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32" r:id="rId4"/>
    <p:sldId id="323" r:id="rId5"/>
    <p:sldId id="258" r:id="rId6"/>
    <p:sldId id="329" r:id="rId7"/>
    <p:sldId id="330" r:id="rId8"/>
    <p:sldId id="327" r:id="rId9"/>
    <p:sldId id="262" r:id="rId10"/>
    <p:sldId id="331" r:id="rId11"/>
    <p:sldId id="328" r:id="rId12"/>
    <p:sldId id="324" r:id="rId13"/>
    <p:sldId id="32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#1" loCatId="hierarchy" qsTypeId="urn:microsoft.com/office/officeart/2005/8/quickstyle/3d1#1" qsCatId="3D" csTypeId="urn:microsoft.com/office/officeart/2005/8/colors/colorful4#1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zh-CN" altLang="en-US" sz="2800" b="1" noProof="0" dirty="0">
              <a:solidFill>
                <a:schemeClr val="accent2">
                  <a:lumMod val="50000"/>
                </a:schemeClr>
              </a:solidFill>
            </a:rPr>
            <a:t>通过福音实现和解与获得盼望</a:t>
          </a:r>
          <a:endParaRPr lang="en-US" sz="2800" noProof="0" dirty="0">
            <a:solidFill>
              <a:schemeClr val="accent2">
                <a:lumMod val="50000"/>
              </a:schemeClr>
            </a:solidFill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zh-CN" altLang="en-US" sz="2400" b="1" noProof="0" dirty="0">
              <a:solidFill>
                <a:schemeClr val="accent5">
                  <a:lumMod val="50000"/>
                </a:schemeClr>
              </a:solidFill>
            </a:rPr>
            <a:t>和解的影响</a:t>
          </a:r>
          <a:endParaRPr lang="en-US" sz="24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2000"/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从恶人到圣徒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1:21-22)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2000"/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zh-CN" altLang="en-US" sz="2000" b="1" dirty="0"/>
            <a:t>根基稳固，坚定不移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2000"/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zh-CN" altLang="en-US" sz="2400" b="1" noProof="0" dirty="0">
              <a:solidFill>
                <a:schemeClr val="accent5">
                  <a:lumMod val="50000"/>
                </a:schemeClr>
              </a:solidFill>
            </a:rPr>
            <a:t>盼望</a:t>
          </a:r>
          <a:endParaRPr lang="en-US" sz="24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2000"/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带来盼望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1:24-25)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2000"/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上帝的奥秘</a:t>
          </a:r>
          <a:br>
            <a:rPr lang="en-US" sz="2000" b="1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1:26-27)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2000"/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zh-CN" altLang="en-US" sz="2400" b="1" noProof="0" dirty="0">
              <a:solidFill>
                <a:schemeClr val="accent5">
                  <a:lumMod val="50000"/>
                </a:schemeClr>
              </a:solidFill>
            </a:rPr>
            <a:t>福音的能力</a:t>
          </a:r>
          <a:endParaRPr lang="en-US" sz="24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2000"/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宣讲福音         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noProof="0" dirty="0">
              <a:solidFill>
                <a:schemeClr val="accent6">
                  <a:lumMod val="50000"/>
                </a:schemeClr>
              </a:solidFill>
            </a:rPr>
            <a:t> 1:28-29)</a:t>
          </a:r>
          <a:endParaRPr lang="en-US" sz="2000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2000"/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8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8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8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#1"/>
    <dgm:cxn modelId="{9CD86505-F750-4644-8953-56BA2B53F64D}" type="presOf" srcId="{3BAE1DE2-EF26-489D-804B-41DA4B703748}" destId="{A28B493A-7E10-44B3-A290-EE45FDF33000}" srcOrd="0" destOrd="0" presId="urn:microsoft.com/office/officeart/2005/8/layout/hierarchy1#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#1"/>
    <dgm:cxn modelId="{DEB95924-43FC-43F2-AAE0-5D0A209785E6}" type="presOf" srcId="{2B2E5963-BF2D-4172-9CAA-0CD3AF7CA815}" destId="{FB9A3213-577D-41A5-BEC7-4326E822B0E3}" srcOrd="0" destOrd="0" presId="urn:microsoft.com/office/officeart/2005/8/layout/hierarchy1#1"/>
    <dgm:cxn modelId="{8B51E52D-BCE7-467F-99FB-C4494526CC09}" type="presOf" srcId="{C6EB9C3A-40D2-4C95-AB23-C7330F7B9060}" destId="{5F8CE53B-4930-4F2C-BA86-5FE3FB31B4CA}" srcOrd="0" destOrd="0" presId="urn:microsoft.com/office/officeart/2005/8/layout/hierarchy1#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#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#1"/>
    <dgm:cxn modelId="{294F5642-F84A-43A5-A406-C3FA7C9CD581}" type="presOf" srcId="{0F28A5C7-48AD-4A71-9514-E5D37C9E72F6}" destId="{19FCCEAD-185D-41F6-A1E6-5348EC4DE0D3}" srcOrd="0" destOrd="0" presId="urn:microsoft.com/office/officeart/2005/8/layout/hierarchy1#1"/>
    <dgm:cxn modelId="{3D3DB94B-676A-481E-9B02-6390114E8C04}" type="presOf" srcId="{75638FE9-457E-4AB7-996F-C9F7E48AFA92}" destId="{C6CF9F68-E152-41CE-B112-84CC5265A4C8}" srcOrd="0" destOrd="0" presId="urn:microsoft.com/office/officeart/2005/8/layout/hierarchy1#1"/>
    <dgm:cxn modelId="{0F27FC75-4CCC-4F10-B282-B019A660A423}" type="presOf" srcId="{6DB33EA5-EFAC-4E3B-9AA2-AA02E9CB687B}" destId="{7FF6FCAD-9CF7-483E-9D06-14A1EDCA15C0}" srcOrd="0" destOrd="0" presId="urn:microsoft.com/office/officeart/2005/8/layout/hierarchy1#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#1"/>
    <dgm:cxn modelId="{B1476882-ED49-4A0C-95F2-F6DD949E1C70}" type="presOf" srcId="{85898DA8-429D-48F3-94F0-28C45F16F910}" destId="{EBF089D4-C2A0-4206-A85F-A8DA289472AC}" srcOrd="0" destOrd="0" presId="urn:microsoft.com/office/officeart/2005/8/layout/hierarchy1#1"/>
    <dgm:cxn modelId="{5F03C394-4013-4105-92A0-218D2D83E9C6}" type="presOf" srcId="{ABB70376-3506-4004-BB7A-E7699B7D58CC}" destId="{AF57B7B1-BF62-4559-8623-1FC2CA395D07}" srcOrd="0" destOrd="0" presId="urn:microsoft.com/office/officeart/2005/8/layout/hierarchy1#1"/>
    <dgm:cxn modelId="{C1424E95-E2DA-464D-A880-1C0BD8AA3B61}" type="presOf" srcId="{1AE64D7D-9E60-47B4-B4FA-4F721A35C82C}" destId="{186120EB-0E3F-49B7-B893-7F541A2AD648}" srcOrd="0" destOrd="0" presId="urn:microsoft.com/office/officeart/2005/8/layout/hierarchy1#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#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#1"/>
    <dgm:cxn modelId="{F8C371F1-192C-4595-A1FB-7CC081A82CF0}" type="presOf" srcId="{22CCBC9C-2E38-4051-AF5A-D9845FC20E4C}" destId="{3E82FDEE-DA44-4ED5-B21E-70193B3A54F9}" srcOrd="0" destOrd="0" presId="urn:microsoft.com/office/officeart/2005/8/layout/hierarchy1#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#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#1"/>
    <dgm:cxn modelId="{60EAACCC-82BF-44A7-B15C-B20EB6EA5662}" type="presParOf" srcId="{D6173784-4B21-48DA-94E3-44F7C687551E}" destId="{D84069B9-291F-419E-9B9F-0EE56308AEBC}" srcOrd="0" destOrd="0" presId="urn:microsoft.com/office/officeart/2005/8/layout/hierarchy1#1"/>
    <dgm:cxn modelId="{B4E05252-ABAA-4AAD-AE10-F9C5AC5C787B}" type="presParOf" srcId="{D84069B9-291F-419E-9B9F-0EE56308AEBC}" destId="{F1AE2792-B86C-492A-B119-4995087A5971}" srcOrd="0" destOrd="0" presId="urn:microsoft.com/office/officeart/2005/8/layout/hierarchy1#1"/>
    <dgm:cxn modelId="{48AC0C31-C408-4FEE-84AA-EBB175868E2F}" type="presParOf" srcId="{D84069B9-291F-419E-9B9F-0EE56308AEBC}" destId="{6773E139-EB40-49F9-9622-632285220E8D}" srcOrd="1" destOrd="0" presId="urn:microsoft.com/office/officeart/2005/8/layout/hierarchy1#1"/>
    <dgm:cxn modelId="{29E2C21D-5593-4085-B622-099C2D871139}" type="presParOf" srcId="{D6173784-4B21-48DA-94E3-44F7C687551E}" destId="{06D94596-297C-4FFD-9744-CE98D2E29A69}" srcOrd="1" destOrd="0" presId="urn:microsoft.com/office/officeart/2005/8/layout/hierarchy1#1"/>
    <dgm:cxn modelId="{2E03978F-DE34-4F2B-981F-A5DBA9FC186F}" type="presParOf" srcId="{06D94596-297C-4FFD-9744-CE98D2E29A69}" destId="{FB9A3213-577D-41A5-BEC7-4326E822B0E3}" srcOrd="0" destOrd="0" presId="urn:microsoft.com/office/officeart/2005/8/layout/hierarchy1#1"/>
    <dgm:cxn modelId="{CBE3B25C-1BF9-410C-887D-8A7D29536270}" type="presParOf" srcId="{06D94596-297C-4FFD-9744-CE98D2E29A69}" destId="{2479878E-6EAC-4B83-8643-4B3961A20972}" srcOrd="1" destOrd="0" presId="urn:microsoft.com/office/officeart/2005/8/layout/hierarchy1#1"/>
    <dgm:cxn modelId="{C7F59D91-BF7F-4AA8-B0F9-222B318CAAEB}" type="presParOf" srcId="{2479878E-6EAC-4B83-8643-4B3961A20972}" destId="{737DEC86-B399-42D9-AB66-72B922FBF4CB}" srcOrd="0" destOrd="0" presId="urn:microsoft.com/office/officeart/2005/8/layout/hierarchy1#1"/>
    <dgm:cxn modelId="{7674106A-D8D3-4BAD-8F68-89CE8CCC285F}" type="presParOf" srcId="{737DEC86-B399-42D9-AB66-72B922FBF4CB}" destId="{1DE0F321-ED5A-41AF-A879-9B818B220EC8}" srcOrd="0" destOrd="0" presId="urn:microsoft.com/office/officeart/2005/8/layout/hierarchy1#1"/>
    <dgm:cxn modelId="{1809947D-A42E-43C5-9D4E-129BE5F4FEDA}" type="presParOf" srcId="{737DEC86-B399-42D9-AB66-72B922FBF4CB}" destId="{5F8CE53B-4930-4F2C-BA86-5FE3FB31B4CA}" srcOrd="1" destOrd="0" presId="urn:microsoft.com/office/officeart/2005/8/layout/hierarchy1#1"/>
    <dgm:cxn modelId="{4240B5B7-7D14-43BB-B773-AE343B38701B}" type="presParOf" srcId="{2479878E-6EAC-4B83-8643-4B3961A20972}" destId="{35C78D1F-A013-4073-B2E8-8821CEBC4307}" srcOrd="1" destOrd="0" presId="urn:microsoft.com/office/officeart/2005/8/layout/hierarchy1#1"/>
    <dgm:cxn modelId="{AF8E54A4-D2C3-4291-B038-7619ECCDD511}" type="presParOf" srcId="{35C78D1F-A013-4073-B2E8-8821CEBC4307}" destId="{AF57B7B1-BF62-4559-8623-1FC2CA395D07}" srcOrd="0" destOrd="0" presId="urn:microsoft.com/office/officeart/2005/8/layout/hierarchy1#1"/>
    <dgm:cxn modelId="{E1CAA6D3-A308-4DE1-A86E-51C74ABBFD58}" type="presParOf" srcId="{35C78D1F-A013-4073-B2E8-8821CEBC4307}" destId="{894CC0E4-8969-477F-8EC5-DEAFB74E4064}" srcOrd="1" destOrd="0" presId="urn:microsoft.com/office/officeart/2005/8/layout/hierarchy1#1"/>
    <dgm:cxn modelId="{3C156607-BDFB-4633-862C-453C7C368553}" type="presParOf" srcId="{894CC0E4-8969-477F-8EC5-DEAFB74E4064}" destId="{887DE6D8-1CDD-4D9B-932D-F156984752DD}" srcOrd="0" destOrd="0" presId="urn:microsoft.com/office/officeart/2005/8/layout/hierarchy1#1"/>
    <dgm:cxn modelId="{19067224-BC45-43EB-96D8-895D4D301113}" type="presParOf" srcId="{887DE6D8-1CDD-4D9B-932D-F156984752DD}" destId="{702217B5-9891-4E57-986B-E40E5930A3B1}" srcOrd="0" destOrd="0" presId="urn:microsoft.com/office/officeart/2005/8/layout/hierarchy1#1"/>
    <dgm:cxn modelId="{7F9FCF4C-B48D-4A3D-B530-710A9530A3E7}" type="presParOf" srcId="{887DE6D8-1CDD-4D9B-932D-F156984752DD}" destId="{A28B493A-7E10-44B3-A290-EE45FDF33000}" srcOrd="1" destOrd="0" presId="urn:microsoft.com/office/officeart/2005/8/layout/hierarchy1#1"/>
    <dgm:cxn modelId="{36989A5F-480D-4E96-9081-53988FE5A68F}" type="presParOf" srcId="{894CC0E4-8969-477F-8EC5-DEAFB74E4064}" destId="{CE0C6AB2-B7F9-4E27-B71D-B491D1F9D2E1}" srcOrd="1" destOrd="0" presId="urn:microsoft.com/office/officeart/2005/8/layout/hierarchy1#1"/>
    <dgm:cxn modelId="{E65A4EAD-57BA-4C22-ADD1-CAFBF7C00EAF}" type="presParOf" srcId="{35C78D1F-A013-4073-B2E8-8821CEBC4307}" destId="{186120EB-0E3F-49B7-B893-7F541A2AD648}" srcOrd="2" destOrd="0" presId="urn:microsoft.com/office/officeart/2005/8/layout/hierarchy1#1"/>
    <dgm:cxn modelId="{703E25F5-E843-4687-8084-AFACA735FEF7}" type="presParOf" srcId="{35C78D1F-A013-4073-B2E8-8821CEBC4307}" destId="{989A2651-5664-484B-B406-951A301189D4}" srcOrd="3" destOrd="0" presId="urn:microsoft.com/office/officeart/2005/8/layout/hierarchy1#1"/>
    <dgm:cxn modelId="{84935EA5-C100-4BA7-94C6-C794B3927C98}" type="presParOf" srcId="{989A2651-5664-484B-B406-951A301189D4}" destId="{E41B6B65-7D65-4F70-91CF-B7C2B5A76256}" srcOrd="0" destOrd="0" presId="urn:microsoft.com/office/officeart/2005/8/layout/hierarchy1#1"/>
    <dgm:cxn modelId="{B36EF598-2D25-40F5-9AC0-B7DA7CFB0374}" type="presParOf" srcId="{E41B6B65-7D65-4F70-91CF-B7C2B5A76256}" destId="{43BEDBA9-8DED-4279-B5CB-884CA4ACCA90}" srcOrd="0" destOrd="0" presId="urn:microsoft.com/office/officeart/2005/8/layout/hierarchy1#1"/>
    <dgm:cxn modelId="{359BE47F-9921-4629-8102-193F4722D844}" type="presParOf" srcId="{E41B6B65-7D65-4F70-91CF-B7C2B5A76256}" destId="{0A69DB5D-A393-4126-8F6F-FF1C0CAFEB80}" srcOrd="1" destOrd="0" presId="urn:microsoft.com/office/officeart/2005/8/layout/hierarchy1#1"/>
    <dgm:cxn modelId="{8ED3D184-3B33-45F1-B7EF-540669CA8752}" type="presParOf" srcId="{989A2651-5664-484B-B406-951A301189D4}" destId="{5BA95C8F-6134-42BB-8EAE-15A8937F3242}" srcOrd="1" destOrd="0" presId="urn:microsoft.com/office/officeart/2005/8/layout/hierarchy1#1"/>
    <dgm:cxn modelId="{ED68775E-3C2C-4AB5-AC8E-A277C86100C3}" type="presParOf" srcId="{06D94596-297C-4FFD-9744-CE98D2E29A69}" destId="{C6CF9F68-E152-41CE-B112-84CC5265A4C8}" srcOrd="2" destOrd="0" presId="urn:microsoft.com/office/officeart/2005/8/layout/hierarchy1#1"/>
    <dgm:cxn modelId="{1E45F2E0-24DA-4FF4-A036-12F28E5AC6AF}" type="presParOf" srcId="{06D94596-297C-4FFD-9744-CE98D2E29A69}" destId="{08459364-841E-4C9D-A710-1210EEF519FB}" srcOrd="3" destOrd="0" presId="urn:microsoft.com/office/officeart/2005/8/layout/hierarchy1#1"/>
    <dgm:cxn modelId="{8DA1B075-4AD0-4EDB-BC78-98C997091232}" type="presParOf" srcId="{08459364-841E-4C9D-A710-1210EEF519FB}" destId="{A358FB81-7E80-4580-BB5F-CF5CE906637B}" srcOrd="0" destOrd="0" presId="urn:microsoft.com/office/officeart/2005/8/layout/hierarchy1#1"/>
    <dgm:cxn modelId="{114F0D14-25F8-4F93-98C9-05FFA2BDB016}" type="presParOf" srcId="{A358FB81-7E80-4580-BB5F-CF5CE906637B}" destId="{B0D99446-D4AE-4ECA-9303-B4991C445B03}" srcOrd="0" destOrd="0" presId="urn:microsoft.com/office/officeart/2005/8/layout/hierarchy1#1"/>
    <dgm:cxn modelId="{145C7422-5AAA-4EE6-AAE9-E9EE0DC279A0}" type="presParOf" srcId="{A358FB81-7E80-4580-BB5F-CF5CE906637B}" destId="{4CF9B54D-AC20-484F-A70F-62C766126C32}" srcOrd="1" destOrd="0" presId="urn:microsoft.com/office/officeart/2005/8/layout/hierarchy1#1"/>
    <dgm:cxn modelId="{D9BF6222-DD66-46D6-8179-39AD877113E5}" type="presParOf" srcId="{08459364-841E-4C9D-A710-1210EEF519FB}" destId="{A93A5096-47C0-4E9A-BB6D-6306175AA1FB}" srcOrd="1" destOrd="0" presId="urn:microsoft.com/office/officeart/2005/8/layout/hierarchy1#1"/>
    <dgm:cxn modelId="{8C83D863-25F5-4786-940E-BBCE93F60671}" type="presParOf" srcId="{A93A5096-47C0-4E9A-BB6D-6306175AA1FB}" destId="{3E82FDEE-DA44-4ED5-B21E-70193B3A54F9}" srcOrd="0" destOrd="0" presId="urn:microsoft.com/office/officeart/2005/8/layout/hierarchy1#1"/>
    <dgm:cxn modelId="{61247B87-DAFC-430B-AF00-8E7767EEF0FC}" type="presParOf" srcId="{A93A5096-47C0-4E9A-BB6D-6306175AA1FB}" destId="{5D2EC510-FAF0-4EC7-8FD2-6C63F8A927C9}" srcOrd="1" destOrd="0" presId="urn:microsoft.com/office/officeart/2005/8/layout/hierarchy1#1"/>
    <dgm:cxn modelId="{6864CA30-D046-40D1-AB83-A91A77EC7A89}" type="presParOf" srcId="{5D2EC510-FAF0-4EC7-8FD2-6C63F8A927C9}" destId="{A7D8693F-DE77-4F1A-AD10-B46A9D42396B}" srcOrd="0" destOrd="0" presId="urn:microsoft.com/office/officeart/2005/8/layout/hierarchy1#1"/>
    <dgm:cxn modelId="{E2C27DF1-D82B-4CA1-8E1D-A28E4923E9C9}" type="presParOf" srcId="{A7D8693F-DE77-4F1A-AD10-B46A9D42396B}" destId="{1C97EA1C-DD2A-4FC5-A4AC-0C822779E2A8}" srcOrd="0" destOrd="0" presId="urn:microsoft.com/office/officeart/2005/8/layout/hierarchy1#1"/>
    <dgm:cxn modelId="{64DD7AC4-A952-46F6-8C92-8E859E9222A2}" type="presParOf" srcId="{A7D8693F-DE77-4F1A-AD10-B46A9D42396B}" destId="{19FCCEAD-185D-41F6-A1E6-5348EC4DE0D3}" srcOrd="1" destOrd="0" presId="urn:microsoft.com/office/officeart/2005/8/layout/hierarchy1#1"/>
    <dgm:cxn modelId="{E7206F09-E9EE-40A8-82B5-EAC8B10CC0E1}" type="presParOf" srcId="{5D2EC510-FAF0-4EC7-8FD2-6C63F8A927C9}" destId="{246D3DFF-64A5-4AA1-A625-ED4FD1F9D37B}" srcOrd="1" destOrd="0" presId="urn:microsoft.com/office/officeart/2005/8/layout/hierarchy1#1"/>
    <dgm:cxn modelId="{591DCD1A-1C88-46E7-BB7A-F8A46A078577}" type="presParOf" srcId="{A93A5096-47C0-4E9A-BB6D-6306175AA1FB}" destId="{67CB5E3A-D96E-4C5A-85AC-321C3C3EB9ED}" srcOrd="2" destOrd="0" presId="urn:microsoft.com/office/officeart/2005/8/layout/hierarchy1#1"/>
    <dgm:cxn modelId="{869A8EF6-EC0C-406E-8BB1-AEBF6C9225AB}" type="presParOf" srcId="{A93A5096-47C0-4E9A-BB6D-6306175AA1FB}" destId="{BB44F7B0-E6E2-4748-A17E-5C27FB459F1E}" srcOrd="3" destOrd="0" presId="urn:microsoft.com/office/officeart/2005/8/layout/hierarchy1#1"/>
    <dgm:cxn modelId="{C94B7F88-3E71-4902-9985-BFDBF9A2FCCA}" type="presParOf" srcId="{BB44F7B0-E6E2-4748-A17E-5C27FB459F1E}" destId="{3F8D2CFB-AFC3-438F-94AC-4B0DD28E50D1}" srcOrd="0" destOrd="0" presId="urn:microsoft.com/office/officeart/2005/8/layout/hierarchy1#1"/>
    <dgm:cxn modelId="{5563FBD4-91BC-4169-AF4A-8E524AF8F04A}" type="presParOf" srcId="{3F8D2CFB-AFC3-438F-94AC-4B0DD28E50D1}" destId="{B02ACB1A-363A-4CB4-8E9B-39E85E01A57C}" srcOrd="0" destOrd="0" presId="urn:microsoft.com/office/officeart/2005/8/layout/hierarchy1#1"/>
    <dgm:cxn modelId="{F20C91F9-F7E8-49E0-9077-D02047C79DA5}" type="presParOf" srcId="{3F8D2CFB-AFC3-438F-94AC-4B0DD28E50D1}" destId="{7FF6FCAD-9CF7-483E-9D06-14A1EDCA15C0}" srcOrd="1" destOrd="0" presId="urn:microsoft.com/office/officeart/2005/8/layout/hierarchy1#1"/>
    <dgm:cxn modelId="{D6A50665-FE07-4A05-A92C-B53CE3612DC4}" type="presParOf" srcId="{BB44F7B0-E6E2-4748-A17E-5C27FB459F1E}" destId="{EA0FE5F9-BB78-4457-B4B0-7D892C08EAAA}" srcOrd="1" destOrd="0" presId="urn:microsoft.com/office/officeart/2005/8/layout/hierarchy1#1"/>
    <dgm:cxn modelId="{A9AE80DF-BA65-49F7-92C0-7CC805EC965B}" type="presParOf" srcId="{06D94596-297C-4FFD-9744-CE98D2E29A69}" destId="{FC73E9DE-EA36-4AD1-A2D9-E9C1DD47F9DE}" srcOrd="4" destOrd="0" presId="urn:microsoft.com/office/officeart/2005/8/layout/hierarchy1#1"/>
    <dgm:cxn modelId="{9C73F5B6-A869-4C50-9821-7FE39BA0E5D6}" type="presParOf" srcId="{06D94596-297C-4FFD-9744-CE98D2E29A69}" destId="{04EFF670-1891-411D-9AC8-F6DE2873B207}" srcOrd="5" destOrd="0" presId="urn:microsoft.com/office/officeart/2005/8/layout/hierarchy1#1"/>
    <dgm:cxn modelId="{5FFC2AAB-5F0C-444F-B9E6-7B4B857E4F9E}" type="presParOf" srcId="{04EFF670-1891-411D-9AC8-F6DE2873B207}" destId="{75339DC9-297E-4624-B3B8-9FE90B9E3417}" srcOrd="0" destOrd="0" presId="urn:microsoft.com/office/officeart/2005/8/layout/hierarchy1#1"/>
    <dgm:cxn modelId="{37A49937-AD5B-4C92-AB4E-5D621353A597}" type="presParOf" srcId="{75339DC9-297E-4624-B3B8-9FE90B9E3417}" destId="{CBFFB407-C583-4B58-96BA-C44E032E75B1}" srcOrd="0" destOrd="0" presId="urn:microsoft.com/office/officeart/2005/8/layout/hierarchy1#1"/>
    <dgm:cxn modelId="{CF6F7ED5-07A4-47D2-A175-F247BDD9CB29}" type="presParOf" srcId="{75339DC9-297E-4624-B3B8-9FE90B9E3417}" destId="{4F16E98A-E57A-4D0C-BECE-A7A5AE2FB5AE}" srcOrd="1" destOrd="0" presId="urn:microsoft.com/office/officeart/2005/8/layout/hierarchy1#1"/>
    <dgm:cxn modelId="{F8E60B7A-C274-4CD4-9DEB-3E31B302EABD}" type="presParOf" srcId="{04EFF670-1891-411D-9AC8-F6DE2873B207}" destId="{3862689B-1F73-4309-A04E-D58E1956680F}" srcOrd="1" destOrd="0" presId="urn:microsoft.com/office/officeart/2005/8/layout/hierarchy1#1"/>
    <dgm:cxn modelId="{28A295D1-F54D-4533-AE3A-EAAC9BB37552}" type="presParOf" srcId="{3862689B-1F73-4309-A04E-D58E1956680F}" destId="{57674F88-D2B1-45B7-B572-E2764ED1DB23}" srcOrd="0" destOrd="0" presId="urn:microsoft.com/office/officeart/2005/8/layout/hierarchy1#1"/>
    <dgm:cxn modelId="{80EA7599-8E34-4C09-85EC-9DE607FC4BAF}" type="presParOf" srcId="{3862689B-1F73-4309-A04E-D58E1956680F}" destId="{3A9A570D-F9E8-4677-B9D6-08A369A58CC3}" srcOrd="1" destOrd="0" presId="urn:microsoft.com/office/officeart/2005/8/layout/hierarchy1#1"/>
    <dgm:cxn modelId="{202F0F29-D13A-4B40-836C-A072765A03F4}" type="presParOf" srcId="{3A9A570D-F9E8-4677-B9D6-08A369A58CC3}" destId="{8D0D94B2-1911-4677-9A5C-8D11E0AD814E}" srcOrd="0" destOrd="0" presId="urn:microsoft.com/office/officeart/2005/8/layout/hierarchy1#1"/>
    <dgm:cxn modelId="{FDB3B0B8-C460-4041-AE05-A199A75525FE}" type="presParOf" srcId="{8D0D94B2-1911-4677-9A5C-8D11E0AD814E}" destId="{F8F5BE52-68D2-47B8-B49A-551BF9B43FBC}" srcOrd="0" destOrd="0" presId="urn:microsoft.com/office/officeart/2005/8/layout/hierarchy1#1"/>
    <dgm:cxn modelId="{9752E26D-C4D5-4947-9E45-197DFBB37CB5}" type="presParOf" srcId="{8D0D94B2-1911-4677-9A5C-8D11E0AD814E}" destId="{EBF089D4-C2A0-4206-A85F-A8DA289472AC}" srcOrd="1" destOrd="0" presId="urn:microsoft.com/office/officeart/2005/8/layout/hierarchy1#1"/>
    <dgm:cxn modelId="{3DB919BC-E2E5-49B1-A5B4-62E4670BC42A}" type="presParOf" srcId="{3A9A570D-F9E8-4677-B9D6-08A369A58CC3}" destId="{31D8BA07-2B67-4469-A5F6-851B1850B96A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#1" loCatId="picture" qsTypeId="urn:microsoft.com/office/officeart/2005/8/quickstyle/3d1#2" qsCatId="3D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他死在十字架上，是为了偿还我们的罪的工价（罗马书 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藉着信心、悔改和洗礼，我们得以脱离罪恶，在神面前无瑕疵（称义）（罗马书  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10;  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歌罗西书  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通过圣灵的工作，我们的生命逐渐改变，我们在神面前成为圣洁（成圣）         （ 罗马书 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1; 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哥林多后书 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32908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55723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#1"/>
    <dgm:cxn modelId="{575B63A9-D139-4236-8760-5FC7CF05EFC9}" type="presOf" srcId="{E91767EA-4971-4B92-933D-18EF5B94AFEA}" destId="{71177C47-859E-4014-83BD-15551B3109EB}" srcOrd="0" destOrd="0" presId="urn:microsoft.com/office/officeart/2008/layout/AlternatingPictureBlocks#1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#1"/>
    <dgm:cxn modelId="{1229B7F4-C6D8-481C-AC93-4866E2942EB1}" type="presOf" srcId="{D4556DC0-72DA-40F6-9D62-19BFF49651EC}" destId="{7E8CF67D-965B-468C-8DF4-941013A901EC}" srcOrd="0" destOrd="0" presId="urn:microsoft.com/office/officeart/2008/layout/AlternatingPictureBlocks#1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#1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#1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#1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#1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#1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#1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#1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#1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#1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#1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#1" loCatId="list" qsTypeId="urn:microsoft.com/office/officeart/2005/8/quickstyle/simple5#1" qsCatId="simple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在所信的道上恒心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要坚持，就像彼得出狱后敲门直到门被打开时那样</a:t>
          </a:r>
          <a:br>
            <a:rPr lang="en-US" sz="2000" b="1" noProof="0" dirty="0">
              <a:solidFill>
                <a:schemeClr val="tx1"/>
              </a:solidFill>
            </a:rPr>
          </a:br>
          <a:r>
            <a:rPr lang="en-US" sz="2000" b="1" noProof="0" dirty="0">
              <a:solidFill>
                <a:schemeClr val="tx1"/>
              </a:solidFill>
            </a:rPr>
            <a:t>(</a:t>
          </a:r>
          <a:r>
            <a:rPr lang="zh-CN" altLang="en-US" sz="2000" b="1" noProof="0" dirty="0">
              <a:solidFill>
                <a:schemeClr val="tx1"/>
              </a:solidFill>
            </a:rPr>
            <a:t>使徒行传</a:t>
          </a:r>
          <a:r>
            <a:rPr lang="en-US" sz="2000" b="1" noProof="0" dirty="0">
              <a:solidFill>
                <a:schemeClr val="tx1"/>
              </a:solidFill>
            </a:rPr>
            <a:t> 12:11-16)</a:t>
          </a:r>
          <a:endParaRPr lang="en-US" sz="2000" noProof="0" dirty="0">
            <a:solidFill>
              <a:schemeClr val="tx1"/>
            </a:solidFill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根基稳固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我们的信仰必须坚定，建立在我们在圣经中学到的真理之上</a:t>
          </a:r>
          <a:endParaRPr lang="en-US" sz="2000" noProof="0" dirty="0">
            <a:solidFill>
              <a:schemeClr val="tx1"/>
            </a:solidFill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坚定不移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000" b="1" noProof="0" dirty="0">
              <a:solidFill>
                <a:schemeClr val="tx1"/>
              </a:solidFill>
            </a:rPr>
            <a:t>我们必须坚定不移，永远不放弃对“福音的盼望”的信心</a:t>
          </a:r>
          <a:endParaRPr lang="en-US" sz="2000" noProof="0" dirty="0">
            <a:solidFill>
              <a:schemeClr val="tx1"/>
            </a:solidFill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2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2" custScaleY="941757" custLinFactNeighborX="-16620"/>
      <dgm:spPr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2" custScaleY="941757" custLinFactNeighborX="-37315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#1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#1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#1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#1"/>
    <dgm:cxn modelId="{FD2F577E-CD56-462C-9810-4CE8AF201A82}" type="presOf" srcId="{5FDE451D-1B59-477D-8BE3-6341E701B342}" destId="{038902D1-3B27-495C-9EBB-1AB2E50AC2A9}" srcOrd="0" destOrd="0" presId="urn:microsoft.com/office/officeart/2008/layout/PictureAccentList#1"/>
    <dgm:cxn modelId="{41D0AF8C-11F3-4BCF-9A96-7C3F4CF4CCFE}" type="presOf" srcId="{9F0CA98B-63E6-4568-99CA-80CAD398C9BC}" destId="{21A0BE21-9D1E-45AC-8E26-59B8565D653E}" srcOrd="0" destOrd="0" presId="urn:microsoft.com/office/officeart/2008/layout/PictureAccentList#1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#1"/>
    <dgm:cxn modelId="{93419B78-C9EB-45D3-92FF-1EAD7D3DF533}" type="presParOf" srcId="{A8D12DF0-4586-4CB2-8FEC-C496F57C5CE1}" destId="{50BFA9A4-6ED7-4513-B9C6-1F42FDCABF89}" srcOrd="0" destOrd="0" presId="urn:microsoft.com/office/officeart/2008/layout/PictureAccentList#1"/>
    <dgm:cxn modelId="{C80E28A6-E681-4B69-85A5-E0BB95284C65}" type="presParOf" srcId="{50BFA9A4-6ED7-4513-B9C6-1F42FDCABF89}" destId="{0E324380-D3D3-4ED0-A415-19DC502AC6EB}" srcOrd="0" destOrd="0" presId="urn:microsoft.com/office/officeart/2008/layout/PictureAccentList#1"/>
    <dgm:cxn modelId="{BFA13573-7959-4ED4-9C38-4215B3A2062A}" type="presParOf" srcId="{0E324380-D3D3-4ED0-A415-19DC502AC6EB}" destId="{21A0BE21-9D1E-45AC-8E26-59B8565D653E}" srcOrd="0" destOrd="0" presId="urn:microsoft.com/office/officeart/2008/layout/PictureAccentList#1"/>
    <dgm:cxn modelId="{E411FB40-D5CB-41B0-A4CF-697876891BD9}" type="presParOf" srcId="{50BFA9A4-6ED7-4513-B9C6-1F42FDCABF89}" destId="{1A487739-45EE-41A6-9AEC-1D561FB88AE5}" srcOrd="1" destOrd="0" presId="urn:microsoft.com/office/officeart/2008/layout/PictureAccentList#1"/>
    <dgm:cxn modelId="{CCC5109F-E804-4B21-8BE9-29FAEEDA71A6}" type="presParOf" srcId="{1A487739-45EE-41A6-9AEC-1D561FB88AE5}" destId="{FCB537BE-C89B-4B5A-9C76-279229B15C2D}" srcOrd="0" destOrd="0" presId="urn:microsoft.com/office/officeart/2008/layout/PictureAccentList#1"/>
    <dgm:cxn modelId="{92C781CD-E896-4CD3-98EE-C05A4F71BDA5}" type="presParOf" srcId="{FCB537BE-C89B-4B5A-9C76-279229B15C2D}" destId="{99D36536-A3B4-4D49-83BE-457AE2F5B7A2}" srcOrd="0" destOrd="0" presId="urn:microsoft.com/office/officeart/2008/layout/PictureAccentList#1"/>
    <dgm:cxn modelId="{40FD512A-73D7-4BAC-8BF7-D124879E917A}" type="presParOf" srcId="{FCB537BE-C89B-4B5A-9C76-279229B15C2D}" destId="{A1EEB81C-6A78-4F44-9F26-625A031207C2}" srcOrd="1" destOrd="0" presId="urn:microsoft.com/office/officeart/2008/layout/PictureAccentList#1"/>
    <dgm:cxn modelId="{EC618B98-B9E6-4C3B-9374-94F9AE094C08}" type="presParOf" srcId="{A8D12DF0-4586-4CB2-8FEC-C496F57C5CE1}" destId="{F3FA5ED4-9239-48B1-83D2-C490F3FF90AB}" srcOrd="1" destOrd="0" presId="urn:microsoft.com/office/officeart/2008/layout/PictureAccentList#1"/>
    <dgm:cxn modelId="{F476C81B-BE90-4D0B-95A8-97495F4671F9}" type="presParOf" srcId="{F3FA5ED4-9239-48B1-83D2-C490F3FF90AB}" destId="{6F265DB6-1C05-4447-8ABC-C417F3A7F533}" srcOrd="0" destOrd="0" presId="urn:microsoft.com/office/officeart/2008/layout/PictureAccentList#1"/>
    <dgm:cxn modelId="{18BFFCE3-5324-46E2-B6F2-4958EA50BC76}" type="presParOf" srcId="{6F265DB6-1C05-4447-8ABC-C417F3A7F533}" destId="{38F04ACA-9C01-45E8-8BFC-5DCFD3FAEB20}" srcOrd="0" destOrd="0" presId="urn:microsoft.com/office/officeart/2008/layout/PictureAccentList#1"/>
    <dgm:cxn modelId="{D2FD7D9C-E92E-4795-BECB-A272FA375A67}" type="presParOf" srcId="{F3FA5ED4-9239-48B1-83D2-C490F3FF90AB}" destId="{E1982AE1-6861-4DB5-A7B5-09D0CE538762}" srcOrd="1" destOrd="0" presId="urn:microsoft.com/office/officeart/2008/layout/PictureAccentList#1"/>
    <dgm:cxn modelId="{876CD231-2BF6-49AF-BB66-5144E72FAC7A}" type="presParOf" srcId="{E1982AE1-6861-4DB5-A7B5-09D0CE538762}" destId="{FA876027-4C51-4581-B72A-2192E4433A3E}" srcOrd="0" destOrd="0" presId="urn:microsoft.com/office/officeart/2008/layout/PictureAccentList#1"/>
    <dgm:cxn modelId="{F9AE6AB6-3D2F-47BF-8D43-2C3F4887BBD1}" type="presParOf" srcId="{FA876027-4C51-4581-B72A-2192E4433A3E}" destId="{F20D61F0-7A4B-4A87-8119-BA789B8B2306}" srcOrd="0" destOrd="0" presId="urn:microsoft.com/office/officeart/2008/layout/PictureAccentList#1"/>
    <dgm:cxn modelId="{0A2B89D8-27C5-4949-B171-DC9A2E6D617C}" type="presParOf" srcId="{FA876027-4C51-4581-B72A-2192E4433A3E}" destId="{DC85CE15-62B1-44D9-A6C8-D2A406848E6A}" srcOrd="1" destOrd="0" presId="urn:microsoft.com/office/officeart/2008/layout/PictureAccentList#1"/>
    <dgm:cxn modelId="{4E33B35F-8F62-4195-9E52-E1C0814684C9}" type="presParOf" srcId="{A8D12DF0-4586-4CB2-8FEC-C496F57C5CE1}" destId="{DD7A7ECF-89C8-452B-BE91-0A8AED270DD6}" srcOrd="2" destOrd="0" presId="urn:microsoft.com/office/officeart/2008/layout/PictureAccentList#1"/>
    <dgm:cxn modelId="{237373F9-FAA2-46E9-BED6-D4265AD2623C}" type="presParOf" srcId="{DD7A7ECF-89C8-452B-BE91-0A8AED270DD6}" destId="{CB7DA90B-FFE8-4D65-9BAF-5B5E4070AE37}" srcOrd="0" destOrd="0" presId="urn:microsoft.com/office/officeart/2008/layout/PictureAccentList#1"/>
    <dgm:cxn modelId="{B2CCF66D-2547-4A9D-BB9D-DC7E5046BBF9}" type="presParOf" srcId="{CB7DA90B-FFE8-4D65-9BAF-5B5E4070AE37}" destId="{C473FD13-5BAF-4B9B-BF2E-9AAD8331BEC3}" srcOrd="0" destOrd="0" presId="urn:microsoft.com/office/officeart/2008/layout/PictureAccentList#1"/>
    <dgm:cxn modelId="{FCAC8724-1A7D-4C2B-A0A5-2515F3959F2C}" type="presParOf" srcId="{DD7A7ECF-89C8-452B-BE91-0A8AED270DD6}" destId="{3554B20F-352F-4A64-9D96-AEED70C17A8B}" srcOrd="1" destOrd="0" presId="urn:microsoft.com/office/officeart/2008/layout/PictureAccentList#1"/>
    <dgm:cxn modelId="{2108F287-B1A4-4907-B8E4-3C0CCEA65E5D}" type="presParOf" srcId="{3554B20F-352F-4A64-9D96-AEED70C17A8B}" destId="{7A594239-AE1A-4170-96EB-C51A8963145C}" srcOrd="0" destOrd="0" presId="urn:microsoft.com/office/officeart/2008/layout/PictureAccentList#1"/>
    <dgm:cxn modelId="{4589492D-8860-4E31-8358-F38775175902}" type="presParOf" srcId="{7A594239-AE1A-4170-96EB-C51A8963145C}" destId="{B9BC0BC2-73FB-4F25-88C4-5E109F8D6048}" srcOrd="0" destOrd="0" presId="urn:microsoft.com/office/officeart/2008/layout/PictureAccentList#1"/>
    <dgm:cxn modelId="{F3C758C5-6D5A-4CBF-ADC6-E47ECAE87E81}" type="presParOf" srcId="{7A594239-AE1A-4170-96EB-C51A8963145C}" destId="{038902D1-3B27-495C-9EBB-1AB2E50AC2A9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#1" qsCatId="simple" csTypeId="urn:microsoft.com/office/officeart/2005/8/colors/colorful2#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/>
            <a:t>它是在创世以前就被拟定的（彼得前书 </a:t>
          </a:r>
          <a:r>
            <a:rPr lang="en-US" altLang="zh-CN" sz="2000" b="1" noProof="0" dirty="0"/>
            <a:t>1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20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2000"/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2000"/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/>
            <a:t>它的一部分已被传达给了天使</a:t>
          </a:r>
          <a:r>
            <a:rPr lang="en-US" sz="2000" b="1" noProof="0" dirty="0"/>
            <a:t>( </a:t>
          </a:r>
          <a:r>
            <a:rPr lang="zh-CN" altLang="en-US" sz="2000" b="1" noProof="0" dirty="0"/>
            <a:t>彼得前书</a:t>
          </a:r>
          <a:r>
            <a:rPr lang="en-US" sz="2000" b="1" noProof="0" dirty="0"/>
            <a:t> 1:12)</a:t>
          </a:r>
          <a:endParaRPr lang="en-US" sz="2000" noProof="0" dirty="0"/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2000"/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2000"/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/>
            <a:t>首次的一窥传给了亚当和夏娃（创世记 </a:t>
          </a:r>
          <a:r>
            <a:rPr lang="en-US" altLang="zh-CN" sz="2000" b="1" noProof="0" dirty="0"/>
            <a:t>3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15</a:t>
          </a:r>
          <a:r>
            <a:rPr lang="zh-CN" altLang="en-US" sz="2000" b="1" noProof="0" dirty="0"/>
            <a:t>）</a:t>
          </a:r>
          <a:endParaRPr lang="en-US" sz="2000" noProof="0" dirty="0"/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2000"/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2000"/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/>
            <a:t>它被启示给了先知们（彼得前书 </a:t>
          </a:r>
          <a:r>
            <a:rPr lang="en-US" altLang="zh-CN" sz="2000" b="1" noProof="0" dirty="0"/>
            <a:t>1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10-11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2000"/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2000"/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/>
            <a:t>耶稣首先向犹太人启示了它（马太福音 </a:t>
          </a:r>
          <a:r>
            <a:rPr lang="en-US" sz="2000" b="1" noProof="0" dirty="0"/>
            <a:t>15:24)</a:t>
          </a:r>
          <a:endParaRPr lang="en-US" sz="2000" noProof="0" dirty="0"/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2000"/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2000"/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noProof="0" dirty="0"/>
            <a:t>然后，这一切完全向所有人展现出来。（歌罗西书 </a:t>
          </a:r>
          <a:r>
            <a:rPr lang="en-US" altLang="zh-CN" sz="2000" b="1" noProof="0" dirty="0"/>
            <a:t>1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27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2000"/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2000"/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/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#3" qsCatId="3D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zh-CN" altLang="en-US" sz="2000" b="1" noProof="0" dirty="0"/>
            <a:t>他向他们解释了基督教的教义和实践（帖撒罗尼迦后书 </a:t>
          </a:r>
          <a:r>
            <a:rPr lang="en-US" altLang="zh-CN" sz="2000" b="1" noProof="0" dirty="0"/>
            <a:t>2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15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zh-CN" altLang="en-US" sz="2000" b="1" noProof="0" dirty="0"/>
            <a:t>他警告他们拒绝福音的后果（希伯来书</a:t>
          </a:r>
          <a:r>
            <a:rPr lang="en-US" altLang="zh-CN" sz="2000" b="1" noProof="0" dirty="0"/>
            <a:t>10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25-29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zh-CN" altLang="en-US" sz="2000" b="1" noProof="0" dirty="0"/>
            <a:t>他警告他们假教师的危险（使徒行传 </a:t>
          </a:r>
          <a:r>
            <a:rPr lang="en-US" altLang="zh-CN" sz="2000" b="1" noProof="0" dirty="0"/>
            <a:t>20</a:t>
          </a:r>
          <a:r>
            <a:rPr lang="zh-CN" altLang="en-US" sz="2000" b="1" noProof="0" dirty="0"/>
            <a:t>：</a:t>
          </a:r>
          <a:r>
            <a:rPr lang="en-US" altLang="zh-CN" sz="2000" b="1" noProof="0" dirty="0"/>
            <a:t>29-30</a:t>
          </a:r>
          <a:r>
            <a:rPr lang="en-US" sz="2000" b="1" noProof="0" dirty="0"/>
            <a:t>)</a:t>
          </a:r>
          <a:endParaRPr lang="en-US" sz="2000" noProof="0" dirty="0"/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28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29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28" y="878068"/>
          <a:ext cx="3815205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05" y="0"/>
              </a:moveTo>
              <a:lnTo>
                <a:pt x="3815205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 bwMode="white"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noProof="0" dirty="0">
              <a:solidFill>
                <a:schemeClr val="accent2">
                  <a:lumMod val="50000"/>
                </a:schemeClr>
              </a:solidFill>
            </a:rPr>
            <a:t>通过福音实现和解与获得盼望</a:t>
          </a:r>
          <a:endParaRPr lang="en-US" sz="2800" kern="1200" noProof="0" dirty="0">
            <a:solidFill>
              <a:schemeClr val="accent2">
                <a:lumMod val="50000"/>
              </a:schemeClr>
            </a:solidFill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17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 bwMode="white">
        <a:xfrm>
          <a:off x="875237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noProof="0" dirty="0">
              <a:solidFill>
                <a:schemeClr val="accent5">
                  <a:lumMod val="50000"/>
                </a:schemeClr>
              </a:solidFill>
            </a:rPr>
            <a:t>和解的影响</a:t>
          </a:r>
          <a:endParaRPr lang="en-US" sz="24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900951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51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 bwMode="white">
        <a:xfrm>
          <a:off x="160971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从恶人到圣徒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1:21-22)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01599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48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 bwMode="white">
        <a:xfrm>
          <a:off x="2234369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根基稳固，坚定不移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1:23)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2274997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 bwMode="white"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noProof="0" dirty="0">
              <a:solidFill>
                <a:schemeClr val="accent5">
                  <a:lumMod val="50000"/>
                </a:schemeClr>
              </a:solidFill>
            </a:rPr>
            <a:t>盼望</a:t>
          </a:r>
          <a:endParaRPr lang="en-US" sz="24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 bwMode="white"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带来盼望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1:24-25)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 bwMode="white"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上帝的奥秘</a:t>
          </a:r>
          <a:b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</a:b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1:26-27)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 bwMode="white"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noProof="0" dirty="0">
              <a:solidFill>
                <a:schemeClr val="accent5">
                  <a:lumMod val="50000"/>
                </a:schemeClr>
              </a:solidFill>
            </a:rPr>
            <a:t>福音的能力</a:t>
          </a:r>
          <a:endParaRPr lang="en-US" sz="24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 bwMode="white"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宣讲福音         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zh-CN" altLang="en-US" sz="2000" b="1" kern="1200" noProof="0" dirty="0">
              <a:solidFill>
                <a:schemeClr val="accent6">
                  <a:lumMod val="50000"/>
                </a:schemeClr>
              </a:solidFill>
            </a:rPr>
            <a:t>歌罗西书</a:t>
          </a:r>
          <a:r>
            <a:rPr lang="en-US" sz="2000" b="1" kern="1200" noProof="0" dirty="0">
              <a:solidFill>
                <a:schemeClr val="accent6">
                  <a:lumMod val="50000"/>
                </a:schemeClr>
              </a:solidFill>
            </a:rPr>
            <a:t> 1:28-29)</a:t>
          </a:r>
          <a:endParaRPr lang="en-US" sz="2000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他死在十字架上，是为了偿还我们的罪的工价（罗马书 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藉着信心、悔改和洗礼，我们得以脱离罪恶，在神面前无瑕疵（称义）（罗马书  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10;  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歌罗西书  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490728" y="3282493"/>
          <a:ext cx="413731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通过圣灵的工作，我们的生命逐渐改变，我们在神面前成为圣洁（成圣）         （ 罗马书 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1; 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哥林多后书 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0728" y="3282493"/>
        <a:ext cx="4137316" cy="1407922"/>
      </dsp:txXfrm>
    </dsp:sp>
    <dsp:sp modelId="{23C4F2D5-6CC6-4ABD-B543-1004840CE357}">
      <dsp:nvSpPr>
        <dsp:cNvPr id="0" name=""/>
        <dsp:cNvSpPr/>
      </dsp:nvSpPr>
      <dsp:spPr>
        <a:xfrm>
          <a:off x="542893" y="3282493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在所信的道上恒心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79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5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要坚持，就像彼得出狱后敲门直到门被打开时那样</a:t>
          </a:r>
          <a:br>
            <a:rPr lang="en-US" sz="2000" b="1" kern="1200" noProof="0" dirty="0">
              <a:solidFill>
                <a:schemeClr val="tx1"/>
              </a:solidFill>
            </a:rPr>
          </a:br>
          <a:r>
            <a:rPr lang="en-US" sz="2000" b="1" kern="1200" noProof="0" dirty="0">
              <a:solidFill>
                <a:schemeClr val="tx1"/>
              </a:solidFill>
            </a:rPr>
            <a:t>(</a:t>
          </a:r>
          <a:r>
            <a:rPr lang="zh-CN" altLang="en-US" sz="2000" b="1" kern="1200" noProof="0" dirty="0">
              <a:solidFill>
                <a:schemeClr val="tx1"/>
              </a:solidFill>
            </a:rPr>
            <a:t>使徒行传</a:t>
          </a:r>
          <a:r>
            <a:rPr lang="en-US" sz="2000" b="1" kern="1200" noProof="0" dirty="0">
              <a:solidFill>
                <a:schemeClr val="tx1"/>
              </a:solidFill>
            </a:rPr>
            <a:t> 12:11-16)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1568715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根基稳固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7" y="853149"/>
          <a:ext cx="1348779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6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我们的信仰必须坚定，建立在我们在圣经中学到的真理之上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5530666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坚定不移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79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5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solidFill>
                <a:schemeClr val="tx1"/>
              </a:solidFill>
            </a:rPr>
            <a:t>我们必须坚定不移，永远不放弃对“福音的盼望”的信心</a:t>
          </a:r>
          <a:endParaRPr lang="en-US" sz="2000" kern="1200" noProof="0" dirty="0">
            <a:solidFill>
              <a:schemeClr val="tx1"/>
            </a:solidFill>
          </a:endParaRPr>
        </a:p>
      </dsp:txBody>
      <dsp:txXfrm>
        <a:off x="9477025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它是在创世以前就被拟定的（彼得前书 </a:t>
          </a:r>
          <a:r>
            <a:rPr lang="en-US" altLang="zh-CN" sz="2000" b="1" kern="1200" noProof="0" dirty="0"/>
            <a:t>1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20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它的一部分已被传达给了天使</a:t>
          </a:r>
          <a:r>
            <a:rPr lang="en-US" sz="2000" b="1" kern="1200" noProof="0" dirty="0"/>
            <a:t>( </a:t>
          </a:r>
          <a:r>
            <a:rPr lang="zh-CN" altLang="en-US" sz="2000" b="1" kern="1200" noProof="0" dirty="0"/>
            <a:t>彼得前书</a:t>
          </a:r>
          <a:r>
            <a:rPr lang="en-US" sz="2000" b="1" kern="1200" noProof="0" dirty="0"/>
            <a:t> 1:12)</a:t>
          </a:r>
          <a:endParaRPr lang="en-US" sz="2000" kern="1200" noProof="0" dirty="0"/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首次的一窥传给了亚当和夏娃（创世记 </a:t>
          </a:r>
          <a:r>
            <a:rPr lang="en-US" altLang="zh-CN" sz="2000" b="1" kern="1200" noProof="0" dirty="0"/>
            <a:t>3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15</a:t>
          </a:r>
          <a:r>
            <a:rPr lang="zh-CN" altLang="en-US" sz="2000" b="1" kern="1200" noProof="0" dirty="0"/>
            <a:t>）</a:t>
          </a:r>
          <a:endParaRPr lang="en-US" sz="2000" kern="1200" noProof="0" dirty="0"/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它被启示给了先知们（彼得前书 </a:t>
          </a:r>
          <a:r>
            <a:rPr lang="en-US" altLang="zh-CN" sz="2000" b="1" kern="1200" noProof="0" dirty="0"/>
            <a:t>1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10-11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/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耶稣首先向犹太人启示了它（马太福音 </a:t>
          </a:r>
          <a:r>
            <a:rPr lang="en-US" sz="2000" b="1" kern="1200" noProof="0" dirty="0"/>
            <a:t>15:24)</a:t>
          </a:r>
          <a:endParaRPr lang="en-US" sz="2000" kern="1200" noProof="0" dirty="0"/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然后，这一切完全向所有人展现出来。（歌罗西书 </a:t>
          </a:r>
          <a:r>
            <a:rPr lang="en-US" altLang="zh-CN" sz="2000" b="1" kern="1200" noProof="0" dirty="0"/>
            <a:t>1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27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他向他们解释了基督教的教义和实践（帖撒罗尼迦后书 </a:t>
          </a:r>
          <a:r>
            <a:rPr lang="en-US" altLang="zh-CN" sz="2000" b="1" kern="1200" noProof="0" dirty="0"/>
            <a:t>2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15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他警告他们拒绝福音的后果（希伯来书</a:t>
          </a:r>
          <a:r>
            <a:rPr lang="en-US" altLang="zh-CN" sz="2000" b="1" kern="1200" noProof="0" dirty="0"/>
            <a:t>10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25-29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他警告他们假教师的危险（使徒行传 </a:t>
          </a:r>
          <a:r>
            <a:rPr lang="en-US" altLang="zh-CN" sz="2000" b="1" kern="1200" noProof="0" dirty="0"/>
            <a:t>20</a:t>
          </a:r>
          <a:r>
            <a:rPr lang="zh-CN" altLang="en-US" sz="2000" b="1" kern="1200" noProof="0" dirty="0"/>
            <a:t>：</a:t>
          </a:r>
          <a:r>
            <a:rPr lang="en-US" altLang="zh-CN" sz="2000" b="1" kern="1200" noProof="0" dirty="0"/>
            <a:t>29-30</a:t>
          </a:r>
          <a:r>
            <a:rPr lang="en-US" sz="2000" b="1" kern="1200" noProof="0" dirty="0"/>
            <a:t>)</a:t>
          </a:r>
          <a:endParaRPr lang="en-US" sz="2000" kern="1200" noProof="0" dirty="0"/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#1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#3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29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33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22/02/2026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134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54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和好与盼望</a:t>
            </a:r>
            <a:endParaRPr lang="en-US" sz="54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009182" y="6042394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3AF97"/>
                </a:solidFill>
              </a:rPr>
              <a:t>二零二六年二月二十八日，第九课</a:t>
            </a:r>
            <a:endParaRPr lang="en-US" sz="2000" b="1" noProof="0" dirty="0">
              <a:solidFill>
                <a:srgbClr val="C3AF9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zh-CN" alt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福音的能力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-933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宣扬福音</a:t>
            </a:r>
            <a:endParaRPr lang="en-US" sz="40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9113" y="607413"/>
            <a:ext cx="11153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我们传扬他，是用诸般的智能劝戒各人、教导各人，要把各人在基督里完完全全地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引到 神面前。</a:t>
            </a:r>
            <a:r>
              <a:rPr lang="en-US" sz="20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1:28)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208520" y="1433420"/>
            <a:ext cx="698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保罗是如何传讲福音的？他讲道的重点是被钉十字架的基督（哥林多前书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）。一旦人们接受了耶稣，他就责备并教导他们，直到他们成为完全（歌罗西书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28-29</a:t>
            </a:r>
            <a:r>
              <a:rPr lang="zh-CN" altLang="en-US" sz="2000" b="1" dirty="0"/>
              <a:t>）。他是如何做到的呢 </a:t>
            </a:r>
            <a:r>
              <a:rPr lang="en-US" sz="2000" b="1" noProof="0" dirty="0"/>
              <a:t>?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4810327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552098" y="4664816"/>
            <a:ext cx="864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等一下</a:t>
            </a:r>
            <a:r>
              <a:rPr lang="en-US" altLang="zh-CN" sz="2000" b="1" dirty="0"/>
              <a:t>......</a:t>
            </a:r>
            <a:r>
              <a:rPr lang="zh-CN" altLang="en-US" sz="2000" b="1" dirty="0"/>
              <a:t>使他们完全 ？而且不仅仅是几个</a:t>
            </a:r>
            <a:r>
              <a:rPr lang="en-US" altLang="zh-CN" sz="2000" b="1" dirty="0"/>
              <a:t>.</a:t>
            </a:r>
            <a:r>
              <a:rPr lang="zh-CN" altLang="en-US" sz="2000" b="1" dirty="0"/>
              <a:t>人。。。而是 </a:t>
            </a:r>
            <a:r>
              <a:rPr lang="en-US" altLang="zh-CN" sz="2000" b="1" dirty="0"/>
              <a:t>“</a:t>
            </a:r>
            <a:r>
              <a:rPr lang="zh-CN" altLang="en-US" sz="2000" b="1" dirty="0"/>
              <a:t>每个人”！                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28 </a:t>
            </a:r>
            <a:r>
              <a:rPr lang="zh-CN" altLang="en-US" sz="2000" b="1" dirty="0"/>
              <a:t>后段 ）</a:t>
            </a:r>
            <a:endParaRPr lang="en-US" sz="2000" b="1" noProof="0" dirty="0"/>
          </a:p>
        </p:txBody>
      </p:sp>
      <p:pic>
        <p:nvPicPr>
          <p:cNvPr id="9" name="Imagen 8" descr="Imagen que contiene mujer, tabla, parado, frente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/>
          <p:cNvSpPr txBox="1"/>
          <p:nvPr/>
        </p:nvSpPr>
        <p:spPr>
          <a:xfrm>
            <a:off x="3552098" y="5451861"/>
            <a:ext cx="8462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希腊语中被译为“成熟”（</a:t>
            </a:r>
            <a:r>
              <a:rPr lang="en-US" altLang="zh-CN" sz="2000" b="1" dirty="0" err="1"/>
              <a:t>teleios</a:t>
            </a:r>
            <a:r>
              <a:rPr lang="zh-CN" altLang="en-US" sz="2000" b="1" dirty="0"/>
              <a:t>）的原文意思是完美无瑕。通过基督徒成长的过程，我们深刻意识到上帝律法的深度及其要求。因此，我们的目标是在基督耶稣里变得完全。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55804" y="2115056"/>
            <a:ext cx="97012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latin typeface="Constantia" panose="02030602050306030303" pitchFamily="18" charset="0"/>
              </a:rPr>
              <a:t>当我们仰望被钉的救主时，我们就更充分地明白天上的主宰所付牺牲的重大而深奥的意义。救恩计划向我们大放光芒，而我们一想起髑髅地的景象</a:t>
            </a:r>
            <a:r>
              <a:rPr lang="en-US" altLang="zh-CN" sz="3200" b="1" dirty="0">
                <a:latin typeface="Constantia" panose="02030602050306030303" pitchFamily="18" charset="0"/>
              </a:rPr>
              <a:t>,</a:t>
            </a:r>
            <a:r>
              <a:rPr lang="zh-CN" altLang="en-US" sz="3200" b="1" dirty="0">
                <a:latin typeface="Constantia" panose="02030602050306030303" pitchFamily="18" charset="0"/>
              </a:rPr>
              <a:t>就必激发出活泼和神圣的感情。我们就必要口唱心和地赞美上帝和羔羊，因为常怀念髑髅地的感人情景的人，心中不会留有骄傲和自我崇拜的念头。</a:t>
            </a:r>
            <a:r>
              <a:rPr lang="en-US" sz="32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19330" y="5536018"/>
            <a:ext cx="5613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noProof="0" dirty="0"/>
              <a:t>怀爱伦（历代愿望，第七十二章，原文</a:t>
            </a:r>
            <a:r>
              <a:rPr lang="en-MY" altLang="zh-CN" sz="2000" b="1" dirty="0"/>
              <a:t>661</a:t>
            </a:r>
            <a:r>
              <a:rPr lang="zh-CN" altLang="en-US" sz="2000" b="1" noProof="0" dirty="0"/>
              <a:t>面）</a:t>
            </a:r>
            <a:endParaRPr lang="en-US" sz="2000" b="1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/>
          <p:cNvSpPr>
            <a:spLocks noChangeAspect="1"/>
          </p:cNvSpPr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7496" y="3137254"/>
            <a:ext cx="599935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神使那无罪的，替我们成为罪，好叫我们在他里面成为 神的义</a:t>
            </a:r>
            <a:r>
              <a:rPr lang="zh-CN" altLang="en-US" sz="44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。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endParaRPr kumimoji="0" lang="en-US" sz="3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lvl="0">
              <a:defRPr/>
            </a:pPr>
            <a:r>
              <a:rPr lang="zh-CN" altLang="en-US" sz="3200" dirty="0">
                <a:solidFill>
                  <a:srgbClr val="156082">
                    <a:lumMod val="20000"/>
                    <a:lumOff val="80000"/>
                  </a:srgbClr>
                </a:solidFill>
              </a:rPr>
              <a:t>哥林多后书 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5:21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/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102255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349448" y="102597"/>
            <a:ext cx="759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在述说基督的十字架使天地和好（歌罗西书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</a:t>
            </a:r>
            <a:r>
              <a:rPr lang="zh-CN" altLang="en-US" sz="2000" b="1" dirty="0"/>
              <a:t>）后，保罗继续解释这和解对我们的实际影响。</a:t>
            </a:r>
            <a:endParaRPr lang="en-US" sz="2000" b="1" noProof="0" dirty="0"/>
          </a:p>
        </p:txBody>
      </p:sp>
      <p:sp>
        <p:nvSpPr>
          <p:cNvPr id="6" name="CuadroTexto 5"/>
          <p:cNvSpPr txBox="1"/>
          <p:nvPr/>
        </p:nvSpPr>
        <p:spPr>
          <a:xfrm>
            <a:off x="2349447" y="1209630"/>
            <a:ext cx="7591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这对我们产生了怎样的影响？上帝是如何预见这一切的？我们能做些什么来帮助他人参与这和解，并获得希望呢 </a:t>
            </a:r>
            <a:r>
              <a:rPr lang="en-US" sz="2000" b="1" noProof="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zh-CN" alt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和好的效果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33896"/>
            <a:ext cx="12192000" cy="769441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4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从作恶之人到圣徒</a:t>
            </a:r>
            <a:endParaRPr lang="en-US" sz="44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7200" y="599598"/>
            <a:ext cx="11277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你们从前与 神隔绝，因着恶行，心里与他为敌；</a:t>
            </a:r>
          </a:p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但如今他借着基督的肉身受死，叫你们与自己和好，都成了圣洁，没有瑕疵，无可</a:t>
            </a:r>
          </a:p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责备，把你们引到自己面前。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accent3"/>
                </a:solidFill>
                <a:latin typeface="Comic Sans MS" panose="030F0702030302020204" pitchFamily="66" charset="0"/>
              </a:rPr>
              <a:t> 1:21-22)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7654" y="1686876"/>
            <a:ext cx="408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问题很简单。我们行恶，因此被判定永远死亡（罗马书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23; </a:t>
            </a:r>
            <a:r>
              <a:rPr lang="zh-CN" altLang="en-US" sz="2000" b="1" dirty="0"/>
              <a:t>启示录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65016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/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pic>
        <p:nvPicPr>
          <p:cNvPr id="16" name="Imagen 15" descr="Un hombre sentado en el suelo&#10;&#10;El contenido generado por IA puede ser incorrecto.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/>
          <p:cNvSpPr txBox="1"/>
          <p:nvPr/>
        </p:nvSpPr>
        <p:spPr>
          <a:xfrm>
            <a:off x="2204179" y="4949026"/>
            <a:ext cx="1551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但上帝为我们预备了一个伟大的计划</a:t>
            </a:r>
            <a:r>
              <a:rPr lang="en-US" sz="2000" b="1" noProof="0" dirty="0"/>
              <a:t>:</a:t>
            </a:r>
            <a:endParaRPr lang="en-US" sz="2000" noProof="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70655" y="2924719"/>
            <a:ext cx="3477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我们自己无法改变这种状况，也无法为我们的救赎买单（诗篇 </a:t>
            </a:r>
            <a:r>
              <a:rPr lang="en-US" altLang="zh-CN" sz="2000" b="1" dirty="0"/>
              <a:t>49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7-8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49160"/>
            <a:ext cx="9015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根基稳固，坚定不移</a:t>
            </a:r>
            <a:endParaRPr lang="en-US" sz="48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97597" y="889990"/>
            <a:ext cx="8420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只要你们在所信的道上恒心，根基稳固，坚定不移，不至被引动离开福音的盼望，这福音就是你们所听过的，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(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 </a:t>
            </a:r>
            <a:r>
              <a:rPr lang="zh-CN" alt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前段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5749" y="1862087"/>
            <a:ext cx="858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我们已经被称义，正在被成圣，但旅程尚未结束。我们有偏离目标、无法达到目标的风险。这就是为什么保罗要给了我们三个建议（歌罗西书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前段）</a:t>
            </a:r>
            <a:r>
              <a:rPr lang="en-US" sz="2000" b="1" noProof="0" dirty="0"/>
              <a:t>: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19383109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 grupo de personas en medio de una ciudad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11045" y="106326"/>
            <a:ext cx="7964130" cy="2402958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zh-CN" alt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盼望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spc="300" dirty="0"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</a:rPr>
              <a:t>带来盼望</a:t>
            </a:r>
            <a:endParaRPr lang="en-US" sz="4000" b="1" spc="300" noProof="0" dirty="0"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3849" y="689018"/>
            <a:ext cx="11544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我照 神为你们所赐我的职分作了教会的执事，要把 神的道理传得全备</a:t>
            </a:r>
            <a:r>
              <a:rPr lang="en-U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。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543300" y="1481554"/>
            <a:ext cx="8648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正如我们所见，神为我们制定的救恩计划基于耶稣的死，包括我们的称义和成圣。但这儿缺少了一项重要的东西：我们必须先了解这个计划，才能接受它。我们需要有人向我们揭示它。</a:t>
            </a:r>
            <a:endParaRPr lang="en-US" sz="2000" b="1" noProof="0" dirty="0"/>
          </a:p>
        </p:txBody>
      </p:sp>
      <p:pic>
        <p:nvPicPr>
          <p:cNvPr id="6" name="Imagen 5" descr="Un grupo de personas disfrazadas&#10;&#10;El contenido generado por IA puede ser incorrecto.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/>
          <p:cNvSpPr txBox="1"/>
          <p:nvPr/>
        </p:nvSpPr>
        <p:spPr>
          <a:xfrm>
            <a:off x="3543301" y="2878459"/>
            <a:ext cx="4619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这就是“神的管治”（神安排环境、思想、人等的方法 ）出现的地方，保罗就是这管治其中的一名执事（歌罗西书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</a:t>
            </a:r>
            <a:r>
              <a:rPr lang="zh-CN" altLang="en-US" sz="2000" b="1" dirty="0"/>
              <a:t>）。</a:t>
            </a:r>
            <a:endParaRPr lang="en-US" sz="2000" b="1" noProof="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614184" y="4668560"/>
            <a:ext cx="83873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保罗为参与这个计划而欢喜，尽管这涉及苦难（歌罗西书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24</a:t>
            </a:r>
            <a:r>
              <a:rPr lang="zh-CN" altLang="en-US" sz="2000" b="1" dirty="0"/>
              <a:t>）。从他在罗马被捕直到他离世，他至少写下了新约中保存下来的十四卷书信中的七卷。</a:t>
            </a:r>
            <a:endParaRPr lang="en-US" sz="2000" b="1" noProof="0" dirty="0"/>
          </a:p>
        </p:txBody>
      </p:sp>
      <p:sp>
        <p:nvSpPr>
          <p:cNvPr id="7" name="CuadroTexto 6"/>
          <p:cNvSpPr txBox="1"/>
          <p:nvPr/>
        </p:nvSpPr>
        <p:spPr>
          <a:xfrm>
            <a:off x="3614184" y="5777195"/>
            <a:ext cx="8387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保罗是上帝计划中的重要组成部分，他为此感到喜乐。我们也能成为这个计划的一部分，引导他人认识基督。这就是我们的喜乐 </a:t>
            </a:r>
            <a:r>
              <a:rPr lang="en-US" sz="2000" b="1" noProof="0"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09824" y="86892"/>
            <a:ext cx="9782175" cy="769441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zh-CN" altLang="en-US" sz="44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</a:rPr>
              <a:t>上帝的奥秘</a:t>
            </a:r>
            <a:endParaRPr lang="en-US" sz="44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89196" y="785030"/>
            <a:ext cx="9479178" cy="400110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这道理就是历世历代所隐藏的奥秘，但如今向他的圣徒显明了。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歌罗西书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1:26)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2656" y="1578901"/>
            <a:ext cx="12068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保罗谈到基督复活后向教会启示的一个奥秘。（歌罗西书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26</a:t>
            </a:r>
            <a:r>
              <a:rPr lang="zh-CN" altLang="en-US" sz="2000" b="1" dirty="0"/>
              <a:t>）在那之前，它只是零星的一瞥。但这是什么奥秘呢 ？就是“基督在你们心里，成了荣耀的盼望”（歌罗西书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</a:t>
            </a:r>
            <a:r>
              <a:rPr lang="en-US" sz="2000" b="1" noProof="0" dirty="0"/>
              <a:t>)</a:t>
            </a:r>
            <a:r>
              <a:rPr lang="zh-CN" altLang="en-US" sz="2000" b="1" noProof="0" dirty="0"/>
              <a:t>。</a:t>
            </a:r>
            <a:endParaRPr lang="en-US" sz="2000" b="1" noProof="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23013035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3626" y="5139891"/>
            <a:ext cx="7952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这个奥秘还有许多阶段在等待展开。现在我们生活在得荣耀的希望之中。这是个何等的大变化！这是个何等的奥秘！有罪的人因耶稣救赎之血而称义、成圣和得荣耀。这个奥秘将在永恒中成为不断被研究的课题。</a:t>
            </a:r>
            <a:endParaRPr lang="en-US" sz="2000" b="1" noProof="0" dirty="0"/>
          </a:p>
        </p:txBody>
      </p:sp>
      <p:pic>
        <p:nvPicPr>
          <p:cNvPr id="11" name="Imagen 10" descr="Un grupo de personas haciendo gestos con la cara pintada&#10;&#10;El contenido generado por IA puede ser incorrecto.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1908</Words>
  <Application>Microsoft Office PowerPoint</Application>
  <PresentationFormat>Panorámica</PresentationFormat>
  <Paragraphs>67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Comic Sans MS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102</cp:revision>
  <dcterms:created xsi:type="dcterms:W3CDTF">2026-01-24T16:42:00Z</dcterms:created>
  <dcterms:modified xsi:type="dcterms:W3CDTF">2026-02-22T16:06:22Z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97746192DF7E4C88A1FD52DA85ED6874_13</vt:lpwstr>
  </property>
  <property fmtid="{D5CDD505-2E9C-101B-9397-08002B2CF9AE}" pid="3" name="KSOProductBuildVer">
    <vt:lpwstr>1033-12.2.0.23196</vt:lpwstr>
  </property>
</Properties>
</file>