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8" r:id="rId4"/>
    <p:sldId id="257" r:id="rId5"/>
    <p:sldId id="258" r:id="rId6"/>
    <p:sldId id="325" r:id="rId7"/>
    <p:sldId id="259" r:id="rId8"/>
    <p:sldId id="260" r:id="rId9"/>
    <p:sldId id="261" r:id="rId10"/>
    <p:sldId id="326" r:id="rId11"/>
    <p:sldId id="327" r:id="rId12"/>
    <p:sldId id="264" r:id="rId13"/>
    <p:sldId id="32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4"/>
    <a:srgbClr val="FFFF66"/>
    <a:srgbClr val="9DCC9E"/>
    <a:srgbClr val="E8C543"/>
    <a:srgbClr val="FFCA6A"/>
    <a:srgbClr val="FF00FF"/>
    <a:srgbClr val="FF99FF"/>
    <a:srgbClr val="BE1D1A"/>
    <a:srgbClr val="182C82"/>
    <a:srgbClr val="1C3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36" autoAdjust="0"/>
  </p:normalViewPr>
  <p:slideViewPr>
    <p:cSldViewPr snapToGrid="0">
      <p:cViewPr varScale="1">
        <p:scale>
          <a:sx n="99" d="100"/>
          <a:sy n="99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#1" loCatId="list" qsTypeId="urn:microsoft.com/office/officeart/2005/8/quickstyle/simple3#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/>
            <a:t>  使他们在心中受到鼓励</a:t>
          </a:r>
          <a:endParaRPr lang="es-ES" sz="2000" dirty="0"/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000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000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/>
            <a:t>  在爱中合一</a:t>
          </a:r>
          <a:endParaRPr lang="es-ES" sz="2000" dirty="0"/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000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000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/>
            <a:t>  丰丰足足在悟性中有充足的信心</a:t>
          </a:r>
          <a:endParaRPr lang="es-ES" sz="2000" dirty="0"/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000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0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0B703-E81B-4276-AE49-9EBFE894BF47}" type="presOf" srcId="{C6A02639-2F60-4648-826A-24278EED89CB}" destId="{48418A67-86BD-40D4-9FF3-74226FCE8777}" srcOrd="0" destOrd="0" presId="urn:microsoft.com/office/officeart/2005/8/layout/vList2#1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18E75A3D-E529-4C22-86B7-4A8732E5C221}" type="presOf" srcId="{3D9C8103-CC21-4390-B4AF-A7BDAA307B6B}" destId="{838D3007-E535-4DB8-A0B2-E36AB03A4B57}" srcOrd="0" destOrd="0" presId="urn:microsoft.com/office/officeart/2005/8/layout/vList2#1"/>
    <dgm:cxn modelId="{9BE6FA68-313A-450D-9FC1-6A10E2F69599}" type="presOf" srcId="{57550FA6-1EE6-47C7-9E78-97485E71593D}" destId="{3AC74F1B-8D74-4ECE-829C-7EBFCF5A233D}" srcOrd="0" destOrd="0" presId="urn:microsoft.com/office/officeart/2005/8/layout/vList2#1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602970E5-8562-40C6-A43F-EA0EB7D9945A}" type="presOf" srcId="{4EA9EDB8-CD2C-4DFE-B146-7825A220487E}" destId="{57751AA5-295D-4357-9609-8E03201619C1}" srcOrd="0" destOrd="0" presId="urn:microsoft.com/office/officeart/2005/8/layout/vList2#1"/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2665039D-F066-4029-9773-7B2CF5CA02B6}" type="presParOf" srcId="{48418A67-86BD-40D4-9FF3-74226FCE8777}" destId="{57751AA5-295D-4357-9609-8E03201619C1}" srcOrd="0" destOrd="0" presId="urn:microsoft.com/office/officeart/2005/8/layout/vList2#1"/>
    <dgm:cxn modelId="{3E61676F-D2BA-4E56-BCA1-038227C445D3}" type="presParOf" srcId="{48418A67-86BD-40D4-9FF3-74226FCE8777}" destId="{5E4B4881-1698-4163-8A6F-6ECB68AF0616}" srcOrd="1" destOrd="0" presId="urn:microsoft.com/office/officeart/2005/8/layout/vList2#1"/>
    <dgm:cxn modelId="{3A32BC85-5499-4D90-911C-C40D21D4CA18}" type="presParOf" srcId="{48418A67-86BD-40D4-9FF3-74226FCE8777}" destId="{3AC74F1B-8D74-4ECE-829C-7EBFCF5A233D}" srcOrd="2" destOrd="0" presId="urn:microsoft.com/office/officeart/2005/8/layout/vList2#1"/>
    <dgm:cxn modelId="{CD5306AE-D1EE-4631-80B7-92AC4AB24021}" type="presParOf" srcId="{48418A67-86BD-40D4-9FF3-74226FCE8777}" destId="{A1F154C9-795F-430A-BFEE-1547D5E47BE0}" srcOrd="3" destOrd="0" presId="urn:microsoft.com/office/officeart/2005/8/layout/vList2#1"/>
    <dgm:cxn modelId="{04982375-C91C-4899-B548-60BB827B2349}" type="presParOf" srcId="{48418A67-86BD-40D4-9FF3-74226FCE8777}" destId="{838D3007-E535-4DB8-A0B2-E36AB03A4B57}" srcOrd="4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#1" loCatId="hierarchy" qsTypeId="urn:microsoft.com/office/officeart/2005/8/quickstyle/3d1#1" qsCatId="3D" csTypeId="urn:microsoft.com/office/officeart/2005/8/colors/colorful4#1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现在，教义有两种类型</a:t>
          </a:r>
          <a:endParaRPr lang="en-GB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根据基督及其圣经中记载的教导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我们在信心中得以坚固，感恩充满（歌罗西书 </a:t>
          </a:r>
          <a:r>
            <a:rPr lang="en-US" altLang="zh-C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</a:t>
          </a: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：</a:t>
          </a:r>
          <a:r>
            <a:rPr lang="en-US" altLang="zh-C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7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)</a:t>
          </a: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根据人的理学和虚空的妄言，人间的遗传和世上的小学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我们被欺骗、审判，并失去了奖赏（歌罗西书 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8,16,18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31252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31252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#1"/>
    <dgm:cxn modelId="{D66B2630-B638-4AA9-B61E-CB2F95E16C35}" type="presOf" srcId="{85995911-1894-4F71-AE8E-A6B25B78118A}" destId="{628B03C1-2108-40C1-A7E4-4B0B7D9A765A}" srcOrd="0" destOrd="0" presId="urn:microsoft.com/office/officeart/2005/8/layout/hierarchy2#1"/>
    <dgm:cxn modelId="{E7C22E35-FDF0-44CB-8BA0-0E255EB50134}" type="presOf" srcId="{9044E686-5B61-4C2D-8B96-C8713EBF41F2}" destId="{EBF60E2B-D7B6-441D-9E5B-8D131031E6B4}" srcOrd="1" destOrd="0" presId="urn:microsoft.com/office/officeart/2005/8/layout/hierarchy2#1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#1"/>
    <dgm:cxn modelId="{157A2539-26C6-40F2-9912-CAF6BB7D3D18}" type="presOf" srcId="{E98A318D-56BC-420B-BE44-80E270D5BCB8}" destId="{DD8FD213-494A-48EE-8B01-6F55637C1A93}" srcOrd="0" destOrd="0" presId="urn:microsoft.com/office/officeart/2005/8/layout/hierarchy2#1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#1"/>
    <dgm:cxn modelId="{212DCD47-D350-468B-8AFB-F97F1B6BAC71}" type="presOf" srcId="{7B7E8364-3528-48D2-8DB9-B773A42F43F4}" destId="{AB0CBB47-E424-47FF-8AD8-BA5C37AA2D98}" srcOrd="0" destOrd="0" presId="urn:microsoft.com/office/officeart/2005/8/layout/hierarchy2#1"/>
    <dgm:cxn modelId="{2EB74668-080B-48F3-A196-E012F6ECF220}" type="presOf" srcId="{1BEC9317-B8FA-43BA-A024-16BD87405BDF}" destId="{C199F4D7-3ABA-4133-A056-BAEF2F3D776A}" srcOrd="0" destOrd="0" presId="urn:microsoft.com/office/officeart/2005/8/layout/hierarchy2#1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#1"/>
    <dgm:cxn modelId="{243F8A94-88B1-4670-AB09-7F852993941F}" type="presOf" srcId="{7B7E8364-3528-48D2-8DB9-B773A42F43F4}" destId="{8C783402-9636-47DB-A793-D62A585D92FC}" srcOrd="1" destOrd="0" presId="urn:microsoft.com/office/officeart/2005/8/layout/hierarchy2#1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#1"/>
    <dgm:cxn modelId="{440194CD-5462-4880-8464-7E605FCA4978}" type="presOf" srcId="{05AC8D1E-1953-47B6-9016-4B99292F39AA}" destId="{0CA87591-E608-4B31-B52D-503491D42A2F}" srcOrd="0" destOrd="0" presId="urn:microsoft.com/office/officeart/2005/8/layout/hierarchy2#1"/>
    <dgm:cxn modelId="{92F116EA-85AF-481B-A2AF-1E8807C6CC50}" type="presOf" srcId="{F99C1447-D33C-4477-855C-2A65CF4D9B9E}" destId="{3C6B2C48-3092-4773-ACB2-D38B34F145FF}" srcOrd="0" destOrd="0" presId="urn:microsoft.com/office/officeart/2005/8/layout/hierarchy2#1"/>
    <dgm:cxn modelId="{8FAD03F4-67A4-4389-B418-B53D6DF07479}" type="presOf" srcId="{B904CCEF-3586-4648-949A-A1BA8C9AE086}" destId="{5EF5C1E4-06C3-494E-AC3C-15D7B9D016A6}" srcOrd="0" destOrd="0" presId="urn:microsoft.com/office/officeart/2005/8/layout/hierarchy2#1"/>
    <dgm:cxn modelId="{9E200309-592D-44E6-9EA5-9FE6B90983A4}" type="presParOf" srcId="{0CA87591-E608-4B31-B52D-503491D42A2F}" destId="{D40D2521-2906-4D24-B382-B2735FAFCAF1}" srcOrd="0" destOrd="0" presId="urn:microsoft.com/office/officeart/2005/8/layout/hierarchy2#1"/>
    <dgm:cxn modelId="{C86F4390-28BD-4449-8664-6DBB1A91F879}" type="presParOf" srcId="{D40D2521-2906-4D24-B382-B2735FAFCAF1}" destId="{D5F7F02B-7B32-409D-B1E5-52F31BD4F3BD}" srcOrd="0" destOrd="0" presId="urn:microsoft.com/office/officeart/2005/8/layout/hierarchy2#1"/>
    <dgm:cxn modelId="{F0436238-ADBD-44A5-BB57-0E9D1B8FF9B0}" type="presParOf" srcId="{D40D2521-2906-4D24-B382-B2735FAFCAF1}" destId="{9D16E16A-B058-4976-85A5-C5E1D529C74F}" srcOrd="1" destOrd="0" presId="urn:microsoft.com/office/officeart/2005/8/layout/hierarchy2#1"/>
    <dgm:cxn modelId="{80A89EAE-F18F-429F-808F-113862035C38}" type="presParOf" srcId="{9D16E16A-B058-4976-85A5-C5E1D529C74F}" destId="{AB0CBB47-E424-47FF-8AD8-BA5C37AA2D98}" srcOrd="0" destOrd="0" presId="urn:microsoft.com/office/officeart/2005/8/layout/hierarchy2#1"/>
    <dgm:cxn modelId="{4DDE9144-C6EB-4835-B18A-0734414335D3}" type="presParOf" srcId="{AB0CBB47-E424-47FF-8AD8-BA5C37AA2D98}" destId="{8C783402-9636-47DB-A793-D62A585D92FC}" srcOrd="0" destOrd="0" presId="urn:microsoft.com/office/officeart/2005/8/layout/hierarchy2#1"/>
    <dgm:cxn modelId="{7A4DFBAE-7BC5-4BA5-8AFA-08BFF18517C3}" type="presParOf" srcId="{9D16E16A-B058-4976-85A5-C5E1D529C74F}" destId="{93C119F6-9232-4B70-B933-810B6E604DC6}" srcOrd="1" destOrd="0" presId="urn:microsoft.com/office/officeart/2005/8/layout/hierarchy2#1"/>
    <dgm:cxn modelId="{80695D82-A78F-4020-B392-83AEF1EE959D}" type="presParOf" srcId="{93C119F6-9232-4B70-B933-810B6E604DC6}" destId="{628B03C1-2108-40C1-A7E4-4B0B7D9A765A}" srcOrd="0" destOrd="0" presId="urn:microsoft.com/office/officeart/2005/8/layout/hierarchy2#1"/>
    <dgm:cxn modelId="{7B617830-5734-45F8-B90A-455274E3F4FF}" type="presParOf" srcId="{93C119F6-9232-4B70-B933-810B6E604DC6}" destId="{DE6A4C16-DA2C-4842-A2E5-95665741A4CB}" srcOrd="1" destOrd="0" presId="urn:microsoft.com/office/officeart/2005/8/layout/hierarchy2#1"/>
    <dgm:cxn modelId="{457F1C91-895C-4A4D-9EE6-B77F1951ADC4}" type="presParOf" srcId="{DE6A4C16-DA2C-4842-A2E5-95665741A4CB}" destId="{C199F4D7-3ABA-4133-A056-BAEF2F3D776A}" srcOrd="0" destOrd="0" presId="urn:microsoft.com/office/officeart/2005/8/layout/hierarchy2#1"/>
    <dgm:cxn modelId="{BEF3A8E5-3CB7-484B-AA2F-2168B89441DE}" type="presParOf" srcId="{C199F4D7-3ABA-4133-A056-BAEF2F3D776A}" destId="{BED972BE-9382-46A5-8E28-56C743AB9470}" srcOrd="0" destOrd="0" presId="urn:microsoft.com/office/officeart/2005/8/layout/hierarchy2#1"/>
    <dgm:cxn modelId="{56F6BA02-5C20-4C51-A94B-6A412E7EB4CB}" type="presParOf" srcId="{DE6A4C16-DA2C-4842-A2E5-95665741A4CB}" destId="{AC1FF78B-23C8-4221-8C2E-6F8E7B793D0D}" srcOrd="1" destOrd="0" presId="urn:microsoft.com/office/officeart/2005/8/layout/hierarchy2#1"/>
    <dgm:cxn modelId="{6DC9AE01-F08A-43B8-8652-E69B81269739}" type="presParOf" srcId="{AC1FF78B-23C8-4221-8C2E-6F8E7B793D0D}" destId="{3C6B2C48-3092-4773-ACB2-D38B34F145FF}" srcOrd="0" destOrd="0" presId="urn:microsoft.com/office/officeart/2005/8/layout/hierarchy2#1"/>
    <dgm:cxn modelId="{EF6F5E4B-00C6-4F4F-9A9F-C98D842BBDDB}" type="presParOf" srcId="{AC1FF78B-23C8-4221-8C2E-6F8E7B793D0D}" destId="{6EBC0FC8-BC33-4791-8399-5104A2398C85}" srcOrd="1" destOrd="0" presId="urn:microsoft.com/office/officeart/2005/8/layout/hierarchy2#1"/>
    <dgm:cxn modelId="{C8EEB803-0322-4D6C-A551-F7DEF318EDA7}" type="presParOf" srcId="{9D16E16A-B058-4976-85A5-C5E1D529C74F}" destId="{80EEE3D0-C2C4-40CE-9E73-DCDA5330CD5E}" srcOrd="2" destOrd="0" presId="urn:microsoft.com/office/officeart/2005/8/layout/hierarchy2#1"/>
    <dgm:cxn modelId="{706F7D0C-4C6B-4E9B-B2EF-045090BDE50B}" type="presParOf" srcId="{80EEE3D0-C2C4-40CE-9E73-DCDA5330CD5E}" destId="{EBF60E2B-D7B6-441D-9E5B-8D131031E6B4}" srcOrd="0" destOrd="0" presId="urn:microsoft.com/office/officeart/2005/8/layout/hierarchy2#1"/>
    <dgm:cxn modelId="{BB9B6E35-5020-4EEE-AF5C-E4B7BF1314B3}" type="presParOf" srcId="{9D16E16A-B058-4976-85A5-C5E1D529C74F}" destId="{70FB7F6B-257A-4E1D-B1C3-48C912871D58}" srcOrd="3" destOrd="0" presId="urn:microsoft.com/office/officeart/2005/8/layout/hierarchy2#1"/>
    <dgm:cxn modelId="{DF77CCE4-7723-4C0D-9FEB-57E97EB230A5}" type="presParOf" srcId="{70FB7F6B-257A-4E1D-B1C3-48C912871D58}" destId="{DD8FD213-494A-48EE-8B01-6F55637C1A93}" srcOrd="0" destOrd="0" presId="urn:microsoft.com/office/officeart/2005/8/layout/hierarchy2#1"/>
    <dgm:cxn modelId="{9FFD18C8-F857-4BD0-A3A9-FB7F776A29BA}" type="presParOf" srcId="{70FB7F6B-257A-4E1D-B1C3-48C912871D58}" destId="{26FADEA3-4FFA-48CA-A32A-5DC57A66F017}" srcOrd="1" destOrd="0" presId="urn:microsoft.com/office/officeart/2005/8/layout/hierarchy2#1"/>
    <dgm:cxn modelId="{CFFD78BD-59D2-4B11-A67E-59B9F745B8C3}" type="presParOf" srcId="{26FADEA3-4FFA-48CA-A32A-5DC57A66F017}" destId="{BA0379AC-B5CE-4DE2-9563-54FF42A75FD8}" srcOrd="0" destOrd="0" presId="urn:microsoft.com/office/officeart/2005/8/layout/hierarchy2#1"/>
    <dgm:cxn modelId="{CB2CA084-5ACE-49C1-BBD3-4F91639640CB}" type="presParOf" srcId="{BA0379AC-B5CE-4DE2-9563-54FF42A75FD8}" destId="{C0D34084-2F90-4BBB-82B6-EB5A52321E48}" srcOrd="0" destOrd="0" presId="urn:microsoft.com/office/officeart/2005/8/layout/hierarchy2#1"/>
    <dgm:cxn modelId="{CF5F0C9F-FD61-4737-80FC-9007404691A0}" type="presParOf" srcId="{26FADEA3-4FFA-48CA-A32A-5DC57A66F017}" destId="{92A19BB0-51BD-486C-B4C6-74A6A2D774CD}" srcOrd="1" destOrd="0" presId="urn:microsoft.com/office/officeart/2005/8/layout/hierarchy2#1"/>
    <dgm:cxn modelId="{DA0A1380-8D10-4BE5-A523-B835A097F436}" type="presParOf" srcId="{92A19BB0-51BD-486C-B4C6-74A6A2D774CD}" destId="{5EF5C1E4-06C3-494E-AC3C-15D7B9D016A6}" srcOrd="0" destOrd="0" presId="urn:microsoft.com/office/officeart/2005/8/layout/hierarchy2#1"/>
    <dgm:cxn modelId="{E07DDCA2-B8E2-4963-ABBA-8049C1F06FA7}" type="presParOf" srcId="{92A19BB0-51BD-486C-B4C6-74A6A2D774CD}" destId="{BE9538BA-A361-4FF2-A464-D0321EBD273A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#2" qsCatId="3D" csTypeId="urn:microsoft.com/office/officeart/2005/8/colors/colorful5#1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zh-CN" altLang="en-US" sz="2000" b="1" dirty="0"/>
            <a:t>他赐给我们生命，赦免我们的罪（歌罗西书 </a:t>
          </a:r>
          <a:r>
            <a:rPr lang="en-US" altLang="zh-CN" sz="2000" b="1" dirty="0"/>
            <a:t>2</a:t>
          </a:r>
          <a:r>
            <a:rPr lang="zh-CN" altLang="en-US" sz="2000" b="1" dirty="0"/>
            <a:t>：</a:t>
          </a:r>
          <a:r>
            <a:rPr lang="en-US" altLang="zh-CN" sz="2000" b="1" dirty="0"/>
            <a:t>13</a:t>
          </a:r>
          <a:r>
            <a:rPr lang="en-GB" sz="2000" b="1" dirty="0"/>
            <a:t>)</a:t>
          </a:r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2000" b="1" dirty="0">
              <a:solidFill>
                <a:schemeClr val="bg1"/>
              </a:solidFill>
            </a:rPr>
            <a:t>他撤销了针对我们在法律上的指控，这是有碍我们，对我们不利的</a:t>
          </a:r>
          <a:br>
            <a:rPr lang="es-ES" altLang="zh-CN" sz="2000" b="1" dirty="0">
              <a:solidFill>
                <a:schemeClr val="bg1"/>
              </a:solidFill>
            </a:rPr>
          </a:br>
          <a:r>
            <a:rPr lang="zh-CN" altLang="en-US" sz="2000" b="1" dirty="0">
              <a:solidFill>
                <a:schemeClr val="bg1"/>
              </a:solidFill>
            </a:rPr>
            <a:t>（歌罗西书</a:t>
          </a:r>
          <a:r>
            <a:rPr lang="en-US" altLang="zh-CN" sz="2000" b="1" dirty="0">
              <a:solidFill>
                <a:schemeClr val="bg1"/>
              </a:solidFill>
            </a:rPr>
            <a:t>2</a:t>
          </a:r>
          <a:r>
            <a:rPr lang="zh-CN" altLang="en-US" sz="2000" b="1" dirty="0">
              <a:solidFill>
                <a:schemeClr val="bg1"/>
              </a:solidFill>
            </a:rPr>
            <a:t>：</a:t>
          </a:r>
          <a:r>
            <a:rPr lang="en-US" altLang="zh-CN" sz="2000" b="1" dirty="0">
              <a:solidFill>
                <a:schemeClr val="bg1"/>
              </a:solidFill>
            </a:rPr>
            <a:t>14</a:t>
          </a:r>
          <a:r>
            <a:rPr lang="en-GB" sz="2000" b="1" dirty="0">
              <a:solidFill>
                <a:schemeClr val="bg1"/>
              </a:solidFill>
            </a:rPr>
            <a:t>)</a:t>
          </a: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zh-CN" altLang="en-US" sz="2000" b="1" noProof="0" dirty="0">
              <a:solidFill>
                <a:schemeClr val="bg1"/>
              </a:solidFill>
            </a:rPr>
            <a:t>他战胜了邪恶的势力和权威</a:t>
          </a:r>
          <a:br>
            <a:rPr lang="es-ES" altLang="zh-CN" sz="2000" b="1" noProof="0" dirty="0">
              <a:solidFill>
                <a:schemeClr val="bg1"/>
              </a:solidFill>
            </a:rPr>
          </a:br>
          <a:r>
            <a:rPr lang="zh-CN" altLang="en-US" sz="2000" b="1" noProof="0" dirty="0">
              <a:solidFill>
                <a:schemeClr val="bg1"/>
              </a:solidFill>
            </a:rPr>
            <a:t>（歌罗西书</a:t>
          </a:r>
          <a:r>
            <a:rPr lang="en-US" altLang="zh-CN" sz="2000" b="1" noProof="0" dirty="0">
              <a:solidFill>
                <a:schemeClr val="bg1"/>
              </a:solidFill>
            </a:rPr>
            <a:t>2</a:t>
          </a:r>
          <a:r>
            <a:rPr lang="zh-CN" altLang="en-US" sz="2000" b="1" noProof="0" dirty="0">
              <a:solidFill>
                <a:schemeClr val="bg1"/>
              </a:solidFill>
            </a:rPr>
            <a:t>：</a:t>
          </a:r>
          <a:r>
            <a:rPr lang="en-US" altLang="zh-CN" sz="2000" b="1" noProof="0" dirty="0">
              <a:solidFill>
                <a:schemeClr val="bg1"/>
              </a:solidFill>
            </a:rPr>
            <a:t>15</a:t>
          </a:r>
          <a:r>
            <a:rPr lang="en-GB" sz="2000" b="1" dirty="0">
              <a:solidFill>
                <a:schemeClr val="bg1"/>
              </a:solidFill>
            </a:rPr>
            <a:t>)</a:t>
          </a: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 custScaleX="123926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#1" loCatId="picture" qsTypeId="urn:microsoft.com/office/officeart/2005/8/quickstyle/3d3#1" qsCatId="3D" csTypeId="urn:microsoft.com/office/officeart/2005/8/colors/accent0_1#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/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email"/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/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#1"/>
    <dgm:cxn modelId="{21FEB922-1C62-47FB-B47A-143BEAD6D92B}" type="presOf" srcId="{AC404925-A590-45D7-869E-F901CACC66DB}" destId="{8F84201A-3AA1-4FBE-88C9-BF3C30473CEE}" srcOrd="0" destOrd="0" presId="urn:microsoft.com/office/officeart/2005/8/layout/pList1#1"/>
    <dgm:cxn modelId="{2151C340-3872-41F1-9C7E-D21F5B95943B}" type="presOf" srcId="{2E216B62-81D2-4063-A82F-38140E139E22}" destId="{97D615A6-A8BC-4977-8E00-0AD712A96D04}" srcOrd="0" destOrd="0" presId="urn:microsoft.com/office/officeart/2005/8/layout/pList1#1"/>
    <dgm:cxn modelId="{9FE50760-1AF9-4419-AA0E-3B929C321CC2}" type="presOf" srcId="{09AE2123-AA89-48BA-B23B-AC6EF3AFAB4F}" destId="{A7D296C8-6F1C-42AE-801C-1A424CADFFC0}" srcOrd="0" destOrd="0" presId="urn:microsoft.com/office/officeart/2005/8/layout/pList1#1"/>
    <dgm:cxn modelId="{EB61D361-DB69-4C3C-9EC4-F7E2951A69C3}" type="presOf" srcId="{ACE0486A-FEEB-4C39-9CF3-B62119BE2580}" destId="{1DA7566C-F914-42F6-B052-567CF5AC7033}" srcOrd="0" destOrd="0" presId="urn:microsoft.com/office/officeart/2005/8/layout/pList1#1"/>
    <dgm:cxn modelId="{F0D11C43-6093-4192-8BA9-6112DFB9B21F}" type="presOf" srcId="{B8E4FF29-0FBB-4BDF-A892-53531A1AC21A}" destId="{BE5306B1-71E2-40C8-8F78-F283EB6ED64D}" srcOrd="0" destOrd="0" presId="urn:microsoft.com/office/officeart/2005/8/layout/pList1#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#1"/>
    <dgm:cxn modelId="{C4F240B4-C9A7-432D-8891-39F120003F65}" type="presOf" srcId="{2B8E8784-4704-4E6F-81E1-436957247718}" destId="{A103D6AA-D012-4E94-BE5B-E354010C86CF}" srcOrd="0" destOrd="0" presId="urn:microsoft.com/office/officeart/2005/8/layout/pList1#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#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#1"/>
    <dgm:cxn modelId="{16CC76F9-32EE-4DE4-8400-0EB9D94FD5FF}" type="presOf" srcId="{7CA9C158-4565-4476-83E6-E0D726275277}" destId="{2A340408-713A-4A42-AF9E-02497DD92B2E}" srcOrd="0" destOrd="0" presId="urn:microsoft.com/office/officeart/2005/8/layout/pList1#1"/>
    <dgm:cxn modelId="{F21086F9-3C1B-45A9-87DB-43EBAEF8CF16}" type="presOf" srcId="{1C999902-085C-4A90-BE21-4F591E2BB38F}" destId="{784E4417-8847-484C-A826-DB47253FBB59}" srcOrd="0" destOrd="0" presId="urn:microsoft.com/office/officeart/2005/8/layout/pList1#1"/>
    <dgm:cxn modelId="{29672C0F-DD67-4473-AB48-EE5E7EF3E89A}" type="presParOf" srcId="{97D615A6-A8BC-4977-8E00-0AD712A96D04}" destId="{972CE675-2292-4E6F-8122-13D580887FF1}" srcOrd="0" destOrd="0" presId="urn:microsoft.com/office/officeart/2005/8/layout/pList1#1"/>
    <dgm:cxn modelId="{F824D399-CEC6-422D-88D8-9271E1158724}" type="presParOf" srcId="{972CE675-2292-4E6F-8122-13D580887FF1}" destId="{547C4512-5B05-4392-9856-13263D1B9FCF}" srcOrd="0" destOrd="0" presId="urn:microsoft.com/office/officeart/2005/8/layout/pList1#1"/>
    <dgm:cxn modelId="{A8553265-7168-418D-A979-907AFF39F040}" type="presParOf" srcId="{972CE675-2292-4E6F-8122-13D580887FF1}" destId="{1DA7566C-F914-42F6-B052-567CF5AC7033}" srcOrd="1" destOrd="0" presId="urn:microsoft.com/office/officeart/2005/8/layout/pList1#1"/>
    <dgm:cxn modelId="{B27D7CCE-1F68-47B5-81B1-038B665080EA}" type="presParOf" srcId="{97D615A6-A8BC-4977-8E00-0AD712A96D04}" destId="{1CE05E40-F49E-4DE2-9237-5DDFAA344A59}" srcOrd="1" destOrd="0" presId="urn:microsoft.com/office/officeart/2005/8/layout/pList1#1"/>
    <dgm:cxn modelId="{37BD5BD0-790A-4B03-B591-4A29F4B0F592}" type="presParOf" srcId="{97D615A6-A8BC-4977-8E00-0AD712A96D04}" destId="{D62FB2C4-7BF2-4418-88CB-0A30059F54CB}" srcOrd="2" destOrd="0" presId="urn:microsoft.com/office/officeart/2005/8/layout/pList1#1"/>
    <dgm:cxn modelId="{567BF3DA-A670-451A-BD4C-345F2CAD614A}" type="presParOf" srcId="{D62FB2C4-7BF2-4418-88CB-0A30059F54CB}" destId="{7945FD5E-A701-4874-A001-AF82D587FC51}" srcOrd="0" destOrd="0" presId="urn:microsoft.com/office/officeart/2005/8/layout/pList1#1"/>
    <dgm:cxn modelId="{1BFA09AC-E1A5-4CB6-BF4A-CF84E51BC5F7}" type="presParOf" srcId="{D62FB2C4-7BF2-4418-88CB-0A30059F54CB}" destId="{784E4417-8847-484C-A826-DB47253FBB59}" srcOrd="1" destOrd="0" presId="urn:microsoft.com/office/officeart/2005/8/layout/pList1#1"/>
    <dgm:cxn modelId="{F8328F5B-AAF9-419B-A53B-1431882E00F7}" type="presParOf" srcId="{97D615A6-A8BC-4977-8E00-0AD712A96D04}" destId="{A103D6AA-D012-4E94-BE5B-E354010C86CF}" srcOrd="3" destOrd="0" presId="urn:microsoft.com/office/officeart/2005/8/layout/pList1#1"/>
    <dgm:cxn modelId="{CBC17E99-2513-4D83-83B7-4F16ADD51E4F}" type="presParOf" srcId="{97D615A6-A8BC-4977-8E00-0AD712A96D04}" destId="{6FFC1D71-B812-4AEC-8D3C-D5709F26B3A9}" srcOrd="4" destOrd="0" presId="urn:microsoft.com/office/officeart/2005/8/layout/pList1#1"/>
    <dgm:cxn modelId="{9578600E-F188-403B-9152-5F256A15195F}" type="presParOf" srcId="{6FFC1D71-B812-4AEC-8D3C-D5709F26B3A9}" destId="{0314DC3B-4182-4D8F-9228-D9A043E34B38}" srcOrd="0" destOrd="0" presId="urn:microsoft.com/office/officeart/2005/8/layout/pList1#1"/>
    <dgm:cxn modelId="{DB6D1FC5-57D1-4767-A7AF-6DDD7C645529}" type="presParOf" srcId="{6FFC1D71-B812-4AEC-8D3C-D5709F26B3A9}" destId="{F5762A0A-B850-46A4-8C6A-F11C94C20F7A}" srcOrd="1" destOrd="0" presId="urn:microsoft.com/office/officeart/2005/8/layout/pList1#1"/>
    <dgm:cxn modelId="{6DD4E9F1-40F8-48C1-BFE3-DF84C230919A}" type="presParOf" srcId="{97D615A6-A8BC-4977-8E00-0AD712A96D04}" destId="{2A340408-713A-4A42-AF9E-02497DD92B2E}" srcOrd="5" destOrd="0" presId="urn:microsoft.com/office/officeart/2005/8/layout/pList1#1"/>
    <dgm:cxn modelId="{7731F1EC-8B8A-4205-93D6-8BAF8B77E89E}" type="presParOf" srcId="{97D615A6-A8BC-4977-8E00-0AD712A96D04}" destId="{9F50E294-91EF-4F4A-BC4B-AE1D27319B8D}" srcOrd="6" destOrd="0" presId="urn:microsoft.com/office/officeart/2005/8/layout/pList1#1"/>
    <dgm:cxn modelId="{05C4E44E-DB59-44CA-A0C9-35D210ADA638}" type="presParOf" srcId="{9F50E294-91EF-4F4A-BC4B-AE1D27319B8D}" destId="{CE230A01-0AEF-45BC-945D-0D58533582D2}" srcOrd="0" destOrd="0" presId="urn:microsoft.com/office/officeart/2005/8/layout/pList1#1"/>
    <dgm:cxn modelId="{FD5107D0-1404-47DB-A039-8BDA5F94E4CC}" type="presParOf" srcId="{9F50E294-91EF-4F4A-BC4B-AE1D27319B8D}" destId="{8F84201A-3AA1-4FBE-88C9-BF3C30473CEE}" srcOrd="1" destOrd="0" presId="urn:microsoft.com/office/officeart/2005/8/layout/pList1#1"/>
    <dgm:cxn modelId="{A8262321-B0CE-4141-B6B8-39E3EE3A6A29}" type="presParOf" srcId="{97D615A6-A8BC-4977-8E00-0AD712A96D04}" destId="{AD700C5B-88EE-4141-B80B-376E2C6FF86C}" srcOrd="7" destOrd="0" presId="urn:microsoft.com/office/officeart/2005/8/layout/pList1#1"/>
    <dgm:cxn modelId="{037AC265-E2D8-4870-954E-98F30BFF111A}" type="presParOf" srcId="{97D615A6-A8BC-4977-8E00-0AD712A96D04}" destId="{4262A42C-5BBE-4545-B66C-37852E99C774}" srcOrd="8" destOrd="0" presId="urn:microsoft.com/office/officeart/2005/8/layout/pList1#1"/>
    <dgm:cxn modelId="{2B500141-FC2A-4D3F-90A5-03090B05F561}" type="presParOf" srcId="{4262A42C-5BBE-4545-B66C-37852E99C774}" destId="{B556CF4F-B2BC-4E79-A0BA-004145EDB459}" srcOrd="0" destOrd="0" presId="urn:microsoft.com/office/officeart/2005/8/layout/pList1#1"/>
    <dgm:cxn modelId="{82B9C157-00DF-4AE5-AC8E-1D3DB884E116}" type="presParOf" srcId="{4262A42C-5BBE-4545-B66C-37852E99C774}" destId="{3C199F49-73B1-4136-A8CA-354853E7105B}" srcOrd="1" destOrd="0" presId="urn:microsoft.com/office/officeart/2005/8/layout/pList1#1"/>
    <dgm:cxn modelId="{C27A50A6-1943-4D08-AF1B-8AF0CDCAE106}" type="presParOf" srcId="{97D615A6-A8BC-4977-8E00-0AD712A96D04}" destId="{A7D296C8-6F1C-42AE-801C-1A424CADFFC0}" srcOrd="9" destOrd="0" presId="urn:microsoft.com/office/officeart/2005/8/layout/pList1#1"/>
    <dgm:cxn modelId="{2E998E5A-F10A-41E5-9C60-2B44869895A4}" type="presParOf" srcId="{97D615A6-A8BC-4977-8E00-0AD712A96D04}" destId="{C7BEFED4-F16D-4951-9C7E-5D219B6E35C2}" srcOrd="10" destOrd="0" presId="urn:microsoft.com/office/officeart/2005/8/layout/pList1#1"/>
    <dgm:cxn modelId="{69F1BA55-04DA-4AD0-8603-5A51C91F2A7C}" type="presParOf" srcId="{C7BEFED4-F16D-4951-9C7E-5D219B6E35C2}" destId="{FAFB0B8A-437E-49E7-9016-32FEFB2FD855}" srcOrd="0" destOrd="0" presId="urn:microsoft.com/office/officeart/2005/8/layout/pList1#1"/>
    <dgm:cxn modelId="{3F12FD57-EBA5-495B-974A-2F3D76944F0A}" type="presParOf" srcId="{C7BEFED4-F16D-4951-9C7E-5D219B6E35C2}" destId="{BE5306B1-71E2-40C8-8F78-F283EB6ED64D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23"/>
          <a:ext cx="8559564" cy="4210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  使他们在心中受到鼓励</a:t>
          </a:r>
          <a:endParaRPr lang="es-ES" sz="2000" kern="1200" dirty="0"/>
        </a:p>
      </dsp:txBody>
      <dsp:txXfrm>
        <a:off x="20556" y="20579"/>
        <a:ext cx="8518452" cy="379985"/>
      </dsp:txXfrm>
    </dsp:sp>
    <dsp:sp modelId="{3AC74F1B-8D74-4ECE-829C-7EBFCF5A233D}">
      <dsp:nvSpPr>
        <dsp:cNvPr id="0" name=""/>
        <dsp:cNvSpPr/>
      </dsp:nvSpPr>
      <dsp:spPr>
        <a:xfrm>
          <a:off x="0" y="432637"/>
          <a:ext cx="8559564" cy="42109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  在爱中合一</a:t>
          </a:r>
          <a:endParaRPr lang="es-ES" sz="2000" kern="1200" dirty="0"/>
        </a:p>
      </dsp:txBody>
      <dsp:txXfrm>
        <a:off x="20556" y="453193"/>
        <a:ext cx="8518452" cy="379985"/>
      </dsp:txXfrm>
    </dsp:sp>
    <dsp:sp modelId="{838D3007-E535-4DB8-A0B2-E36AB03A4B57}">
      <dsp:nvSpPr>
        <dsp:cNvPr id="0" name=""/>
        <dsp:cNvSpPr/>
      </dsp:nvSpPr>
      <dsp:spPr>
        <a:xfrm>
          <a:off x="0" y="865251"/>
          <a:ext cx="8559564" cy="42109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  丰丰足足在悟性中有充足的信心</a:t>
          </a:r>
          <a:endParaRPr lang="es-ES" sz="2000" kern="1200" dirty="0"/>
        </a:p>
      </dsp:txBody>
      <dsp:txXfrm>
        <a:off x="20556" y="885807"/>
        <a:ext cx="8518452" cy="379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69276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现在，教义有两种类型</a:t>
          </a:r>
          <a:endParaRPr lang="en-GB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17010" y="238235"/>
        <a:ext cx="1772082" cy="1534286"/>
      </dsp:txXfrm>
    </dsp:sp>
    <dsp:sp modelId="{AB0CBB47-E424-47FF-8AD8-BA5C37AA2D98}">
      <dsp:nvSpPr>
        <dsp:cNvPr id="0" name=""/>
        <dsp:cNvSpPr/>
      </dsp:nvSpPr>
      <dsp:spPr>
        <a:xfrm rot="19457599">
          <a:off x="1850357" y="69512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713919"/>
        <a:ext cx="45997" cy="45997"/>
      </dsp:txXfrm>
    </dsp:sp>
    <dsp:sp modelId="{628B03C1-2108-40C1-A7E4-4B0B7D9A765A}">
      <dsp:nvSpPr>
        <dsp:cNvPr id="0" name=""/>
        <dsp:cNvSpPr/>
      </dsp:nvSpPr>
      <dsp:spPr>
        <a:xfrm>
          <a:off x="2683846" y="1570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根据基督及其圣经中记载的教导</a:t>
          </a:r>
          <a:endParaRPr lang="en-GB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1195" y="28919"/>
        <a:ext cx="3785526" cy="879077"/>
      </dsp:txXfrm>
    </dsp:sp>
    <dsp:sp modelId="{C199F4D7-3ABA-4133-A056-BAEF2F3D776A}">
      <dsp:nvSpPr>
        <dsp:cNvPr id="0" name=""/>
        <dsp:cNvSpPr/>
      </dsp:nvSpPr>
      <dsp:spPr>
        <a:xfrm>
          <a:off x="6524071" y="426662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449782"/>
        <a:ext cx="37351" cy="37351"/>
      </dsp:txXfrm>
    </dsp:sp>
    <dsp:sp modelId="{3C6B2C48-3092-4773-ACB2-D38B34F145FF}">
      <dsp:nvSpPr>
        <dsp:cNvPr id="0" name=""/>
        <dsp:cNvSpPr/>
      </dsp:nvSpPr>
      <dsp:spPr>
        <a:xfrm>
          <a:off x="7271091" y="1570"/>
          <a:ext cx="4318746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我们在信心中得以坚固，感恩充满（歌罗西书 </a:t>
          </a:r>
          <a:r>
            <a:rPr lang="en-US" altLang="zh-C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</a:t>
          </a:r>
          <a:r>
            <a:rPr lang="zh-CN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：</a:t>
          </a:r>
          <a:r>
            <a:rPr lang="en-US" altLang="zh-C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7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)</a:t>
          </a:r>
        </a:p>
      </dsp:txBody>
      <dsp:txXfrm>
        <a:off x="7298440" y="28919"/>
        <a:ext cx="4264048" cy="879077"/>
      </dsp:txXfrm>
    </dsp:sp>
    <dsp:sp modelId="{80EEE3D0-C2C4-40CE-9E73-DCDA5330CD5E}">
      <dsp:nvSpPr>
        <dsp:cNvPr id="0" name=""/>
        <dsp:cNvSpPr/>
      </dsp:nvSpPr>
      <dsp:spPr>
        <a:xfrm rot="2142401">
          <a:off x="1850357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683846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根据人的理学和虚空的妄言，人间的遗传和世上的小学</a:t>
          </a:r>
          <a:endParaRPr lang="en-GB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1195" y="1102760"/>
        <a:ext cx="3785526" cy="879077"/>
      </dsp:txXfrm>
    </dsp:sp>
    <dsp:sp modelId="{BA0379AC-B5CE-4DE2-9563-54FF42A75FD8}">
      <dsp:nvSpPr>
        <dsp:cNvPr id="0" name=""/>
        <dsp:cNvSpPr/>
      </dsp:nvSpPr>
      <dsp:spPr>
        <a:xfrm>
          <a:off x="6524071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271091" y="1075411"/>
          <a:ext cx="4318746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我们被欺骗、审判，并失去了奖赏（歌罗西书 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8,16,18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7298440" y="1102760"/>
        <a:ext cx="4264048" cy="87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449876" y="-447938"/>
          <a:ext cx="1743672" cy="2639548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他赐给我们生命，赦免我们的罪（歌罗西书 </a:t>
          </a:r>
          <a:r>
            <a:rPr lang="en-US" altLang="zh-CN" sz="2000" b="1" kern="1200" dirty="0"/>
            <a:t>2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13</a:t>
          </a:r>
          <a:r>
            <a:rPr lang="en-GB" sz="2000" b="1" kern="1200" dirty="0"/>
            <a:t>)</a:t>
          </a:r>
        </a:p>
      </dsp:txBody>
      <dsp:txXfrm rot="5400000">
        <a:off x="1938" y="348734"/>
        <a:ext cx="2639548" cy="1046204"/>
      </dsp:txXfrm>
    </dsp:sp>
    <dsp:sp modelId="{B885D748-65CB-4770-8E25-553E448535E9}">
      <dsp:nvSpPr>
        <dsp:cNvPr id="0" name=""/>
        <dsp:cNvSpPr/>
      </dsp:nvSpPr>
      <dsp:spPr>
        <a:xfrm rot="16200000">
          <a:off x="3603159" y="-763707"/>
          <a:ext cx="1743672" cy="3271086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/>
              </a:solidFill>
            </a:rPr>
            <a:t>他撤销了针对我们在法律上的指控，这是有碍我们，对我们不利的</a:t>
          </a:r>
          <a:br>
            <a:rPr lang="es-ES" altLang="zh-CN" sz="2000" b="1" kern="1200" dirty="0">
              <a:solidFill>
                <a:schemeClr val="bg1"/>
              </a:solidFill>
            </a:rPr>
          </a:br>
          <a:r>
            <a:rPr lang="zh-CN" altLang="en-US" sz="2000" b="1" kern="1200" dirty="0">
              <a:solidFill>
                <a:schemeClr val="bg1"/>
              </a:solidFill>
            </a:rPr>
            <a:t>（歌罗西书</a:t>
          </a:r>
          <a:r>
            <a:rPr lang="en-US" altLang="zh-CN" sz="2000" b="1" kern="1200" dirty="0">
              <a:solidFill>
                <a:schemeClr val="bg1"/>
              </a:solidFill>
            </a:rPr>
            <a:t>2</a:t>
          </a:r>
          <a:r>
            <a:rPr lang="zh-CN" altLang="en-US" sz="2000" b="1" kern="1200" dirty="0">
              <a:solidFill>
                <a:schemeClr val="bg1"/>
              </a:solidFill>
            </a:rPr>
            <a:t>：</a:t>
          </a:r>
          <a:r>
            <a:rPr lang="en-US" altLang="zh-CN" sz="2000" b="1" kern="1200" dirty="0">
              <a:solidFill>
                <a:schemeClr val="bg1"/>
              </a:solidFill>
            </a:rPr>
            <a:t>14</a:t>
          </a:r>
          <a:r>
            <a:rPr lang="en-GB" sz="2000" b="1" kern="1200" dirty="0">
              <a:solidFill>
                <a:schemeClr val="bg1"/>
              </a:solidFill>
            </a:rPr>
            <a:t>)</a:t>
          </a:r>
        </a:p>
      </dsp:txBody>
      <dsp:txXfrm rot="5400000">
        <a:off x="2839452" y="348734"/>
        <a:ext cx="3271086" cy="1046204"/>
      </dsp:txXfrm>
    </dsp:sp>
    <dsp:sp modelId="{166E1F6B-A796-46A3-907A-6DDF004D0C02}">
      <dsp:nvSpPr>
        <dsp:cNvPr id="0" name=""/>
        <dsp:cNvSpPr/>
      </dsp:nvSpPr>
      <dsp:spPr>
        <a:xfrm rot="16200000">
          <a:off x="6756442" y="-447938"/>
          <a:ext cx="1743672" cy="2639548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solidFill>
                <a:schemeClr val="bg1"/>
              </a:solidFill>
            </a:rPr>
            <a:t>他战胜了邪恶的势力和权威</a:t>
          </a:r>
          <a:br>
            <a:rPr lang="es-ES" altLang="zh-CN" sz="2000" b="1" kern="1200" noProof="0" dirty="0">
              <a:solidFill>
                <a:schemeClr val="bg1"/>
              </a:solidFill>
            </a:rPr>
          </a:br>
          <a:r>
            <a:rPr lang="zh-CN" altLang="en-US" sz="2000" b="1" kern="1200" noProof="0" dirty="0">
              <a:solidFill>
                <a:schemeClr val="bg1"/>
              </a:solidFill>
            </a:rPr>
            <a:t>（歌罗西书</a:t>
          </a:r>
          <a:r>
            <a:rPr lang="en-US" altLang="zh-CN" sz="2000" b="1" kern="1200" noProof="0" dirty="0">
              <a:solidFill>
                <a:schemeClr val="bg1"/>
              </a:solidFill>
            </a:rPr>
            <a:t>2</a:t>
          </a:r>
          <a:r>
            <a:rPr lang="zh-CN" altLang="en-US" sz="2000" b="1" kern="1200" noProof="0" dirty="0">
              <a:solidFill>
                <a:schemeClr val="bg1"/>
              </a:solidFill>
            </a:rPr>
            <a:t>：</a:t>
          </a:r>
          <a:r>
            <a:rPr lang="en-US" altLang="zh-CN" sz="2000" b="1" kern="1200" noProof="0" dirty="0">
              <a:solidFill>
                <a:schemeClr val="bg1"/>
              </a:solidFill>
            </a:rPr>
            <a:t>15</a:t>
          </a:r>
          <a:r>
            <a:rPr lang="en-GB" sz="2000" b="1" kern="1200" dirty="0">
              <a:solidFill>
                <a:schemeClr val="bg1"/>
              </a:solidFill>
            </a:rPr>
            <a:t>)</a:t>
          </a:r>
        </a:p>
      </dsp:txBody>
      <dsp:txXfrm rot="5400000">
        <a:off x="6308504" y="348734"/>
        <a:ext cx="2639548" cy="1046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email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email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email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3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#2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62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781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png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4.jpeg"/><Relationship Id="rId4" Type="http://schemas.openxmlformats.org/officeDocument/2006/relationships/diagramData" Target="../diagrams/data2.xml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8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0374" y="1439578"/>
            <a:ext cx="5467351" cy="341632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/>
            <a:r>
              <a:rPr lang="zh-CN" altLang="en-U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在基督</a:t>
            </a:r>
            <a:r>
              <a:rPr lang="en-GB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里</a:t>
            </a:r>
            <a:r>
              <a:rPr lang="en-GB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完全</a:t>
            </a:r>
            <a:endParaRPr lang="en-GB" sz="72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225" y="6036477"/>
            <a:ext cx="5467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二零二六年三月七日，第十课</a:t>
            </a:r>
            <a:endParaRPr lang="en-GB" sz="2000" b="1" dirty="0">
              <a:solidFill>
                <a:srgbClr val="93CB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节期。月朔，安息日</a:t>
            </a:r>
            <a:endParaRPr lang="en-GB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71587" y="711463"/>
            <a:ext cx="964882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“</a:t>
            </a:r>
            <a:r>
              <a:rPr lang="zh-CN" altLang="en-US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所以不拘在饮食上，或节期、月朔、安息日，都不可让人论断你们。</a:t>
            </a:r>
            <a:r>
              <a:rPr lang="en-GB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-GB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歌罗西书</a:t>
            </a:r>
            <a:r>
              <a:rPr lang="en-GB" altLang="zh-CN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2:16 )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23850" y="1500782"/>
            <a:ext cx="672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除了割礼，还有其他区分犹太人与外邦人的因素：宗教仪式和庆典。</a:t>
            </a:r>
            <a:endParaRPr lang="en-GB" sz="2000" b="1" dirty="0"/>
          </a:p>
        </p:txBody>
      </p:sp>
      <p:graphicFrame>
        <p:nvGraphicFramePr>
          <p:cNvPr id="2" name="Diagrama 1"/>
          <p:cNvGraphicFramePr/>
          <p:nvPr/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23850" y="4440048"/>
            <a:ext cx="68662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保罗似乎引用了何西阿书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，只用一句话总结了圣所的整个仪式体系。这意味着这里提到的安息日是七个仪式性安息日（ 就是无论它们是在星期几都需要遵守为安息日的节日），这并非是每周循环一次的安息日（这是包含在道德律法中，适用于所有人，包括犹太人和外邦人的安息日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323849" y="2662639"/>
            <a:ext cx="69528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保罗已经明确说明了割礼的作用。现在，保罗用“让”这个词表达了废止“字据”（仪文律法）的含义：耶稣通过在十字架上死去完成了这些仪式和节日，因此这些不再是必须遵守以得到救赎的途径了（马太福音 </a:t>
            </a:r>
            <a:r>
              <a:rPr lang="en-US" altLang="zh-CN" sz="2000" b="1" dirty="0"/>
              <a:t>27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51; </a:t>
            </a:r>
            <a:r>
              <a:rPr lang="zh-CN" altLang="en-US" sz="2000" b="1" dirty="0"/>
              <a:t>歌罗西书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</a:rPr>
              <a:t>人所吩咐教导的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43036" y="671707"/>
            <a:ext cx="9305925" cy="6771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这都是照人所吩咐、所教导的。说到这一切，正用的时候就都败坏了。”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 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歌罗西书</a:t>
            </a:r>
            <a:r>
              <a:rPr lang="en-GB" altLang="zh-C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2:22 )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52400" y="1593652"/>
            <a:ext cx="7222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保罗在书信中多次提到的那些假教师，是教导遵守犹太律法以获得救赎的犹太人（使徒行传 </a:t>
            </a:r>
            <a:r>
              <a:rPr lang="en-US" altLang="zh-CN" sz="2000" b="1" dirty="0"/>
              <a:t>15 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1,5</a:t>
            </a:r>
            <a:r>
              <a:rPr lang="zh-CN" altLang="en-US" sz="2000" b="1" dirty="0"/>
              <a:t>）。这些法律还包括许多由拉比们制定的规则。</a:t>
            </a:r>
            <a:endParaRPr lang="en-GB" sz="2000" b="1" dirty="0"/>
          </a:p>
        </p:txBody>
      </p:sp>
      <p:pic>
        <p:nvPicPr>
          <p:cNvPr id="6" name="Imagen 5" descr="Un grupo de personas disfrazadas&#10;&#10;El contenido generado por IA puede ser incorrecto."/>
          <p:cNvPicPr>
            <a:picLocks noChangeAspect="1"/>
          </p:cNvPicPr>
          <p:nvPr/>
        </p:nvPicPr>
        <p:blipFill rotWithShape="1">
          <a:blip r:embed="rId3" cstate="email"/>
          <a:srcRect b="-1206"/>
          <a:stretch>
            <a:fillRect/>
          </a:stretch>
        </p:blipFill>
        <p:spPr>
          <a:xfrm>
            <a:off x="7374834" y="1632529"/>
            <a:ext cx="4665871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/>
          <p:cNvSpPr txBox="1"/>
          <p:nvPr/>
        </p:nvSpPr>
        <p:spPr>
          <a:xfrm>
            <a:off x="2001780" y="4871528"/>
            <a:ext cx="82496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然而，保罗又澄清，对于习惯于这些仪式的犹太人来说，这些仪式本身具有一定的道德价值，尽管它们并不能改变心灵（歌罗西书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23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282037" y="5009018"/>
            <a:ext cx="1679289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152400" y="3002046"/>
            <a:ext cx="72224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让我们跟随保罗的逻辑。在洗礼中，我们已经向“世上的小学”死去，为基督而活了。如果我们继续担心这些在仪式上的不洁，我们就仍然生活在世俗之中，关心的是那些随着使用而败坏的事物（歌罗西书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20-22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971174" y="5818836"/>
            <a:ext cx="8249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总之，我们必须以圣经中所含的教导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就是上帝所默示的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而非受人类的哲学或推理来引导。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14130" y="1128370"/>
            <a:ext cx="11426686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latin typeface="Constantia" panose="02030602050306030303" pitchFamily="18" charset="0"/>
              </a:rPr>
              <a:t>“</a:t>
            </a:r>
            <a:r>
              <a:rPr lang="zh-CN" altLang="en-US" sz="3200" b="1" dirty="0">
                <a:latin typeface="Constantia" panose="02030602050306030303" pitchFamily="18" charset="0"/>
              </a:rPr>
              <a:t>基督徒就像黎巴嫩的香柏树。我读到过这种树不但有几条短根伸入柔软的土壤里。它坚韧的根须还深深扎入地下，并且越扎越深，以求更加牢固。每当风暴侵袭之时，它靠着密布于地下网罗般的根须巍然耸立。</a:t>
            </a:r>
            <a:endParaRPr lang="en-MY" altLang="zh-CN" sz="32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zh-CN" altLang="en-US" sz="3200" b="1" dirty="0">
                <a:latin typeface="Constantia" panose="02030602050306030303" pitchFamily="18" charset="0"/>
              </a:rPr>
              <a:t>基督徒也是这样深深扎根在基督里。他信靠他的救赎主。他知道自己所信的是谁。他确信耶稣是上帝的儿子，是罪人的救主。。。。信心的根深深扎下。真正的基督徒，就象黎巴嫩的香柏树那样，不在表层上的土壤内生长，而是扎根在上帝里面，牢牢地附着于高山的磐石缝间。。。</a:t>
            </a:r>
            <a:r>
              <a:rPr lang="en-GB" sz="3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284883" y="6092605"/>
            <a:ext cx="5685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怀爱伦（ 崇高的恩召，十一月二十一日）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b="6447"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/>
          <p:cNvSpPr txBox="1"/>
          <p:nvPr/>
        </p:nvSpPr>
        <p:spPr>
          <a:xfrm>
            <a:off x="200021" y="3900493"/>
            <a:ext cx="4540629" cy="252376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所以不拘在饮食上，或节期、月朔、安息日，都不可让人论断你们。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这些原是后事的影儿，那形体却是基督</a:t>
            </a:r>
            <a:r>
              <a:rPr lang="zh-CN" altLang="en-US" sz="24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。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歌罗西书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2:16, 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76889" y="3800475"/>
            <a:ext cx="861511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0B8B10"/>
                </a:solidFill>
              </a:rPr>
              <a:t>信仰的益处</a:t>
            </a:r>
            <a:r>
              <a:rPr lang="en-GB" sz="2000" b="1" dirty="0">
                <a:solidFill>
                  <a:srgbClr val="0B8B1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安慰、赞美与秩序（歌罗西书 </a:t>
            </a:r>
            <a:r>
              <a:rPr lang="en-GB" sz="2000" b="1" dirty="0"/>
              <a:t>2:1-5)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根基在基督里（歌罗西书</a:t>
            </a:r>
            <a:r>
              <a:rPr lang="en-GB" sz="2000" b="1" dirty="0"/>
              <a:t> 2:6-8)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钉在他十字架上的律例字据（歌罗西书 </a:t>
            </a:r>
            <a:r>
              <a:rPr lang="en-GB" sz="2000" b="1" dirty="0"/>
              <a:t>2:9-15)</a:t>
            </a:r>
          </a:p>
          <a:p>
            <a:pPr>
              <a:spcBef>
                <a:spcPts val="1800"/>
              </a:spcBef>
            </a:pPr>
            <a:r>
              <a:rPr lang="zh-CN" altLang="en-US" sz="2000" b="1" dirty="0">
                <a:solidFill>
                  <a:srgbClr val="500797"/>
                </a:solidFill>
              </a:rPr>
              <a:t>动摇信仰的问题</a:t>
            </a:r>
            <a:r>
              <a:rPr lang="en-GB" sz="2000" b="1" dirty="0">
                <a:solidFill>
                  <a:srgbClr val="500797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节期、月朔、安息日</a:t>
            </a:r>
            <a:r>
              <a:rPr lang="en-GB" sz="2000" b="1" dirty="0"/>
              <a:t> (</a:t>
            </a:r>
            <a:r>
              <a:rPr lang="zh-CN" altLang="en-US" sz="2000" b="1" dirty="0"/>
              <a:t>歌罗西书 </a:t>
            </a:r>
            <a:r>
              <a:rPr lang="en-GB" sz="2000" b="1" dirty="0"/>
              <a:t> 2:16-19)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人所吩咐教导的（歌罗西书 </a:t>
            </a:r>
            <a:r>
              <a:rPr lang="en-GB" sz="2000" b="1" dirty="0"/>
              <a:t>2:20-23)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37648" y="171450"/>
            <a:ext cx="7455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对耶稣的信心给我们带来了极大的益处。除了罪得赦免，我们还能获得安慰、智慧等。</a:t>
            </a:r>
            <a:endParaRPr lang="en-GB" sz="2000" b="1" dirty="0"/>
          </a:p>
        </p:txBody>
      </p:sp>
      <p:pic>
        <p:nvPicPr>
          <p:cNvPr id="9" name="Imagen 8" descr="Un dibujo de un barco en el mar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69718" y="195203"/>
            <a:ext cx="3922066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48" y="3057525"/>
            <a:ext cx="2505075" cy="362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63207" y="5372323"/>
            <a:ext cx="613682" cy="52452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963258" y="3694250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738713" y="5010097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738713" y="6308682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738713" y="5924871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738713" y="4238793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3738713" y="462628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437648" y="1918956"/>
            <a:ext cx="69151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他还警告我们应如何扎根：不应基于人类哲学和理论，而仅基于活泼的上帝的话语。</a:t>
            </a:r>
            <a:endParaRPr lang="en-GB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37648" y="1045203"/>
            <a:ext cx="69151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保罗邀请我们在这信仰中扎根，使我们成为上帝的国度里结出好果子的树。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/>
          <p:cNvSpPr txBox="1"/>
          <p:nvPr/>
        </p:nvSpPr>
        <p:spPr>
          <a:xfrm>
            <a:off x="1133475" y="1033375"/>
            <a:ext cx="104203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6000" b="1" spc="300" dirty="0"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信仰的益处</a:t>
            </a:r>
            <a:endParaRPr lang="en-GB" sz="6000" b="1" spc="300" dirty="0">
              <a:solidFill>
                <a:srgbClr val="C000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53704" y="162949"/>
            <a:ext cx="3600000" cy="1211818"/>
          </a:xfrm>
          <a:prstGeom prst="wedgeEllipseCallout">
            <a:avLst>
              <a:gd name="adj1" fmla="val -37625"/>
              <a:gd name="adj2" fmla="val 67583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然而，智能有何处可寻？聪明之处在哪里呢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约伯记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417696" y="291807"/>
            <a:ext cx="3940312" cy="1298377"/>
          </a:xfrm>
          <a:prstGeom prst="wedgeEllipseCallout">
            <a:avLst>
              <a:gd name="adj1" fmla="val 61738"/>
              <a:gd name="adj2" fmla="val 7819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在基督里，隐藏着所积蓄的一切智能知识。
（歌罗西书 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安慰、赞美与秩序</a:t>
            </a:r>
            <a:endParaRPr lang="en-GB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38175" y="702766"/>
            <a:ext cx="10915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我身子虽与你们相离，心却与你们同在，见你们循规蹈矩，信基督的心也坚固，我就</a:t>
            </a:r>
          </a:p>
          <a:p>
            <a:pPr algn="ctr"/>
            <a:r>
              <a:rPr lang="zh-CN" alt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欢喜了。</a:t>
            </a:r>
            <a:r>
              <a:rPr lang="en-GB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-GB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 </a:t>
            </a:r>
            <a:r>
              <a:rPr lang="zh-CN" alt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歌罗西书</a:t>
            </a:r>
            <a:r>
              <a:rPr lang="en-GB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2:5)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37924" y="1539584"/>
            <a:ext cx="8405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虽然保罗并不亲身认识歌罗西的教会，但他知道教会正受到假教导的威胁（歌罗西书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1,4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520630748"/>
              </p:ext>
            </p:extLst>
          </p:nvPr>
        </p:nvGraphicFramePr>
        <p:xfrm>
          <a:off x="295676" y="2997717"/>
          <a:ext cx="8559564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632433" y="4284089"/>
            <a:ext cx="8559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在指出错误教义之前，歌罗西人值得双重赞扬：就是他们有良好的秩序 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并且他们信仰坚定（歌罗西书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9269130" y="3074659"/>
            <a:ext cx="2855494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/>
            <a:r>
              <a:rPr lang="zh-CN" altLang="en-US" dirty="0"/>
              <a:t>为了让他们认识上帝的奥秘，也就是基督</a:t>
            </a:r>
            <a:endParaRPr lang="en-GB" dirty="0"/>
          </a:p>
        </p:txBody>
      </p:sp>
      <p:sp>
        <p:nvSpPr>
          <p:cNvPr id="12" name="Globo: línea con barra de énfasis 11"/>
          <p:cNvSpPr/>
          <p:nvPr/>
        </p:nvSpPr>
        <p:spPr>
          <a:xfrm flipH="1">
            <a:off x="8941867" y="2988940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29053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grupo de personas en un auditorio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95675" y="4535054"/>
            <a:ext cx="3140544" cy="2015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8736088" y="1585025"/>
            <a:ext cx="3217987" cy="135494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37924" y="2262496"/>
            <a:ext cx="840556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因此，他写信给他们，有三个明确的目的，以帮助他们应对这危险</a:t>
            </a:r>
            <a:endParaRPr lang="en-MY" altLang="zh-CN" sz="2000" b="1" dirty="0"/>
          </a:p>
          <a:p>
            <a:pPr>
              <a:spcBef>
                <a:spcPts val="600"/>
              </a:spcBef>
            </a:pPr>
            <a:r>
              <a:rPr lang="zh-CN" altLang="en-US" sz="2000" b="1" dirty="0"/>
              <a:t>（歌罗西书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 </a:t>
            </a:r>
            <a:r>
              <a:rPr lang="en-GB" sz="2000" b="1" dirty="0"/>
              <a:t>) 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632434" y="5211484"/>
            <a:ext cx="83216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保罗这里所说的“秩序”指的是敬拜和教会各项活动中的秩序。必须有领导力和责任分工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活动必须以应有的礼仪进行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诸如此类。这将使福音宣讲更为出色，并保护他们免遭受一些错误。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38607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扎根于基督</a:t>
            </a:r>
            <a:endParaRPr lang="en-GB" sz="40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66749" y="786733"/>
            <a:ext cx="10858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在他里面生根建造，信心坚固，正如你们所领的教训，感谢的心也更增长了。</a:t>
            </a:r>
            <a:r>
              <a:rPr lang="en-GB" sz="20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-GB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 </a:t>
            </a:r>
            <a:r>
              <a:rPr lang="zh-CN" alt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歌罗西书</a:t>
            </a:r>
            <a:r>
              <a:rPr lang="en-GB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2:7)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823699" y="1581026"/>
            <a:ext cx="5934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我们是通过接受一个人来获得救恩，而不是通过接受教义（歌罗西书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）。然而，这些教义却是必不可少的。保罗勉励我们要“照着你们所被教导的样子”在基督里行走（歌罗西书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7</a:t>
            </a:r>
            <a:r>
              <a:rPr lang="zh-CN" altLang="en-US" sz="2000" b="1" dirty="0"/>
              <a:t>后段）。</a:t>
            </a:r>
            <a:endParaRPr lang="en-GB" sz="20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80727999"/>
              </p:ext>
            </p:extLst>
          </p:nvPr>
        </p:nvGraphicFramePr>
        <p:xfrm>
          <a:off x="266443" y="4742468"/>
          <a:ext cx="11659115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784756" y="1608840"/>
            <a:ext cx="3255358" cy="288340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51886" y="1608841"/>
            <a:ext cx="2575560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2918471" y="3154684"/>
            <a:ext cx="56752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当我们与耶稣同行时，我们就扎根在祂里面。我们是比喻上的“公义树，是耶和华所栽的，叫他得荣耀”（以赛亚书 </a:t>
            </a:r>
            <a:r>
              <a:rPr lang="en-US" altLang="zh-CN" sz="2000" b="1" dirty="0"/>
              <a:t>61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）。我们是紧抓着耶稣和祂教导的“树”（诗篇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钉在十字架上的律例字据</a:t>
            </a:r>
            <a:endParaRPr lang="en-GB" sz="32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927081" y="600489"/>
            <a:ext cx="9134074" cy="707886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又涂抹了在律例上所写攻击我们、有碍于我们的字据，把它撤去，钉在十字架上。</a:t>
            </a:r>
            <a:r>
              <a:rPr lang="en-GB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GB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歌罗西书</a:t>
            </a:r>
            <a:r>
              <a:rPr lang="en-GB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2:14)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057926" y="1424145"/>
            <a:ext cx="9003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亚伯拉罕通过割礼确认了他与上帝的立约（创世记 </a:t>
            </a:r>
            <a:r>
              <a:rPr lang="en-US" altLang="zh-CN" sz="2000" b="1" dirty="0"/>
              <a:t>17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）。我们通过洗礼确认与耶稣的约，这即是 “基督的割礼”（歌罗西书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11–12</a:t>
            </a:r>
            <a:r>
              <a:rPr lang="zh-CN" altLang="en-US" sz="2000" b="1" dirty="0"/>
              <a:t>）。这意味着肉身上的割礼不再是必要的了。澄清了这一点后，保罗谈到了耶稣在十字架上的作为。耶稣在十架上成就了什么事</a:t>
            </a:r>
            <a:r>
              <a:rPr lang="en-GB" sz="2000" b="1" dirty="0"/>
              <a:t>?</a:t>
            </a: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965348847"/>
              </p:ext>
            </p:extLst>
          </p:nvPr>
        </p:nvGraphicFramePr>
        <p:xfrm>
          <a:off x="174758" y="2922664"/>
          <a:ext cx="8949991" cy="1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65019" y="4825014"/>
            <a:ext cx="6391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以弗所书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14-15 </a:t>
            </a:r>
            <a:r>
              <a:rPr lang="zh-CN" altLang="en-US" sz="2000" b="1" dirty="0"/>
              <a:t>说明，针对我们的“律例”或“要求”是礼仪的律法，这些律法构成了犹太人与外邦人之间的隔离墙。</a:t>
            </a:r>
            <a:endParaRPr lang="en-GB" sz="2000" b="1" noProof="0" dirty="0"/>
          </a:p>
        </p:txBody>
      </p:sp>
      <p:pic>
        <p:nvPicPr>
          <p:cNvPr id="12" name="Imagen 11" descr="Imagen que contiene persona, vistiendo, camisa, hombre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74758" y="4831416"/>
            <a:ext cx="2552609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9326881" y="2912664"/>
            <a:ext cx="2690361" cy="3824701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/>
          <p:cNvGrpSpPr/>
          <p:nvPr/>
        </p:nvGrpSpPr>
        <p:grpSpPr>
          <a:xfrm>
            <a:off x="174758" y="806480"/>
            <a:ext cx="2690261" cy="2017696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/>
          <p:cNvSpPr txBox="1"/>
          <p:nvPr/>
        </p:nvSpPr>
        <p:spPr>
          <a:xfrm>
            <a:off x="2927081" y="5903568"/>
            <a:ext cx="63293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因此，我们不再需要担心和遵守旧约中的仪文律法，这些律法已经在基督身上得以实现和完成了。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/>
          <p:cNvSpPr txBox="1"/>
          <p:nvPr/>
        </p:nvSpPr>
        <p:spPr>
          <a:xfrm>
            <a:off x="1213552" y="1079541"/>
            <a:ext cx="98774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5400" b="1" spc="300" dirty="0"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动摇信仰的问题</a:t>
            </a:r>
            <a:endParaRPr lang="en-GB" sz="5400" b="1" spc="300" dirty="0">
              <a:solidFill>
                <a:srgbClr val="0F65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2190</Words>
  <Application>Microsoft Office PowerPoint</Application>
  <PresentationFormat>Panorámica</PresentationFormat>
  <Paragraphs>67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Comic Sans MS</vt:lpstr>
      <vt:lpstr>Arial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98</cp:revision>
  <dcterms:created xsi:type="dcterms:W3CDTF">2026-01-27T09:08:00Z</dcterms:created>
  <dcterms:modified xsi:type="dcterms:W3CDTF">2026-03-01T15:11:56Z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D6D3CC73B8484BA183CA1CEE32903B4B_13</vt:lpwstr>
  </property>
  <property fmtid="{D5CDD505-2E9C-101B-9397-08002B2CF9AE}" pid="3" name="KSOProductBuildVer">
    <vt:lpwstr>1033-12.2.0.23196</vt:lpwstr>
  </property>
</Properties>
</file>