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#1" loCatId="list" qsTypeId="urn:microsoft.com/office/officeart/2005/8/quickstyle/3d3#1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chemeClr val="accent2">
                  <a:lumMod val="50000"/>
                </a:schemeClr>
              </a:solidFill>
              <a:effectLst/>
            </a:rPr>
            <a:t>神的一些属性</a:t>
          </a:r>
          <a:endParaRPr lang="en-GB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公义的（诗篇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有怜悯的（申命记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耐心而安慰人心（罗马书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恩典的赐予者（罗马书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宽恕者（诗篇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有君王之尊的（诗篇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永恒的（创世记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全能者（创世记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全知者（约翰一书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预知未来者（以赛亚书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#1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#1"/>
    <dgm:cxn modelId="{F418A22D-6895-4932-92CA-AD3CF4ACCCFC}" type="presOf" srcId="{D4DD0FA6-D547-422E-AF83-DBACF1243A62}" destId="{8C6EB363-03F6-4E0E-8686-881EDE81961B}" srcOrd="0" destOrd="0" presId="urn:microsoft.com/office/officeart/2008/layout/PictureAccentList#1"/>
    <dgm:cxn modelId="{941B6132-3317-4AAC-BADC-3B87916C23F8}" type="presOf" srcId="{AE4AA9D8-5E38-4DFD-8476-DC5A8701233F}" destId="{55C40A5E-C913-4DE2-8E82-5EEF823DFACE}" srcOrd="0" destOrd="0" presId="urn:microsoft.com/office/officeart/2008/layout/PictureAccentList#1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#1"/>
    <dgm:cxn modelId="{98A6B86F-4F37-4231-BF31-4183BBF1E0D8}" type="presOf" srcId="{48532C23-F64B-4D45-BE86-6D1F04C7C50E}" destId="{10022611-00E7-4896-B94A-3D53CC34E8DC}" srcOrd="0" destOrd="0" presId="urn:microsoft.com/office/officeart/2008/layout/PictureAccentList#1"/>
    <dgm:cxn modelId="{D0720677-462A-4041-B27B-887F2E0DDB36}" type="presOf" srcId="{8387F342-BBA9-4539-AD4B-D948F5B6A67F}" destId="{7A215F12-4E61-4FAE-A73F-5650FCF9584A}" srcOrd="0" destOrd="0" presId="urn:microsoft.com/office/officeart/2008/layout/PictureAccentList#1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#1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#1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#1"/>
    <dgm:cxn modelId="{1FD90FAB-CB52-4538-90BD-32ED43F16F29}" type="presOf" srcId="{1EA20C81-747F-47A5-9369-4608CA702D1A}" destId="{415DA5F4-CC86-472A-9F93-19A0AA01A147}" srcOrd="0" destOrd="0" presId="urn:microsoft.com/office/officeart/2008/layout/PictureAccentList#1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#1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#1"/>
    <dgm:cxn modelId="{6437A85E-706D-4987-8C26-0F834F63AA06}" type="presParOf" srcId="{966280B0-3527-41E9-830E-541E223C87F9}" destId="{C30CC916-5CFC-46BF-99E7-0078DBD81025}" srcOrd="0" destOrd="0" presId="urn:microsoft.com/office/officeart/2008/layout/PictureAccentList#1"/>
    <dgm:cxn modelId="{7B62E2FF-6A20-4A48-8722-188DD2343F0A}" type="presParOf" srcId="{C30CC916-5CFC-46BF-99E7-0078DBD81025}" destId="{2E104929-14BD-42F6-A736-509DA6F02EF0}" srcOrd="0" destOrd="0" presId="urn:microsoft.com/office/officeart/2008/layout/PictureAccentList#1"/>
    <dgm:cxn modelId="{712A312A-697A-4AD5-BBC0-A08D5A9651BB}" type="presParOf" srcId="{966280B0-3527-41E9-830E-541E223C87F9}" destId="{D9C35195-8543-4D50-9D0F-FB529114F78D}" srcOrd="1" destOrd="0" presId="urn:microsoft.com/office/officeart/2008/layout/PictureAccentList#1"/>
    <dgm:cxn modelId="{3A6F4FE4-6E79-4127-8256-C3C77E9E03F0}" type="presParOf" srcId="{D9C35195-8543-4D50-9D0F-FB529114F78D}" destId="{585B54DB-EF4B-4BCE-B239-72BFC0594E7C}" srcOrd="0" destOrd="0" presId="urn:microsoft.com/office/officeart/2008/layout/PictureAccentList#1"/>
    <dgm:cxn modelId="{463AB8A6-D4F3-4581-9C6A-B7087F223C1F}" type="presParOf" srcId="{585B54DB-EF4B-4BCE-B239-72BFC0594E7C}" destId="{E4B4A1F3-6E0A-47E5-BFBD-B72890CCFAB0}" srcOrd="0" destOrd="0" presId="urn:microsoft.com/office/officeart/2008/layout/PictureAccentList#1"/>
    <dgm:cxn modelId="{775F6257-8318-4435-B601-8E4AA20AC8E4}" type="presParOf" srcId="{585B54DB-EF4B-4BCE-B239-72BFC0594E7C}" destId="{10022611-00E7-4896-B94A-3D53CC34E8DC}" srcOrd="1" destOrd="0" presId="urn:microsoft.com/office/officeart/2008/layout/PictureAccentList#1"/>
    <dgm:cxn modelId="{E93ED0F9-0EE0-4977-B849-597CE7FE5D15}" type="presParOf" srcId="{D9C35195-8543-4D50-9D0F-FB529114F78D}" destId="{AD3C92EE-2EA1-4F9B-9EF3-0122DF81D3B6}" srcOrd="1" destOrd="0" presId="urn:microsoft.com/office/officeart/2008/layout/PictureAccentList#1"/>
    <dgm:cxn modelId="{30C3382A-DB51-41D5-951A-EC2AC2BBA175}" type="presParOf" srcId="{AD3C92EE-2EA1-4F9B-9EF3-0122DF81D3B6}" destId="{DB3E9D9C-9731-4FA9-BF69-24C9B8A43004}" srcOrd="0" destOrd="0" presId="urn:microsoft.com/office/officeart/2008/layout/PictureAccentList#1"/>
    <dgm:cxn modelId="{58BCE6E9-EF0B-4C00-A589-54BEFBFF2B47}" type="presParOf" srcId="{AD3C92EE-2EA1-4F9B-9EF3-0122DF81D3B6}" destId="{8CE71642-B5A4-4757-97BC-6573C052F373}" srcOrd="1" destOrd="0" presId="urn:microsoft.com/office/officeart/2008/layout/PictureAccentList#1"/>
    <dgm:cxn modelId="{C8D9CCF8-7BBF-4F7A-9B7A-B623FA822FEC}" type="presParOf" srcId="{D9C35195-8543-4D50-9D0F-FB529114F78D}" destId="{5AF6121F-2CE2-4428-B12C-502E661C7561}" srcOrd="2" destOrd="0" presId="urn:microsoft.com/office/officeart/2008/layout/PictureAccentList#1"/>
    <dgm:cxn modelId="{D0D1D300-E44F-4DA5-9590-D4D8AE05066E}" type="presParOf" srcId="{5AF6121F-2CE2-4428-B12C-502E661C7561}" destId="{DF62634E-C622-4D4B-ABD3-F7A85B06DD77}" srcOrd="0" destOrd="0" presId="urn:microsoft.com/office/officeart/2008/layout/PictureAccentList#1"/>
    <dgm:cxn modelId="{72A86B45-B921-4031-9058-CF0A001CC131}" type="presParOf" srcId="{5AF6121F-2CE2-4428-B12C-502E661C7561}" destId="{0DFC0E25-FF2C-494E-8100-647BA2C3BCA6}" srcOrd="1" destOrd="0" presId="urn:microsoft.com/office/officeart/2008/layout/PictureAccentList#1"/>
    <dgm:cxn modelId="{24EF4072-7C89-4509-A063-EDF814F82722}" type="presParOf" srcId="{D9C35195-8543-4D50-9D0F-FB529114F78D}" destId="{852C19D4-9ECF-41B1-9022-BC9C6C2C32CF}" srcOrd="3" destOrd="0" presId="urn:microsoft.com/office/officeart/2008/layout/PictureAccentList#1"/>
    <dgm:cxn modelId="{8588CAAD-A409-447E-B56C-900DFE58BC91}" type="presParOf" srcId="{852C19D4-9ECF-41B1-9022-BC9C6C2C32CF}" destId="{81071E5A-DCAD-40A1-838B-F8DD08D160A4}" srcOrd="0" destOrd="0" presId="urn:microsoft.com/office/officeart/2008/layout/PictureAccentList#1"/>
    <dgm:cxn modelId="{65920BBE-B28E-46FC-957C-61289E6CB85C}" type="presParOf" srcId="{852C19D4-9ECF-41B1-9022-BC9C6C2C32CF}" destId="{415DA5F4-CC86-472A-9F93-19A0AA01A147}" srcOrd="1" destOrd="0" presId="urn:microsoft.com/office/officeart/2008/layout/PictureAccentList#1"/>
    <dgm:cxn modelId="{5C63F6CD-9308-43E5-BB16-A60DE79AE93A}" type="presParOf" srcId="{D9C35195-8543-4D50-9D0F-FB529114F78D}" destId="{FDC226AE-D2DD-4B64-BEB5-DF75EBF1982E}" srcOrd="4" destOrd="0" presId="urn:microsoft.com/office/officeart/2008/layout/PictureAccentList#1"/>
    <dgm:cxn modelId="{2E889E42-D784-48FC-B7DF-B4C3E809A4C2}" type="presParOf" srcId="{FDC226AE-D2DD-4B64-BEB5-DF75EBF1982E}" destId="{9C9FACF1-0B7A-4368-9C6C-61FED725E9BD}" srcOrd="0" destOrd="0" presId="urn:microsoft.com/office/officeart/2008/layout/PictureAccentList#1"/>
    <dgm:cxn modelId="{49DFBE5C-7A53-422E-962B-A7D0FEC709C5}" type="presParOf" srcId="{FDC226AE-D2DD-4B64-BEB5-DF75EBF1982E}" destId="{55C40A5E-C913-4DE2-8E82-5EEF823DFACE}" srcOrd="1" destOrd="0" presId="urn:microsoft.com/office/officeart/2008/layout/PictureAccentList#1"/>
    <dgm:cxn modelId="{570BF877-6D10-453F-8300-2891506E0F9C}" type="presParOf" srcId="{D9C35195-8543-4D50-9D0F-FB529114F78D}" destId="{343A4A7B-5AD2-411F-932C-A43E24C43A55}" srcOrd="5" destOrd="0" presId="urn:microsoft.com/office/officeart/2008/layout/PictureAccentList#1"/>
    <dgm:cxn modelId="{8074140F-9153-40CE-A7AC-153A0FBCE23B}" type="presParOf" srcId="{343A4A7B-5AD2-411F-932C-A43E24C43A55}" destId="{5168A847-DBB8-4F8A-BDE0-15B0664A38A3}" srcOrd="0" destOrd="0" presId="urn:microsoft.com/office/officeart/2008/layout/PictureAccentList#1"/>
    <dgm:cxn modelId="{4EC97CDE-34FE-402B-9234-D63CAA02910D}" type="presParOf" srcId="{343A4A7B-5AD2-411F-932C-A43E24C43A55}" destId="{3C033708-25B7-4156-BF88-0B71436D1DC9}" srcOrd="1" destOrd="0" presId="urn:microsoft.com/office/officeart/2008/layout/PictureAccentList#1"/>
    <dgm:cxn modelId="{2B80FBE1-1AEE-405B-9214-71EE8A53B726}" type="presParOf" srcId="{D9C35195-8543-4D50-9D0F-FB529114F78D}" destId="{D034B070-3C33-4FD1-AB9D-67442AD3EFB2}" srcOrd="6" destOrd="0" presId="urn:microsoft.com/office/officeart/2008/layout/PictureAccentList#1"/>
    <dgm:cxn modelId="{97C48305-1DA2-4945-ABAD-6AF7707A8E6A}" type="presParOf" srcId="{D034B070-3C33-4FD1-AB9D-67442AD3EFB2}" destId="{1A8C80FA-F334-4DF3-8E94-DDDC5E68E80C}" srcOrd="0" destOrd="0" presId="urn:microsoft.com/office/officeart/2008/layout/PictureAccentList#1"/>
    <dgm:cxn modelId="{60E5B8B3-F758-48BE-9741-2D7461A4E0DA}" type="presParOf" srcId="{D034B070-3C33-4FD1-AB9D-67442AD3EFB2}" destId="{7A215F12-4E61-4FAE-A73F-5650FCF9584A}" srcOrd="1" destOrd="0" presId="urn:microsoft.com/office/officeart/2008/layout/PictureAccentList#1"/>
    <dgm:cxn modelId="{2F10CDC0-3EBE-4138-B20D-AE1A0A59529C}" type="presParOf" srcId="{D9C35195-8543-4D50-9D0F-FB529114F78D}" destId="{D874D627-6A07-4875-BE04-DE63621277BB}" srcOrd="7" destOrd="0" presId="urn:microsoft.com/office/officeart/2008/layout/PictureAccentList#1"/>
    <dgm:cxn modelId="{09FA0C68-4B8D-43C5-BAA7-2A17B0B38B23}" type="presParOf" srcId="{D874D627-6A07-4875-BE04-DE63621277BB}" destId="{F578B1C6-14F5-480F-A9E8-A88350BD72F4}" srcOrd="0" destOrd="0" presId="urn:microsoft.com/office/officeart/2008/layout/PictureAccentList#1"/>
    <dgm:cxn modelId="{87B535A4-AC40-4DD8-9ADA-9ADC18C87554}" type="presParOf" srcId="{D874D627-6A07-4875-BE04-DE63621277BB}" destId="{3F820CE2-0C17-4038-B207-E2407F540A2E}" srcOrd="1" destOrd="0" presId="urn:microsoft.com/office/officeart/2008/layout/PictureAccentList#1"/>
    <dgm:cxn modelId="{87616323-7928-479B-9A80-9D0D1DBA9065}" type="presParOf" srcId="{D9C35195-8543-4D50-9D0F-FB529114F78D}" destId="{11694184-D112-445D-A368-E4DB9727294B}" srcOrd="8" destOrd="0" presId="urn:microsoft.com/office/officeart/2008/layout/PictureAccentList#1"/>
    <dgm:cxn modelId="{35E6180F-B690-47B8-8D12-00E9EEABC6F0}" type="presParOf" srcId="{11694184-D112-445D-A368-E4DB9727294B}" destId="{175EE17E-8ED3-4AC5-8562-AB196E7ADFD8}" srcOrd="0" destOrd="0" presId="urn:microsoft.com/office/officeart/2008/layout/PictureAccentList#1"/>
    <dgm:cxn modelId="{D9FCA81C-A865-4673-8CC9-92AF819EC0B8}" type="presParOf" srcId="{11694184-D112-445D-A368-E4DB9727294B}" destId="{641CE868-8AB5-42B6-87C5-2E405883F248}" srcOrd="1" destOrd="0" presId="urn:microsoft.com/office/officeart/2008/layout/PictureAccentList#1"/>
    <dgm:cxn modelId="{58ED00D7-65D6-41CD-A272-29DA42A30F33}" type="presParOf" srcId="{D9C35195-8543-4D50-9D0F-FB529114F78D}" destId="{6FA5C098-B0DA-4590-B0AA-73FE2F354254}" srcOrd="9" destOrd="0" presId="urn:microsoft.com/office/officeart/2008/layout/PictureAccentList#1"/>
    <dgm:cxn modelId="{13D9CB7A-44E8-400E-8F89-05BDA7FDADD6}" type="presParOf" srcId="{6FA5C098-B0DA-4590-B0AA-73FE2F354254}" destId="{D83A2867-7432-4E11-A810-5FB92A0AD3AD}" srcOrd="0" destOrd="0" presId="urn:microsoft.com/office/officeart/2008/layout/PictureAccentList#1"/>
    <dgm:cxn modelId="{D13739BD-C49F-46DF-930D-E4DB65603D6F}" type="presParOf" srcId="{6FA5C098-B0DA-4590-B0AA-73FE2F354254}" destId="{95E2E5A7-0B38-4534-BA9B-6F0B83E5014F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#1" loCatId="picture" qsTypeId="urn:microsoft.com/office/officeart/2005/8/quickstyle/3d1#1" qsCatId="3D" csTypeId="urn:microsoft.com/office/officeart/2005/8/colors/accent0_1#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zh-CN" altLang="en-US" sz="2000" b="1" dirty="0"/>
            <a:t>出于爱，他创造了人类，男女，并“吩咐”他们彼此相爱（创世记</a:t>
          </a:r>
          <a:r>
            <a:rPr lang="en-US" altLang="zh-CN" sz="2000" b="1" dirty="0"/>
            <a:t>2</a:t>
          </a:r>
          <a:r>
            <a:rPr lang="zh-CN" altLang="en-US" sz="2000" b="1" dirty="0"/>
            <a:t>：</a:t>
          </a:r>
          <a:r>
            <a:rPr lang="en-US" altLang="zh-CN" sz="2000" b="1" dirty="0"/>
            <a:t>24</a:t>
          </a:r>
          <a:r>
            <a:rPr lang="en-GB" sz="2000" b="1" dirty="0"/>
            <a:t>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zh-CN" altLang="en-US" sz="2000" b="1" dirty="0"/>
            <a:t>出于爱，当亚当和夏娃犯罪时，他寻找他们，赐给他们盼望</a:t>
          </a:r>
          <a:br>
            <a:rPr lang="es-ES" altLang="zh-CN" sz="2000" b="1" dirty="0"/>
          </a:br>
          <a:r>
            <a:rPr lang="zh-CN" altLang="en-US" sz="2000" b="1" dirty="0"/>
            <a:t>（创世记</a:t>
          </a:r>
          <a:r>
            <a:rPr lang="en-US" altLang="zh-CN" sz="2000" b="1" dirty="0"/>
            <a:t>3</a:t>
          </a:r>
          <a:r>
            <a:rPr lang="zh-CN" altLang="en-US" sz="2000" b="1" dirty="0"/>
            <a:t>：</a:t>
          </a:r>
          <a:r>
            <a:rPr lang="en-US" altLang="zh-CN" sz="2000" b="1" dirty="0"/>
            <a:t>9,15</a:t>
          </a:r>
          <a:r>
            <a:rPr lang="en-GB" sz="2000" b="1" dirty="0"/>
            <a:t>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zh-CN" altLang="en-US" sz="2000" b="1" dirty="0"/>
            <a:t>出于爱，他与亚伯拉罕立约，并应许赐福给全人类</a:t>
          </a:r>
          <a:br>
            <a:rPr lang="es-ES" altLang="zh-CN" sz="2000" b="1" dirty="0"/>
          </a:br>
          <a:r>
            <a:rPr lang="zh-CN" altLang="en-US" sz="2000" b="1" dirty="0"/>
            <a:t>（创世记</a:t>
          </a:r>
          <a:r>
            <a:rPr lang="en-US" altLang="zh-CN" sz="2000" b="1" dirty="0"/>
            <a:t>26</a:t>
          </a:r>
          <a:r>
            <a:rPr lang="zh-CN" altLang="en-US" sz="2000" b="1" dirty="0"/>
            <a:t>：</a:t>
          </a:r>
          <a:r>
            <a:rPr lang="en-US" altLang="zh-CN" sz="2000" b="1" dirty="0"/>
            <a:t>4</a:t>
          </a:r>
          <a:r>
            <a:rPr lang="en-GB" sz="2000" b="1" dirty="0"/>
            <a:t>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zh-CN" altLang="en-US" sz="2000" b="1" dirty="0"/>
            <a:t>出于爱，他将他的儿子</a:t>
          </a:r>
          <a:r>
            <a:rPr lang="en-US" altLang="zh-CN" sz="2000" b="1" dirty="0"/>
            <a:t>——</a:t>
          </a:r>
          <a:r>
            <a:rPr lang="zh-CN" altLang="en-US" sz="2000" b="1" dirty="0"/>
            <a:t>耶稣基督</a:t>
          </a:r>
          <a:r>
            <a:rPr lang="en-US" altLang="zh-CN" sz="2000" b="1" dirty="0"/>
            <a:t>——</a:t>
          </a:r>
          <a:r>
            <a:rPr lang="zh-CN" altLang="en-US" sz="2000" b="1" dirty="0"/>
            <a:t>赐给我们为我们的罪而死</a:t>
          </a:r>
          <a:br>
            <a:rPr lang="es-ES" altLang="zh-CN" sz="2000" b="1" dirty="0"/>
          </a:br>
          <a:r>
            <a:rPr lang="zh-CN" altLang="en-US" sz="2000" b="1" dirty="0"/>
            <a:t>（约翰福音 </a:t>
          </a:r>
          <a:r>
            <a:rPr lang="en-US" altLang="zh-CN" sz="2000" b="1" dirty="0"/>
            <a:t>3</a:t>
          </a:r>
          <a:r>
            <a:rPr lang="zh-CN" altLang="en-US" sz="2000" b="1" dirty="0"/>
            <a:t>：</a:t>
          </a:r>
          <a:r>
            <a:rPr lang="en-US" altLang="zh-CN" sz="2000" b="1" dirty="0"/>
            <a:t>16</a:t>
          </a:r>
          <a:r>
            <a:rPr lang="en-GB" sz="2000" b="1" dirty="0"/>
            <a:t>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#1"/>
    <dgm:cxn modelId="{222BCC11-9467-49A6-B9BE-D6213F3999D7}" type="presOf" srcId="{5701CF90-983B-48D9-9230-994BFA83378E}" destId="{8D4F698C-05CC-4091-99E4-81A863A4654C}" srcOrd="0" destOrd="0" presId="urn:microsoft.com/office/officeart/2005/8/layout/pList1#1"/>
    <dgm:cxn modelId="{AB94311F-6B1A-4656-A168-3FAC8522F61A}" type="presOf" srcId="{5151950E-25EE-491B-9ED4-6C0A68749A6B}" destId="{62A33CCE-35EC-4EAF-A01C-8E40B558DB3D}" srcOrd="0" destOrd="0" presId="urn:microsoft.com/office/officeart/2005/8/layout/pList1#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#1"/>
    <dgm:cxn modelId="{0A5DAF5F-8619-47BD-B2EC-76113C7B7193}" type="presOf" srcId="{A0E0F607-A8A1-4D28-8FDB-3181722F23EE}" destId="{F5F1153A-D05A-45F5-8A0E-769EF8221F6F}" srcOrd="0" destOrd="0" presId="urn:microsoft.com/office/officeart/2005/8/layout/pList1#1"/>
    <dgm:cxn modelId="{E2543D46-DD9A-4313-B537-2F2C8A656220}" type="presOf" srcId="{FEBCE5B6-9181-4999-B393-D4F0357A4778}" destId="{2862C593-E082-4FFF-B2E0-7C6D14B5FDC8}" srcOrd="0" destOrd="0" presId="urn:microsoft.com/office/officeart/2005/8/layout/pList1#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#1"/>
    <dgm:cxn modelId="{90CA8CCA-51F0-4EC6-BCAB-8F8AAFC9C55C}" type="presOf" srcId="{084F9EA4-6998-44AA-B5F9-CCEB0D7CA039}" destId="{60AC92AF-1BB2-467A-88EC-BF5B4BA044F8}" srcOrd="0" destOrd="0" presId="urn:microsoft.com/office/officeart/2005/8/layout/pList1#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#1"/>
    <dgm:cxn modelId="{C855CBF9-E82B-4BAF-8D2C-958D263B1729}" type="presParOf" srcId="{6FA921B9-BDF6-4220-950F-1A1C6717C3B0}" destId="{7040E9B8-7E83-4C9D-8B36-63C36B5B8DA4}" srcOrd="0" destOrd="0" presId="urn:microsoft.com/office/officeart/2005/8/layout/pList1#1"/>
    <dgm:cxn modelId="{DE0E6384-4376-4C05-BA3F-5476336A630A}" type="presParOf" srcId="{6FA921B9-BDF6-4220-950F-1A1C6717C3B0}" destId="{60AC92AF-1BB2-467A-88EC-BF5B4BA044F8}" srcOrd="1" destOrd="0" presId="urn:microsoft.com/office/officeart/2005/8/layout/pList1#1"/>
    <dgm:cxn modelId="{1F99A12D-411B-4A4D-AF94-96E1E5EC8613}" type="presParOf" srcId="{46388319-2DB2-4722-863C-284A3AC87965}" destId="{F5F1153A-D05A-45F5-8A0E-769EF8221F6F}" srcOrd="1" destOrd="0" presId="urn:microsoft.com/office/officeart/2005/8/layout/pList1#1"/>
    <dgm:cxn modelId="{8E23B908-2833-4AC6-ACFC-83234C54A270}" type="presParOf" srcId="{46388319-2DB2-4722-863C-284A3AC87965}" destId="{02055C9F-C123-48A0-964B-AEAC402EBB9D}" srcOrd="2" destOrd="0" presId="urn:microsoft.com/office/officeart/2005/8/layout/pList1#1"/>
    <dgm:cxn modelId="{56126019-38C8-4C21-9A02-C890F2524B3B}" type="presParOf" srcId="{02055C9F-C123-48A0-964B-AEAC402EBB9D}" destId="{6EE870F5-F98B-4DF5-BB8F-DAF4CBDA3C30}" srcOrd="0" destOrd="0" presId="urn:microsoft.com/office/officeart/2005/8/layout/pList1#1"/>
    <dgm:cxn modelId="{6B8F94B8-9852-4207-AAC9-904A95EB1920}" type="presParOf" srcId="{02055C9F-C123-48A0-964B-AEAC402EBB9D}" destId="{62A33CCE-35EC-4EAF-A01C-8E40B558DB3D}" srcOrd="1" destOrd="0" presId="urn:microsoft.com/office/officeart/2005/8/layout/pList1#1"/>
    <dgm:cxn modelId="{69482868-3001-4F40-A44D-2F7241BF4BD0}" type="presParOf" srcId="{46388319-2DB2-4722-863C-284A3AC87965}" destId="{B896B606-64CF-424C-8EC0-801003E438D2}" srcOrd="3" destOrd="0" presId="urn:microsoft.com/office/officeart/2005/8/layout/pList1#1"/>
    <dgm:cxn modelId="{E9A697CC-D6B1-4244-BD57-C0569E7EBE87}" type="presParOf" srcId="{46388319-2DB2-4722-863C-284A3AC87965}" destId="{93A5FE67-5C08-4FB1-8932-A448B8406C00}" srcOrd="4" destOrd="0" presId="urn:microsoft.com/office/officeart/2005/8/layout/pList1#1"/>
    <dgm:cxn modelId="{9251C5D1-0EC5-4990-960A-A62608E9C410}" type="presParOf" srcId="{93A5FE67-5C08-4FB1-8932-A448B8406C00}" destId="{81E9057B-6174-459E-A30C-8CF5A4DAC452}" srcOrd="0" destOrd="0" presId="urn:microsoft.com/office/officeart/2005/8/layout/pList1#1"/>
    <dgm:cxn modelId="{B1120CD8-6EA5-40A3-929A-03771EB1AEF4}" type="presParOf" srcId="{93A5FE67-5C08-4FB1-8932-A448B8406C00}" destId="{8D4F698C-05CC-4091-99E4-81A863A4654C}" srcOrd="1" destOrd="0" presId="urn:microsoft.com/office/officeart/2005/8/layout/pList1#1"/>
    <dgm:cxn modelId="{9F305B2A-214A-4BED-BA37-D9767C50F7CC}" type="presParOf" srcId="{46388319-2DB2-4722-863C-284A3AC87965}" destId="{2862C593-E082-4FFF-B2E0-7C6D14B5FDC8}" srcOrd="5" destOrd="0" presId="urn:microsoft.com/office/officeart/2005/8/layout/pList1#1"/>
    <dgm:cxn modelId="{D5ED35B2-D243-4D49-A8BC-FCEE8BBEE604}" type="presParOf" srcId="{46388319-2DB2-4722-863C-284A3AC87965}" destId="{5E198A32-1847-4D65-8A43-0549C9607DC7}" srcOrd="6" destOrd="0" presId="urn:microsoft.com/office/officeart/2005/8/layout/pList1#1"/>
    <dgm:cxn modelId="{D77A14BA-7A7E-4714-9E2D-728F33A9F7C4}" type="presParOf" srcId="{5E198A32-1847-4D65-8A43-0549C9607DC7}" destId="{C32BD292-02DF-4F43-8938-321FE8DA463D}" srcOrd="0" destOrd="0" presId="urn:microsoft.com/office/officeart/2005/8/layout/pList1#1"/>
    <dgm:cxn modelId="{870F2E0A-F19C-482B-A2C5-ECA7B72898E7}" type="presParOf" srcId="{5E198A32-1847-4D65-8A43-0549C9607DC7}" destId="{F6FBA181-00B8-4FD1-A57E-E0BE403C0E06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#1" loCatId="process" qsTypeId="urn:microsoft.com/office/officeart/2005/8/quickstyle/3d1#2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zh-CN" altLang="en-US" sz="2400" b="1" dirty="0">
              <a:solidFill>
                <a:schemeClr val="tx1"/>
              </a:solidFill>
            </a:rPr>
            <a:t>马太</a:t>
          </a:r>
          <a:endParaRPr lang="en-GB" sz="2400" b="1" dirty="0">
            <a:solidFill>
              <a:schemeClr val="tx1"/>
            </a:solidFill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zh-CN" altLang="en-US" sz="2000" b="1" dirty="0"/>
            <a:t>从一名犹太人向犹太人述说</a:t>
          </a:r>
          <a:endParaRPr lang="en-GB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马可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zh-CN" altLang="en-US" sz="2000" b="1" dirty="0"/>
            <a:t>从一名犹太人向外邦人述说</a:t>
          </a:r>
          <a:endParaRPr lang="en-GB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zh-CN" altLang="en-US" sz="2400" b="1" dirty="0">
              <a:solidFill>
                <a:schemeClr val="tx1"/>
              </a:solidFill>
            </a:rPr>
            <a:t>路加</a:t>
          </a:r>
          <a:endParaRPr lang="en-GB" sz="2400" b="1" dirty="0">
            <a:solidFill>
              <a:schemeClr val="tx1"/>
            </a:solidFill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zh-CN" altLang="en-US" sz="2000" b="1" dirty="0"/>
            <a:t>从一名外邦人向外邦人述说</a:t>
          </a:r>
          <a:endParaRPr lang="en-GB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约翰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zh-CN" altLang="en-US" sz="2000" b="1" dirty="0"/>
            <a:t>从一名犹太人向犹太人与外邦人述说</a:t>
          </a:r>
          <a:endParaRPr lang="en-GB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zh-CN" altLang="en-US" sz="2000" b="1" dirty="0"/>
            <a:t>他是实现他所应许的那位弥赛亚</a:t>
          </a:r>
          <a:endParaRPr lang="en-GB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zh-CN" altLang="en-US" sz="2000" b="1" dirty="0"/>
            <a:t>始终关心服务他人</a:t>
          </a:r>
          <a:endParaRPr lang="en-GB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zh-CN" altLang="en-US" sz="2000" b="1" dirty="0"/>
            <a:t>充满人性且富有同情心</a:t>
          </a:r>
          <a:endParaRPr lang="en-GB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zh-CN" altLang="en-US" sz="2000" b="1" dirty="0"/>
            <a:t>赐予肉体和属灵生命者</a:t>
          </a:r>
          <a:endParaRPr lang="en-GB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0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0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0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0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#1"/>
    <dgm:cxn modelId="{C68EA907-93DF-4738-AED7-4679B17C0455}" type="presOf" srcId="{3DE24615-8C34-47FC-B1EF-9A54A9D92B9A}" destId="{770E72FC-656A-481B-B919-5AB9D78B8DF5}" srcOrd="0" destOrd="0" presId="urn:microsoft.com/office/officeart/2005/8/layout/lProcess3#1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#1"/>
    <dgm:cxn modelId="{6A1F6631-0001-4FB3-9C5C-CE778B58EEC9}" type="presOf" srcId="{36A81FD7-1696-4233-A514-EB239CD86A34}" destId="{8B0B277D-219C-4691-8959-F079D4373591}" srcOrd="0" destOrd="0" presId="urn:microsoft.com/office/officeart/2005/8/layout/lProcess3#1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#1"/>
    <dgm:cxn modelId="{9A18678B-F299-4D7D-BEF0-5FBD977D839E}" type="presOf" srcId="{19D61260-ABA2-4CEE-8F03-FA377DA6BA09}" destId="{DBFC7235-7FEE-4888-AB48-4ECC7A2D724C}" srcOrd="0" destOrd="0" presId="urn:microsoft.com/office/officeart/2005/8/layout/lProcess3#1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#1"/>
    <dgm:cxn modelId="{8B2E37AA-4071-4DCD-9D25-052C2619F6CF}" type="presOf" srcId="{B5CDE01A-D2F5-4CB0-94C3-8A1D5694E5D0}" destId="{2935C5F6-CCE1-48B3-A70C-078DFE8389E8}" srcOrd="0" destOrd="0" presId="urn:microsoft.com/office/officeart/2005/8/layout/lProcess3#1"/>
    <dgm:cxn modelId="{EAC510AB-CB3B-4470-BF80-8DD487E4FBAA}" type="presOf" srcId="{158B91D6-3945-413E-9129-BDACA0ED422C}" destId="{E17F692B-C597-4DCC-BE2C-80E6710654C1}" srcOrd="0" destOrd="0" presId="urn:microsoft.com/office/officeart/2005/8/layout/lProcess3#1"/>
    <dgm:cxn modelId="{B4B420D7-0A44-46F2-983A-A72823AF8789}" type="presOf" srcId="{A22F9BDF-26BF-4567-9F32-DF995FB89CD4}" destId="{C183A4BA-45FD-4B4E-B2E4-B3A24BF20011}" srcOrd="0" destOrd="0" presId="urn:microsoft.com/office/officeart/2005/8/layout/lProcess3#1"/>
    <dgm:cxn modelId="{251D64DD-530F-4B83-927A-0CB8BE014A99}" type="presOf" srcId="{F3660E15-2E0B-4D18-A94B-EA184D1E3706}" destId="{CCFE6064-A474-473B-8918-D63B8B57A8A7}" srcOrd="0" destOrd="0" presId="urn:microsoft.com/office/officeart/2005/8/layout/lProcess3#1"/>
    <dgm:cxn modelId="{8FD878ED-223C-496E-8DBD-579B27D8A601}" type="presOf" srcId="{3ACB4F0C-5AC8-45EA-9849-05CAA4E4A4BC}" destId="{D3C9A0BF-8C27-491B-A6D9-5882CAEBA5FE}" srcOrd="0" destOrd="0" presId="urn:microsoft.com/office/officeart/2005/8/layout/lProcess3#1"/>
    <dgm:cxn modelId="{2F96A6F8-0589-4E86-B2F7-9EF3136F5DB3}" type="presOf" srcId="{DECA21E4-7770-4129-9676-4D4FA5A7EA2F}" destId="{79DA0375-60F7-4181-B203-7E3A2FC54BCB}" srcOrd="0" destOrd="0" presId="urn:microsoft.com/office/officeart/2005/8/layout/lProcess3#1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#1"/>
    <dgm:cxn modelId="{ECAF75A3-85CC-4B0B-96DE-FE38FF5A0C15}" type="presParOf" srcId="{382B5FA0-F8FD-488C-AED6-3D8B1BB6EBDD}" destId="{79DA0375-60F7-4181-B203-7E3A2FC54BCB}" srcOrd="0" destOrd="0" presId="urn:microsoft.com/office/officeart/2005/8/layout/lProcess3#1"/>
    <dgm:cxn modelId="{6B12DC61-2D6A-4CCA-B0AF-C4CF6A71AD99}" type="presParOf" srcId="{382B5FA0-F8FD-488C-AED6-3D8B1BB6EBDD}" destId="{F5779110-7C57-4743-9F5D-62868B792867}" srcOrd="1" destOrd="0" presId="urn:microsoft.com/office/officeart/2005/8/layout/lProcess3#1"/>
    <dgm:cxn modelId="{DC6F9B9C-5233-4572-892D-612890062F2F}" type="presParOf" srcId="{382B5FA0-F8FD-488C-AED6-3D8B1BB6EBDD}" destId="{36A13CB1-73B7-4F79-B1D2-0E5E59685E87}" srcOrd="2" destOrd="0" presId="urn:microsoft.com/office/officeart/2005/8/layout/lProcess3#1"/>
    <dgm:cxn modelId="{2521B7CF-222D-4327-942A-92D1180E8B10}" type="presParOf" srcId="{382B5FA0-F8FD-488C-AED6-3D8B1BB6EBDD}" destId="{3BAED9CE-4CCC-43CF-98CB-38D53F2D1EFD}" srcOrd="3" destOrd="0" presId="urn:microsoft.com/office/officeart/2005/8/layout/lProcess3#1"/>
    <dgm:cxn modelId="{ED48502C-EFFA-4612-90C7-536C4DBB8505}" type="presParOf" srcId="{382B5FA0-F8FD-488C-AED6-3D8B1BB6EBDD}" destId="{D3C9A0BF-8C27-491B-A6D9-5882CAEBA5FE}" srcOrd="4" destOrd="0" presId="urn:microsoft.com/office/officeart/2005/8/layout/lProcess3#1"/>
    <dgm:cxn modelId="{3C628FEE-1D3E-438D-951A-BFF5E1ADAF13}" type="presParOf" srcId="{8B0B277D-219C-4691-8959-F079D4373591}" destId="{B2089270-736D-425B-9BE0-255E0092CA85}" srcOrd="1" destOrd="0" presId="urn:microsoft.com/office/officeart/2005/8/layout/lProcess3#1"/>
    <dgm:cxn modelId="{AB50C548-6512-46E0-A174-29E8B87CBB82}" type="presParOf" srcId="{8B0B277D-219C-4691-8959-F079D4373591}" destId="{25BC010B-3BEF-41AC-AAA9-983A399FF87C}" srcOrd="2" destOrd="0" presId="urn:microsoft.com/office/officeart/2005/8/layout/lProcess3#1"/>
    <dgm:cxn modelId="{9316A708-86DA-47EF-B76D-3AAF6043AADE}" type="presParOf" srcId="{25BC010B-3BEF-41AC-AAA9-983A399FF87C}" destId="{C183A4BA-45FD-4B4E-B2E4-B3A24BF20011}" srcOrd="0" destOrd="0" presId="urn:microsoft.com/office/officeart/2005/8/layout/lProcess3#1"/>
    <dgm:cxn modelId="{CC5C5F4E-8B77-417F-A40D-C3DC914CD3E6}" type="presParOf" srcId="{25BC010B-3BEF-41AC-AAA9-983A399FF87C}" destId="{FFFBDC64-973A-4A8D-90B8-A475AA435594}" srcOrd="1" destOrd="0" presId="urn:microsoft.com/office/officeart/2005/8/layout/lProcess3#1"/>
    <dgm:cxn modelId="{064CD6BD-D2B2-407D-BAF8-76B254EBB5B7}" type="presParOf" srcId="{25BC010B-3BEF-41AC-AAA9-983A399FF87C}" destId="{302EBD51-FDE2-4B01-A9DC-A10BAF1BAF09}" srcOrd="2" destOrd="0" presId="urn:microsoft.com/office/officeart/2005/8/layout/lProcess3#1"/>
    <dgm:cxn modelId="{00D931D5-C8F7-4D24-A413-FF6D0A77AD23}" type="presParOf" srcId="{25BC010B-3BEF-41AC-AAA9-983A399FF87C}" destId="{EA75AC1C-BE4A-4F54-838C-FA38A3BEA9C5}" srcOrd="3" destOrd="0" presId="urn:microsoft.com/office/officeart/2005/8/layout/lProcess3#1"/>
    <dgm:cxn modelId="{5BB507E0-50B7-4CC0-A371-D23F617CB8B4}" type="presParOf" srcId="{25BC010B-3BEF-41AC-AAA9-983A399FF87C}" destId="{CCFE6064-A474-473B-8918-D63B8B57A8A7}" srcOrd="4" destOrd="0" presId="urn:microsoft.com/office/officeart/2005/8/layout/lProcess3#1"/>
    <dgm:cxn modelId="{8062D7F8-6236-4D6D-A076-5040AE4FC682}" type="presParOf" srcId="{8B0B277D-219C-4691-8959-F079D4373591}" destId="{2B999D5E-49AD-43C0-8715-00986CF72282}" srcOrd="3" destOrd="0" presId="urn:microsoft.com/office/officeart/2005/8/layout/lProcess3#1"/>
    <dgm:cxn modelId="{97694472-401B-4F68-B944-642012176D1C}" type="presParOf" srcId="{8B0B277D-219C-4691-8959-F079D4373591}" destId="{F7F344B8-7AA8-43D0-9F8D-82C0B1061908}" srcOrd="4" destOrd="0" presId="urn:microsoft.com/office/officeart/2005/8/layout/lProcess3#1"/>
    <dgm:cxn modelId="{01FD9018-8C7D-49CD-838E-D81DACBA0D44}" type="presParOf" srcId="{F7F344B8-7AA8-43D0-9F8D-82C0B1061908}" destId="{65315E6C-71DF-4B2C-A938-C23E08C1CB47}" srcOrd="0" destOrd="0" presId="urn:microsoft.com/office/officeart/2005/8/layout/lProcess3#1"/>
    <dgm:cxn modelId="{9A0FA6DC-A239-4E79-9764-9703F80418D7}" type="presParOf" srcId="{F7F344B8-7AA8-43D0-9F8D-82C0B1061908}" destId="{32D72570-1BBC-4340-8984-73F56164E70D}" srcOrd="1" destOrd="0" presId="urn:microsoft.com/office/officeart/2005/8/layout/lProcess3#1"/>
    <dgm:cxn modelId="{7A251815-0A38-4F00-ABA7-F350E1509399}" type="presParOf" srcId="{F7F344B8-7AA8-43D0-9F8D-82C0B1061908}" destId="{DBFC7235-7FEE-4888-AB48-4ECC7A2D724C}" srcOrd="2" destOrd="0" presId="urn:microsoft.com/office/officeart/2005/8/layout/lProcess3#1"/>
    <dgm:cxn modelId="{267A1E13-B89A-4435-A6E5-D4600AC8312D}" type="presParOf" srcId="{F7F344B8-7AA8-43D0-9F8D-82C0B1061908}" destId="{EB5A9CA7-E887-471B-B0AF-9A8B5A6D8E66}" srcOrd="3" destOrd="0" presId="urn:microsoft.com/office/officeart/2005/8/layout/lProcess3#1"/>
    <dgm:cxn modelId="{818F164F-CE25-4972-95F5-984E8BF9D228}" type="presParOf" srcId="{F7F344B8-7AA8-43D0-9F8D-82C0B1061908}" destId="{770E72FC-656A-481B-B919-5AB9D78B8DF5}" srcOrd="4" destOrd="0" presId="urn:microsoft.com/office/officeart/2005/8/layout/lProcess3#1"/>
    <dgm:cxn modelId="{8609D77D-3FC2-46EE-B1B4-878BADD9B0E5}" type="presParOf" srcId="{8B0B277D-219C-4691-8959-F079D4373591}" destId="{566AFE0B-6A47-4D98-96EC-AFBB0626BEF6}" srcOrd="5" destOrd="0" presId="urn:microsoft.com/office/officeart/2005/8/layout/lProcess3#1"/>
    <dgm:cxn modelId="{61A06075-D0F9-4F1C-B84D-A66A4505A571}" type="presParOf" srcId="{8B0B277D-219C-4691-8959-F079D4373591}" destId="{D9C70175-9F16-46B6-8BB1-881A6CD1F590}" srcOrd="6" destOrd="0" presId="urn:microsoft.com/office/officeart/2005/8/layout/lProcess3#1"/>
    <dgm:cxn modelId="{00E2317A-1D4E-4053-B5F0-6BC7652590AE}" type="presParOf" srcId="{D9C70175-9F16-46B6-8BB1-881A6CD1F590}" destId="{5FBFCC8C-4320-4382-AD12-E83B164E4A80}" srcOrd="0" destOrd="0" presId="urn:microsoft.com/office/officeart/2005/8/layout/lProcess3#1"/>
    <dgm:cxn modelId="{ECABE818-8F26-48E6-B563-FB827EDFC646}" type="presParOf" srcId="{D9C70175-9F16-46B6-8BB1-881A6CD1F590}" destId="{5A1D827E-9632-41F9-94D4-429CE98394EA}" srcOrd="1" destOrd="0" presId="urn:microsoft.com/office/officeart/2005/8/layout/lProcess3#1"/>
    <dgm:cxn modelId="{94B89A9C-BC7F-41A1-ADF5-EB9DF5BA34C2}" type="presParOf" srcId="{D9C70175-9F16-46B6-8BB1-881A6CD1F590}" destId="{E17F692B-C597-4DCC-BE2C-80E6710654C1}" srcOrd="2" destOrd="0" presId="urn:microsoft.com/office/officeart/2005/8/layout/lProcess3#1"/>
    <dgm:cxn modelId="{C358089D-754A-49BE-A047-734237E2CB47}" type="presParOf" srcId="{D9C70175-9F16-46B6-8BB1-881A6CD1F590}" destId="{E57E05BE-29B1-4413-A5D7-073D3BA57D75}" srcOrd="3" destOrd="0" presId="urn:microsoft.com/office/officeart/2005/8/layout/lProcess3#1"/>
    <dgm:cxn modelId="{4035BF4B-32DB-4E4C-B9C4-ACE076F0909C}" type="presParOf" srcId="{D9C70175-9F16-46B6-8BB1-881A6CD1F590}" destId="{2935C5F6-CCE1-48B3-A70C-078DFE8389E8}" srcOrd="4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神的一些属性</a:t>
          </a:r>
          <a:endParaRPr lang="en-GB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全能者（创世记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全知者（约翰一书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预知未来者（以赛亚书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公义的（诗篇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有怜悯的（申命记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耐心而安慰人心（罗马书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恩典的赐予者（罗马书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宽恕者（诗篇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有君王之尊的（诗篇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永恒的（创世记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出于爱，他创造了人类，男女，并“吩咐”他们彼此相爱（创世记</a:t>
          </a:r>
          <a:r>
            <a:rPr lang="en-US" altLang="zh-CN" sz="2000" b="1" kern="1200" dirty="0"/>
            <a:t>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24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出于爱，当亚当和夏娃犯罪时，他寻找他们，赐给他们盼望</a:t>
          </a:r>
          <a:br>
            <a:rPr lang="es-ES" altLang="zh-CN" sz="2000" b="1" kern="1200" dirty="0"/>
          </a:br>
          <a:r>
            <a:rPr lang="zh-CN" altLang="en-US" sz="2000" b="1" kern="1200" dirty="0"/>
            <a:t>（创世记</a:t>
          </a:r>
          <a:r>
            <a:rPr lang="en-US" altLang="zh-CN" sz="2000" b="1" kern="1200" dirty="0"/>
            <a:t>3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9,15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出于爱，他与亚伯拉罕立约，并应许赐福给全人类</a:t>
          </a:r>
          <a:br>
            <a:rPr lang="es-ES" altLang="zh-CN" sz="2000" b="1" kern="1200" dirty="0"/>
          </a:br>
          <a:r>
            <a:rPr lang="zh-CN" altLang="en-US" sz="2000" b="1" kern="1200" dirty="0"/>
            <a:t>（创世记</a:t>
          </a:r>
          <a:r>
            <a:rPr lang="en-US" altLang="zh-CN" sz="2000" b="1" kern="1200" dirty="0"/>
            <a:t>26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4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出于爱，他将他的儿子</a:t>
          </a:r>
          <a:r>
            <a:rPr lang="en-US" altLang="zh-CN" sz="2000" b="1" kern="1200" dirty="0"/>
            <a:t>——</a:t>
          </a:r>
          <a:r>
            <a:rPr lang="zh-CN" altLang="en-US" sz="2000" b="1" kern="1200" dirty="0"/>
            <a:t>耶稣基督</a:t>
          </a:r>
          <a:r>
            <a:rPr lang="en-US" altLang="zh-CN" sz="2000" b="1" kern="1200" dirty="0"/>
            <a:t>——</a:t>
          </a:r>
          <a:r>
            <a:rPr lang="zh-CN" altLang="en-US" sz="2000" b="1" kern="1200" dirty="0"/>
            <a:t>赐给我们为我们的罪而死</a:t>
          </a:r>
          <a:br>
            <a:rPr lang="es-ES" altLang="zh-CN" sz="2000" b="1" kern="1200" dirty="0"/>
          </a:br>
          <a:r>
            <a:rPr lang="zh-CN" altLang="en-US" sz="2000" b="1" kern="1200" dirty="0"/>
            <a:t>（约翰福音 </a:t>
          </a:r>
          <a:r>
            <a:rPr lang="en-US" altLang="zh-CN" sz="2000" b="1" kern="1200" dirty="0"/>
            <a:t>3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16</a:t>
          </a:r>
          <a:r>
            <a:rPr lang="en-GB" sz="2000" b="1" kern="1200" dirty="0"/>
            <a:t>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41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</a:rPr>
            <a:t>马太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4941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104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从一名犹太人向犹太人述说</a:t>
          </a:r>
          <a:endParaRPr lang="en-GB" sz="2000" b="1" kern="1200" dirty="0"/>
        </a:p>
      </dsp:txBody>
      <dsp:txXfrm>
        <a:off x="1737929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20" y="68273"/>
          <a:ext cx="3779988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他是实现他所应许的那位弥赛亚</a:t>
          </a:r>
          <a:endParaRPr lang="en-GB" sz="2000" b="1" kern="1200" dirty="0"/>
        </a:p>
      </dsp:txBody>
      <dsp:txXfrm>
        <a:off x="4565645" y="68273"/>
        <a:ext cx="3116338" cy="663650"/>
      </dsp:txXfrm>
    </dsp:sp>
    <dsp:sp modelId="{C183A4BA-45FD-4B4E-B2E4-B3A24BF20011}">
      <dsp:nvSpPr>
        <dsp:cNvPr id="0" name=""/>
        <dsp:cNvSpPr/>
      </dsp:nvSpPr>
      <dsp:spPr>
        <a:xfrm>
          <a:off x="44941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马可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41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104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从一名犹太人向外邦人述说</a:t>
          </a:r>
          <a:endParaRPr lang="en-GB" sz="2000" b="1" kern="1200" dirty="0"/>
        </a:p>
      </dsp:txBody>
      <dsp:txXfrm>
        <a:off x="1737929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20" y="979793"/>
          <a:ext cx="3779988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始终关心服务他人</a:t>
          </a:r>
          <a:endParaRPr lang="en-GB" sz="2000" b="1" kern="1200" dirty="0"/>
        </a:p>
      </dsp:txBody>
      <dsp:txXfrm>
        <a:off x="4565645" y="979793"/>
        <a:ext cx="3116338" cy="663650"/>
      </dsp:txXfrm>
    </dsp:sp>
    <dsp:sp modelId="{65315E6C-71DF-4B2C-A938-C23E08C1CB47}">
      <dsp:nvSpPr>
        <dsp:cNvPr id="0" name=""/>
        <dsp:cNvSpPr/>
      </dsp:nvSpPr>
      <dsp:spPr>
        <a:xfrm>
          <a:off x="44941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</a:rPr>
            <a:t>路加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4941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104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从一名外邦人向外邦人述说</a:t>
          </a:r>
          <a:endParaRPr lang="en-GB" sz="2000" b="1" kern="1200" dirty="0"/>
        </a:p>
      </dsp:txBody>
      <dsp:txXfrm>
        <a:off x="1737929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20" y="1891313"/>
          <a:ext cx="3779988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充满人性且富有同情心</a:t>
          </a:r>
          <a:endParaRPr lang="en-GB" sz="2000" b="1" kern="1200" dirty="0"/>
        </a:p>
      </dsp:txBody>
      <dsp:txXfrm>
        <a:off x="4565645" y="1891313"/>
        <a:ext cx="3116338" cy="663650"/>
      </dsp:txXfrm>
    </dsp:sp>
    <dsp:sp modelId="{5FBFCC8C-4320-4382-AD12-E83B164E4A80}">
      <dsp:nvSpPr>
        <dsp:cNvPr id="0" name=""/>
        <dsp:cNvSpPr/>
      </dsp:nvSpPr>
      <dsp:spPr>
        <a:xfrm>
          <a:off x="44941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约翰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41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104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从一名犹太人向犹太人与外邦人述说</a:t>
          </a:r>
          <a:endParaRPr lang="en-GB" sz="2000" b="1" kern="1200" dirty="0"/>
        </a:p>
      </dsp:txBody>
      <dsp:txXfrm>
        <a:off x="1737929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20" y="2802833"/>
          <a:ext cx="3779988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赐予肉体和属灵生命者</a:t>
          </a:r>
          <a:endParaRPr lang="en-GB" sz="2000" b="1" kern="1200" dirty="0"/>
        </a:p>
      </dsp:txBody>
      <dsp:txXfrm>
        <a:off x="4565645" y="2802833"/>
        <a:ext cx="3116338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61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5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1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SmartArt with large images (the four “for love”)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22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认识上帝</a:t>
            </a:r>
            <a:endParaRPr lang="en-GB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80005" y="6120191"/>
            <a:ext cx="3868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二零二六年四月十一日的第二课</a:t>
            </a:r>
            <a:endParaRPr lang="en-GB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上帝在创造之工中显现</a:t>
            </a:r>
            <a:endParaRPr lang="en-GB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00627" y="750203"/>
            <a:ext cx="71246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诸天述说 神的荣耀。穹苍传扬他的手段。</a:t>
            </a: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（诗篇</a:t>
            </a:r>
            <a:r>
              <a:rPr lang="en-GB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00627" y="1698098"/>
            <a:ext cx="719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圣经开头就称上帝为 </a:t>
            </a:r>
            <a:r>
              <a:rPr lang="en-US" altLang="zh-CN" sz="2000" b="1" dirty="0" err="1">
                <a:solidFill>
                  <a:prstClr val="black"/>
                </a:solidFill>
              </a:rPr>
              <a:t>אֱלֹה</a:t>
            </a:r>
            <a:r>
              <a:rPr lang="en-US" altLang="zh-CN" sz="2000" b="1" dirty="0">
                <a:solidFill>
                  <a:prstClr val="black"/>
                </a:solidFill>
              </a:rPr>
              <a:t>ִ֑</a:t>
            </a:r>
            <a:r>
              <a:rPr lang="en-US" altLang="zh-CN" sz="2000" b="1" dirty="0" err="1">
                <a:solidFill>
                  <a:prstClr val="black"/>
                </a:solidFill>
              </a:rPr>
              <a:t>ים</a:t>
            </a:r>
            <a:r>
              <a:rPr lang="zh-CN" altLang="en-US" sz="2000" b="1" dirty="0">
                <a:solidFill>
                  <a:prstClr val="black"/>
                </a:solidFill>
              </a:rPr>
              <a:t>（以罗欣）。虽然这个称号的字面翻译是“诸神”，但它被用作单数词。就如 “起初，诸神（上帝）创造了天地”（创世记 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163555" y="4668788"/>
            <a:ext cx="691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zh-CN" altLang="en-US" sz="2000" b="1" dirty="0">
                <a:solidFill>
                  <a:prstClr val="black"/>
                </a:solidFill>
              </a:rPr>
              <a:t>在创世纪第二章中，又添加了一个上帝的个人称呼：</a:t>
            </a:r>
            <a:r>
              <a:rPr lang="en-US" altLang="zh-CN" sz="2000" b="1" dirty="0" err="1">
                <a:solidFill>
                  <a:prstClr val="black"/>
                </a:solidFill>
              </a:rPr>
              <a:t>יְהו</a:t>
            </a:r>
            <a:r>
              <a:rPr lang="en-US" altLang="zh-CN" sz="2000" b="1" dirty="0">
                <a:solidFill>
                  <a:prstClr val="black"/>
                </a:solidFill>
              </a:rPr>
              <a:t>ָ֥ה</a:t>
            </a:r>
            <a:r>
              <a:rPr lang="zh-CN" altLang="en-US" sz="2000" b="1" dirty="0">
                <a:solidFill>
                  <a:prstClr val="black"/>
                </a:solidFill>
              </a:rPr>
              <a:t>（耶和华）。现在，他不再只是说“要有。。”。他还用手塑造人。大能的神在此显明自己是一个能个人接触、一位亲切的神。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3556" y="3561780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它向我们呈现了那位通过道（圣言</a:t>
            </a:r>
            <a:r>
              <a:rPr lang="en-MY" altLang="zh-CN" sz="2000" b="1" dirty="0"/>
              <a:t>/ </a:t>
            </a:r>
            <a:r>
              <a:rPr lang="zh-CN" altLang="en-US" sz="2000" b="1" dirty="0"/>
              <a:t>耶稣基督）和圣灵的运行，有能力使一切存在的都生出的造物主（创世记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1-3 ; </a:t>
            </a:r>
            <a:r>
              <a:rPr lang="zh-CN" altLang="en-US" sz="2000" b="1" dirty="0"/>
              <a:t>约翰福音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他触碰我们，与我们交谈，教导我们，布置我们的工作。。。他爱我们。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上帝在耶稣身上显现（以马内利</a:t>
            </a:r>
            <a:r>
              <a:rPr lang="en-GB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9918" y="805911"/>
            <a:ext cx="9129959" cy="4001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69400B"/>
                </a:solidFill>
                <a:latin typeface="Comic Sans MS" panose="030F0702030302020204" pitchFamily="66" charset="0"/>
              </a:rPr>
              <a:t>从来没有人看见 神，只有在父怀里的独生子将他表明出来。</a:t>
            </a:r>
            <a:r>
              <a:rPr lang="en-GB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约翰福音 </a:t>
            </a:r>
            <a:r>
              <a:rPr lang="en-US" altLang="zh-CN" b="1" dirty="0">
                <a:solidFill>
                  <a:srgbClr val="69400B"/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rgbClr val="69400B"/>
                </a:solidFill>
                <a:latin typeface="Comic Sans MS" panose="030F0702030302020204" pitchFamily="66" charset="0"/>
              </a:rPr>
              <a:t>18</a:t>
            </a:r>
            <a:r>
              <a:rPr lang="en-GB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6217" y="1416131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如果我们想知道上帝是什么样的，就让我们去认识耶稣。他是道成肉身的上帝（约翰福音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），他藉着取了人的本性，向我们显明自己，使他能被我们看见和听见（约翰福音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18;14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9;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约翰一书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06651231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他以一个预言性的名字被宣告，这名字表明了他人生的目的：就是以马内利，上帝与我们同在（以赛亚书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14;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马太福音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）。四位福音书作者以不同的角度向我们介绍了他。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23974" y="1850589"/>
            <a:ext cx="99345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千万的人对于上帝和祂的属性持有错误的观念。。。。上帝是真理的上帝，公平与怜悯是祂宝座的特质。祂是爱的上帝，富有怜悯和亲切的同情心。正如祂的儿子──我们的救主所表现的那样。祂是有耐心而且恒久忍耐的上帝。如果我们所敬仰所致力仿效的乃是这样的一位，我们就是在敬拜真神上帝。</a:t>
            </a:r>
            <a:r>
              <a:rPr lang="en-GB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77753" y="5069909"/>
            <a:ext cx="432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怀爱伦（上帝关心我们，八月八日）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561214" y="875194"/>
            <a:ext cx="3788957" cy="37548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-GB" sz="4000" b="1" i="0" u="none" strike="noStrike" kern="1200" cap="none" spc="0" normalizeH="0" baseline="0" noProof="0" dirty="0"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000" b="1" i="0" u="none" strike="noStrike" kern="1200" cap="none" spc="0" normalizeH="0" baseline="0" noProof="0" dirty="0"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认识你独一的真 神，并且认识你所差来的耶稣基督，这就是永生。</a:t>
            </a:r>
            <a:r>
              <a:rPr kumimoji="0" lang="en-GB" sz="4000" b="1" i="0" u="none" strike="noStrike" kern="1200" cap="none" spc="0" normalizeH="0" baseline="0" noProof="0" dirty="0"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en-GB" sz="2800" b="1" i="0" u="none" strike="noStrike" kern="1200" cap="none" spc="0" normalizeH="0" baseline="0" noProof="0" dirty="0"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zh-CN" altLang="en-US" sz="2800" b="1" dirty="0">
                <a:solidFill>
                  <a:srgbClr val="60497B"/>
                </a:solidFill>
                <a:latin typeface="Comic Sans MS" panose="030F0702030302020204" pitchFamily="66" charset="0"/>
              </a:rPr>
              <a:t>约翰福音</a:t>
            </a:r>
            <a:r>
              <a:rPr lang="en-US" altLang="zh-CN" sz="2800" b="1" dirty="0">
                <a:solidFill>
                  <a:srgbClr val="60497B"/>
                </a:solidFill>
                <a:latin typeface="Comic Sans MS" panose="030F0702030302020204" pitchFamily="66" charset="0"/>
              </a:rPr>
              <a:t>17</a:t>
            </a:r>
            <a:r>
              <a:rPr lang="zh-CN" altLang="en-US" sz="2800" b="1" dirty="0">
                <a:solidFill>
                  <a:srgbClr val="60497B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sz="2800" b="1" dirty="0">
                <a:solidFill>
                  <a:srgbClr val="60497B"/>
                </a:solidFill>
                <a:latin typeface="Comic Sans MS" panose="030F0702030302020204" pitchFamily="66" charset="0"/>
              </a:rPr>
              <a:t>3</a:t>
            </a:r>
            <a:r>
              <a:rPr kumimoji="0" lang="en-GB" sz="2800" b="1" i="0" u="none" strike="noStrike" kern="1200" cap="none" spc="0" normalizeH="0" baseline="0" noProof="0" dirty="0"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990975" y="3757554"/>
            <a:ext cx="512400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C85059"/>
                </a:solidFill>
              </a:rPr>
              <a:t>上帝的属性。</a:t>
            </a:r>
            <a:endParaRPr lang="en-GB" sz="2000" b="1" dirty="0">
              <a:solidFill>
                <a:srgbClr val="C85059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B14DC1"/>
                </a:solidFill>
              </a:rPr>
              <a:t>上帝的品格</a:t>
            </a:r>
            <a:r>
              <a:rPr lang="en-GB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上帝是圣洁的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上帝就是爱</a:t>
            </a:r>
            <a:endParaRPr lang="en-GB" sz="2000" b="1" dirty="0"/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515FC3"/>
                </a:solidFill>
              </a:rPr>
              <a:t>认识上帝</a:t>
            </a:r>
            <a:r>
              <a:rPr lang="en-GB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上帝在创造之工中显现出来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上帝在耶稣身上显现出来（以马内利</a:t>
            </a:r>
            <a:r>
              <a:rPr lang="en-GB" sz="2000" b="1" dirty="0"/>
              <a:t>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6224" y="149636"/>
            <a:ext cx="8039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我们对上帝的理解已被罪恶腐蚀。我们试图用动物或人形的偶像来表现祂。他被描绘成反复无常或专制的神。最终，人类创造了一个以自己形象为主的上帝形象。</a:t>
            </a:r>
            <a:endParaRPr lang="en-GB" sz="2000" b="1" dirty="0"/>
          </a:p>
        </p:txBody>
      </p:sp>
      <p:pic>
        <p:nvPicPr>
          <p:cNvPr id="5" name="Imagen 4" descr="Imagen digital de fuego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但帮助已经到来。你想知道他是什么样的神吗？在圣经中，我们看到了上帝本性的真实启示。</a:t>
            </a:r>
            <a:endParaRPr lang="en-GB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76221" y="1570797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但上帝到底是什么样的 ？祂真的伟大到让我们无法理解祂吗？当然，无论我们多么努力，我们的心灵都无法完全理解上帝。我们需要帮助。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 rot="21319422">
            <a:off x="2721387" y="2905476"/>
            <a:ext cx="67492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神的属性</a:t>
            </a:r>
            <a:endParaRPr lang="en-GB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耶和华万军之 神啊，哪一个大能者像你耶和华？你的信实是在你的四围。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-GB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4324" y="1134404"/>
            <a:ext cx="604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圣经提供了神最忠实、清晰、最一致的形象。它让我们认识祂的方式之一，就是通过祂的属性。</a:t>
            </a:r>
            <a:endParaRPr lang="en-GB" sz="20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2758925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357168" y="4510196"/>
            <a:ext cx="3111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撒但从一开始就试图扭曲上帝的品格，把他描绘成一个自私的上帝，只追求自己的利益。（创世记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4-5</a:t>
            </a:r>
            <a:r>
              <a:rPr lang="en-GB" sz="2000" b="1" dirty="0"/>
              <a:t>).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/>
            <p:cNvPicPr/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/>
            <p:cNvSpPr txBox="1"/>
            <p:nvPr/>
          </p:nvSpPr>
          <p:spPr>
            <a:xfrm rot="21319422">
              <a:off x="9529083" y="366974"/>
              <a:ext cx="208341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神的属性</a:t>
              </a:r>
              <a:endParaRPr lang="en-GB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21319422">
            <a:off x="2801821" y="2875002"/>
            <a:ext cx="6830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上帝的品格</a:t>
            </a:r>
            <a:endParaRPr lang="en-GB" sz="66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上帝是圣洁的</a:t>
            </a:r>
            <a:endParaRPr lang="en-GB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5432" y="307776"/>
            <a:ext cx="59907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彼此呼喊说：“圣哉！圣哉！圣哉！万军之耶和华，他的荣光充满全地！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以赛亚书 </a:t>
            </a:r>
            <a:r>
              <a:rPr lang="en-US" altLang="zh-C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zh-CN" alt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3265" y="1485900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站在上帝身旁的天使赞美他为“圣哉，圣哉，圣哉”（以赛亚书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3; </a:t>
            </a:r>
            <a:r>
              <a:rPr lang="zh-CN" altLang="en-US" sz="2000" b="1" dirty="0"/>
              <a:t>启示录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）。这一属性与祂的品格紧密相连，以赛亚书将其作为上帝的专有名词：“那圣者说。”                                          （以赛亚书 </a:t>
            </a:r>
            <a:r>
              <a:rPr lang="en-US" altLang="zh-CN" sz="2000" b="1" dirty="0"/>
              <a:t>40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25;  57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Pintura de una cascada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93257" y="5275202"/>
            <a:ext cx="6636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这意味着，因为祂是圣洁的，祂的爱是圣洁、纯粹且无私的。因为他是圣洁的，他的全能也是圣洁、纯粹且无私的。祂所有的属性都充满了圣洁与纯粹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3263" y="4525063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但这怎么被运用于上帝呢？因他是与邪恶完全分离，与罪无关的一位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3259" y="3159370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什么是圣洁？这意味着被祝圣、被分别出来、是洁净的。当我们远离邪恶，完成上帝交托给我们的工作时，我们就是圣洁的。（民数记 </a:t>
            </a:r>
            <a:r>
              <a:rPr lang="en-US" altLang="zh-CN" sz="2000" b="1" dirty="0">
                <a:solidFill>
                  <a:prstClr val="black"/>
                </a:solidFill>
              </a:rPr>
              <a:t>15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40; </a:t>
            </a:r>
            <a:r>
              <a:rPr lang="zh-CN" altLang="en-US" sz="2000" b="1" dirty="0">
                <a:solidFill>
                  <a:prstClr val="black"/>
                </a:solidFill>
              </a:rPr>
              <a:t>利未记 </a:t>
            </a:r>
            <a:r>
              <a:rPr lang="en-US" altLang="zh-CN" sz="2000" b="1" dirty="0">
                <a:solidFill>
                  <a:prstClr val="black"/>
                </a:solidFill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44;  </a:t>
            </a:r>
            <a:r>
              <a:rPr lang="zh-CN" altLang="en-US" sz="2000" b="1" dirty="0">
                <a:solidFill>
                  <a:prstClr val="black"/>
                </a:solidFill>
              </a:rPr>
              <a:t>彼得前书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9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571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上帝就是爱</a:t>
            </a:r>
            <a:endParaRPr lang="en-GB" sz="40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0025" y="514647"/>
            <a:ext cx="1179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神爱我们的心，我们也知道、也信。神就是爱！住在爱里面的，就是住在 神</a:t>
            </a:r>
          </a:p>
          <a:p>
            <a:pPr algn="ctr"/>
            <a:r>
              <a:rPr lang="zh-CN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里面， 神也住在他里面。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zh-CN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（约翰一书 </a:t>
            </a:r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zh-CN" alt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16 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上帝不仅拥有爱或传授爱（尽管他两者都有），“上帝就是爱”（约翰一书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8,16</a:t>
            </a:r>
            <a:r>
              <a:rPr lang="zh-CN" altLang="en-US" sz="2000" b="1" dirty="0"/>
              <a:t>）。就像圣洁一样，爱是上帝本质的内在部分。</a:t>
            </a:r>
            <a:endParaRPr lang="en-GB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733800" y="5571108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我该如何回应他的爱呢</a:t>
            </a:r>
            <a:r>
              <a:rPr lang="en-GB" sz="2000" b="1" dirty="0"/>
              <a:t>?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77673694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/>
          <p:cNvSpPr txBox="1"/>
          <p:nvPr/>
        </p:nvSpPr>
        <p:spPr>
          <a:xfrm>
            <a:off x="3740944" y="6036141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prstClr val="black"/>
                </a:solidFill>
              </a:rPr>
              <a:t>我们爱，因为他先爱我们。”（约翰一书 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19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21319422">
            <a:off x="2994290" y="2973950"/>
            <a:ext cx="62034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认识上帝</a:t>
            </a:r>
            <a:endParaRPr lang="en-GB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1938</Words>
  <Application>Microsoft Office PowerPoint</Application>
  <PresentationFormat>Panorámica</PresentationFormat>
  <Paragraphs>77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Comic Sans MS</vt:lpstr>
      <vt:lpstr>Arial</vt:lpstr>
      <vt:lpstr>Aptos</vt:lpstr>
      <vt:lpstr>Constantia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2026-02-28T16:33:00Z</dcterms:created>
  <dcterms:modified xsi:type="dcterms:W3CDTF">2026-04-05T15:29:35Z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559081FD6C354489A2D79A062FE1BB78_13</vt:lpwstr>
  </property>
  <property fmtid="{D5CDD505-2E9C-101B-9397-08002B2CF9AE}" pid="3" name="KSOProductBuildVer">
    <vt:lpwstr>1033-12.2.0.23196</vt:lpwstr>
  </property>
</Properties>
</file>