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138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#1" loCatId="list" qsTypeId="urn:microsoft.com/office/officeart/2005/8/quickstyle/3d3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zh-CN" altLang="en-US" sz="2000" b="1" dirty="0">
              <a:solidFill>
                <a:schemeClr val="tx1"/>
              </a:solidFill>
            </a:rPr>
            <a:t>圣经的敌人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zh-CN" altLang="en-US" sz="2000" b="1" dirty="0">
              <a:solidFill>
                <a:schemeClr val="tx1"/>
              </a:solidFill>
            </a:rPr>
            <a:t>正确与错误的读圣经方法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zh-CN" altLang="en-US" sz="2000" b="1" dirty="0">
              <a:solidFill>
                <a:schemeClr val="tx1"/>
              </a:solidFill>
            </a:rPr>
            <a:t>圣经是什么 </a:t>
          </a:r>
          <a:r>
            <a:rPr lang="en-GB" sz="2000" b="1" dirty="0">
              <a:solidFill>
                <a:schemeClr val="tx1"/>
              </a:solidFill>
            </a:rPr>
            <a:t>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zh-CN" altLang="en-US" sz="2000" b="1" dirty="0">
              <a:solidFill>
                <a:schemeClr val="tx1"/>
              </a:solidFill>
            </a:rPr>
            <a:t>阅读圣经的积极影响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zh-CN" altLang="en-US" sz="2000" b="1" dirty="0">
              <a:solidFill>
                <a:schemeClr val="tx1"/>
              </a:solidFill>
            </a:rPr>
            <a:t>圣经之友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6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#1"/>
    <dgm:cxn modelId="{5A9BD761-1B49-4733-91A2-A870018F8497}" type="presOf" srcId="{7E90B7CE-9ACE-47FB-B57B-3508005CC308}" destId="{0883BAA4-B7B1-42E8-8BDA-A7AF965CC56F}" srcOrd="0" destOrd="0" presId="urn:microsoft.com/office/officeart/2008/layout/VerticalCurvedList#1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#1"/>
    <dgm:cxn modelId="{002CF8BA-C63C-4725-A551-9C9A1BAA912E}" type="presOf" srcId="{1ABA58F3-DD2B-4754-84BC-C88287FB88C5}" destId="{6982799C-B51F-49CE-9D77-C3372A051F25}" srcOrd="0" destOrd="0" presId="urn:microsoft.com/office/officeart/2008/layout/VerticalCurvedList#1"/>
    <dgm:cxn modelId="{2D371FBE-B603-4E6D-86B3-CD24D35E5DAA}" type="presOf" srcId="{5466CEF4-B45F-43B0-98F8-5FA09E193C01}" destId="{3BD9607E-5CFC-490B-BE06-CC86B95F1C7B}" srcOrd="0" destOrd="0" presId="urn:microsoft.com/office/officeart/2008/layout/VerticalCurvedList#1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#1"/>
    <dgm:cxn modelId="{9F4E9FDA-73B7-4C86-8822-5697144C872B}" type="presOf" srcId="{05E80930-2069-48A4-BD58-EFE0A5BFD249}" destId="{EBCD6BA2-74C3-4ED5-A04C-5CDE89333083}" srcOrd="0" destOrd="0" presId="urn:microsoft.com/office/officeart/2008/layout/VerticalCurvedList#1"/>
    <dgm:cxn modelId="{AE87D9CE-971D-4D99-BC28-8AEAAB5E43FA}" type="presParOf" srcId="{FFB4A0DD-6C19-4B78-844E-E492048A9427}" destId="{3BEC0374-E47D-4D32-95E6-36090906F844}" srcOrd="0" destOrd="0" presId="urn:microsoft.com/office/officeart/2008/layout/VerticalCurvedList#1"/>
    <dgm:cxn modelId="{9A96866D-BABF-4CB7-8D92-4578755BE9D5}" type="presParOf" srcId="{3BEC0374-E47D-4D32-95E6-36090906F844}" destId="{D9F6CE7C-94A7-466E-B56E-4C961E5E1835}" srcOrd="0" destOrd="0" presId="urn:microsoft.com/office/officeart/2008/layout/VerticalCurvedList#1"/>
    <dgm:cxn modelId="{2B3184C2-6B12-4C4B-AC08-3A40F9DAEA07}" type="presParOf" srcId="{D9F6CE7C-94A7-466E-B56E-4C961E5E1835}" destId="{A8306534-B062-491F-9B24-46AD81899AFA}" srcOrd="0" destOrd="0" presId="urn:microsoft.com/office/officeart/2008/layout/VerticalCurvedList#1"/>
    <dgm:cxn modelId="{82A3E858-BD0D-485C-A83D-0B49E07363CE}" type="presParOf" srcId="{D9F6CE7C-94A7-466E-B56E-4C961E5E1835}" destId="{0883BAA4-B7B1-42E8-8BDA-A7AF965CC56F}" srcOrd="1" destOrd="0" presId="urn:microsoft.com/office/officeart/2008/layout/VerticalCurvedList#1"/>
    <dgm:cxn modelId="{36FA00D1-9528-4841-9753-FC9F3AB8FDA7}" type="presParOf" srcId="{D9F6CE7C-94A7-466E-B56E-4C961E5E1835}" destId="{0DA4924F-4AC6-4888-B849-3B371212D038}" srcOrd="2" destOrd="0" presId="urn:microsoft.com/office/officeart/2008/layout/VerticalCurvedList#1"/>
    <dgm:cxn modelId="{4A16E6D0-508F-4297-AF0B-C5488BF9FA08}" type="presParOf" srcId="{D9F6CE7C-94A7-466E-B56E-4C961E5E1835}" destId="{EB1036B1-CF16-4370-828C-56F96E3FE942}" srcOrd="3" destOrd="0" presId="urn:microsoft.com/office/officeart/2008/layout/VerticalCurvedList#1"/>
    <dgm:cxn modelId="{367A50C9-90BF-4AF0-B5D1-72A5301EC6AC}" type="presParOf" srcId="{3BEC0374-E47D-4D32-95E6-36090906F844}" destId="{53126F07-6A32-4A1F-AEA6-80B671203E3C}" srcOrd="1" destOrd="0" presId="urn:microsoft.com/office/officeart/2008/layout/VerticalCurvedList#1"/>
    <dgm:cxn modelId="{EB3DF6D7-F456-4498-B75B-F77FE85AE058}" type="presParOf" srcId="{3BEC0374-E47D-4D32-95E6-36090906F844}" destId="{58E61DDE-4624-4287-B478-123713DC3E95}" srcOrd="2" destOrd="0" presId="urn:microsoft.com/office/officeart/2008/layout/VerticalCurvedList#1"/>
    <dgm:cxn modelId="{21B870FA-2787-400A-9AE2-E7C163A4A890}" type="presParOf" srcId="{58E61DDE-4624-4287-B478-123713DC3E95}" destId="{8A4485F0-5830-409E-BD89-B4EC82E10F29}" srcOrd="0" destOrd="0" presId="urn:microsoft.com/office/officeart/2008/layout/VerticalCurvedList#1"/>
    <dgm:cxn modelId="{C86D1096-2F86-4745-9106-04F80F9521F5}" type="presParOf" srcId="{3BEC0374-E47D-4D32-95E6-36090906F844}" destId="{6982799C-B51F-49CE-9D77-C3372A051F25}" srcOrd="3" destOrd="0" presId="urn:microsoft.com/office/officeart/2008/layout/VerticalCurvedList#1"/>
    <dgm:cxn modelId="{191F80E0-BCCC-4000-9144-383A152BF74A}" type="presParOf" srcId="{3BEC0374-E47D-4D32-95E6-36090906F844}" destId="{20368D86-B53C-4EE6-85C1-1A1A4844C2E9}" srcOrd="4" destOrd="0" presId="urn:microsoft.com/office/officeart/2008/layout/VerticalCurvedList#1"/>
    <dgm:cxn modelId="{6B964BF6-8209-437B-B656-F80D6E0D395D}" type="presParOf" srcId="{20368D86-B53C-4EE6-85C1-1A1A4844C2E9}" destId="{A0DB3F8B-7E73-4163-A969-64745ECA4B7F}" srcOrd="0" destOrd="0" presId="urn:microsoft.com/office/officeart/2008/layout/VerticalCurvedList#1"/>
    <dgm:cxn modelId="{E8B89EFB-51D7-4654-9264-739DB427D923}" type="presParOf" srcId="{3BEC0374-E47D-4D32-95E6-36090906F844}" destId="{14EB2D60-9376-4AD6-AAE2-2ED52B6F455B}" srcOrd="5" destOrd="0" presId="urn:microsoft.com/office/officeart/2008/layout/VerticalCurvedList#1"/>
    <dgm:cxn modelId="{BC8A3E05-1D3E-48F9-B39E-F88F8D7C0A9A}" type="presParOf" srcId="{3BEC0374-E47D-4D32-95E6-36090906F844}" destId="{B899BE5A-F874-49FD-9CD9-99FF3C0BB9AB}" srcOrd="6" destOrd="0" presId="urn:microsoft.com/office/officeart/2008/layout/VerticalCurvedList#1"/>
    <dgm:cxn modelId="{6361BAB7-4A1A-4633-B060-133BF89D6D06}" type="presParOf" srcId="{B899BE5A-F874-49FD-9CD9-99FF3C0BB9AB}" destId="{56BD2A48-F842-40CF-B491-A2E0608AEDBC}" srcOrd="0" destOrd="0" presId="urn:microsoft.com/office/officeart/2008/layout/VerticalCurvedList#1"/>
    <dgm:cxn modelId="{6AFF051B-A05A-47D6-A950-EFBAD87785B7}" type="presParOf" srcId="{3BEC0374-E47D-4D32-95E6-36090906F844}" destId="{EBCD6BA2-74C3-4ED5-A04C-5CDE89333083}" srcOrd="7" destOrd="0" presId="urn:microsoft.com/office/officeart/2008/layout/VerticalCurvedList#1"/>
    <dgm:cxn modelId="{6464B292-6E56-41BB-ACC6-5AFF8C6523E4}" type="presParOf" srcId="{3BEC0374-E47D-4D32-95E6-36090906F844}" destId="{DB684A5A-F9FA-4FCD-82A2-427AD3F8DED6}" srcOrd="8" destOrd="0" presId="urn:microsoft.com/office/officeart/2008/layout/VerticalCurvedList#1"/>
    <dgm:cxn modelId="{11CCCE1C-9666-453D-BA46-283C31ECEA8A}" type="presParOf" srcId="{DB684A5A-F9FA-4FCD-82A2-427AD3F8DED6}" destId="{628893F9-1BC5-464F-A67C-BCDBB454FBA9}" srcOrd="0" destOrd="0" presId="urn:microsoft.com/office/officeart/2008/layout/VerticalCurvedList#1"/>
    <dgm:cxn modelId="{93AA5399-381F-490F-B5C4-86EA0AB92F3A}" type="presParOf" srcId="{3BEC0374-E47D-4D32-95E6-36090906F844}" destId="{3BD9607E-5CFC-490B-BE06-CC86B95F1C7B}" srcOrd="9" destOrd="0" presId="urn:microsoft.com/office/officeart/2008/layout/VerticalCurvedList#1"/>
    <dgm:cxn modelId="{CE7BBC4F-4B3F-45A9-82A0-5CBBCDCAA3A7}" type="presParOf" srcId="{3BEC0374-E47D-4D32-95E6-36090906F844}" destId="{B0FAA4BA-2435-4696-BA1F-4317271648E5}" srcOrd="10" destOrd="0" presId="urn:microsoft.com/office/officeart/2008/layout/VerticalCurvedList#1"/>
    <dgm:cxn modelId="{0A675E3F-92A8-4028-BAA9-57308D1EBF8E}" type="presParOf" srcId="{B0FAA4BA-2435-4696-BA1F-4317271648E5}" destId="{6ED91C5A-688A-48BD-9DB4-A583E2DC6A26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#1" loCatId="relationship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不正确的方法</a:t>
          </a:r>
          <a:endParaRPr lang="en-GB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zh-CN" altLang="en-US" sz="1800" b="1" dirty="0"/>
            <a:t>找一个与我们观点相符的经文</a:t>
          </a:r>
          <a:endParaRPr lang="en-GB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zh-CN" altLang="en-US" sz="1800" b="1" dirty="0"/>
            <a:t>随机选择经文，毫无目的</a:t>
          </a:r>
          <a:endParaRPr lang="en-GB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zh-CN" altLang="en-US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正确的方法</a:t>
          </a:r>
          <a:endParaRPr lang="en-GB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CN" altLang="en-US" sz="1800" b="1" dirty="0"/>
            <a:t>寻求学习上帝的旨意</a:t>
          </a:r>
          <a:endParaRPr lang="en-GB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CN" altLang="en-US" sz="1800" b="1" dirty="0"/>
            <a:t>进行系统性研究</a:t>
          </a:r>
          <a:endParaRPr lang="en-GB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zh-CN" altLang="en-US" sz="1800" b="1" dirty="0"/>
            <a:t>选择我们喜欢的部分，拒绝我们不喜欢的部分。</a:t>
          </a:r>
          <a:endParaRPr lang="en-GB" sz="18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zh-CN" altLang="en-US" sz="1800" b="1" dirty="0"/>
            <a:t>不要拒绝任何经文，而是分析所有内容。</a:t>
          </a:r>
          <a:endParaRPr lang="en-GB" sz="18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5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5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#1"/>
    <dgm:cxn modelId="{C2C9691C-B9D8-45EB-B8CE-62D648C131D8}" type="presOf" srcId="{A42D12C6-4545-4F6E-B7AA-1B2414F1FA32}" destId="{94D0C225-9AE9-466D-82C2-5E789B38B84C}" srcOrd="1" destOrd="0" presId="urn:microsoft.com/office/officeart/2005/8/layout/hierarchy3#1"/>
    <dgm:cxn modelId="{DE911E1E-8374-4274-8670-1B2F3F94F562}" type="presOf" srcId="{03C935AC-1F6E-40F2-851A-1010B4982D36}" destId="{2AF9729E-48F7-43B3-9B6F-72B5E216C2EC}" srcOrd="0" destOrd="0" presId="urn:microsoft.com/office/officeart/2005/8/layout/hierarchy3#1"/>
    <dgm:cxn modelId="{31AF8D24-B27C-4388-B143-734715A5905E}" type="presOf" srcId="{C4509257-09C3-4927-9DFA-38C219A146A4}" destId="{0D3FCF36-19B2-4F24-B313-7514E31DA139}" srcOrd="0" destOrd="0" presId="urn:microsoft.com/office/officeart/2005/8/layout/hierarchy3#1"/>
    <dgm:cxn modelId="{6261BC24-671D-41EC-947B-78D683A3800E}" type="presOf" srcId="{9D58244D-544C-4680-B770-62A92993B225}" destId="{0AE54E3A-5EBF-4A3D-A81A-14563D98CF21}" srcOrd="0" destOrd="0" presId="urn:microsoft.com/office/officeart/2005/8/layout/hierarchy3#1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#1"/>
    <dgm:cxn modelId="{74F03254-3981-4555-AA59-33440C5C5E35}" type="presOf" srcId="{B39116C9-6FDC-4632-A642-22462A21CCD1}" destId="{EE477606-2F95-4BBB-9AC0-1BDA525C3BFA}" srcOrd="0" destOrd="0" presId="urn:microsoft.com/office/officeart/2005/8/layout/hierarchy3#1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#1"/>
    <dgm:cxn modelId="{12450883-8E14-4CB0-B960-2E6EC07BDED3}" type="presOf" srcId="{6456D1F4-76BA-4FAE-9F70-261F589B4955}" destId="{94E1F382-ABE7-40CC-ABB6-B6E786E0346F}" srcOrd="0" destOrd="0" presId="urn:microsoft.com/office/officeart/2005/8/layout/hierarchy3#1"/>
    <dgm:cxn modelId="{F2DA3591-46B6-4716-B48A-E96BA640ED6C}" type="presOf" srcId="{BD3D05D8-FAFE-47F5-B2D6-E08A63A387EB}" destId="{847F9CCA-4121-41D9-8E9D-63ABFA6DAA30}" srcOrd="0" destOrd="0" presId="urn:microsoft.com/office/officeart/2005/8/layout/hierarchy3#1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#1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#1"/>
    <dgm:cxn modelId="{A7AA4CB9-6AFE-4B1E-B454-E86580E5A3E9}" type="presOf" srcId="{227A4531-2C29-42B4-AB1D-ED25366DD3E6}" destId="{C3844941-3BA5-4F83-8DFA-817541014E29}" srcOrd="0" destOrd="0" presId="urn:microsoft.com/office/officeart/2005/8/layout/hierarchy3#1"/>
    <dgm:cxn modelId="{4ACC3FBC-841A-4750-97E3-662255FB6888}" type="presOf" srcId="{FEDC6C5E-9C82-43B3-8F39-FDF3A08B7C21}" destId="{7E7EBEE9-8B23-46E2-8373-6774D2CDA792}" srcOrd="0" destOrd="0" presId="urn:microsoft.com/office/officeart/2005/8/layout/hierarchy3#1"/>
    <dgm:cxn modelId="{4B1BD0BD-2364-4773-B791-547227C8D173}" type="presOf" srcId="{83419ED2-F399-4259-9C24-4316FE16AD65}" destId="{83B9C4AC-117D-497C-8A75-115B66130509}" srcOrd="0" destOrd="0" presId="urn:microsoft.com/office/officeart/2005/8/layout/hierarchy3#1"/>
    <dgm:cxn modelId="{FFF170C8-FCD7-4E4F-9F70-56281CF69C1F}" type="presOf" srcId="{7C89FEFD-6E27-4378-9AF6-ECCD6DA9D1FC}" destId="{578A16A8-0853-43B4-AE5B-D4C943848F95}" srcOrd="0" destOrd="0" presId="urn:microsoft.com/office/officeart/2005/8/layout/hierarchy3#1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#1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#1"/>
    <dgm:cxn modelId="{8BB4CE92-BE2C-47BA-93FB-A91CAF54BC83}" type="presParOf" srcId="{0B847219-272D-4052-A224-EA24F83CB6F0}" destId="{3069475E-8D30-4EDF-9718-3F0D708DBA41}" srcOrd="0" destOrd="0" presId="urn:microsoft.com/office/officeart/2005/8/layout/hierarchy3#1"/>
    <dgm:cxn modelId="{7218CA27-13D6-438B-97E7-D3044DD561CB}" type="presParOf" srcId="{3069475E-8D30-4EDF-9718-3F0D708DBA41}" destId="{B366757E-9EF3-4BAE-9728-148FD30F5E76}" srcOrd="0" destOrd="0" presId="urn:microsoft.com/office/officeart/2005/8/layout/hierarchy3#1"/>
    <dgm:cxn modelId="{B3578E67-CD1F-480D-994F-D1875C850284}" type="presParOf" srcId="{3069475E-8D30-4EDF-9718-3F0D708DBA41}" destId="{CE0E156B-7BC4-4089-8EDE-161894FA4C88}" srcOrd="1" destOrd="0" presId="urn:microsoft.com/office/officeart/2005/8/layout/hierarchy3#1"/>
    <dgm:cxn modelId="{2209B320-CECB-4567-9D90-11A5FFA2BA7E}" type="presParOf" srcId="{0B847219-272D-4052-A224-EA24F83CB6F0}" destId="{2B0A5D2A-F4D1-4B34-8B31-796F5D2AE305}" srcOrd="1" destOrd="0" presId="urn:microsoft.com/office/officeart/2005/8/layout/hierarchy3#1"/>
    <dgm:cxn modelId="{EA948409-FC62-4A81-9839-B6F9604A656A}" type="presParOf" srcId="{2B0A5D2A-F4D1-4B34-8B31-796F5D2AE305}" destId="{6F51F73F-CB68-4CA2-B2B1-1D364B2D7406}" srcOrd="0" destOrd="0" presId="urn:microsoft.com/office/officeart/2005/8/layout/hierarchy3#1"/>
    <dgm:cxn modelId="{557AF9A9-ED78-4D43-81C1-807519ECFE91}" type="presParOf" srcId="{2B0A5D2A-F4D1-4B34-8B31-796F5D2AE305}" destId="{7E7EBEE9-8B23-46E2-8373-6774D2CDA792}" srcOrd="1" destOrd="0" presId="urn:microsoft.com/office/officeart/2005/8/layout/hierarchy3#1"/>
    <dgm:cxn modelId="{0A74D08E-8AB2-48D8-9A58-6A30A9DDB619}" type="presParOf" srcId="{2B0A5D2A-F4D1-4B34-8B31-796F5D2AE305}" destId="{0AE54E3A-5EBF-4A3D-A81A-14563D98CF21}" srcOrd="2" destOrd="0" presId="urn:microsoft.com/office/officeart/2005/8/layout/hierarchy3#1"/>
    <dgm:cxn modelId="{8B1C16CE-35D8-4299-9E58-6A387A37BF1A}" type="presParOf" srcId="{2B0A5D2A-F4D1-4B34-8B31-796F5D2AE305}" destId="{C3844941-3BA5-4F83-8DFA-817541014E29}" srcOrd="3" destOrd="0" presId="urn:microsoft.com/office/officeart/2005/8/layout/hierarchy3#1"/>
    <dgm:cxn modelId="{E5536408-BE69-424C-B9CB-9C86E61001E4}" type="presParOf" srcId="{2B0A5D2A-F4D1-4B34-8B31-796F5D2AE305}" destId="{578A16A8-0853-43B4-AE5B-D4C943848F95}" srcOrd="4" destOrd="0" presId="urn:microsoft.com/office/officeart/2005/8/layout/hierarchy3#1"/>
    <dgm:cxn modelId="{D666D678-314B-4710-9E9D-16E0D38776B7}" type="presParOf" srcId="{2B0A5D2A-F4D1-4B34-8B31-796F5D2AE305}" destId="{83B9C4AC-117D-497C-8A75-115B66130509}" srcOrd="5" destOrd="0" presId="urn:microsoft.com/office/officeart/2005/8/layout/hierarchy3#1"/>
    <dgm:cxn modelId="{AB4DF307-85BF-4A28-9BD0-80E3023A5409}" type="presParOf" srcId="{94E1F382-ABE7-40CC-ABB6-B6E786E0346F}" destId="{1853D647-814E-4D08-B992-BD93789269B7}" srcOrd="1" destOrd="0" presId="urn:microsoft.com/office/officeart/2005/8/layout/hierarchy3#1"/>
    <dgm:cxn modelId="{DCBA81F7-C899-416A-A8C0-CCBD6A92B09F}" type="presParOf" srcId="{1853D647-814E-4D08-B992-BD93789269B7}" destId="{E626F416-F597-4C9F-9C9A-CE031D016AE3}" srcOrd="0" destOrd="0" presId="urn:microsoft.com/office/officeart/2005/8/layout/hierarchy3#1"/>
    <dgm:cxn modelId="{E305C49F-33DC-49EE-ADCD-AD55FC15DD26}" type="presParOf" srcId="{E626F416-F597-4C9F-9C9A-CE031D016AE3}" destId="{93D14829-74D2-461E-8767-4D1E4D0599EF}" srcOrd="0" destOrd="0" presId="urn:microsoft.com/office/officeart/2005/8/layout/hierarchy3#1"/>
    <dgm:cxn modelId="{CFA33427-48E4-4F4D-8DBC-6168D62C69EE}" type="presParOf" srcId="{E626F416-F597-4C9F-9C9A-CE031D016AE3}" destId="{94D0C225-9AE9-466D-82C2-5E789B38B84C}" srcOrd="1" destOrd="0" presId="urn:microsoft.com/office/officeart/2005/8/layout/hierarchy3#1"/>
    <dgm:cxn modelId="{7BB2702A-CD54-43A3-BD13-191AD1BA081E}" type="presParOf" srcId="{1853D647-814E-4D08-B992-BD93789269B7}" destId="{A2460977-2986-422B-948C-9BCE62D014E1}" srcOrd="1" destOrd="0" presId="urn:microsoft.com/office/officeart/2005/8/layout/hierarchy3#1"/>
    <dgm:cxn modelId="{85478720-D725-4075-ACA9-5F316C87ED3B}" type="presParOf" srcId="{A2460977-2986-422B-948C-9BCE62D014E1}" destId="{EE477606-2F95-4BBB-9AC0-1BDA525C3BFA}" srcOrd="0" destOrd="0" presId="urn:microsoft.com/office/officeart/2005/8/layout/hierarchy3#1"/>
    <dgm:cxn modelId="{5693B21F-7CB9-4153-9B0B-25E889D98D9C}" type="presParOf" srcId="{A2460977-2986-422B-948C-9BCE62D014E1}" destId="{7FBD08C1-662A-41DD-8731-03375B4ABF17}" srcOrd="1" destOrd="0" presId="urn:microsoft.com/office/officeart/2005/8/layout/hierarchy3#1"/>
    <dgm:cxn modelId="{3908409B-F134-4315-999C-DF940FE1CE59}" type="presParOf" srcId="{A2460977-2986-422B-948C-9BCE62D014E1}" destId="{0D3FCF36-19B2-4F24-B313-7514E31DA139}" srcOrd="2" destOrd="0" presId="urn:microsoft.com/office/officeart/2005/8/layout/hierarchy3#1"/>
    <dgm:cxn modelId="{442BDAEF-90D3-4569-B8E5-0B67BF1879AD}" type="presParOf" srcId="{A2460977-2986-422B-948C-9BCE62D014E1}" destId="{EEC89796-B9BA-4729-9477-51477E9DCE21}" srcOrd="3" destOrd="0" presId="urn:microsoft.com/office/officeart/2005/8/layout/hierarchy3#1"/>
    <dgm:cxn modelId="{C29EC245-28DF-46F3-8389-9DAEB303DE32}" type="presParOf" srcId="{A2460977-2986-422B-948C-9BCE62D014E1}" destId="{847F9CCA-4121-41D9-8E9D-63ABFA6DAA30}" srcOrd="4" destOrd="0" presId="urn:microsoft.com/office/officeart/2005/8/layout/hierarchy3#1"/>
    <dgm:cxn modelId="{0CFB5A21-DF37-4744-B4AD-CC75F89FBA06}" type="presParOf" srcId="{A2460977-2986-422B-948C-9BCE62D014E1}" destId="{2AF9729E-48F7-43B3-9B6F-72B5E216C2EC}" srcOrd="5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#1" loCatId="process" qsTypeId="urn:microsoft.com/office/officeart/2005/8/quickstyle/3d1#1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它让我们看到真实的自己（希伯来书 </a:t>
          </a:r>
          <a:r>
            <a: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4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12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它保护我们免于犯罪（诗篇</a:t>
          </a:r>
          <a:r>
            <a: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119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11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它是我们灵魂的食粮（耶利米书</a:t>
          </a:r>
          <a:r>
            <a: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15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16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它使我们在属灵上成长（彼得前书 </a:t>
          </a:r>
          <a:r>
            <a: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2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2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）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他赐给我们生命（约翰福音</a:t>
          </a:r>
          <a:r>
            <a: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6</a:t>
          </a: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63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#1"/>
    <dgm:cxn modelId="{C7573B09-71E0-4590-A10B-C637098DBC98}" type="presOf" srcId="{74F99E64-B3E4-4F46-9686-94F9E8D14BA9}" destId="{EA9F98C3-893E-45DF-AE0C-397E635DED62}" srcOrd="1" destOrd="0" presId="urn:microsoft.com/office/officeart/2005/8/layout/process5#1"/>
    <dgm:cxn modelId="{45A65025-8A1C-4919-8FAE-4B0CD9BD357F}" type="presOf" srcId="{176410F2-B3B1-4DA8-99F0-CCF3D16D6138}" destId="{420B7C76-98E9-41D0-AB08-C326E9038D37}" srcOrd="0" destOrd="0" presId="urn:microsoft.com/office/officeart/2005/8/layout/process5#1"/>
    <dgm:cxn modelId="{49CC522E-3331-4884-9735-308F37CA3109}" type="presOf" srcId="{05AB1C3B-1FC2-4757-970E-FB673BD6E5FB}" destId="{57ABA0F0-9EC0-4003-84BA-763E0A94A4BC}" srcOrd="1" destOrd="0" presId="urn:microsoft.com/office/officeart/2005/8/layout/process5#1"/>
    <dgm:cxn modelId="{5C6C6537-D84E-4FB2-992D-0C7250D8D98F}" type="presOf" srcId="{EAEA7D6A-8943-4345-BFC0-547E6250B3AC}" destId="{E2669A77-472B-4973-A92F-D98F8ED6B2AF}" srcOrd="0" destOrd="0" presId="urn:microsoft.com/office/officeart/2005/8/layout/process5#1"/>
    <dgm:cxn modelId="{12064B57-913F-4C3F-A5F5-3D3C2A3BC1F9}" type="presOf" srcId="{F3464F8E-F785-4C22-AEB3-D3FE0C08A49C}" destId="{6FBCEB90-616A-4B8E-8639-1346AC328E41}" srcOrd="0" destOrd="0" presId="urn:microsoft.com/office/officeart/2005/8/layout/process5#1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#1"/>
    <dgm:cxn modelId="{2B78E37E-87BA-47AE-8D9F-9A8F7B92247C}" type="presOf" srcId="{ACB51B66-4875-46CB-B2EA-A339774A322F}" destId="{6C468082-A093-40C5-B5E6-41F8FA05CB25}" srcOrd="0" destOrd="0" presId="urn:microsoft.com/office/officeart/2005/8/layout/process5#1"/>
    <dgm:cxn modelId="{C669F180-53A9-4BFF-BFB2-D5D2D8E7FAD9}" type="presOf" srcId="{ACB51B66-4875-46CB-B2EA-A339774A322F}" destId="{18DF2E35-F363-4E35-AE03-7F84F888FA8B}" srcOrd="1" destOrd="0" presId="urn:microsoft.com/office/officeart/2005/8/layout/process5#1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#1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#1"/>
    <dgm:cxn modelId="{0BC5F9BD-A4EE-48BD-8E0C-DB82110D77A0}" type="presOf" srcId="{05AB1C3B-1FC2-4757-970E-FB673BD6E5FB}" destId="{715F3F80-D498-4A0A-B8DA-73F01AB47577}" srcOrd="0" destOrd="0" presId="urn:microsoft.com/office/officeart/2005/8/layout/process5#1"/>
    <dgm:cxn modelId="{ABF113C9-C68A-4BC0-A917-D22CCA95DFC0}" type="presOf" srcId="{957CE1AC-9E81-41E1-A6BE-117F045243D3}" destId="{EFE52FBD-506A-4290-B0FF-C5E5B540F6E7}" srcOrd="1" destOrd="0" presId="urn:microsoft.com/office/officeart/2005/8/layout/process5#1"/>
    <dgm:cxn modelId="{68413DCF-B12D-423C-A31C-0CA52EDA5FCF}" type="presOf" srcId="{957CE1AC-9E81-41E1-A6BE-117F045243D3}" destId="{23E394F4-A05E-41D7-A968-AEBDC424CB5C}" srcOrd="0" destOrd="0" presId="urn:microsoft.com/office/officeart/2005/8/layout/process5#1"/>
    <dgm:cxn modelId="{5C112E58-EB77-426E-9390-07DB35B0BD97}" type="presParOf" srcId="{99B11AF9-E411-46FC-A3D8-5DA3C5493F78}" destId="{D4676E4C-49C0-42A3-81AE-DFF1297A0E6D}" srcOrd="0" destOrd="0" presId="urn:microsoft.com/office/officeart/2005/8/layout/process5#1"/>
    <dgm:cxn modelId="{EC247DBE-7E7C-493F-97AA-8A562E5EF847}" type="presParOf" srcId="{99B11AF9-E411-46FC-A3D8-5DA3C5493F78}" destId="{6C468082-A093-40C5-B5E6-41F8FA05CB25}" srcOrd="1" destOrd="0" presId="urn:microsoft.com/office/officeart/2005/8/layout/process5#1"/>
    <dgm:cxn modelId="{A4CD6061-D33F-451C-A5C6-93F9B9D7C3DF}" type="presParOf" srcId="{6C468082-A093-40C5-B5E6-41F8FA05CB25}" destId="{18DF2E35-F363-4E35-AE03-7F84F888FA8B}" srcOrd="0" destOrd="0" presId="urn:microsoft.com/office/officeart/2005/8/layout/process5#1"/>
    <dgm:cxn modelId="{D4EB3E3D-6EE4-4A2D-AADA-89532BDBF9E2}" type="presParOf" srcId="{99B11AF9-E411-46FC-A3D8-5DA3C5493F78}" destId="{E2669A77-472B-4973-A92F-D98F8ED6B2AF}" srcOrd="2" destOrd="0" presId="urn:microsoft.com/office/officeart/2005/8/layout/process5#1"/>
    <dgm:cxn modelId="{F8D23266-2A7A-4335-96D2-74930DB97F19}" type="presParOf" srcId="{99B11AF9-E411-46FC-A3D8-5DA3C5493F78}" destId="{EC3367F0-5659-4024-9E51-ED48FD4D60B3}" srcOrd="3" destOrd="0" presId="urn:microsoft.com/office/officeart/2005/8/layout/process5#1"/>
    <dgm:cxn modelId="{90F627D7-9A80-4762-96D5-439128A3E0DF}" type="presParOf" srcId="{EC3367F0-5659-4024-9E51-ED48FD4D60B3}" destId="{EA9F98C3-893E-45DF-AE0C-397E635DED62}" srcOrd="0" destOrd="0" presId="urn:microsoft.com/office/officeart/2005/8/layout/process5#1"/>
    <dgm:cxn modelId="{8C01BD1B-0835-426A-AB54-64E3E39D6A2C}" type="presParOf" srcId="{99B11AF9-E411-46FC-A3D8-5DA3C5493F78}" destId="{420B7C76-98E9-41D0-AB08-C326E9038D37}" srcOrd="4" destOrd="0" presId="urn:microsoft.com/office/officeart/2005/8/layout/process5#1"/>
    <dgm:cxn modelId="{7F022748-6363-41E3-B1DD-4EA5A136CD03}" type="presParOf" srcId="{99B11AF9-E411-46FC-A3D8-5DA3C5493F78}" destId="{715F3F80-D498-4A0A-B8DA-73F01AB47577}" srcOrd="5" destOrd="0" presId="urn:microsoft.com/office/officeart/2005/8/layout/process5#1"/>
    <dgm:cxn modelId="{DA059CE8-343C-41E7-8793-59A9AE5853A2}" type="presParOf" srcId="{715F3F80-D498-4A0A-B8DA-73F01AB47577}" destId="{57ABA0F0-9EC0-4003-84BA-763E0A94A4BC}" srcOrd="0" destOrd="0" presId="urn:microsoft.com/office/officeart/2005/8/layout/process5#1"/>
    <dgm:cxn modelId="{DBF58EA5-5C94-466E-8852-CCF5AD431EE1}" type="presParOf" srcId="{99B11AF9-E411-46FC-A3D8-5DA3C5493F78}" destId="{6FBCEB90-616A-4B8E-8639-1346AC328E41}" srcOrd="6" destOrd="0" presId="urn:microsoft.com/office/officeart/2005/8/layout/process5#1"/>
    <dgm:cxn modelId="{C6CCA66C-D70B-4358-815A-1FB47F4A25A2}" type="presParOf" srcId="{99B11AF9-E411-46FC-A3D8-5DA3C5493F78}" destId="{23E394F4-A05E-41D7-A968-AEBDC424CB5C}" srcOrd="7" destOrd="0" presId="urn:microsoft.com/office/officeart/2005/8/layout/process5#1"/>
    <dgm:cxn modelId="{B12F0E6F-2481-4B07-9C6C-594301606255}" type="presParOf" srcId="{23E394F4-A05E-41D7-A968-AEBDC424CB5C}" destId="{EFE52FBD-506A-4290-B0FF-C5E5B540F6E7}" srcOrd="0" destOrd="0" presId="urn:microsoft.com/office/officeart/2005/8/layout/process5#1"/>
    <dgm:cxn modelId="{D5F9F77D-74C6-4E22-9981-FFB875E23A2C}" type="presParOf" srcId="{99B11AF9-E411-46FC-A3D8-5DA3C5493F78}" destId="{30C7BF7C-D61E-4B93-9002-B275466A0842}" srcOrd="8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#1" loCatId="list" qsTypeId="urn:microsoft.com/office/officeart/2005/8/quickstyle/3d3#2" qsCatId="3D" csTypeId="urn:microsoft.com/office/officeart/2005/8/colors/colorful4#1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zh-CN" altLang="en-US" sz="2000" b="1" dirty="0"/>
            <a:t>当我们以这种方式接受圣经时。。。</a:t>
          </a:r>
          <a:endParaRPr lang="en-GB" sz="2000" b="1" dirty="0"/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zh-CN" altLang="en-US" sz="2000" b="1" dirty="0">
              <a:solidFill>
                <a:schemeClr val="tx1"/>
              </a:solidFill>
            </a:rPr>
            <a:t>它展示了我们与上帝关系的状态</a:t>
          </a:r>
          <a:endParaRPr lang="en-GB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它告诉我们如何加强这种关系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zh-CN" altLang="en-US" sz="2000" b="1" dirty="0">
              <a:solidFill>
                <a:schemeClr val="tx1"/>
              </a:solidFill>
            </a:rPr>
            <a:t>我们正在经历一场渐进的转变</a:t>
          </a:r>
          <a:endParaRPr lang="en-GB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4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我们渐渐接近耶稣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它使我们在得救的事上有智慧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zh-CN" altLang="en-US" sz="2000" b="1" dirty="0">
              <a:solidFill>
                <a:schemeClr val="tx1"/>
              </a:solidFill>
            </a:rPr>
            <a:t>我们在对真理的认知中不断增长</a:t>
          </a:r>
          <a:endParaRPr lang="en-GB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zh-CN" altLang="en-US" sz="2000" b="1" dirty="0">
              <a:solidFill>
                <a:schemeClr val="tx1"/>
              </a:solidFill>
            </a:rPr>
            <a:t>我们的信心不断成长和坚固</a:t>
          </a:r>
          <a:endParaRPr lang="en-GB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我们有希望</a:t>
          </a:r>
          <a:endParaRPr lang="en-GB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zh-CN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我们知道，一个更好、永恒、美好的生活正等待着我们</a:t>
          </a:r>
          <a:endParaRPr lang="en-GB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4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4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99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#1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#1"/>
    <dgm:cxn modelId="{27CC443B-1F43-44B2-A90E-0FB0A5174A68}" type="presOf" srcId="{B8AB55C4-F813-464E-9B8E-9E1EC6831AD5}" destId="{9FE1722D-07B5-4955-B064-D59B29BE2246}" srcOrd="0" destOrd="0" presId="urn:microsoft.com/office/officeart/2008/layout/PictureAccentList#1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#1"/>
    <dgm:cxn modelId="{2C7D294A-1662-4552-B1BC-E23B61A8F6D1}" type="presOf" srcId="{37C88430-E9E4-43AD-84C6-9C740EE2A492}" destId="{67BAA19A-97FE-4916-86EB-EB8204A8B379}" srcOrd="0" destOrd="0" presId="urn:microsoft.com/office/officeart/2008/layout/PictureAccentList#1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#1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#1"/>
    <dgm:cxn modelId="{682CEDB9-A5F9-4711-A93F-CC377A3AB3D8}" type="presOf" srcId="{09EA3483-EBE0-4ACF-A3BE-595ACDC3E326}" destId="{938A774E-6278-4E2D-AE9A-A2E2463E620C}" srcOrd="0" destOrd="0" presId="urn:microsoft.com/office/officeart/2008/layout/PictureAccentList#1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#1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#1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#1"/>
    <dgm:cxn modelId="{EA637370-B705-4A80-BB90-9413C8F5A1AC}" type="presParOf" srcId="{5EC42C01-ED42-4741-807E-B65F358CCA47}" destId="{C2716F8C-7A5F-466F-A722-1065A0DB644D}" srcOrd="0" destOrd="0" presId="urn:microsoft.com/office/officeart/2008/layout/PictureAccentList#1"/>
    <dgm:cxn modelId="{19B00B07-D80D-4F0A-B4DD-40079F1CF4A7}" type="presParOf" srcId="{C2716F8C-7A5F-466F-A722-1065A0DB644D}" destId="{CEF61D0F-BC66-45DD-A2AA-5CF1035FF6A3}" srcOrd="0" destOrd="0" presId="urn:microsoft.com/office/officeart/2008/layout/PictureAccentList#1"/>
    <dgm:cxn modelId="{B740CEDF-7D4C-4A62-90C3-695445630E46}" type="presParOf" srcId="{CEF61D0F-BC66-45DD-A2AA-5CF1035FF6A3}" destId="{4DFC4CAE-E575-495F-AE4F-D93458150C05}" srcOrd="0" destOrd="0" presId="urn:microsoft.com/office/officeart/2008/layout/PictureAccentList#1"/>
    <dgm:cxn modelId="{CB545DE7-7F2F-4BC7-838C-52307026380F}" type="presParOf" srcId="{C2716F8C-7A5F-466F-A722-1065A0DB644D}" destId="{4695AE46-ECFF-4238-A639-2DBA57DBA4DC}" srcOrd="1" destOrd="0" presId="urn:microsoft.com/office/officeart/2008/layout/PictureAccentList#1"/>
    <dgm:cxn modelId="{49B1D528-7593-4F78-884B-99823B9B4670}" type="presParOf" srcId="{4695AE46-ECFF-4238-A639-2DBA57DBA4DC}" destId="{1CE948E0-BDC4-46D8-AF02-5CD415872559}" srcOrd="0" destOrd="0" presId="urn:microsoft.com/office/officeart/2008/layout/PictureAccentList#1"/>
    <dgm:cxn modelId="{8156CA33-316B-45B0-BED4-742367EE8B51}" type="presParOf" srcId="{1CE948E0-BDC4-46D8-AF02-5CD415872559}" destId="{034AB7BD-BAE1-4951-A6CC-9B7D701C3D9B}" srcOrd="0" destOrd="0" presId="urn:microsoft.com/office/officeart/2008/layout/PictureAccentList#1"/>
    <dgm:cxn modelId="{B420A2B1-94E3-4FD7-81EE-C20B3A92A686}" type="presParOf" srcId="{1CE948E0-BDC4-46D8-AF02-5CD415872559}" destId="{7D510E54-02F4-4FC5-9B01-C42878BA6476}" srcOrd="1" destOrd="0" presId="urn:microsoft.com/office/officeart/2008/layout/PictureAccentList#1"/>
    <dgm:cxn modelId="{4D15242A-9195-464E-94FE-BA22C2929770}" type="presParOf" srcId="{4695AE46-ECFF-4238-A639-2DBA57DBA4DC}" destId="{616A808D-C3F7-41A3-94F1-F9682A126F6B}" srcOrd="1" destOrd="0" presId="urn:microsoft.com/office/officeart/2008/layout/PictureAccentList#1"/>
    <dgm:cxn modelId="{C1CB5BB2-CD50-4A66-B7BC-7828E154201E}" type="presParOf" srcId="{616A808D-C3F7-41A3-94F1-F9682A126F6B}" destId="{142A125E-D469-41B9-A81F-E8C610791EBC}" srcOrd="0" destOrd="0" presId="urn:microsoft.com/office/officeart/2008/layout/PictureAccentList#1"/>
    <dgm:cxn modelId="{2CEEA0CE-FD91-49AB-8D9C-59B0604BAEFF}" type="presParOf" srcId="{616A808D-C3F7-41A3-94F1-F9682A126F6B}" destId="{9FE1722D-07B5-4955-B064-D59B29BE2246}" srcOrd="1" destOrd="0" presId="urn:microsoft.com/office/officeart/2008/layout/PictureAccentList#1"/>
    <dgm:cxn modelId="{B87B1AC9-63BD-4420-AA35-96476DEBB33D}" type="presParOf" srcId="{4695AE46-ECFF-4238-A639-2DBA57DBA4DC}" destId="{AA1B3E42-5987-4835-9033-DA3939A92E4B}" srcOrd="2" destOrd="0" presId="urn:microsoft.com/office/officeart/2008/layout/PictureAccentList#1"/>
    <dgm:cxn modelId="{3132254C-AE13-42B5-9FC8-512661B8A4F3}" type="presParOf" srcId="{AA1B3E42-5987-4835-9033-DA3939A92E4B}" destId="{8319C1FC-A1D9-469A-B04C-BD9DCAC46959}" srcOrd="0" destOrd="0" presId="urn:microsoft.com/office/officeart/2008/layout/PictureAccentList#1"/>
    <dgm:cxn modelId="{2DD27013-477F-42C4-A348-0675AD21DC8D}" type="presParOf" srcId="{AA1B3E42-5987-4835-9033-DA3939A92E4B}" destId="{938A774E-6278-4E2D-AE9A-A2E2463E620C}" srcOrd="1" destOrd="0" presId="urn:microsoft.com/office/officeart/2008/layout/PictureAccentList#1"/>
    <dgm:cxn modelId="{9996B035-743E-4699-977E-17C24015A2AA}" type="presParOf" srcId="{4695AE46-ECFF-4238-A639-2DBA57DBA4DC}" destId="{D27E9B3A-4DA2-4348-BC75-25D6046F801D}" srcOrd="3" destOrd="0" presId="urn:microsoft.com/office/officeart/2008/layout/PictureAccentList#1"/>
    <dgm:cxn modelId="{531E3C34-827F-4B58-BD20-EC4934ECD466}" type="presParOf" srcId="{D27E9B3A-4DA2-4348-BC75-25D6046F801D}" destId="{E4CB6EEB-4F03-44B1-AE8E-FE6B92B0943E}" srcOrd="0" destOrd="0" presId="urn:microsoft.com/office/officeart/2008/layout/PictureAccentList#1"/>
    <dgm:cxn modelId="{0949F880-87F8-496F-A998-FD262839AE87}" type="presParOf" srcId="{D27E9B3A-4DA2-4348-BC75-25D6046F801D}" destId="{1EEC955A-86E6-4B3D-A6A9-6D1D04FF484A}" srcOrd="1" destOrd="0" presId="urn:microsoft.com/office/officeart/2008/layout/PictureAccentList#1"/>
    <dgm:cxn modelId="{7F94C6D3-C925-4126-9BFA-AC9A49B50376}" type="presParOf" srcId="{4695AE46-ECFF-4238-A639-2DBA57DBA4DC}" destId="{740DF1E6-20A8-479F-892C-86C757B4FD8A}" srcOrd="4" destOrd="0" presId="urn:microsoft.com/office/officeart/2008/layout/PictureAccentList#1"/>
    <dgm:cxn modelId="{0544209F-7C44-4E59-86C2-9C5183E490AE}" type="presParOf" srcId="{740DF1E6-20A8-479F-892C-86C757B4FD8A}" destId="{5311544D-30AD-43D3-B056-CF9BF3272E16}" srcOrd="0" destOrd="0" presId="urn:microsoft.com/office/officeart/2008/layout/PictureAccentList#1"/>
    <dgm:cxn modelId="{D20C9878-793C-4FDA-B02B-B0F73858F0D1}" type="presParOf" srcId="{740DF1E6-20A8-479F-892C-86C757B4FD8A}" destId="{67BAA19A-97FE-4916-86EB-EB8204A8B379}" srcOrd="1" destOrd="0" presId="urn:microsoft.com/office/officeart/2008/layout/PictureAccentList#1"/>
    <dgm:cxn modelId="{7B5EB4A1-5EBE-453A-AEF6-48C8F11F2646}" type="presParOf" srcId="{4695AE46-ECFF-4238-A639-2DBA57DBA4DC}" destId="{67AE8581-D49B-4D5A-BE76-3F1D04B6D1AB}" srcOrd="5" destOrd="0" presId="urn:microsoft.com/office/officeart/2008/layout/PictureAccentList#1"/>
    <dgm:cxn modelId="{FB4AF1F7-A5FC-425D-BC29-0BF6F8B3CA6A}" type="presParOf" srcId="{67AE8581-D49B-4D5A-BE76-3F1D04B6D1AB}" destId="{F80B0194-C76D-4F64-8EF8-1AB483AB753E}" srcOrd="0" destOrd="0" presId="urn:microsoft.com/office/officeart/2008/layout/PictureAccentList#1"/>
    <dgm:cxn modelId="{AD7C0477-9F14-4E74-8B60-122A9A38093E}" type="presParOf" srcId="{67AE8581-D49B-4D5A-BE76-3F1D04B6D1AB}" destId="{45728C7C-9910-4AC9-897C-70E0D1D4DCC3}" srcOrd="1" destOrd="0" presId="urn:microsoft.com/office/officeart/2008/layout/PictureAccentList#1"/>
    <dgm:cxn modelId="{A4F38CBF-E73A-4F37-B8FE-E90B50417D33}" type="presParOf" srcId="{4695AE46-ECFF-4238-A639-2DBA57DBA4DC}" destId="{AEC139B9-992C-44FD-9BB6-235C1B7E33B7}" srcOrd="6" destOrd="0" presId="urn:microsoft.com/office/officeart/2008/layout/PictureAccentList#1"/>
    <dgm:cxn modelId="{6E8B90ED-EE79-4475-8C1B-9374F604E658}" type="presParOf" srcId="{AEC139B9-992C-44FD-9BB6-235C1B7E33B7}" destId="{4318AA3B-2457-4F9C-A3AC-61A75DEAB590}" srcOrd="0" destOrd="0" presId="urn:microsoft.com/office/officeart/2008/layout/PictureAccentList#1"/>
    <dgm:cxn modelId="{0BC1D3F8-A4CE-49BF-9245-04F0A91E2CDB}" type="presParOf" srcId="{AEC139B9-992C-44FD-9BB6-235C1B7E33B7}" destId="{BD85A604-855B-4527-B451-25142B2A0D07}" srcOrd="1" destOrd="0" presId="urn:microsoft.com/office/officeart/2008/layout/PictureAccentList#1"/>
    <dgm:cxn modelId="{4EF603EF-0514-4D7F-9618-EFD83FDB453B}" type="presParOf" srcId="{4695AE46-ECFF-4238-A639-2DBA57DBA4DC}" destId="{40EFD050-EA2C-4036-8EC6-33B8EB9502E2}" srcOrd="7" destOrd="0" presId="urn:microsoft.com/office/officeart/2008/layout/PictureAccentList#1"/>
    <dgm:cxn modelId="{29F82C24-F135-4B3C-9ED1-39E2802F06F0}" type="presParOf" srcId="{40EFD050-EA2C-4036-8EC6-33B8EB9502E2}" destId="{5FDE71CD-4CD1-45C3-B63E-763B50391B24}" srcOrd="0" destOrd="0" presId="urn:microsoft.com/office/officeart/2008/layout/PictureAccentList#1"/>
    <dgm:cxn modelId="{1C3A0A23-D81D-4B26-A1C5-9788D69B3531}" type="presParOf" srcId="{40EFD050-EA2C-4036-8EC6-33B8EB9502E2}" destId="{E8CE060D-9406-4D57-A654-3D16AD8D3B2D}" srcOrd="1" destOrd="0" presId="urn:microsoft.com/office/officeart/2008/layout/PictureAccentList#1"/>
    <dgm:cxn modelId="{71991024-32C5-44F2-B4C5-A4C101E17E50}" type="presParOf" srcId="{4695AE46-ECFF-4238-A639-2DBA57DBA4DC}" destId="{314F0E6F-A9F3-4D65-BD52-5C0038C31655}" srcOrd="8" destOrd="0" presId="urn:microsoft.com/office/officeart/2008/layout/PictureAccentList#1"/>
    <dgm:cxn modelId="{16B24E47-8DA9-42AA-B49C-461CB3947144}" type="presParOf" srcId="{314F0E6F-A9F3-4D65-BD52-5C0038C31655}" destId="{28A4FF88-7095-4169-9A82-CF8EDC1C937E}" srcOrd="0" destOrd="0" presId="urn:microsoft.com/office/officeart/2008/layout/PictureAccentList#1"/>
    <dgm:cxn modelId="{4EFC8B34-2214-4FE8-8428-78E57B8749A5}" type="presParOf" srcId="{314F0E6F-A9F3-4D65-BD52-5C0038C31655}" destId="{793DBD12-87B5-43E8-B537-49CADEA8A324}" srcOrd="1" destOrd="0" presId="urn:microsoft.com/office/officeart/2008/layout/PictureAccent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圣经的敌人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正确与错误的读圣经方法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圣经是什么 </a:t>
          </a:r>
          <a:r>
            <a:rPr lang="en-GB" sz="2000" b="1" kern="1200" dirty="0">
              <a:solidFill>
                <a:schemeClr val="tx1"/>
              </a:solidFill>
            </a:rPr>
            <a:t>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阅读圣经的积极影响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圣经之友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37" y="37569"/>
          <a:ext cx="3005618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不正确的方法</a:t>
          </a:r>
          <a:endParaRPr lang="en-GB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208" y="57440"/>
        <a:ext cx="2965876" cy="638711"/>
      </dsp:txXfrm>
    </dsp:sp>
    <dsp:sp modelId="{6F51F73F-CB68-4CA2-B2B1-1D364B2D7406}">
      <dsp:nvSpPr>
        <dsp:cNvPr id="0" name=""/>
        <dsp:cNvSpPr/>
      </dsp:nvSpPr>
      <dsp:spPr>
        <a:xfrm>
          <a:off x="301899" y="716023"/>
          <a:ext cx="300561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1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61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找一个与我们观点相符的经文</a:t>
          </a:r>
          <a:endParaRPr lang="en-GB" sz="1800" b="1" kern="1200" dirty="0"/>
        </a:p>
      </dsp:txBody>
      <dsp:txXfrm>
        <a:off x="626292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9" y="716023"/>
          <a:ext cx="300561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1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61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随机选择经文，毫无目的</a:t>
          </a:r>
          <a:endParaRPr lang="en-GB" sz="1800" b="1" kern="1200" dirty="0"/>
        </a:p>
      </dsp:txBody>
      <dsp:txXfrm>
        <a:off x="622332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9" y="716023"/>
          <a:ext cx="300561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1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61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选择我们喜欢的部分，拒绝我们不喜欢的部分。</a:t>
          </a:r>
          <a:endParaRPr lang="en-GB" sz="1800" b="1" kern="1200" dirty="0"/>
        </a:p>
      </dsp:txBody>
      <dsp:txXfrm>
        <a:off x="627875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3" y="37569"/>
          <a:ext cx="3005618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正确的方法</a:t>
          </a:r>
          <a:endParaRPr lang="en-GB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66054" y="57440"/>
        <a:ext cx="2965876" cy="638711"/>
      </dsp:txXfrm>
    </dsp:sp>
    <dsp:sp modelId="{EE477606-2F95-4BBB-9AC0-1BDA525C3BFA}">
      <dsp:nvSpPr>
        <dsp:cNvPr id="0" name=""/>
        <dsp:cNvSpPr/>
      </dsp:nvSpPr>
      <dsp:spPr>
        <a:xfrm>
          <a:off x="3646745" y="716023"/>
          <a:ext cx="300561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1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07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寻求学习上帝的旨意</a:t>
          </a:r>
          <a:endParaRPr lang="en-GB" sz="1800" b="1" kern="1200" dirty="0"/>
        </a:p>
      </dsp:txBody>
      <dsp:txXfrm>
        <a:off x="3971138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45" y="716023"/>
          <a:ext cx="300561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1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07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进行系统性研究</a:t>
          </a:r>
          <a:endParaRPr lang="en-GB" sz="1800" b="1" kern="1200" dirty="0"/>
        </a:p>
      </dsp:txBody>
      <dsp:txXfrm>
        <a:off x="3967178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45" y="716023"/>
          <a:ext cx="300561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1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07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不要拒绝任何经文，而是分析所有内容。</a:t>
          </a:r>
          <a:endParaRPr lang="en-GB" sz="1800" b="1" kern="1200" dirty="0"/>
        </a:p>
      </dsp:txBody>
      <dsp:txXfrm>
        <a:off x="3972721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它让我们看到真实的自己（希伯来书 </a:t>
          </a:r>
          <a:r>
            <a:rPr lang="en-US" altLang="zh-C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4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12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它保护我们免于犯罪（诗篇</a:t>
          </a:r>
          <a:r>
            <a:rPr lang="en-US" altLang="zh-C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119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11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它是我们灵魂的食粮（耶利米书</a:t>
          </a:r>
          <a:r>
            <a:rPr lang="en-US" altLang="zh-C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15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16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它使我们在属灵上成长（彼得前书 </a:t>
          </a:r>
          <a:r>
            <a:rPr lang="en-US" altLang="zh-C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2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）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他赐给我们生命（约翰福音</a:t>
          </a:r>
          <a:r>
            <a:rPr lang="en-US" altLang="zh-C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6</a:t>
          </a: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：</a:t>
          </a:r>
          <a:r>
            <a:rPr lang="en-US" altLang="zh-C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63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当我们以这种方式接受圣经时。。。</a:t>
          </a:r>
          <a:endParaRPr lang="en-GB" sz="2000" b="1" kern="1200" dirty="0"/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它展示了我们与上帝关系的状态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它告诉我们如何加强这种关系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我们正在经历一场渐进的转变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4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4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我们渐渐接近耶稣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它使我们在得救的事上有智慧</a:t>
          </a:r>
          <a:endParaRPr lang="en-GB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我们在对真理的认知中不断增长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4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</a:rPr>
            <a:t>我们的信心不断成长和坚固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4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我们有希望</a:t>
          </a:r>
          <a:endParaRPr lang="en-GB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9999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我们知道，一个更好、永恒、美好的生活正等待着我们</a:t>
          </a:r>
          <a:endParaRPr lang="en-GB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#1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2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A3EE-568A-46F3-9013-331D82A200E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5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A3EE-568A-46F3-9013-331D82A200E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89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6454246" y="4848474"/>
            <a:ext cx="53721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圣经的角色</a:t>
            </a:r>
            <a:endParaRPr lang="en-GB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6019" y="6519446"/>
            <a:ext cx="388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7B2807"/>
                </a:solidFill>
              </a:rPr>
              <a:t>二零二六年四月二十五日  第四课</a:t>
            </a:r>
            <a:endParaRPr lang="en-GB" sz="2000" b="1" dirty="0">
              <a:solidFill>
                <a:srgbClr val="7B280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11765" y="5033357"/>
            <a:ext cx="859155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神的道是活泼的，是有功效的，比一切两刃的剑更快，甚至魂与灵、骨节与骨髓，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都能刺入、剖开，连心中的思念和主意都能辨明。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  (</a:t>
            </a:r>
            <a:r>
              <a:rPr lang="es-ES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D3E2E9"/>
                </a:solidFill>
                <a:latin typeface="Comic Sans MS" panose="030F0702030302020204" pitchFamily="66" charset="0"/>
              </a:rPr>
              <a:t>希伯来书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4:12 )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3888022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21974" y="274979"/>
            <a:ext cx="6745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 dirty="0"/>
              <a:t>《</a:t>
            </a:r>
            <a:r>
              <a:rPr lang="zh-CN" altLang="en-US" sz="2000" b="1" dirty="0"/>
              <a:t>圣经</a:t>
            </a:r>
            <a:r>
              <a:rPr lang="en-US" altLang="zh-CN" sz="2000" b="1" dirty="0"/>
              <a:t>》</a:t>
            </a:r>
            <a:r>
              <a:rPr lang="zh-CN" altLang="en-US" sz="2000" b="1" dirty="0"/>
              <a:t>是世界上最畅销的书，销量是排名第二的书的五倍。但情况并非一直如此。</a:t>
            </a:r>
            <a:endParaRPr lang="en-GB" sz="2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3590287" y="2180487"/>
            <a:ext cx="3622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如果没有上帝的特别保护，圣经早就消失了。为什么？这本书有什么特别之处，让它既可被人喜爱又同时会被人憎恨呢</a:t>
            </a:r>
            <a:r>
              <a:rPr lang="en-GB" sz="2000" b="1" dirty="0"/>
              <a:t>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1974" y="1123801"/>
            <a:ext cx="6745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曾几何时，拥有圣经、阅读它，甚至谈论它，都可能成为监禁、酷刑甚至死亡的理由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2981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圣经的仇敌</a:t>
            </a:r>
            <a:endParaRPr lang="en-GB" sz="4000" b="1" spc="30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00125" y="660975"/>
            <a:ext cx="1019175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拿着圣灵的宝剑，就是 神的道。</a:t>
            </a:r>
            <a:r>
              <a:rPr lang="en-GB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以弗所书</a:t>
            </a:r>
            <a:r>
              <a:rPr lang="en-GB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5763" y="1241281"/>
            <a:ext cx="68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试想想神口中所说的话语能做什么：创造并赐予生命（诗篇 </a:t>
            </a:r>
            <a:r>
              <a:rPr lang="en-US" altLang="zh-CN" sz="2000" b="1" dirty="0"/>
              <a:t>33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），或使死人复活（约翰福音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28-29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/>
          <p:cNvSpPr txBox="1"/>
          <p:nvPr/>
        </p:nvSpPr>
        <p:spPr>
          <a:xfrm>
            <a:off x="3542211" y="5825205"/>
            <a:ext cx="8610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我会让他如愿这么做吗？我难道不能在日程中挤出时间读圣经吗？阅读它会改变我们，使我们对抗那最可怕的敌人：就是魔鬼。</a:t>
            </a:r>
            <a:endParaRPr lang="en-GB" sz="2000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/>
          <p:cNvSpPr txBox="1"/>
          <p:nvPr/>
        </p:nvSpPr>
        <p:spPr>
          <a:xfrm>
            <a:off x="3719648" y="3474047"/>
            <a:ext cx="47527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撒但知道自己无力抵挡圣经的力量。因此，他试图用手段摧毁它。他未能成功，因为圣经公会开始分发数千万本圣经。然后他试图用高级评经来贬低它。现在他试图通过用别的事情来占据我们的时间，进而阻止我们阅读它。</a:t>
            </a:r>
            <a:endParaRPr lang="en-GB" sz="20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18541" y="2046218"/>
            <a:ext cx="67555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圣经，作为神的书面话语，能做什么？它有能力保护我们（以弗所书 </a:t>
            </a:r>
            <a:r>
              <a:rPr lang="en-US" altLang="zh-CN" sz="2000" b="1" dirty="0">
                <a:solidFill>
                  <a:prstClr val="black"/>
                </a:solidFill>
              </a:rPr>
              <a:t>6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17</a:t>
            </a:r>
            <a:r>
              <a:rPr lang="zh-CN" altLang="en-US" sz="2000" b="1" dirty="0">
                <a:solidFill>
                  <a:prstClr val="black"/>
                </a:solidFill>
              </a:rPr>
              <a:t>下）并改变我们（希伯来书 </a:t>
            </a:r>
            <a:r>
              <a:rPr lang="en-US" altLang="zh-CN" sz="2000" b="1" dirty="0">
                <a:solidFill>
                  <a:prstClr val="black"/>
                </a:solidFill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12</a:t>
            </a:r>
            <a:r>
              <a:rPr lang="zh-CN" altLang="en-US" sz="2000" b="1" dirty="0">
                <a:solidFill>
                  <a:prstClr val="black"/>
                </a:solidFill>
              </a:rPr>
              <a:t>）。耶稣用圣经来抵御试探和诱惑（太</a:t>
            </a:r>
            <a:r>
              <a:rPr lang="en-US" altLang="zh-CN" sz="2000" b="1" dirty="0">
                <a:solidFill>
                  <a:prstClr val="black"/>
                </a:solidFill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4,7,10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9503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正确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与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不正确 </a:t>
            </a:r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的读圣经方法</a:t>
            </a:r>
            <a:r>
              <a:rPr lang="en-GB" altLang="zh-C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 </a:t>
            </a:r>
            <a:endParaRPr lang="en-GB" sz="32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8611" y="691453"/>
            <a:ext cx="11534774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你当竭力在 神面前得蒙喜悦，作无愧的工人，按着正意分解真理的道。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提摩太后书</a:t>
            </a:r>
            <a:r>
              <a:rPr lang="en-GB" altLang="zh-CN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2:15)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11803026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693333" y="4986013"/>
            <a:ext cx="6805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我们对圣经的研读应当是理性的，但理性必须顺服圣灵的力量，才能正确辨别圣经的信息。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2693333" y="5859434"/>
            <a:ext cx="6703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为什么？因为我们的理解力是有限且不总是可靠的。这就是为什么在研读圣经时，我们必须寻求其作者的智慧。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圣经是什么？</a:t>
            </a:r>
            <a:endParaRPr lang="en-GB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72771" y="2372707"/>
            <a:ext cx="309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 </a:t>
            </a:r>
            <a:r>
              <a:rPr lang="zh-CN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你话的总纲是真实，你一切公义的典章是永远长存</a:t>
            </a:r>
            <a:r>
              <a:rPr lang="en-MY" altLang="zh-C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”</a:t>
            </a:r>
            <a:b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 </a:t>
            </a:r>
            <a:r>
              <a:rPr lang="zh-CN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诗篇 </a:t>
            </a:r>
            <a:r>
              <a:rPr lang="en-GB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119:160 )</a:t>
            </a:r>
            <a:endParaRPr lang="es-ES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74183" y="1090206"/>
            <a:ext cx="4905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在我们的社会中，甚至在基督教圈子中，普遍认为真理是相对的，没有任何真理是随着时间恒定不变的。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/>
          <p:cNvSpPr txBox="1"/>
          <p:nvPr/>
        </p:nvSpPr>
        <p:spPr>
          <a:xfrm>
            <a:off x="3660775" y="4883110"/>
            <a:ext cx="5000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任何主张，任何真理，都必须被圣经检验。当我们认为的真实与圣经所说的之间存在矛盾时，有两种可能：要么就是我们错了，要么就是我们误解了圣经。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1000" y="2672387"/>
            <a:ext cx="6943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然而，圣经作为神的话语，声称拥有</a:t>
            </a:r>
            <a:r>
              <a:rPr lang="zh-CN" altLang="en-US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绝对真理（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诗篇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119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160;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约翰福音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17;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雅各书 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）。它声称自己纯洁，是抵御人类诡辩的</a:t>
            </a:r>
            <a:r>
              <a:rPr lang="zh-CN" altLang="en-US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保护盾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（箴言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）。如果我们把任何自己的“真理”加进去，我们就可能会被认为是在上帝面前说谎的人（箴言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30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228207" y="21737"/>
            <a:ext cx="9963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阅读圣经的积极影响</a:t>
            </a:r>
            <a:endParaRPr lang="en-GB" sz="4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28207" y="692491"/>
            <a:ext cx="83214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我将你的话藏在心里，免得我得罪你。</a:t>
            </a:r>
            <a:r>
              <a:rPr lang="en-GB" sz="20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诗篇 </a:t>
            </a:r>
            <a:r>
              <a:rPr lang="en-GB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119:11)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85064" y="1373601"/>
            <a:ext cx="780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即使是最坚定的圣经敌人也无法否认它改变人心的能力。保罗将其比作一把拥有巨大力量的剑。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7165052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895725" y="4320029"/>
            <a:ext cx="5648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没有其他书能像圣经那样影响我们。当我们愿意将它的教导融入生活时，我们会变得更好。</a:t>
            </a:r>
            <a:endParaRPr lang="en-GB" sz="20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email"/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3953238" y="5382211"/>
            <a:ext cx="5648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当我们以开明的心去读，向上帝祈求圣灵的光照时，我们的生命就会被改变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圣经之友</a:t>
            </a:r>
            <a:endParaRPr lang="en-GB" sz="4000" b="1" dirty="0">
              <a:solidFill>
                <a:schemeClr val="accent3"/>
              </a:solidFill>
              <a:effectLst>
                <a:outerShdw blurRad="50800"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265" y="185398"/>
            <a:ext cx="6177062" cy="12926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为此，我们也不住地感谢 神，因你们听见我们所传 神的道，就领受了；不以为是人的道，乃以为是 神的道。这道实在是 神的，并且运行在你们信主的人心中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。</a:t>
            </a:r>
            <a:r>
              <a:rPr lang="en-GB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帖撒罗尼迦前书</a:t>
            </a:r>
            <a:r>
              <a:rPr lang="en-GB" altLang="zh-CN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2:13)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4707" y="4200354"/>
            <a:ext cx="614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圣经的朋友们以这是神的活生生话语（帖撒罗尼迦前书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）的意识来接近它。但我该如何达到那种信心呢 </a:t>
            </a:r>
            <a:r>
              <a:rPr lang="en-GB" sz="2000" b="1" dirty="0"/>
              <a:t>?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16548584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114707" y="5216017"/>
            <a:ext cx="59812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保罗告诉我们，为此我们需要属灵的辨别力，也就是理解属灵事物的能力（哥林多前书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14</a:t>
            </a:r>
            <a:r>
              <a:rPr lang="zh-CN" altLang="en-US" sz="2000" b="1" dirty="0">
                <a:solidFill>
                  <a:prstClr val="black"/>
                </a:solidFill>
              </a:rPr>
              <a:t>）。因此，辨别圣经中的神圣信息是圣灵在我们内心作为的工作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1424" y="1102654"/>
            <a:ext cx="102821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latin typeface="Constantia" panose="02030602050306030303" pitchFamily="18" charset="0"/>
              </a:rPr>
              <a:t>“</a:t>
            </a:r>
            <a:r>
              <a:rPr lang="zh-CN" altLang="en-US" sz="2800" b="1" dirty="0">
                <a:latin typeface="Constantia" panose="02030602050306030303" pitchFamily="18" charset="0"/>
              </a:rPr>
              <a:t>圣经以简明的话语阐述了真理，完全适应人心的需求。它使最有学问的人惊叹感佩，也能使卑微无学问的人认识得救之道。然而这些语言简明的真理，却包含着非常高深，非常难测，无比深奥，人类所无法理解的题目。我们之所以能接受它，是因为它出于上帝。救赎的计划已向我们启明。人人都可以明白悔改归向上帝和信靠主耶稣基督所当采取的步骤，按上帝所指定的方法得救。然而在这些明显易懂的真理之下，仍隐藏着上帝荣光的奥秘。这些奥秘虽然越过心智的限度，仍然能激发起诚心寻求真理之人的崇敬和信心。他越查考圣经，就越深信它是永生上帝的道。于是人的理性就折服在上帝启示的尊严之前。</a:t>
            </a:r>
            <a:r>
              <a:rPr lang="en-GB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568208" y="5334582"/>
            <a:ext cx="4108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怀爱伦（喜乐的泉源，原文</a:t>
            </a:r>
            <a:r>
              <a:rPr lang="en-GB" sz="2000" b="1" dirty="0"/>
              <a:t> 107</a:t>
            </a:r>
            <a:r>
              <a:rPr lang="zh-CN" altLang="en-US" sz="2000" b="1" dirty="0"/>
              <a:t>面 </a:t>
            </a:r>
            <a:r>
              <a:rPr lang="en-GB" sz="2000" b="1" dirty="0"/>
              <a:t>)</a:t>
            </a:r>
            <a:endParaRPr lang="es-E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1913</Words>
  <Application>Microsoft Office PowerPoint</Application>
  <PresentationFormat>Panorámica</PresentationFormat>
  <Paragraphs>65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94</cp:revision>
  <dcterms:created xsi:type="dcterms:W3CDTF">2026-03-14T15:12:00Z</dcterms:created>
  <dcterms:modified xsi:type="dcterms:W3CDTF">2026-04-19T19:12:51Z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E4CA5110FABD4C20AAC64CA392B8D915_13</vt:lpwstr>
  </property>
  <property fmtid="{D5CDD505-2E9C-101B-9397-08002B2CF9AE}" pid="3" name="KSOProductBuildVer">
    <vt:lpwstr>1033-12.2.0.23196</vt:lpwstr>
  </property>
</Properties>
</file>