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07200" cy="9939338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460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#1" loCatId="pictur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人生的风暴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疾病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灾难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失望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看见耶稣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/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#1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#1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#1"/>
    <dgm:cxn modelId="{78A614D9-FF5C-409F-A291-5BC45DEC9183}" type="presOf" srcId="{8B9385C6-0BE0-42E9-9A72-EDD7DD4F802C}" destId="{4488DD73-F913-463F-A9CC-57AED99CF418}" srcOrd="0" destOrd="0" presId="urn:microsoft.com/office/officeart/2008/layout/TitledPictureBlocks#1"/>
    <dgm:cxn modelId="{36F392E4-2B57-4DF3-BED6-5CD187A7C9EB}" type="presOf" srcId="{BC5C3905-FD50-499A-89CF-E1A5BFE01D57}" destId="{527DF991-4433-4C28-A69B-9DF422B253F6}" srcOrd="0" destOrd="0" presId="urn:microsoft.com/office/officeart/2008/layout/TitledPictureBlocks#1"/>
    <dgm:cxn modelId="{DFB217E5-BD3E-401C-B55F-7E3B94DF4C47}" type="presOf" srcId="{26552510-D04F-47BD-BB3C-5DDDC556866B}" destId="{5A5BFC6A-59BC-42DD-A33C-008232285B5C}" srcOrd="0" destOrd="0" presId="urn:microsoft.com/office/officeart/2008/layout/TitledPictureBlocks#1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#1"/>
    <dgm:cxn modelId="{706EFC68-DEBD-4581-9EDC-B6080A587391}" type="presParOf" srcId="{4B564E83-90D4-4D2A-BBC7-7C868A21F24C}" destId="{AE21968B-E7E2-4F65-95DD-3CB7CB1984B6}" srcOrd="0" destOrd="0" presId="urn:microsoft.com/office/officeart/2008/layout/TitledPictureBlocks#1"/>
    <dgm:cxn modelId="{395FAC1D-921E-48C1-8D9F-AFB2022EE51B}" type="presParOf" srcId="{4B564E83-90D4-4D2A-BBC7-7C868A21F24C}" destId="{5D83E837-544B-4FAF-97D2-4E7E13D0A11A}" srcOrd="1" destOrd="0" presId="urn:microsoft.com/office/officeart/2008/layout/TitledPictureBlocks#1"/>
    <dgm:cxn modelId="{7E4B4AA5-FF99-439D-AE1B-7E2BA2C8EE9F}" type="presParOf" srcId="{4B564E83-90D4-4D2A-BBC7-7C868A21F24C}" destId="{1321D3E6-250C-4E80-BC0F-2AC95D65F18F}" srcOrd="2" destOrd="0" presId="urn:microsoft.com/office/officeart/2008/layout/TitledPictureBlocks#1"/>
    <dgm:cxn modelId="{7DED45F2-5230-49A4-88A3-85FC843D766E}" type="presParOf" srcId="{C632DCBB-3723-49CC-8276-C3D8409462C6}" destId="{F5AC217E-CE1A-43CF-ADBA-10EC69A7FC2C}" srcOrd="1" destOrd="0" presId="urn:microsoft.com/office/officeart/2008/layout/TitledPictureBlocks#1"/>
    <dgm:cxn modelId="{3A599D71-AD86-4EA2-970F-38DF96450C55}" type="presParOf" srcId="{C632DCBB-3723-49CC-8276-C3D8409462C6}" destId="{8882D5FB-9E5E-4B9E-9AAC-9ADC7C345061}" srcOrd="2" destOrd="0" presId="urn:microsoft.com/office/officeart/2008/layout/TitledPictureBlocks#1"/>
    <dgm:cxn modelId="{A4E29EAA-6945-470C-AB14-3D2878783446}" type="presParOf" srcId="{8882D5FB-9E5E-4B9E-9AAC-9ADC7C345061}" destId="{527DF991-4433-4C28-A69B-9DF422B253F6}" srcOrd="0" destOrd="0" presId="urn:microsoft.com/office/officeart/2008/layout/TitledPictureBlocks#1"/>
    <dgm:cxn modelId="{75E92933-DD5C-4BB6-A044-CB4E79641DC1}" type="presParOf" srcId="{8882D5FB-9E5E-4B9E-9AAC-9ADC7C345061}" destId="{74DF89C7-CE1D-47BB-B46E-3D9BD26B7BC9}" srcOrd="1" destOrd="0" presId="urn:microsoft.com/office/officeart/2008/layout/TitledPictureBlocks#1"/>
    <dgm:cxn modelId="{F3291705-0C15-430D-B3DB-849EC5CB81AF}" type="presParOf" srcId="{8882D5FB-9E5E-4B9E-9AAC-9ADC7C345061}" destId="{0D6285FE-47CA-4CA3-9D86-EBB899B1450D}" srcOrd="2" destOrd="0" presId="urn:microsoft.com/office/officeart/2008/layout/TitledPictureBlocks#1"/>
    <dgm:cxn modelId="{F73DD8D5-8B81-4933-B78E-D6E01F03E88B}" type="presParOf" srcId="{C632DCBB-3723-49CC-8276-C3D8409462C6}" destId="{767BC3B0-4BC2-43AD-B377-09CBED6B7D21}" srcOrd="3" destOrd="0" presId="urn:microsoft.com/office/officeart/2008/layout/TitledPictureBlocks#1"/>
    <dgm:cxn modelId="{5CEC9923-26B8-4D01-A8D5-6A888C371B1C}" type="presParOf" srcId="{C632DCBB-3723-49CC-8276-C3D8409462C6}" destId="{7DE2D053-5AF2-4DC3-96A3-9C3EEF34B2E4}" srcOrd="4" destOrd="0" presId="urn:microsoft.com/office/officeart/2008/layout/TitledPictureBlocks#1"/>
    <dgm:cxn modelId="{5061E3B0-05D0-4E23-9951-DCEB16A23198}" type="presParOf" srcId="{7DE2D053-5AF2-4DC3-96A3-9C3EEF34B2E4}" destId="{5A5BFC6A-59BC-42DD-A33C-008232285B5C}" srcOrd="0" destOrd="0" presId="urn:microsoft.com/office/officeart/2008/layout/TitledPictureBlocks#1"/>
    <dgm:cxn modelId="{91D8077F-45CC-4CCA-AD1D-86C49C47FE1D}" type="presParOf" srcId="{7DE2D053-5AF2-4DC3-96A3-9C3EEF34B2E4}" destId="{BBB6B9F3-4392-4863-8740-B0AAB4EBBB97}" srcOrd="1" destOrd="0" presId="urn:microsoft.com/office/officeart/2008/layout/TitledPictureBlocks#1"/>
    <dgm:cxn modelId="{5494BFAC-EBDE-4E67-BBF2-16EF56FDE6F9}" type="presParOf" srcId="{7DE2D053-5AF2-4DC3-96A3-9C3EEF34B2E4}" destId="{FDA96622-28BA-455F-9A13-527CAE297114}" srcOrd="2" destOrd="0" presId="urn:microsoft.com/office/officeart/2008/layout/TitledPictureBlocks#1"/>
    <dgm:cxn modelId="{2CF399B7-9E80-419C-8DB8-2ADBE327A425}" type="presParOf" srcId="{C632DCBB-3723-49CC-8276-C3D8409462C6}" destId="{443B2E35-0FB4-4E4D-8DAB-901C814A0B8C}" srcOrd="5" destOrd="0" presId="urn:microsoft.com/office/officeart/2008/layout/TitledPictureBlocks#1"/>
    <dgm:cxn modelId="{338CD006-B70E-4101-9B63-BEE27B35E0A5}" type="presParOf" srcId="{C632DCBB-3723-49CC-8276-C3D8409462C6}" destId="{7B7223D0-41B1-4D7E-8405-9D1F0FA57E22}" srcOrd="6" destOrd="0" presId="urn:microsoft.com/office/officeart/2008/layout/TitledPictureBlocks#1"/>
    <dgm:cxn modelId="{4EDF7670-381D-42B6-BBE7-8EE7CD36009E}" type="presParOf" srcId="{7B7223D0-41B1-4D7E-8405-9D1F0FA57E22}" destId="{4488DD73-F913-463F-A9CC-57AED99CF418}" srcOrd="0" destOrd="0" presId="urn:microsoft.com/office/officeart/2008/layout/TitledPictureBlocks#1"/>
    <dgm:cxn modelId="{A53418A0-2462-454D-8B21-69C2DA5FE529}" type="presParOf" srcId="{7B7223D0-41B1-4D7E-8405-9D1F0FA57E22}" destId="{423910E7-9C61-4C54-A5FD-97A07CA59539}" srcOrd="1" destOrd="0" presId="urn:microsoft.com/office/officeart/2008/layout/TitledPictureBlocks#1"/>
    <dgm:cxn modelId="{57F54E7C-B321-4A5C-ADE2-4CE2598D8752}" type="presParOf" srcId="{7B7223D0-41B1-4D7E-8405-9D1F0FA57E22}" destId="{3EDC665B-3F97-4678-B39B-BB2B3EE88C07}" srcOrd="2" destOrd="0" presId="urn:microsoft.com/office/officeart/2008/layout/TitledPictureBlocks#1"/>
    <dgm:cxn modelId="{66E16EC3-065A-4E6D-B2D0-4EC2DC6CDC56}" type="presParOf" srcId="{C632DCBB-3723-49CC-8276-C3D8409462C6}" destId="{006D54EC-16CF-4D6E-86D7-75F45BFA5F3F}" srcOrd="7" destOrd="0" presId="urn:microsoft.com/office/officeart/2008/layout/TitledPictureBlocks#1"/>
    <dgm:cxn modelId="{42E24617-094D-4C4D-9968-3D8011C15287}" type="presParOf" srcId="{C632DCBB-3723-49CC-8276-C3D8409462C6}" destId="{40FCF22E-434C-423F-B8EE-0DFE5B988BA5}" srcOrd="8" destOrd="0" presId="urn:microsoft.com/office/officeart/2008/layout/TitledPictureBlocks#1"/>
    <dgm:cxn modelId="{25488249-6582-41DE-B47B-F2CAA1340529}" type="presParOf" srcId="{40FCF22E-434C-423F-B8EE-0DFE5B988BA5}" destId="{9799FF2E-FFC6-4537-AB69-67FF50E07621}" srcOrd="0" destOrd="0" presId="urn:microsoft.com/office/officeart/2008/layout/TitledPictureBlocks#1"/>
    <dgm:cxn modelId="{24642783-C251-4350-A67A-774982A52201}" type="presParOf" srcId="{40FCF22E-434C-423F-B8EE-0DFE5B988BA5}" destId="{AB00A01E-B34E-4F44-A7C6-7FAF9E71EE3A}" srcOrd="1" destOrd="0" presId="urn:microsoft.com/office/officeart/2008/layout/TitledPictureBlocks#1"/>
    <dgm:cxn modelId="{AB308988-8E99-4F02-966D-2F063FFA6B48}" type="presParOf" srcId="{40FCF22E-434C-423F-B8EE-0DFE5B988BA5}" destId="{3B9A9E32-44AF-4FDF-B293-399EE38587E9}" srcOrd="2" destOrd="0" presId="urn:microsoft.com/office/officeart/2008/layout/TitledPictureBlock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#1" loCatId="pyramid" qsTypeId="urn:microsoft.com/office/officeart/2005/8/quickstyle/3d1#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zh-HK" altLang="en-US" sz="2000" b="1" dirty="0">
              <a:solidFill>
                <a:schemeClr val="bg2">
                  <a:lumMod val="50000"/>
                </a:schemeClr>
              </a:solidFill>
            </a:rPr>
            <a:t>他既不责怪上帝，也不拒绝祂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zh-HK" altLang="en-US" sz="2000" b="1" dirty="0">
              <a:solidFill>
                <a:schemeClr val="accent1">
                  <a:lumMod val="50000"/>
                </a:schemeClr>
              </a:solidFill>
            </a:rPr>
            <a:t>他用尽全力紧紧抓住祂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zh-HK" altLang="en-US" sz="2000" b="1" dirty="0">
              <a:solidFill>
                <a:schemeClr val="accent4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rPr>
            <a:t>即使在最黑暗的时刻，他也信任</a:t>
          </a:r>
          <a:r>
            <a:rPr lang="zh-TW" altLang="en-US" sz="2000" b="1" dirty="0">
              <a:solidFill>
                <a:schemeClr val="accent4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rPr>
            <a:t>祂</a:t>
          </a:r>
          <a:endParaRPr lang="es-ES" sz="2000" dirty="0">
            <a:solidFill>
              <a:schemeClr val="accent4">
                <a:lumMod val="50000"/>
              </a:schemeClr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zh-HK" altLang="en-US" sz="2000" b="1" dirty="0">
              <a:solidFill>
                <a:schemeClr val="accent5">
                  <a:lumMod val="50000"/>
                </a:schemeClr>
              </a:solidFill>
            </a:rPr>
            <a:t>他将目光投向光荣的未来（约伯记</a:t>
          </a:r>
          <a:r>
            <a:rPr lang="en-US" altLang="zh-HK" sz="2000" b="1" dirty="0">
              <a:solidFill>
                <a:schemeClr val="accent5">
                  <a:lumMod val="50000"/>
                </a:schemeClr>
              </a:solidFill>
            </a:rPr>
            <a:t>19</a:t>
          </a:r>
          <a:r>
            <a:rPr lang="zh-HK" altLang="en-US" sz="2000" b="1" dirty="0">
              <a:solidFill>
                <a:schemeClr val="accent5">
                  <a:lumMod val="50000"/>
                </a:schemeClr>
              </a:solidFill>
            </a:rPr>
            <a:t>：</a:t>
          </a:r>
          <a:r>
            <a:rPr lang="en-US" altLang="zh-HK" sz="2000" b="1" dirty="0">
              <a:solidFill>
                <a:schemeClr val="accent5">
                  <a:lumMod val="50000"/>
                </a:schemeClr>
              </a:solidFill>
            </a:rPr>
            <a:t>25-27</a:t>
          </a:r>
          <a:r>
            <a:rPr lang="zh-HK" altLang="en-US" sz="2000" b="1" dirty="0">
              <a:solidFill>
                <a:schemeClr val="accent5">
                  <a:lumMod val="50000"/>
                </a:schemeClr>
              </a:solidFill>
            </a:rPr>
            <a:t>）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#1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#1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#1"/>
    <dgm:cxn modelId="{735B41BA-7DD3-4619-ACD7-068F6017A909}" type="presOf" srcId="{9CDC6326-32AA-47EF-93C1-EF47CBE02C54}" destId="{DB2C26DC-721C-414F-A725-5108771EFECA}" srcOrd="0" destOrd="0" presId="urn:microsoft.com/office/officeart/2005/8/layout/pyramid2#1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#1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#1"/>
    <dgm:cxn modelId="{670CF730-6ABD-4A39-92E1-E7E1A1942437}" type="presParOf" srcId="{1A5F8220-381C-42AB-9EED-5D51CBC74987}" destId="{904059C3-1B9A-4AB6-956E-5EA01B3F5A1A}" srcOrd="1" destOrd="0" presId="urn:microsoft.com/office/officeart/2005/8/layout/pyramid2#1"/>
    <dgm:cxn modelId="{EDF92C0F-EBA6-4507-A9E5-6433FA3FBEF8}" type="presParOf" srcId="{904059C3-1B9A-4AB6-956E-5EA01B3F5A1A}" destId="{471FFA32-C466-417C-837F-CEB43B4BC9CF}" srcOrd="0" destOrd="0" presId="urn:microsoft.com/office/officeart/2005/8/layout/pyramid2#1"/>
    <dgm:cxn modelId="{134116F1-B2A9-459B-98F7-B880E8958F2C}" type="presParOf" srcId="{904059C3-1B9A-4AB6-956E-5EA01B3F5A1A}" destId="{B51DC9DC-B803-467F-945B-D50B1F3DCA2C}" srcOrd="1" destOrd="0" presId="urn:microsoft.com/office/officeart/2005/8/layout/pyramid2#1"/>
    <dgm:cxn modelId="{58AE594B-44D8-48E0-AE87-A8F7CBE6D030}" type="presParOf" srcId="{904059C3-1B9A-4AB6-956E-5EA01B3F5A1A}" destId="{EFC1C032-BB6B-4327-8FB3-AC78A76506B7}" srcOrd="2" destOrd="0" presId="urn:microsoft.com/office/officeart/2005/8/layout/pyramid2#1"/>
    <dgm:cxn modelId="{FEB7FDA6-E8AB-4803-A88E-0C5519772E43}" type="presParOf" srcId="{904059C3-1B9A-4AB6-956E-5EA01B3F5A1A}" destId="{3FE56C01-06F9-40FB-962F-5FF1DF776FB9}" srcOrd="3" destOrd="0" presId="urn:microsoft.com/office/officeart/2005/8/layout/pyramid2#1"/>
    <dgm:cxn modelId="{667764D1-62C2-4AA0-8209-EFA0574BFD80}" type="presParOf" srcId="{904059C3-1B9A-4AB6-956E-5EA01B3F5A1A}" destId="{DB2C26DC-721C-414F-A725-5108771EFECA}" srcOrd="4" destOrd="0" presId="urn:microsoft.com/office/officeart/2005/8/layout/pyramid2#1"/>
    <dgm:cxn modelId="{30FA7BEC-3A10-49F1-AA6F-FB0A8FDB43BE}" type="presParOf" srcId="{904059C3-1B9A-4AB6-956E-5EA01B3F5A1A}" destId="{43E9EC1E-2BF4-49DE-873F-5CB919FAF0DE}" srcOrd="5" destOrd="0" presId="urn:microsoft.com/office/officeart/2005/8/layout/pyramid2#1"/>
    <dgm:cxn modelId="{6240B2FC-8D06-4177-8F24-6A52FD1C5898}" type="presParOf" srcId="{904059C3-1B9A-4AB6-956E-5EA01B3F5A1A}" destId="{AA62A8A3-BC74-4365-A875-94B5527A3CAC}" srcOrd="6" destOrd="0" presId="urn:microsoft.com/office/officeart/2005/8/layout/pyramid2#1"/>
    <dgm:cxn modelId="{CD4C9DED-5252-4AB3-905E-E172FADB84AD}" type="presParOf" srcId="{904059C3-1B9A-4AB6-956E-5EA01B3F5A1A}" destId="{F8E8629A-8039-4835-9AE5-627C753BB2D1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#2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我们不能让怀疑在心中生根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即使在我们失望时，耶稣也与我们同行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如果我们允许，祂会帮我们厘清困惑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zh-HK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耶稣比我们更清楚我们的现实是什么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3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3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3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3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人生的风暴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疾病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灾难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/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失望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看见耶稣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 bwMode="white">
        <a:xfrm>
          <a:off x="0" y="0"/>
          <a:ext cx="3831710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 bwMode="white">
        <a:xfrm>
          <a:off x="2370719" y="383171"/>
          <a:ext cx="3420008" cy="68119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p3d z="190500" extrusionH="12700" prstMaterial="plastic">
          <a:bevelT w="50800" h="50800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solidFill>
                <a:schemeClr val="bg2">
                  <a:lumMod val="50000"/>
                </a:schemeClr>
              </a:solidFill>
            </a:rPr>
            <a:t>他既不责怪上帝，也不拒绝祂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70719" y="383171"/>
        <a:ext cx="3420008" cy="681193"/>
      </dsp:txXfrm>
    </dsp:sp>
    <dsp:sp modelId="{EFC1C032-BB6B-4327-8FB3-AC78A76506B7}">
      <dsp:nvSpPr>
        <dsp:cNvPr id="0" name=""/>
        <dsp:cNvSpPr/>
      </dsp:nvSpPr>
      <dsp:spPr bwMode="white">
        <a:xfrm>
          <a:off x="2370719" y="1149513"/>
          <a:ext cx="3420008" cy="6811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p3d z="190500" extrusionH="12700" prstMaterial="plastic">
          <a:bevelT w="50800" h="50800"/>
        </a:sp3d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solidFill>
                <a:schemeClr val="accent1">
                  <a:lumMod val="50000"/>
                </a:schemeClr>
              </a:solidFill>
            </a:rPr>
            <a:t>他用尽全力紧紧抓住祂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70719" y="1149513"/>
        <a:ext cx="3420008" cy="681193"/>
      </dsp:txXfrm>
    </dsp:sp>
    <dsp:sp modelId="{DB2C26DC-721C-414F-A725-5108771EFECA}">
      <dsp:nvSpPr>
        <dsp:cNvPr id="0" name=""/>
        <dsp:cNvSpPr/>
      </dsp:nvSpPr>
      <dsp:spPr bwMode="white">
        <a:xfrm>
          <a:off x="2370719" y="1915855"/>
          <a:ext cx="3420008" cy="68119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p3d z="190500" extrusionH="12700" prstMaterial="plastic">
          <a:bevelT w="50800" h="50800"/>
        </a:sp3d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solidFill>
                <a:schemeClr val="accent4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rPr>
            <a:t>即使在最黑暗的时刻，他也信任</a:t>
          </a:r>
          <a:r>
            <a:rPr lang="zh-TW" altLang="en-US" sz="2000" b="1" kern="1200" dirty="0">
              <a:solidFill>
                <a:schemeClr val="accent4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rPr>
            <a:t>祂</a:t>
          </a:r>
          <a:endParaRPr lang="es-ES" sz="2000" kern="1200" dirty="0">
            <a:solidFill>
              <a:schemeClr val="accent4">
                <a:lumMod val="50000"/>
              </a:schemeClr>
            </a:solidFill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2370719" y="1915855"/>
        <a:ext cx="3420008" cy="681193"/>
      </dsp:txXfrm>
    </dsp:sp>
    <dsp:sp modelId="{AA62A8A3-BC74-4365-A875-94B5527A3CAC}">
      <dsp:nvSpPr>
        <dsp:cNvPr id="0" name=""/>
        <dsp:cNvSpPr/>
      </dsp:nvSpPr>
      <dsp:spPr bwMode="white">
        <a:xfrm>
          <a:off x="2370719" y="2682197"/>
          <a:ext cx="3420008" cy="68119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p3d z="190500" extrusionH="12700" prstMaterial="plastic">
          <a:bevelT w="50800" h="50800"/>
        </a:sp3d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solidFill>
                <a:schemeClr val="accent5">
                  <a:lumMod val="50000"/>
                </a:schemeClr>
              </a:solidFill>
            </a:rPr>
            <a:t>他将目光投向光荣的未来（约伯记</a:t>
          </a:r>
          <a:r>
            <a:rPr lang="en-US" altLang="zh-HK" sz="2000" b="1" kern="1200" dirty="0">
              <a:solidFill>
                <a:schemeClr val="accent5">
                  <a:lumMod val="50000"/>
                </a:schemeClr>
              </a:solidFill>
            </a:rPr>
            <a:t>19</a:t>
          </a:r>
          <a:r>
            <a:rPr lang="zh-HK" altLang="en-US" sz="2000" b="1" kern="1200" dirty="0">
              <a:solidFill>
                <a:schemeClr val="accent5">
                  <a:lumMod val="50000"/>
                </a:schemeClr>
              </a:solidFill>
            </a:rPr>
            <a:t>：</a:t>
          </a:r>
          <a:r>
            <a:rPr lang="en-US" altLang="zh-HK" sz="2000" b="1" kern="1200" dirty="0">
              <a:solidFill>
                <a:schemeClr val="accent5">
                  <a:lumMod val="50000"/>
                </a:schemeClr>
              </a:solidFill>
            </a:rPr>
            <a:t>25-27</a:t>
          </a:r>
          <a:r>
            <a:rPr lang="zh-HK" altLang="en-US" sz="2000" b="1" kern="1200" dirty="0">
              <a:solidFill>
                <a:schemeClr val="accent5">
                  <a:lumMod val="50000"/>
                </a:schemeClr>
              </a:solidFill>
            </a:rPr>
            <a:t>）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370719" y="2682197"/>
        <a:ext cx="3420008" cy="681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7"/>
          <a:ext cx="5435999" cy="575998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我们不能让怀疑在心中生根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7" y="127"/>
        <a:ext cx="5292000" cy="575998"/>
      </dsp:txXfrm>
    </dsp:sp>
    <dsp:sp modelId="{CFBE8CF2-21ED-4925-8847-C3F74C036E4B}">
      <dsp:nvSpPr>
        <dsp:cNvPr id="0" name=""/>
        <dsp:cNvSpPr/>
      </dsp:nvSpPr>
      <dsp:spPr>
        <a:xfrm>
          <a:off x="0" y="72126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8"/>
          <a:ext cx="5435999" cy="575998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即使在我们失望时，耶稣也与我们同行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7" y="659558"/>
        <a:ext cx="5292000" cy="575998"/>
      </dsp:txXfrm>
    </dsp:sp>
    <dsp:sp modelId="{6CD59F4B-73AC-418D-8BBE-BD46978D41F2}">
      <dsp:nvSpPr>
        <dsp:cNvPr id="0" name=""/>
        <dsp:cNvSpPr/>
      </dsp:nvSpPr>
      <dsp:spPr>
        <a:xfrm>
          <a:off x="0" y="731556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5998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如果我们允许，祂会帮我们厘清困惑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7" y="1318988"/>
        <a:ext cx="5292000" cy="575998"/>
      </dsp:txXfrm>
    </dsp:sp>
    <dsp:sp modelId="{04379F12-C4FA-4063-8596-A6026C0A3BE2}">
      <dsp:nvSpPr>
        <dsp:cNvPr id="0" name=""/>
        <dsp:cNvSpPr/>
      </dsp:nvSpPr>
      <dsp:spPr>
        <a:xfrm>
          <a:off x="0" y="1390987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19"/>
          <a:ext cx="5435999" cy="575998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耶稣比我们更清楚我们的现实是什么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7" y="1978419"/>
        <a:ext cx="5292000" cy="575998"/>
      </dsp:txXfrm>
    </dsp:sp>
    <dsp:sp modelId="{7225EFE8-DE64-4B82-99D0-278C52B0E479}">
      <dsp:nvSpPr>
        <dsp:cNvPr id="0" name=""/>
        <dsp:cNvSpPr/>
      </dsp:nvSpPr>
      <dsp:spPr>
        <a:xfrm>
          <a:off x="0" y="2050417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#1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parTxLTRAlign" val="l"/>
                <dgm:param type="stBulletLvl" val="2"/>
                <dgm:param type="txAnchorVertCh" val="mid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Jesus died and was resurrected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3558269" y="3048390"/>
            <a:ext cx="51108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HK" altLang="en-US" sz="6000" b="1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挫折</a:t>
            </a:r>
            <a:endParaRPr lang="en-GB" sz="6000" b="1" dirty="0">
              <a:solidFill>
                <a:schemeClr val="accent5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15568" y="380614"/>
            <a:ext cx="37428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二零二六年六月十</a:t>
            </a:r>
            <a:r>
              <a:rPr lang="zh-TW" alt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三</a:t>
            </a:r>
            <a:r>
              <a:rPr lang="zh-HK" alt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    第十一课</a:t>
            </a:r>
          </a:p>
          <a:p>
            <a:pPr algn="ctr"/>
            <a:endParaRPr lang="zh-HK" altLang="en-US" sz="2600" b="1" dirty="0">
              <a:solidFill>
                <a:schemeClr val="accent4">
                  <a:lumMod val="20000"/>
                  <a:lumOff val="8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94342" y="5354939"/>
            <a:ext cx="4668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怀爱伦</a:t>
            </a:r>
            <a:r>
              <a:rPr lang="en-US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（</a:t>
            </a:r>
            <a:r>
              <a:rPr lang="zh-HK" altLang="en-US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先知与君王，</a:t>
            </a:r>
            <a:r>
              <a:rPr lang="zh-CN" altLang="zh-HK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原文</a:t>
            </a:r>
            <a:r>
              <a:rPr lang="zh-HK" altLang="en-US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第</a:t>
            </a:r>
            <a:r>
              <a:rPr lang="en-US" altLang="zh-HK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163</a:t>
            </a:r>
            <a:r>
              <a:rPr lang="zh-HK" altLang="en-US" sz="2000" b="1" dirty="0">
                <a:solidFill>
                  <a:schemeClr val="tx1"/>
                </a:solidFill>
                <a:uFillTx/>
                <a:latin typeface="DengXian" charset="0"/>
                <a:ea typeface="DengXian" panose="02010600030101010101" pitchFamily="2" charset="-122"/>
              </a:rPr>
              <a:t>页</a:t>
            </a:r>
            <a:r>
              <a:rPr lang="zh-HK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60510" y="1242711"/>
            <a:ext cx="90709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2800" b="1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「在人生的经历中，人人都会遇到尖锐的失望和彻底的沮丧──有些日子忧愁成了我们的分，难以相信上帝仍是祂地上儿女的仁慈恩主；有些日子困苦煎熬着心灵，甚至死亡似乎比生命更可取。在这样的时候，许多人失去了对上帝的把握，陷入怀疑的奴役、不信的捆绑。若在这些时候，我们能以属灵的眼光洞察上帝旨意的意义，就会看见天使正在竭力拯救我们脱离自己，努力要把我们的脚安置在比永恒山岭更坚固的根基上，于是新的信心、新的生命就会涌现。」</a:t>
            </a:r>
            <a:endParaRPr lang="zh-HK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/>
          <p:cNvSpPr txBox="1"/>
          <p:nvPr/>
        </p:nvSpPr>
        <p:spPr>
          <a:xfrm>
            <a:off x="268794" y="161434"/>
            <a:ext cx="6181726" cy="26765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「不但如此，就是在患难中也是欢欢喜喜的；因为知道患难生忍耐，忍耐生老练，老练生盼望；盼望不至于羞耻，因为所赐给我们的圣灵将上帝的爱浇灌在我们心里。」</a:t>
            </a:r>
            <a:endParaRPr lang="en-US" altLang="zh-HK" sz="2800" b="1" dirty="0">
              <a:solidFill>
                <a:srgbClr val="156082">
                  <a:lumMod val="75000"/>
                </a:srgb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                  </a:t>
            </a: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（罗马书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 5</a:t>
            </a: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3-5</a:t>
            </a: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5285" y="72390"/>
            <a:ext cx="7075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我们生活在一个充满罪恶与苦难的世界。我们每个人都会遇到困难，这些困难会让我们质疑上帝的爱。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/>
          <p:cNvSpPr txBox="1"/>
          <p:nvPr/>
        </p:nvSpPr>
        <p:spPr>
          <a:xfrm>
            <a:off x="436245" y="1472565"/>
            <a:ext cx="69443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我们将研究一些圣经人物如何回应不同的逆境，以及他们的榜样如何帮助我们面对类似的突发状况。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6245" y="926465"/>
            <a:ext cx="714819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我们该如何应对这些挫折？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zh-HK" altLang="en-US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生命的风暴</a:t>
            </a:r>
            <a:endParaRPr lang="en-GB" sz="44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95648" y="834317"/>
            <a:ext cx="8896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「忽然起了暴风，波浪打入船内，甚至船要满了水。」 </a:t>
            </a:r>
            <a:r>
              <a:rPr lang="en-GB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(马可</a:t>
            </a:r>
            <a:r>
              <a:rPr lang="zh-HK" altLang="en-US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福音</a:t>
            </a:r>
            <a:r>
              <a:rPr lang="en-GB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4:37)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95663" y="1404845"/>
            <a:ext cx="879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即使在风暴中，半夜穿越加利利海对彼得、安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得烈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和约翰这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几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位专业渔夫来说并不陌生。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3395662" y="3761040"/>
            <a:ext cx="480536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当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我们的人生经历风暴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时，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就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向耶稣求助，但祂似乎已经沉睡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了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。我们感受不到祂的同在。但祂确实存在。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395664" y="2417750"/>
            <a:ext cx="882967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然而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这次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，风暴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即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将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把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他们淹没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了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。风掀起波浪，淹没船只，危及他们的生命。然后他们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突然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意识到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。。。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耶稣在哪里？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睡着了吗？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为什么不帮我们？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不在乎我们的命运吗？（马可福音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35-38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28684" y="4890169"/>
            <a:ext cx="4838700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祂在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等待时机来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斥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责我们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所面对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的风暴：「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住了吧！静了吧！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」（马可福音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 祂关心我们（彼得前书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5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能平息我们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的风暴。当祂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为我们行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事时，别忘了赞美祂（马可福音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40-41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疾病</a:t>
            </a:r>
            <a:endParaRPr lang="en-GB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261" y="768692"/>
            <a:ext cx="8852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意思说：</a:t>
            </a:r>
            <a:r>
              <a:rPr lang="en-US" altLang="zh-TW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我只摸他的衣裳，就必痊愈。</a:t>
            </a:r>
            <a:r>
              <a:rPr lang="en-US" altLang="zh-HK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r>
              <a:rPr lang="zh-HK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」（马可福音 </a:t>
            </a:r>
            <a:r>
              <a:rPr lang="en-US" altLang="zh-HK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HK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7480" y="1189990"/>
            <a:ext cx="85769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她因出血受苦十二年，却找不到能医治她的医生，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这病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使她陷入贫困与绝望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之中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（马可福音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25-26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）。如今，有些国家甚至没有免费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医疗保障，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所以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这个故事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如今对一些人来说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或许仍是现实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生活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3986670" y="2642990"/>
            <a:ext cx="493190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无论如何，我们都可能面临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被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疾病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困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囚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以致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并窒息的情况，却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到处都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找不到缓解。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953826" y="5770179"/>
            <a:ext cx="489906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无论如何，耶稣邀请我们把所有的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重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担和忧虑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都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交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付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给祂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（马太福音 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28-30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86669" y="4625191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我们必须相信耶稣能利用有经验的医生医治我们，或在我们身上行直接的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迹。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13530" y="3787775"/>
            <a:ext cx="473900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那位妇女在耶稣身上看见了解决之道，她的信心救了她（马可福音 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27-29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灾难</a:t>
            </a:r>
            <a:endParaRPr lang="en-GB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我这皮肉灭绝之后，我必在肉体之外得见上帝。</a:t>
            </a:r>
            <a:r>
              <a:rPr lang="zh-HK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  <a:endParaRPr lang="en-US" altLang="zh-HK" b="1" dirty="0">
              <a:solidFill>
                <a:srgbClr val="D8BE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zh-HK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（约伯记 </a:t>
            </a:r>
            <a:r>
              <a:rPr lang="en-US" altLang="zh-HK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HK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HK" alt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400" b="1" dirty="0">
              <a:solidFill>
                <a:srgbClr val="D8BE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7964" y="1230026"/>
            <a:ext cx="700210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战争、暴力和自然灾害彻底改变了约伯的一生（约伯记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1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13-19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）。我们都暴露在灾难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之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中，无论是自然灾害还是由这个世界上盛行的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罪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恶所引起的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灾害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63310" y="3860800"/>
            <a:ext cx="56343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只要我们不灰心，就会看到即使在最艰难的考验中，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上帝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也永远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与我们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同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在。祂爱我们，并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使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我们坚强，</a:t>
            </a: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帮助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我们从软弱中汲取力量，从沮丧中汲取勇气，从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患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难中汲取希望（约珥书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10;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罗马书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3-5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/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9844" y="2479626"/>
            <a:ext cx="700197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我们会如何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回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应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呢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？约伯有什么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回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应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呢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296961" y="5770130"/>
            <a:ext cx="5579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如果你正经历艰难时刻，请反思上帝对你的爱与关怀，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你生命中最安全、最稳定的事。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失望</a:t>
            </a:r>
            <a:endParaRPr lang="en-GB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zh-HK" alt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但我们素来所盼望、要赎以色列民的就是他</a:t>
            </a:r>
            <a:r>
              <a:rPr lang="en-US" altLang="zh-HK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....</a:t>
            </a:r>
            <a:r>
              <a:rPr lang="zh-HK" alt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」（路加福音 </a:t>
            </a:r>
            <a:r>
              <a:rPr lang="en-US" altLang="zh-HK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HK" alt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bg2">
                    <a:lumMod val="20000"/>
                    <a:lumOff val="8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15865" y="1156504"/>
            <a:ext cx="797613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所展望的远景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是：耶稣是将拯救以色列的弥赛亚。</a:t>
            </a:r>
          </a:p>
          <a:p>
            <a:pPr>
              <a:spcBef>
                <a:spcPts val="600"/>
              </a:spcBef>
            </a:pPr>
            <a:r>
              <a:rPr lang="zh-CN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可是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事实是：祂已经死了（路加福音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18-21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4215865" y="2778268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耶稣耐心地帮助他们重拾希望。最后，「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他们的眼睛明亮了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」（路加福音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他们跑去鼓励仍感失望的人（路加福音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32–35;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哥林多后书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）。我们能从他们的经验中学到什么？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15865" y="1939862"/>
            <a:ext cx="7976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他们的失望如此深重，甚至无法接受耶稣复活的最明显证据（路加福音 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22-24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看见耶稣</a:t>
            </a:r>
            <a:endParaRPr lang="en-GB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7594" y="817137"/>
            <a:ext cx="10591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我想，现在的苦楚若比起将来要显于我们的荣耀就不足介意了。</a:t>
            </a:r>
            <a:r>
              <a:rPr lang="zh-HK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」（罗马书 </a:t>
            </a:r>
            <a:r>
              <a:rPr lang="en-US" altLang="zh-HK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HK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18</a:t>
            </a:r>
            <a:r>
              <a:rPr lang="zh-HK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s-ES" sz="2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0124" y="1630954"/>
            <a:ext cx="359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当怀爱伦陷入绝望时，她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见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了一个异象，梦见了耶稣。</a:t>
            </a:r>
            <a:endParaRPr lang="en-GB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78970" y="15593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220124" y="5686920"/>
            <a:ext cx="375511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这个梦给了她希望与信心，也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使她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确信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能信靠上帝。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0124" y="4445772"/>
            <a:ext cx="375511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她看见了壮丽的景象，仿佛自己已获得天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国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平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安与宁</a:t>
            </a:r>
            <a:r>
              <a:rPr lang="zh-CN" altLang="zh-HK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静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0124" y="2852712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她明白</a:t>
            </a:r>
            <a:r>
              <a:rPr lang="zh-TW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</a:t>
            </a:r>
            <a:r>
              <a:rPr lang="zh-HK" altLang="en-US" sz="2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祂理解她所经历的一切。有一次，耶稣把手放在她的头上，对她说：「不要害怕。」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onnsiteX0" fmla="*/ 0 w 5271038"/>
              <a:gd name="connsiteY0" fmla="*/ 0 h 2924819"/>
              <a:gd name="connsiteX1" fmla="*/ 585671 w 5271038"/>
              <a:gd name="connsiteY1" fmla="*/ 0 h 2924819"/>
              <a:gd name="connsiteX2" fmla="*/ 1065921 w 5271038"/>
              <a:gd name="connsiteY2" fmla="*/ 0 h 2924819"/>
              <a:gd name="connsiteX3" fmla="*/ 1757013 w 5271038"/>
              <a:gd name="connsiteY3" fmla="*/ 0 h 2924819"/>
              <a:gd name="connsiteX4" fmla="*/ 2237263 w 5271038"/>
              <a:gd name="connsiteY4" fmla="*/ 0 h 2924819"/>
              <a:gd name="connsiteX5" fmla="*/ 2717513 w 5271038"/>
              <a:gd name="connsiteY5" fmla="*/ 0 h 2924819"/>
              <a:gd name="connsiteX6" fmla="*/ 3355894 w 5271038"/>
              <a:gd name="connsiteY6" fmla="*/ 0 h 2924819"/>
              <a:gd name="connsiteX7" fmla="*/ 3783434 w 5271038"/>
              <a:gd name="connsiteY7" fmla="*/ 0 h 2924819"/>
              <a:gd name="connsiteX8" fmla="*/ 4210974 w 5271038"/>
              <a:gd name="connsiteY8" fmla="*/ 0 h 2924819"/>
              <a:gd name="connsiteX9" fmla="*/ 5271038 w 5271038"/>
              <a:gd name="connsiteY9" fmla="*/ 0 h 2924819"/>
              <a:gd name="connsiteX10" fmla="*/ 5271038 w 5271038"/>
              <a:gd name="connsiteY10" fmla="*/ 614212 h 2924819"/>
              <a:gd name="connsiteX11" fmla="*/ 5271038 w 5271038"/>
              <a:gd name="connsiteY11" fmla="*/ 1257672 h 2924819"/>
              <a:gd name="connsiteX12" fmla="*/ 5271038 w 5271038"/>
              <a:gd name="connsiteY12" fmla="*/ 1813388 h 2924819"/>
              <a:gd name="connsiteX13" fmla="*/ 5271038 w 5271038"/>
              <a:gd name="connsiteY13" fmla="*/ 2339855 h 2924819"/>
              <a:gd name="connsiteX14" fmla="*/ 5271038 w 5271038"/>
              <a:gd name="connsiteY14" fmla="*/ 2924819 h 2924819"/>
              <a:gd name="connsiteX15" fmla="*/ 4843498 w 5271038"/>
              <a:gd name="connsiteY15" fmla="*/ 2924819 h 2924819"/>
              <a:gd name="connsiteX16" fmla="*/ 4310538 w 5271038"/>
              <a:gd name="connsiteY16" fmla="*/ 2924819 h 2924819"/>
              <a:gd name="connsiteX17" fmla="*/ 3672156 w 5271038"/>
              <a:gd name="connsiteY17" fmla="*/ 2924819 h 2924819"/>
              <a:gd name="connsiteX18" fmla="*/ 2981065 w 5271038"/>
              <a:gd name="connsiteY18" fmla="*/ 2924819 h 2924819"/>
              <a:gd name="connsiteX19" fmla="*/ 2342684 w 5271038"/>
              <a:gd name="connsiteY19" fmla="*/ 2924819 h 2924819"/>
              <a:gd name="connsiteX20" fmla="*/ 1809723 w 5271038"/>
              <a:gd name="connsiteY20" fmla="*/ 2924819 h 2924819"/>
              <a:gd name="connsiteX21" fmla="*/ 1224052 w 5271038"/>
              <a:gd name="connsiteY21" fmla="*/ 2924819 h 2924819"/>
              <a:gd name="connsiteX22" fmla="*/ 532961 w 5271038"/>
              <a:gd name="connsiteY22" fmla="*/ 2924819 h 2924819"/>
              <a:gd name="connsiteX23" fmla="*/ 0 w 5271038"/>
              <a:gd name="connsiteY23" fmla="*/ 2924819 h 2924819"/>
              <a:gd name="connsiteX24" fmla="*/ 0 w 5271038"/>
              <a:gd name="connsiteY24" fmla="*/ 2281359 h 2924819"/>
              <a:gd name="connsiteX25" fmla="*/ 0 w 5271038"/>
              <a:gd name="connsiteY25" fmla="*/ 1725643 h 2924819"/>
              <a:gd name="connsiteX26" fmla="*/ 0 w 5271038"/>
              <a:gd name="connsiteY26" fmla="*/ 1228424 h 2924819"/>
              <a:gd name="connsiteX27" fmla="*/ 0 w 5271038"/>
              <a:gd name="connsiteY27" fmla="*/ 731205 h 2924819"/>
              <a:gd name="connsiteX28" fmla="*/ 0 w 5271038"/>
              <a:gd name="connsiteY28" fmla="*/ 0 h 29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502518" y="703474"/>
            <a:ext cx="3669633" cy="1322070"/>
          </a:xfrm>
          <a:custGeom>
            <a:avLst/>
            <a:gdLst>
              <a:gd name="connsiteX0" fmla="*/ 0 w 3669633"/>
              <a:gd name="connsiteY0" fmla="*/ 0 h 1323439"/>
              <a:gd name="connsiteX1" fmla="*/ 597626 w 3669633"/>
              <a:gd name="connsiteY1" fmla="*/ 0 h 1323439"/>
              <a:gd name="connsiteX2" fmla="*/ 1195252 w 3669633"/>
              <a:gd name="connsiteY2" fmla="*/ 0 h 1323439"/>
              <a:gd name="connsiteX3" fmla="*/ 1682789 w 3669633"/>
              <a:gd name="connsiteY3" fmla="*/ 0 h 1323439"/>
              <a:gd name="connsiteX4" fmla="*/ 2243718 w 3669633"/>
              <a:gd name="connsiteY4" fmla="*/ 0 h 1323439"/>
              <a:gd name="connsiteX5" fmla="*/ 2841344 w 3669633"/>
              <a:gd name="connsiteY5" fmla="*/ 0 h 1323439"/>
              <a:gd name="connsiteX6" fmla="*/ 3669633 w 3669633"/>
              <a:gd name="connsiteY6" fmla="*/ 0 h 1323439"/>
              <a:gd name="connsiteX7" fmla="*/ 3669633 w 3669633"/>
              <a:gd name="connsiteY7" fmla="*/ 441146 h 1323439"/>
              <a:gd name="connsiteX8" fmla="*/ 3669633 w 3669633"/>
              <a:gd name="connsiteY8" fmla="*/ 869058 h 1323439"/>
              <a:gd name="connsiteX9" fmla="*/ 3669633 w 3669633"/>
              <a:gd name="connsiteY9" fmla="*/ 1323439 h 1323439"/>
              <a:gd name="connsiteX10" fmla="*/ 3108703 w 3669633"/>
              <a:gd name="connsiteY10" fmla="*/ 1323439 h 1323439"/>
              <a:gd name="connsiteX11" fmla="*/ 2584470 w 3669633"/>
              <a:gd name="connsiteY11" fmla="*/ 1323439 h 1323439"/>
              <a:gd name="connsiteX12" fmla="*/ 2096933 w 3669633"/>
              <a:gd name="connsiteY12" fmla="*/ 1323439 h 1323439"/>
              <a:gd name="connsiteX13" fmla="*/ 1499307 w 3669633"/>
              <a:gd name="connsiteY13" fmla="*/ 1323439 h 1323439"/>
              <a:gd name="connsiteX14" fmla="*/ 938378 w 3669633"/>
              <a:gd name="connsiteY14" fmla="*/ 1323439 h 1323439"/>
              <a:gd name="connsiteX15" fmla="*/ 450841 w 3669633"/>
              <a:gd name="connsiteY15" fmla="*/ 1323439 h 1323439"/>
              <a:gd name="connsiteX16" fmla="*/ 0 w 3669633"/>
              <a:gd name="connsiteY16" fmla="*/ 1323439 h 1323439"/>
              <a:gd name="connsiteX17" fmla="*/ 0 w 3669633"/>
              <a:gd name="connsiteY17" fmla="*/ 921996 h 1323439"/>
              <a:gd name="connsiteX18" fmla="*/ 0 w 3669633"/>
              <a:gd name="connsiteY18" fmla="*/ 454381 h 1323439"/>
              <a:gd name="connsiteX19" fmla="*/ 0 w 3669633"/>
              <a:gd name="connsiteY1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9633" h="1323439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70859" y="89699"/>
                  <a:pt x="3632767" y="246943"/>
                  <a:pt x="3669633" y="441146"/>
                </a:cubicBezTo>
                <a:cubicBezTo>
                  <a:pt x="3706499" y="635349"/>
                  <a:pt x="3624879" y="697233"/>
                  <a:pt x="3669633" y="869058"/>
                </a:cubicBezTo>
                <a:cubicBezTo>
                  <a:pt x="3714387" y="1040883"/>
                  <a:pt x="3644523" y="1156308"/>
                  <a:pt x="3669633" y="1323439"/>
                </a:cubicBezTo>
                <a:cubicBezTo>
                  <a:pt x="3502748" y="1381609"/>
                  <a:pt x="3302425" y="1286073"/>
                  <a:pt x="3108703" y="1323439"/>
                </a:cubicBezTo>
                <a:cubicBezTo>
                  <a:pt x="2914981" y="1360805"/>
                  <a:pt x="2695409" y="1279485"/>
                  <a:pt x="2584470" y="1323439"/>
                </a:cubicBezTo>
                <a:cubicBezTo>
                  <a:pt x="2473531" y="1367393"/>
                  <a:pt x="2198333" y="1287102"/>
                  <a:pt x="2096933" y="1323439"/>
                </a:cubicBezTo>
                <a:cubicBezTo>
                  <a:pt x="1995533" y="1359776"/>
                  <a:pt x="1721965" y="1260267"/>
                  <a:pt x="1499307" y="1323439"/>
                </a:cubicBezTo>
                <a:cubicBezTo>
                  <a:pt x="1276649" y="1386611"/>
                  <a:pt x="1103911" y="1297207"/>
                  <a:pt x="938378" y="1323439"/>
                </a:cubicBezTo>
                <a:cubicBezTo>
                  <a:pt x="772845" y="1349671"/>
                  <a:pt x="690961" y="1290680"/>
                  <a:pt x="450841" y="1323439"/>
                </a:cubicBezTo>
                <a:cubicBezTo>
                  <a:pt x="210721" y="1356198"/>
                  <a:pt x="196234" y="1288065"/>
                  <a:pt x="0" y="1323439"/>
                </a:cubicBezTo>
                <a:cubicBezTo>
                  <a:pt x="-39352" y="1150584"/>
                  <a:pt x="23387" y="1052391"/>
                  <a:pt x="0" y="921996"/>
                </a:cubicBezTo>
                <a:cubicBezTo>
                  <a:pt x="-23387" y="791601"/>
                  <a:pt x="25520" y="601490"/>
                  <a:pt x="0" y="454381"/>
                </a:cubicBezTo>
                <a:cubicBezTo>
                  <a:pt x="-25520" y="307272"/>
                  <a:pt x="151" y="14245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HK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我们晓得万事都互相效力，叫爱上帝的人得益处，就是按他旨意被召的人。</a:t>
            </a:r>
            <a:r>
              <a:rPr lang="zh-HK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pPr algn="ctr"/>
            <a:r>
              <a:rPr lang="zh-HK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（罗马书 </a:t>
            </a:r>
            <a:r>
              <a:rPr lang="en-US" altLang="zh-HK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HK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HK" altLang="en-US" sz="2000" b="1" dirty="0">
                <a:solidFill>
                  <a:schemeClr val="accent3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600" b="1" dirty="0">
              <a:solidFill>
                <a:schemeClr val="accent3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2534" y="703474"/>
            <a:ext cx="7222559" cy="1015663"/>
          </a:xfrm>
          <a:custGeom>
            <a:avLst/>
            <a:gdLst>
              <a:gd name="connsiteX0" fmla="*/ 0 w 7222559"/>
              <a:gd name="connsiteY0" fmla="*/ 0 h 1015663"/>
              <a:gd name="connsiteX1" fmla="*/ 627807 w 7222559"/>
              <a:gd name="connsiteY1" fmla="*/ 0 h 1015663"/>
              <a:gd name="connsiteX2" fmla="*/ 1111163 w 7222559"/>
              <a:gd name="connsiteY2" fmla="*/ 0 h 1015663"/>
              <a:gd name="connsiteX3" fmla="*/ 1450068 w 7222559"/>
              <a:gd name="connsiteY3" fmla="*/ 0 h 1015663"/>
              <a:gd name="connsiteX4" fmla="*/ 1788972 w 7222559"/>
              <a:gd name="connsiteY4" fmla="*/ 0 h 1015663"/>
              <a:gd name="connsiteX5" fmla="*/ 2489005 w 7222559"/>
              <a:gd name="connsiteY5" fmla="*/ 0 h 1015663"/>
              <a:gd name="connsiteX6" fmla="*/ 3116812 w 7222559"/>
              <a:gd name="connsiteY6" fmla="*/ 0 h 1015663"/>
              <a:gd name="connsiteX7" fmla="*/ 3600168 w 7222559"/>
              <a:gd name="connsiteY7" fmla="*/ 0 h 1015663"/>
              <a:gd name="connsiteX8" fmla="*/ 4300201 w 7222559"/>
              <a:gd name="connsiteY8" fmla="*/ 0 h 1015663"/>
              <a:gd name="connsiteX9" fmla="*/ 5000233 w 7222559"/>
              <a:gd name="connsiteY9" fmla="*/ 0 h 1015663"/>
              <a:gd name="connsiteX10" fmla="*/ 5483589 w 7222559"/>
              <a:gd name="connsiteY10" fmla="*/ 0 h 1015663"/>
              <a:gd name="connsiteX11" fmla="*/ 6039170 w 7222559"/>
              <a:gd name="connsiteY11" fmla="*/ 0 h 1015663"/>
              <a:gd name="connsiteX12" fmla="*/ 6739203 w 7222559"/>
              <a:gd name="connsiteY12" fmla="*/ 0 h 1015663"/>
              <a:gd name="connsiteX13" fmla="*/ 7222559 w 7222559"/>
              <a:gd name="connsiteY13" fmla="*/ 0 h 1015663"/>
              <a:gd name="connsiteX14" fmla="*/ 7222559 w 7222559"/>
              <a:gd name="connsiteY14" fmla="*/ 528145 h 1015663"/>
              <a:gd name="connsiteX15" fmla="*/ 7222559 w 7222559"/>
              <a:gd name="connsiteY15" fmla="*/ 1015663 h 1015663"/>
              <a:gd name="connsiteX16" fmla="*/ 6522526 w 7222559"/>
              <a:gd name="connsiteY16" fmla="*/ 1015663 h 1015663"/>
              <a:gd name="connsiteX17" fmla="*/ 6111396 w 7222559"/>
              <a:gd name="connsiteY17" fmla="*/ 1015663 h 1015663"/>
              <a:gd name="connsiteX18" fmla="*/ 5700266 w 7222559"/>
              <a:gd name="connsiteY18" fmla="*/ 1015663 h 1015663"/>
              <a:gd name="connsiteX19" fmla="*/ 5144684 w 7222559"/>
              <a:gd name="connsiteY19" fmla="*/ 1015663 h 1015663"/>
              <a:gd name="connsiteX20" fmla="*/ 4661328 w 7222559"/>
              <a:gd name="connsiteY20" fmla="*/ 1015663 h 1015663"/>
              <a:gd name="connsiteX21" fmla="*/ 4105747 w 7222559"/>
              <a:gd name="connsiteY21" fmla="*/ 1015663 h 1015663"/>
              <a:gd name="connsiteX22" fmla="*/ 3405714 w 7222559"/>
              <a:gd name="connsiteY22" fmla="*/ 1015663 h 1015663"/>
              <a:gd name="connsiteX23" fmla="*/ 2994584 w 7222559"/>
              <a:gd name="connsiteY23" fmla="*/ 1015663 h 1015663"/>
              <a:gd name="connsiteX24" fmla="*/ 2294551 w 7222559"/>
              <a:gd name="connsiteY24" fmla="*/ 1015663 h 1015663"/>
              <a:gd name="connsiteX25" fmla="*/ 1738970 w 7222559"/>
              <a:gd name="connsiteY25" fmla="*/ 1015663 h 1015663"/>
              <a:gd name="connsiteX26" fmla="*/ 1400065 w 7222559"/>
              <a:gd name="connsiteY26" fmla="*/ 1015663 h 1015663"/>
              <a:gd name="connsiteX27" fmla="*/ 700033 w 7222559"/>
              <a:gd name="connsiteY27" fmla="*/ 1015663 h 1015663"/>
              <a:gd name="connsiteX28" fmla="*/ 0 w 7222559"/>
              <a:gd name="connsiteY28" fmla="*/ 1015663 h 1015663"/>
              <a:gd name="connsiteX29" fmla="*/ 0 w 7222559"/>
              <a:gd name="connsiteY29" fmla="*/ 507832 h 1015663"/>
              <a:gd name="connsiteX30" fmla="*/ 0 w 7222559"/>
              <a:gd name="connsiteY3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22559" h="1015663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2223" y="154425"/>
                  <a:pt x="7222123" y="285096"/>
                  <a:pt x="7222559" y="528145"/>
                </a:cubicBezTo>
                <a:cubicBezTo>
                  <a:pt x="7222995" y="771195"/>
                  <a:pt x="7216985" y="872325"/>
                  <a:pt x="7222559" y="1015663"/>
                </a:cubicBezTo>
                <a:cubicBezTo>
                  <a:pt x="7080415" y="1095585"/>
                  <a:pt x="6732928" y="982844"/>
                  <a:pt x="6522526" y="1015663"/>
                </a:cubicBezTo>
                <a:cubicBezTo>
                  <a:pt x="6312124" y="1048482"/>
                  <a:pt x="6233825" y="1003464"/>
                  <a:pt x="6111396" y="1015663"/>
                </a:cubicBezTo>
                <a:cubicBezTo>
                  <a:pt x="5988967" y="1027862"/>
                  <a:pt x="5898488" y="990246"/>
                  <a:pt x="5700266" y="1015663"/>
                </a:cubicBezTo>
                <a:cubicBezTo>
                  <a:pt x="5502044" y="1041080"/>
                  <a:pt x="5365625" y="989134"/>
                  <a:pt x="5144684" y="1015663"/>
                </a:cubicBezTo>
                <a:cubicBezTo>
                  <a:pt x="4923743" y="1042192"/>
                  <a:pt x="4868276" y="958329"/>
                  <a:pt x="4661328" y="1015663"/>
                </a:cubicBezTo>
                <a:cubicBezTo>
                  <a:pt x="4454380" y="1072997"/>
                  <a:pt x="4261567" y="961651"/>
                  <a:pt x="4105747" y="1015663"/>
                </a:cubicBezTo>
                <a:cubicBezTo>
                  <a:pt x="3949927" y="1069675"/>
                  <a:pt x="3728357" y="968285"/>
                  <a:pt x="3405714" y="1015663"/>
                </a:cubicBezTo>
                <a:cubicBezTo>
                  <a:pt x="3083071" y="1063041"/>
                  <a:pt x="3143132" y="1009553"/>
                  <a:pt x="2994584" y="1015663"/>
                </a:cubicBezTo>
                <a:cubicBezTo>
                  <a:pt x="2846036" y="1021773"/>
                  <a:pt x="2564525" y="957634"/>
                  <a:pt x="2294551" y="1015663"/>
                </a:cubicBezTo>
                <a:cubicBezTo>
                  <a:pt x="2024577" y="1073692"/>
                  <a:pt x="2004895" y="974812"/>
                  <a:pt x="1738970" y="1015663"/>
                </a:cubicBezTo>
                <a:cubicBezTo>
                  <a:pt x="1473045" y="1056514"/>
                  <a:pt x="1562706" y="997163"/>
                  <a:pt x="1400065" y="1015663"/>
                </a:cubicBezTo>
                <a:cubicBezTo>
                  <a:pt x="1237424" y="1034163"/>
                  <a:pt x="1021041" y="959199"/>
                  <a:pt x="700033" y="1015663"/>
                </a:cubicBezTo>
                <a:cubicBezTo>
                  <a:pt x="379025" y="1072127"/>
                  <a:pt x="183997" y="997886"/>
                  <a:pt x="0" y="1015663"/>
                </a:cubicBezTo>
                <a:cubicBezTo>
                  <a:pt x="-43030" y="839726"/>
                  <a:pt x="37299" y="712842"/>
                  <a:pt x="0" y="507832"/>
                </a:cubicBezTo>
                <a:cubicBezTo>
                  <a:pt x="-37299" y="302822"/>
                  <a:pt x="30158" y="23468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HK" altLang="en-US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应当一无挂虑，只要凡事借着祷告、祈求，和感谢，将你们所要的告诉上帝。上帝所赐、出人意外的平安必在基督耶稣里保守你们的心怀意念。</a:t>
            </a:r>
            <a:r>
              <a:rPr lang="zh-HK" altLang="en-US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」（腓立比书 </a:t>
            </a:r>
            <a:r>
              <a:rPr lang="en-US" altLang="zh-HK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HK" altLang="en-US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6-7</a:t>
            </a:r>
            <a:r>
              <a:rPr lang="zh-HK" altLang="en-US" sz="2000" b="1" dirty="0">
                <a:solidFill>
                  <a:schemeClr val="accent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6907" y="2729787"/>
            <a:ext cx="5901491" cy="1938992"/>
          </a:xfrm>
          <a:custGeom>
            <a:avLst/>
            <a:gdLst>
              <a:gd name="connsiteX0" fmla="*/ 0 w 5901491"/>
              <a:gd name="connsiteY0" fmla="*/ 0 h 1938992"/>
              <a:gd name="connsiteX1" fmla="*/ 590149 w 5901491"/>
              <a:gd name="connsiteY1" fmla="*/ 0 h 1938992"/>
              <a:gd name="connsiteX2" fmla="*/ 1121283 w 5901491"/>
              <a:gd name="connsiteY2" fmla="*/ 0 h 1938992"/>
              <a:gd name="connsiteX3" fmla="*/ 1711432 w 5901491"/>
              <a:gd name="connsiteY3" fmla="*/ 0 h 1938992"/>
              <a:gd name="connsiteX4" fmla="*/ 2419611 w 5901491"/>
              <a:gd name="connsiteY4" fmla="*/ 0 h 1938992"/>
              <a:gd name="connsiteX5" fmla="*/ 3068775 w 5901491"/>
              <a:gd name="connsiteY5" fmla="*/ 0 h 1938992"/>
              <a:gd name="connsiteX6" fmla="*/ 3658924 w 5901491"/>
              <a:gd name="connsiteY6" fmla="*/ 0 h 1938992"/>
              <a:gd name="connsiteX7" fmla="*/ 4072029 w 5901491"/>
              <a:gd name="connsiteY7" fmla="*/ 0 h 1938992"/>
              <a:gd name="connsiteX8" fmla="*/ 4544148 w 5901491"/>
              <a:gd name="connsiteY8" fmla="*/ 0 h 1938992"/>
              <a:gd name="connsiteX9" fmla="*/ 5016267 w 5901491"/>
              <a:gd name="connsiteY9" fmla="*/ 0 h 1938992"/>
              <a:gd name="connsiteX10" fmla="*/ 5901491 w 5901491"/>
              <a:gd name="connsiteY10" fmla="*/ 0 h 1938992"/>
              <a:gd name="connsiteX11" fmla="*/ 5901491 w 5901491"/>
              <a:gd name="connsiteY11" fmla="*/ 426578 h 1938992"/>
              <a:gd name="connsiteX12" fmla="*/ 5901491 w 5901491"/>
              <a:gd name="connsiteY12" fmla="*/ 911326 h 1938992"/>
              <a:gd name="connsiteX13" fmla="*/ 5901491 w 5901491"/>
              <a:gd name="connsiteY13" fmla="*/ 1434854 h 1938992"/>
              <a:gd name="connsiteX14" fmla="*/ 5901491 w 5901491"/>
              <a:gd name="connsiteY14" fmla="*/ 1938992 h 1938992"/>
              <a:gd name="connsiteX15" fmla="*/ 5193312 w 5901491"/>
              <a:gd name="connsiteY15" fmla="*/ 1938992 h 1938992"/>
              <a:gd name="connsiteX16" fmla="*/ 4721193 w 5901491"/>
              <a:gd name="connsiteY16" fmla="*/ 1938992 h 1938992"/>
              <a:gd name="connsiteX17" fmla="*/ 4072029 w 5901491"/>
              <a:gd name="connsiteY17" fmla="*/ 1938992 h 1938992"/>
              <a:gd name="connsiteX18" fmla="*/ 3363850 w 5901491"/>
              <a:gd name="connsiteY18" fmla="*/ 1938992 h 1938992"/>
              <a:gd name="connsiteX19" fmla="*/ 2891731 w 5901491"/>
              <a:gd name="connsiteY19" fmla="*/ 1938992 h 1938992"/>
              <a:gd name="connsiteX20" fmla="*/ 2242567 w 5901491"/>
              <a:gd name="connsiteY20" fmla="*/ 1938992 h 1938992"/>
              <a:gd name="connsiteX21" fmla="*/ 1829462 w 5901491"/>
              <a:gd name="connsiteY21" fmla="*/ 1938992 h 1938992"/>
              <a:gd name="connsiteX22" fmla="*/ 1180298 w 5901491"/>
              <a:gd name="connsiteY22" fmla="*/ 1938992 h 1938992"/>
              <a:gd name="connsiteX23" fmla="*/ 708179 w 5901491"/>
              <a:gd name="connsiteY23" fmla="*/ 1938992 h 1938992"/>
              <a:gd name="connsiteX24" fmla="*/ 0 w 5901491"/>
              <a:gd name="connsiteY24" fmla="*/ 1938992 h 1938992"/>
              <a:gd name="connsiteX25" fmla="*/ 0 w 5901491"/>
              <a:gd name="connsiteY25" fmla="*/ 1493024 h 1938992"/>
              <a:gd name="connsiteX26" fmla="*/ 0 w 5901491"/>
              <a:gd name="connsiteY26" fmla="*/ 969496 h 1938992"/>
              <a:gd name="connsiteX27" fmla="*/ 0 w 5901491"/>
              <a:gd name="connsiteY27" fmla="*/ 542918 h 1938992"/>
              <a:gd name="connsiteX28" fmla="*/ 0 w 5901491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01491" h="1938992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16696" y="97644"/>
                  <a:pt x="5879215" y="332191"/>
                  <a:pt x="5901491" y="426578"/>
                </a:cubicBezTo>
                <a:cubicBezTo>
                  <a:pt x="5923767" y="520965"/>
                  <a:pt x="5887527" y="749963"/>
                  <a:pt x="5901491" y="911326"/>
                </a:cubicBezTo>
                <a:cubicBezTo>
                  <a:pt x="5915455" y="1072689"/>
                  <a:pt x="5873189" y="1233746"/>
                  <a:pt x="5901491" y="1434854"/>
                </a:cubicBezTo>
                <a:cubicBezTo>
                  <a:pt x="5929793" y="1635962"/>
                  <a:pt x="5887578" y="1790777"/>
                  <a:pt x="5901491" y="1938992"/>
                </a:cubicBezTo>
                <a:cubicBezTo>
                  <a:pt x="5683798" y="1947296"/>
                  <a:pt x="5514346" y="1856256"/>
                  <a:pt x="5193312" y="1938992"/>
                </a:cubicBezTo>
                <a:cubicBezTo>
                  <a:pt x="4872278" y="2021728"/>
                  <a:pt x="4879950" y="1898784"/>
                  <a:pt x="4721193" y="1938992"/>
                </a:cubicBezTo>
                <a:cubicBezTo>
                  <a:pt x="4562436" y="1979200"/>
                  <a:pt x="4250615" y="1905678"/>
                  <a:pt x="4072029" y="1938992"/>
                </a:cubicBezTo>
                <a:cubicBezTo>
                  <a:pt x="3893443" y="1972306"/>
                  <a:pt x="3589883" y="1866935"/>
                  <a:pt x="3363850" y="1938992"/>
                </a:cubicBezTo>
                <a:cubicBezTo>
                  <a:pt x="3137817" y="2011049"/>
                  <a:pt x="3096817" y="1888621"/>
                  <a:pt x="2891731" y="1938992"/>
                </a:cubicBezTo>
                <a:cubicBezTo>
                  <a:pt x="2686645" y="1989363"/>
                  <a:pt x="2496677" y="1936868"/>
                  <a:pt x="2242567" y="1938992"/>
                </a:cubicBezTo>
                <a:cubicBezTo>
                  <a:pt x="1988457" y="1941116"/>
                  <a:pt x="2035835" y="1908850"/>
                  <a:pt x="1829462" y="1938992"/>
                </a:cubicBezTo>
                <a:cubicBezTo>
                  <a:pt x="1623089" y="1969134"/>
                  <a:pt x="1457358" y="1866019"/>
                  <a:pt x="1180298" y="1938992"/>
                </a:cubicBezTo>
                <a:cubicBezTo>
                  <a:pt x="903238" y="2011965"/>
                  <a:pt x="905623" y="1901959"/>
                  <a:pt x="708179" y="1938992"/>
                </a:cubicBezTo>
                <a:cubicBezTo>
                  <a:pt x="510735" y="1976025"/>
                  <a:pt x="198057" y="1900341"/>
                  <a:pt x="0" y="1938992"/>
                </a:cubicBezTo>
                <a:cubicBezTo>
                  <a:pt x="-21473" y="1724485"/>
                  <a:pt x="48531" y="1611933"/>
                  <a:pt x="0" y="1493024"/>
                </a:cubicBezTo>
                <a:cubicBezTo>
                  <a:pt x="-48531" y="1374115"/>
                  <a:pt x="56111" y="1160927"/>
                  <a:pt x="0" y="969496"/>
                </a:cubicBezTo>
                <a:cubicBezTo>
                  <a:pt x="-56111" y="778065"/>
                  <a:pt x="24644" y="633842"/>
                  <a:pt x="0" y="542918"/>
                </a:cubicBezTo>
                <a:cubicBezTo>
                  <a:pt x="-24644" y="451994"/>
                  <a:pt x="40958" y="25941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HK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我的弟兄们，你们落在百般试炼中，都要以为大喜乐；因为知道你们的信心经过试验，就生忍耐。但忍耐也当成功，使你们成全、完备，毫无缺欠</a:t>
            </a:r>
            <a:r>
              <a:rPr lang="en-US" altLang="zh-HK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 </a:t>
            </a:r>
            <a:r>
              <a:rPr lang="zh-TW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忍受试探的人是有福的，因为他经过试验以后，必得生命的冠冕；这是主应许给那些爱他之人的。</a:t>
            </a:r>
            <a:r>
              <a:rPr lang="zh-HK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」（雅各书 </a:t>
            </a:r>
            <a:r>
              <a:rPr lang="en-US" altLang="zh-HK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HK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2-4,12</a:t>
            </a:r>
            <a:r>
              <a:rPr lang="zh-HK" alt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600" b="1" dirty="0">
              <a:ln>
                <a:solidFill>
                  <a:srgbClr val="9F4E4B"/>
                </a:solidFill>
              </a:ln>
              <a:solidFill>
                <a:srgbClr val="9F4E4B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9907" y="5674417"/>
            <a:ext cx="11652186" cy="707886"/>
          </a:xfrm>
          <a:custGeom>
            <a:avLst/>
            <a:gdLst>
              <a:gd name="connsiteX0" fmla="*/ 0 w 11652186"/>
              <a:gd name="connsiteY0" fmla="*/ 0 h 707886"/>
              <a:gd name="connsiteX1" fmla="*/ 699131 w 11652186"/>
              <a:gd name="connsiteY1" fmla="*/ 0 h 707886"/>
              <a:gd name="connsiteX2" fmla="*/ 1398262 w 11652186"/>
              <a:gd name="connsiteY2" fmla="*/ 0 h 707886"/>
              <a:gd name="connsiteX3" fmla="*/ 1747828 w 11652186"/>
              <a:gd name="connsiteY3" fmla="*/ 0 h 707886"/>
              <a:gd name="connsiteX4" fmla="*/ 1980872 w 11652186"/>
              <a:gd name="connsiteY4" fmla="*/ 0 h 707886"/>
              <a:gd name="connsiteX5" fmla="*/ 2680003 w 11652186"/>
              <a:gd name="connsiteY5" fmla="*/ 0 h 707886"/>
              <a:gd name="connsiteX6" fmla="*/ 3146090 w 11652186"/>
              <a:gd name="connsiteY6" fmla="*/ 0 h 707886"/>
              <a:gd name="connsiteX7" fmla="*/ 3495656 w 11652186"/>
              <a:gd name="connsiteY7" fmla="*/ 0 h 707886"/>
              <a:gd name="connsiteX8" fmla="*/ 4078265 w 11652186"/>
              <a:gd name="connsiteY8" fmla="*/ 0 h 707886"/>
              <a:gd name="connsiteX9" fmla="*/ 4427831 w 11652186"/>
              <a:gd name="connsiteY9" fmla="*/ 0 h 707886"/>
              <a:gd name="connsiteX10" fmla="*/ 5126962 w 11652186"/>
              <a:gd name="connsiteY10" fmla="*/ 0 h 707886"/>
              <a:gd name="connsiteX11" fmla="*/ 5476527 w 11652186"/>
              <a:gd name="connsiteY11" fmla="*/ 0 h 707886"/>
              <a:gd name="connsiteX12" fmla="*/ 6059137 w 11652186"/>
              <a:gd name="connsiteY12" fmla="*/ 0 h 707886"/>
              <a:gd name="connsiteX13" fmla="*/ 6758268 w 11652186"/>
              <a:gd name="connsiteY13" fmla="*/ 0 h 707886"/>
              <a:gd name="connsiteX14" fmla="*/ 7340877 w 11652186"/>
              <a:gd name="connsiteY14" fmla="*/ 0 h 707886"/>
              <a:gd name="connsiteX15" fmla="*/ 7806965 w 11652186"/>
              <a:gd name="connsiteY15" fmla="*/ 0 h 707886"/>
              <a:gd name="connsiteX16" fmla="*/ 8506096 w 11652186"/>
              <a:gd name="connsiteY16" fmla="*/ 0 h 707886"/>
              <a:gd name="connsiteX17" fmla="*/ 9088705 w 11652186"/>
              <a:gd name="connsiteY17" fmla="*/ 0 h 707886"/>
              <a:gd name="connsiteX18" fmla="*/ 9671314 w 11652186"/>
              <a:gd name="connsiteY18" fmla="*/ 0 h 707886"/>
              <a:gd name="connsiteX19" fmla="*/ 10137402 w 11652186"/>
              <a:gd name="connsiteY19" fmla="*/ 0 h 707886"/>
              <a:gd name="connsiteX20" fmla="*/ 10370446 w 11652186"/>
              <a:gd name="connsiteY20" fmla="*/ 0 h 707886"/>
              <a:gd name="connsiteX21" fmla="*/ 11652186 w 11652186"/>
              <a:gd name="connsiteY21" fmla="*/ 0 h 707886"/>
              <a:gd name="connsiteX22" fmla="*/ 11652186 w 11652186"/>
              <a:gd name="connsiteY22" fmla="*/ 353943 h 707886"/>
              <a:gd name="connsiteX23" fmla="*/ 11652186 w 11652186"/>
              <a:gd name="connsiteY23" fmla="*/ 707886 h 707886"/>
              <a:gd name="connsiteX24" fmla="*/ 10836533 w 11652186"/>
              <a:gd name="connsiteY24" fmla="*/ 707886 h 707886"/>
              <a:gd name="connsiteX25" fmla="*/ 10253924 w 11652186"/>
              <a:gd name="connsiteY25" fmla="*/ 707886 h 707886"/>
              <a:gd name="connsiteX26" fmla="*/ 9671314 w 11652186"/>
              <a:gd name="connsiteY26" fmla="*/ 707886 h 707886"/>
              <a:gd name="connsiteX27" fmla="*/ 9088705 w 11652186"/>
              <a:gd name="connsiteY27" fmla="*/ 707886 h 707886"/>
              <a:gd name="connsiteX28" fmla="*/ 8389574 w 11652186"/>
              <a:gd name="connsiteY28" fmla="*/ 707886 h 707886"/>
              <a:gd name="connsiteX29" fmla="*/ 8040008 w 11652186"/>
              <a:gd name="connsiteY29" fmla="*/ 707886 h 707886"/>
              <a:gd name="connsiteX30" fmla="*/ 7690443 w 11652186"/>
              <a:gd name="connsiteY30" fmla="*/ 707886 h 707886"/>
              <a:gd name="connsiteX31" fmla="*/ 6991312 w 11652186"/>
              <a:gd name="connsiteY31" fmla="*/ 707886 h 707886"/>
              <a:gd name="connsiteX32" fmla="*/ 6408702 w 11652186"/>
              <a:gd name="connsiteY32" fmla="*/ 707886 h 707886"/>
              <a:gd name="connsiteX33" fmla="*/ 6059137 w 11652186"/>
              <a:gd name="connsiteY33" fmla="*/ 707886 h 707886"/>
              <a:gd name="connsiteX34" fmla="*/ 5360006 w 11652186"/>
              <a:gd name="connsiteY34" fmla="*/ 707886 h 707886"/>
              <a:gd name="connsiteX35" fmla="*/ 5010440 w 11652186"/>
              <a:gd name="connsiteY35" fmla="*/ 707886 h 707886"/>
              <a:gd name="connsiteX36" fmla="*/ 4660874 w 11652186"/>
              <a:gd name="connsiteY36" fmla="*/ 707886 h 707886"/>
              <a:gd name="connsiteX37" fmla="*/ 3961743 w 11652186"/>
              <a:gd name="connsiteY37" fmla="*/ 707886 h 707886"/>
              <a:gd name="connsiteX38" fmla="*/ 3379134 w 11652186"/>
              <a:gd name="connsiteY38" fmla="*/ 707886 h 707886"/>
              <a:gd name="connsiteX39" fmla="*/ 3029568 w 11652186"/>
              <a:gd name="connsiteY39" fmla="*/ 707886 h 707886"/>
              <a:gd name="connsiteX40" fmla="*/ 2330437 w 11652186"/>
              <a:gd name="connsiteY40" fmla="*/ 707886 h 707886"/>
              <a:gd name="connsiteX41" fmla="*/ 2097393 w 11652186"/>
              <a:gd name="connsiteY41" fmla="*/ 707886 h 707886"/>
              <a:gd name="connsiteX42" fmla="*/ 1864350 w 11652186"/>
              <a:gd name="connsiteY42" fmla="*/ 707886 h 707886"/>
              <a:gd name="connsiteX43" fmla="*/ 1048697 w 11652186"/>
              <a:gd name="connsiteY43" fmla="*/ 707886 h 707886"/>
              <a:gd name="connsiteX44" fmla="*/ 0 w 11652186"/>
              <a:gd name="connsiteY44" fmla="*/ 707886 h 707886"/>
              <a:gd name="connsiteX45" fmla="*/ 0 w 11652186"/>
              <a:gd name="connsiteY45" fmla="*/ 368101 h 707886"/>
              <a:gd name="connsiteX46" fmla="*/ 0 w 11652186"/>
              <a:gd name="connsiteY4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52186" h="707886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93460" y="140985"/>
                  <a:pt x="11627448" y="276772"/>
                  <a:pt x="11652186" y="353943"/>
                </a:cubicBezTo>
                <a:cubicBezTo>
                  <a:pt x="11676924" y="431114"/>
                  <a:pt x="11618119" y="583303"/>
                  <a:pt x="11652186" y="707886"/>
                </a:cubicBezTo>
                <a:cubicBezTo>
                  <a:pt x="11401133" y="784633"/>
                  <a:pt x="11047004" y="674794"/>
                  <a:pt x="10836533" y="707886"/>
                </a:cubicBezTo>
                <a:cubicBezTo>
                  <a:pt x="10626062" y="740978"/>
                  <a:pt x="10439387" y="644655"/>
                  <a:pt x="10253924" y="707886"/>
                </a:cubicBezTo>
                <a:cubicBezTo>
                  <a:pt x="10068461" y="771117"/>
                  <a:pt x="9792305" y="642318"/>
                  <a:pt x="9671314" y="707886"/>
                </a:cubicBezTo>
                <a:cubicBezTo>
                  <a:pt x="9550323" y="773454"/>
                  <a:pt x="9305600" y="685791"/>
                  <a:pt x="9088705" y="707886"/>
                </a:cubicBezTo>
                <a:cubicBezTo>
                  <a:pt x="8871810" y="729981"/>
                  <a:pt x="8735280" y="647460"/>
                  <a:pt x="8389574" y="707886"/>
                </a:cubicBezTo>
                <a:cubicBezTo>
                  <a:pt x="8043868" y="768312"/>
                  <a:pt x="8180782" y="701257"/>
                  <a:pt x="8040008" y="707886"/>
                </a:cubicBezTo>
                <a:cubicBezTo>
                  <a:pt x="7899234" y="714515"/>
                  <a:pt x="7811182" y="703428"/>
                  <a:pt x="7690443" y="707886"/>
                </a:cubicBezTo>
                <a:cubicBezTo>
                  <a:pt x="7569705" y="712344"/>
                  <a:pt x="7136207" y="656765"/>
                  <a:pt x="6991312" y="707886"/>
                </a:cubicBezTo>
                <a:cubicBezTo>
                  <a:pt x="6846417" y="759007"/>
                  <a:pt x="6693595" y="671604"/>
                  <a:pt x="6408702" y="707886"/>
                </a:cubicBezTo>
                <a:cubicBezTo>
                  <a:pt x="6123809" y="744168"/>
                  <a:pt x="6144979" y="672938"/>
                  <a:pt x="6059137" y="707886"/>
                </a:cubicBezTo>
                <a:cubicBezTo>
                  <a:pt x="5973295" y="742834"/>
                  <a:pt x="5586090" y="652775"/>
                  <a:pt x="5360006" y="707886"/>
                </a:cubicBezTo>
                <a:cubicBezTo>
                  <a:pt x="5133922" y="762997"/>
                  <a:pt x="5106788" y="679493"/>
                  <a:pt x="5010440" y="707886"/>
                </a:cubicBezTo>
                <a:cubicBezTo>
                  <a:pt x="4914092" y="736279"/>
                  <a:pt x="4758382" y="672393"/>
                  <a:pt x="4660874" y="707886"/>
                </a:cubicBezTo>
                <a:cubicBezTo>
                  <a:pt x="4563366" y="743379"/>
                  <a:pt x="4114092" y="660488"/>
                  <a:pt x="3961743" y="707886"/>
                </a:cubicBezTo>
                <a:cubicBezTo>
                  <a:pt x="3809394" y="755284"/>
                  <a:pt x="3619293" y="646568"/>
                  <a:pt x="3379134" y="707886"/>
                </a:cubicBezTo>
                <a:cubicBezTo>
                  <a:pt x="3138975" y="769204"/>
                  <a:pt x="3141818" y="701773"/>
                  <a:pt x="3029568" y="707886"/>
                </a:cubicBezTo>
                <a:cubicBezTo>
                  <a:pt x="2917318" y="713999"/>
                  <a:pt x="2647328" y="628504"/>
                  <a:pt x="2330437" y="707886"/>
                </a:cubicBezTo>
                <a:cubicBezTo>
                  <a:pt x="2013546" y="787268"/>
                  <a:pt x="2174957" y="707688"/>
                  <a:pt x="2097393" y="707886"/>
                </a:cubicBezTo>
                <a:cubicBezTo>
                  <a:pt x="2019829" y="708084"/>
                  <a:pt x="1937718" y="704610"/>
                  <a:pt x="1864350" y="707886"/>
                </a:cubicBezTo>
                <a:cubicBezTo>
                  <a:pt x="1790982" y="711162"/>
                  <a:pt x="1340392" y="673852"/>
                  <a:pt x="1048697" y="707886"/>
                </a:cubicBezTo>
                <a:cubicBezTo>
                  <a:pt x="757002" y="741920"/>
                  <a:pt x="362760" y="645859"/>
                  <a:pt x="0" y="707886"/>
                </a:cubicBezTo>
                <a:cubicBezTo>
                  <a:pt x="-761" y="636546"/>
                  <a:pt x="11926" y="523195"/>
                  <a:pt x="0" y="368101"/>
                </a:cubicBezTo>
                <a:cubicBezTo>
                  <a:pt x="-11926" y="213007"/>
                  <a:pt x="24483" y="15036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HK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他对我说：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『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我的恩典够你用的，因为我的能力是在人的软弱上显得完全。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所以，我更喜欢夸自己的软弱，好叫基督的能力覆庇我。</a:t>
            </a:r>
            <a:r>
              <a:rPr lang="zh-HK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（哥林多后书 </a:t>
            </a:r>
            <a:r>
              <a:rPr lang="en-US" altLang="zh-HK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  <a:r>
              <a:rPr lang="zh-HK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HK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zh-HK" altLang="en-US" sz="2000" b="1" dirty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2029</Words>
  <Application>Microsoft Office PowerPoint</Application>
  <PresentationFormat>Panorámica</PresentationFormat>
  <Paragraphs>63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DengXian</vt:lpstr>
      <vt:lpstr>Aptos</vt:lpstr>
      <vt:lpstr>Aptos Display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cp:lastPrinted>2026-06-02T05:58:00Z</cp:lastPrinted>
  <dcterms:created xsi:type="dcterms:W3CDTF">2026-04-25T14:07:00Z</dcterms:created>
  <dcterms:modified xsi:type="dcterms:W3CDTF">2026-06-05T12:36:40Z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1033-12.1.0.26372</vt:lpwstr>
  </property>
  <property fmtid="{D5CDD505-2E9C-101B-9397-08002B2CF9AE}" pid="3" name="ICV">
    <vt:lpwstr>2E49D7FFDAA447FEA42628F3E65E40F7_13</vt:lpwstr>
  </property>
</Properties>
</file>