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了解一个人，慢慢建立友谊。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为圣灵在那个人的心中工作祷告。为与他们互动的合适机会祷告、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寻找自然的方式来谈论你自己的信仰经历，或者为他们祈祷。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想办法让你的新朋友和教会里的其他人联系起来。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为你的新朋友可能有的具体需求或问题祷告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寻找机会向他们展示圣经如何在我们的生活中带来安慰、建议和指引。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总有一天，你会想问你的朋友是否愿意和你一起研读圣经。之后，你的朋友可能想受洗。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了解一个人，慢慢建立友谊。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为圣灵在那个人的心中工作祷告。为与他们互动的合适机会祷告、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寻找自然的方式来谈论你自己的信仰经历，或者为他们祈祷。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想办法让你的新朋友和教会里的其他人联系起来。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为你的新朋友可能有的具体需求或问题祷告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寻找机会向他们展示圣经如何在我们的生活中带来安慰、建议和指引。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总有一天，你会想问你的朋友是否愿意和你一起研读圣经。之后，你的朋友可能想受洗。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56D5-4B12-49EA-9027-8367158B264D}" type="datetimeFigureOut">
              <a:rPr lang="en-MY" smtClean="0"/>
              <a:t>5/6/2026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F1FC-7579-4B40-9B5D-C5F51FDEC8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675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7F1FC-7579-4B40-9B5D-C5F51FDEC808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31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7757068" y="6476811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二零二六年六月二十日，第十二课</a:t>
            </a:r>
            <a:endParaRPr lang="en-US" sz="2000" b="1" noProof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5400" b="1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分享祂</a:t>
            </a:r>
            <a:endParaRPr lang="en-US" sz="54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4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3212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上帝在寻找他的孩子们</a:t>
            </a:r>
            <a:endParaRPr lang="en-US" sz="4400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939621" y="756882"/>
            <a:ext cx="9865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耶和华说：“以法莲是我的爱子吗？是可喜悦的孩子吗？我每逢责备他，仍深顾</a:t>
            </a:r>
          </a:p>
          <a:p>
            <a:pPr algn="ctr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念他，所以我的心肠恋慕他，我必要怜悯他。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耶利米书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31:20 )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700612"/>
            <a:ext cx="4653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在历史的某个节点上，上帝的子民闹了分裂：以法莲（北国）背弃了上帝 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而犹大（南国）却依然忠诚。</a:t>
            </a:r>
            <a:endParaRPr lang="en-US" sz="20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那些曾事奉上帝却又抛弃了祂的人，上帝依然用爱呼唤他们。他们是祂的孩子，祂爱他们，并不断的劝他们回到祂身边。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801848"/>
            <a:ext cx="46531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尽管被祂的子民所遗弃，上帝依然把以法莲当作他所爱的儿子（耶利米书 </a:t>
            </a:r>
            <a:r>
              <a:rPr lang="en-US" altLang="zh-CN" sz="2000" b="1" dirty="0">
                <a:solidFill>
                  <a:prstClr val="black"/>
                </a:solidFill>
              </a:rPr>
              <a:t>31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20</a:t>
            </a:r>
            <a:r>
              <a:rPr lang="zh-CN" altLang="en-US" sz="2000" b="1" dirty="0">
                <a:solidFill>
                  <a:prstClr val="black"/>
                </a:solidFill>
              </a:rPr>
              <a:t>）。祂甚至描绘了他的祖母拉结为她的儿子们哭泣，这些儿子死于罪恶之中（耶利米书 </a:t>
            </a:r>
            <a:r>
              <a:rPr lang="en-US" altLang="zh-CN" sz="2000" b="1" dirty="0">
                <a:solidFill>
                  <a:prstClr val="black"/>
                </a:solidFill>
              </a:rPr>
              <a:t>31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15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也许我们自己的一些孩子，曾经信靠过上帝，如今却已经放弃了信仰。我们绝不能背弃他们，而是要继续爱他们，以慈爱对待他们。上帝提醒我们，他们是祂最温柔怜悯的对象，祂真诚地希望他们能回归到祂那里去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我们在寻找那些离开了的人</a:t>
            </a:r>
            <a:endParaRPr lang="en-US" sz="4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我虽然（注：或作“必”）播散他们在列国中，他们必在远方记念我。他们与儿</a:t>
            </a:r>
          </a:p>
          <a:p>
            <a:pPr algn="ctr"/>
            <a:r>
              <a:rPr lang="zh-CN" alt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女都必存活，且得归回。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撒迦利亚书 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10:9 )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我们的配偶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我们的儿子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我们的女儿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我们的朋友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我们的邻居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那个曾经坐在长椅上的兄弟姐妹。。。有一天他们曾和我们一起敬拜，但如今他们在哪里呢？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我们的职责是去找他们，把他们带回我们的身边。我们该怎么做呢？首先，通过祈祷。其次，成为对他们存着爱心与恩慈的一个榜样。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人们离开教会的原因有很多。我们没有被呼召去评判他们的理由、批评他们的动机，或仅仅把他们忘记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你生命的见证、行为、言语和为那些偏离上帝的人所做的祷告，可以彻底改变他们的人生和未来。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1310523"/>
            <a:ext cx="951769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上帝本可以将福音的信息和所有充满爱的事工交托给天使。祂也可以用其他方式来完成祂的旨意。但祂却以无限的爱选择让我们与祂、基督和天使同工，使我们能够分享这无私事工所带来的祝福、喜乐和属灵的提升。</a:t>
            </a:r>
            <a:r>
              <a:rPr lang="en-US" altLang="zh-CN" sz="2800" b="1" dirty="0">
                <a:latin typeface="Constantia" panose="02030602050306030303" pitchFamily="18" charset="0"/>
              </a:rPr>
              <a:t>[</a:t>
            </a:r>
            <a:r>
              <a:rPr lang="zh-CN" altLang="en-US" sz="2800" b="1" dirty="0">
                <a:latin typeface="Constantia" panose="02030602050306030303" pitchFamily="18" charset="0"/>
              </a:rPr>
              <a:t>。。。</a:t>
            </a:r>
            <a:r>
              <a:rPr lang="en-US" altLang="zh-CN" sz="2800" b="1" dirty="0">
                <a:latin typeface="Constantia" panose="02030602050306030303" pitchFamily="18" charset="0"/>
              </a:rPr>
              <a:t>]
</a:t>
            </a:r>
            <a:r>
              <a:rPr lang="zh-CN" altLang="en-US" sz="2800" b="1" dirty="0">
                <a:latin typeface="Constantia" panose="02030602050306030303" pitchFamily="18" charset="0"/>
              </a:rPr>
              <a:t>如果你按照基督的旨意去工作，就是基督所策划的让祂的门徒们为祂赢得生灵，你将感受到对神圣事物更深的体验和知识的渴望，渴望公义。你将向上帝祈求，你的信心将被坚固，你的灵魂将在救恩之井中饮得更深。遇到反对和考验会驱使你转向圣经和祷告。你将在恩典和对基督的认识中成长，并积累丰富的经历</a:t>
            </a:r>
            <a:r>
              <a:rPr lang="en-US" sz="2800" b="1" noProof="0" dirty="0">
                <a:latin typeface="Constantia" panose="02030602050306030303" pitchFamily="18" charset="0"/>
              </a:rPr>
              <a:t>”</a:t>
            </a:r>
            <a:r>
              <a:rPr lang="zh-CN" altLang="en-US" sz="2800" b="1" noProof="0" dirty="0">
                <a:latin typeface="Constantia" panose="02030602050306030303" pitchFamily="18" charset="0"/>
              </a:rPr>
              <a:t>。</a:t>
            </a:r>
            <a:endParaRPr lang="en-US" sz="28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6101150" y="5697076"/>
            <a:ext cx="458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noProof="0" dirty="0"/>
              <a:t>怀爱伦（通往基督之路，原文 </a:t>
            </a:r>
            <a:r>
              <a:rPr lang="en-US" sz="2000" b="1" noProof="0" dirty="0"/>
              <a:t> 79-80</a:t>
            </a:r>
            <a:r>
              <a:rPr lang="zh-CN" altLang="en-US" sz="2000" b="1" noProof="0" dirty="0"/>
              <a:t>面</a:t>
            </a:r>
            <a:r>
              <a:rPr lang="en-US" sz="20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794084" y="1151452"/>
            <a:ext cx="355188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zh-CN" alt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主耶和华赐我受教者的舌头，使我知道怎样用言语扶助疲乏的人。主每早晨提醒，提醒我的耳朵，使我能听，像受教者一样。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24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以赛亚书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A70FDB"/>
                </a:solidFill>
              </a:rPr>
              <a:t>我们该分享什么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noProof="0" dirty="0"/>
              <a:t>大使命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00A44E"/>
                </a:solidFill>
              </a:rPr>
              <a:t>我们如何分享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noProof="0" dirty="0"/>
              <a:t>效法耶稣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zh-CN" altLang="en-US" sz="2000" b="1" noProof="0" dirty="0"/>
              <a:t>培养友谊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C64D1C"/>
                </a:solidFill>
              </a:rPr>
              <a:t>如何把那些离开的人带回来</a:t>
            </a:r>
            <a:r>
              <a:rPr lang="en-US" sz="2000" b="1" noProof="0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上帝在寻找他的孩子们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zh-CN" altLang="en-US" sz="2000" b="1" noProof="0" dirty="0"/>
              <a:t>我们在寻找那些离开了的人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成千上万的人并不真正认识耶稣。我们称他们为“迷失的羊”，但他们甚至不知道自己迷路了。如果没有人向他们解释，他们怎么知道自己需要耶稣呢？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上帝是如何选择接触这么多人的？通过我们。这就是我们的“大使命”。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6" y="1373759"/>
            <a:ext cx="8191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上帝关心这个世界上的每一个人，“惟愿人人得救，认识真理”（提摩太前书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 </a:t>
            </a:r>
            <a:r>
              <a:rPr lang="zh-CN" altLang="en-US" sz="2000" b="1" dirty="0">
                <a:solidFill>
                  <a:prstClr val="black"/>
                </a:solidFill>
              </a:rPr>
              <a:t>）。这包括那些不认识他的人，以及那些认识他后背离他道路的人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zh-CN" altLang="en-US" sz="8800" b="1" spc="60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我们该分享什么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大使命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2743200" y="782886"/>
            <a:ext cx="8948737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所以，你们要去，使万民作我的门徒，奉父、子、圣灵的名给他们施洗。</a:t>
            </a:r>
            <a:r>
              <a:rPr lang="en-U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马太福音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553001" y="1616519"/>
            <a:ext cx="6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zh-CN" altLang="en-US" sz="2000" b="1" noProof="0" dirty="0"/>
              <a:t>去。。使万民</a:t>
            </a:r>
            <a:r>
              <a:rPr lang="en-US" sz="2000" b="1" noProof="0" dirty="0"/>
              <a:t>” </a:t>
            </a:r>
            <a:r>
              <a:rPr lang="zh-CN" altLang="en-US" sz="2000" b="1" dirty="0"/>
              <a:t>这是耶稣在他复活后赐予聚集来看他的人的命令（马太福音</a:t>
            </a:r>
            <a:r>
              <a:rPr lang="en-US" altLang="zh-CN" sz="2000" b="1" dirty="0"/>
              <a:t>28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18-19a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633528" y="4837918"/>
            <a:ext cx="47959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像彼得和约翰一样，“ 我们所看见、所听见的，不能不说。  ”（使徒行传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）。我们可以在讲坛上发言，在街头呼喊，在社交媒体上分享我们的见证，或者仅仅与某人分享。我们都是参与其中的人们。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553001" y="3629805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那些门徒又教导了其他门徒。。。。如此继续传承了两千年。。。。直到我们这个时代。如今，是我们成了接受耶稣命令的人。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553001" y="2599966"/>
            <a:ext cx="662909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他们需要做什么？他们需要去广召门徒。也就是说，要联系人，为他们施洗，教导他们成为耶稣的门徒（太 </a:t>
            </a:r>
            <a:r>
              <a:rPr lang="en-US" altLang="zh-CN" sz="2000" b="1" dirty="0">
                <a:solidFill>
                  <a:prstClr val="black"/>
                </a:solidFill>
              </a:rPr>
              <a:t>28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19-20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lang="en-MY" altLang="zh-CN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我们如何分享</a:t>
            </a:r>
            <a:r>
              <a:rPr lang="en-US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效法耶稣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742814" y="750664"/>
            <a:ext cx="100679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原来基督的爱激励我们。因我们想，一人既替众人死，众人就都死了。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                      </a:t>
            </a:r>
          </a:p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哥林多后书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5:14a 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572076"/>
            <a:ext cx="76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是什么促使耶稣去寻找“失落的羊”（马太福音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）？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150143" y="2260796"/>
            <a:ext cx="6590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毫无疑问，是祂对我们的爱（马太福音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36; </a:t>
            </a:r>
            <a:r>
              <a:rPr lang="zh-CN" altLang="en-US" sz="2000" b="1" dirty="0"/>
              <a:t>以弗所书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）。祂也将这爱放在我们里面，使我们能与尚未认识耶稣的人分享。有时候，人们会为了自己的利益强迫别人接受耶稣。但这并不是上帝所选择的方法。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845781" y="4709744"/>
            <a:ext cx="622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上帝没有强迫亚当和夏娃不犯罪。他没有强迫上古时代的人进入方舟。他没有强迫你接受他。他用爱与他们交谈，并警告他们，如果他们走自己的道路会带来什么样的后果。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845781" y="6033183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通过效法耶稣，我们向他人展示祂的爱，邀请他们跟随祂。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36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培养友谊</a:t>
            </a:r>
            <a:endParaRPr lang="en-US" sz="3600" noProof="0" dirty="0">
              <a:ln w="0"/>
              <a:solidFill>
                <a:srgbClr val="429EB4"/>
              </a:solidFill>
              <a:effectLst>
                <a:outerShdw blurRad="38100" dist="25400" dir="5400000" algn="ctr" rotWithShape="0">
                  <a:srgbClr val="6E747A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0" y="783026"/>
            <a:ext cx="561560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。。。只要心里尊主基督为圣。有人问你们心中盼望的缘由，就要常作准备，以温柔、敬畏的心回答各人。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彼得前书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167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我们都是耶稣的传道者，并被命令为此做好准备（彼得前书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）。但并非所有人都会讲道。然而，我们有上帝的应许，祂会亲自赐给我们所需要的合宜的话语（以赛亚书 </a:t>
            </a:r>
            <a:r>
              <a:rPr lang="en-US" altLang="zh-CN" sz="2000" b="1" dirty="0"/>
              <a:t>50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en-US" sz="2000" b="1" noProof="0" dirty="0"/>
              <a:t>)</a:t>
            </a:r>
            <a:r>
              <a:rPr lang="zh-CN" altLang="en-US" sz="2000" b="1" dirty="0"/>
              <a:t>。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83794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以下是一些简单的建议，供你在考虑如何更有意识地与他人分享耶稣时要记住的事项 </a:t>
            </a:r>
            <a:r>
              <a:rPr lang="en-US" sz="2000" b="1" noProof="0" dirty="0"/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CN" altLang="en-US" sz="8000" dirty="0"/>
              <a:t>如何把那些离开的人带回来</a:t>
            </a:r>
            <a:r>
              <a:rPr lang="en-US" sz="80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2139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Aptos</vt:lpstr>
      <vt:lpstr>Calibri</vt:lpstr>
      <vt:lpstr>Comic Sans MS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2026-05-02T16:09:24Z</dcterms:created>
  <dcterms:modified xsi:type="dcterms:W3CDTF">2026-06-05T12:39:44Z</dcterms:modified>
</cp:coreProperties>
</file>