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CEA8-C3F6-416F-8252-B4585EF9F3A2}" type="doc">
      <dgm:prSet loTypeId="urn:microsoft.com/office/officeart/2005/8/layout/vProcess5" loCatId="process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7E45D00-68E8-4236-8B2B-FF1BF12696A7}">
      <dgm:prSet phldrT="[Texto]" phldr="0" custT="1"/>
      <dgm:spPr/>
      <dgm:t>
        <a:bodyPr/>
        <a:lstStyle/>
        <a:p>
          <a:r>
            <a:rPr lang="zh-CN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保罗的呼召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0978AE-14E6-466A-B817-797B96C8DC81}" type="parTrans" cxnId="{39954250-E3C6-4D48-B8AA-750CA5C14689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D688FD-1038-4F1C-9705-B220D8E3BD46}" type="sibTrans" cxnId="{39954250-E3C6-4D48-B8AA-750CA5C14689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5B16BCE2-730E-45FF-8BAB-0ECA5A979999}">
      <dgm:prSet phldrT="[Texto]" phldr="0" custT="1"/>
      <dgm:spPr/>
      <dgm:t>
        <a:bodyPr/>
        <a:lstStyle/>
        <a:p>
          <a:r>
            <a:rPr lang="zh-CN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前往哥林多的旅程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DA4F471-89E3-4D3C-9C44-FFA1CAE833B7}" type="parTrans" cxnId="{3F48AAAC-0854-463B-9225-34F58A76DE33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8A7CC67-BCAC-4C36-8F81-18E47A886A66}" type="sibTrans" cxnId="{3F48AAAC-0854-463B-9225-34F58A76DE33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12D8B3-E34D-48DF-BC55-C72825D9FBA6}">
      <dgm:prSet phldrT="[Texto]" phldr="0" custT="1"/>
      <dgm:spPr/>
      <dgm:t>
        <a:bodyPr/>
        <a:lstStyle/>
        <a:p>
          <a:r>
            <a:rPr lang="zh-CN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哥林多城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5765537-D2F2-4D98-9BBD-94B411FC71DB}" type="parTrans" cxnId="{301D0863-57D9-4AB5-B28D-8FC198E84E31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A1EA41D-E296-4DA4-882C-B8CEEE160402}" type="sibTrans" cxnId="{301D0863-57D9-4AB5-B28D-8FC198E84E31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C0F3075-A77A-428D-8933-5B241659F799}">
      <dgm:prSet phldrT="[Texto]" phldr="0" custT="1"/>
      <dgm:spPr/>
      <dgm:t>
        <a:bodyPr/>
        <a:lstStyle/>
        <a:p>
          <a:r>
            <a:rPr lang="zh-CN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哥林多人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F2D860A-D92D-40E4-A94D-B1DE579FAFB6}" type="parTrans" cxnId="{898334F8-2B36-4C2D-A1C5-7FE86E8EB475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A0D4520-F8E6-4DC9-B28B-FF14EB96C8A8}" type="sibTrans" cxnId="{898334F8-2B36-4C2D-A1C5-7FE86E8EB475}">
      <dgm:prSet custT="1"/>
      <dgm:spPr/>
      <dgm:t>
        <a:bodyPr/>
        <a:lstStyle/>
        <a:p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5EB6C3F-ABD0-4183-8330-FD4AB89EA6D1}">
      <dgm:prSet phldrT="[Texto]" phldr="0" custT="1"/>
      <dgm:spPr/>
      <dgm:t>
        <a:bodyPr/>
        <a:lstStyle/>
        <a:p>
          <a:r>
            <a:rPr lang="zh-CN" altLang="en-US" sz="26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致哥林多人的信</a:t>
          </a:r>
          <a:endParaRPr lang="en" sz="2600" b="1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2B5860E-36A9-4E63-80CF-C45475EB98AE}" type="par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C112D73-AB64-472F-9814-A4650539D9D7}" type="sibTrans" cxnId="{404C1F51-93E5-49C5-A8BF-0C0D430B61F8}">
      <dgm:prSet/>
      <dgm:spPr/>
      <dgm:t>
        <a:bodyPr/>
        <a:lstStyle/>
        <a:p>
          <a:endParaRPr lang="es-ES" sz="2600" b="1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4016377-1216-4243-9179-31DD5CE7E4BC}" type="pres">
      <dgm:prSet presAssocID="{0612CEA8-C3F6-416F-8252-B4585EF9F3A2}" presName="outerComposite" presStyleCnt="0">
        <dgm:presLayoutVars>
          <dgm:chMax val="5"/>
          <dgm:dir/>
          <dgm:resizeHandles val="exact"/>
        </dgm:presLayoutVars>
      </dgm:prSet>
      <dgm:spPr/>
    </dgm:pt>
    <dgm:pt modelId="{3032DAA0-9B77-4081-B7F2-5A2B1B1E0A07}" type="pres">
      <dgm:prSet presAssocID="{0612CEA8-C3F6-416F-8252-B4585EF9F3A2}" presName="dummyMaxCanvas" presStyleCnt="0">
        <dgm:presLayoutVars/>
      </dgm:prSet>
      <dgm:spPr/>
    </dgm:pt>
    <dgm:pt modelId="{560ECC3F-D595-4EE6-A7AE-4050B537BF00}" type="pres">
      <dgm:prSet presAssocID="{0612CEA8-C3F6-416F-8252-B4585EF9F3A2}" presName="FiveNodes_1" presStyleLbl="node1" presStyleIdx="0" presStyleCnt="5">
        <dgm:presLayoutVars>
          <dgm:bulletEnabled val="1"/>
        </dgm:presLayoutVars>
      </dgm:prSet>
      <dgm:spPr/>
    </dgm:pt>
    <dgm:pt modelId="{FAC792D5-4117-4527-BFFA-AD1E2C12CB7B}" type="pres">
      <dgm:prSet presAssocID="{0612CEA8-C3F6-416F-8252-B4585EF9F3A2}" presName="FiveNodes_2" presStyleLbl="node1" presStyleIdx="1" presStyleCnt="5">
        <dgm:presLayoutVars>
          <dgm:bulletEnabled val="1"/>
        </dgm:presLayoutVars>
      </dgm:prSet>
      <dgm:spPr/>
    </dgm:pt>
    <dgm:pt modelId="{A4769B0C-11C2-47B7-A6A7-52579446E8B9}" type="pres">
      <dgm:prSet presAssocID="{0612CEA8-C3F6-416F-8252-B4585EF9F3A2}" presName="FiveNodes_3" presStyleLbl="node1" presStyleIdx="2" presStyleCnt="5">
        <dgm:presLayoutVars>
          <dgm:bulletEnabled val="1"/>
        </dgm:presLayoutVars>
      </dgm:prSet>
      <dgm:spPr/>
    </dgm:pt>
    <dgm:pt modelId="{D16E78D5-F212-49D8-9C32-18EA073A8EB6}" type="pres">
      <dgm:prSet presAssocID="{0612CEA8-C3F6-416F-8252-B4585EF9F3A2}" presName="FiveNodes_4" presStyleLbl="node1" presStyleIdx="3" presStyleCnt="5">
        <dgm:presLayoutVars>
          <dgm:bulletEnabled val="1"/>
        </dgm:presLayoutVars>
      </dgm:prSet>
      <dgm:spPr/>
    </dgm:pt>
    <dgm:pt modelId="{C105352C-7085-4BFD-B463-B0F860E365EA}" type="pres">
      <dgm:prSet presAssocID="{0612CEA8-C3F6-416F-8252-B4585EF9F3A2}" presName="FiveNodes_5" presStyleLbl="node1" presStyleIdx="4" presStyleCnt="5">
        <dgm:presLayoutVars>
          <dgm:bulletEnabled val="1"/>
        </dgm:presLayoutVars>
      </dgm:prSet>
      <dgm:spPr/>
    </dgm:pt>
    <dgm:pt modelId="{24C2F7A0-3B9B-4550-9C1B-0762B8A40C19}" type="pres">
      <dgm:prSet presAssocID="{0612CEA8-C3F6-416F-8252-B4585EF9F3A2}" presName="FiveConn_1-2" presStyleLbl="fgAccFollowNode1" presStyleIdx="0" presStyleCnt="4">
        <dgm:presLayoutVars>
          <dgm:bulletEnabled val="1"/>
        </dgm:presLayoutVars>
      </dgm:prSet>
      <dgm:spPr/>
    </dgm:pt>
    <dgm:pt modelId="{2D28A9E1-DAB2-4C81-AD5A-FAD7260FFD58}" type="pres">
      <dgm:prSet presAssocID="{0612CEA8-C3F6-416F-8252-B4585EF9F3A2}" presName="FiveConn_2-3" presStyleLbl="fgAccFollowNode1" presStyleIdx="1" presStyleCnt="4">
        <dgm:presLayoutVars>
          <dgm:bulletEnabled val="1"/>
        </dgm:presLayoutVars>
      </dgm:prSet>
      <dgm:spPr/>
    </dgm:pt>
    <dgm:pt modelId="{FF3B14A5-C43A-4CBC-A2D0-4A8A0D2D65DA}" type="pres">
      <dgm:prSet presAssocID="{0612CEA8-C3F6-416F-8252-B4585EF9F3A2}" presName="FiveConn_3-4" presStyleLbl="fgAccFollowNode1" presStyleIdx="2" presStyleCnt="4">
        <dgm:presLayoutVars>
          <dgm:bulletEnabled val="1"/>
        </dgm:presLayoutVars>
      </dgm:prSet>
      <dgm:spPr/>
    </dgm:pt>
    <dgm:pt modelId="{40526A09-FFBA-45E1-9BE0-EC2AACD7D231}" type="pres">
      <dgm:prSet presAssocID="{0612CEA8-C3F6-416F-8252-B4585EF9F3A2}" presName="FiveConn_4-5" presStyleLbl="fgAccFollowNode1" presStyleIdx="3" presStyleCnt="4">
        <dgm:presLayoutVars>
          <dgm:bulletEnabled val="1"/>
        </dgm:presLayoutVars>
      </dgm:prSet>
      <dgm:spPr/>
    </dgm:pt>
    <dgm:pt modelId="{AAAC5ED0-28B6-4A5D-983A-F2E8D276BC5E}" type="pres">
      <dgm:prSet presAssocID="{0612CEA8-C3F6-416F-8252-B4585EF9F3A2}" presName="FiveNodes_1_text" presStyleLbl="node1" presStyleIdx="4" presStyleCnt="5">
        <dgm:presLayoutVars>
          <dgm:bulletEnabled val="1"/>
        </dgm:presLayoutVars>
      </dgm:prSet>
      <dgm:spPr/>
    </dgm:pt>
    <dgm:pt modelId="{3AB6A10D-75EF-4C18-BF1A-19067BFB58E8}" type="pres">
      <dgm:prSet presAssocID="{0612CEA8-C3F6-416F-8252-B4585EF9F3A2}" presName="FiveNodes_2_text" presStyleLbl="node1" presStyleIdx="4" presStyleCnt="5">
        <dgm:presLayoutVars>
          <dgm:bulletEnabled val="1"/>
        </dgm:presLayoutVars>
      </dgm:prSet>
      <dgm:spPr/>
    </dgm:pt>
    <dgm:pt modelId="{50A8D0A9-47FC-4B2B-A0ED-058878F901F6}" type="pres">
      <dgm:prSet presAssocID="{0612CEA8-C3F6-416F-8252-B4585EF9F3A2}" presName="FiveNodes_3_text" presStyleLbl="node1" presStyleIdx="4" presStyleCnt="5">
        <dgm:presLayoutVars>
          <dgm:bulletEnabled val="1"/>
        </dgm:presLayoutVars>
      </dgm:prSet>
      <dgm:spPr/>
    </dgm:pt>
    <dgm:pt modelId="{C214406C-DEE7-401C-889C-1E5E1864C780}" type="pres">
      <dgm:prSet presAssocID="{0612CEA8-C3F6-416F-8252-B4585EF9F3A2}" presName="FiveNodes_4_text" presStyleLbl="node1" presStyleIdx="4" presStyleCnt="5">
        <dgm:presLayoutVars>
          <dgm:bulletEnabled val="1"/>
        </dgm:presLayoutVars>
      </dgm:prSet>
      <dgm:spPr/>
    </dgm:pt>
    <dgm:pt modelId="{84A31515-0815-499F-9C22-130A5E3CE010}" type="pres">
      <dgm:prSet presAssocID="{0612CEA8-C3F6-416F-8252-B4585EF9F3A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0FDC121-A07C-4720-A0FC-E379D488B3A8}" type="presOf" srcId="{5B16BCE2-730E-45FF-8BAB-0ECA5A979999}" destId="{FAC792D5-4117-4527-BFFA-AD1E2C12CB7B}" srcOrd="0" destOrd="0" presId="urn:microsoft.com/office/officeart/2005/8/layout/vProcess5"/>
    <dgm:cxn modelId="{301D0863-57D9-4AB5-B28D-8FC198E84E31}" srcId="{0612CEA8-C3F6-416F-8252-B4585EF9F3A2}" destId="{2A12D8B3-E34D-48DF-BC55-C72825D9FBA6}" srcOrd="2" destOrd="0" parTransId="{E5765537-D2F2-4D98-9BBD-94B411FC71DB}" sibTransId="{DA1EA41D-E296-4DA4-882C-B8CEEE160402}"/>
    <dgm:cxn modelId="{0B1A0764-63D8-4C9C-B58B-E68096D66E5C}" type="presOf" srcId="{5B16BCE2-730E-45FF-8BAB-0ECA5A979999}" destId="{3AB6A10D-75EF-4C18-BF1A-19067BFB58E8}" srcOrd="1" destOrd="0" presId="urn:microsoft.com/office/officeart/2005/8/layout/vProcess5"/>
    <dgm:cxn modelId="{FD08BF66-2DBF-440A-8A34-B44D6364170A}" type="presOf" srcId="{65EB6C3F-ABD0-4183-8330-FD4AB89EA6D1}" destId="{C105352C-7085-4BFD-B463-B0F860E365EA}" srcOrd="0" destOrd="0" presId="urn:microsoft.com/office/officeart/2005/8/layout/vProcess5"/>
    <dgm:cxn modelId="{BE406A49-FE1E-4780-A550-42CA252882EF}" type="presOf" srcId="{C7E45D00-68E8-4236-8B2B-FF1BF12696A7}" destId="{AAAC5ED0-28B6-4A5D-983A-F2E8D276BC5E}" srcOrd="1" destOrd="0" presId="urn:microsoft.com/office/officeart/2005/8/layout/vProcess5"/>
    <dgm:cxn modelId="{232C224B-0B13-4FCB-BAFE-07C091C29379}" type="presOf" srcId="{DA1EA41D-E296-4DA4-882C-B8CEEE160402}" destId="{FF3B14A5-C43A-4CBC-A2D0-4A8A0D2D65DA}" srcOrd="0" destOrd="0" presId="urn:microsoft.com/office/officeart/2005/8/layout/vProcess5"/>
    <dgm:cxn modelId="{09CDC66E-DE38-46F0-BB97-AB087EB266D8}" type="presOf" srcId="{2A12D8B3-E34D-48DF-BC55-C72825D9FBA6}" destId="{50A8D0A9-47FC-4B2B-A0ED-058878F901F6}" srcOrd="1" destOrd="0" presId="urn:microsoft.com/office/officeart/2005/8/layout/vProcess5"/>
    <dgm:cxn modelId="{39954250-E3C6-4D48-B8AA-750CA5C14689}" srcId="{0612CEA8-C3F6-416F-8252-B4585EF9F3A2}" destId="{C7E45D00-68E8-4236-8B2B-FF1BF12696A7}" srcOrd="0" destOrd="0" parTransId="{260978AE-14E6-466A-B817-797B96C8DC81}" sibTransId="{4FD688FD-1038-4F1C-9705-B220D8E3BD46}"/>
    <dgm:cxn modelId="{404C1F51-93E5-49C5-A8BF-0C0D430B61F8}" srcId="{0612CEA8-C3F6-416F-8252-B4585EF9F3A2}" destId="{65EB6C3F-ABD0-4183-8330-FD4AB89EA6D1}" srcOrd="4" destOrd="0" parTransId="{C2B5860E-36A9-4E63-80CF-C45475EB98AE}" sibTransId="{FC112D73-AB64-472F-9814-A4650539D9D7}"/>
    <dgm:cxn modelId="{17F1CF76-ABBB-4BC3-8220-904295D607BF}" type="presOf" srcId="{C7E45D00-68E8-4236-8B2B-FF1BF12696A7}" destId="{560ECC3F-D595-4EE6-A7AE-4050B537BF00}" srcOrd="0" destOrd="0" presId="urn:microsoft.com/office/officeart/2005/8/layout/vProcess5"/>
    <dgm:cxn modelId="{46510685-DB34-483E-8D0C-50C86A539BC1}" type="presOf" srcId="{38A7CC67-BCAC-4C36-8F81-18E47A886A66}" destId="{2D28A9E1-DAB2-4C81-AD5A-FAD7260FFD58}" srcOrd="0" destOrd="0" presId="urn:microsoft.com/office/officeart/2005/8/layout/vProcess5"/>
    <dgm:cxn modelId="{2A8852A7-D292-4614-AC1E-ACFE98973144}" type="presOf" srcId="{9A0D4520-F8E6-4DC9-B28B-FF14EB96C8A8}" destId="{40526A09-FFBA-45E1-9BE0-EC2AACD7D231}" srcOrd="0" destOrd="0" presId="urn:microsoft.com/office/officeart/2005/8/layout/vProcess5"/>
    <dgm:cxn modelId="{3F48AAAC-0854-463B-9225-34F58A76DE33}" srcId="{0612CEA8-C3F6-416F-8252-B4585EF9F3A2}" destId="{5B16BCE2-730E-45FF-8BAB-0ECA5A979999}" srcOrd="1" destOrd="0" parTransId="{DDA4F471-89E3-4D3C-9C44-FFA1CAE833B7}" sibTransId="{38A7CC67-BCAC-4C36-8F81-18E47A886A66}"/>
    <dgm:cxn modelId="{C801C9AC-F876-4960-9ADF-C602CF9CEEC2}" type="presOf" srcId="{4FD688FD-1038-4F1C-9705-B220D8E3BD46}" destId="{24C2F7A0-3B9B-4550-9C1B-0762B8A40C19}" srcOrd="0" destOrd="0" presId="urn:microsoft.com/office/officeart/2005/8/layout/vProcess5"/>
    <dgm:cxn modelId="{5A5A06C1-60E1-45E7-8315-3F03085D4E9A}" type="presOf" srcId="{65EB6C3F-ABD0-4183-8330-FD4AB89EA6D1}" destId="{84A31515-0815-499F-9C22-130A5E3CE010}" srcOrd="1" destOrd="0" presId="urn:microsoft.com/office/officeart/2005/8/layout/vProcess5"/>
    <dgm:cxn modelId="{3994C4D0-91D6-4708-9639-29A484734A8C}" type="presOf" srcId="{2A12D8B3-E34D-48DF-BC55-C72825D9FBA6}" destId="{A4769B0C-11C2-47B7-A6A7-52579446E8B9}" srcOrd="0" destOrd="0" presId="urn:microsoft.com/office/officeart/2005/8/layout/vProcess5"/>
    <dgm:cxn modelId="{8482A3D9-3B6A-4958-A2BB-958FEF758BCC}" type="presOf" srcId="{0C0F3075-A77A-428D-8933-5B241659F799}" destId="{D16E78D5-F212-49D8-9C32-18EA073A8EB6}" srcOrd="0" destOrd="0" presId="urn:microsoft.com/office/officeart/2005/8/layout/vProcess5"/>
    <dgm:cxn modelId="{EDB596E1-DB7C-4BCB-A8D5-B7229EF8CD08}" type="presOf" srcId="{0612CEA8-C3F6-416F-8252-B4585EF9F3A2}" destId="{64016377-1216-4243-9179-31DD5CE7E4BC}" srcOrd="0" destOrd="0" presId="urn:microsoft.com/office/officeart/2005/8/layout/vProcess5"/>
    <dgm:cxn modelId="{898334F8-2B36-4C2D-A1C5-7FE86E8EB475}" srcId="{0612CEA8-C3F6-416F-8252-B4585EF9F3A2}" destId="{0C0F3075-A77A-428D-8933-5B241659F799}" srcOrd="3" destOrd="0" parTransId="{8F2D860A-D92D-40E4-A94D-B1DE579FAFB6}" sibTransId="{9A0D4520-F8E6-4DC9-B28B-FF14EB96C8A8}"/>
    <dgm:cxn modelId="{295465F9-1616-475D-937D-825ED1AF8853}" type="presOf" srcId="{0C0F3075-A77A-428D-8933-5B241659F799}" destId="{C214406C-DEE7-401C-889C-1E5E1864C780}" srcOrd="1" destOrd="0" presId="urn:microsoft.com/office/officeart/2005/8/layout/vProcess5"/>
    <dgm:cxn modelId="{2F334012-2DEA-4C49-B32E-6C5B941017BB}" type="presParOf" srcId="{64016377-1216-4243-9179-31DD5CE7E4BC}" destId="{3032DAA0-9B77-4081-B7F2-5A2B1B1E0A07}" srcOrd="0" destOrd="0" presId="urn:microsoft.com/office/officeart/2005/8/layout/vProcess5"/>
    <dgm:cxn modelId="{0AAC4DE2-513E-442F-8599-06217FF62225}" type="presParOf" srcId="{64016377-1216-4243-9179-31DD5CE7E4BC}" destId="{560ECC3F-D595-4EE6-A7AE-4050B537BF00}" srcOrd="1" destOrd="0" presId="urn:microsoft.com/office/officeart/2005/8/layout/vProcess5"/>
    <dgm:cxn modelId="{6B9FA837-3433-4005-857C-4275FD269AB3}" type="presParOf" srcId="{64016377-1216-4243-9179-31DD5CE7E4BC}" destId="{FAC792D5-4117-4527-BFFA-AD1E2C12CB7B}" srcOrd="2" destOrd="0" presId="urn:microsoft.com/office/officeart/2005/8/layout/vProcess5"/>
    <dgm:cxn modelId="{88902A2D-6558-45A9-B362-1EC1B3685C2F}" type="presParOf" srcId="{64016377-1216-4243-9179-31DD5CE7E4BC}" destId="{A4769B0C-11C2-47B7-A6A7-52579446E8B9}" srcOrd="3" destOrd="0" presId="urn:microsoft.com/office/officeart/2005/8/layout/vProcess5"/>
    <dgm:cxn modelId="{17A13A32-D040-4CC6-8C7F-1735DE8DD5A0}" type="presParOf" srcId="{64016377-1216-4243-9179-31DD5CE7E4BC}" destId="{D16E78D5-F212-49D8-9C32-18EA073A8EB6}" srcOrd="4" destOrd="0" presId="urn:microsoft.com/office/officeart/2005/8/layout/vProcess5"/>
    <dgm:cxn modelId="{FD60B35E-091C-4D6A-A7C3-47895BDAAD82}" type="presParOf" srcId="{64016377-1216-4243-9179-31DD5CE7E4BC}" destId="{C105352C-7085-4BFD-B463-B0F860E365EA}" srcOrd="5" destOrd="0" presId="urn:microsoft.com/office/officeart/2005/8/layout/vProcess5"/>
    <dgm:cxn modelId="{7E7C4728-FAE6-4E4C-9201-F71027465BCF}" type="presParOf" srcId="{64016377-1216-4243-9179-31DD5CE7E4BC}" destId="{24C2F7A0-3B9B-4550-9C1B-0762B8A40C19}" srcOrd="6" destOrd="0" presId="urn:microsoft.com/office/officeart/2005/8/layout/vProcess5"/>
    <dgm:cxn modelId="{417A74FF-D693-49CD-B41B-90FEB886BA92}" type="presParOf" srcId="{64016377-1216-4243-9179-31DD5CE7E4BC}" destId="{2D28A9E1-DAB2-4C81-AD5A-FAD7260FFD58}" srcOrd="7" destOrd="0" presId="urn:microsoft.com/office/officeart/2005/8/layout/vProcess5"/>
    <dgm:cxn modelId="{1DB0811B-D721-4A58-8D15-4C6DF409D9AD}" type="presParOf" srcId="{64016377-1216-4243-9179-31DD5CE7E4BC}" destId="{FF3B14A5-C43A-4CBC-A2D0-4A8A0D2D65DA}" srcOrd="8" destOrd="0" presId="urn:microsoft.com/office/officeart/2005/8/layout/vProcess5"/>
    <dgm:cxn modelId="{FBB2B1D1-BB45-4945-B339-3892F3A471C4}" type="presParOf" srcId="{64016377-1216-4243-9179-31DD5CE7E4BC}" destId="{40526A09-FFBA-45E1-9BE0-EC2AACD7D231}" srcOrd="9" destOrd="0" presId="urn:microsoft.com/office/officeart/2005/8/layout/vProcess5"/>
    <dgm:cxn modelId="{F8962A2F-9A9D-4746-8F64-4E29199D5E6C}" type="presParOf" srcId="{64016377-1216-4243-9179-31DD5CE7E4BC}" destId="{AAAC5ED0-28B6-4A5D-983A-F2E8D276BC5E}" srcOrd="10" destOrd="0" presId="urn:microsoft.com/office/officeart/2005/8/layout/vProcess5"/>
    <dgm:cxn modelId="{BA69C213-C009-45C9-B979-B69A4F42DE49}" type="presParOf" srcId="{64016377-1216-4243-9179-31DD5CE7E4BC}" destId="{3AB6A10D-75EF-4C18-BF1A-19067BFB58E8}" srcOrd="11" destOrd="0" presId="urn:microsoft.com/office/officeart/2005/8/layout/vProcess5"/>
    <dgm:cxn modelId="{08AAF8F1-4EA8-4B53-BD05-C5690AE8EA40}" type="presParOf" srcId="{64016377-1216-4243-9179-31DD5CE7E4BC}" destId="{50A8D0A9-47FC-4B2B-A0ED-058878F901F6}" srcOrd="12" destOrd="0" presId="urn:microsoft.com/office/officeart/2005/8/layout/vProcess5"/>
    <dgm:cxn modelId="{472335B7-B9F6-4440-89D5-8DCAB14363C2}" type="presParOf" srcId="{64016377-1216-4243-9179-31DD5CE7E4BC}" destId="{C214406C-DEE7-401C-889C-1E5E1864C780}" srcOrd="13" destOrd="0" presId="urn:microsoft.com/office/officeart/2005/8/layout/vProcess5"/>
    <dgm:cxn modelId="{88811684-F460-4FEC-8CB1-B3CF2D325920}" type="presParOf" srcId="{64016377-1216-4243-9179-31DD5CE7E4BC}" destId="{84A31515-0815-499F-9C22-130A5E3CE0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57084B-A67C-4152-B271-40ED67CE9E21}" type="doc">
      <dgm:prSet loTypeId="urn:microsoft.com/office/officeart/2005/8/layout/vList5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D7C0099-A8FE-4C17-8BF1-59DAF3426D6E}">
      <dgm:prSet custT="1"/>
      <dgm:spPr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</dgm:spPr>
      <dgm:t>
        <a:bodyPr/>
        <a:lstStyle/>
        <a:p>
          <a:r>
            <a:rPr lang="zh-CN" altLang="en-US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保罗是如何成为使徒的</a:t>
          </a:r>
          <a:r>
            <a:rPr lang="en" sz="2000" b="1" i="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A551D68-77E3-4860-9438-A26548CD1378}" type="parTrans" cxnId="{DBDDCA28-02DF-42F9-8AFE-80B890F718A7}">
      <dgm:prSet/>
      <dgm:spPr/>
      <dgm:t>
        <a:bodyPr/>
        <a:lstStyle/>
        <a:p>
          <a:endParaRPr lang="es-ES" sz="2000"/>
        </a:p>
      </dgm:t>
    </dgm:pt>
    <dgm:pt modelId="{2A2378DC-D437-4D31-A09F-353CCC79CB6A}" type="sibTrans" cxnId="{DBDDCA28-02DF-42F9-8AFE-80B890F718A7}">
      <dgm:prSet/>
      <dgm:spPr/>
      <dgm:t>
        <a:bodyPr/>
        <a:lstStyle/>
        <a:p>
          <a:endParaRPr lang="es-ES" sz="2000"/>
        </a:p>
      </dgm:t>
    </dgm:pt>
    <dgm:pt modelId="{4A793952-9C6C-4013-B8BE-5DF08C207C01}">
      <dgm:prSet custT="1"/>
      <dgm:spPr>
        <a:solidFill>
          <a:schemeClr val="tx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zh-CN" altLang="en-US" sz="2000" b="1" noProof="0" dirty="0"/>
            <a:t>根据耶稣的选择</a:t>
          </a:r>
          <a:r>
            <a:rPr lang="en" sz="1800" b="1" noProof="0" dirty="0"/>
            <a:t>(</a:t>
          </a:r>
          <a:r>
            <a:rPr lang="zh-CN" altLang="en-US" sz="1800" b="1" noProof="0" dirty="0"/>
            <a:t>加拉太书</a:t>
          </a:r>
          <a:r>
            <a:rPr lang="en" sz="1800" b="1" noProof="0" dirty="0"/>
            <a:t> 1:1)</a:t>
          </a:r>
          <a:endParaRPr lang="en" sz="2000" noProof="0" dirty="0"/>
        </a:p>
      </dgm:t>
    </dgm:pt>
    <dgm:pt modelId="{66ABB793-9548-44B3-9C3F-67DE13D1BDE8}" type="parTrans" cxnId="{E55F7916-2F7B-4A61-9686-23E93AF0BA07}">
      <dgm:prSet/>
      <dgm:spPr/>
      <dgm:t>
        <a:bodyPr/>
        <a:lstStyle/>
        <a:p>
          <a:endParaRPr lang="es-ES" sz="2000"/>
        </a:p>
      </dgm:t>
    </dgm:pt>
    <dgm:pt modelId="{44597F3B-CD99-40E2-A977-43DF612351BA}" type="sibTrans" cxnId="{E55F7916-2F7B-4A61-9686-23E93AF0BA07}">
      <dgm:prSet/>
      <dgm:spPr/>
      <dgm:t>
        <a:bodyPr/>
        <a:lstStyle/>
        <a:p>
          <a:endParaRPr lang="es-ES" sz="2000"/>
        </a:p>
      </dgm:t>
    </dgm:pt>
    <dgm:pt modelId="{37F59CA0-631E-45B6-9514-9118C1EF3E20}">
      <dgm:prSet custT="1"/>
      <dgm:spPr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他何时被拣选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9EF1E86-43F9-48BB-8584-C17E08C7C29A}" type="parTrans" cxnId="{B37287AC-80D2-4177-9585-8AF1BF17D287}">
      <dgm:prSet/>
      <dgm:spPr/>
      <dgm:t>
        <a:bodyPr/>
        <a:lstStyle/>
        <a:p>
          <a:endParaRPr lang="es-ES" sz="2000"/>
        </a:p>
      </dgm:t>
    </dgm:pt>
    <dgm:pt modelId="{2EDF595D-9824-45F9-A8B7-6A3CF4686F8C}" type="sibTrans" cxnId="{B37287AC-80D2-4177-9585-8AF1BF17D287}">
      <dgm:prSet/>
      <dgm:spPr/>
      <dgm:t>
        <a:bodyPr/>
        <a:lstStyle/>
        <a:p>
          <a:endParaRPr lang="es-ES" sz="2000"/>
        </a:p>
      </dgm:t>
    </dgm:pt>
    <dgm:pt modelId="{14B99F3B-384A-4817-85C9-B56C1278C1E2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zh-CN" altLang="en-US" sz="2000" b="1" noProof="0" dirty="0"/>
            <a:t>从他母亲的腹中</a:t>
          </a:r>
          <a:r>
            <a:rPr lang="en" sz="2000" b="1" noProof="0" dirty="0"/>
            <a:t> </a:t>
          </a:r>
          <a:r>
            <a:rPr lang="en" sz="1800" b="1" noProof="0" dirty="0"/>
            <a:t>( </a:t>
          </a:r>
          <a:r>
            <a:rPr lang="zh-CN" altLang="en-US" sz="1800" b="1" noProof="0" dirty="0"/>
            <a:t>加拉太书 </a:t>
          </a:r>
          <a:r>
            <a:rPr lang="en" sz="1800" b="1" noProof="0" dirty="0"/>
            <a:t> 1:15)</a:t>
          </a:r>
          <a:endParaRPr lang="en" sz="2000" noProof="0" dirty="0"/>
        </a:p>
      </dgm:t>
    </dgm:pt>
    <dgm:pt modelId="{C4C419B3-CB1A-4EBB-AAB9-F12F0387CB16}" type="parTrans" cxnId="{8FDD6708-703A-4FC6-B631-DF23C4B14FE3}">
      <dgm:prSet/>
      <dgm:spPr/>
      <dgm:t>
        <a:bodyPr/>
        <a:lstStyle/>
        <a:p>
          <a:endParaRPr lang="es-ES" sz="2000"/>
        </a:p>
      </dgm:t>
    </dgm:pt>
    <dgm:pt modelId="{F5DB8E69-5E2B-40D5-87E8-AA065FD9593B}" type="sibTrans" cxnId="{8FDD6708-703A-4FC6-B631-DF23C4B14FE3}">
      <dgm:prSet/>
      <dgm:spPr/>
      <dgm:t>
        <a:bodyPr/>
        <a:lstStyle/>
        <a:p>
          <a:endParaRPr lang="es-ES" sz="2000"/>
        </a:p>
      </dgm:t>
    </dgm:pt>
    <dgm:pt modelId="{03F52222-B2E5-4E0D-AADE-02A6898FBDF4}">
      <dgm:prSet custT="1"/>
      <dgm:spPr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他什么时候被呼召的</a:t>
          </a:r>
          <a:r>
            <a:rPr lang="e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7AE719-9DAD-4493-A511-133DD17DD300}" type="parTrans" cxnId="{0CBD8B46-3AD3-41CC-B2BE-0A1C3602AF07}">
      <dgm:prSet/>
      <dgm:spPr/>
      <dgm:t>
        <a:bodyPr/>
        <a:lstStyle/>
        <a:p>
          <a:endParaRPr lang="es-ES" sz="2000"/>
        </a:p>
      </dgm:t>
    </dgm:pt>
    <dgm:pt modelId="{3ACBA797-2B98-40F5-95A3-BFE3834F0B57}" type="sibTrans" cxnId="{0CBD8B46-3AD3-41CC-B2BE-0A1C3602AF07}">
      <dgm:prSet/>
      <dgm:spPr/>
      <dgm:t>
        <a:bodyPr/>
        <a:lstStyle/>
        <a:p>
          <a:endParaRPr lang="es-ES" sz="2000"/>
        </a:p>
      </dgm:t>
    </dgm:pt>
    <dgm:pt modelId="{FFC9045C-D2D7-4491-B6CB-413BB16281F3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zh-CN" altLang="en-US" sz="2000" b="1" noProof="0" dirty="0"/>
            <a:t>在往大马士革的路上（</a:t>
          </a:r>
          <a:r>
            <a:rPr lang="zh-CN" altLang="en-US" sz="1800" b="1" noProof="0" dirty="0"/>
            <a:t>使徒行传</a:t>
          </a:r>
          <a:r>
            <a:rPr lang="en" sz="1800" b="1" noProof="0" dirty="0"/>
            <a:t>22:6-7)</a:t>
          </a:r>
          <a:endParaRPr lang="en" sz="2000" noProof="0" dirty="0"/>
        </a:p>
      </dgm:t>
    </dgm:pt>
    <dgm:pt modelId="{B8CAA0CA-0A80-48A3-A212-AC143EF1E8CF}" type="parTrans" cxnId="{C3084F35-B36C-4DF9-8E28-754DDFB71CFC}">
      <dgm:prSet/>
      <dgm:spPr/>
      <dgm:t>
        <a:bodyPr/>
        <a:lstStyle/>
        <a:p>
          <a:endParaRPr lang="es-ES" sz="2000"/>
        </a:p>
      </dgm:t>
    </dgm:pt>
    <dgm:pt modelId="{F9F0FB67-F4E3-4393-8311-2D8C014AAEB7}" type="sibTrans" cxnId="{C3084F35-B36C-4DF9-8E28-754DDFB71CFC}">
      <dgm:prSet/>
      <dgm:spPr/>
      <dgm:t>
        <a:bodyPr/>
        <a:lstStyle/>
        <a:p>
          <a:endParaRPr lang="es-ES" sz="2000"/>
        </a:p>
      </dgm:t>
    </dgm:pt>
    <dgm:pt modelId="{FE48766C-6F80-4CDB-9AB6-F807173E5946}">
      <dgm:prSet custT="1"/>
      <dgm:spPr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他是为谁而立的使徒？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2EF9C7C-15F2-445C-9108-09DAF31EFF62}" type="parTrans" cxnId="{EC857898-0C10-47F3-9723-A372D9BD0E74}">
      <dgm:prSet/>
      <dgm:spPr/>
      <dgm:t>
        <a:bodyPr/>
        <a:lstStyle/>
        <a:p>
          <a:endParaRPr lang="es-ES" sz="2000"/>
        </a:p>
      </dgm:t>
    </dgm:pt>
    <dgm:pt modelId="{1A170546-43C8-4D7C-AB54-7D54D14EECE7}" type="sibTrans" cxnId="{EC857898-0C10-47F3-9723-A372D9BD0E74}">
      <dgm:prSet/>
      <dgm:spPr/>
      <dgm:t>
        <a:bodyPr/>
        <a:lstStyle/>
        <a:p>
          <a:endParaRPr lang="es-ES" sz="2000"/>
        </a:p>
      </dgm:t>
    </dgm:pt>
    <dgm:pt modelId="{652F7617-080F-45D8-A29A-135B3E14BB41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lIns="108000" rIns="36000"/>
        <a:lstStyle/>
        <a:p>
          <a:pPr marL="0" indent="0">
            <a:buNone/>
          </a:pPr>
          <a:r>
            <a:rPr lang="zh-CN" altLang="en-US" sz="2000" b="1" noProof="0" dirty="0"/>
            <a:t>外邦人（加拉太书</a:t>
          </a:r>
          <a:r>
            <a:rPr lang="en" sz="1800" b="1" noProof="0" dirty="0"/>
            <a:t> 2:9)</a:t>
          </a:r>
          <a:endParaRPr lang="en" sz="2000" noProof="0" dirty="0"/>
        </a:p>
      </dgm:t>
    </dgm:pt>
    <dgm:pt modelId="{8E147701-2D20-41B5-A82D-7D156C9686E7}" type="parTrans" cxnId="{4C6D0289-8419-41A6-8CE0-352DE4692A76}">
      <dgm:prSet/>
      <dgm:spPr/>
      <dgm:t>
        <a:bodyPr/>
        <a:lstStyle/>
        <a:p>
          <a:endParaRPr lang="es-ES" sz="2000"/>
        </a:p>
      </dgm:t>
    </dgm:pt>
    <dgm:pt modelId="{E98D7670-C40D-4E3A-AA33-E100BD4FE161}" type="sibTrans" cxnId="{4C6D0289-8419-41A6-8CE0-352DE4692A76}">
      <dgm:prSet/>
      <dgm:spPr/>
      <dgm:t>
        <a:bodyPr/>
        <a:lstStyle/>
        <a:p>
          <a:endParaRPr lang="es-ES" sz="2000"/>
        </a:p>
      </dgm:t>
    </dgm:pt>
    <dgm:pt modelId="{DDB6F8FE-0CAB-49A6-9F2D-90D32BF646C4}" type="pres">
      <dgm:prSet presAssocID="{F757084B-A67C-4152-B271-40ED67CE9E21}" presName="Name0" presStyleCnt="0">
        <dgm:presLayoutVars>
          <dgm:dir/>
          <dgm:animLvl val="lvl"/>
          <dgm:resizeHandles val="exact"/>
        </dgm:presLayoutVars>
      </dgm:prSet>
      <dgm:spPr/>
    </dgm:pt>
    <dgm:pt modelId="{CCF436B2-9163-40B8-BEC9-A72B702E1EC8}" type="pres">
      <dgm:prSet presAssocID="{3D7C0099-A8FE-4C17-8BF1-59DAF3426D6E}" presName="linNode" presStyleCnt="0"/>
      <dgm:spPr/>
    </dgm:pt>
    <dgm:pt modelId="{19653C40-9276-4878-854D-836A70DA7530}" type="pres">
      <dgm:prSet presAssocID="{3D7C0099-A8FE-4C17-8BF1-59DAF3426D6E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4D0B5CCF-E1F5-4E78-A368-7A29948EDAE3}" type="pres">
      <dgm:prSet presAssocID="{3D7C0099-A8FE-4C17-8BF1-59DAF3426D6E}" presName="descendantText" presStyleLbl="alignAccFollowNode1" presStyleIdx="0" presStyleCnt="4">
        <dgm:presLayoutVars>
          <dgm:bulletEnabled val="1"/>
        </dgm:presLayoutVars>
      </dgm:prSet>
      <dgm:spPr/>
    </dgm:pt>
    <dgm:pt modelId="{5666BEA4-5781-4C52-8AC2-F1EC8FCC7D7E}" type="pres">
      <dgm:prSet presAssocID="{2A2378DC-D437-4D31-A09F-353CCC79CB6A}" presName="sp" presStyleCnt="0"/>
      <dgm:spPr/>
    </dgm:pt>
    <dgm:pt modelId="{FAF372CA-468F-423D-9AC3-359ABDF88B6A}" type="pres">
      <dgm:prSet presAssocID="{37F59CA0-631E-45B6-9514-9118C1EF3E20}" presName="linNode" presStyleCnt="0"/>
      <dgm:spPr/>
    </dgm:pt>
    <dgm:pt modelId="{E98D6F57-984E-4FF8-836B-27F805DC12DB}" type="pres">
      <dgm:prSet presAssocID="{37F59CA0-631E-45B6-9514-9118C1EF3E20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BA056F3-27F5-4E35-A1BD-EBF5C5D8AEC1}" type="pres">
      <dgm:prSet presAssocID="{37F59CA0-631E-45B6-9514-9118C1EF3E20}" presName="descendantText" presStyleLbl="alignAccFollowNode1" presStyleIdx="1" presStyleCnt="4">
        <dgm:presLayoutVars>
          <dgm:bulletEnabled val="1"/>
        </dgm:presLayoutVars>
      </dgm:prSet>
      <dgm:spPr/>
    </dgm:pt>
    <dgm:pt modelId="{EA26260C-E14B-48BE-85EC-7612B5E73920}" type="pres">
      <dgm:prSet presAssocID="{2EDF595D-9824-45F9-A8B7-6A3CF4686F8C}" presName="sp" presStyleCnt="0"/>
      <dgm:spPr/>
    </dgm:pt>
    <dgm:pt modelId="{03188803-BE68-4E12-8C9C-E7A47E0DB5E1}" type="pres">
      <dgm:prSet presAssocID="{03F52222-B2E5-4E0D-AADE-02A6898FBDF4}" presName="linNode" presStyleCnt="0"/>
      <dgm:spPr/>
    </dgm:pt>
    <dgm:pt modelId="{9A558A9B-5A16-4B63-AE62-398B1C144A50}" type="pres">
      <dgm:prSet presAssocID="{03F52222-B2E5-4E0D-AADE-02A6898FBDF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E59CC25-5453-4CE0-A8CC-571412A1ACEE}" type="pres">
      <dgm:prSet presAssocID="{03F52222-B2E5-4E0D-AADE-02A6898FBDF4}" presName="descendantText" presStyleLbl="alignAccFollowNode1" presStyleIdx="2" presStyleCnt="4">
        <dgm:presLayoutVars>
          <dgm:bulletEnabled val="1"/>
        </dgm:presLayoutVars>
      </dgm:prSet>
      <dgm:spPr/>
    </dgm:pt>
    <dgm:pt modelId="{585962A7-CEF4-4677-9FCB-628073909FC9}" type="pres">
      <dgm:prSet presAssocID="{3ACBA797-2B98-40F5-95A3-BFE3834F0B57}" presName="sp" presStyleCnt="0"/>
      <dgm:spPr/>
    </dgm:pt>
    <dgm:pt modelId="{81CD2144-DB0E-4743-9F6B-0C4E6A5A6354}" type="pres">
      <dgm:prSet presAssocID="{FE48766C-6F80-4CDB-9AB6-F807173E5946}" presName="linNode" presStyleCnt="0"/>
      <dgm:spPr/>
    </dgm:pt>
    <dgm:pt modelId="{C31EC41D-D6D1-4464-A94C-74E14FAE7809}" type="pres">
      <dgm:prSet presAssocID="{FE48766C-6F80-4CDB-9AB6-F807173E5946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A771D7F-B254-46CB-8BFB-95A76E4052C9}" type="pres">
      <dgm:prSet presAssocID="{FE48766C-6F80-4CDB-9AB6-F807173E5946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8FDD6708-703A-4FC6-B631-DF23C4B14FE3}" srcId="{37F59CA0-631E-45B6-9514-9118C1EF3E20}" destId="{14B99F3B-384A-4817-85C9-B56C1278C1E2}" srcOrd="0" destOrd="0" parTransId="{C4C419B3-CB1A-4EBB-AAB9-F12F0387CB16}" sibTransId="{F5DB8E69-5E2B-40D5-87E8-AA065FD9593B}"/>
    <dgm:cxn modelId="{E55F7916-2F7B-4A61-9686-23E93AF0BA07}" srcId="{3D7C0099-A8FE-4C17-8BF1-59DAF3426D6E}" destId="{4A793952-9C6C-4013-B8BE-5DF08C207C01}" srcOrd="0" destOrd="0" parTransId="{66ABB793-9548-44B3-9C3F-67DE13D1BDE8}" sibTransId="{44597F3B-CD99-40E2-A977-43DF612351BA}"/>
    <dgm:cxn modelId="{13D7FA1D-758C-4CEE-9DF0-F29B5BEE1AF9}" type="presOf" srcId="{FE48766C-6F80-4CDB-9AB6-F807173E5946}" destId="{C31EC41D-D6D1-4464-A94C-74E14FAE7809}" srcOrd="0" destOrd="0" presId="urn:microsoft.com/office/officeart/2005/8/layout/vList5"/>
    <dgm:cxn modelId="{DBDDCA28-02DF-42F9-8AFE-80B890F718A7}" srcId="{F757084B-A67C-4152-B271-40ED67CE9E21}" destId="{3D7C0099-A8FE-4C17-8BF1-59DAF3426D6E}" srcOrd="0" destOrd="0" parTransId="{7A551D68-77E3-4860-9438-A26548CD1378}" sibTransId="{2A2378DC-D437-4D31-A09F-353CCC79CB6A}"/>
    <dgm:cxn modelId="{C3084F35-B36C-4DF9-8E28-754DDFB71CFC}" srcId="{03F52222-B2E5-4E0D-AADE-02A6898FBDF4}" destId="{FFC9045C-D2D7-4491-B6CB-413BB16281F3}" srcOrd="0" destOrd="0" parTransId="{B8CAA0CA-0A80-48A3-A212-AC143EF1E8CF}" sibTransId="{F9F0FB67-F4E3-4393-8311-2D8C014AAEB7}"/>
    <dgm:cxn modelId="{89415538-028F-4853-9D7F-EF3D347DC55E}" type="presOf" srcId="{4A793952-9C6C-4013-B8BE-5DF08C207C01}" destId="{4D0B5CCF-E1F5-4E78-A368-7A29948EDAE3}" srcOrd="0" destOrd="0" presId="urn:microsoft.com/office/officeart/2005/8/layout/vList5"/>
    <dgm:cxn modelId="{71A2DE39-B045-4F29-937B-4E3068236B16}" type="presOf" srcId="{37F59CA0-631E-45B6-9514-9118C1EF3E20}" destId="{E98D6F57-984E-4FF8-836B-27F805DC12DB}" srcOrd="0" destOrd="0" presId="urn:microsoft.com/office/officeart/2005/8/layout/vList5"/>
    <dgm:cxn modelId="{0CBD8B46-3AD3-41CC-B2BE-0A1C3602AF07}" srcId="{F757084B-A67C-4152-B271-40ED67CE9E21}" destId="{03F52222-B2E5-4E0D-AADE-02A6898FBDF4}" srcOrd="2" destOrd="0" parTransId="{6A7AE719-9DAD-4493-A511-133DD17DD300}" sibTransId="{3ACBA797-2B98-40F5-95A3-BFE3834F0B57}"/>
    <dgm:cxn modelId="{57C3554E-B0B7-4DCB-B2A1-8B927B54B8EC}" type="presOf" srcId="{F757084B-A67C-4152-B271-40ED67CE9E21}" destId="{DDB6F8FE-0CAB-49A6-9F2D-90D32BF646C4}" srcOrd="0" destOrd="0" presId="urn:microsoft.com/office/officeart/2005/8/layout/vList5"/>
    <dgm:cxn modelId="{41ED2E75-883B-49B8-935F-3637F6E93DF7}" type="presOf" srcId="{3D7C0099-A8FE-4C17-8BF1-59DAF3426D6E}" destId="{19653C40-9276-4878-854D-836A70DA7530}" srcOrd="0" destOrd="0" presId="urn:microsoft.com/office/officeart/2005/8/layout/vList5"/>
    <dgm:cxn modelId="{BEF50676-C86C-44EE-95CD-6E8D2DA73A12}" type="presOf" srcId="{03F52222-B2E5-4E0D-AADE-02A6898FBDF4}" destId="{9A558A9B-5A16-4B63-AE62-398B1C144A50}" srcOrd="0" destOrd="0" presId="urn:microsoft.com/office/officeart/2005/8/layout/vList5"/>
    <dgm:cxn modelId="{4C6D0289-8419-41A6-8CE0-352DE4692A76}" srcId="{FE48766C-6F80-4CDB-9AB6-F807173E5946}" destId="{652F7617-080F-45D8-A29A-135B3E14BB41}" srcOrd="0" destOrd="0" parTransId="{8E147701-2D20-41B5-A82D-7D156C9686E7}" sibTransId="{E98D7670-C40D-4E3A-AA33-E100BD4FE161}"/>
    <dgm:cxn modelId="{CE23798E-3822-4E5D-AB20-5F6C0920C88D}" type="presOf" srcId="{14B99F3B-384A-4817-85C9-B56C1278C1E2}" destId="{BBA056F3-27F5-4E35-A1BD-EBF5C5D8AEC1}" srcOrd="0" destOrd="0" presId="urn:microsoft.com/office/officeart/2005/8/layout/vList5"/>
    <dgm:cxn modelId="{CC3A7896-D25D-437B-BDAA-2AA37856948E}" type="presOf" srcId="{FFC9045C-D2D7-4491-B6CB-413BB16281F3}" destId="{EE59CC25-5453-4CE0-A8CC-571412A1ACEE}" srcOrd="0" destOrd="0" presId="urn:microsoft.com/office/officeart/2005/8/layout/vList5"/>
    <dgm:cxn modelId="{EC857898-0C10-47F3-9723-A372D9BD0E74}" srcId="{F757084B-A67C-4152-B271-40ED67CE9E21}" destId="{FE48766C-6F80-4CDB-9AB6-F807173E5946}" srcOrd="3" destOrd="0" parTransId="{92EF9C7C-15F2-445C-9108-09DAF31EFF62}" sibTransId="{1A170546-43C8-4D7C-AB54-7D54D14EECE7}"/>
    <dgm:cxn modelId="{F9A1F1A7-811B-4DF6-AE2A-4E3A257722BA}" type="presOf" srcId="{652F7617-080F-45D8-A29A-135B3E14BB41}" destId="{0A771D7F-B254-46CB-8BFB-95A76E4052C9}" srcOrd="0" destOrd="0" presId="urn:microsoft.com/office/officeart/2005/8/layout/vList5"/>
    <dgm:cxn modelId="{B37287AC-80D2-4177-9585-8AF1BF17D287}" srcId="{F757084B-A67C-4152-B271-40ED67CE9E21}" destId="{37F59CA0-631E-45B6-9514-9118C1EF3E20}" srcOrd="1" destOrd="0" parTransId="{D9EF1E86-43F9-48BB-8584-C17E08C7C29A}" sibTransId="{2EDF595D-9824-45F9-A8B7-6A3CF4686F8C}"/>
    <dgm:cxn modelId="{EE681CA9-4A22-4DEB-B95E-0F2DFE8C9DD8}" type="presParOf" srcId="{DDB6F8FE-0CAB-49A6-9F2D-90D32BF646C4}" destId="{CCF436B2-9163-40B8-BEC9-A72B702E1EC8}" srcOrd="0" destOrd="0" presId="urn:microsoft.com/office/officeart/2005/8/layout/vList5"/>
    <dgm:cxn modelId="{3D820F37-13A0-41A0-BC80-CD3C404D427E}" type="presParOf" srcId="{CCF436B2-9163-40B8-BEC9-A72B702E1EC8}" destId="{19653C40-9276-4878-854D-836A70DA7530}" srcOrd="0" destOrd="0" presId="urn:microsoft.com/office/officeart/2005/8/layout/vList5"/>
    <dgm:cxn modelId="{5BE7F727-665C-4028-88CA-7E572CCF3647}" type="presParOf" srcId="{CCF436B2-9163-40B8-BEC9-A72B702E1EC8}" destId="{4D0B5CCF-E1F5-4E78-A368-7A29948EDAE3}" srcOrd="1" destOrd="0" presId="urn:microsoft.com/office/officeart/2005/8/layout/vList5"/>
    <dgm:cxn modelId="{C9CE0335-FBA8-49BA-968A-AB19EDD825E5}" type="presParOf" srcId="{DDB6F8FE-0CAB-49A6-9F2D-90D32BF646C4}" destId="{5666BEA4-5781-4C52-8AC2-F1EC8FCC7D7E}" srcOrd="1" destOrd="0" presId="urn:microsoft.com/office/officeart/2005/8/layout/vList5"/>
    <dgm:cxn modelId="{14E92F82-6B44-483D-A59D-7D69D65EE34B}" type="presParOf" srcId="{DDB6F8FE-0CAB-49A6-9F2D-90D32BF646C4}" destId="{FAF372CA-468F-423D-9AC3-359ABDF88B6A}" srcOrd="2" destOrd="0" presId="urn:microsoft.com/office/officeart/2005/8/layout/vList5"/>
    <dgm:cxn modelId="{7FDCD9DE-B2EF-41C0-AA36-D5869E2AC5C0}" type="presParOf" srcId="{FAF372CA-468F-423D-9AC3-359ABDF88B6A}" destId="{E98D6F57-984E-4FF8-836B-27F805DC12DB}" srcOrd="0" destOrd="0" presId="urn:microsoft.com/office/officeart/2005/8/layout/vList5"/>
    <dgm:cxn modelId="{6E713344-16C9-4A0A-82A6-92E391EF42B5}" type="presParOf" srcId="{FAF372CA-468F-423D-9AC3-359ABDF88B6A}" destId="{BBA056F3-27F5-4E35-A1BD-EBF5C5D8AEC1}" srcOrd="1" destOrd="0" presId="urn:microsoft.com/office/officeart/2005/8/layout/vList5"/>
    <dgm:cxn modelId="{5BA8E519-8479-4E66-8290-FAFA1AF195E7}" type="presParOf" srcId="{DDB6F8FE-0CAB-49A6-9F2D-90D32BF646C4}" destId="{EA26260C-E14B-48BE-85EC-7612B5E73920}" srcOrd="3" destOrd="0" presId="urn:microsoft.com/office/officeart/2005/8/layout/vList5"/>
    <dgm:cxn modelId="{781E2697-AF57-4EA4-A811-B09268176293}" type="presParOf" srcId="{DDB6F8FE-0CAB-49A6-9F2D-90D32BF646C4}" destId="{03188803-BE68-4E12-8C9C-E7A47E0DB5E1}" srcOrd="4" destOrd="0" presId="urn:microsoft.com/office/officeart/2005/8/layout/vList5"/>
    <dgm:cxn modelId="{FC557E1A-54CA-4432-BAA9-FBD79D068DB2}" type="presParOf" srcId="{03188803-BE68-4E12-8C9C-E7A47E0DB5E1}" destId="{9A558A9B-5A16-4B63-AE62-398B1C144A50}" srcOrd="0" destOrd="0" presId="urn:microsoft.com/office/officeart/2005/8/layout/vList5"/>
    <dgm:cxn modelId="{E1A74ADF-70F8-49FB-98E9-D4DB5BB21BA1}" type="presParOf" srcId="{03188803-BE68-4E12-8C9C-E7A47E0DB5E1}" destId="{EE59CC25-5453-4CE0-A8CC-571412A1ACEE}" srcOrd="1" destOrd="0" presId="urn:microsoft.com/office/officeart/2005/8/layout/vList5"/>
    <dgm:cxn modelId="{7BB8D6C2-7FF5-4EA3-AE3B-5779F864FFB7}" type="presParOf" srcId="{DDB6F8FE-0CAB-49A6-9F2D-90D32BF646C4}" destId="{585962A7-CEF4-4677-9FCB-628073909FC9}" srcOrd="5" destOrd="0" presId="urn:microsoft.com/office/officeart/2005/8/layout/vList5"/>
    <dgm:cxn modelId="{82EA6A31-7A38-447A-A989-1EF34794E92C}" type="presParOf" srcId="{DDB6F8FE-0CAB-49A6-9F2D-90D32BF646C4}" destId="{81CD2144-DB0E-4743-9F6B-0C4E6A5A6354}" srcOrd="6" destOrd="0" presId="urn:microsoft.com/office/officeart/2005/8/layout/vList5"/>
    <dgm:cxn modelId="{85FCD288-285E-48C1-AF8B-999546C35ACB}" type="presParOf" srcId="{81CD2144-DB0E-4743-9F6B-0C4E6A5A6354}" destId="{C31EC41D-D6D1-4464-A94C-74E14FAE7809}" srcOrd="0" destOrd="0" presId="urn:microsoft.com/office/officeart/2005/8/layout/vList5"/>
    <dgm:cxn modelId="{22216D6A-A223-4ADF-9557-E95CD9A35219}" type="presParOf" srcId="{81CD2144-DB0E-4743-9F6B-0C4E6A5A6354}" destId="{0A771D7F-B254-46CB-8BFB-95A76E4052C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BC106D-5811-4B6D-B942-6ADC4D343E40}" type="doc">
      <dgm:prSet loTypeId="urn:microsoft.com/office/officeart/2005/8/layout/list1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B222B58F-A554-4166-AB8D-6789A65C6E9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哥林多前书 </a:t>
          </a:r>
          <a:r>
            <a:rPr lang="en-US" altLang="zh-C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1-6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444ADC2-94B7-4C11-8B60-10AB9C367F81}" type="parTrans" cxnId="{5FE5E055-8529-447D-ADAB-2BE851978BCE}">
      <dgm:prSet/>
      <dgm:spPr/>
      <dgm:t>
        <a:bodyPr/>
        <a:lstStyle/>
        <a:p>
          <a:endParaRPr lang="es-ES" sz="1800"/>
        </a:p>
      </dgm:t>
    </dgm:pt>
    <dgm:pt modelId="{556A5190-F9C3-4488-ADE6-0488E696DEA2}" type="sibTrans" cxnId="{5FE5E055-8529-447D-ADAB-2BE851978BCE}">
      <dgm:prSet/>
      <dgm:spPr/>
      <dgm:t>
        <a:bodyPr/>
        <a:lstStyle/>
        <a:p>
          <a:endParaRPr lang="es-ES" sz="1800"/>
        </a:p>
      </dgm:t>
    </dgm:pt>
    <dgm:pt modelId="{CCAE371C-0BDF-460C-BB1E-E565EEA45E9B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zh-CN" altLang="en-US" sz="1800" b="1" noProof="0" dirty="0"/>
            <a:t>革来氏告知教会存在的几个问题后，保罗训斥他们以下的几件事：派系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性不道德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纷争</a:t>
          </a:r>
          <a:r>
            <a:rPr lang="en-US" altLang="zh-CN" sz="1800" b="1" noProof="0" dirty="0"/>
            <a:t>;</a:t>
          </a:r>
          <a:r>
            <a:rPr lang="zh-CN" altLang="en-US" sz="1800" b="1" noProof="0" dirty="0"/>
            <a:t> 以及卖淫。</a:t>
          </a:r>
          <a:endParaRPr lang="en" sz="1800" noProof="0" dirty="0"/>
        </a:p>
      </dgm:t>
    </dgm:pt>
    <dgm:pt modelId="{488092FE-7A51-4CC6-99DF-DBB7D428A3CC}" type="parTrans" cxnId="{CB50A183-EB2F-4FDD-A731-3561FD1E2FAD}">
      <dgm:prSet/>
      <dgm:spPr/>
      <dgm:t>
        <a:bodyPr/>
        <a:lstStyle/>
        <a:p>
          <a:endParaRPr lang="es-ES" sz="1800"/>
        </a:p>
      </dgm:t>
    </dgm:pt>
    <dgm:pt modelId="{125FACD9-A2D8-4FCB-9DE1-7485C6CA227B}" type="sibTrans" cxnId="{CB50A183-EB2F-4FDD-A731-3561FD1E2FAD}">
      <dgm:prSet/>
      <dgm:spPr/>
      <dgm:t>
        <a:bodyPr/>
        <a:lstStyle/>
        <a:p>
          <a:endParaRPr lang="es-ES" sz="1800"/>
        </a:p>
      </dgm:t>
    </dgm:pt>
    <dgm:pt modelId="{9ED67DD9-9A29-4640-B035-9B246A5F6E05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哥林多前书 </a:t>
          </a:r>
          <a:r>
            <a:rPr lang="en-US" altLang="zh-CN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7-16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3FEC5AF-0BFC-44BB-8349-C6B72D1D4D99}" type="parTrans" cxnId="{2EA9353F-872D-4AF6-870A-B8E5FC4B3A66}">
      <dgm:prSet/>
      <dgm:spPr/>
      <dgm:t>
        <a:bodyPr/>
        <a:lstStyle/>
        <a:p>
          <a:endParaRPr lang="es-ES" sz="1800"/>
        </a:p>
      </dgm:t>
    </dgm:pt>
    <dgm:pt modelId="{5948C030-3705-414D-A5A4-C8B7D3697545}" type="sibTrans" cxnId="{2EA9353F-872D-4AF6-870A-B8E5FC4B3A66}">
      <dgm:prSet/>
      <dgm:spPr/>
      <dgm:t>
        <a:bodyPr/>
        <a:lstStyle/>
        <a:p>
          <a:endParaRPr lang="es-ES" sz="1800"/>
        </a:p>
      </dgm:t>
    </dgm:pt>
    <dgm:pt modelId="{90202049-6EEF-4E74-849B-78E3AAEB92E8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 lIns="180000" rIns="180000"/>
        <a:lstStyle/>
        <a:p>
          <a:pPr marL="0" indent="0">
            <a:buNone/>
          </a:pPr>
          <a:r>
            <a:rPr lang="zh-CN" altLang="en-US" sz="1800" b="1" noProof="0" dirty="0"/>
            <a:t>革来氏的家人还带来了一封教会的信，里面有列下几个问题，保罗对此一一作出了回应：有关于婚姻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离婚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独身主义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吃献祭给偶像的食物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礼拜中的行为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应如何使用属灵恩赐</a:t>
          </a:r>
          <a:r>
            <a:rPr lang="en-US" altLang="zh-CN" sz="1800" b="1" noProof="0" dirty="0"/>
            <a:t>; </a:t>
          </a:r>
          <a:r>
            <a:rPr lang="zh-CN" altLang="en-US" sz="1800" b="1" noProof="0" dirty="0"/>
            <a:t>以及复活。</a:t>
          </a:r>
          <a:endParaRPr lang="en" sz="1800" noProof="0" dirty="0"/>
        </a:p>
      </dgm:t>
    </dgm:pt>
    <dgm:pt modelId="{D22194F4-528C-4871-A8BB-F832570CA578}" type="parTrans" cxnId="{545B21B1-3473-40A8-8C15-96E1BCF37144}">
      <dgm:prSet/>
      <dgm:spPr/>
      <dgm:t>
        <a:bodyPr/>
        <a:lstStyle/>
        <a:p>
          <a:endParaRPr lang="es-ES" sz="1800"/>
        </a:p>
      </dgm:t>
    </dgm:pt>
    <dgm:pt modelId="{60BF462E-50B0-43F1-9E86-B0CB77F8B0DC}" type="sibTrans" cxnId="{545B21B1-3473-40A8-8C15-96E1BCF37144}">
      <dgm:prSet/>
      <dgm:spPr/>
      <dgm:t>
        <a:bodyPr/>
        <a:lstStyle/>
        <a:p>
          <a:endParaRPr lang="es-ES" sz="1800"/>
        </a:p>
      </dgm:t>
    </dgm:pt>
    <dgm:pt modelId="{3263BA8C-8C46-4557-9337-23AE41ACA7AE}">
      <dgm:prSet custT="1"/>
      <dgm:spPr/>
      <dgm:t>
        <a:bodyPr/>
        <a:lstStyle/>
        <a:p>
          <a:r>
            <a:rPr lang="zh-CN" altLang="en-US" sz="2000" b="1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哥林多后书</a:t>
          </a:r>
          <a:endParaRPr lang="en" sz="20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419FFF-6C17-4435-BC0F-99BAD8A90C1A}" type="parTrans" cxnId="{5E864914-8E9B-42DB-A21E-3D81DC8BE480}">
      <dgm:prSet/>
      <dgm:spPr/>
      <dgm:t>
        <a:bodyPr/>
        <a:lstStyle/>
        <a:p>
          <a:endParaRPr lang="es-ES" sz="1800"/>
        </a:p>
      </dgm:t>
    </dgm:pt>
    <dgm:pt modelId="{A588AF8A-E0AF-46DB-9036-932E6B17650C}" type="sibTrans" cxnId="{5E864914-8E9B-42DB-A21E-3D81DC8BE480}">
      <dgm:prSet/>
      <dgm:spPr/>
      <dgm:t>
        <a:bodyPr/>
        <a:lstStyle/>
        <a:p>
          <a:endParaRPr lang="es-ES" sz="1800"/>
        </a:p>
      </dgm:t>
    </dgm:pt>
    <dgm:pt modelId="{2C58859A-9D53-428E-BC4A-A842E0CF2AED}">
      <dgm:prSet custT="1"/>
      <dgm:spPr>
        <a:solidFill>
          <a:srgbClr val="E5FFE5"/>
        </a:solidFill>
      </dgm:spPr>
      <dgm:t>
        <a:bodyPr lIns="180000" rIns="180000"/>
        <a:lstStyle/>
        <a:p>
          <a:pPr marL="0" indent="0">
            <a:buNone/>
          </a:pPr>
          <a:r>
            <a:rPr lang="zh-CN" altLang="en-US" sz="1800" b="1" noProof="0" dirty="0"/>
            <a:t>这是保存下来的第二封书信，尽管保罗写了几封（可能早于现存两封，或在两封书信之间写的）。他赞扬哥林多人解决了一些问题，但敦促他们通过福音的视角看世界，避免受他们周围的文化的影响。</a:t>
          </a:r>
          <a:endParaRPr lang="en" sz="1800" noProof="0" dirty="0"/>
        </a:p>
      </dgm:t>
    </dgm:pt>
    <dgm:pt modelId="{E8ECF323-24CE-44D2-A346-2910B2CB6600}" type="parTrans" cxnId="{EAEAC76B-FD6D-4822-853D-D32C0BF9633F}">
      <dgm:prSet/>
      <dgm:spPr/>
      <dgm:t>
        <a:bodyPr/>
        <a:lstStyle/>
        <a:p>
          <a:endParaRPr lang="es-ES" sz="1800"/>
        </a:p>
      </dgm:t>
    </dgm:pt>
    <dgm:pt modelId="{3F6C76F8-1996-47EA-9F96-EA80CF045C06}" type="sibTrans" cxnId="{EAEAC76B-FD6D-4822-853D-D32C0BF9633F}">
      <dgm:prSet/>
      <dgm:spPr/>
      <dgm:t>
        <a:bodyPr/>
        <a:lstStyle/>
        <a:p>
          <a:endParaRPr lang="es-ES" sz="1800"/>
        </a:p>
      </dgm:t>
    </dgm:pt>
    <dgm:pt modelId="{6E54ECCB-59EA-4A32-88AD-C1F127C2B75D}" type="pres">
      <dgm:prSet presAssocID="{CEBC106D-5811-4B6D-B942-6ADC4D343E40}" presName="linear" presStyleCnt="0">
        <dgm:presLayoutVars>
          <dgm:dir/>
          <dgm:animLvl val="lvl"/>
          <dgm:resizeHandles val="exact"/>
        </dgm:presLayoutVars>
      </dgm:prSet>
      <dgm:spPr/>
    </dgm:pt>
    <dgm:pt modelId="{436EEF07-88A7-4FC8-8180-CD3061A3AA0B}" type="pres">
      <dgm:prSet presAssocID="{B222B58F-A554-4166-AB8D-6789A65C6E92}" presName="parentLin" presStyleCnt="0"/>
      <dgm:spPr/>
    </dgm:pt>
    <dgm:pt modelId="{CBEFB6DD-BDC2-4785-9DB4-3C3F2A44F919}" type="pres">
      <dgm:prSet presAssocID="{B222B58F-A554-4166-AB8D-6789A65C6E92}" presName="parentLeftMargin" presStyleLbl="node1" presStyleIdx="0" presStyleCnt="3"/>
      <dgm:spPr/>
    </dgm:pt>
    <dgm:pt modelId="{4F3DFAC6-32B5-4FF7-80EC-1BCA53706CDB}" type="pres">
      <dgm:prSet presAssocID="{B222B58F-A554-4166-AB8D-6789A65C6E9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70EE361-33AC-48C7-BC11-1895838C226B}" type="pres">
      <dgm:prSet presAssocID="{B222B58F-A554-4166-AB8D-6789A65C6E92}" presName="negativeSpace" presStyleCnt="0"/>
      <dgm:spPr/>
    </dgm:pt>
    <dgm:pt modelId="{41F364DF-B52E-469E-8669-659447B5C1C5}" type="pres">
      <dgm:prSet presAssocID="{B222B58F-A554-4166-AB8D-6789A65C6E92}" presName="childText" presStyleLbl="conFgAcc1" presStyleIdx="0" presStyleCnt="3">
        <dgm:presLayoutVars>
          <dgm:bulletEnabled val="1"/>
        </dgm:presLayoutVars>
      </dgm:prSet>
      <dgm:spPr/>
    </dgm:pt>
    <dgm:pt modelId="{B8CD7A3C-D292-40BC-A954-01A7D086C647}" type="pres">
      <dgm:prSet presAssocID="{556A5190-F9C3-4488-ADE6-0488E696DEA2}" presName="spaceBetweenRectangles" presStyleCnt="0"/>
      <dgm:spPr/>
    </dgm:pt>
    <dgm:pt modelId="{4AB685B9-3831-45FD-BEBF-1316986B0518}" type="pres">
      <dgm:prSet presAssocID="{9ED67DD9-9A29-4640-B035-9B246A5F6E05}" presName="parentLin" presStyleCnt="0"/>
      <dgm:spPr/>
    </dgm:pt>
    <dgm:pt modelId="{C252571E-9A07-4D41-AC29-28542DA627A3}" type="pres">
      <dgm:prSet presAssocID="{9ED67DD9-9A29-4640-B035-9B246A5F6E05}" presName="parentLeftMargin" presStyleLbl="node1" presStyleIdx="0" presStyleCnt="3"/>
      <dgm:spPr/>
    </dgm:pt>
    <dgm:pt modelId="{2F0E2FE6-2CF5-496B-BA7C-3E702B20CEB1}" type="pres">
      <dgm:prSet presAssocID="{9ED67DD9-9A29-4640-B035-9B246A5F6E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403D65B-5FAC-4866-9192-DEC01E0CD6DC}" type="pres">
      <dgm:prSet presAssocID="{9ED67DD9-9A29-4640-B035-9B246A5F6E05}" presName="negativeSpace" presStyleCnt="0"/>
      <dgm:spPr/>
    </dgm:pt>
    <dgm:pt modelId="{4356964C-7D4C-4136-BFD4-003022A3A988}" type="pres">
      <dgm:prSet presAssocID="{9ED67DD9-9A29-4640-B035-9B246A5F6E05}" presName="childText" presStyleLbl="conFgAcc1" presStyleIdx="1" presStyleCnt="3">
        <dgm:presLayoutVars>
          <dgm:bulletEnabled val="1"/>
        </dgm:presLayoutVars>
      </dgm:prSet>
      <dgm:spPr/>
    </dgm:pt>
    <dgm:pt modelId="{04F8AB5E-3D93-4EA0-AE32-5727576F4C86}" type="pres">
      <dgm:prSet presAssocID="{5948C030-3705-414D-A5A4-C8B7D3697545}" presName="spaceBetweenRectangles" presStyleCnt="0"/>
      <dgm:spPr/>
    </dgm:pt>
    <dgm:pt modelId="{C6A35237-E7ED-439C-8E4A-3ACAA6FC17E6}" type="pres">
      <dgm:prSet presAssocID="{3263BA8C-8C46-4557-9337-23AE41ACA7AE}" presName="parentLin" presStyleCnt="0"/>
      <dgm:spPr/>
    </dgm:pt>
    <dgm:pt modelId="{6980D42A-981F-429C-80F7-C5322222A993}" type="pres">
      <dgm:prSet presAssocID="{3263BA8C-8C46-4557-9337-23AE41ACA7AE}" presName="parentLeftMargin" presStyleLbl="node1" presStyleIdx="1" presStyleCnt="3"/>
      <dgm:spPr/>
    </dgm:pt>
    <dgm:pt modelId="{D60E5BAA-BA57-4680-A2E7-E8124F89EBA6}" type="pres">
      <dgm:prSet presAssocID="{3263BA8C-8C46-4557-9337-23AE41ACA7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FBFC42E-AB37-47E5-AB86-5EBA3C450762}" type="pres">
      <dgm:prSet presAssocID="{3263BA8C-8C46-4557-9337-23AE41ACA7AE}" presName="negativeSpace" presStyleCnt="0"/>
      <dgm:spPr/>
    </dgm:pt>
    <dgm:pt modelId="{BF2165CA-3783-4C74-A25A-6E59360B8C21}" type="pres">
      <dgm:prSet presAssocID="{3263BA8C-8C46-4557-9337-23AE41ACA7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6CA00B-2F17-4863-82EC-F5A9A0396749}" type="presOf" srcId="{9ED67DD9-9A29-4640-B035-9B246A5F6E05}" destId="{2F0E2FE6-2CF5-496B-BA7C-3E702B20CEB1}" srcOrd="1" destOrd="0" presId="urn:microsoft.com/office/officeart/2005/8/layout/list1"/>
    <dgm:cxn modelId="{5E864914-8E9B-42DB-A21E-3D81DC8BE480}" srcId="{CEBC106D-5811-4B6D-B942-6ADC4D343E40}" destId="{3263BA8C-8C46-4557-9337-23AE41ACA7AE}" srcOrd="2" destOrd="0" parTransId="{84419FFF-6C17-4435-BC0F-99BAD8A90C1A}" sibTransId="{A588AF8A-E0AF-46DB-9036-932E6B17650C}"/>
    <dgm:cxn modelId="{78590915-AC88-4B05-883C-6D38CFE15998}" type="presOf" srcId="{CCAE371C-0BDF-460C-BB1E-E565EEA45E9B}" destId="{41F364DF-B52E-469E-8669-659447B5C1C5}" srcOrd="0" destOrd="0" presId="urn:microsoft.com/office/officeart/2005/8/layout/list1"/>
    <dgm:cxn modelId="{4CB5611D-59EB-4732-B149-373A10DE3DCA}" type="presOf" srcId="{3263BA8C-8C46-4557-9337-23AE41ACA7AE}" destId="{6980D42A-981F-429C-80F7-C5322222A993}" srcOrd="0" destOrd="0" presId="urn:microsoft.com/office/officeart/2005/8/layout/list1"/>
    <dgm:cxn modelId="{2EA9353F-872D-4AF6-870A-B8E5FC4B3A66}" srcId="{CEBC106D-5811-4B6D-B942-6ADC4D343E40}" destId="{9ED67DD9-9A29-4640-B035-9B246A5F6E05}" srcOrd="1" destOrd="0" parTransId="{C3FEC5AF-0BFC-44BB-8349-C6B72D1D4D99}" sibTransId="{5948C030-3705-414D-A5A4-C8B7D3697545}"/>
    <dgm:cxn modelId="{12E30D64-62C5-4C82-AA60-992257953DC5}" type="presOf" srcId="{9ED67DD9-9A29-4640-B035-9B246A5F6E05}" destId="{C252571E-9A07-4D41-AC29-28542DA627A3}" srcOrd="0" destOrd="0" presId="urn:microsoft.com/office/officeart/2005/8/layout/list1"/>
    <dgm:cxn modelId="{EAEAC76B-FD6D-4822-853D-D32C0BF9633F}" srcId="{3263BA8C-8C46-4557-9337-23AE41ACA7AE}" destId="{2C58859A-9D53-428E-BC4A-A842E0CF2AED}" srcOrd="0" destOrd="0" parTransId="{E8ECF323-24CE-44D2-A346-2910B2CB6600}" sibTransId="{3F6C76F8-1996-47EA-9F96-EA80CF045C06}"/>
    <dgm:cxn modelId="{5FE5E055-8529-447D-ADAB-2BE851978BCE}" srcId="{CEBC106D-5811-4B6D-B942-6ADC4D343E40}" destId="{B222B58F-A554-4166-AB8D-6789A65C6E92}" srcOrd="0" destOrd="0" parTransId="{F444ADC2-94B7-4C11-8B60-10AB9C367F81}" sibTransId="{556A5190-F9C3-4488-ADE6-0488E696DEA2}"/>
    <dgm:cxn modelId="{CB50A183-EB2F-4FDD-A731-3561FD1E2FAD}" srcId="{B222B58F-A554-4166-AB8D-6789A65C6E92}" destId="{CCAE371C-0BDF-460C-BB1E-E565EEA45E9B}" srcOrd="0" destOrd="0" parTransId="{488092FE-7A51-4CC6-99DF-DBB7D428A3CC}" sibTransId="{125FACD9-A2D8-4FCB-9DE1-7485C6CA227B}"/>
    <dgm:cxn modelId="{8A869D8D-E65E-44E9-85A2-348715EF5B60}" type="presOf" srcId="{90202049-6EEF-4E74-849B-78E3AAEB92E8}" destId="{4356964C-7D4C-4136-BFD4-003022A3A988}" srcOrd="0" destOrd="0" presId="urn:microsoft.com/office/officeart/2005/8/layout/list1"/>
    <dgm:cxn modelId="{78E5DD93-157E-4AD0-8E21-CBCE563DB32D}" type="presOf" srcId="{B222B58F-A554-4166-AB8D-6789A65C6E92}" destId="{4F3DFAC6-32B5-4FF7-80EC-1BCA53706CDB}" srcOrd="1" destOrd="0" presId="urn:microsoft.com/office/officeart/2005/8/layout/list1"/>
    <dgm:cxn modelId="{608A5A97-18C8-4440-8E95-5627560B2933}" type="presOf" srcId="{CEBC106D-5811-4B6D-B942-6ADC4D343E40}" destId="{6E54ECCB-59EA-4A32-88AD-C1F127C2B75D}" srcOrd="0" destOrd="0" presId="urn:microsoft.com/office/officeart/2005/8/layout/list1"/>
    <dgm:cxn modelId="{AA980AA3-634C-4BF5-979C-1BC3D8F2B97E}" type="presOf" srcId="{B222B58F-A554-4166-AB8D-6789A65C6E92}" destId="{CBEFB6DD-BDC2-4785-9DB4-3C3F2A44F919}" srcOrd="0" destOrd="0" presId="urn:microsoft.com/office/officeart/2005/8/layout/list1"/>
    <dgm:cxn modelId="{545B21B1-3473-40A8-8C15-96E1BCF37144}" srcId="{9ED67DD9-9A29-4640-B035-9B246A5F6E05}" destId="{90202049-6EEF-4E74-849B-78E3AAEB92E8}" srcOrd="0" destOrd="0" parTransId="{D22194F4-528C-4871-A8BB-F832570CA578}" sibTransId="{60BF462E-50B0-43F1-9E86-B0CB77F8B0DC}"/>
    <dgm:cxn modelId="{415413DF-46AA-4F42-A5E0-4A4BD48A1175}" type="presOf" srcId="{2C58859A-9D53-428E-BC4A-A842E0CF2AED}" destId="{BF2165CA-3783-4C74-A25A-6E59360B8C21}" srcOrd="0" destOrd="0" presId="urn:microsoft.com/office/officeart/2005/8/layout/list1"/>
    <dgm:cxn modelId="{7D862AEB-8401-4DA9-B149-2FAD09353C3A}" type="presOf" srcId="{3263BA8C-8C46-4557-9337-23AE41ACA7AE}" destId="{D60E5BAA-BA57-4680-A2E7-E8124F89EBA6}" srcOrd="1" destOrd="0" presId="urn:microsoft.com/office/officeart/2005/8/layout/list1"/>
    <dgm:cxn modelId="{8D021ECA-836B-44E6-A9FF-383A2EBEB9F3}" type="presParOf" srcId="{6E54ECCB-59EA-4A32-88AD-C1F127C2B75D}" destId="{436EEF07-88A7-4FC8-8180-CD3061A3AA0B}" srcOrd="0" destOrd="0" presId="urn:microsoft.com/office/officeart/2005/8/layout/list1"/>
    <dgm:cxn modelId="{E9DADC4E-7D5E-4FBD-9999-8ED5404AC29C}" type="presParOf" srcId="{436EEF07-88A7-4FC8-8180-CD3061A3AA0B}" destId="{CBEFB6DD-BDC2-4785-9DB4-3C3F2A44F919}" srcOrd="0" destOrd="0" presId="urn:microsoft.com/office/officeart/2005/8/layout/list1"/>
    <dgm:cxn modelId="{A63159DE-FA74-4322-A03F-92E98A1B7CD9}" type="presParOf" srcId="{436EEF07-88A7-4FC8-8180-CD3061A3AA0B}" destId="{4F3DFAC6-32B5-4FF7-80EC-1BCA53706CDB}" srcOrd="1" destOrd="0" presId="urn:microsoft.com/office/officeart/2005/8/layout/list1"/>
    <dgm:cxn modelId="{D9B885CA-1D6B-4885-854B-FDCAC39750A1}" type="presParOf" srcId="{6E54ECCB-59EA-4A32-88AD-C1F127C2B75D}" destId="{870EE361-33AC-48C7-BC11-1895838C226B}" srcOrd="1" destOrd="0" presId="urn:microsoft.com/office/officeart/2005/8/layout/list1"/>
    <dgm:cxn modelId="{63A7A76D-931C-4B34-B813-9A5330685237}" type="presParOf" srcId="{6E54ECCB-59EA-4A32-88AD-C1F127C2B75D}" destId="{41F364DF-B52E-469E-8669-659447B5C1C5}" srcOrd="2" destOrd="0" presId="urn:microsoft.com/office/officeart/2005/8/layout/list1"/>
    <dgm:cxn modelId="{96C0505A-9366-48BB-84F7-DE6E608742B1}" type="presParOf" srcId="{6E54ECCB-59EA-4A32-88AD-C1F127C2B75D}" destId="{B8CD7A3C-D292-40BC-A954-01A7D086C647}" srcOrd="3" destOrd="0" presId="urn:microsoft.com/office/officeart/2005/8/layout/list1"/>
    <dgm:cxn modelId="{743F6A82-C003-4E49-8A30-7768D8DA9B83}" type="presParOf" srcId="{6E54ECCB-59EA-4A32-88AD-C1F127C2B75D}" destId="{4AB685B9-3831-45FD-BEBF-1316986B0518}" srcOrd="4" destOrd="0" presId="urn:microsoft.com/office/officeart/2005/8/layout/list1"/>
    <dgm:cxn modelId="{EEE3ED53-F9E9-4E94-9E48-5ADF0BA9E560}" type="presParOf" srcId="{4AB685B9-3831-45FD-BEBF-1316986B0518}" destId="{C252571E-9A07-4D41-AC29-28542DA627A3}" srcOrd="0" destOrd="0" presId="urn:microsoft.com/office/officeart/2005/8/layout/list1"/>
    <dgm:cxn modelId="{F4101390-8257-445A-BB74-DE37E8B94527}" type="presParOf" srcId="{4AB685B9-3831-45FD-BEBF-1316986B0518}" destId="{2F0E2FE6-2CF5-496B-BA7C-3E702B20CEB1}" srcOrd="1" destOrd="0" presId="urn:microsoft.com/office/officeart/2005/8/layout/list1"/>
    <dgm:cxn modelId="{9221916F-C0EB-4474-AA0D-41B2474159F4}" type="presParOf" srcId="{6E54ECCB-59EA-4A32-88AD-C1F127C2B75D}" destId="{A403D65B-5FAC-4866-9192-DEC01E0CD6DC}" srcOrd="5" destOrd="0" presId="urn:microsoft.com/office/officeart/2005/8/layout/list1"/>
    <dgm:cxn modelId="{E6D56130-DD78-4152-8746-30EC3EB933A1}" type="presParOf" srcId="{6E54ECCB-59EA-4A32-88AD-C1F127C2B75D}" destId="{4356964C-7D4C-4136-BFD4-003022A3A988}" srcOrd="6" destOrd="0" presId="urn:microsoft.com/office/officeart/2005/8/layout/list1"/>
    <dgm:cxn modelId="{B8512F6A-5502-4BBB-8EE3-9AB774F2485F}" type="presParOf" srcId="{6E54ECCB-59EA-4A32-88AD-C1F127C2B75D}" destId="{04F8AB5E-3D93-4EA0-AE32-5727576F4C86}" srcOrd="7" destOrd="0" presId="urn:microsoft.com/office/officeart/2005/8/layout/list1"/>
    <dgm:cxn modelId="{8DB97F97-B620-4FE6-8BAB-4E6E6E507BD5}" type="presParOf" srcId="{6E54ECCB-59EA-4A32-88AD-C1F127C2B75D}" destId="{C6A35237-E7ED-439C-8E4A-3ACAA6FC17E6}" srcOrd="8" destOrd="0" presId="urn:microsoft.com/office/officeart/2005/8/layout/list1"/>
    <dgm:cxn modelId="{2B26D26F-2215-48C6-8800-0F8EE5B18596}" type="presParOf" srcId="{C6A35237-E7ED-439C-8E4A-3ACAA6FC17E6}" destId="{6980D42A-981F-429C-80F7-C5322222A993}" srcOrd="0" destOrd="0" presId="urn:microsoft.com/office/officeart/2005/8/layout/list1"/>
    <dgm:cxn modelId="{38C994F6-3DBE-443D-9580-2A41CF4FF465}" type="presParOf" srcId="{C6A35237-E7ED-439C-8E4A-3ACAA6FC17E6}" destId="{D60E5BAA-BA57-4680-A2E7-E8124F89EBA6}" srcOrd="1" destOrd="0" presId="urn:microsoft.com/office/officeart/2005/8/layout/list1"/>
    <dgm:cxn modelId="{0905A168-B498-46CE-9C12-588C44352FDE}" type="presParOf" srcId="{6E54ECCB-59EA-4A32-88AD-C1F127C2B75D}" destId="{6FBFC42E-AB37-47E5-AB86-5EBA3C450762}" srcOrd="9" destOrd="0" presId="urn:microsoft.com/office/officeart/2005/8/layout/list1"/>
    <dgm:cxn modelId="{6FC5EAA1-472A-429F-A4EE-EE41CA6AB811}" type="presParOf" srcId="{6E54ECCB-59EA-4A32-88AD-C1F127C2B75D}" destId="{BF2165CA-3783-4C74-A25A-6E59360B8C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CC3F-D595-4EE6-A7AE-4050B537BF00}">
      <dsp:nvSpPr>
        <dsp:cNvPr id="0" name=""/>
        <dsp:cNvSpPr/>
      </dsp:nvSpPr>
      <dsp:spPr>
        <a:xfrm>
          <a:off x="0" y="0"/>
          <a:ext cx="5370827" cy="56921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保罗的呼召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672" y="16672"/>
        <a:ext cx="4690002" cy="535870"/>
      </dsp:txXfrm>
    </dsp:sp>
    <dsp:sp modelId="{FAC792D5-4117-4527-BFFA-AD1E2C12CB7B}">
      <dsp:nvSpPr>
        <dsp:cNvPr id="0" name=""/>
        <dsp:cNvSpPr/>
      </dsp:nvSpPr>
      <dsp:spPr>
        <a:xfrm>
          <a:off x="401068" y="648271"/>
          <a:ext cx="5370827" cy="56921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前往哥林多的旅程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17740" y="664943"/>
        <a:ext cx="4566426" cy="535870"/>
      </dsp:txXfrm>
    </dsp:sp>
    <dsp:sp modelId="{A4769B0C-11C2-47B7-A6A7-52579446E8B9}">
      <dsp:nvSpPr>
        <dsp:cNvPr id="0" name=""/>
        <dsp:cNvSpPr/>
      </dsp:nvSpPr>
      <dsp:spPr>
        <a:xfrm>
          <a:off x="802136" y="1296543"/>
          <a:ext cx="5370827" cy="5692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哥林多城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8808" y="1313215"/>
        <a:ext cx="4566426" cy="535869"/>
      </dsp:txXfrm>
    </dsp:sp>
    <dsp:sp modelId="{D16E78D5-F212-49D8-9C32-18EA073A8EB6}">
      <dsp:nvSpPr>
        <dsp:cNvPr id="0" name=""/>
        <dsp:cNvSpPr/>
      </dsp:nvSpPr>
      <dsp:spPr>
        <a:xfrm>
          <a:off x="1203204" y="1944814"/>
          <a:ext cx="5370827" cy="5692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哥林多人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219876" y="1961486"/>
        <a:ext cx="4566426" cy="535870"/>
      </dsp:txXfrm>
    </dsp:sp>
    <dsp:sp modelId="{C105352C-7085-4BFD-B463-B0F860E365EA}">
      <dsp:nvSpPr>
        <dsp:cNvPr id="0" name=""/>
        <dsp:cNvSpPr/>
      </dsp:nvSpPr>
      <dsp:spPr>
        <a:xfrm>
          <a:off x="1604273" y="2593086"/>
          <a:ext cx="5370827" cy="5692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致哥林多人的信</a:t>
          </a: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620945" y="2609758"/>
        <a:ext cx="4566426" cy="535869"/>
      </dsp:txXfrm>
    </dsp:sp>
    <dsp:sp modelId="{24C2F7A0-3B9B-4550-9C1B-0762B8A40C19}">
      <dsp:nvSpPr>
        <dsp:cNvPr id="0" name=""/>
        <dsp:cNvSpPr/>
      </dsp:nvSpPr>
      <dsp:spPr>
        <a:xfrm>
          <a:off x="5000838" y="415842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084086" y="415842"/>
        <a:ext cx="203493" cy="278417"/>
      </dsp:txXfrm>
    </dsp:sp>
    <dsp:sp modelId="{2D28A9E1-DAB2-4C81-AD5A-FAD7260FFD58}">
      <dsp:nvSpPr>
        <dsp:cNvPr id="0" name=""/>
        <dsp:cNvSpPr/>
      </dsp:nvSpPr>
      <dsp:spPr>
        <a:xfrm>
          <a:off x="5401906" y="1064113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485154" y="1064113"/>
        <a:ext cx="203493" cy="278417"/>
      </dsp:txXfrm>
    </dsp:sp>
    <dsp:sp modelId="{FF3B14A5-C43A-4CBC-A2D0-4A8A0D2D65DA}">
      <dsp:nvSpPr>
        <dsp:cNvPr id="0" name=""/>
        <dsp:cNvSpPr/>
      </dsp:nvSpPr>
      <dsp:spPr>
        <a:xfrm>
          <a:off x="5802975" y="1702898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86223" y="1702898"/>
        <a:ext cx="203493" cy="278417"/>
      </dsp:txXfrm>
    </dsp:sp>
    <dsp:sp modelId="{40526A09-FFBA-45E1-9BE0-EC2AACD7D231}">
      <dsp:nvSpPr>
        <dsp:cNvPr id="0" name=""/>
        <dsp:cNvSpPr/>
      </dsp:nvSpPr>
      <dsp:spPr>
        <a:xfrm>
          <a:off x="6204043" y="2357494"/>
          <a:ext cx="369989" cy="36998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600" b="1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287291" y="2357494"/>
        <a:ext cx="203493" cy="2784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B5CCF-E1F5-4E78-A368-7A29948EDAE3}">
      <dsp:nvSpPr>
        <dsp:cNvPr id="0" name=""/>
        <dsp:cNvSpPr/>
      </dsp:nvSpPr>
      <dsp:spPr>
        <a:xfrm rot="5400000">
          <a:off x="4708303" y="-2022678"/>
          <a:ext cx="491949" cy="4662849"/>
        </a:xfrm>
        <a:prstGeom prst="round2Same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noProof="0" dirty="0"/>
            <a:t>根据耶稣的选择</a:t>
          </a:r>
          <a:r>
            <a:rPr lang="en" sz="1800" b="1" kern="1200" noProof="0" dirty="0"/>
            <a:t>(</a:t>
          </a:r>
          <a:r>
            <a:rPr lang="zh-CN" altLang="en-US" sz="1800" b="1" kern="1200" noProof="0" dirty="0"/>
            <a:t>加拉太书</a:t>
          </a:r>
          <a:r>
            <a:rPr lang="en" sz="1800" b="1" kern="1200" noProof="0" dirty="0"/>
            <a:t> 1:1)</a:t>
          </a:r>
          <a:endParaRPr lang="en" sz="2000" kern="1200" noProof="0" dirty="0"/>
        </a:p>
      </dsp:txBody>
      <dsp:txXfrm rot="-5400000">
        <a:off x="2622854" y="86786"/>
        <a:ext cx="4638834" cy="443919"/>
      </dsp:txXfrm>
    </dsp:sp>
    <dsp:sp modelId="{19653C40-9276-4878-854D-836A70DA7530}">
      <dsp:nvSpPr>
        <dsp:cNvPr id="0" name=""/>
        <dsp:cNvSpPr/>
      </dsp:nvSpPr>
      <dsp:spPr>
        <a:xfrm>
          <a:off x="0" y="1278"/>
          <a:ext cx="2622853" cy="614936"/>
        </a:xfrm>
        <a:prstGeom prst="roundRect">
          <a:avLst/>
        </a:prstGeom>
        <a:solidFill>
          <a:schemeClr val="tx2">
            <a:lumMod val="75000"/>
          </a:schemeClr>
        </a:solidFill>
        <a:ln w="19050">
          <a:solidFill>
            <a:schemeClr val="tx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保罗是如何成为使徒的</a:t>
          </a:r>
          <a:r>
            <a:rPr lang="en" sz="2000" b="1" i="0" kern="1200" baseline="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31297"/>
        <a:ext cx="2562815" cy="554898"/>
      </dsp:txXfrm>
    </dsp:sp>
    <dsp:sp modelId="{BBA056F3-27F5-4E35-A1BD-EBF5C5D8AEC1}">
      <dsp:nvSpPr>
        <dsp:cNvPr id="0" name=""/>
        <dsp:cNvSpPr/>
      </dsp:nvSpPr>
      <dsp:spPr>
        <a:xfrm rot="5400000">
          <a:off x="4708303" y="-1376994"/>
          <a:ext cx="491949" cy="4662849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4111859"/>
              <a:satOff val="-17712"/>
              <a:lumOff val="-1731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noProof="0" dirty="0"/>
            <a:t>从他母亲的腹中</a:t>
          </a:r>
          <a:r>
            <a:rPr lang="en" sz="2000" b="1" kern="1200" noProof="0" dirty="0"/>
            <a:t> </a:t>
          </a:r>
          <a:r>
            <a:rPr lang="en" sz="1800" b="1" kern="1200" noProof="0" dirty="0"/>
            <a:t>( </a:t>
          </a:r>
          <a:r>
            <a:rPr lang="zh-CN" altLang="en-US" sz="1800" b="1" kern="1200" noProof="0" dirty="0"/>
            <a:t>加拉太书 </a:t>
          </a:r>
          <a:r>
            <a:rPr lang="en" sz="1800" b="1" kern="1200" noProof="0" dirty="0"/>
            <a:t> 1:15)</a:t>
          </a:r>
          <a:endParaRPr lang="en" sz="2000" kern="1200" noProof="0" dirty="0"/>
        </a:p>
      </dsp:txBody>
      <dsp:txXfrm rot="-5400000">
        <a:off x="2622854" y="732470"/>
        <a:ext cx="4638834" cy="443919"/>
      </dsp:txXfrm>
    </dsp:sp>
    <dsp:sp modelId="{E98D6F57-984E-4FF8-836B-27F805DC12DB}">
      <dsp:nvSpPr>
        <dsp:cNvPr id="0" name=""/>
        <dsp:cNvSpPr/>
      </dsp:nvSpPr>
      <dsp:spPr>
        <a:xfrm>
          <a:off x="0" y="646962"/>
          <a:ext cx="2622853" cy="614936"/>
        </a:xfrm>
        <a:prstGeom prst="roundRect">
          <a:avLst/>
        </a:prstGeom>
        <a:solidFill>
          <a:schemeClr val="accent5">
            <a:lumMod val="75000"/>
          </a:schemeClr>
        </a:solidFill>
        <a:ln w="19050">
          <a:solidFill>
            <a:schemeClr val="accent5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他何时被拣选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676981"/>
        <a:ext cx="2562815" cy="554898"/>
      </dsp:txXfrm>
    </dsp:sp>
    <dsp:sp modelId="{EE59CC25-5453-4CE0-A8CC-571412A1ACEE}">
      <dsp:nvSpPr>
        <dsp:cNvPr id="0" name=""/>
        <dsp:cNvSpPr/>
      </dsp:nvSpPr>
      <dsp:spPr>
        <a:xfrm rot="5400000">
          <a:off x="4708303" y="-731310"/>
          <a:ext cx="491949" cy="4662849"/>
        </a:xfrm>
        <a:prstGeom prst="round2Same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8223719"/>
              <a:satOff val="-35425"/>
              <a:lumOff val="-346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noProof="0" dirty="0"/>
            <a:t>在往大马士革的路上（</a:t>
          </a:r>
          <a:r>
            <a:rPr lang="zh-CN" altLang="en-US" sz="1800" b="1" kern="1200" noProof="0" dirty="0"/>
            <a:t>使徒行传</a:t>
          </a:r>
          <a:r>
            <a:rPr lang="en" sz="1800" b="1" kern="1200" noProof="0" dirty="0"/>
            <a:t>22:6-7)</a:t>
          </a:r>
          <a:endParaRPr lang="en" sz="2000" kern="1200" noProof="0" dirty="0"/>
        </a:p>
      </dsp:txBody>
      <dsp:txXfrm rot="-5400000">
        <a:off x="2622854" y="1378154"/>
        <a:ext cx="4638834" cy="443919"/>
      </dsp:txXfrm>
    </dsp:sp>
    <dsp:sp modelId="{9A558A9B-5A16-4B63-AE62-398B1C144A50}">
      <dsp:nvSpPr>
        <dsp:cNvPr id="0" name=""/>
        <dsp:cNvSpPr/>
      </dsp:nvSpPr>
      <dsp:spPr>
        <a:xfrm>
          <a:off x="0" y="1292645"/>
          <a:ext cx="2622853" cy="614936"/>
        </a:xfrm>
        <a:prstGeom prst="roundRect">
          <a:avLst/>
        </a:prstGeom>
        <a:solidFill>
          <a:schemeClr val="accent4">
            <a:lumMod val="75000"/>
          </a:schemeClr>
        </a:solidFill>
        <a:ln w="19050">
          <a:solidFill>
            <a:schemeClr val="accent4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他什么时候被呼召的</a:t>
          </a:r>
          <a:r>
            <a:rPr lang="e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?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322664"/>
        <a:ext cx="2562815" cy="554898"/>
      </dsp:txXfrm>
    </dsp:sp>
    <dsp:sp modelId="{0A771D7F-B254-46CB-8BFB-95A76E4052C9}">
      <dsp:nvSpPr>
        <dsp:cNvPr id="0" name=""/>
        <dsp:cNvSpPr/>
      </dsp:nvSpPr>
      <dsp:spPr>
        <a:xfrm rot="5400000">
          <a:off x="4708303" y="-85626"/>
          <a:ext cx="491949" cy="4662849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335577"/>
              <a:satOff val="-53137"/>
              <a:lumOff val="-5194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8000" tIns="123825" rIns="3600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2000" b="1" kern="1200" noProof="0" dirty="0"/>
            <a:t>外邦人（加拉太书</a:t>
          </a:r>
          <a:r>
            <a:rPr lang="en" sz="1800" b="1" kern="1200" noProof="0" dirty="0"/>
            <a:t> 2:9)</a:t>
          </a:r>
          <a:endParaRPr lang="en" sz="2000" kern="1200" noProof="0" dirty="0"/>
        </a:p>
      </dsp:txBody>
      <dsp:txXfrm rot="-5400000">
        <a:off x="2622854" y="2023838"/>
        <a:ext cx="4638834" cy="443919"/>
      </dsp:txXfrm>
    </dsp:sp>
    <dsp:sp modelId="{C31EC41D-D6D1-4464-A94C-74E14FAE7809}">
      <dsp:nvSpPr>
        <dsp:cNvPr id="0" name=""/>
        <dsp:cNvSpPr/>
      </dsp:nvSpPr>
      <dsp:spPr>
        <a:xfrm>
          <a:off x="0" y="1938329"/>
          <a:ext cx="2622853" cy="614936"/>
        </a:xfrm>
        <a:prstGeom prst="roundRect">
          <a:avLst/>
        </a:prstGeom>
        <a:solidFill>
          <a:schemeClr val="accent2">
            <a:lumMod val="50000"/>
          </a:schemeClr>
        </a:solidFill>
        <a:ln w="19050">
          <a:solidFill>
            <a:schemeClr val="accent2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他是为谁而立的使徒？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019" y="1968348"/>
        <a:ext cx="2562815" cy="5548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364DF-B52E-469E-8669-659447B5C1C5}">
      <dsp:nvSpPr>
        <dsp:cNvPr id="0" name=""/>
        <dsp:cNvSpPr/>
      </dsp:nvSpPr>
      <dsp:spPr>
        <a:xfrm>
          <a:off x="0" y="375229"/>
          <a:ext cx="7980720" cy="11781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458216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noProof="0" dirty="0"/>
            <a:t>革来氏告知教会存在的几个问题后，保罗训斥他们以下的几件事：派系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性不道德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纷争</a:t>
          </a:r>
          <a:r>
            <a:rPr lang="en-US" altLang="zh-CN" sz="1800" b="1" kern="1200" noProof="0" dirty="0"/>
            <a:t>;</a:t>
          </a:r>
          <a:r>
            <a:rPr lang="zh-CN" altLang="en-US" sz="1800" b="1" kern="1200" noProof="0" dirty="0"/>
            <a:t> 以及卖淫。</a:t>
          </a:r>
          <a:endParaRPr lang="en" sz="1800" kern="1200" noProof="0" dirty="0"/>
        </a:p>
      </dsp:txBody>
      <dsp:txXfrm>
        <a:off x="0" y="375229"/>
        <a:ext cx="7980720" cy="1178100"/>
      </dsp:txXfrm>
    </dsp:sp>
    <dsp:sp modelId="{4F3DFAC6-32B5-4FF7-80EC-1BCA53706CDB}">
      <dsp:nvSpPr>
        <dsp:cNvPr id="0" name=""/>
        <dsp:cNvSpPr/>
      </dsp:nvSpPr>
      <dsp:spPr>
        <a:xfrm>
          <a:off x="399036" y="50509"/>
          <a:ext cx="5586504" cy="649440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哥林多前书 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1-6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30739" y="82212"/>
        <a:ext cx="5523098" cy="586034"/>
      </dsp:txXfrm>
    </dsp:sp>
    <dsp:sp modelId="{4356964C-7D4C-4136-BFD4-003022A3A988}">
      <dsp:nvSpPr>
        <dsp:cNvPr id="0" name=""/>
        <dsp:cNvSpPr/>
      </dsp:nvSpPr>
      <dsp:spPr>
        <a:xfrm>
          <a:off x="0" y="1996849"/>
          <a:ext cx="7980720" cy="145530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458216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noProof="0" dirty="0"/>
            <a:t>革来氏的家人还带来了一封教会的信，里面有列下几个问题，保罗对此一一作出了回应：有关于婚姻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离婚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独身主义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吃献祭给偶像的食物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礼拜中的行为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应如何使用属灵恩赐</a:t>
          </a:r>
          <a:r>
            <a:rPr lang="en-US" altLang="zh-CN" sz="1800" b="1" kern="1200" noProof="0" dirty="0"/>
            <a:t>; </a:t>
          </a:r>
          <a:r>
            <a:rPr lang="zh-CN" altLang="en-US" sz="1800" b="1" kern="1200" noProof="0" dirty="0"/>
            <a:t>以及复活。</a:t>
          </a:r>
          <a:endParaRPr lang="en" sz="1800" kern="1200" noProof="0" dirty="0"/>
        </a:p>
      </dsp:txBody>
      <dsp:txXfrm>
        <a:off x="0" y="1996849"/>
        <a:ext cx="7980720" cy="1455300"/>
      </dsp:txXfrm>
    </dsp:sp>
    <dsp:sp modelId="{2F0E2FE6-2CF5-496B-BA7C-3E702B20CEB1}">
      <dsp:nvSpPr>
        <dsp:cNvPr id="0" name=""/>
        <dsp:cNvSpPr/>
      </dsp:nvSpPr>
      <dsp:spPr>
        <a:xfrm>
          <a:off x="399036" y="1672129"/>
          <a:ext cx="5586504" cy="649440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哥林多前书 </a:t>
          </a:r>
          <a:r>
            <a:rPr lang="en-US" altLang="zh-CN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7-16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30739" y="1703832"/>
        <a:ext cx="5523098" cy="586034"/>
      </dsp:txXfrm>
    </dsp:sp>
    <dsp:sp modelId="{BF2165CA-3783-4C74-A25A-6E59360B8C21}">
      <dsp:nvSpPr>
        <dsp:cNvPr id="0" name=""/>
        <dsp:cNvSpPr/>
      </dsp:nvSpPr>
      <dsp:spPr>
        <a:xfrm>
          <a:off x="0" y="3895669"/>
          <a:ext cx="7980720" cy="1455300"/>
        </a:xfrm>
        <a:prstGeom prst="rect">
          <a:avLst/>
        </a:prstGeom>
        <a:solidFill>
          <a:srgbClr val="E5FFE5"/>
        </a:solidFill>
        <a:ln w="12700" cap="flat" cmpd="sng" algn="ctr">
          <a:solidFill>
            <a:schemeClr val="accent3">
              <a:hueOff val="-11999996"/>
              <a:satOff val="0"/>
              <a:lumOff val="-3000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458216" rIns="180000" bIns="128016" numCol="1" spcCol="1270" anchor="t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CN" altLang="en-US" sz="1800" b="1" kern="1200" noProof="0" dirty="0"/>
            <a:t>这是保存下来的第二封书信，尽管保罗写了几封（可能早于现存两封，或在两封书信之间写的）。他赞扬哥林多人解决了一些问题，但敦促他们通过福音的视角看世界，避免受他们周围的文化的影响。</a:t>
          </a:r>
          <a:endParaRPr lang="en" sz="1800" kern="1200" noProof="0" dirty="0"/>
        </a:p>
      </dsp:txBody>
      <dsp:txXfrm>
        <a:off x="0" y="3895669"/>
        <a:ext cx="7980720" cy="1455300"/>
      </dsp:txXfrm>
    </dsp:sp>
    <dsp:sp modelId="{D60E5BAA-BA57-4680-A2E7-E8124F89EBA6}">
      <dsp:nvSpPr>
        <dsp:cNvPr id="0" name=""/>
        <dsp:cNvSpPr/>
      </dsp:nvSpPr>
      <dsp:spPr>
        <a:xfrm>
          <a:off x="399036" y="3570949"/>
          <a:ext cx="5586504" cy="649440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1157" tIns="0" rIns="211157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noProof="0" dirty="0">
              <a:effectLst>
                <a:outerShdw blurRad="38100" dist="38100" dir="2700000" algn="tl">
                  <a:srgbClr val="000000"/>
                </a:outerShdw>
              </a:effectLst>
            </a:rPr>
            <a:t>哥林多后书</a:t>
          </a:r>
          <a:endParaRPr lang="en" sz="2000" kern="1200" noProof="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30739" y="3602652"/>
        <a:ext cx="5523098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2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8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76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278E-8BC3-7EB6-9B0D-243F6ED9B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E76BD-D84C-5E45-CAC7-E3E481AD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4C45F1-E519-72F5-9962-96502B2F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3CE2EB-BB8E-16B4-38A7-2379387EE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6E279-96FC-D1E3-2EAD-21023957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82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93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8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3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4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5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4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4A6D-982A-0776-5E75-537CD43E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1211A-9AFC-D4DE-E55A-AA83AB7EC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29EA73-3439-22F0-1B09-13A2C742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744950-506B-5897-A66E-06F1E095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8D7C07-4A00-D861-6B1D-29EE93D81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86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3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22B9E-0974-67C0-B3D2-F5C8B2DA4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5F8E4-DE58-CCA6-AE3F-C53C8F0F1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A91E40-7078-B002-CB71-0E091453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2391D-E8D6-4B2D-3225-C2F86A87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283FE5-329B-905C-1A5F-ABE50A1A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4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D2BE75-8C8C-A198-66FB-3A8FBD394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31EC66-45C2-CA3E-D148-F78D1E522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4F563A-9B11-078F-0440-82E0D75C0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B65B3E-93C8-3477-4F52-5DBC348D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FF4744-FF5F-C9CD-DCB7-3BA68E07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97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292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489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562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0528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950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80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7371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34CCA3-1C98-0568-A5C1-774CBD5B0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E18767-13AC-0992-9C1B-9531B39E6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1286AB-736D-FFB7-EFE8-1D5DCDE3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19AE81-1387-3AC2-8859-40D49055C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4B524C-81ED-8CA0-8DE0-558084F17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8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6516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3782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076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76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B951B-4891-0B2E-1708-2732BCF80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7A523A-3F11-8184-E29D-2E731BC79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ADF5BDF-63AA-D1EF-B21D-AE9EF3251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354160-99EF-93BD-30E9-B118256B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78EFE2-4B1E-FF67-13BC-9E7C29732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C50804-9D86-9C41-641A-C7A7C100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94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EDADA-3710-5C69-CEA6-D39268A44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D4DB2F-43C3-8156-89B4-B2565191D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AFF89-BEBD-8BBA-4FC4-55DE82EE5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9C1CA8-CE06-3AA5-9AA2-FCF8A12D5D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1B61E91-2AED-9A5B-7C52-97191DA6C6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638C9FE-3DCB-7AF9-254F-03A90A52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CBF53A-41AA-EA27-F652-9B33BCC1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0C754F-5AC6-7C4B-5387-DCF06C3B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477D8-3DFE-6F29-B1E6-17662900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BA2289A-0147-9B73-B448-B59CB03F4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B64DD-ADA3-B660-A2B7-2E660FE1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61A4A0-F756-71E0-8CBE-BD9B0069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B16B02-7EF3-0B63-6ADD-07BA7B7D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40566E8-3312-6B9B-F38B-53F319091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395A9D-60F2-A4AC-5AB7-668282A4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05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5F4B1-9019-7745-9ED6-7A7FD53E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95A60B-7368-B230-09A4-4F00D8CA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6FD932-62DD-FA1E-7DCA-07954828D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88D5B6-908E-682F-DA9D-BFBD73DA4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96F7E-799C-C206-DA03-1CA03925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8707FA-2B5E-86FA-FC26-E648D1FF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992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B23A33-0DCB-0C3D-4CE5-77633265F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4432ADD-26AC-3445-B65E-B271D6E5B6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0A53DD-7620-E0AE-39CF-FC4C94674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B32086-690B-7691-2A80-45DEA1F40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9B13381-9882-7110-49D8-B614266C4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3BA30F-F33B-B007-3759-DBC32E0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8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64D85-516C-F3FE-C4BA-B895F86D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C5B064-BD9F-4F25-EFC4-F6B1581F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3351B4-C3FB-0EDC-0882-7130463FF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1EDA4-66DE-4267-9A3D-CF229155BBA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28/06/2026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1E7BD8-EB46-1725-5893-2BB02472F9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2AFDB1-F932-9A48-7D54-B0C7C9596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A140B5-6A8B-4929-B350-3E4A53FA89A2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28/06/2026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46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hdphoto" Target="../media/hdphoto5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9.png"/><Relationship Id="rId5" Type="http://schemas.openxmlformats.org/officeDocument/2006/relationships/diagramQuickStyle" Target="../diagrams/quickStyle3.xml"/><Relationship Id="rId10" Type="http://schemas.microsoft.com/office/2007/relationships/hdphoto" Target="../media/hdphoto4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28.png"/><Relationship Id="rId14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1A892A-2C56-EC7E-5373-AFAE172338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>
          <a:xfrm>
            <a:off x="-1" y="0"/>
            <a:ext cx="12372975" cy="628487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170274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6BBDCB46-2A73-D88B-AB44-1B8A44F5E7A5}"/>
              </a:ext>
            </a:extLst>
          </p:cNvPr>
          <p:cNvSpPr txBox="1"/>
          <p:nvPr/>
        </p:nvSpPr>
        <p:spPr>
          <a:xfrm>
            <a:off x="-5984" y="6084190"/>
            <a:ext cx="1222812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zh-CN" altLang="en-US" sz="4800" b="1" dirty="0">
                <a:ln w="0"/>
                <a:gradFill>
                  <a:gsLst>
                    <a:gs pos="0">
                      <a:srgbClr val="765520"/>
                    </a:gs>
                    <a:gs pos="50000">
                      <a:srgbClr val="AF7E2F"/>
                    </a:gs>
                    <a:gs pos="100000">
                      <a:srgbClr val="E7CEA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保罗在哥林多的事工</a:t>
            </a:r>
            <a:endParaRPr kumimoji="0" lang="en" sz="4800" b="1" i="0" u="none" strike="noStrike" kern="1200" cap="none" spc="0" normalizeH="0" baseline="0" noProof="0" dirty="0">
              <a:ln w="0"/>
              <a:gradFill>
                <a:gsLst>
                  <a:gs pos="0">
                    <a:srgbClr val="765520"/>
                  </a:gs>
                  <a:gs pos="50000">
                    <a:srgbClr val="AF7E2F"/>
                  </a:gs>
                  <a:gs pos="100000">
                    <a:srgbClr val="E7CEA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13B7889-06E2-BCB2-8C1D-1500A04D4F8C}"/>
              </a:ext>
            </a:extLst>
          </p:cNvPr>
          <p:cNvSpPr txBox="1"/>
          <p:nvPr/>
        </p:nvSpPr>
        <p:spPr>
          <a:xfrm>
            <a:off x="318977" y="0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000" b="1" dirty="0">
                <a:solidFill>
                  <a:srgbClr val="4F5F6E"/>
                </a:solidFill>
              </a:rPr>
              <a:t>二零二六年七月四日的第一课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srgbClr val="4F5F6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15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2DA6E-89B6-DE23-5F7A-1FAA7683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1941DBD-AFBD-9984-3EFB-0CAC59B29D61}"/>
              </a:ext>
            </a:extLst>
          </p:cNvPr>
          <p:cNvSpPr txBox="1"/>
          <p:nvPr/>
        </p:nvSpPr>
        <p:spPr>
          <a:xfrm>
            <a:off x="191386" y="266838"/>
            <a:ext cx="2608741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夜间，主在异象中对保罗说：“不要怕，只管讲，不要闭口。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有我与你同在，必没有人下手害你，因为在这城里，我有许多的百姓。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”</a:t>
            </a:r>
            <a:b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 </a:t>
            </a:r>
            <a:r>
              <a:rPr lang="zh-CN" alt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使徒行传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18:9, 10</a:t>
            </a:r>
            <a:r>
              <a:rPr lang="es-E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52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853524F-B7CB-ADD6-0008-951EC793D5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352800"/>
            <a:ext cx="12192000" cy="35052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DEEB4ED-EC63-D99D-242B-C28F694534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3528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81096D-3D7D-C3C5-543D-DBDB2BAE43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9839286"/>
              </p:ext>
            </p:extLst>
          </p:nvPr>
        </p:nvGraphicFramePr>
        <p:xfrm>
          <a:off x="5109323" y="3505200"/>
          <a:ext cx="6975101" cy="31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BF0B086-B811-3CEB-7398-C202BEA0B38E}"/>
              </a:ext>
            </a:extLst>
          </p:cNvPr>
          <p:cNvSpPr txBox="1"/>
          <p:nvPr/>
        </p:nvSpPr>
        <p:spPr>
          <a:xfrm>
            <a:off x="266700" y="190500"/>
            <a:ext cx="7172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继</a:t>
            </a:r>
            <a:r>
              <a:rPr lang="en-US" altLang="zh-CN" sz="2000" b="1" dirty="0">
                <a:solidFill>
                  <a:prstClr val="black"/>
                </a:solidFill>
              </a:rPr>
              <a:t>《</a:t>
            </a:r>
            <a:r>
              <a:rPr lang="zh-CN" altLang="en-US" sz="2000" b="1" dirty="0">
                <a:solidFill>
                  <a:prstClr val="black"/>
                </a:solidFill>
              </a:rPr>
              <a:t>致罗马人书</a:t>
            </a:r>
            <a:r>
              <a:rPr lang="en-US" altLang="zh-CN" sz="2000" b="1" dirty="0">
                <a:solidFill>
                  <a:prstClr val="black"/>
                </a:solidFill>
              </a:rPr>
              <a:t>》</a:t>
            </a:r>
            <a:r>
              <a:rPr lang="zh-CN" altLang="en-US" sz="2000" b="1" dirty="0">
                <a:solidFill>
                  <a:prstClr val="black"/>
                </a:solidFill>
              </a:rPr>
              <a:t>之后，</a:t>
            </a:r>
            <a:r>
              <a:rPr lang="en-US" altLang="zh-CN" sz="2000" b="1" dirty="0">
                <a:solidFill>
                  <a:prstClr val="black"/>
                </a:solidFill>
              </a:rPr>
              <a:t>《</a:t>
            </a:r>
            <a:r>
              <a:rPr lang="zh-CN" altLang="en-US" sz="2000" b="1" dirty="0">
                <a:solidFill>
                  <a:prstClr val="black"/>
                </a:solidFill>
              </a:rPr>
              <a:t>哥林多前后书</a:t>
            </a:r>
            <a:r>
              <a:rPr lang="en-US" altLang="zh-CN" sz="2000" b="1" dirty="0">
                <a:solidFill>
                  <a:prstClr val="black"/>
                </a:solidFill>
              </a:rPr>
              <a:t>》</a:t>
            </a:r>
            <a:r>
              <a:rPr lang="zh-CN" altLang="en-US" sz="2000" b="1" dirty="0">
                <a:solidFill>
                  <a:prstClr val="black"/>
                </a:solidFill>
              </a:rPr>
              <a:t>是保罗所写的最长的书信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A7CAEE-162A-2909-A5D2-CCA89126AE9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94332" y="190500"/>
            <a:ext cx="4397641" cy="3016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E41"/>
            </a:solidFill>
            <a:miter lim="800000"/>
          </a:ln>
          <a:effectLst>
            <a:glow rad="114300">
              <a:srgbClr val="FFFF00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E7A8D7-8931-76BD-6CA9-F5DCBDF4EF9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7" r="3969"/>
          <a:stretch>
            <a:fillRect/>
          </a:stretch>
        </p:blipFill>
        <p:spPr>
          <a:xfrm>
            <a:off x="200026" y="3505200"/>
            <a:ext cx="4667809" cy="31623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E625B1-3B25-4726-6ABE-8B7BFCE13A6E}"/>
              </a:ext>
            </a:extLst>
          </p:cNvPr>
          <p:cNvSpPr txBox="1"/>
          <p:nvPr/>
        </p:nvSpPr>
        <p:spPr>
          <a:xfrm>
            <a:off x="266699" y="2279481"/>
            <a:ext cx="71723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要正确理解它们的信息，我们首先必须了解它们的写作背景。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959C8E-7144-81EE-7A4E-7EAFA7B334A1}"/>
              </a:ext>
            </a:extLst>
          </p:cNvPr>
          <p:cNvSpPr txBox="1"/>
          <p:nvPr/>
        </p:nvSpPr>
        <p:spPr>
          <a:xfrm>
            <a:off x="266699" y="1234991"/>
            <a:ext cx="71723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两封幸存的信件相隔仅几周。在这些信笺中，我们找到了如何解决因弟兄间摩擦而产生的困难情况的实用建议。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0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560ECC3F-D595-4EE6-A7AE-4050B537B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4C2F7A0-3B9B-4550-9C1B-0762B8A40C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AC792D5-4117-4527-BFFA-AD1E2C12C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2D28A9E1-DAB2-4C81-AD5A-FAD7260FF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graphicEl>
                                              <a:dgm id="{A4769B0C-11C2-47B7-A6A7-52579446E8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FF3B14A5-C43A-4CBC-A2D0-4A8A0D2D6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D16E78D5-F212-49D8-9C32-18EA073A8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40526A09-FFBA-45E1-9BE0-EC2AACD7D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C105352C-7085-4BFD-B463-B0F860E36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BDA6C-27BB-CECF-E19B-97735A242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BF5A0-4FAC-6A3E-24ED-61D8962CB192}"/>
              </a:ext>
            </a:extLst>
          </p:cNvPr>
          <p:cNvSpPr txBox="1"/>
          <p:nvPr/>
        </p:nvSpPr>
        <p:spPr>
          <a:xfrm>
            <a:off x="3751005" y="-16931"/>
            <a:ext cx="85343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 w="12700" cmpd="sng">
                  <a:solidFill>
                    <a:srgbClr val="00CC00"/>
                  </a:solidFill>
                  <a:prstDash val="solid"/>
                </a:ln>
                <a:gradFill>
                  <a:gsLst>
                    <a:gs pos="0">
                      <a:srgbClr val="00CC00"/>
                    </a:gs>
                    <a:gs pos="4000">
                      <a:srgbClr val="00CC00">
                        <a:lumMod val="60000"/>
                        <a:lumOff val="40000"/>
                      </a:srgbClr>
                    </a:gs>
                    <a:gs pos="87000">
                      <a:srgbClr val="00CC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保罗的呼召</a:t>
            </a:r>
            <a:endParaRPr kumimoji="0" lang="en" sz="4400" b="1" i="0" u="none" strike="noStrike" kern="1200" cap="none" spc="300" normalizeH="0" baseline="0" noProof="0" dirty="0">
              <a:ln w="12700" cmpd="sng">
                <a:solidFill>
                  <a:srgbClr val="00CC00"/>
                </a:solidFill>
                <a:prstDash val="solid"/>
              </a:ln>
              <a:gradFill>
                <a:gsLst>
                  <a:gs pos="0">
                    <a:srgbClr val="00CC00"/>
                  </a:gs>
                  <a:gs pos="4000">
                    <a:srgbClr val="00CC00">
                      <a:lumMod val="60000"/>
                      <a:lumOff val="40000"/>
                    </a:srgbClr>
                  </a:gs>
                  <a:gs pos="87000">
                    <a:srgbClr val="00CC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41A0C8-115E-3B7A-8A68-F4F5CBBD8B50}"/>
              </a:ext>
            </a:extLst>
          </p:cNvPr>
          <p:cNvSpPr txBox="1"/>
          <p:nvPr/>
        </p:nvSpPr>
        <p:spPr>
          <a:xfrm>
            <a:off x="3867559" y="709934"/>
            <a:ext cx="770572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作使徒的保罗（不是由于人，也不是借着人，乃是借着耶稣基督，与叫他从死里复活的父 神）</a:t>
            </a:r>
            <a:r>
              <a:rPr lang="en" sz="2000" b="1" noProof="0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—”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rgbClr val="8D30F4">
                    <a:lumMod val="50000"/>
                  </a:srgbClr>
                </a:solidFill>
                <a:latin typeface="Comic Sans MS" panose="030F0702030302020204" pitchFamily="66" charset="0"/>
              </a:rPr>
              <a:t>加拉太书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8D30F4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1:1)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4AA3248-347B-4795-4EEA-6B836DAD3631}"/>
              </a:ext>
            </a:extLst>
          </p:cNvPr>
          <p:cNvSpPr txBox="1"/>
          <p:nvPr/>
        </p:nvSpPr>
        <p:spPr>
          <a:xfrm>
            <a:off x="352425" y="1462682"/>
            <a:ext cx="7151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除了耶稣拣选的十二使徒外，圣经还提到了其他使徒，如马提亚（使徒行传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26</a:t>
            </a:r>
            <a:r>
              <a:rPr lang="zh-CN" altLang="en-US" sz="2000" b="1" dirty="0">
                <a:solidFill>
                  <a:prstClr val="black"/>
                </a:solidFill>
              </a:rPr>
              <a:t>）、巴拿巴（使徒行传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14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</a:t>
            </a:r>
            <a:r>
              <a:rPr lang="zh-CN" altLang="en-US" sz="2000" b="1" dirty="0">
                <a:solidFill>
                  <a:prstClr val="black"/>
                </a:solidFill>
              </a:rPr>
              <a:t>）、雅各和保罗（哥林多前书</a:t>
            </a:r>
            <a:r>
              <a:rPr lang="en-US" altLang="zh-CN" sz="2000" b="1" dirty="0">
                <a:solidFill>
                  <a:prstClr val="black"/>
                </a:solidFill>
              </a:rPr>
              <a:t>15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7-9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34B017-982D-CA6E-AB00-1B571261C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529485"/>
              </p:ext>
            </p:extLst>
          </p:nvPr>
        </p:nvGraphicFramePr>
        <p:xfrm>
          <a:off x="108154" y="2478345"/>
          <a:ext cx="7285703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DC17F84-EE40-C94C-9B66-A33BD50020CD}"/>
              </a:ext>
            </a:extLst>
          </p:cNvPr>
          <p:cNvSpPr txBox="1"/>
          <p:nvPr/>
        </p:nvSpPr>
        <p:spPr>
          <a:xfrm>
            <a:off x="5223438" y="5260433"/>
            <a:ext cx="7000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从他被召唤的那一刻起，保罗的生命就围绕着耶稣展开。他思考耶稣，谈论耶稣，与所有人分享耶稣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36CBF2-5B4E-D89A-791F-DDF2D95848F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" y="5121379"/>
            <a:ext cx="4450064" cy="15940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D850205-34D6-A235-A561-96AA2ED2916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03816" y="1462681"/>
            <a:ext cx="4480029" cy="362297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3BD86D4-7F11-0D72-3843-A6A5D3121C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638" y="106605"/>
            <a:ext cx="3401962" cy="1321456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1BBA881-828D-5995-36AB-5868BC4F60E3}"/>
              </a:ext>
            </a:extLst>
          </p:cNvPr>
          <p:cNvSpPr txBox="1"/>
          <p:nvPr/>
        </p:nvSpPr>
        <p:spPr>
          <a:xfrm>
            <a:off x="5191124" y="6083174"/>
            <a:ext cx="70008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因此，从他一到哥林多起，耶稣就是他们信息的中心（哥林多前书 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1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19653C40-9276-4878-854D-836A70DA75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4D0B5CCF-E1F5-4E78-A368-7A29948ED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E98D6F57-984E-4FF8-836B-27F805DC1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BBA056F3-27F5-4E35-A1BD-EBF5C5D8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A558A9B-5A16-4B63-AE62-398B1C144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EE59CC25-5453-4CE0-A8CC-571412A1A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C31EC41D-D6D1-4464-A94C-74E14FAE7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A771D7F-B254-46CB-8BFB-95A76E405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BC0807-7E77-11BE-9091-F6A0754E1790}"/>
              </a:ext>
            </a:extLst>
          </p:cNvPr>
          <p:cNvSpPr txBox="1"/>
          <p:nvPr/>
        </p:nvSpPr>
        <p:spPr>
          <a:xfrm>
            <a:off x="2074606" y="0"/>
            <a:ext cx="101173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spc="3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D30F4"/>
                </a:solidFill>
                <a:effectLst>
                  <a:outerShdw blurRad="12700" dist="38100" dir="2700000" algn="tl" rotWithShape="0">
                    <a:srgbClr val="8D30F4">
                      <a:lumMod val="60000"/>
                      <a:lumOff val="40000"/>
                    </a:srgbClr>
                  </a:outerShdw>
                </a:effectLst>
              </a:rPr>
              <a:t>前往哥林多的旅程</a:t>
            </a:r>
            <a:endParaRPr kumimoji="0" lang="en" sz="4000" b="1" i="0" u="none" strike="noStrike" kern="1200" cap="none" spc="30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D30F4"/>
              </a:solidFill>
              <a:effectLst>
                <a:outerShdw blurRad="12700" dist="38100" dir="2700000" algn="tl" rotWithShape="0">
                  <a:srgbClr val="8D30F4">
                    <a:lumMod val="60000"/>
                    <a:lumOff val="40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0FB71-388C-6D76-6340-3199A2F930F9}"/>
              </a:ext>
            </a:extLst>
          </p:cNvPr>
          <p:cNvSpPr txBox="1"/>
          <p:nvPr/>
        </p:nvSpPr>
        <p:spPr>
          <a:xfrm>
            <a:off x="2594487" y="684171"/>
            <a:ext cx="9077631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这事以后，保罗离了雅典，来到哥林多。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” (</a:t>
            </a:r>
            <a:r>
              <a:rPr lang="en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00CC00">
                    <a:lumMod val="75000"/>
                  </a:srgbClr>
                </a:solidFill>
                <a:latin typeface="Comic Sans MS" panose="030F0702030302020204" pitchFamily="66" charset="0"/>
              </a:rPr>
              <a:t>使徒行传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00CC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18:1)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73BAFF5-B2AD-A2F5-F096-DBB26D0F7677}"/>
              </a:ext>
            </a:extLst>
          </p:cNvPr>
          <p:cNvSpPr txBox="1"/>
          <p:nvPr/>
        </p:nvSpPr>
        <p:spPr>
          <a:xfrm>
            <a:off x="1976284" y="1088691"/>
            <a:ext cx="1021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在第二次传教旅程中，保罗被圣灵驱使前往欧洲（使徒行传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16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6-10</a:t>
            </a:r>
            <a:r>
              <a:rPr lang="zh-CN" altLang="en-US" sz="2000" b="1" dirty="0">
                <a:solidFill>
                  <a:prstClr val="black"/>
                </a:solidFill>
              </a:rPr>
              <a:t>）。在那里，他被逐出腓立比（使徒行传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16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12,38-39</a:t>
            </a:r>
            <a:r>
              <a:rPr lang="zh-CN" altLang="en-US" sz="2000" b="1" dirty="0">
                <a:solidFill>
                  <a:prstClr val="black"/>
                </a:solidFill>
              </a:rPr>
              <a:t>）、帖撒罗尼迦（使徒行传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</a:t>
            </a:r>
            <a:r>
              <a:rPr lang="zh-CN" altLang="en-US" sz="2000" b="1" dirty="0">
                <a:solidFill>
                  <a:prstClr val="black"/>
                </a:solidFill>
              </a:rPr>
              <a:t>、</a:t>
            </a:r>
            <a:r>
              <a:rPr lang="en-US" altLang="zh-CN" sz="2000" b="1" dirty="0">
                <a:solidFill>
                  <a:prstClr val="black"/>
                </a:solidFill>
              </a:rPr>
              <a:t>5,9-10</a:t>
            </a:r>
            <a:r>
              <a:rPr lang="zh-CN" altLang="en-US" sz="2000" b="1" dirty="0">
                <a:solidFill>
                  <a:prstClr val="black"/>
                </a:solidFill>
              </a:rPr>
              <a:t>）和庇哩亚（使徒行传 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13-14</a:t>
            </a:r>
            <a:r>
              <a:rPr lang="zh-CN" altLang="en-US" sz="2000" b="1" dirty="0">
                <a:solidFill>
                  <a:prstClr val="black"/>
                </a:solidFill>
              </a:rPr>
              <a:t>）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F7A78-BC32-7AE0-5F67-7FAC882388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28" y="135285"/>
            <a:ext cx="1890456" cy="25206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A7C33EA-BED7-2BAA-9580-5DFF272789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9" r="3549"/>
          <a:stretch>
            <a:fillRect/>
          </a:stretch>
        </p:blipFill>
        <p:spPr>
          <a:xfrm>
            <a:off x="89106" y="2757693"/>
            <a:ext cx="2250680" cy="1487913"/>
          </a:xfrm>
          <a:prstGeom prst="snip2DiagRect">
            <a:avLst>
              <a:gd name="adj1" fmla="val 1982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06CD933-9CC0-A954-069F-03144CBB4E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28" y="4432192"/>
            <a:ext cx="4088017" cy="2339683"/>
          </a:xfrm>
          <a:prstGeom prst="snip2DiagRect">
            <a:avLst>
              <a:gd name="adj1" fmla="val 1891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DF19CC6-80CD-0958-05DA-CCDB08B5C05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4839" y="2207792"/>
            <a:ext cx="3008056" cy="443612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A34A773-D2A0-7A5A-C090-C7BA5AC61B63}"/>
              </a:ext>
            </a:extLst>
          </p:cNvPr>
          <p:cNvSpPr txBox="1"/>
          <p:nvPr/>
        </p:nvSpPr>
        <p:spPr>
          <a:xfrm>
            <a:off x="2339788" y="2222335"/>
            <a:ext cx="67550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在雅典，他曾在会堂向犹太人讲道，在集市向外邦人讲道后，被召去亚略巴古讲道（使徒行传 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16-21</a:t>
            </a:r>
            <a:r>
              <a:rPr lang="zh-CN" altLang="en-US" sz="2000" b="1" dirty="0">
                <a:solidFill>
                  <a:prstClr val="black"/>
                </a:solidFill>
              </a:rPr>
              <a:t>）。在一场慷慨激昂的演讲后，却只有少数人接受了耶稣（使徒行传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17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34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EE44031-BA8C-37CC-4A0B-3A5EF94362D3}"/>
              </a:ext>
            </a:extLst>
          </p:cNvPr>
          <p:cNvSpPr txBox="1"/>
          <p:nvPr/>
        </p:nvSpPr>
        <p:spPr>
          <a:xfrm>
            <a:off x="4348946" y="4489622"/>
            <a:ext cx="466414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按照他的惯例，他开始在会堂向犹太人讲道，随后又向外邦人传道（使徒行传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4-8</a:t>
            </a:r>
            <a:r>
              <a:rPr lang="zh-CN" altLang="en-US" sz="2000" b="1" dirty="0">
                <a:solidFill>
                  <a:prstClr val="black"/>
                </a:solidFill>
              </a:rPr>
              <a:t>）。在哥林多逗留期间，以及经历了雅典的“失望”之后，保罗决定不使用人类的智慧，只传讲“已经被钉十字架的耶稣基督”（哥林多前书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2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D9EBD4F-87D7-8E46-D474-E10FFA637472}"/>
              </a:ext>
            </a:extLst>
          </p:cNvPr>
          <p:cNvSpPr txBox="1"/>
          <p:nvPr/>
        </p:nvSpPr>
        <p:spPr>
          <a:xfrm>
            <a:off x="2410046" y="3663755"/>
            <a:ext cx="65213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离开雅典后，保罗前往哥林多，加入了亚居拉和百基拉的事工，与他们一起织帐篷。 （使徒行传 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1-3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5654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5EACF29-8F58-D094-41D8-57D67145F9E8}"/>
              </a:ext>
            </a:extLst>
          </p:cNvPr>
          <p:cNvSpPr txBox="1"/>
          <p:nvPr/>
        </p:nvSpPr>
        <p:spPr>
          <a:xfrm>
            <a:off x="1" y="0"/>
            <a:ext cx="91341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300" normalizeH="0" baseline="0" noProof="0" dirty="0">
                <a:ln w="10160">
                  <a:solidFill>
                    <a:srgbClr val="8D30F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哥林多城</a:t>
            </a:r>
            <a:endParaRPr kumimoji="0" lang="en" sz="4000" b="1" i="0" u="none" strike="noStrike" kern="1200" cap="none" spc="300" normalizeH="0" baseline="0" noProof="0" dirty="0">
              <a:ln w="10160">
                <a:solidFill>
                  <a:srgbClr val="8D30F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DD78A3-ABD6-6E55-A203-7F15974ACA49}"/>
              </a:ext>
            </a:extLst>
          </p:cNvPr>
          <p:cNvSpPr txBox="1"/>
          <p:nvPr/>
        </p:nvSpPr>
        <p:spPr>
          <a:xfrm>
            <a:off x="1124948" y="609156"/>
            <a:ext cx="7767481" cy="67710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虽有称为神的，或在天、或在地，就如那许多的神，许多的主。</a:t>
            </a:r>
            <a:r>
              <a:rPr lang="en" sz="2000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’ </a:t>
            </a:r>
            <a:r>
              <a:rPr lang="en" b="1" noProof="0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”                     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(</a:t>
            </a:r>
            <a:r>
              <a:rPr lang="zh-CN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哥林多前书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8:5b 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22387D4-AF49-3C55-585B-5BD5F805E8E1}"/>
              </a:ext>
            </a:extLst>
          </p:cNvPr>
          <p:cNvSpPr txBox="1"/>
          <p:nvPr/>
        </p:nvSpPr>
        <p:spPr>
          <a:xfrm>
            <a:off x="156803" y="1193370"/>
            <a:ext cx="7738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哥林多于公元前</a:t>
            </a:r>
            <a:r>
              <a:rPr lang="en-US" altLang="zh-CN" sz="2000" b="1" dirty="0">
                <a:solidFill>
                  <a:prstClr val="black"/>
                </a:solidFill>
              </a:rPr>
              <a:t>146</a:t>
            </a:r>
            <a:r>
              <a:rPr lang="zh-CN" altLang="en-US" sz="2000" b="1" dirty="0">
                <a:solidFill>
                  <a:prstClr val="black"/>
                </a:solidFill>
              </a:rPr>
              <a:t>年被罗马军夷为平地。后来，尤利乌斯</a:t>
            </a:r>
            <a:r>
              <a:rPr lang="en-US" altLang="zh-CN" sz="2000" b="1" dirty="0">
                <a:solidFill>
                  <a:prstClr val="black"/>
                </a:solidFill>
              </a:rPr>
              <a:t>·</a:t>
            </a:r>
            <a:r>
              <a:rPr lang="zh-CN" altLang="en-US" sz="2000" b="1" dirty="0">
                <a:solidFill>
                  <a:prstClr val="black"/>
                </a:solidFill>
              </a:rPr>
              <a:t>凯撒在公元前</a:t>
            </a:r>
            <a:r>
              <a:rPr lang="en-US" altLang="zh-CN" sz="2000" b="1" dirty="0">
                <a:solidFill>
                  <a:prstClr val="black"/>
                </a:solidFill>
              </a:rPr>
              <a:t>46</a:t>
            </a:r>
            <a:r>
              <a:rPr lang="zh-CN" altLang="en-US" sz="2000" b="1" dirty="0">
                <a:solidFill>
                  <a:prstClr val="black"/>
                </a:solidFill>
              </a:rPr>
              <a:t>年派遣了一支由老兵和自由人组成的队伍重建这城。最终，城市于公元前</a:t>
            </a:r>
            <a:r>
              <a:rPr lang="en-US" altLang="zh-CN" sz="2000" b="1" dirty="0">
                <a:solidFill>
                  <a:prstClr val="black"/>
                </a:solidFill>
              </a:rPr>
              <a:t>44</a:t>
            </a:r>
            <a:r>
              <a:rPr lang="zh-CN" altLang="en-US" sz="2000" b="1" dirty="0">
                <a:solidFill>
                  <a:prstClr val="black"/>
                </a:solidFill>
              </a:rPr>
              <a:t>年完全恢复。保罗访问时，这里已是重要的商业中心。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E1EDB54-60B9-E2FA-F26A-D3EE04C6FE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5748" y="1754584"/>
            <a:ext cx="4139419" cy="231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CD4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F1F03C8-C123-180B-32D3-8135C0DC27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41" y="4537789"/>
            <a:ext cx="3952568" cy="2155946"/>
          </a:xfrm>
          <a:prstGeom prst="rect">
            <a:avLst/>
          </a:prstGeom>
          <a:ln w="88900" cap="sq" cmpd="thickThin">
            <a:solidFill>
              <a:srgbClr val="003D7A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6049D19-2A5C-529D-0253-46A7D0D58E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2322" y="123923"/>
            <a:ext cx="2851355" cy="1435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5D177A26-B71E-A505-3C3D-FB40EAE9D489}"/>
              </a:ext>
            </a:extLst>
          </p:cNvPr>
          <p:cNvGrpSpPr/>
          <p:nvPr/>
        </p:nvGrpSpPr>
        <p:grpSpPr>
          <a:xfrm>
            <a:off x="8701026" y="4256842"/>
            <a:ext cx="3364137" cy="2485104"/>
            <a:chOff x="3049547" y="3913885"/>
            <a:chExt cx="2726314" cy="2013940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FC1DB60F-5A17-B8EA-F8C4-2732202DA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90608" y="3913885"/>
              <a:ext cx="2685253" cy="2013940"/>
            </a:xfrm>
            <a:prstGeom prst="roundRect">
              <a:avLst>
                <a:gd name="adj" fmla="val 915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F00721F-978A-86CD-DF85-5228A1A323AA}"/>
                </a:ext>
              </a:extLst>
            </p:cNvPr>
            <p:cNvSpPr txBox="1"/>
            <p:nvPr/>
          </p:nvSpPr>
          <p:spPr>
            <a:xfrm>
              <a:off x="3488814" y="5009919"/>
              <a:ext cx="79641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哥林多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2CA998FB-01EE-995B-4E4F-75D0A433553E}"/>
                </a:ext>
              </a:extLst>
            </p:cNvPr>
            <p:cNvSpPr txBox="1"/>
            <p:nvPr/>
          </p:nvSpPr>
          <p:spPr>
            <a:xfrm>
              <a:off x="3049547" y="4560353"/>
              <a:ext cx="949983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利开翁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71F666A-A68D-DD13-D31A-80605B13C5DD}"/>
                </a:ext>
              </a:extLst>
            </p:cNvPr>
            <p:cNvSpPr txBox="1"/>
            <p:nvPr/>
          </p:nvSpPr>
          <p:spPr>
            <a:xfrm>
              <a:off x="4748856" y="5552189"/>
              <a:ext cx="1027005" cy="249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sz="1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坚革哩</a:t>
              </a:r>
              <a:endPara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E927069-71FB-CA67-3AD8-439DF73CFEDD}"/>
              </a:ext>
            </a:extLst>
          </p:cNvPr>
          <p:cNvSpPr txBox="1"/>
          <p:nvPr/>
        </p:nvSpPr>
        <p:spPr>
          <a:xfrm>
            <a:off x="4567085" y="4750440"/>
            <a:ext cx="3952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偶像崇拜和性不道德充斥着城市，渗透其文化。保罗给哥林多人的信息很大程度上试图根除这些渗入教会的问题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F9F55CF-00BB-7F5C-9C37-C8331DCACC2D}"/>
              </a:ext>
            </a:extLst>
          </p:cNvPr>
          <p:cNvSpPr txBox="1"/>
          <p:nvPr/>
        </p:nvSpPr>
        <p:spPr>
          <a:xfrm>
            <a:off x="98323" y="3586439"/>
            <a:ext cx="77674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那里的生意活动使保罗得以从事帐篷制造工作维生。但哥林多的财富（与雅典相当）存在若干劣势。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F62A5AD-4A58-1167-97EA-E77C7DB63F43}"/>
              </a:ext>
            </a:extLst>
          </p:cNvPr>
          <p:cNvSpPr txBox="1"/>
          <p:nvPr/>
        </p:nvSpPr>
        <p:spPr>
          <a:xfrm>
            <a:off x="126833" y="2543793"/>
            <a:ext cx="77389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哥林多的重要性在于其位于哥林多地峡，由两个重要的商业港口供给：哥林多湾的利开翁（</a:t>
            </a:r>
            <a:r>
              <a:rPr lang="en-MY" altLang="zh-CN" sz="2000" b="1" dirty="0" err="1">
                <a:solidFill>
                  <a:prstClr val="black"/>
                </a:solidFill>
              </a:rPr>
              <a:t>Lechaeum</a:t>
            </a:r>
            <a:r>
              <a:rPr lang="zh-CN" altLang="en-US" sz="2000" b="1" dirty="0">
                <a:solidFill>
                  <a:prstClr val="black"/>
                </a:solidFill>
              </a:rPr>
              <a:t>），以及位于萨罗尼克湾的坚革哩（</a:t>
            </a:r>
            <a:r>
              <a:rPr lang="en-US" altLang="zh-CN" sz="2000" b="1" dirty="0">
                <a:solidFill>
                  <a:prstClr val="black"/>
                </a:solidFill>
              </a:rPr>
              <a:t>Cenchreae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5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C79FFCC-68E6-6C8C-03A7-028480FC9B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685" y="1494539"/>
            <a:ext cx="2989006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180E1C-1D8A-3CC3-78FB-2A527D4B36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28"/>
          <a:stretch>
            <a:fillRect/>
          </a:stretch>
        </p:blipFill>
        <p:spPr>
          <a:xfrm>
            <a:off x="113685" y="3642047"/>
            <a:ext cx="2996419" cy="18732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4276E87-3496-73E7-F367-C1E5BC1935DE}"/>
              </a:ext>
            </a:extLst>
          </p:cNvPr>
          <p:cNvSpPr txBox="1"/>
          <p:nvPr/>
        </p:nvSpPr>
        <p:spPr>
          <a:xfrm>
            <a:off x="0" y="0"/>
            <a:ext cx="9596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1200" cap="none" spc="60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8D30F4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哥林多人</a:t>
            </a:r>
            <a:endParaRPr kumimoji="0" lang="en" sz="4400" b="1" i="0" u="none" strike="noStrike" kern="1200" cap="none" spc="60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8D30F4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B93D71E-80F3-9C26-1889-51B927790B3B}"/>
              </a:ext>
            </a:extLst>
          </p:cNvPr>
          <p:cNvSpPr txBox="1"/>
          <p:nvPr/>
        </p:nvSpPr>
        <p:spPr>
          <a:xfrm>
            <a:off x="113685" y="910894"/>
            <a:ext cx="9412821" cy="400110"/>
          </a:xfrm>
          <a:prstGeom prst="rect">
            <a:avLst/>
          </a:prstGeom>
          <a:solidFill>
            <a:srgbClr val="DDFF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夜间，主在异象中对保罗说：“不要怕，只管讲，不要闭口。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” (</a:t>
            </a:r>
            <a:r>
              <a:rPr lang="en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solidFill>
                  <a:srgbClr val="CC0066">
                    <a:lumMod val="75000"/>
                  </a:srgbClr>
                </a:solidFill>
                <a:latin typeface="Comic Sans MS" panose="030F0702030302020204" pitchFamily="66" charset="0"/>
              </a:rPr>
              <a:t>使徒行传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CC00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</a:rPr>
              <a:t> 18:9)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B3D61E3-A951-28E7-0961-9A4D2A3F92AC}"/>
              </a:ext>
            </a:extLst>
          </p:cNvPr>
          <p:cNvSpPr txBox="1"/>
          <p:nvPr/>
        </p:nvSpPr>
        <p:spPr>
          <a:xfrm>
            <a:off x="3155628" y="1364724"/>
            <a:ext cx="6436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哥林多的犹太人拒绝了他的信息，这迫使保罗离开会堂，开始在会堂旁边的房子里与外邦人会面（使徒行传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4-7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D67A93C-D772-8C6E-91D2-538B0A79A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132060"/>
            <a:ext cx="2439908" cy="315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4AE126E-D58B-BF50-E909-09328D52F6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407" y="3432725"/>
            <a:ext cx="2439908" cy="325321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B2B6D14-A4A1-404E-EDBB-1FC53678444E}"/>
              </a:ext>
            </a:extLst>
          </p:cNvPr>
          <p:cNvSpPr txBox="1"/>
          <p:nvPr/>
        </p:nvSpPr>
        <p:spPr>
          <a:xfrm>
            <a:off x="3381154" y="4220692"/>
            <a:ext cx="576284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就在那时，耶稣通过一次在夜里的异象显现，鼓励保罗继续在哥林多人中工作，并向他保证有许多人会接受信息（使徒行传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9-10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05CB85D-6674-5547-86C6-C9ACA4FF01A8}"/>
              </a:ext>
            </a:extLst>
          </p:cNvPr>
          <p:cNvSpPr txBox="1"/>
          <p:nvPr/>
        </p:nvSpPr>
        <p:spPr>
          <a:xfrm>
            <a:off x="113685" y="5764018"/>
            <a:ext cx="94128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zh-CN" altLang="en-US" sz="2000" b="1" dirty="0">
                <a:solidFill>
                  <a:prstClr val="black"/>
                </a:solidFill>
              </a:rPr>
              <a:t>在这一异象的鼓舞下，保罗在哥林多停留了一年半（使徒行传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11</a:t>
            </a:r>
            <a:r>
              <a:rPr lang="zh-CN" altLang="en-US" sz="2000" b="1" dirty="0">
                <a:solidFill>
                  <a:prstClr val="black"/>
                </a:solidFill>
              </a:rPr>
              <a:t>）。最终，犹太人将保罗带到了法庭上（使徒行传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12-13</a:t>
            </a:r>
            <a:r>
              <a:rPr lang="zh-CN" altLang="en-US" sz="2000" b="1" dirty="0">
                <a:solidFill>
                  <a:prstClr val="black"/>
                </a:solidFill>
              </a:rPr>
              <a:t>）。等他离开哥林多时，那里已经建立了一个大型的教会（使徒行传 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：</a:t>
            </a:r>
            <a:r>
              <a:rPr lang="en-US" altLang="zh-CN" sz="2000" b="1" dirty="0">
                <a:solidFill>
                  <a:prstClr val="black"/>
                </a:solidFill>
              </a:rPr>
              <a:t>18</a:t>
            </a:r>
            <a:r>
              <a:rPr lang="zh-CN" altLang="en-US" sz="2000" b="1" dirty="0">
                <a:solidFill>
                  <a:prstClr val="black"/>
                </a:solidFill>
              </a:rPr>
              <a:t>）。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64F610B-E4F3-09E4-B971-BDE142763F3D}"/>
              </a:ext>
            </a:extLst>
          </p:cNvPr>
          <p:cNvSpPr txBox="1"/>
          <p:nvPr/>
        </p:nvSpPr>
        <p:spPr>
          <a:xfrm>
            <a:off x="3194332" y="2648511"/>
            <a:ext cx="63982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zh-CN" altLang="en-US" sz="2000" b="1" dirty="0">
                <a:solidFill>
                  <a:prstClr val="black"/>
                </a:solidFill>
              </a:rPr>
              <a:t>他目睹了外邦人中的堕落，以及犹太人对他的蔑视和侮辱，使他心灵极度痛苦。他开始怀疑用那里所有的原材料建立教会的明智性。”</a:t>
            </a:r>
            <a:br>
              <a:rPr lang="zh-CN" altLang="en-US" sz="2000" b="1" dirty="0">
                <a:solidFill>
                  <a:prstClr val="black"/>
                </a:solidFill>
              </a:rPr>
            </a:br>
            <a:r>
              <a:rPr lang="zh-CN" altLang="en-US" sz="2000" b="1" dirty="0">
                <a:solidFill>
                  <a:prstClr val="black"/>
                </a:solidFill>
              </a:rPr>
              <a:t>                           （怀爱伦，</a:t>
            </a:r>
            <a:r>
              <a:rPr lang="en-US" altLang="zh-CN" sz="2000" b="1" dirty="0">
                <a:solidFill>
                  <a:prstClr val="black"/>
                </a:solidFill>
              </a:rPr>
              <a:t>《</a:t>
            </a:r>
            <a:r>
              <a:rPr lang="zh-CN" altLang="en-US" sz="2000" b="1" dirty="0">
                <a:solidFill>
                  <a:prstClr val="black"/>
                </a:solidFill>
              </a:rPr>
              <a:t>使徒行述</a:t>
            </a:r>
            <a:r>
              <a:rPr lang="en-US" altLang="zh-CN" sz="2000" b="1" dirty="0">
                <a:solidFill>
                  <a:prstClr val="black"/>
                </a:solidFill>
              </a:rPr>
              <a:t>》</a:t>
            </a:r>
            <a:r>
              <a:rPr lang="zh-CN" altLang="en-US" sz="2000" b="1" dirty="0">
                <a:solidFill>
                  <a:prstClr val="black"/>
                </a:solidFill>
              </a:rPr>
              <a:t>，原文第</a:t>
            </a:r>
            <a:r>
              <a:rPr lang="en-US" altLang="zh-CN" sz="2000" b="1" dirty="0">
                <a:solidFill>
                  <a:prstClr val="black"/>
                </a:solidFill>
              </a:rPr>
              <a:t>250</a:t>
            </a:r>
            <a:r>
              <a:rPr lang="zh-CN" altLang="en-US" sz="2000" b="1" dirty="0">
                <a:solidFill>
                  <a:prstClr val="black"/>
                </a:solidFill>
              </a:rPr>
              <a:t>页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</a:t>
            </a:r>
            <a:r>
              <a:rPr lang="zh-CN" altLang="en-US" sz="2000" b="1" dirty="0">
                <a:solidFill>
                  <a:prstClr val="black"/>
                </a:solidFill>
                <a:latin typeface="Aptos" panose="02110004020202020204"/>
              </a:rPr>
              <a:t>。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1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1A03DB-44C9-25D5-F680-893C6318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5E4D63A-C9BC-D642-83C3-FE5C2D15EC12}"/>
              </a:ext>
            </a:extLst>
          </p:cNvPr>
          <p:cNvSpPr txBox="1"/>
          <p:nvPr/>
        </p:nvSpPr>
        <p:spPr>
          <a:xfrm>
            <a:off x="0" y="0"/>
            <a:ext cx="8450827" cy="707886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FFCC00"/>
                  </a:outerShdw>
                </a:effectLst>
              </a:rPr>
              <a:t>致哥林多人的书信</a:t>
            </a:r>
            <a:endParaRPr kumimoji="0" lang="en" sz="4000" b="1" i="0" u="none" strike="noStrike" kern="1200" cap="none" spc="0" normalizeH="0" baseline="0" noProof="0" dirty="0">
              <a:ln w="6600">
                <a:solidFill>
                  <a:srgbClr val="FFCC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FFCC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3051C0-2766-5737-CE6E-D94745929424}"/>
              </a:ext>
            </a:extLst>
          </p:cNvPr>
          <p:cNvSpPr txBox="1"/>
          <p:nvPr/>
        </p:nvSpPr>
        <p:spPr>
          <a:xfrm>
            <a:off x="65446" y="686078"/>
            <a:ext cx="83082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因为革来氏家里的人曾对我提起弟兄们来，说你们中间有纷争。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lvl="0" algn="ctr"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(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哥林多前书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srgbClr val="3399FF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1:11)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F55195-5DD3-0298-32B7-E36B6B804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983913"/>
              </p:ext>
            </p:extLst>
          </p:nvPr>
        </p:nvGraphicFramePr>
        <p:xfrm>
          <a:off x="229215" y="1415772"/>
          <a:ext cx="7980720" cy="5401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5AEEA273-54EF-9065-A907-69FA37A7A04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3747436"/>
            <a:ext cx="3652684" cy="1522654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F83138-BCC1-1144-1214-296B4FD974B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895379"/>
            <a:ext cx="3652684" cy="1736317"/>
          </a:xfrm>
          <a:prstGeom prst="rect">
            <a:avLst/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/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606E60C-93CA-1FDC-DF40-DE8A45B1C22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115740"/>
            <a:ext cx="3652684" cy="1663899"/>
          </a:xfrm>
          <a:prstGeom prst="rect">
            <a:avLst/>
          </a:prstGeom>
          <a:ln w="57150" cap="sq">
            <a:solidFill>
              <a:schemeClr val="accent1">
                <a:lumMod val="75000"/>
              </a:schemeClr>
            </a:solidFill>
            <a:miter lim="800000"/>
          </a:ln>
          <a:effectLst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686CA44-55B4-8CC8-B512-CB71E7CA777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50827" y="5385830"/>
            <a:ext cx="3652684" cy="1356430"/>
          </a:xfrm>
          <a:prstGeom prst="rect">
            <a:avLst/>
          </a:prstGeom>
          <a:ln w="57150" cap="sq">
            <a:solidFill>
              <a:srgbClr val="0FD60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1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4F3DFAC6-32B5-4FF7-80EC-1BCA53706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41F364DF-B52E-469E-8669-659447B5C1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0E2FE6-2CF5-496B-BA7C-3E702B20CE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56964C-7D4C-4136-BFD4-003022A3A9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D60E5BAA-BA57-4680-A2E7-E8124F89E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BF2165CA-3783-4C74-A25A-6E59360B8C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2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8ADCB1-9156-EB71-03D8-92D75A186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F8E283A-F79D-7F2D-80A8-D128F2011C69}"/>
              </a:ext>
            </a:extLst>
          </p:cNvPr>
          <p:cNvSpPr txBox="1"/>
          <p:nvPr/>
        </p:nvSpPr>
        <p:spPr>
          <a:xfrm>
            <a:off x="1423055" y="667371"/>
            <a:ext cx="915160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 panose="02030602050306030303" pitchFamily="18" charset="0"/>
              </a:rPr>
              <a:t>“</a:t>
            </a:r>
            <a:r>
              <a:rPr lang="zh-CN" altLang="en-US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各大都市中的上帝的信使，切莫因他们蒙召而尽力宣扬救恩喜讯时所遭遇的邪恶、不义和腐败而感到灰心。主必以他赐予住在邪恶的哥林多的使徒保罗的同一信息，安慰每一个这样的工作者说：“不要怕，只管讲，不要闭口；有我与你同在，必没有人下手害你；因为在这城里我有许多的百姓。”（徒</a:t>
            </a:r>
            <a:r>
              <a:rPr lang="en-US" altLang="zh-CN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18:9-10</a:t>
            </a:r>
            <a:r>
              <a:rPr lang="zh-CN" altLang="en-US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）</a:t>
            </a:r>
            <a:r>
              <a:rPr lang="en-US" altLang="zh-CN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【</a:t>
            </a:r>
            <a:r>
              <a:rPr lang="zh-CN" altLang="en-US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。。。</a:t>
            </a:r>
            <a:r>
              <a:rPr lang="en-US" altLang="zh-CN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】</a:t>
            </a:r>
            <a:r>
              <a:rPr lang="zh-CN" altLang="en-US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。在每一个城市中，尽管它充满强暴与罪行，总有很多人由于正确的指导而可能学习作耶稣的信徒。如此，成千上万的人都可被救恩的真理所感动，并且受引领而接受基督为个人的救主</a:t>
            </a:r>
            <a:r>
              <a:rPr lang="zh-CN" alt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。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48D9C9-45EB-8498-138D-4C2BFF388872}"/>
              </a:ext>
            </a:extLst>
          </p:cNvPr>
          <p:cNvSpPr txBox="1"/>
          <p:nvPr/>
        </p:nvSpPr>
        <p:spPr>
          <a:xfrm>
            <a:off x="6066955" y="5838017"/>
            <a:ext cx="4184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怀爱伦（先知与君王，原文</a:t>
            </a:r>
            <a:r>
              <a:rPr kumimoji="0" lang="en-MY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277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面）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3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2005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</vt:lpstr>
      <vt:lpstr>Aptos Display</vt:lpstr>
      <vt:lpstr>Arial</vt:lpstr>
      <vt:lpstr>Comic Sans MS</vt:lpstr>
      <vt:lpstr>Constantia</vt:lpstr>
      <vt:lpstr>1_Tema de Office</vt:lpstr>
      <vt:lpstr>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24</cp:revision>
  <dcterms:created xsi:type="dcterms:W3CDTF">2026-06-16T23:43:56Z</dcterms:created>
  <dcterms:modified xsi:type="dcterms:W3CDTF">2026-06-28T13:04:12Z</dcterms:modified>
</cp:coreProperties>
</file>