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4"/>
  </p:notesMasterIdLst>
  <p:sldIdLst>
    <p:sldId id="257" r:id="rId3"/>
    <p:sldId id="272" r:id="rId4"/>
    <p:sldId id="258" r:id="rId5"/>
    <p:sldId id="259" r:id="rId6"/>
    <p:sldId id="260" r:id="rId7"/>
    <p:sldId id="270" r:id="rId8"/>
    <p:sldId id="262" r:id="rId9"/>
    <p:sldId id="271" r:id="rId10"/>
    <p:sldId id="266" r:id="rId11"/>
    <p:sldId id="264" r:id="rId12"/>
    <p:sldId id="268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900"/>
    <a:srgbClr val="66FFFF"/>
    <a:srgbClr val="C8DBFD"/>
    <a:srgbClr val="66FFCC"/>
    <a:srgbClr val="FFFF66"/>
    <a:srgbClr val="FFFF99"/>
    <a:srgbClr val="913823"/>
    <a:srgbClr val="C34B2F"/>
    <a:srgbClr val="DF8D7A"/>
    <a:srgbClr val="864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#1" loCatId="list" qsTypeId="urn:microsoft.com/office/officeart/2005/8/quickstyle/3d1#1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710460B7-D9B1-486B-88DA-23F9FB91895E}">
      <dgm:prSet phldrT="[Texto]" phldr="0"/>
      <dgm:spPr>
        <a:solidFill>
          <a:srgbClr val="C00000"/>
        </a:solidFill>
      </dgm:spPr>
      <dgm:t>
        <a:bodyPr/>
        <a:lstStyle/>
        <a:p>
          <a:r>
            <a:rPr lang="zh-CN" altLang="en-US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不成熟</a:t>
          </a:r>
          <a:endParaRPr lang="en-GB" b="1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E84EAAF0-0AF8-4C98-B683-930EB1D3D7C2}" type="parTrans" cxnId="{4D5FAFCA-2E84-4A7D-9C57-78D5A57A925B}">
      <dgm:prSet/>
      <dgm:spPr/>
      <dgm:t>
        <a:bodyPr/>
        <a:lstStyle/>
        <a:p>
          <a:endParaRPr lang="es-ES" b="1"/>
        </a:p>
      </dgm:t>
    </dgm:pt>
    <dgm:pt modelId="{2B78B543-0272-4484-9DD5-ED7490B7AC3C}" type="sibTrans" cxnId="{4D5FAFCA-2E84-4A7D-9C57-78D5A57A925B}">
      <dgm:prSet/>
      <dgm:spPr/>
      <dgm:t>
        <a:bodyPr/>
        <a:lstStyle/>
        <a:p>
          <a:endParaRPr lang="es-ES" b="1"/>
        </a:p>
      </dgm:t>
    </dgm:pt>
    <dgm:pt modelId="{164ED7EF-891E-4ABF-98E8-E6BA7D7E4D78}">
      <dgm:prSet phldrT="[Texto]" phldr="0" custT="1"/>
      <dgm:spPr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他们像婴孩</a:t>
          </a:r>
          <a:r>
            <a:rPr lang="en-GB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</a:p>
        <a:p>
          <a:r>
            <a:rPr lang="en-GB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( </a:t>
          </a:r>
          <a:r>
            <a:rPr lang="zh-CN" altLang="en-US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林前</a:t>
          </a:r>
          <a:r>
            <a:rPr lang="en-GB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3:1)</a:t>
          </a:r>
        </a:p>
      </dgm:t>
    </dgm:pt>
    <dgm:pt modelId="{DEB735F8-65CA-4CEE-AD36-3DEDF267759E}" type="parTrans" cxnId="{2A85E121-0AFB-420E-9EF0-445D8636B090}">
      <dgm:prSet/>
      <dgm:spPr/>
      <dgm:t>
        <a:bodyPr/>
        <a:lstStyle/>
        <a:p>
          <a:endParaRPr lang="es-ES" b="1"/>
        </a:p>
      </dgm:t>
    </dgm:pt>
    <dgm:pt modelId="{1F484A8F-E1B5-4DAA-A8D0-62C7EF456B03}" type="sibTrans" cxnId="{2A85E121-0AFB-420E-9EF0-445D8636B090}">
      <dgm:prSet/>
      <dgm:spPr/>
      <dgm:t>
        <a:bodyPr/>
        <a:lstStyle/>
        <a:p>
          <a:endParaRPr lang="es-ES" b="1"/>
        </a:p>
      </dgm:t>
    </dgm:pt>
    <dgm:pt modelId="{33981300-ED52-4903-AD79-9A87CB0D1532}">
      <dgm:prSet phldrT="[Texto]" phldr="0" custT="1"/>
      <dgm:spPr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他们喝奶</a:t>
          </a:r>
          <a:endParaRPr lang="en-MY" altLang="zh-CN" sz="2000" b="1" noProof="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  <a:p>
          <a:r>
            <a:rPr lang="en-GB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( </a:t>
          </a:r>
          <a:r>
            <a:rPr lang="zh-CN" altLang="en-US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林前</a:t>
          </a:r>
          <a:r>
            <a:rPr lang="en-GB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3:2)</a:t>
          </a:r>
        </a:p>
      </dgm:t>
    </dgm:pt>
    <dgm:pt modelId="{8E53927B-EA51-4649-852B-DCE7E6DDE87F}" type="parTrans" cxnId="{0896C11C-D0DF-48AA-9776-3C76E7E5C6DB}">
      <dgm:prSet/>
      <dgm:spPr/>
      <dgm:t>
        <a:bodyPr/>
        <a:lstStyle/>
        <a:p>
          <a:endParaRPr lang="es-ES" b="1"/>
        </a:p>
      </dgm:t>
    </dgm:pt>
    <dgm:pt modelId="{8B08B24B-BFD6-4148-B5F3-75F63A184914}" type="sibTrans" cxnId="{0896C11C-D0DF-48AA-9776-3C76E7E5C6DB}">
      <dgm:prSet/>
      <dgm:spPr/>
      <dgm:t>
        <a:bodyPr/>
        <a:lstStyle/>
        <a:p>
          <a:endParaRPr lang="es-ES" b="1"/>
        </a:p>
      </dgm:t>
    </dgm:pt>
    <dgm:pt modelId="{C719C8CF-2A79-4AD0-B7C9-4BF90C286AF5}">
      <dgm:prSet phldrT="[Texto]" phldr="0" custT="1"/>
      <dgm:spPr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他们属肉体</a:t>
          </a:r>
          <a:r>
            <a:rPr lang="en-GB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</a:p>
        <a:p>
          <a:r>
            <a:rPr lang="en-GB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</a:t>
          </a:r>
          <a:r>
            <a:rPr lang="zh-CN" altLang="en-US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林前</a:t>
          </a:r>
          <a:r>
            <a:rPr lang="en-GB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3:3)</a:t>
          </a:r>
        </a:p>
      </dgm:t>
    </dgm:pt>
    <dgm:pt modelId="{23074D35-CDA0-4790-84A2-958D716CAC61}" type="parTrans" cxnId="{61ACE95D-CB47-40D5-B1DE-46D6D785C918}">
      <dgm:prSet/>
      <dgm:spPr/>
      <dgm:t>
        <a:bodyPr/>
        <a:lstStyle/>
        <a:p>
          <a:endParaRPr lang="es-ES" b="1"/>
        </a:p>
      </dgm:t>
    </dgm:pt>
    <dgm:pt modelId="{19A507FA-710F-4EAD-BEB8-3DE9368FD3E1}" type="sibTrans" cxnId="{61ACE95D-CB47-40D5-B1DE-46D6D785C918}">
      <dgm:prSet/>
      <dgm:spPr/>
      <dgm:t>
        <a:bodyPr/>
        <a:lstStyle/>
        <a:p>
          <a:endParaRPr lang="es-ES" b="1"/>
        </a:p>
      </dgm:t>
    </dgm:pt>
    <dgm:pt modelId="{B244C300-1830-4D16-A5B8-84EABA245E7C}">
      <dgm:prSet phldrT="[Texto]" phldr="0" custT="1"/>
      <dgm:spPr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他们会被他人的观点所左右             （哥林多前书 </a:t>
          </a:r>
          <a:r>
            <a:rPr lang="en-GB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3:4)</a:t>
          </a:r>
        </a:p>
      </dgm:t>
    </dgm:pt>
    <dgm:pt modelId="{FC0072F6-1B12-4DA8-A94B-A85D45E7758C}" type="parTrans" cxnId="{9BDC8012-01D5-4587-83FF-C66B989F185B}">
      <dgm:prSet/>
      <dgm:spPr/>
      <dgm:t>
        <a:bodyPr/>
        <a:lstStyle/>
        <a:p>
          <a:endParaRPr lang="es-ES" b="1"/>
        </a:p>
      </dgm:t>
    </dgm:pt>
    <dgm:pt modelId="{DE9D2A1F-F58D-4972-974C-941A9111662E}" type="sibTrans" cxnId="{9BDC8012-01D5-4587-83FF-C66B989F185B}">
      <dgm:prSet/>
      <dgm:spPr/>
      <dgm:t>
        <a:bodyPr/>
        <a:lstStyle/>
        <a:p>
          <a:endParaRPr lang="es-ES" b="1"/>
        </a:p>
      </dgm:t>
    </dgm:pt>
    <dgm:pt modelId="{AD2E9A82-0BD4-4B68-A9E9-409860694607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874AB370-EEC2-4BA3-B643-D927EA6533CD}" type="pres">
      <dgm:prSet presAssocID="{710460B7-D9B1-486B-88DA-23F9FB91895E}" presName="root" presStyleCnt="0">
        <dgm:presLayoutVars>
          <dgm:chMax/>
          <dgm:chPref val="4"/>
        </dgm:presLayoutVars>
      </dgm:prSet>
      <dgm:spPr/>
    </dgm:pt>
    <dgm:pt modelId="{9FF75FD2-3843-4B1B-80CB-E63329377D3C}" type="pres">
      <dgm:prSet presAssocID="{710460B7-D9B1-486B-88DA-23F9FB91895E}" presName="rootComposite" presStyleCnt="0">
        <dgm:presLayoutVars/>
      </dgm:prSet>
      <dgm:spPr/>
    </dgm:pt>
    <dgm:pt modelId="{A6EDFBF9-0B8B-4B63-AB4F-FEAD2023A5FF}" type="pres">
      <dgm:prSet presAssocID="{710460B7-D9B1-486B-88DA-23F9FB91895E}" presName="rootText" presStyleLbl="node0" presStyleIdx="0" presStyleCnt="1" custScaleX="137187">
        <dgm:presLayoutVars>
          <dgm:chMax/>
          <dgm:chPref val="4"/>
        </dgm:presLayoutVars>
      </dgm:prSet>
      <dgm:spPr/>
    </dgm:pt>
    <dgm:pt modelId="{14AA4B5C-59B3-458B-990E-A2412026C69E}" type="pres">
      <dgm:prSet presAssocID="{710460B7-D9B1-486B-88DA-23F9FB91895E}" presName="childShape" presStyleCnt="0">
        <dgm:presLayoutVars>
          <dgm:chMax val="0"/>
          <dgm:chPref val="0"/>
        </dgm:presLayoutVars>
      </dgm:prSet>
      <dgm:spPr/>
    </dgm:pt>
    <dgm:pt modelId="{0AC7807E-754B-468F-B890-1971E792E47D}" type="pres">
      <dgm:prSet presAssocID="{164ED7EF-891E-4ABF-98E8-E6BA7D7E4D78}" presName="childComposite" presStyleCnt="0">
        <dgm:presLayoutVars>
          <dgm:chMax val="0"/>
          <dgm:chPref val="0"/>
        </dgm:presLayoutVars>
      </dgm:prSet>
      <dgm:spPr/>
    </dgm:pt>
    <dgm:pt modelId="{20B9B435-A79F-4DAA-9A8D-B0D8EB58FFF0}" type="pres">
      <dgm:prSet presAssocID="{164ED7EF-891E-4ABF-98E8-E6BA7D7E4D78}" presName="Image" presStyleLbl="node1" presStyleIdx="0" presStyleCnt="4" custScaleX="146272" custLinFactNeighborX="-74668"/>
      <dgm:spPr>
        <a:blipFill rotWithShape="1">
          <a:blip xmlns:r="http://schemas.openxmlformats.org/officeDocument/2006/relationships" r:embed="rId1" cstate="hqprint"/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8C0F7E-2C35-4733-B9B7-518F5F4CE207}" type="pres">
      <dgm:prSet presAssocID="{164ED7EF-891E-4ABF-98E8-E6BA7D7E4D78}" presName="childText" presStyleLbl="lnNode1" presStyleIdx="0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EC53C32-D185-4686-A551-FDDD0ED27894}" type="pres">
      <dgm:prSet presAssocID="{33981300-ED52-4903-AD79-9A87CB0D1532}" presName="childComposite" presStyleCnt="0">
        <dgm:presLayoutVars>
          <dgm:chMax val="0"/>
          <dgm:chPref val="0"/>
        </dgm:presLayoutVars>
      </dgm:prSet>
      <dgm:spPr/>
    </dgm:pt>
    <dgm:pt modelId="{CC805A5F-E0A3-498A-BE8A-4478F8482781}" type="pres">
      <dgm:prSet presAssocID="{33981300-ED52-4903-AD79-9A87CB0D1532}" presName="Image" presStyleLbl="node1" presStyleIdx="1" presStyleCnt="4" custScaleX="146272" custLinFactNeighborX="-74668"/>
      <dgm:spPr>
        <a:blipFill rotWithShape="1">
          <a:blip xmlns:r="http://schemas.openxmlformats.org/officeDocument/2006/relationships" r:embed="rId2" cstate="email"/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05C37D8-282B-4B47-8E92-AB3C4AF2656B}" type="pres">
      <dgm:prSet presAssocID="{33981300-ED52-4903-AD79-9A87CB0D1532}" presName="childText" presStyleLbl="lnNode1" presStyleIdx="1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7C0D85D-B9D1-4E1F-AED7-0F27D4DB0D9B}" type="pres">
      <dgm:prSet presAssocID="{C719C8CF-2A79-4AD0-B7C9-4BF90C286AF5}" presName="childComposite" presStyleCnt="0">
        <dgm:presLayoutVars>
          <dgm:chMax val="0"/>
          <dgm:chPref val="0"/>
        </dgm:presLayoutVars>
      </dgm:prSet>
      <dgm:spPr/>
    </dgm:pt>
    <dgm:pt modelId="{544E29A7-1583-4A92-AD88-E60A4EEAC632}" type="pres">
      <dgm:prSet presAssocID="{C719C8CF-2A79-4AD0-B7C9-4BF90C286AF5}" presName="Image" presStyleLbl="node1" presStyleIdx="2" presStyleCnt="4" custScaleX="146272" custLinFactNeighborX="-74668"/>
      <dgm:spPr>
        <a:blipFill rotWithShape="1">
          <a:blip xmlns:r="http://schemas.openxmlformats.org/officeDocument/2006/relationships" r:embed="rId3" cstate="email"/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82BFC15-9864-4E4A-A62D-828FE8496F17}" type="pres">
      <dgm:prSet presAssocID="{C719C8CF-2A79-4AD0-B7C9-4BF90C286AF5}" presName="childText" presStyleLbl="lnNode1" presStyleIdx="2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1D4C80D3-0155-4D7B-941D-58488DE27F94}" type="pres">
      <dgm:prSet presAssocID="{B244C300-1830-4D16-A5B8-84EABA245E7C}" presName="childComposite" presStyleCnt="0">
        <dgm:presLayoutVars>
          <dgm:chMax val="0"/>
          <dgm:chPref val="0"/>
        </dgm:presLayoutVars>
      </dgm:prSet>
      <dgm:spPr/>
    </dgm:pt>
    <dgm:pt modelId="{410E2F05-E06F-4707-8316-DA974A0D1AF9}" type="pres">
      <dgm:prSet presAssocID="{B244C300-1830-4D16-A5B8-84EABA245E7C}" presName="Image" presStyleLbl="node1" presStyleIdx="3" presStyleCnt="4" custScaleX="146272" custLinFactNeighborX="-74668"/>
      <dgm:spPr>
        <a:blipFill rotWithShape="1">
          <a:blip xmlns:r="http://schemas.openxmlformats.org/officeDocument/2006/relationships" r:embed="rId4" cstate="hqprint"/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A8E0FB4-A277-4A92-81BD-BD9A3E41C821}" type="pres">
      <dgm:prSet presAssocID="{B244C300-1830-4D16-A5B8-84EABA245E7C}" presName="childText" presStyleLbl="lnNode1" presStyleIdx="3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</dgm:ptLst>
  <dgm:cxnLst>
    <dgm:cxn modelId="{9BDC8012-01D5-4587-83FF-C66B989F185B}" srcId="{710460B7-D9B1-486B-88DA-23F9FB91895E}" destId="{B244C300-1830-4D16-A5B8-84EABA245E7C}" srcOrd="3" destOrd="0" parTransId="{FC0072F6-1B12-4DA8-A94B-A85D45E7758C}" sibTransId="{DE9D2A1F-F58D-4972-974C-941A9111662E}"/>
    <dgm:cxn modelId="{05DE8C17-7262-4428-913E-E7212BEF3C94}" type="presOf" srcId="{33981300-ED52-4903-AD79-9A87CB0D1532}" destId="{C05C37D8-282B-4B47-8E92-AB3C4AF2656B}" srcOrd="0" destOrd="0" presId="urn:microsoft.com/office/officeart/2008/layout/PictureAccentList#1"/>
    <dgm:cxn modelId="{0896C11C-D0DF-48AA-9776-3C76E7E5C6DB}" srcId="{710460B7-D9B1-486B-88DA-23F9FB91895E}" destId="{33981300-ED52-4903-AD79-9A87CB0D1532}" srcOrd="1" destOrd="0" parTransId="{8E53927B-EA51-4649-852B-DCE7E6DDE87F}" sibTransId="{8B08B24B-BFD6-4148-B5F3-75F63A184914}"/>
    <dgm:cxn modelId="{2A85E121-0AFB-420E-9EF0-445D8636B090}" srcId="{710460B7-D9B1-486B-88DA-23F9FB91895E}" destId="{164ED7EF-891E-4ABF-98E8-E6BA7D7E4D78}" srcOrd="0" destOrd="0" parTransId="{DEB735F8-65CA-4CEE-AD36-3DEDF267759E}" sibTransId="{1F484A8F-E1B5-4DAA-A8D0-62C7EF456B03}"/>
    <dgm:cxn modelId="{61ACE95D-CB47-40D5-B1DE-46D6D785C918}" srcId="{710460B7-D9B1-486B-88DA-23F9FB91895E}" destId="{C719C8CF-2A79-4AD0-B7C9-4BF90C286AF5}" srcOrd="2" destOrd="0" parTransId="{23074D35-CDA0-4790-84A2-958D716CAC61}" sibTransId="{19A507FA-710F-4EAD-BEB8-3DE9368FD3E1}"/>
    <dgm:cxn modelId="{37771645-8F8E-49CB-A869-339577FC8D02}" type="presOf" srcId="{164ED7EF-891E-4ABF-98E8-E6BA7D7E4D78}" destId="{A28C0F7E-2C35-4733-B9B7-518F5F4CE207}" srcOrd="0" destOrd="0" presId="urn:microsoft.com/office/officeart/2008/layout/PictureAccentList#1"/>
    <dgm:cxn modelId="{66DE7151-9B20-401D-B05D-519ECD1A289D}" type="presOf" srcId="{B244C300-1830-4D16-A5B8-84EABA245E7C}" destId="{FA8E0FB4-A277-4A92-81BD-BD9A3E41C821}" srcOrd="0" destOrd="0" presId="urn:microsoft.com/office/officeart/2008/layout/PictureAccentList#1"/>
    <dgm:cxn modelId="{A3D3B47F-59A5-4686-9206-46FB247A9BC0}" type="presOf" srcId="{C719C8CF-2A79-4AD0-B7C9-4BF90C286AF5}" destId="{E82BFC15-9864-4E4A-A62D-828FE8496F17}" srcOrd="0" destOrd="0" presId="urn:microsoft.com/office/officeart/2008/layout/PictureAccentList#1"/>
    <dgm:cxn modelId="{4AC2FFA7-A78F-4A49-9555-C3C998F9DE7C}" type="presOf" srcId="{710460B7-D9B1-486B-88DA-23F9FB91895E}" destId="{A6EDFBF9-0B8B-4B63-AB4F-FEAD2023A5FF}" srcOrd="0" destOrd="0" presId="urn:microsoft.com/office/officeart/2008/layout/PictureAccentList#1"/>
    <dgm:cxn modelId="{4D5FAFCA-2E84-4A7D-9C57-78D5A57A925B}" srcId="{98F70E7D-5D0E-4E8F-BB9A-FF6B6E2049A7}" destId="{710460B7-D9B1-486B-88DA-23F9FB91895E}" srcOrd="0" destOrd="0" parTransId="{E84EAAF0-0AF8-4C98-B683-930EB1D3D7C2}" sibTransId="{2B78B543-0272-4484-9DD5-ED7490B7AC3C}"/>
    <dgm:cxn modelId="{625448E0-A60B-4C3E-B60E-FAD92C05275F}" type="presOf" srcId="{98F70E7D-5D0E-4E8F-BB9A-FF6B6E2049A7}" destId="{AD2E9A82-0BD4-4B68-A9E9-409860694607}" srcOrd="0" destOrd="0" presId="urn:microsoft.com/office/officeart/2008/layout/PictureAccentList#1"/>
    <dgm:cxn modelId="{FA1EE233-8908-4E05-B946-1B8932D12A33}" type="presParOf" srcId="{AD2E9A82-0BD4-4B68-A9E9-409860694607}" destId="{874AB370-EEC2-4BA3-B643-D927EA6533CD}" srcOrd="0" destOrd="0" presId="urn:microsoft.com/office/officeart/2008/layout/PictureAccentList#1"/>
    <dgm:cxn modelId="{5CAFEEF7-7F4B-4ADC-A414-01B8B0960816}" type="presParOf" srcId="{874AB370-EEC2-4BA3-B643-D927EA6533CD}" destId="{9FF75FD2-3843-4B1B-80CB-E63329377D3C}" srcOrd="0" destOrd="0" presId="urn:microsoft.com/office/officeart/2008/layout/PictureAccentList#1"/>
    <dgm:cxn modelId="{A7AE8311-88D1-4F5D-847A-83C2520DBCBB}" type="presParOf" srcId="{9FF75FD2-3843-4B1B-80CB-E63329377D3C}" destId="{A6EDFBF9-0B8B-4B63-AB4F-FEAD2023A5FF}" srcOrd="0" destOrd="0" presId="urn:microsoft.com/office/officeart/2008/layout/PictureAccentList#1"/>
    <dgm:cxn modelId="{DA95C840-846F-4986-83E1-334DDFEC698D}" type="presParOf" srcId="{874AB370-EEC2-4BA3-B643-D927EA6533CD}" destId="{14AA4B5C-59B3-458B-990E-A2412026C69E}" srcOrd="1" destOrd="0" presId="urn:microsoft.com/office/officeart/2008/layout/PictureAccentList#1"/>
    <dgm:cxn modelId="{18CDF910-0083-49DD-B4FC-6F18676E5279}" type="presParOf" srcId="{14AA4B5C-59B3-458B-990E-A2412026C69E}" destId="{0AC7807E-754B-468F-B890-1971E792E47D}" srcOrd="0" destOrd="0" presId="urn:microsoft.com/office/officeart/2008/layout/PictureAccentList#1"/>
    <dgm:cxn modelId="{2924D415-C695-4065-81DB-6F77062BD682}" type="presParOf" srcId="{0AC7807E-754B-468F-B890-1971E792E47D}" destId="{20B9B435-A79F-4DAA-9A8D-B0D8EB58FFF0}" srcOrd="0" destOrd="0" presId="urn:microsoft.com/office/officeart/2008/layout/PictureAccentList#1"/>
    <dgm:cxn modelId="{8E52813A-018E-43AB-822E-B2BC9943B11B}" type="presParOf" srcId="{0AC7807E-754B-468F-B890-1971E792E47D}" destId="{A28C0F7E-2C35-4733-B9B7-518F5F4CE207}" srcOrd="1" destOrd="0" presId="urn:microsoft.com/office/officeart/2008/layout/PictureAccentList#1"/>
    <dgm:cxn modelId="{BE3972A8-07D2-4651-9865-C0535BB7C78C}" type="presParOf" srcId="{14AA4B5C-59B3-458B-990E-A2412026C69E}" destId="{6EC53C32-D185-4686-A551-FDDD0ED27894}" srcOrd="1" destOrd="0" presId="urn:microsoft.com/office/officeart/2008/layout/PictureAccentList#1"/>
    <dgm:cxn modelId="{B0E031C5-521F-4DB3-BADF-164F0D24DC03}" type="presParOf" srcId="{6EC53C32-D185-4686-A551-FDDD0ED27894}" destId="{CC805A5F-E0A3-498A-BE8A-4478F8482781}" srcOrd="0" destOrd="0" presId="urn:microsoft.com/office/officeart/2008/layout/PictureAccentList#1"/>
    <dgm:cxn modelId="{D1D9E534-E362-48F2-97F9-3B6287CA409F}" type="presParOf" srcId="{6EC53C32-D185-4686-A551-FDDD0ED27894}" destId="{C05C37D8-282B-4B47-8E92-AB3C4AF2656B}" srcOrd="1" destOrd="0" presId="urn:microsoft.com/office/officeart/2008/layout/PictureAccentList#1"/>
    <dgm:cxn modelId="{FF8112F8-8B7E-442E-9E66-A1124EE7CDD8}" type="presParOf" srcId="{14AA4B5C-59B3-458B-990E-A2412026C69E}" destId="{67C0D85D-B9D1-4E1F-AED7-0F27D4DB0D9B}" srcOrd="2" destOrd="0" presId="urn:microsoft.com/office/officeart/2008/layout/PictureAccentList#1"/>
    <dgm:cxn modelId="{4AABE2D1-6E95-41A9-9D5D-1970209A70CD}" type="presParOf" srcId="{67C0D85D-B9D1-4E1F-AED7-0F27D4DB0D9B}" destId="{544E29A7-1583-4A92-AD88-E60A4EEAC632}" srcOrd="0" destOrd="0" presId="urn:microsoft.com/office/officeart/2008/layout/PictureAccentList#1"/>
    <dgm:cxn modelId="{D5326784-A77D-4682-A5E8-C246DE17AE80}" type="presParOf" srcId="{67C0D85D-B9D1-4E1F-AED7-0F27D4DB0D9B}" destId="{E82BFC15-9864-4E4A-A62D-828FE8496F17}" srcOrd="1" destOrd="0" presId="urn:microsoft.com/office/officeart/2008/layout/PictureAccentList#1"/>
    <dgm:cxn modelId="{B02B44ED-CCDE-41E1-A394-E2EA2903AE0F}" type="presParOf" srcId="{14AA4B5C-59B3-458B-990E-A2412026C69E}" destId="{1D4C80D3-0155-4D7B-941D-58488DE27F94}" srcOrd="3" destOrd="0" presId="urn:microsoft.com/office/officeart/2008/layout/PictureAccentList#1"/>
    <dgm:cxn modelId="{9DC9A63F-AD68-4235-B0F8-2CBE455086DB}" type="presParOf" srcId="{1D4C80D3-0155-4D7B-941D-58488DE27F94}" destId="{410E2F05-E06F-4707-8316-DA974A0D1AF9}" srcOrd="0" destOrd="0" presId="urn:microsoft.com/office/officeart/2008/layout/PictureAccentList#1"/>
    <dgm:cxn modelId="{D48DC7A3-68B4-46B2-8768-3F686A405343}" type="presParOf" srcId="{1D4C80D3-0155-4D7B-941D-58488DE27F94}" destId="{FA8E0FB4-A277-4A92-81BD-BD9A3E41C821}" srcOrd="1" destOrd="0" presId="urn:microsoft.com/office/officeart/2008/layout/PictureAccentList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#2" loCatId="list" qsTypeId="urn:microsoft.com/office/officeart/2005/8/quickstyle/3d1#2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0E22E987-C45B-47F1-BA9B-CD3BB32BB224}">
      <dgm:prSet phldrT="[Texto]" phldr="0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zh-CN" altLang="en-US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成熟</a:t>
          </a:r>
          <a:endParaRPr lang="en-GB" b="1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837D375C-E5AD-471E-9C5B-480AF21E5275}" type="parTrans" cxnId="{0C461728-E900-4B4A-A8BF-1F8ACBA2AF2C}">
      <dgm:prSet/>
      <dgm:spPr/>
      <dgm:t>
        <a:bodyPr/>
        <a:lstStyle/>
        <a:p>
          <a:endParaRPr lang="es-ES" b="1"/>
        </a:p>
      </dgm:t>
    </dgm:pt>
    <dgm:pt modelId="{A74100E6-EB48-4AB8-BDD1-76A8A00A952F}" type="sibTrans" cxnId="{0C461728-E900-4B4A-A8BF-1F8ACBA2AF2C}">
      <dgm:prSet/>
      <dgm:spPr/>
      <dgm:t>
        <a:bodyPr/>
        <a:lstStyle/>
        <a:p>
          <a:endParaRPr lang="es-ES" b="1"/>
        </a:p>
      </dgm:t>
    </dgm:pt>
    <dgm:pt modelId="{AEA2FC9E-131E-4FBC-8FAF-047EAC004D91}">
      <dgm:prSet phldrT="[Texto]" phldr="0" custT="1"/>
      <dgm:spPr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noProof="0" dirty="0">
              <a:solidFill>
                <a:schemeClr val="tx1"/>
              </a:solidFill>
            </a:rPr>
            <a:t>他们是成年人</a:t>
          </a:r>
          <a:br>
            <a:rPr lang="en-GB" sz="2000" b="1" noProof="0" dirty="0">
              <a:solidFill>
                <a:schemeClr val="tx1"/>
              </a:solidFill>
            </a:rPr>
          </a:br>
          <a:r>
            <a:rPr lang="zh-CN" altLang="en-US" sz="2000" b="1" noProof="0" dirty="0">
              <a:solidFill>
                <a:schemeClr val="tx1"/>
              </a:solidFill>
            </a:rPr>
            <a:t>（ 林前 </a:t>
          </a:r>
          <a:r>
            <a:rPr lang="en-GB" sz="2000" b="1" noProof="0" dirty="0">
              <a:solidFill>
                <a:schemeClr val="tx1"/>
              </a:solidFill>
            </a:rPr>
            <a:t>14:20)</a:t>
          </a:r>
        </a:p>
      </dgm:t>
    </dgm:pt>
    <dgm:pt modelId="{18AF4D7A-7523-417A-8CDB-5A6B26D3CE01}" type="parTrans" cxnId="{0C7FFDAE-348D-45F3-93EB-78543800E625}">
      <dgm:prSet/>
      <dgm:spPr/>
      <dgm:t>
        <a:bodyPr/>
        <a:lstStyle/>
        <a:p>
          <a:endParaRPr lang="es-ES" b="1"/>
        </a:p>
      </dgm:t>
    </dgm:pt>
    <dgm:pt modelId="{D9E57C23-307B-4582-A161-EE8E73B87284}" type="sibTrans" cxnId="{0C7FFDAE-348D-45F3-93EB-78543800E625}">
      <dgm:prSet/>
      <dgm:spPr/>
      <dgm:t>
        <a:bodyPr/>
        <a:lstStyle/>
        <a:p>
          <a:endParaRPr lang="es-ES" b="1"/>
        </a:p>
      </dgm:t>
    </dgm:pt>
    <dgm:pt modelId="{16159B1A-7107-41E3-B984-4B739417DE0A}">
      <dgm:prSet phldrT="[Texto]" phldr="0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noProof="0" dirty="0">
              <a:solidFill>
                <a:schemeClr val="tx1"/>
              </a:solidFill>
            </a:rPr>
            <a:t>他们吃固体食物</a:t>
          </a:r>
          <a:endParaRPr lang="en-MY" altLang="zh-CN" sz="2000" b="1" noProof="0" dirty="0">
            <a:solidFill>
              <a:schemeClr val="tx1"/>
            </a:solidFill>
          </a:endParaRPr>
        </a:p>
        <a:p>
          <a:r>
            <a:rPr lang="en-GB" sz="2000" b="1" noProof="0" dirty="0">
              <a:solidFill>
                <a:schemeClr val="tx1"/>
              </a:solidFill>
            </a:rPr>
            <a:t>(</a:t>
          </a:r>
          <a:r>
            <a:rPr lang="zh-CN" altLang="en-US" sz="2000" b="1" noProof="0" dirty="0">
              <a:solidFill>
                <a:schemeClr val="tx1"/>
              </a:solidFill>
            </a:rPr>
            <a:t>希伯来书</a:t>
          </a:r>
          <a:r>
            <a:rPr lang="en-GB" sz="2000" b="1" noProof="0" dirty="0">
              <a:solidFill>
                <a:schemeClr val="tx1"/>
              </a:solidFill>
            </a:rPr>
            <a:t> 5:14)</a:t>
          </a:r>
        </a:p>
      </dgm:t>
    </dgm:pt>
    <dgm:pt modelId="{98F0EEDF-AEA1-49C1-A819-EEAAE8809E3E}" type="parTrans" cxnId="{91D78054-1B60-411B-A970-C64F6425F028}">
      <dgm:prSet/>
      <dgm:spPr/>
      <dgm:t>
        <a:bodyPr/>
        <a:lstStyle/>
        <a:p>
          <a:endParaRPr lang="es-ES" b="1"/>
        </a:p>
      </dgm:t>
    </dgm:pt>
    <dgm:pt modelId="{B41E1DFE-BF44-45B3-AC66-9291DE79751D}" type="sibTrans" cxnId="{91D78054-1B60-411B-A970-C64F6425F028}">
      <dgm:prSet/>
      <dgm:spPr/>
      <dgm:t>
        <a:bodyPr/>
        <a:lstStyle/>
        <a:p>
          <a:endParaRPr lang="es-ES" b="1"/>
        </a:p>
      </dgm:t>
    </dgm:pt>
    <dgm:pt modelId="{EDBDB666-1AD5-4A2C-BB22-B4BF48A0F44D}">
      <dgm:prSet phldrT="[Texto]" phldr="0" custT="1"/>
      <dgm:spPr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noProof="0" dirty="0">
              <a:solidFill>
                <a:schemeClr val="tx1"/>
              </a:solidFill>
            </a:rPr>
            <a:t>他们是属灵的          （哥林多前书 </a:t>
          </a:r>
          <a:r>
            <a:rPr lang="en-US" altLang="zh-CN" sz="2000" b="1" noProof="0" dirty="0">
              <a:solidFill>
                <a:schemeClr val="tx1"/>
              </a:solidFill>
            </a:rPr>
            <a:t>2</a:t>
          </a:r>
          <a:r>
            <a:rPr lang="zh-CN" altLang="en-US" sz="2000" b="1" noProof="0" dirty="0">
              <a:solidFill>
                <a:schemeClr val="tx1"/>
              </a:solidFill>
            </a:rPr>
            <a:t>：</a:t>
          </a:r>
          <a:r>
            <a:rPr lang="en-US" altLang="zh-CN" sz="2000" b="1" noProof="0" dirty="0">
              <a:solidFill>
                <a:schemeClr val="tx1"/>
              </a:solidFill>
            </a:rPr>
            <a:t>13</a:t>
          </a:r>
          <a:r>
            <a:rPr lang="zh-CN" altLang="en-US" sz="2000" b="1" noProof="0" dirty="0">
              <a:solidFill>
                <a:schemeClr val="tx1"/>
              </a:solidFill>
            </a:rPr>
            <a:t>）</a:t>
          </a:r>
          <a:endParaRPr lang="en-GB" sz="2000" b="1" noProof="0" dirty="0">
            <a:solidFill>
              <a:schemeClr val="tx1"/>
            </a:solidFill>
          </a:endParaRPr>
        </a:p>
      </dgm:t>
    </dgm:pt>
    <dgm:pt modelId="{95230D25-D286-46B1-8EB5-E7880FA38690}" type="parTrans" cxnId="{BDE4AEDF-4143-45CA-8253-DD826EE20A2D}">
      <dgm:prSet/>
      <dgm:spPr/>
      <dgm:t>
        <a:bodyPr/>
        <a:lstStyle/>
        <a:p>
          <a:endParaRPr lang="es-ES" b="1"/>
        </a:p>
      </dgm:t>
    </dgm:pt>
    <dgm:pt modelId="{7A650B4A-CE79-4245-A0F1-06BD7654FF58}" type="sibTrans" cxnId="{BDE4AEDF-4143-45CA-8253-DD826EE20A2D}">
      <dgm:prSet/>
      <dgm:spPr/>
      <dgm:t>
        <a:bodyPr/>
        <a:lstStyle/>
        <a:p>
          <a:endParaRPr lang="es-ES" b="1"/>
        </a:p>
      </dgm:t>
    </dgm:pt>
    <dgm:pt modelId="{B9C2CBDC-DDA0-4354-92BF-3D8FBE9B058D}">
      <dgm:prSet phldrT="[Texto]" phldr="0" custT="1"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zh-CN" altLang="en-US" sz="2000" b="1" noProof="0" dirty="0">
              <a:solidFill>
                <a:schemeClr val="tx1"/>
              </a:solidFill>
            </a:rPr>
            <a:t>他们有属灵的辨识力（哥林多前书 </a:t>
          </a:r>
          <a:r>
            <a:rPr lang="en-US" altLang="zh-CN" sz="2000" b="1" noProof="0" dirty="0">
              <a:solidFill>
                <a:schemeClr val="tx1"/>
              </a:solidFill>
            </a:rPr>
            <a:t>2</a:t>
          </a:r>
          <a:r>
            <a:rPr lang="zh-CN" altLang="en-US" sz="2000" b="1" noProof="0" dirty="0">
              <a:solidFill>
                <a:schemeClr val="tx1"/>
              </a:solidFill>
            </a:rPr>
            <a:t>：</a:t>
          </a:r>
          <a:r>
            <a:rPr lang="en-US" altLang="zh-CN" sz="2000" b="1" noProof="0" dirty="0">
              <a:solidFill>
                <a:schemeClr val="tx1"/>
              </a:solidFill>
            </a:rPr>
            <a:t>14</a:t>
          </a:r>
          <a:r>
            <a:rPr lang="en-GB" sz="2000" b="1" noProof="0" dirty="0">
              <a:solidFill>
                <a:schemeClr val="tx1"/>
              </a:solidFill>
            </a:rPr>
            <a:t>)</a:t>
          </a:r>
        </a:p>
      </dgm:t>
    </dgm:pt>
    <dgm:pt modelId="{F74CB514-2B32-4E6B-8315-8F5B2EBB7186}" type="parTrans" cxnId="{E9F967CF-B9A2-43D6-9A3E-472303501471}">
      <dgm:prSet/>
      <dgm:spPr/>
      <dgm:t>
        <a:bodyPr/>
        <a:lstStyle/>
        <a:p>
          <a:endParaRPr lang="es-ES" b="1"/>
        </a:p>
      </dgm:t>
    </dgm:pt>
    <dgm:pt modelId="{32ABA353-B9AB-469B-890A-D3CD852110D6}" type="sibTrans" cxnId="{E9F967CF-B9A2-43D6-9A3E-472303501471}">
      <dgm:prSet/>
      <dgm:spPr/>
      <dgm:t>
        <a:bodyPr/>
        <a:lstStyle/>
        <a:p>
          <a:endParaRPr lang="es-ES" b="1"/>
        </a:p>
      </dgm:t>
    </dgm:pt>
    <dgm:pt modelId="{F6617EE8-CC3C-4217-9F24-9F715955611F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ED6F242-6291-4704-853A-AE5A45BA3A53}" type="pres">
      <dgm:prSet presAssocID="{0E22E987-C45B-47F1-BA9B-CD3BB32BB224}" presName="root" presStyleCnt="0">
        <dgm:presLayoutVars>
          <dgm:chMax/>
          <dgm:chPref val="4"/>
        </dgm:presLayoutVars>
      </dgm:prSet>
      <dgm:spPr/>
    </dgm:pt>
    <dgm:pt modelId="{CE1F048F-485F-4BE1-A929-241E0F1317EE}" type="pres">
      <dgm:prSet presAssocID="{0E22E987-C45B-47F1-BA9B-CD3BB32BB224}" presName="rootComposite" presStyleCnt="0">
        <dgm:presLayoutVars/>
      </dgm:prSet>
      <dgm:spPr/>
    </dgm:pt>
    <dgm:pt modelId="{0C78EE7E-64C5-4FE5-B4FC-9C612B2224AA}" type="pres">
      <dgm:prSet presAssocID="{0E22E987-C45B-47F1-BA9B-CD3BB32BB224}" presName="rootText" presStyleLbl="node0" presStyleIdx="0" presStyleCnt="1" custScaleX="138566">
        <dgm:presLayoutVars>
          <dgm:chMax/>
          <dgm:chPref val="4"/>
        </dgm:presLayoutVars>
      </dgm:prSet>
      <dgm:spPr/>
    </dgm:pt>
    <dgm:pt modelId="{302E7B70-0AA3-4345-8FF0-0AB18CC61B99}" type="pres">
      <dgm:prSet presAssocID="{0E22E987-C45B-47F1-BA9B-CD3BB32BB224}" presName="childShape" presStyleCnt="0">
        <dgm:presLayoutVars>
          <dgm:chMax val="0"/>
          <dgm:chPref val="0"/>
        </dgm:presLayoutVars>
      </dgm:prSet>
      <dgm:spPr/>
    </dgm:pt>
    <dgm:pt modelId="{08B61F44-9A3B-4570-8078-12356C0B0A20}" type="pres">
      <dgm:prSet presAssocID="{AEA2FC9E-131E-4FBC-8FAF-047EAC004D91}" presName="childComposite" presStyleCnt="0">
        <dgm:presLayoutVars>
          <dgm:chMax val="0"/>
          <dgm:chPref val="0"/>
        </dgm:presLayoutVars>
      </dgm:prSet>
      <dgm:spPr/>
    </dgm:pt>
    <dgm:pt modelId="{4AFB3FCF-D3AF-47CC-9C64-79E7D6E5B9C4}" type="pres">
      <dgm:prSet presAssocID="{AEA2FC9E-131E-4FBC-8FAF-047EAC004D91}" presName="Image" presStyleLbl="node1" presStyleIdx="0" presStyleCnt="4" custScaleX="173496" custLinFactNeighborX="-48438"/>
      <dgm:spPr>
        <a:blipFill dpi="0" rotWithShape="1">
          <a:blip xmlns:r="http://schemas.openxmlformats.org/officeDocument/2006/relationships" r:embed="rId1" cstate="hqprint"/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DC70FBC-0A1D-4094-9303-7522C2FA25DB}" type="pres">
      <dgm:prSet presAssocID="{AEA2FC9E-131E-4FBC-8FAF-047EAC004D91}" presName="childText" presStyleLbl="lnNode1" presStyleIdx="0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EBF0E7A-3FB9-4125-912E-0B164808F509}" type="pres">
      <dgm:prSet presAssocID="{16159B1A-7107-41E3-B984-4B739417DE0A}" presName="childComposite" presStyleCnt="0">
        <dgm:presLayoutVars>
          <dgm:chMax val="0"/>
          <dgm:chPref val="0"/>
        </dgm:presLayoutVars>
      </dgm:prSet>
      <dgm:spPr/>
    </dgm:pt>
    <dgm:pt modelId="{76C86819-371B-4EE7-A4A8-69934EF8EED2}" type="pres">
      <dgm:prSet presAssocID="{16159B1A-7107-41E3-B984-4B739417DE0A}" presName="Image" presStyleLbl="node1" presStyleIdx="1" presStyleCnt="4" custScaleX="173496" custLinFactNeighborX="-48438"/>
      <dgm:spPr>
        <a:blipFill rotWithShape="1">
          <a:blip xmlns:r="http://schemas.openxmlformats.org/officeDocument/2006/relationships" r:embed="rId2" cstate="email"/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14D5DE0B-838A-4655-B6A5-58C027ACB164}" type="pres">
      <dgm:prSet presAssocID="{16159B1A-7107-41E3-B984-4B739417DE0A}" presName="childText" presStyleLbl="lnNode1" presStyleIdx="1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0871FC64-FC49-4D54-86F5-FB295CDEE321}" type="pres">
      <dgm:prSet presAssocID="{EDBDB666-1AD5-4A2C-BB22-B4BF48A0F44D}" presName="childComposite" presStyleCnt="0">
        <dgm:presLayoutVars>
          <dgm:chMax val="0"/>
          <dgm:chPref val="0"/>
        </dgm:presLayoutVars>
      </dgm:prSet>
      <dgm:spPr/>
    </dgm:pt>
    <dgm:pt modelId="{3C7A11C8-C8DC-4CA4-BE55-2851ADBDAA1E}" type="pres">
      <dgm:prSet presAssocID="{EDBDB666-1AD5-4A2C-BB22-B4BF48A0F44D}" presName="Image" presStyleLbl="node1" presStyleIdx="2" presStyleCnt="4" custScaleX="173496" custLinFactNeighborX="-48438"/>
      <dgm:spPr>
        <a:blipFill rotWithShape="1">
          <a:blip xmlns:r="http://schemas.openxmlformats.org/officeDocument/2006/relationships" r:embed="rId3" cstate="hqprint"/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470709-A4BF-49FC-8D92-CE27CC9DD2EE}" type="pres">
      <dgm:prSet presAssocID="{EDBDB666-1AD5-4A2C-BB22-B4BF48A0F44D}" presName="childText" presStyleLbl="lnNode1" presStyleIdx="2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A235C67-1F5D-4C2D-811F-3D1D65E126F4}" type="pres">
      <dgm:prSet presAssocID="{B9C2CBDC-DDA0-4354-92BF-3D8FBE9B058D}" presName="childComposite" presStyleCnt="0">
        <dgm:presLayoutVars>
          <dgm:chMax val="0"/>
          <dgm:chPref val="0"/>
        </dgm:presLayoutVars>
      </dgm:prSet>
      <dgm:spPr/>
    </dgm:pt>
    <dgm:pt modelId="{197EFFD2-2C53-4D7E-AC20-EA12D8D5879A}" type="pres">
      <dgm:prSet presAssocID="{B9C2CBDC-DDA0-4354-92BF-3D8FBE9B058D}" presName="Image" presStyleLbl="node1" presStyleIdx="3" presStyleCnt="4" custScaleX="173496" custLinFactNeighborX="-48438"/>
      <dgm:spPr>
        <a:blipFill rotWithShape="1">
          <a:blip xmlns:r="http://schemas.openxmlformats.org/officeDocument/2006/relationships" r:embed="rId4" cstate="email"/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EB49FE-AE66-4DCD-A044-77945FD71376}" type="pres">
      <dgm:prSet presAssocID="{B9C2CBDC-DDA0-4354-92BF-3D8FBE9B058D}" presName="childText" presStyleLbl="lnNode1" presStyleIdx="3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</dgm:ptLst>
  <dgm:cxnLst>
    <dgm:cxn modelId="{74396011-07BC-4AB7-AE77-5F610A6D3B29}" type="presOf" srcId="{B9C2CBDC-DDA0-4354-92BF-3D8FBE9B058D}" destId="{77EB49FE-AE66-4DCD-A044-77945FD71376}" srcOrd="0" destOrd="0" presId="urn:microsoft.com/office/officeart/2008/layout/PictureAccentList#2"/>
    <dgm:cxn modelId="{0C461728-E900-4B4A-A8BF-1F8ACBA2AF2C}" srcId="{98F70E7D-5D0E-4E8F-BB9A-FF6B6E2049A7}" destId="{0E22E987-C45B-47F1-BA9B-CD3BB32BB224}" srcOrd="0" destOrd="0" parTransId="{837D375C-E5AD-471E-9C5B-480AF21E5275}" sibTransId="{A74100E6-EB48-4AB8-BDD1-76A8A00A952F}"/>
    <dgm:cxn modelId="{0B393F40-1A11-41D6-89F0-EFD9C706B050}" type="presOf" srcId="{0E22E987-C45B-47F1-BA9B-CD3BB32BB224}" destId="{0C78EE7E-64C5-4FE5-B4FC-9C612B2224AA}" srcOrd="0" destOrd="0" presId="urn:microsoft.com/office/officeart/2008/layout/PictureAccentList#2"/>
    <dgm:cxn modelId="{91D78054-1B60-411B-A970-C64F6425F028}" srcId="{0E22E987-C45B-47F1-BA9B-CD3BB32BB224}" destId="{16159B1A-7107-41E3-B984-4B739417DE0A}" srcOrd="1" destOrd="0" parTransId="{98F0EEDF-AEA1-49C1-A819-EEAAE8809E3E}" sibTransId="{B41E1DFE-BF44-45B3-AC66-9291DE79751D}"/>
    <dgm:cxn modelId="{4F6DE158-6F00-4F54-BA34-0712D77423F8}" type="presOf" srcId="{AEA2FC9E-131E-4FBC-8FAF-047EAC004D91}" destId="{7DC70FBC-0A1D-4094-9303-7522C2FA25DB}" srcOrd="0" destOrd="0" presId="urn:microsoft.com/office/officeart/2008/layout/PictureAccentList#2"/>
    <dgm:cxn modelId="{ECD0DB97-014B-463A-8969-3BC4085D75EB}" type="presOf" srcId="{16159B1A-7107-41E3-B984-4B739417DE0A}" destId="{14D5DE0B-838A-4655-B6A5-58C027ACB164}" srcOrd="0" destOrd="0" presId="urn:microsoft.com/office/officeart/2008/layout/PictureAccentList#2"/>
    <dgm:cxn modelId="{0C7FFDAE-348D-45F3-93EB-78543800E625}" srcId="{0E22E987-C45B-47F1-BA9B-CD3BB32BB224}" destId="{AEA2FC9E-131E-4FBC-8FAF-047EAC004D91}" srcOrd="0" destOrd="0" parTransId="{18AF4D7A-7523-417A-8CDB-5A6B26D3CE01}" sibTransId="{D9E57C23-307B-4582-A161-EE8E73B87284}"/>
    <dgm:cxn modelId="{E9F967CF-B9A2-43D6-9A3E-472303501471}" srcId="{0E22E987-C45B-47F1-BA9B-CD3BB32BB224}" destId="{B9C2CBDC-DDA0-4354-92BF-3D8FBE9B058D}" srcOrd="3" destOrd="0" parTransId="{F74CB514-2B32-4E6B-8315-8F5B2EBB7186}" sibTransId="{32ABA353-B9AB-469B-890A-D3CD852110D6}"/>
    <dgm:cxn modelId="{AEB40FD3-BDE5-4449-8AEF-0A081152E35D}" type="presOf" srcId="{EDBDB666-1AD5-4A2C-BB22-B4BF48A0F44D}" destId="{77470709-A4BF-49FC-8D92-CE27CC9DD2EE}" srcOrd="0" destOrd="0" presId="urn:microsoft.com/office/officeart/2008/layout/PictureAccentList#2"/>
    <dgm:cxn modelId="{B749DFD6-D8B3-4F5D-AE02-04C084938A27}" type="presOf" srcId="{98F70E7D-5D0E-4E8F-BB9A-FF6B6E2049A7}" destId="{F6617EE8-CC3C-4217-9F24-9F715955611F}" srcOrd="0" destOrd="0" presId="urn:microsoft.com/office/officeart/2008/layout/PictureAccentList#2"/>
    <dgm:cxn modelId="{BDE4AEDF-4143-45CA-8253-DD826EE20A2D}" srcId="{0E22E987-C45B-47F1-BA9B-CD3BB32BB224}" destId="{EDBDB666-1AD5-4A2C-BB22-B4BF48A0F44D}" srcOrd="2" destOrd="0" parTransId="{95230D25-D286-46B1-8EB5-E7880FA38690}" sibTransId="{7A650B4A-CE79-4245-A0F1-06BD7654FF58}"/>
    <dgm:cxn modelId="{FD49FE30-88F0-488F-AE1F-732730093874}" type="presParOf" srcId="{F6617EE8-CC3C-4217-9F24-9F715955611F}" destId="{2ED6F242-6291-4704-853A-AE5A45BA3A53}" srcOrd="0" destOrd="0" presId="urn:microsoft.com/office/officeart/2008/layout/PictureAccentList#2"/>
    <dgm:cxn modelId="{9B069257-D31F-410F-A50D-26BC4A9B2C64}" type="presParOf" srcId="{2ED6F242-6291-4704-853A-AE5A45BA3A53}" destId="{CE1F048F-485F-4BE1-A929-241E0F1317EE}" srcOrd="0" destOrd="0" presId="urn:microsoft.com/office/officeart/2008/layout/PictureAccentList#2"/>
    <dgm:cxn modelId="{F8C92BCC-D9D2-4AAF-A594-8FAD044971EE}" type="presParOf" srcId="{CE1F048F-485F-4BE1-A929-241E0F1317EE}" destId="{0C78EE7E-64C5-4FE5-B4FC-9C612B2224AA}" srcOrd="0" destOrd="0" presId="urn:microsoft.com/office/officeart/2008/layout/PictureAccentList#2"/>
    <dgm:cxn modelId="{BB8D22D7-BDA3-4486-891A-BE4C5A4F34DE}" type="presParOf" srcId="{2ED6F242-6291-4704-853A-AE5A45BA3A53}" destId="{302E7B70-0AA3-4345-8FF0-0AB18CC61B99}" srcOrd="1" destOrd="0" presId="urn:microsoft.com/office/officeart/2008/layout/PictureAccentList#2"/>
    <dgm:cxn modelId="{F225E811-7F71-4B37-BED0-E00D04E4E197}" type="presParOf" srcId="{302E7B70-0AA3-4345-8FF0-0AB18CC61B99}" destId="{08B61F44-9A3B-4570-8078-12356C0B0A20}" srcOrd="0" destOrd="0" presId="urn:microsoft.com/office/officeart/2008/layout/PictureAccentList#2"/>
    <dgm:cxn modelId="{D5E95646-46AB-415A-9BFB-8D8B25B73412}" type="presParOf" srcId="{08B61F44-9A3B-4570-8078-12356C0B0A20}" destId="{4AFB3FCF-D3AF-47CC-9C64-79E7D6E5B9C4}" srcOrd="0" destOrd="0" presId="urn:microsoft.com/office/officeart/2008/layout/PictureAccentList#2"/>
    <dgm:cxn modelId="{D3B2DB5F-D0E7-48A5-B0E7-013077DA3EF6}" type="presParOf" srcId="{08B61F44-9A3B-4570-8078-12356C0B0A20}" destId="{7DC70FBC-0A1D-4094-9303-7522C2FA25DB}" srcOrd="1" destOrd="0" presId="urn:microsoft.com/office/officeart/2008/layout/PictureAccentList#2"/>
    <dgm:cxn modelId="{72026959-FA5D-4C0E-B0FE-AFABF4B4D359}" type="presParOf" srcId="{302E7B70-0AA3-4345-8FF0-0AB18CC61B99}" destId="{8EBF0E7A-3FB9-4125-912E-0B164808F509}" srcOrd="1" destOrd="0" presId="urn:microsoft.com/office/officeart/2008/layout/PictureAccentList#2"/>
    <dgm:cxn modelId="{58F535B1-6398-4E9D-9CF1-6CBCD68E96C4}" type="presParOf" srcId="{8EBF0E7A-3FB9-4125-912E-0B164808F509}" destId="{76C86819-371B-4EE7-A4A8-69934EF8EED2}" srcOrd="0" destOrd="0" presId="urn:microsoft.com/office/officeart/2008/layout/PictureAccentList#2"/>
    <dgm:cxn modelId="{22FF58CD-DE52-436E-AD1A-4D0A617BBC73}" type="presParOf" srcId="{8EBF0E7A-3FB9-4125-912E-0B164808F509}" destId="{14D5DE0B-838A-4655-B6A5-58C027ACB164}" srcOrd="1" destOrd="0" presId="urn:microsoft.com/office/officeart/2008/layout/PictureAccentList#2"/>
    <dgm:cxn modelId="{C58E5F1E-25CD-486A-81B1-81F659A31D7D}" type="presParOf" srcId="{302E7B70-0AA3-4345-8FF0-0AB18CC61B99}" destId="{0871FC64-FC49-4D54-86F5-FB295CDEE321}" srcOrd="2" destOrd="0" presId="urn:microsoft.com/office/officeart/2008/layout/PictureAccentList#2"/>
    <dgm:cxn modelId="{D2E1285B-01D6-4C8E-B60E-B1ECB7D365E7}" type="presParOf" srcId="{0871FC64-FC49-4D54-86F5-FB295CDEE321}" destId="{3C7A11C8-C8DC-4CA4-BE55-2851ADBDAA1E}" srcOrd="0" destOrd="0" presId="urn:microsoft.com/office/officeart/2008/layout/PictureAccentList#2"/>
    <dgm:cxn modelId="{3C68B1CC-E75C-496C-94F0-58C2B8202CEE}" type="presParOf" srcId="{0871FC64-FC49-4D54-86F5-FB295CDEE321}" destId="{77470709-A4BF-49FC-8D92-CE27CC9DD2EE}" srcOrd="1" destOrd="0" presId="urn:microsoft.com/office/officeart/2008/layout/PictureAccentList#2"/>
    <dgm:cxn modelId="{44E420AE-898D-434D-AC38-2CB73C03348C}" type="presParOf" srcId="{302E7B70-0AA3-4345-8FF0-0AB18CC61B99}" destId="{8A235C67-1F5D-4C2D-811F-3D1D65E126F4}" srcOrd="3" destOrd="0" presId="urn:microsoft.com/office/officeart/2008/layout/PictureAccentList#2"/>
    <dgm:cxn modelId="{244332E4-2179-43D4-BF3F-048C4BAC1DAF}" type="presParOf" srcId="{8A235C67-1F5D-4C2D-811F-3D1D65E126F4}" destId="{197EFFD2-2C53-4D7E-AC20-EA12D8D5879A}" srcOrd="0" destOrd="0" presId="urn:microsoft.com/office/officeart/2008/layout/PictureAccentList#2"/>
    <dgm:cxn modelId="{2DB46C41-00F7-447E-A13F-2FFBB6CBE69F}" type="presParOf" srcId="{8A235C67-1F5D-4C2D-811F-3D1D65E126F4}" destId="{77EB49FE-AE66-4DCD-A044-77945FD71376}" srcOrd="1" destOrd="0" presId="urn:microsoft.com/office/officeart/2008/layout/PictureAccentList#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EDFBF9-0B8B-4B63-AB4F-FEAD2023A5FF}">
      <dsp:nvSpPr>
        <dsp:cNvPr id="0" name=""/>
        <dsp:cNvSpPr/>
      </dsp:nvSpPr>
      <dsp:spPr>
        <a:xfrm>
          <a:off x="19662" y="1227"/>
          <a:ext cx="3913242" cy="934950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9535" tIns="59690" rIns="89535" bIns="5969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47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不成熟</a:t>
          </a:r>
          <a:endParaRPr lang="en-GB" sz="4700" b="1" kern="1200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47046" y="28611"/>
        <a:ext cx="3858474" cy="880182"/>
      </dsp:txXfrm>
    </dsp:sp>
    <dsp:sp modelId="{20B9B435-A79F-4DAA-9A8D-B0D8EB58FFF0}">
      <dsp:nvSpPr>
        <dsp:cNvPr id="0" name=""/>
        <dsp:cNvSpPr/>
      </dsp:nvSpPr>
      <dsp:spPr>
        <a:xfrm>
          <a:off x="0" y="110446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 cstate="hqprint"/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8C0F7E-2C35-4733-B9B7-518F5F4CE207}">
      <dsp:nvSpPr>
        <dsp:cNvPr id="0" name=""/>
        <dsp:cNvSpPr/>
      </dsp:nvSpPr>
      <dsp:spPr>
        <a:xfrm>
          <a:off x="1443327" y="1104468"/>
          <a:ext cx="2509240" cy="934950"/>
        </a:xfrm>
        <a:prstGeom prst="roundRect">
          <a:avLst>
            <a:gd name="adj" fmla="val 16670"/>
          </a:avLst>
        </a:prstGeom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他们像婴孩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( </a:t>
          </a:r>
          <a:r>
            <a:rPr lang="zh-CN" altLang="en-US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林前</a:t>
          </a:r>
          <a:r>
            <a:rPr lang="en-GB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 3:1)</a:t>
          </a:r>
        </a:p>
      </dsp:txBody>
      <dsp:txXfrm>
        <a:off x="1488976" y="1150117"/>
        <a:ext cx="2417942" cy="843652"/>
      </dsp:txXfrm>
    </dsp:sp>
    <dsp:sp modelId="{CC805A5F-E0A3-498A-BE8A-4478F8482781}">
      <dsp:nvSpPr>
        <dsp:cNvPr id="0" name=""/>
        <dsp:cNvSpPr/>
      </dsp:nvSpPr>
      <dsp:spPr>
        <a:xfrm>
          <a:off x="0" y="215161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/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05C37D8-282B-4B47-8E92-AB3C4AF2656B}">
      <dsp:nvSpPr>
        <dsp:cNvPr id="0" name=""/>
        <dsp:cNvSpPr/>
      </dsp:nvSpPr>
      <dsp:spPr>
        <a:xfrm>
          <a:off x="1443327" y="2151613"/>
          <a:ext cx="2509240" cy="934950"/>
        </a:xfrm>
        <a:prstGeom prst="roundRect">
          <a:avLst>
            <a:gd name="adj" fmla="val 16670"/>
          </a:avLst>
        </a:prstGeom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他们喝奶</a:t>
          </a:r>
          <a:endParaRPr lang="en-MY" altLang="zh-CN" sz="2000" b="1" kern="1200" noProof="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( </a:t>
          </a:r>
          <a:r>
            <a:rPr lang="zh-CN" altLang="en-US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林前</a:t>
          </a:r>
          <a:r>
            <a:rPr lang="en-GB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3:2)</a:t>
          </a:r>
        </a:p>
      </dsp:txBody>
      <dsp:txXfrm>
        <a:off x="1488976" y="2197262"/>
        <a:ext cx="2417942" cy="843652"/>
      </dsp:txXfrm>
    </dsp:sp>
    <dsp:sp modelId="{544E29A7-1583-4A92-AD88-E60A4EEAC632}">
      <dsp:nvSpPr>
        <dsp:cNvPr id="0" name=""/>
        <dsp:cNvSpPr/>
      </dsp:nvSpPr>
      <dsp:spPr>
        <a:xfrm>
          <a:off x="0" y="319875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email"/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2BFC15-9864-4E4A-A62D-828FE8496F17}">
      <dsp:nvSpPr>
        <dsp:cNvPr id="0" name=""/>
        <dsp:cNvSpPr/>
      </dsp:nvSpPr>
      <dsp:spPr>
        <a:xfrm>
          <a:off x="1443327" y="3198758"/>
          <a:ext cx="2509240" cy="934950"/>
        </a:xfrm>
        <a:prstGeom prst="roundRect">
          <a:avLst>
            <a:gd name="adj" fmla="val 16670"/>
          </a:avLst>
        </a:prstGeom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他们属肉体</a:t>
          </a:r>
          <a:r>
            <a:rPr lang="en-GB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</a:t>
          </a:r>
          <a:r>
            <a:rPr lang="zh-CN" altLang="en-US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林前</a:t>
          </a:r>
          <a:r>
            <a:rPr lang="en-GB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3:3)</a:t>
          </a:r>
        </a:p>
      </dsp:txBody>
      <dsp:txXfrm>
        <a:off x="1488976" y="3244407"/>
        <a:ext cx="2417942" cy="843652"/>
      </dsp:txXfrm>
    </dsp:sp>
    <dsp:sp modelId="{410E2F05-E06F-4707-8316-DA974A0D1AF9}">
      <dsp:nvSpPr>
        <dsp:cNvPr id="0" name=""/>
        <dsp:cNvSpPr/>
      </dsp:nvSpPr>
      <dsp:spPr>
        <a:xfrm>
          <a:off x="0" y="424590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hqprint"/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8E0FB4-A277-4A92-81BD-BD9A3E41C821}">
      <dsp:nvSpPr>
        <dsp:cNvPr id="0" name=""/>
        <dsp:cNvSpPr/>
      </dsp:nvSpPr>
      <dsp:spPr>
        <a:xfrm>
          <a:off x="1443327" y="4245903"/>
          <a:ext cx="2509240" cy="934950"/>
        </a:xfrm>
        <a:prstGeom prst="roundRect">
          <a:avLst>
            <a:gd name="adj" fmla="val 16670"/>
          </a:avLst>
        </a:prstGeom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他们会被他人的观点所左右             （哥林多前书 </a:t>
          </a:r>
          <a:r>
            <a:rPr lang="en-GB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3:4)</a:t>
          </a:r>
        </a:p>
      </dsp:txBody>
      <dsp:txXfrm>
        <a:off x="1488976" y="4291552"/>
        <a:ext cx="2417942" cy="8436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78EE7E-64C5-4FE5-B4FC-9C612B2224AA}">
      <dsp:nvSpPr>
        <dsp:cNvPr id="0" name=""/>
        <dsp:cNvSpPr/>
      </dsp:nvSpPr>
      <dsp:spPr>
        <a:xfrm>
          <a:off x="3061" y="4731"/>
          <a:ext cx="4528083" cy="933685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9535" tIns="59690" rIns="89535" bIns="59690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47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成熟</a:t>
          </a:r>
          <a:endParaRPr lang="en-GB" sz="4700" b="1" kern="1200" noProof="0" dirty="0">
            <a:solidFill>
              <a:schemeClr val="bg1"/>
            </a:solidFill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30408" y="32078"/>
        <a:ext cx="4473389" cy="878991"/>
      </dsp:txXfrm>
    </dsp:sp>
    <dsp:sp modelId="{4AFB3FCF-D3AF-47CC-9C64-79E7D6E5B9C4}">
      <dsp:nvSpPr>
        <dsp:cNvPr id="0" name=""/>
        <dsp:cNvSpPr/>
      </dsp:nvSpPr>
      <dsp:spPr>
        <a:xfrm>
          <a:off x="0" y="1106480"/>
          <a:ext cx="1619906" cy="933685"/>
        </a:xfrm>
        <a:prstGeom prst="roundRect">
          <a:avLst>
            <a:gd name="adj" fmla="val 16670"/>
          </a:avLst>
        </a:prstGeom>
        <a:blipFill dpi="0" rotWithShape="1">
          <a:blip xmlns:r="http://schemas.openxmlformats.org/officeDocument/2006/relationships" r:embed="rId1" cstate="hqprint"/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C70FBC-0A1D-4094-9303-7522C2FA25DB}">
      <dsp:nvSpPr>
        <dsp:cNvPr id="0" name=""/>
        <dsp:cNvSpPr/>
      </dsp:nvSpPr>
      <dsp:spPr>
        <a:xfrm>
          <a:off x="1684837" y="1106480"/>
          <a:ext cx="2849369" cy="933685"/>
        </a:xfrm>
        <a:prstGeom prst="roundRect">
          <a:avLst>
            <a:gd name="adj" fmla="val 16670"/>
          </a:avLst>
        </a:prstGeom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solidFill>
                <a:schemeClr val="tx1"/>
              </a:solidFill>
            </a:rPr>
            <a:t>他们是成年人</a:t>
          </a:r>
          <a:br>
            <a:rPr lang="en-GB" sz="2000" b="1" kern="1200" noProof="0" dirty="0">
              <a:solidFill>
                <a:schemeClr val="tx1"/>
              </a:solidFill>
            </a:rPr>
          </a:br>
          <a:r>
            <a:rPr lang="zh-CN" altLang="en-US" sz="2000" b="1" kern="1200" noProof="0" dirty="0">
              <a:solidFill>
                <a:schemeClr val="tx1"/>
              </a:solidFill>
            </a:rPr>
            <a:t>（ 林前 </a:t>
          </a:r>
          <a:r>
            <a:rPr lang="en-GB" sz="2000" b="1" kern="1200" noProof="0" dirty="0">
              <a:solidFill>
                <a:schemeClr val="tx1"/>
              </a:solidFill>
            </a:rPr>
            <a:t>14:20)</a:t>
          </a:r>
        </a:p>
      </dsp:txBody>
      <dsp:txXfrm>
        <a:off x="1730424" y="1152067"/>
        <a:ext cx="2758195" cy="842511"/>
      </dsp:txXfrm>
    </dsp:sp>
    <dsp:sp modelId="{76C86819-371B-4EE7-A4A8-69934EF8EED2}">
      <dsp:nvSpPr>
        <dsp:cNvPr id="0" name=""/>
        <dsp:cNvSpPr/>
      </dsp:nvSpPr>
      <dsp:spPr>
        <a:xfrm>
          <a:off x="0" y="2152208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/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D5DE0B-838A-4655-B6A5-58C027ACB164}">
      <dsp:nvSpPr>
        <dsp:cNvPr id="0" name=""/>
        <dsp:cNvSpPr/>
      </dsp:nvSpPr>
      <dsp:spPr>
        <a:xfrm>
          <a:off x="1684837" y="2152208"/>
          <a:ext cx="2849369" cy="933685"/>
        </a:xfrm>
        <a:prstGeom prst="roundRect">
          <a:avLst>
            <a:gd name="adj" fmla="val 16670"/>
          </a:avLst>
        </a:prstGeom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solidFill>
                <a:schemeClr val="tx1"/>
              </a:solidFill>
            </a:rPr>
            <a:t>他们吃固体食物</a:t>
          </a:r>
          <a:endParaRPr lang="en-MY" altLang="zh-CN" sz="2000" b="1" kern="1200" noProof="0" dirty="0">
            <a:solidFill>
              <a:schemeClr val="tx1"/>
            </a:solidFill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noProof="0" dirty="0">
              <a:solidFill>
                <a:schemeClr val="tx1"/>
              </a:solidFill>
            </a:rPr>
            <a:t>(</a:t>
          </a:r>
          <a:r>
            <a:rPr lang="zh-CN" altLang="en-US" sz="2000" b="1" kern="1200" noProof="0" dirty="0">
              <a:solidFill>
                <a:schemeClr val="tx1"/>
              </a:solidFill>
            </a:rPr>
            <a:t>希伯来书</a:t>
          </a:r>
          <a:r>
            <a:rPr lang="en-GB" sz="2000" b="1" kern="1200" noProof="0" dirty="0">
              <a:solidFill>
                <a:schemeClr val="tx1"/>
              </a:solidFill>
            </a:rPr>
            <a:t> 5:14)</a:t>
          </a:r>
        </a:p>
      </dsp:txBody>
      <dsp:txXfrm>
        <a:off x="1730424" y="2197795"/>
        <a:ext cx="2758195" cy="842511"/>
      </dsp:txXfrm>
    </dsp:sp>
    <dsp:sp modelId="{3C7A11C8-C8DC-4CA4-BE55-2851ADBDAA1E}">
      <dsp:nvSpPr>
        <dsp:cNvPr id="0" name=""/>
        <dsp:cNvSpPr/>
      </dsp:nvSpPr>
      <dsp:spPr>
        <a:xfrm>
          <a:off x="0" y="3197936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hqprint"/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470709-A4BF-49FC-8D92-CE27CC9DD2EE}">
      <dsp:nvSpPr>
        <dsp:cNvPr id="0" name=""/>
        <dsp:cNvSpPr/>
      </dsp:nvSpPr>
      <dsp:spPr>
        <a:xfrm>
          <a:off x="1684837" y="3197936"/>
          <a:ext cx="2849369" cy="933685"/>
        </a:xfrm>
        <a:prstGeom prst="roundRect">
          <a:avLst>
            <a:gd name="adj" fmla="val 16670"/>
          </a:avLst>
        </a:prstGeom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solidFill>
                <a:schemeClr val="tx1"/>
              </a:solidFill>
            </a:rPr>
            <a:t>他们是属灵的          （哥林多前书 </a:t>
          </a:r>
          <a:r>
            <a:rPr lang="en-US" altLang="zh-CN" sz="2000" b="1" kern="1200" noProof="0" dirty="0">
              <a:solidFill>
                <a:schemeClr val="tx1"/>
              </a:solidFill>
            </a:rPr>
            <a:t>2</a:t>
          </a:r>
          <a:r>
            <a:rPr lang="zh-CN" altLang="en-US" sz="2000" b="1" kern="1200" noProof="0" dirty="0">
              <a:solidFill>
                <a:schemeClr val="tx1"/>
              </a:solidFill>
            </a:rPr>
            <a:t>：</a:t>
          </a:r>
          <a:r>
            <a:rPr lang="en-US" altLang="zh-CN" sz="2000" b="1" kern="1200" noProof="0" dirty="0">
              <a:solidFill>
                <a:schemeClr val="tx1"/>
              </a:solidFill>
            </a:rPr>
            <a:t>13</a:t>
          </a:r>
          <a:r>
            <a:rPr lang="zh-CN" altLang="en-US" sz="2000" b="1" kern="1200" noProof="0" dirty="0">
              <a:solidFill>
                <a:schemeClr val="tx1"/>
              </a:solidFill>
            </a:rPr>
            <a:t>）</a:t>
          </a:r>
          <a:endParaRPr lang="en-GB" sz="2000" b="1" kern="1200" noProof="0" dirty="0">
            <a:solidFill>
              <a:schemeClr val="tx1"/>
            </a:solidFill>
          </a:endParaRPr>
        </a:p>
      </dsp:txBody>
      <dsp:txXfrm>
        <a:off x="1730424" y="3243523"/>
        <a:ext cx="2758195" cy="842511"/>
      </dsp:txXfrm>
    </dsp:sp>
    <dsp:sp modelId="{197EFFD2-2C53-4D7E-AC20-EA12D8D5879A}">
      <dsp:nvSpPr>
        <dsp:cNvPr id="0" name=""/>
        <dsp:cNvSpPr/>
      </dsp:nvSpPr>
      <dsp:spPr>
        <a:xfrm>
          <a:off x="0" y="4243663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email"/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EB49FE-AE66-4DCD-A044-77945FD71376}">
      <dsp:nvSpPr>
        <dsp:cNvPr id="0" name=""/>
        <dsp:cNvSpPr/>
      </dsp:nvSpPr>
      <dsp:spPr>
        <a:xfrm>
          <a:off x="1684837" y="4243663"/>
          <a:ext cx="2849369" cy="933685"/>
        </a:xfrm>
        <a:prstGeom prst="roundRect">
          <a:avLst>
            <a:gd name="adj" fmla="val 16670"/>
          </a:avLst>
        </a:prstGeom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noProof="0" dirty="0">
              <a:solidFill>
                <a:schemeClr val="tx1"/>
              </a:solidFill>
            </a:rPr>
            <a:t>他们有属灵的辨识力（哥林多前书 </a:t>
          </a:r>
          <a:r>
            <a:rPr lang="en-US" altLang="zh-CN" sz="2000" b="1" kern="1200" noProof="0" dirty="0">
              <a:solidFill>
                <a:schemeClr val="tx1"/>
              </a:solidFill>
            </a:rPr>
            <a:t>2</a:t>
          </a:r>
          <a:r>
            <a:rPr lang="zh-CN" altLang="en-US" sz="2000" b="1" kern="1200" noProof="0" dirty="0">
              <a:solidFill>
                <a:schemeClr val="tx1"/>
              </a:solidFill>
            </a:rPr>
            <a:t>：</a:t>
          </a:r>
          <a:r>
            <a:rPr lang="en-US" altLang="zh-CN" sz="2000" b="1" kern="1200" noProof="0" dirty="0">
              <a:solidFill>
                <a:schemeClr val="tx1"/>
              </a:solidFill>
            </a:rPr>
            <a:t>14</a:t>
          </a:r>
          <a:r>
            <a:rPr lang="en-GB" sz="2000" b="1" kern="1200" noProof="0" dirty="0">
              <a:solidFill>
                <a:schemeClr val="tx1"/>
              </a:solidFill>
            </a:rPr>
            <a:t>)</a:t>
          </a:r>
        </a:p>
      </dsp:txBody>
      <dsp:txXfrm>
        <a:off x="1730424" y="4289250"/>
        <a:ext cx="2758195" cy="842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#1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linDir" val="fromT"/>
              <dgm:param type="chAlign" val="r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#2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linDir" val="fromT"/>
              <dgm:param type="chAlign" val="r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#2">
  <dgm:title val=""/>
  <dgm:desc val=""/>
  <dgm:catLst>
    <dgm:cat type="3D" pri="11100"/>
  </dgm:catLst>
  <dgm:scene3d>
    <a:camera prst="orthographicFront"/>
    <a:lightRig rig="threePt" dir="t"/>
  </dgm:scene3d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AEEF8-11A6-45CA-9353-BAE32DC1B3FB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C7434B-99D2-463D-BB41-1BE5A1D0D585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C7434B-99D2-463D-BB41-1BE5A1D0D585}" type="slidenum">
              <a:rPr lang="es-ES" smtClean="0"/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C7434B-99D2-463D-BB41-1BE5A1D0D585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5473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B1B51B-372F-4898-8313-27799A10FC85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09/07/2026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microsoft.com/office/2007/relationships/hdphoto" Target="../media/hdphoto1.wdp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22.jpe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233363" y="10733"/>
            <a:ext cx="11720512" cy="6447218"/>
          </a:xfrm>
          <a:prstGeom prst="rect">
            <a:avLst/>
          </a:prstGeom>
        </p:spPr>
      </p:pic>
      <p:sp>
        <p:nvSpPr>
          <p:cNvPr id="2" name="Rectángulo 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3825" y="123824"/>
            <a:ext cx="11944350" cy="6600825"/>
          </a:xfrm>
          <a:prstGeom prst="rect">
            <a:avLst/>
          </a:prstGeom>
          <a:noFill/>
          <a:ln w="2540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4" name="Rectangle 7"/>
          <p:cNvSpPr>
            <a:spLocks noGrp="1" noRot="1" noChangeAspect="1" noMove="1" noResize="1" noEditPoints="1" noAdjustHandles="1" noChangeArrowheads="1" noChangeShapeType="1"/>
          </p:cNvSpPr>
          <p:nvPr/>
        </p:nvSpPr>
        <p:spPr>
          <a:xfrm>
            <a:off x="0" y="5885595"/>
            <a:ext cx="12192000" cy="951293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5" name="CuadroTexto 4"/>
          <p:cNvSpPr txBox="1"/>
          <p:nvPr/>
        </p:nvSpPr>
        <p:spPr>
          <a:xfrm>
            <a:off x="0" y="5865852"/>
            <a:ext cx="12177713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zh-CN" altLang="en-US" sz="6000" b="1" spc="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在基督里合一</a:t>
            </a:r>
            <a:endParaRPr lang="en-GB" sz="6000" b="1" spc="600" noProof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FC0A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0" y="-38100"/>
            <a:ext cx="121777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二零二六年七月十八日的第三课</a:t>
            </a:r>
            <a:endParaRPr lang="en-GB" sz="1600" b="1" noProof="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Estrella: 7 puntas 7"/>
          <p:cNvSpPr/>
          <p:nvPr/>
        </p:nvSpPr>
        <p:spPr>
          <a:xfrm>
            <a:off x="942975" y="6210301"/>
            <a:ext cx="296483" cy="29648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-GB" noProof="0" dirty="0"/>
          </a:p>
        </p:txBody>
      </p:sp>
      <p:sp>
        <p:nvSpPr>
          <p:cNvPr id="9" name="Estrella: 7 puntas 8"/>
          <p:cNvSpPr/>
          <p:nvPr/>
        </p:nvSpPr>
        <p:spPr>
          <a:xfrm>
            <a:off x="10847767" y="6217587"/>
            <a:ext cx="296483" cy="29648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-GB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0" y="-35141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4400" b="1" spc="300" noProof="0" dirty="0">
                <a:ln w="15875">
                  <a:solidFill>
                    <a:srgbClr val="C34B2F"/>
                  </a:solidFill>
                  <a:prstDash val="solid"/>
                </a:ln>
                <a:solidFill>
                  <a:srgbClr val="66FFCC"/>
                </a:solidFill>
                <a:effectLst>
                  <a:outerShdw blurRad="38100" dist="22860" dir="5400000" algn="tl" rotWithShape="0">
                    <a:srgbClr val="000000">
                      <a:alpha val="83000"/>
                    </a:srgbClr>
                  </a:outerShdw>
                </a:effectLst>
              </a:rPr>
              <a:t>服事与谦卑</a:t>
            </a:r>
            <a:endParaRPr lang="en-GB" sz="4400" b="1" spc="300" noProof="0" dirty="0">
              <a:ln w="15875">
                <a:solidFill>
                  <a:srgbClr val="C34B2F"/>
                </a:solidFill>
                <a:prstDash val="solid"/>
              </a:ln>
              <a:solidFill>
                <a:srgbClr val="66FFCC"/>
              </a:solidFill>
              <a:effectLst>
                <a:outerShdw blurRad="38100" dist="22860" dir="5400000" algn="tl" rotWithShape="0">
                  <a:srgbClr val="000000">
                    <a:alpha val="83000"/>
                  </a:srgbClr>
                </a:outerShdw>
              </a:effectLst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507329" y="828385"/>
            <a:ext cx="917733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zh-CN" altLang="en-US" sz="2000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人应当以我们为基督的执事，为 神奥秘事的管家。</a:t>
            </a:r>
            <a:r>
              <a:rPr lang="en-US" altLang="zh-CN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.”</a:t>
            </a:r>
            <a:r>
              <a:rPr lang="zh-CN" alt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（哥林多前书</a:t>
            </a:r>
            <a:r>
              <a:rPr lang="en-US" altLang="zh-CN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4</a:t>
            </a:r>
            <a:r>
              <a:rPr lang="zh-CN" alt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：</a:t>
            </a:r>
            <a:r>
              <a:rPr lang="en-US" altLang="zh-CN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1</a:t>
            </a:r>
            <a:r>
              <a:rPr lang="zh-CN" alt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）</a:t>
            </a:r>
            <a:endParaRPr lang="en-GB" b="1" noProof="0" dirty="0">
              <a:solidFill>
                <a:srgbClr val="FFFF66"/>
              </a:solidFill>
              <a:effectLst>
                <a:glow rad="127000">
                  <a:srgbClr val="913823"/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00025" y="1430656"/>
            <a:ext cx="6515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就像今天一样，第一世纪人们因政治、哲学、宗教及其他信仰而分裂。我们如何防止这种思维方式渗透教会，制造分裂呢 </a:t>
            </a:r>
            <a:r>
              <a:rPr lang="en-GB" sz="2000" b="1" noProof="0" dirty="0"/>
              <a:t>?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3" cstate="email"/>
          <a:srcRect/>
          <a:stretch>
            <a:fillRect/>
          </a:stretch>
        </p:blipFill>
        <p:spPr>
          <a:xfrm>
            <a:off x="8877300" y="2930806"/>
            <a:ext cx="3143252" cy="3789082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4" cstate="email"/>
          <a:srcRect/>
          <a:stretch>
            <a:fillRect/>
          </a:stretch>
        </p:blipFill>
        <p:spPr>
          <a:xfrm>
            <a:off x="171449" y="2771775"/>
            <a:ext cx="2104883" cy="2228850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66FFCC"/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171449" y="5119688"/>
            <a:ext cx="2104883" cy="1600200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75000"/>
              </a:schemeClr>
            </a:solidFill>
            <a:miter lim="800000"/>
            <a:headEnd/>
            <a:tailEnd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CuadroTexto 17"/>
          <p:cNvSpPr txBox="1"/>
          <p:nvPr/>
        </p:nvSpPr>
        <p:spPr>
          <a:xfrm>
            <a:off x="2419209" y="2758307"/>
            <a:ext cx="6391276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领导者的态度起着重要作用。                                </a:t>
            </a:r>
            <a:endParaRPr lang="en-MY" altLang="zh-CN" sz="2000" b="1" dirty="0"/>
          </a:p>
          <a:p>
            <a:pPr>
              <a:spcBef>
                <a:spcPts val="600"/>
              </a:spcBef>
            </a:pPr>
            <a:r>
              <a:rPr lang="zh-CN" altLang="en-US" sz="2000" b="1" dirty="0"/>
              <a:t>教会领袖必须明确自己作为管家的角色。他们不是教堂的所有者</a:t>
            </a:r>
            <a:r>
              <a:rPr lang="en-US" altLang="zh-CN" sz="2000" b="1" dirty="0"/>
              <a:t>; </a:t>
            </a:r>
            <a:r>
              <a:rPr lang="zh-CN" altLang="en-US" sz="2000" b="1" dirty="0"/>
              <a:t>他们只是为基督管理教会而已。</a:t>
            </a:r>
            <a:endParaRPr lang="en-GB" sz="2000" b="1" noProof="0" dirty="0"/>
          </a:p>
        </p:txBody>
      </p:sp>
      <p:grpSp>
        <p:nvGrpSpPr>
          <p:cNvPr id="25" name="Grupo 24"/>
          <p:cNvGrpSpPr/>
          <p:nvPr/>
        </p:nvGrpSpPr>
        <p:grpSpPr>
          <a:xfrm>
            <a:off x="6715125" y="1514475"/>
            <a:ext cx="5305427" cy="1181100"/>
            <a:chOff x="6715125" y="1514475"/>
            <a:chExt cx="5305427" cy="1181100"/>
          </a:xfrm>
        </p:grpSpPr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6" cstate="email"/>
            <a:srcRect/>
            <a:stretch>
              <a:fillRect/>
            </a:stretch>
          </p:blipFill>
          <p:spPr>
            <a:xfrm>
              <a:off x="6715125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  <a:headEnd/>
              <a:tailEnd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 rotWithShape="1">
            <a:blip r:embed="rId7" cstate="email"/>
            <a:srcRect/>
            <a:stretch>
              <a:fillRect/>
            </a:stretch>
          </p:blipFill>
          <p:spPr>
            <a:xfrm>
              <a:off x="8502438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  <a:headEnd/>
              <a:tailEnd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22" name="Imagen 21"/>
            <p:cNvPicPr>
              <a:picLocks noChangeAspect="1"/>
            </p:cNvPicPr>
            <p:nvPr/>
          </p:nvPicPr>
          <p:blipFill>
            <a:blip r:embed="rId8" cstate="email"/>
            <a:srcRect/>
            <a:stretch>
              <a:fillRect/>
            </a:stretch>
          </p:blipFill>
          <p:spPr>
            <a:xfrm>
              <a:off x="10289751" y="1514475"/>
              <a:ext cx="1730801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  <a:headEnd/>
              <a:tailEnd/>
            </a:ln>
            <a:effectLst>
              <a:innerShdw blurRad="76200">
                <a:srgbClr val="000000"/>
              </a:innerShdw>
            </a:effectLst>
          </p:spPr>
        </p:pic>
      </p:grpSp>
      <p:sp>
        <p:nvSpPr>
          <p:cNvPr id="7" name="CuadroTexto 6"/>
          <p:cNvSpPr txBox="1"/>
          <p:nvPr/>
        </p:nvSpPr>
        <p:spPr>
          <a:xfrm>
            <a:off x="2419209" y="5704225"/>
            <a:ext cx="63912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zh-CN" altLang="en-US" sz="2000" b="1" dirty="0">
                <a:solidFill>
                  <a:prstClr val="black"/>
                </a:solidFill>
              </a:rPr>
              <a:t>如果教会里每个人</a:t>
            </a:r>
            <a:r>
              <a:rPr lang="en-US" altLang="zh-CN" sz="2000" b="1" dirty="0">
                <a:solidFill>
                  <a:prstClr val="black"/>
                </a:solidFill>
              </a:rPr>
              <a:t>——</a:t>
            </a:r>
            <a:r>
              <a:rPr lang="zh-CN" altLang="en-US" sz="2000" b="1" dirty="0">
                <a:solidFill>
                  <a:prstClr val="black"/>
                </a:solidFill>
              </a:rPr>
              <a:t>不仅仅是领袖，而是每一位成员</a:t>
            </a:r>
            <a:r>
              <a:rPr lang="en-US" altLang="zh-CN" sz="2000" b="1" dirty="0">
                <a:solidFill>
                  <a:prstClr val="black"/>
                </a:solidFill>
              </a:rPr>
              <a:t>——</a:t>
            </a:r>
            <a:r>
              <a:rPr lang="zh-CN" altLang="en-US" sz="2000" b="1" dirty="0">
                <a:solidFill>
                  <a:prstClr val="black"/>
                </a:solidFill>
              </a:rPr>
              <a:t>都这样行事，教会何愁没有合一呢 ？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419209" y="4798056"/>
            <a:ext cx="63912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zh-CN" altLang="en-US" sz="2000" b="1" dirty="0">
                <a:solidFill>
                  <a:prstClr val="black"/>
                </a:solidFill>
              </a:rPr>
              <a:t>管理的仆人必须像主一样行事：总是谦卑地奉献自己去服事他人（腓立比书 </a:t>
            </a:r>
            <a:r>
              <a:rPr lang="en-US" altLang="zh-CN" sz="2000" b="1" dirty="0">
                <a:solidFill>
                  <a:prstClr val="black"/>
                </a:solidFill>
              </a:rPr>
              <a:t>2</a:t>
            </a:r>
            <a:r>
              <a:rPr lang="zh-CN" altLang="en-US" sz="2000" b="1" dirty="0">
                <a:solidFill>
                  <a:prstClr val="black"/>
                </a:solidFill>
              </a:rPr>
              <a:t>：</a:t>
            </a:r>
            <a:r>
              <a:rPr lang="en-US" altLang="zh-CN" sz="2000" b="1" dirty="0">
                <a:solidFill>
                  <a:prstClr val="black"/>
                </a:solidFill>
              </a:rPr>
              <a:t>3-8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。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2419209" y="4085958"/>
            <a:ext cx="63912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zh-CN" altLang="en-US" sz="2000" b="1" dirty="0">
                <a:solidFill>
                  <a:prstClr val="black"/>
                </a:solidFill>
              </a:rPr>
              <a:t>教会的领袖是耶稣，其他人都以“基督的仆人”身份领导教会（哥林多前书 </a:t>
            </a:r>
            <a:r>
              <a:rPr lang="en-US" altLang="zh-CN" sz="2000" b="1" dirty="0">
                <a:solidFill>
                  <a:prstClr val="black"/>
                </a:solidFill>
              </a:rPr>
              <a:t>4</a:t>
            </a:r>
            <a:r>
              <a:rPr lang="zh-CN" altLang="en-US" sz="2000" b="1" dirty="0">
                <a:solidFill>
                  <a:prstClr val="black"/>
                </a:solidFill>
              </a:rPr>
              <a:t>：</a:t>
            </a:r>
            <a:r>
              <a:rPr lang="en-US" altLang="zh-CN" sz="2000" b="1" dirty="0">
                <a:solidFill>
                  <a:prstClr val="black"/>
                </a:solidFill>
              </a:rPr>
              <a:t>1</a:t>
            </a:r>
            <a:r>
              <a:rPr lang="zh-CN" altLang="en-US" sz="2000" b="1" dirty="0">
                <a:solidFill>
                  <a:prstClr val="black"/>
                </a:solidFill>
              </a:rPr>
              <a:t>）。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8" grpId="0"/>
      <p:bldP spid="7" grpId="0"/>
      <p:bldP spid="10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2184936" y="489502"/>
            <a:ext cx="777721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2400" b="1" noProof="0" dirty="0">
                <a:latin typeface="Constantia" panose="02030602050306030303" pitchFamily="18" charset="0"/>
              </a:rPr>
              <a:t>“</a:t>
            </a:r>
            <a:r>
              <a:rPr lang="zh-CN" altLang="en-US" sz="2800" b="1" dirty="0">
                <a:latin typeface="Constantia" panose="02030602050306030303" pitchFamily="18" charset="0"/>
              </a:rPr>
              <a:t>除了基督化的宽容精神，没有什么能在教会中成就团结。撒但能撒播不和；惟有基督才能使有分歧的人和睦。</a:t>
            </a:r>
            <a:r>
              <a:rPr lang="en-US" altLang="zh-CN" sz="2800" b="1" dirty="0">
                <a:latin typeface="Constantia" panose="02030602050306030303" pitchFamily="18" charset="0"/>
              </a:rPr>
              <a:t>……</a:t>
            </a:r>
            <a:r>
              <a:rPr lang="zh-CN" altLang="en-US" sz="2800" b="1" dirty="0">
                <a:latin typeface="Constantia" panose="02030602050306030303" pitchFamily="18" charset="0"/>
              </a:rPr>
              <a:t>当你作为教会的一个肢体，爱上帝为至上并且爱人如己时，就不会需要努力造成团结了，因为自然就会产生在基督里的合一。耳朵就不会再倾听伤害邻舍的报告，也不会有一个人开始责备自己的邻舍了。教会的肢体们就会怀有爱心与团结，象一个大家庭一样。于是我们就会向世人出具上帝的证书，证明上帝已差祂的儿子进入世界。基督说过：“你们若有彼此相爱的心，众人因此就认出你们是我的门徒了”（约 </a:t>
            </a:r>
            <a:r>
              <a:rPr lang="en-US" altLang="zh-CN" sz="2800" b="1" dirty="0">
                <a:latin typeface="Constantia" panose="02030602050306030303" pitchFamily="18" charset="0"/>
              </a:rPr>
              <a:t>13:35</a:t>
            </a:r>
            <a:r>
              <a:rPr lang="zh-CN" altLang="en-US" sz="2800" b="1" dirty="0">
                <a:latin typeface="Constantia" panose="02030602050306030303" pitchFamily="18" charset="0"/>
              </a:rPr>
              <a:t>）</a:t>
            </a:r>
            <a:r>
              <a:rPr lang="en-GB" sz="2800" b="1" noProof="0" dirty="0">
                <a:latin typeface="Constantia" panose="02030602050306030303" pitchFamily="18" charset="0"/>
              </a:rPr>
              <a:t>”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5618387" y="5752481"/>
            <a:ext cx="40318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2000" b="1" dirty="0"/>
              <a:t>怀爱伦（彰显主基督，七月五日）</a:t>
            </a:r>
            <a:endParaRPr lang="en-GB" sz="2000" b="1" noProof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0" y="1381125"/>
            <a:ext cx="12192000" cy="707886"/>
          </a:xfrm>
          <a:prstGeom prst="rect">
            <a:avLst/>
          </a:prstGeom>
          <a:solidFill>
            <a:srgbClr val="FFF0D6">
              <a:alpha val="73000"/>
            </a:srgb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弟兄们，我藉我们主耶稣基督的名，劝你们都说一样的话。你们中间也不可分党</a:t>
            </a:r>
          </a:p>
          <a:p>
            <a:pPr lvl="0" algn="ctr"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，只要一心一意，彼此相合。</a:t>
            </a: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 ( </a:t>
            </a:r>
            <a:r>
              <a:rPr lang="zh-CN" altLang="en-US" b="1" dirty="0">
                <a:solidFill>
                  <a:srgbClr val="993423"/>
                </a:solidFill>
                <a:latin typeface="Comic Sans MS" panose="030F0702030302020204" pitchFamily="66" charset="0"/>
              </a:rPr>
              <a:t>哥林多前书</a:t>
            </a:r>
            <a:r>
              <a:rPr kumimoji="0" lang="en-GB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1:10 )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267575" y="3760707"/>
            <a:ext cx="4419600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导致不合一的问题</a:t>
            </a:r>
            <a:r>
              <a:rPr lang="en-GB" sz="2000" b="1" noProof="0" dirty="0"/>
              <a:t>:</a:t>
            </a:r>
          </a:p>
          <a:p>
            <a:pPr lvl="1">
              <a:spcBef>
                <a:spcPts val="600"/>
              </a:spcBef>
            </a:pPr>
            <a:r>
              <a:rPr lang="zh-CN" altLang="en-US" sz="2000" b="1" noProof="0" dirty="0">
                <a:solidFill>
                  <a:srgbClr val="C53544"/>
                </a:solidFill>
              </a:rPr>
              <a:t>分歧与争议</a:t>
            </a:r>
            <a:endParaRPr lang="en-GB" sz="2000" b="1" noProof="0" dirty="0">
              <a:solidFill>
                <a:srgbClr val="C53544"/>
              </a:solidFill>
            </a:endParaRPr>
          </a:p>
          <a:p>
            <a:pPr>
              <a:spcBef>
                <a:spcPts val="1800"/>
              </a:spcBef>
            </a:pPr>
            <a:r>
              <a:rPr lang="zh-CN" altLang="en-US" sz="2000" b="1" dirty="0"/>
              <a:t>如何保持合一</a:t>
            </a:r>
            <a:r>
              <a:rPr lang="en-GB" sz="2000" b="1" noProof="0" dirty="0"/>
              <a:t>:</a:t>
            </a:r>
          </a:p>
          <a:p>
            <a:pPr lvl="1">
              <a:spcBef>
                <a:spcPts val="600"/>
              </a:spcBef>
            </a:pPr>
            <a:r>
              <a:rPr lang="zh-CN" altLang="en-US" sz="2000" b="1" noProof="0" dirty="0">
                <a:solidFill>
                  <a:srgbClr val="55A14E"/>
                </a:solidFill>
              </a:rPr>
              <a:t>在耶稣里合一</a:t>
            </a:r>
            <a:endParaRPr lang="en-GB" sz="2000" b="1" noProof="0" dirty="0">
              <a:solidFill>
                <a:srgbClr val="55A14E"/>
              </a:solidFill>
            </a:endParaRPr>
          </a:p>
          <a:p>
            <a:pPr lvl="1">
              <a:spcBef>
                <a:spcPts val="600"/>
              </a:spcBef>
            </a:pPr>
            <a:r>
              <a:rPr lang="zh-CN" altLang="en-US" sz="2000" b="1" dirty="0">
                <a:solidFill>
                  <a:srgbClr val="3080B9"/>
                </a:solidFill>
              </a:rPr>
              <a:t>智慧与成熟</a:t>
            </a:r>
            <a:endParaRPr lang="en-GB" sz="2000" b="1" noProof="0" dirty="0">
              <a:solidFill>
                <a:srgbClr val="3080B9"/>
              </a:solidFill>
            </a:endParaRPr>
          </a:p>
          <a:p>
            <a:pPr lvl="1">
              <a:spcBef>
                <a:spcPts val="600"/>
              </a:spcBef>
            </a:pPr>
            <a:r>
              <a:rPr lang="zh-CN" altLang="en-US" sz="2000" b="1" noProof="0" dirty="0">
                <a:solidFill>
                  <a:srgbClr val="C57035"/>
                </a:solidFill>
              </a:rPr>
              <a:t>服事与谦卑</a:t>
            </a:r>
            <a:endParaRPr lang="en-GB" sz="2000" b="1" noProof="0" dirty="0">
              <a:solidFill>
                <a:srgbClr val="C57035"/>
              </a:solidFill>
            </a:endParaRPr>
          </a:p>
          <a:p>
            <a:pPr lvl="1">
              <a:spcBef>
                <a:spcPts val="600"/>
              </a:spcBef>
            </a:pPr>
            <a:r>
              <a:rPr lang="zh-CN" altLang="en-US" sz="2000" b="1" noProof="0" dirty="0">
                <a:solidFill>
                  <a:srgbClr val="BD2DB8"/>
                </a:solidFill>
              </a:rPr>
              <a:t>对领袖们的尊重</a:t>
            </a:r>
            <a:endParaRPr lang="en-GB" sz="2000" b="1" noProof="0" dirty="0">
              <a:solidFill>
                <a:srgbClr val="BD2DB8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314325" y="199168"/>
            <a:ext cx="7019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在向哥林多人致意并赞美他们的属灵成长后，保罗接着谈到了影响该教会的第一个问题：缺乏合一。</a:t>
            </a:r>
            <a:endParaRPr lang="en-GB" sz="2000" b="1" noProof="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14325" y="3662063"/>
            <a:ext cx="5364793" cy="3059609"/>
          </a:xfrm>
          <a:prstGeom prst="round2DiagRect">
            <a:avLst>
              <a:gd name="adj1" fmla="val 16667"/>
              <a:gd name="adj2" fmla="val 46918"/>
            </a:avLst>
          </a:prstGeom>
          <a:ln w="57150" cap="sq">
            <a:solidFill>
              <a:srgbClr val="CCDAFF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7581900" y="293962"/>
            <a:ext cx="4219575" cy="31940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7431719" y="5883602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7431719" y="5114294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7431719" y="5498948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7431719" y="6268255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7431719" y="4208205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1" cstate="email"/>
          <a:stretch>
            <a:fillRect/>
          </a:stretch>
        </p:blipFill>
        <p:spPr>
          <a:xfrm flipH="1">
            <a:off x="6711849" y="3781808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12" cstate="email"/>
          <a:stretch>
            <a:fillRect/>
          </a:stretch>
        </p:blipFill>
        <p:spPr>
          <a:xfrm flipH="1">
            <a:off x="6711849" y="4693860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/>
          <p:cNvSpPr txBox="1"/>
          <p:nvPr/>
        </p:nvSpPr>
        <p:spPr>
          <a:xfrm>
            <a:off x="314324" y="2456206"/>
            <a:ext cx="70199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zh-CN" altLang="en-US" sz="2000" b="1" dirty="0">
                <a:solidFill>
                  <a:prstClr val="black"/>
                </a:solidFill>
              </a:rPr>
              <a:t>有一点从一开始就很明确：教会的合一不能靠人类的努力实现。只有专注于耶稣，我们才能实现合一</a:t>
            </a:r>
            <a:r>
              <a:rPr lang="zh-CN" altLang="en-US" sz="2000" b="1" dirty="0">
                <a:solidFill>
                  <a:prstClr val="black"/>
                </a:solidFill>
                <a:latin typeface="Aptos" panose="02110004020202020204"/>
              </a:rPr>
              <a:t>。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314323" y="1327687"/>
            <a:ext cx="701992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zh-CN" altLang="en-US" sz="2000" b="1" dirty="0">
                <a:solidFill>
                  <a:prstClr val="black"/>
                </a:solidFill>
              </a:rPr>
              <a:t>在保罗写给哥林多前书的书信中，以及他所写的其他书信中，我们看到他为我们提供了解决这一问题的指导，这一问题同样也会影响当今的教会</a:t>
            </a:r>
            <a:r>
              <a:rPr lang="zh-CN" altLang="en-US" sz="2000" b="1" dirty="0">
                <a:solidFill>
                  <a:prstClr val="black"/>
                </a:solidFill>
                <a:latin typeface="Aptos" panose="02110004020202020204"/>
              </a:rPr>
              <a:t>。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500"/>
                            </p:stCondLst>
                            <p:childTnLst>
                              <p:par>
                                <p:cTn id="9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140542" y="2662357"/>
            <a:ext cx="9910916" cy="110799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zh-CN" altLang="en-US" sz="6600" b="1" noProof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导致不合一的问题</a:t>
            </a:r>
            <a:endParaRPr lang="en-GB" sz="6600" b="1" noProof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50800" dist="12700" dir="5400000" algn="ctr" rotWithShape="0">
                  <a:schemeClr val="tx1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94256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95909" y="1819275"/>
            <a:ext cx="2204884" cy="29398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75000"/>
              </a:schemeClr>
            </a:solidFill>
            <a:miter lim="800000"/>
            <a:headEnd/>
            <a:tailEnd/>
          </a:ln>
          <a:effectLst>
            <a:reflection blurRad="12700" stA="33000" endPos="13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/>
          <p:cNvSpPr txBox="1"/>
          <p:nvPr/>
        </p:nvSpPr>
        <p:spPr>
          <a:xfrm>
            <a:off x="0" y="-49160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reezing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CN" altLang="en-US" sz="4000" b="1" dirty="0">
                <a:solidFill>
                  <a:srgbClr val="FF0000"/>
                </a:solidFill>
              </a:rPr>
              <a:t>分歧与争议</a:t>
            </a:r>
            <a:endParaRPr lang="en-GB" sz="4000" b="1" noProof="0" dirty="0">
              <a:solidFill>
                <a:srgbClr val="FF0000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1" y="626024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“</a:t>
            </a:r>
            <a:r>
              <a:rPr lang="zh-CN" altLang="en-US" sz="2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弟兄们，我藉我们主耶稣基督的名，劝你们都说一样的话。你们中间也不可分党，</a:t>
            </a:r>
            <a:endParaRPr lang="en-MY" altLang="zh-CN" sz="2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zh-CN" altLang="en-US" sz="2000" b="1" dirty="0">
                <a:solidFill>
                  <a:srgbClr val="002060"/>
                </a:solidFill>
                <a:latin typeface="Comic Sans MS" panose="030F0702030302020204" pitchFamily="66" charset="0"/>
              </a:rPr>
              <a:t>只要一心一意，彼此相合。</a:t>
            </a:r>
            <a:r>
              <a:rPr lang="en-GB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” </a:t>
            </a:r>
          </a:p>
          <a:p>
            <a:pPr algn="ctr"/>
            <a:r>
              <a:rPr lang="en-GB" sz="14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(</a:t>
            </a:r>
            <a:r>
              <a:rPr lang="zh-CN" altLang="en-US" sz="1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哥林多前书 </a:t>
            </a:r>
            <a:r>
              <a:rPr lang="en-GB" sz="14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1:10)</a:t>
            </a:r>
            <a:endParaRPr lang="en-GB" b="1" noProof="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497394" y="2146027"/>
            <a:ext cx="5181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多位领袖曾经过哥林多，每位信徒都有自己最喜欢的传道者（保罗、阿波罗、彼得。。。。）这已经导致他们之间产生争执（哥林多前书 </a:t>
            </a:r>
            <a:r>
              <a:rPr lang="en-US" altLang="zh-CN" sz="2000" b="1" dirty="0"/>
              <a:t>1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11</a:t>
            </a:r>
            <a:r>
              <a:rPr lang="en-GB" sz="2000" b="1" noProof="0" dirty="0"/>
              <a:t>)</a:t>
            </a:r>
            <a:r>
              <a:rPr lang="zh-CN" altLang="en-US" sz="2000" b="1" noProof="0" dirty="0"/>
              <a:t>。</a:t>
            </a:r>
            <a:endParaRPr lang="en-GB" sz="2000" b="1" noProof="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 cstate="hqprint"/>
          <a:srcRect/>
          <a:stretch>
            <a:fillRect/>
          </a:stretch>
        </p:blipFill>
        <p:spPr>
          <a:xfrm>
            <a:off x="6213988" y="4835485"/>
            <a:ext cx="3293072" cy="184084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5" cstate="hqprint"/>
          <a:srcRect/>
          <a:stretch>
            <a:fillRect/>
          </a:stretch>
        </p:blipFill>
        <p:spPr>
          <a:xfrm>
            <a:off x="9743034" y="4820098"/>
            <a:ext cx="2253056" cy="1847700"/>
          </a:xfrm>
          <a:prstGeom prst="round2DiagRect">
            <a:avLst>
              <a:gd name="adj1" fmla="val 0"/>
              <a:gd name="adj2" fmla="val 14950"/>
            </a:avLst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CuadroTexto 11"/>
          <p:cNvSpPr txBox="1"/>
          <p:nvPr/>
        </p:nvSpPr>
        <p:spPr>
          <a:xfrm>
            <a:off x="77923" y="5017824"/>
            <a:ext cx="60180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教会的生活逐渐受到影响（哥林多前书</a:t>
            </a:r>
            <a:r>
              <a:rPr lang="en-US" altLang="zh-CN" sz="2000" b="1" dirty="0"/>
              <a:t>3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3</a:t>
            </a:r>
            <a:r>
              <a:rPr lang="zh-CN" altLang="en-US" sz="2000" b="1" dirty="0"/>
              <a:t>）。这种缺乏合一扭曲了主的圣餐仪式（哥林多前书</a:t>
            </a:r>
            <a:r>
              <a:rPr lang="en-US" altLang="zh-CN" sz="2000" b="1" dirty="0"/>
              <a:t>11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33</a:t>
            </a:r>
            <a:r>
              <a:rPr lang="zh-CN" altLang="en-US" sz="2000" b="1" dirty="0"/>
              <a:t>），他们甚至到了在法庭上互相起诉的程度（哥林多前书</a:t>
            </a:r>
            <a:r>
              <a:rPr lang="en-US" altLang="zh-CN" sz="2000" b="1" dirty="0"/>
              <a:t>6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1</a:t>
            </a:r>
            <a:r>
              <a:rPr lang="zh-CN" altLang="en-US" sz="2000" b="1" dirty="0"/>
              <a:t>）。</a:t>
            </a:r>
            <a:endParaRPr lang="en-GB" sz="2000" b="1" noProof="0" dirty="0"/>
          </a:p>
        </p:txBody>
      </p:sp>
      <p:sp>
        <p:nvSpPr>
          <p:cNvPr id="14" name="CuadroTexto 13"/>
          <p:cNvSpPr txBox="1"/>
          <p:nvPr/>
        </p:nvSpPr>
        <p:spPr>
          <a:xfrm>
            <a:off x="2497394" y="1703338"/>
            <a:ext cx="96946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哥林多教会中存在哪些分岐（哥林多前书 </a:t>
            </a:r>
            <a:r>
              <a:rPr lang="en-US" altLang="zh-CN" sz="2000" b="1" dirty="0"/>
              <a:t>1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12</a:t>
            </a:r>
            <a:r>
              <a:rPr lang="en-GB" sz="2000" b="1" noProof="0" dirty="0"/>
              <a:t>) ?</a:t>
            </a: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7751313" y="2283038"/>
            <a:ext cx="4244777" cy="2372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CuadroTexto 6"/>
          <p:cNvSpPr txBox="1"/>
          <p:nvPr/>
        </p:nvSpPr>
        <p:spPr>
          <a:xfrm>
            <a:off x="2497394" y="3819823"/>
            <a:ext cx="518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zh-CN" altLang="en-US" sz="2000" b="1" dirty="0">
                <a:solidFill>
                  <a:prstClr val="black"/>
                </a:solidFill>
              </a:rPr>
              <a:t>他们没有意识到这些领袖们都在传讲相同的信息。而他们却只专注于无关紧要的方面（哥林多前书 </a:t>
            </a:r>
            <a:r>
              <a:rPr lang="en-US" altLang="zh-CN" sz="2000" b="1" dirty="0">
                <a:solidFill>
                  <a:prstClr val="black"/>
                </a:solidFill>
              </a:rPr>
              <a:t>3</a:t>
            </a:r>
            <a:r>
              <a:rPr lang="zh-CN" altLang="en-US" sz="2000" b="1" dirty="0">
                <a:solidFill>
                  <a:prstClr val="black"/>
                </a:solidFill>
              </a:rPr>
              <a:t>：</a:t>
            </a:r>
            <a:r>
              <a:rPr lang="en-US" altLang="zh-CN" sz="2000" b="1" dirty="0">
                <a:solidFill>
                  <a:prstClr val="black"/>
                </a:solidFill>
              </a:rPr>
              <a:t>5-8</a:t>
            </a:r>
            <a:r>
              <a:rPr lang="zh-CN" altLang="en-US" sz="2000" b="1" dirty="0">
                <a:solidFill>
                  <a:prstClr val="black"/>
                </a:solidFill>
              </a:rPr>
              <a:t>）。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2172929" y="2149544"/>
            <a:ext cx="7846142" cy="110799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zh-CN" altLang="en-US" sz="6600" b="1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如何维持合一</a:t>
            </a:r>
            <a:endParaRPr lang="en-GB" sz="6600" b="1" noProof="0" dirty="0">
              <a:ln w="12700" cmpd="sng">
                <a:solidFill>
                  <a:srgbClr val="285E2D"/>
                </a:solidFill>
                <a:prstDash val="solid"/>
              </a:ln>
              <a:gradFill>
                <a:gsLst>
                  <a:gs pos="0">
                    <a:srgbClr val="285E2D"/>
                  </a:gs>
                  <a:gs pos="40000">
                    <a:srgbClr val="64BC6C"/>
                  </a:gs>
                  <a:gs pos="87000">
                    <a:srgbClr val="B7DFBA"/>
                  </a:gs>
                </a:gsLst>
                <a:lin ang="5400000"/>
              </a:gradFill>
              <a:effectLst>
                <a:outerShdw blurRad="50800" dist="12700" dir="5400000" algn="ctr" rotWithShape="0">
                  <a:schemeClr val="tx1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4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0" y="0"/>
            <a:ext cx="7737987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ood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CN" altLang="en-US" sz="4400" b="1" dirty="0">
                <a:solidFill>
                  <a:schemeClr val="accent3"/>
                </a:solidFill>
              </a:rPr>
              <a:t>在耶稣里合一</a:t>
            </a:r>
            <a:endParaRPr lang="en-GB" sz="4400" b="1" noProof="0" dirty="0">
              <a:solidFill>
                <a:schemeClr val="accent3"/>
              </a:solidFill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444755" y="681722"/>
            <a:ext cx="68484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zh-CN" altLang="en-U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神是信实的，你们原是被他所召，好与他儿子─我们的主耶稣基督一同得分。</a:t>
            </a:r>
            <a:r>
              <a:rPr lang="en-GB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” </a:t>
            </a:r>
            <a:r>
              <a:rPr lang="en-GB" sz="14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(</a:t>
            </a:r>
            <a:r>
              <a:rPr lang="en-GB" sz="14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zh-CN" altLang="en-US" sz="14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哥林多前书 </a:t>
            </a:r>
            <a:r>
              <a:rPr lang="en-GB" sz="14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1:9)</a:t>
            </a:r>
            <a:endParaRPr lang="en-GB" b="1" noProof="0" dirty="0">
              <a:solidFill>
                <a:srgbClr val="FFFF66"/>
              </a:solidFill>
              <a:effectLst>
                <a:glow rad="127000">
                  <a:schemeClr val="accent6">
                    <a:lumMod val="5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233822" y="1451163"/>
            <a:ext cx="73576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GB" sz="2000" b="1" noProof="0" dirty="0"/>
              <a:t>“</a:t>
            </a:r>
            <a:r>
              <a:rPr lang="zh-CN" altLang="en-US" sz="2000" b="1" dirty="0"/>
              <a:t>基督是分开的吗？保罗为你们钉了十字架吗？你们是奉保罗的名受了洗吗 </a:t>
            </a:r>
            <a:r>
              <a:rPr lang="en-GB" sz="2000" b="1" noProof="0" dirty="0"/>
              <a:t>?” (</a:t>
            </a:r>
            <a:r>
              <a:rPr lang="zh-CN" altLang="en-US" sz="2000" b="1" dirty="0"/>
              <a:t>哥林多前书</a:t>
            </a:r>
            <a:r>
              <a:rPr lang="en-GB" sz="2000" b="1" noProof="0" dirty="0"/>
              <a:t>1:13)</a:t>
            </a:r>
            <a:r>
              <a:rPr lang="zh-CN" altLang="en-US" sz="2000" b="1" dirty="0"/>
              <a:t>。 通过这些问题，保罗希望让他们反思。</a:t>
            </a:r>
            <a:endParaRPr lang="en-GB" sz="2000" b="1" noProof="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737987" y="308013"/>
            <a:ext cx="4290683" cy="624197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7" name="CuadroTexto 6"/>
          <p:cNvSpPr txBox="1"/>
          <p:nvPr/>
        </p:nvSpPr>
        <p:spPr>
          <a:xfrm>
            <a:off x="237589" y="5898307"/>
            <a:ext cx="73538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zh-CN" altLang="en-US" sz="2000" b="1" dirty="0">
                <a:solidFill>
                  <a:prstClr val="black"/>
                </a:solidFill>
              </a:rPr>
              <a:t>教会的合一只有通过向自我死去，并为耶稣而活才能实现。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37589" y="4786521"/>
            <a:ext cx="73538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zh-CN" altLang="en-US" sz="2000" b="1" dirty="0">
                <a:solidFill>
                  <a:prstClr val="black"/>
                </a:solidFill>
              </a:rPr>
              <a:t>当他们以基督为中心时，每个人各自拥有不同的恩赐，和一些小小的分歧，这样的他们不但不会产生分裂，反而是产生合一（哥林多前书</a:t>
            </a:r>
            <a:r>
              <a:rPr lang="en-US" altLang="zh-CN" sz="2000" b="1" dirty="0">
                <a:solidFill>
                  <a:prstClr val="black"/>
                </a:solidFill>
              </a:rPr>
              <a:t>12</a:t>
            </a:r>
            <a:r>
              <a:rPr lang="zh-CN" altLang="en-US" sz="2000" b="1" dirty="0">
                <a:solidFill>
                  <a:prstClr val="black"/>
                </a:solidFill>
              </a:rPr>
              <a:t>：</a:t>
            </a:r>
            <a:r>
              <a:rPr lang="en-US" altLang="zh-CN" sz="2000" b="1" dirty="0">
                <a:solidFill>
                  <a:prstClr val="black"/>
                </a:solidFill>
              </a:rPr>
              <a:t>12-13,25,27</a:t>
            </a:r>
            <a:r>
              <a:rPr lang="zh-CN" altLang="en-US" sz="2000" b="1" dirty="0">
                <a:solidFill>
                  <a:prstClr val="black"/>
                </a:solidFill>
              </a:rPr>
              <a:t>）。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237589" y="3674735"/>
            <a:ext cx="73538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zh-CN" altLang="en-US" sz="2000" b="1" dirty="0">
                <a:solidFill>
                  <a:prstClr val="black"/>
                </a:solidFill>
              </a:rPr>
              <a:t>但在耶稣里的合一并不是统一。这并不意味着我们对所有事情都有同样的看法，或者我们都以相同的方式行动</a:t>
            </a:r>
            <a:r>
              <a:rPr lang="zh-CN" altLang="en-US" sz="2000" b="1" dirty="0">
                <a:solidFill>
                  <a:prstClr val="black"/>
                </a:solidFill>
                <a:latin typeface="Aptos" panose="02110004020202020204"/>
              </a:rPr>
              <a:t>。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CuadroTexto 12"/>
          <p:cNvSpPr txBox="1"/>
          <p:nvPr/>
        </p:nvSpPr>
        <p:spPr>
          <a:xfrm>
            <a:off x="233818" y="2562949"/>
            <a:ext cx="735760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zh-CN" altLang="en-US" sz="2000" b="1" dirty="0">
                <a:solidFill>
                  <a:prstClr val="black"/>
                </a:solidFill>
              </a:rPr>
              <a:t>只有以耶稣为主，合一才能实现。合一并不是通过遵循一些弟姐妹的思想或理念，或通过形成亲密的群体来实现的</a:t>
            </a:r>
            <a:r>
              <a:rPr lang="zh-CN" altLang="en-US" sz="2000" b="1" dirty="0">
                <a:solidFill>
                  <a:prstClr val="black"/>
                </a:solidFill>
                <a:latin typeface="Aptos" panose="02110004020202020204"/>
              </a:rPr>
              <a:t>。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hqprint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0" y="-28575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zh-CN" altLang="en-US" sz="4000" b="1" spc="600" dirty="0">
                <a:solidFill>
                  <a:srgbClr val="8643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智慧与成熟</a:t>
            </a:r>
            <a:endParaRPr lang="en-GB" sz="4000" b="1" spc="600" noProof="0" dirty="0">
              <a:solidFill>
                <a:srgbClr val="86430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690563" y="596763"/>
            <a:ext cx="10810875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GB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zh-CN" alt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弟兄们，我从前对你们说话，不能把你们当作属灵的，只得把你们当作属肉体，在</a:t>
            </a:r>
          </a:p>
          <a:p>
            <a:pPr algn="ctr"/>
            <a:r>
              <a:rPr lang="zh-CN" altLang="en-US" sz="20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基督里为婴孩的。</a:t>
            </a:r>
            <a:r>
              <a:rPr lang="en-GB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zh-CN" alt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（哥林多前书</a:t>
            </a:r>
            <a:r>
              <a:rPr lang="en-GB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3:1)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155781" y="1471948"/>
            <a:ext cx="3069428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保罗称未成熟的基督徒为“基督里为婴孩的”、“属肉体的”（哥林多前书</a:t>
            </a:r>
            <a:r>
              <a:rPr lang="en-US" altLang="zh-CN" sz="2000" b="1" dirty="0"/>
              <a:t>3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1</a:t>
            </a:r>
            <a:r>
              <a:rPr lang="zh-CN" altLang="en-US" sz="2000" b="1" dirty="0"/>
              <a:t>）</a:t>
            </a:r>
            <a:r>
              <a:rPr lang="en-GB" sz="2000" b="1" noProof="0" dirty="0"/>
              <a:t>)</a:t>
            </a:r>
            <a:r>
              <a:rPr lang="zh-CN" altLang="en-US" sz="2000" b="1" noProof="0" dirty="0"/>
              <a:t>。</a:t>
            </a:r>
            <a:r>
              <a:rPr lang="en-GB" sz="2000" b="1" noProof="0" dirty="0"/>
              <a:t>                       </a:t>
            </a:r>
          </a:p>
          <a:p>
            <a:pPr>
              <a:spcBef>
                <a:spcPts val="600"/>
              </a:spcBef>
            </a:pPr>
            <a:r>
              <a:rPr lang="zh-CN" altLang="en-US" sz="2000" b="1" dirty="0"/>
              <a:t>这类基督徒更关注于人而非耶稣。</a:t>
            </a:r>
            <a:endParaRPr lang="en-GB" sz="2000" b="1" noProof="0" dirty="0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402160568"/>
              </p:ext>
            </p:extLst>
          </p:nvPr>
        </p:nvGraphicFramePr>
        <p:xfrm>
          <a:off x="3451123" y="1405531"/>
          <a:ext cx="3952568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984161445"/>
              </p:ext>
            </p:extLst>
          </p:nvPr>
        </p:nvGraphicFramePr>
        <p:xfrm>
          <a:off x="7502011" y="1405531"/>
          <a:ext cx="4534207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8" name="CuadroTexto 7"/>
          <p:cNvSpPr txBox="1"/>
          <p:nvPr/>
        </p:nvSpPr>
        <p:spPr>
          <a:xfrm>
            <a:off x="155781" y="3725290"/>
            <a:ext cx="3295342" cy="2323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zh-CN" altLang="en-US" sz="2000" b="1" dirty="0">
                <a:solidFill>
                  <a:prstClr val="black"/>
                </a:solidFill>
              </a:rPr>
              <a:t>当某些领袖被过度重视而牺牲其他人时，这样就会形成分裂教会的团体。这乃是因为不成熟。</a:t>
            </a:r>
            <a:endParaRPr lang="en-MY" altLang="zh-CN" sz="2000" b="1" dirty="0">
              <a:solidFill>
                <a:prstClr val="black"/>
              </a:solidFill>
            </a:endParaRPr>
          </a:p>
          <a:p>
            <a:pPr lvl="0">
              <a:spcBef>
                <a:spcPts val="600"/>
              </a:spcBef>
              <a:defRPr/>
            </a:pPr>
            <a:r>
              <a:rPr lang="zh-CN" altLang="en-US" sz="2000" b="1" dirty="0">
                <a:solidFill>
                  <a:prstClr val="black"/>
                </a:solidFill>
              </a:rPr>
              <a:t>因此，保罗邀请我们在基督里达到成熟（哥林多前书 </a:t>
            </a:r>
            <a:r>
              <a:rPr lang="en-US" altLang="zh-CN" sz="2000" b="1" dirty="0">
                <a:solidFill>
                  <a:prstClr val="black"/>
                </a:solidFill>
              </a:rPr>
              <a:t>2</a:t>
            </a:r>
            <a:r>
              <a:rPr lang="zh-CN" altLang="en-US" sz="2000" b="1" dirty="0">
                <a:solidFill>
                  <a:prstClr val="black"/>
                </a:solidFill>
              </a:rPr>
              <a:t>：</a:t>
            </a:r>
            <a:r>
              <a:rPr lang="en-US" altLang="zh-CN" sz="2000" b="1" dirty="0">
                <a:solidFill>
                  <a:prstClr val="black"/>
                </a:solidFill>
              </a:rPr>
              <a:t>6</a:t>
            </a:r>
            <a:r>
              <a:rPr lang="zh-CN" altLang="en-US" sz="2000" b="1" dirty="0">
                <a:solidFill>
                  <a:prstClr val="black"/>
                </a:solidFill>
              </a:rPr>
              <a:t>）。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Graphic spid="4" grpId="0" uiExpand="1">
        <p:bldSub>
          <a:bldDgm bld="one"/>
        </p:bldSub>
      </p:bldGraphic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 cstate="email"/>
          <a:srcRect/>
          <a:stretch>
            <a:fillRect/>
          </a:stretch>
        </p:blipFill>
        <p:spPr>
          <a:xfrm>
            <a:off x="74899" y="1310640"/>
            <a:ext cx="2071536" cy="23850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/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/>
            </a:scene3d>
            <a:sp3d extrusionH="57150" contourW="25400">
              <a:bevelT w="82550" h="38100" prst="coolSlant"/>
              <a:contourClr>
                <a:schemeClr val="bg1"/>
              </a:contourClr>
            </a:sp3d>
          </a:bodyPr>
          <a:lstStyle/>
          <a:p>
            <a:pPr algn="ctr"/>
            <a:r>
              <a:rPr lang="zh-CN" altLang="en-US" sz="4000" b="1" spc="600" dirty="0">
                <a:ln w="22225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对领导者的尊重</a:t>
            </a:r>
            <a:endParaRPr lang="en-GB" sz="4000" b="1" spc="600" noProof="0" dirty="0">
              <a:ln w="22225">
                <a:noFill/>
                <a:prstDash val="solid"/>
              </a:ln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0" y="710297"/>
            <a:ext cx="1219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zh-CN" altLang="en-US" sz="2000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所求于管家的，是要他有忠心。</a:t>
            </a:r>
            <a:r>
              <a:rPr lang="en-GB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” ( </a:t>
            </a:r>
            <a:r>
              <a:rPr lang="zh-CN" altLang="en-US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哥林多前书 </a:t>
            </a:r>
            <a:r>
              <a:rPr lang="en-GB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4:2)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2031409" y="1242179"/>
            <a:ext cx="71150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领导人周围存在的竞争和派系并不意味着我们应该排斥他们。相反，保罗支持并捍卫阿波罗的事工及其在哥林多的工作（哥林多前书 </a:t>
            </a:r>
            <a:r>
              <a:rPr lang="en-US" altLang="zh-CN" sz="2000" b="1" dirty="0"/>
              <a:t>3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5-6; 4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6; 16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12</a:t>
            </a:r>
            <a:r>
              <a:rPr lang="en-GB" sz="2000" b="1" noProof="0" dirty="0"/>
              <a:t>)</a:t>
            </a:r>
            <a:r>
              <a:rPr lang="zh-CN" altLang="en-US" sz="2000" b="1" noProof="0" dirty="0"/>
              <a:t>。</a:t>
            </a:r>
            <a:endParaRPr lang="en-GB" sz="2000" b="1" noProof="0" dirty="0"/>
          </a:p>
        </p:txBody>
      </p:sp>
      <p:grpSp>
        <p:nvGrpSpPr>
          <p:cNvPr id="11" name="Grupo 10"/>
          <p:cNvGrpSpPr/>
          <p:nvPr/>
        </p:nvGrpSpPr>
        <p:grpSpPr>
          <a:xfrm>
            <a:off x="200027" y="3930504"/>
            <a:ext cx="2626744" cy="2580164"/>
            <a:chOff x="9365230" y="1587500"/>
            <a:chExt cx="2626744" cy="2580164"/>
          </a:xfrm>
        </p:grpSpPr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9365231" y="1587500"/>
              <a:ext cx="2626743" cy="1841500"/>
            </a:xfrm>
            <a:prstGeom prst="rect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</p:pic>
        <p:sp>
          <p:nvSpPr>
            <p:cNvPr id="10" name="CuadroTexto 9"/>
            <p:cNvSpPr txBox="1"/>
            <p:nvPr/>
          </p:nvSpPr>
          <p:spPr>
            <a:xfrm>
              <a:off x="9365230" y="3429000"/>
              <a:ext cx="2626743" cy="738664"/>
            </a:xfrm>
            <a:prstGeom prst="rect">
              <a:avLst/>
            </a:prstGeom>
            <a:solidFill>
              <a:schemeClr val="bg1">
                <a:alpha val="61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400" b="1" dirty="0"/>
                <a:t>弗兰克和沃尔特</a:t>
              </a:r>
              <a:r>
                <a:rPr lang="en-US" altLang="zh-CN" sz="1400" b="1" dirty="0"/>
                <a:t>·</a:t>
              </a:r>
              <a:r>
                <a:rPr lang="zh-CN" altLang="en-US" sz="1400" b="1" dirty="0"/>
                <a:t>邦德是西班牙的第一批传教士。沃尔特于</a:t>
              </a:r>
              <a:r>
                <a:rPr lang="en-US" altLang="zh-CN" sz="1400" b="1" dirty="0"/>
                <a:t>1914</a:t>
              </a:r>
              <a:r>
                <a:rPr lang="zh-CN" altLang="en-US" sz="1400" b="1" dirty="0"/>
                <a:t>年在哈恩为信仰殉道去世。</a:t>
              </a:r>
              <a:endParaRPr lang="en-GB" sz="1400" b="1" noProof="0" dirty="0"/>
            </a:p>
          </p:txBody>
        </p:sp>
      </p:grpSp>
      <p:pic>
        <p:nvPicPr>
          <p:cNvPr id="15" name="Imagen 14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9175005" y="1310640"/>
            <a:ext cx="2816967" cy="2490792"/>
          </a:xfrm>
          <a:prstGeom prst="rect">
            <a:avLst/>
          </a:prstGeom>
          <a:ln w="76200" cap="rnd">
            <a:solidFill>
              <a:srgbClr val="E9E900"/>
            </a:solidFill>
          </a:ln>
          <a:effectLst>
            <a:outerShdw blurRad="63500" sx="102000" sy="102000" algn="ctr" rotWithShape="0">
              <a:srgbClr val="00206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8039101" y="4077247"/>
            <a:ext cx="3952872" cy="2502123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" name="CuadroTexto 18"/>
          <p:cNvSpPr txBox="1"/>
          <p:nvPr/>
        </p:nvSpPr>
        <p:spPr>
          <a:xfrm>
            <a:off x="2962276" y="3882733"/>
            <a:ext cx="490581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000" b="1" dirty="0"/>
              <a:t>基督徒领袖追随耶稣的脚步，愿意为弟兄姐妹受苦，甚至必要时为他们的事工而牺牲生命（哥林多前书 </a:t>
            </a:r>
            <a:r>
              <a:rPr lang="en-US" altLang="zh-CN" sz="2000" b="1" dirty="0"/>
              <a:t>4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11-13; </a:t>
            </a:r>
            <a:r>
              <a:rPr lang="zh-CN" altLang="en-US" sz="2000" b="1" dirty="0"/>
              <a:t>哥林多后书 </a:t>
            </a:r>
            <a:r>
              <a:rPr lang="en-US" altLang="zh-CN" sz="2000" b="1" dirty="0"/>
              <a:t>11</a:t>
            </a:r>
            <a:r>
              <a:rPr lang="zh-CN" altLang="en-US" sz="2000" b="1" dirty="0"/>
              <a:t>：</a:t>
            </a:r>
            <a:r>
              <a:rPr lang="en-US" altLang="zh-CN" sz="2000" b="1" dirty="0"/>
              <a:t>23-28</a:t>
            </a:r>
            <a:r>
              <a:rPr lang="zh-CN" altLang="en-US" sz="2000" b="1" dirty="0"/>
              <a:t>）。</a:t>
            </a:r>
            <a:endParaRPr lang="en-GB" sz="2000" b="1" noProof="0" dirty="0"/>
          </a:p>
        </p:txBody>
      </p:sp>
      <p:sp>
        <p:nvSpPr>
          <p:cNvPr id="7" name="CuadroTexto 6"/>
          <p:cNvSpPr txBox="1"/>
          <p:nvPr/>
        </p:nvSpPr>
        <p:spPr>
          <a:xfrm>
            <a:off x="2031409" y="2377376"/>
            <a:ext cx="711502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zh-CN" altLang="en-US" sz="2000" b="1" dirty="0">
                <a:solidFill>
                  <a:prstClr val="black"/>
                </a:solidFill>
              </a:rPr>
              <a:t>当领导者忠诚行事时，他们配得尊荣（哥林多前书 </a:t>
            </a:r>
            <a:r>
              <a:rPr lang="en-US" altLang="zh-CN" sz="2000" b="1" dirty="0">
                <a:solidFill>
                  <a:prstClr val="black"/>
                </a:solidFill>
              </a:rPr>
              <a:t>4</a:t>
            </a:r>
            <a:r>
              <a:rPr lang="zh-CN" altLang="en-US" sz="2000" b="1" dirty="0">
                <a:solidFill>
                  <a:prstClr val="black"/>
                </a:solidFill>
              </a:rPr>
              <a:t>：</a:t>
            </a:r>
            <a:r>
              <a:rPr lang="en-US" altLang="zh-CN" sz="2000" b="1" dirty="0">
                <a:solidFill>
                  <a:prstClr val="black"/>
                </a:solidFill>
              </a:rPr>
              <a:t>2; </a:t>
            </a:r>
            <a:r>
              <a:rPr lang="zh-CN" altLang="en-US" sz="2000" b="1" dirty="0">
                <a:solidFill>
                  <a:prstClr val="black"/>
                </a:solidFill>
              </a:rPr>
              <a:t>提摩太前书 </a:t>
            </a:r>
            <a:r>
              <a:rPr lang="en-US" altLang="zh-CN" sz="2000" b="1" dirty="0">
                <a:solidFill>
                  <a:prstClr val="black"/>
                </a:solidFill>
              </a:rPr>
              <a:t>5</a:t>
            </a:r>
            <a:r>
              <a:rPr lang="zh-CN" altLang="en-US" sz="2000" b="1" dirty="0">
                <a:solidFill>
                  <a:prstClr val="black"/>
                </a:solidFill>
              </a:rPr>
              <a:t>：</a:t>
            </a:r>
            <a:r>
              <a:rPr lang="en-US" altLang="zh-CN" sz="2000" b="1" dirty="0">
                <a:solidFill>
                  <a:prstClr val="black"/>
                </a:solidFill>
              </a:rPr>
              <a:t>17</a:t>
            </a:r>
            <a:r>
              <a:rPr lang="zh-CN" altLang="en-US" sz="2000" b="1" dirty="0">
                <a:solidFill>
                  <a:prstClr val="black"/>
                </a:solidFill>
              </a:rPr>
              <a:t>）。但即使他们没有得到那份尊荣，他们依然需要忠诚，因为他们知道审判他们的是上帝，而不是人（哥林多前书</a:t>
            </a:r>
            <a:r>
              <a:rPr lang="en-US" altLang="zh-CN" sz="2000" b="1" dirty="0">
                <a:solidFill>
                  <a:prstClr val="black"/>
                </a:solidFill>
              </a:rPr>
              <a:t>4</a:t>
            </a:r>
            <a:r>
              <a:rPr lang="zh-CN" altLang="en-US" sz="2000" b="1" dirty="0">
                <a:solidFill>
                  <a:prstClr val="black"/>
                </a:solidFill>
              </a:rPr>
              <a:t>：</a:t>
            </a:r>
            <a:r>
              <a:rPr lang="en-US" altLang="zh-CN" sz="2000" b="1" dirty="0">
                <a:solidFill>
                  <a:prstClr val="black"/>
                </a:solidFill>
              </a:rPr>
              <a:t>3-4</a:t>
            </a:r>
            <a:r>
              <a:rPr lang="zh-CN" altLang="en-US" sz="2000" b="1" dirty="0">
                <a:solidFill>
                  <a:prstClr val="black"/>
                </a:solidFill>
              </a:rPr>
              <a:t>）。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CuadroTexto 11"/>
          <p:cNvSpPr txBox="1"/>
          <p:nvPr/>
        </p:nvSpPr>
        <p:spPr>
          <a:xfrm>
            <a:off x="2962275" y="5388090"/>
            <a:ext cx="495543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zh-CN" altLang="en-US" sz="2000" b="1" dirty="0">
                <a:solidFill>
                  <a:prstClr val="black"/>
                </a:solidFill>
              </a:rPr>
              <a:t>无论是领袖还是成员，都没有被呼召去争吵或互相争辩，而是要团结起来赞美耶稣，传讲十字架的信息。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9" grpId="0"/>
      <p:bldP spid="7" grpId="0"/>
      <p:bldP spid="12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1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3674B8"/>
      </a:accent1>
      <a:accent2>
        <a:srgbClr val="D9D535"/>
      </a:accent2>
      <a:accent3>
        <a:srgbClr val="3C8C44"/>
      </a:accent3>
      <a:accent4>
        <a:srgbClr val="9E3939"/>
      </a:accent4>
      <a:accent5>
        <a:srgbClr val="AE9665"/>
      </a:accent5>
      <a:accent6>
        <a:srgbClr val="C985C1"/>
      </a:accent6>
      <a:hlink>
        <a:srgbClr val="659FAF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2014</Words>
  <Application>Microsoft Office PowerPoint</Application>
  <PresentationFormat>Panorámica</PresentationFormat>
  <Paragraphs>71</Paragraphs>
  <Slides>11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Aptos</vt:lpstr>
      <vt:lpstr>Aptos Display</vt:lpstr>
      <vt:lpstr>Constantia</vt:lpstr>
      <vt:lpstr>Arial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76</cp:revision>
  <dcterms:created xsi:type="dcterms:W3CDTF">2026-06-06T16:57:00Z</dcterms:created>
  <dcterms:modified xsi:type="dcterms:W3CDTF">2026-07-09T19:00:15Z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5C2F84DD1C5A4EF0BA3C2B415D94940B_13</vt:lpwstr>
  </property>
  <property fmtid="{D5CDD505-2E9C-101B-9397-08002B2CF9AE}" pid="3" name="KSOProductBuildVer">
    <vt:lpwstr>1033-12.1.0.26880</vt:lpwstr>
  </property>
</Properties>
</file>