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6" r:id="rId11"/>
    <p:sldId id="264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#1" loCatId="list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zh-CN" altLang="en-US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不成熟</a:t>
          </a:r>
          <a:endParaRPr lang="en-GB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他们像婴孩</a:t>
          </a:r>
          <a:r>
            <a:rPr lang="en-GB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</a:p>
        <a:p>
          <a:r>
            <a:rPr lang="en-GB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 </a:t>
          </a:r>
          <a:r>
            <a:rPr lang="zh-CN" altLang="en-US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林前</a:t>
          </a:r>
          <a:r>
            <a:rPr lang="en-GB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他们喝奶</a:t>
          </a:r>
          <a:endParaRPr lang="en-MY" altLang="zh-CN" sz="20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  <a:p>
          <a:r>
            <a:rPr lang="en-GB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 </a:t>
          </a:r>
          <a:r>
            <a:rPr lang="zh-CN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林前</a:t>
          </a:r>
          <a:r>
            <a:rPr lang="en-GB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他们属肉体</a:t>
          </a:r>
          <a:r>
            <a:rPr lang="en-GB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</a:p>
        <a:p>
          <a:r>
            <a:rPr lang="en-GB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zh-CN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林前</a:t>
          </a:r>
          <a:r>
            <a:rPr lang="en-GB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他们会被他人的观点所左右             （哥林多前书 </a:t>
          </a:r>
          <a:r>
            <a:rPr lang="en-GB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#1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#1"/>
    <dgm:cxn modelId="{66DE7151-9B20-401D-B05D-519ECD1A289D}" type="presOf" srcId="{B244C300-1830-4D16-A5B8-84EABA245E7C}" destId="{FA8E0FB4-A277-4A92-81BD-BD9A3E41C821}" srcOrd="0" destOrd="0" presId="urn:microsoft.com/office/officeart/2008/layout/PictureAccentList#1"/>
    <dgm:cxn modelId="{A3D3B47F-59A5-4686-9206-46FB247A9BC0}" type="presOf" srcId="{C719C8CF-2A79-4AD0-B7C9-4BF90C286AF5}" destId="{E82BFC15-9864-4E4A-A62D-828FE8496F17}" srcOrd="0" destOrd="0" presId="urn:microsoft.com/office/officeart/2008/layout/PictureAccentList#1"/>
    <dgm:cxn modelId="{4AC2FFA7-A78F-4A49-9555-C3C998F9DE7C}" type="presOf" srcId="{710460B7-D9B1-486B-88DA-23F9FB91895E}" destId="{A6EDFBF9-0B8B-4B63-AB4F-FEAD2023A5FF}" srcOrd="0" destOrd="0" presId="urn:microsoft.com/office/officeart/2008/layout/PictureAccentList#1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#1"/>
    <dgm:cxn modelId="{FA1EE233-8908-4E05-B946-1B8932D12A33}" type="presParOf" srcId="{AD2E9A82-0BD4-4B68-A9E9-409860694607}" destId="{874AB370-EEC2-4BA3-B643-D927EA6533CD}" srcOrd="0" destOrd="0" presId="urn:microsoft.com/office/officeart/2008/layout/PictureAccentList#1"/>
    <dgm:cxn modelId="{5CAFEEF7-7F4B-4ADC-A414-01B8B0960816}" type="presParOf" srcId="{874AB370-EEC2-4BA3-B643-D927EA6533CD}" destId="{9FF75FD2-3843-4B1B-80CB-E63329377D3C}" srcOrd="0" destOrd="0" presId="urn:microsoft.com/office/officeart/2008/layout/PictureAccentList#1"/>
    <dgm:cxn modelId="{A7AE8311-88D1-4F5D-847A-83C2520DBCBB}" type="presParOf" srcId="{9FF75FD2-3843-4B1B-80CB-E63329377D3C}" destId="{A6EDFBF9-0B8B-4B63-AB4F-FEAD2023A5FF}" srcOrd="0" destOrd="0" presId="urn:microsoft.com/office/officeart/2008/layout/PictureAccentList#1"/>
    <dgm:cxn modelId="{DA95C840-846F-4986-83E1-334DDFEC698D}" type="presParOf" srcId="{874AB370-EEC2-4BA3-B643-D927EA6533CD}" destId="{14AA4B5C-59B3-458B-990E-A2412026C69E}" srcOrd="1" destOrd="0" presId="urn:microsoft.com/office/officeart/2008/layout/PictureAccentList#1"/>
    <dgm:cxn modelId="{18CDF910-0083-49DD-B4FC-6F18676E5279}" type="presParOf" srcId="{14AA4B5C-59B3-458B-990E-A2412026C69E}" destId="{0AC7807E-754B-468F-B890-1971E792E47D}" srcOrd="0" destOrd="0" presId="urn:microsoft.com/office/officeart/2008/layout/PictureAccentList#1"/>
    <dgm:cxn modelId="{2924D415-C695-4065-81DB-6F77062BD682}" type="presParOf" srcId="{0AC7807E-754B-468F-B890-1971E792E47D}" destId="{20B9B435-A79F-4DAA-9A8D-B0D8EB58FFF0}" srcOrd="0" destOrd="0" presId="urn:microsoft.com/office/officeart/2008/layout/PictureAccentList#1"/>
    <dgm:cxn modelId="{8E52813A-018E-43AB-822E-B2BC9943B11B}" type="presParOf" srcId="{0AC7807E-754B-468F-B890-1971E792E47D}" destId="{A28C0F7E-2C35-4733-B9B7-518F5F4CE207}" srcOrd="1" destOrd="0" presId="urn:microsoft.com/office/officeart/2008/layout/PictureAccentList#1"/>
    <dgm:cxn modelId="{BE3972A8-07D2-4651-9865-C0535BB7C78C}" type="presParOf" srcId="{14AA4B5C-59B3-458B-990E-A2412026C69E}" destId="{6EC53C32-D185-4686-A551-FDDD0ED27894}" srcOrd="1" destOrd="0" presId="urn:microsoft.com/office/officeart/2008/layout/PictureAccentList#1"/>
    <dgm:cxn modelId="{B0E031C5-521F-4DB3-BADF-164F0D24DC03}" type="presParOf" srcId="{6EC53C32-D185-4686-A551-FDDD0ED27894}" destId="{CC805A5F-E0A3-498A-BE8A-4478F8482781}" srcOrd="0" destOrd="0" presId="urn:microsoft.com/office/officeart/2008/layout/PictureAccentList#1"/>
    <dgm:cxn modelId="{D1D9E534-E362-48F2-97F9-3B6287CA409F}" type="presParOf" srcId="{6EC53C32-D185-4686-A551-FDDD0ED27894}" destId="{C05C37D8-282B-4B47-8E92-AB3C4AF2656B}" srcOrd="1" destOrd="0" presId="urn:microsoft.com/office/officeart/2008/layout/PictureAccentList#1"/>
    <dgm:cxn modelId="{FF8112F8-8B7E-442E-9E66-A1124EE7CDD8}" type="presParOf" srcId="{14AA4B5C-59B3-458B-990E-A2412026C69E}" destId="{67C0D85D-B9D1-4E1F-AED7-0F27D4DB0D9B}" srcOrd="2" destOrd="0" presId="urn:microsoft.com/office/officeart/2008/layout/PictureAccentList#1"/>
    <dgm:cxn modelId="{4AABE2D1-6E95-41A9-9D5D-1970209A70CD}" type="presParOf" srcId="{67C0D85D-B9D1-4E1F-AED7-0F27D4DB0D9B}" destId="{544E29A7-1583-4A92-AD88-E60A4EEAC632}" srcOrd="0" destOrd="0" presId="urn:microsoft.com/office/officeart/2008/layout/PictureAccentList#1"/>
    <dgm:cxn modelId="{D5326784-A77D-4682-A5E8-C246DE17AE80}" type="presParOf" srcId="{67C0D85D-B9D1-4E1F-AED7-0F27D4DB0D9B}" destId="{E82BFC15-9864-4E4A-A62D-828FE8496F17}" srcOrd="1" destOrd="0" presId="urn:microsoft.com/office/officeart/2008/layout/PictureAccentList#1"/>
    <dgm:cxn modelId="{B02B44ED-CCDE-41E1-A394-E2EA2903AE0F}" type="presParOf" srcId="{14AA4B5C-59B3-458B-990E-A2412026C69E}" destId="{1D4C80D3-0155-4D7B-941D-58488DE27F94}" srcOrd="3" destOrd="0" presId="urn:microsoft.com/office/officeart/2008/layout/PictureAccentList#1"/>
    <dgm:cxn modelId="{9DC9A63F-AD68-4235-B0F8-2CBE455086DB}" type="presParOf" srcId="{1D4C80D3-0155-4D7B-941D-58488DE27F94}" destId="{410E2F05-E06F-4707-8316-DA974A0D1AF9}" srcOrd="0" destOrd="0" presId="urn:microsoft.com/office/officeart/2008/layout/PictureAccentList#1"/>
    <dgm:cxn modelId="{D48DC7A3-68B4-46B2-8768-3F686A405343}" type="presParOf" srcId="{1D4C80D3-0155-4D7B-941D-58488DE27F94}" destId="{FA8E0FB4-A277-4A92-81BD-BD9A3E41C821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#2" loCatId="list" qsTypeId="urn:microsoft.com/office/officeart/2005/8/quickstyle/3d1#2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成熟</a:t>
          </a:r>
          <a:endParaRPr lang="en-GB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>
              <a:solidFill>
                <a:schemeClr val="tx1"/>
              </a:solidFill>
            </a:rPr>
            <a:t>他们是成年人</a:t>
          </a:r>
          <a:br>
            <a:rPr lang="en-GB" sz="2000" b="1" noProof="0" dirty="0">
              <a:solidFill>
                <a:schemeClr val="tx1"/>
              </a:solidFill>
            </a:rPr>
          </a:br>
          <a:r>
            <a:rPr lang="zh-CN" altLang="en-US" sz="2000" b="1" noProof="0" dirty="0">
              <a:solidFill>
                <a:schemeClr val="tx1"/>
              </a:solidFill>
            </a:rPr>
            <a:t>（ 林前 </a:t>
          </a:r>
          <a:r>
            <a:rPr lang="en-GB" sz="2000" b="1" noProof="0" dirty="0">
              <a:solidFill>
                <a:schemeClr val="tx1"/>
              </a:solidFill>
            </a:rPr>
            <a:t>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>
              <a:solidFill>
                <a:schemeClr val="tx1"/>
              </a:solidFill>
            </a:rPr>
            <a:t>他们吃固体食物</a:t>
          </a:r>
          <a:endParaRPr lang="en-MY" altLang="zh-CN" sz="2000" b="1" noProof="0" dirty="0">
            <a:solidFill>
              <a:schemeClr val="tx1"/>
            </a:solidFill>
          </a:endParaRPr>
        </a:p>
        <a:p>
          <a:r>
            <a:rPr lang="en-GB" sz="2000" b="1" noProof="0" dirty="0">
              <a:solidFill>
                <a:schemeClr val="tx1"/>
              </a:solidFill>
            </a:rPr>
            <a:t>(</a:t>
          </a:r>
          <a:r>
            <a:rPr lang="zh-CN" altLang="en-US" sz="2000" b="1" noProof="0" dirty="0">
              <a:solidFill>
                <a:schemeClr val="tx1"/>
              </a:solidFill>
            </a:rPr>
            <a:t>希伯来书</a:t>
          </a:r>
          <a:r>
            <a:rPr lang="en-GB" sz="2000" b="1" noProof="0" dirty="0">
              <a:solidFill>
                <a:schemeClr val="tx1"/>
              </a:solidFill>
            </a:rPr>
            <a:t>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>
              <a:solidFill>
                <a:schemeClr val="tx1"/>
              </a:solidFill>
            </a:rPr>
            <a:t>他们是属灵的          （哥林多前书 </a:t>
          </a:r>
          <a:r>
            <a:rPr lang="en-US" altLang="zh-CN" sz="2000" b="1" noProof="0" dirty="0">
              <a:solidFill>
                <a:schemeClr val="tx1"/>
              </a:solidFill>
            </a:rPr>
            <a:t>2</a:t>
          </a:r>
          <a:r>
            <a:rPr lang="zh-CN" altLang="en-US" sz="2000" b="1" noProof="0" dirty="0">
              <a:solidFill>
                <a:schemeClr val="tx1"/>
              </a:solidFill>
            </a:rPr>
            <a:t>：</a:t>
          </a:r>
          <a:r>
            <a:rPr lang="en-US" altLang="zh-CN" sz="2000" b="1" noProof="0" dirty="0">
              <a:solidFill>
                <a:schemeClr val="tx1"/>
              </a:solidFill>
            </a:rPr>
            <a:t>13</a:t>
          </a:r>
          <a:r>
            <a:rPr lang="zh-CN" altLang="en-US" sz="2000" b="1" noProof="0" dirty="0">
              <a:solidFill>
                <a:schemeClr val="tx1"/>
              </a:solidFill>
            </a:rPr>
            <a:t>）</a:t>
          </a:r>
          <a:endParaRPr lang="en-GB" sz="2000" b="1" noProof="0" dirty="0">
            <a:solidFill>
              <a:schemeClr val="tx1"/>
            </a:solidFill>
          </a:endParaRP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>
              <a:solidFill>
                <a:schemeClr val="tx1"/>
              </a:solidFill>
            </a:rPr>
            <a:t>他们有属灵的辨识力（哥林多前书 </a:t>
          </a:r>
          <a:r>
            <a:rPr lang="en-US" altLang="zh-CN" sz="2000" b="1" noProof="0" dirty="0">
              <a:solidFill>
                <a:schemeClr val="tx1"/>
              </a:solidFill>
            </a:rPr>
            <a:t>2</a:t>
          </a:r>
          <a:r>
            <a:rPr lang="zh-CN" altLang="en-US" sz="2000" b="1" noProof="0" dirty="0">
              <a:solidFill>
                <a:schemeClr val="tx1"/>
              </a:solidFill>
            </a:rPr>
            <a:t>：</a:t>
          </a:r>
          <a:r>
            <a:rPr lang="en-US" altLang="zh-CN" sz="2000" b="1" noProof="0" dirty="0">
              <a:solidFill>
                <a:schemeClr val="tx1"/>
              </a:solidFill>
            </a:rPr>
            <a:t>14</a:t>
          </a:r>
          <a:r>
            <a:rPr lang="en-GB" sz="2000" b="1" noProof="0" dirty="0">
              <a:solidFill>
                <a:schemeClr val="tx1"/>
              </a:solidFill>
            </a:rPr>
            <a:t>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#2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#2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#2"/>
    <dgm:cxn modelId="{ECD0DB97-014B-463A-8969-3BC4085D75EB}" type="presOf" srcId="{16159B1A-7107-41E3-B984-4B739417DE0A}" destId="{14D5DE0B-838A-4655-B6A5-58C027ACB164}" srcOrd="0" destOrd="0" presId="urn:microsoft.com/office/officeart/2008/layout/PictureAccentList#2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#2"/>
    <dgm:cxn modelId="{B749DFD6-D8B3-4F5D-AE02-04C084938A27}" type="presOf" srcId="{98F70E7D-5D0E-4E8F-BB9A-FF6B6E2049A7}" destId="{F6617EE8-CC3C-4217-9F24-9F715955611F}" srcOrd="0" destOrd="0" presId="urn:microsoft.com/office/officeart/2008/layout/PictureAccentList#2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#2"/>
    <dgm:cxn modelId="{9B069257-D31F-410F-A50D-26BC4A9B2C64}" type="presParOf" srcId="{2ED6F242-6291-4704-853A-AE5A45BA3A53}" destId="{CE1F048F-485F-4BE1-A929-241E0F1317EE}" srcOrd="0" destOrd="0" presId="urn:microsoft.com/office/officeart/2008/layout/PictureAccentList#2"/>
    <dgm:cxn modelId="{F8C92BCC-D9D2-4AAF-A594-8FAD044971EE}" type="presParOf" srcId="{CE1F048F-485F-4BE1-A929-241E0F1317EE}" destId="{0C78EE7E-64C5-4FE5-B4FC-9C612B2224AA}" srcOrd="0" destOrd="0" presId="urn:microsoft.com/office/officeart/2008/layout/PictureAccentList#2"/>
    <dgm:cxn modelId="{BB8D22D7-BDA3-4486-891A-BE4C5A4F34DE}" type="presParOf" srcId="{2ED6F242-6291-4704-853A-AE5A45BA3A53}" destId="{302E7B70-0AA3-4345-8FF0-0AB18CC61B99}" srcOrd="1" destOrd="0" presId="urn:microsoft.com/office/officeart/2008/layout/PictureAccentList#2"/>
    <dgm:cxn modelId="{F225E811-7F71-4B37-BED0-E00D04E4E197}" type="presParOf" srcId="{302E7B70-0AA3-4345-8FF0-0AB18CC61B99}" destId="{08B61F44-9A3B-4570-8078-12356C0B0A20}" srcOrd="0" destOrd="0" presId="urn:microsoft.com/office/officeart/2008/layout/PictureAccentList#2"/>
    <dgm:cxn modelId="{D5E95646-46AB-415A-9BFB-8D8B25B73412}" type="presParOf" srcId="{08B61F44-9A3B-4570-8078-12356C0B0A20}" destId="{4AFB3FCF-D3AF-47CC-9C64-79E7D6E5B9C4}" srcOrd="0" destOrd="0" presId="urn:microsoft.com/office/officeart/2008/layout/PictureAccentList#2"/>
    <dgm:cxn modelId="{D3B2DB5F-D0E7-48A5-B0E7-013077DA3EF6}" type="presParOf" srcId="{08B61F44-9A3B-4570-8078-12356C0B0A20}" destId="{7DC70FBC-0A1D-4094-9303-7522C2FA25DB}" srcOrd="1" destOrd="0" presId="urn:microsoft.com/office/officeart/2008/layout/PictureAccentList#2"/>
    <dgm:cxn modelId="{72026959-FA5D-4C0E-B0FE-AFABF4B4D359}" type="presParOf" srcId="{302E7B70-0AA3-4345-8FF0-0AB18CC61B99}" destId="{8EBF0E7A-3FB9-4125-912E-0B164808F509}" srcOrd="1" destOrd="0" presId="urn:microsoft.com/office/officeart/2008/layout/PictureAccentList#2"/>
    <dgm:cxn modelId="{58F535B1-6398-4E9D-9CF1-6CBCD68E96C4}" type="presParOf" srcId="{8EBF0E7A-3FB9-4125-912E-0B164808F509}" destId="{76C86819-371B-4EE7-A4A8-69934EF8EED2}" srcOrd="0" destOrd="0" presId="urn:microsoft.com/office/officeart/2008/layout/PictureAccentList#2"/>
    <dgm:cxn modelId="{22FF58CD-DE52-436E-AD1A-4D0A617BBC73}" type="presParOf" srcId="{8EBF0E7A-3FB9-4125-912E-0B164808F509}" destId="{14D5DE0B-838A-4655-B6A5-58C027ACB164}" srcOrd="1" destOrd="0" presId="urn:microsoft.com/office/officeart/2008/layout/PictureAccentList#2"/>
    <dgm:cxn modelId="{C58E5F1E-25CD-486A-81B1-81F659A31D7D}" type="presParOf" srcId="{302E7B70-0AA3-4345-8FF0-0AB18CC61B99}" destId="{0871FC64-FC49-4D54-86F5-FB295CDEE321}" srcOrd="2" destOrd="0" presId="urn:microsoft.com/office/officeart/2008/layout/PictureAccentList#2"/>
    <dgm:cxn modelId="{D2E1285B-01D6-4C8E-B60E-B1ECB7D365E7}" type="presParOf" srcId="{0871FC64-FC49-4D54-86F5-FB295CDEE321}" destId="{3C7A11C8-C8DC-4CA4-BE55-2851ADBDAA1E}" srcOrd="0" destOrd="0" presId="urn:microsoft.com/office/officeart/2008/layout/PictureAccentList#2"/>
    <dgm:cxn modelId="{3C68B1CC-E75C-496C-94F0-58C2B8202CEE}" type="presParOf" srcId="{0871FC64-FC49-4D54-86F5-FB295CDEE321}" destId="{77470709-A4BF-49FC-8D92-CE27CC9DD2EE}" srcOrd="1" destOrd="0" presId="urn:microsoft.com/office/officeart/2008/layout/PictureAccentList#2"/>
    <dgm:cxn modelId="{44E420AE-898D-434D-AC38-2CB73C03348C}" type="presParOf" srcId="{302E7B70-0AA3-4345-8FF0-0AB18CC61B99}" destId="{8A235C67-1F5D-4C2D-811F-3D1D65E126F4}" srcOrd="3" destOrd="0" presId="urn:microsoft.com/office/officeart/2008/layout/PictureAccentList#2"/>
    <dgm:cxn modelId="{244332E4-2179-43D4-BF3F-048C4BAC1DAF}" type="presParOf" srcId="{8A235C67-1F5D-4C2D-811F-3D1D65E126F4}" destId="{197EFFD2-2C53-4D7E-AC20-EA12D8D5879A}" srcOrd="0" destOrd="0" presId="urn:microsoft.com/office/officeart/2008/layout/PictureAccentList#2"/>
    <dgm:cxn modelId="{2DB46C41-00F7-447E-A13F-2FFBB6CBE69F}" type="presParOf" srcId="{8A235C67-1F5D-4C2D-811F-3D1D65E126F4}" destId="{77EB49FE-AE66-4DCD-A044-77945FD71376}" srcOrd="1" destOrd="0" presId="urn:microsoft.com/office/officeart/2008/layout/PictureAccentList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7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不成熟</a:t>
          </a:r>
          <a:endParaRPr lang="en-GB" sz="47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他们像婴孩</a:t>
          </a:r>
          <a:r>
            <a:rPr lang="en-GB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 </a:t>
          </a:r>
          <a:r>
            <a:rPr lang="zh-CN" altLang="en-US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林前</a:t>
          </a:r>
          <a:r>
            <a:rPr lang="en-GB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他们喝奶</a:t>
          </a:r>
          <a:endParaRPr lang="en-MY" altLang="zh-CN" sz="20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 </a:t>
          </a:r>
          <a:r>
            <a:rPr lang="zh-CN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林前</a:t>
          </a:r>
          <a:r>
            <a:rPr lang="en-GB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他们属肉体</a:t>
          </a:r>
          <a:r>
            <a:rPr lang="en-GB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zh-CN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林前</a:t>
          </a:r>
          <a:r>
            <a:rPr lang="en-GB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他们会被他人的观点所左右             （哥林多前书 </a:t>
          </a:r>
          <a:r>
            <a:rPr lang="en-GB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7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成熟</a:t>
          </a:r>
          <a:endParaRPr lang="en-GB" sz="47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tx1"/>
              </a:solidFill>
            </a:rPr>
            <a:t>他们是成年人</a:t>
          </a:r>
          <a:br>
            <a:rPr lang="en-GB" sz="2000" b="1" kern="1200" noProof="0" dirty="0">
              <a:solidFill>
                <a:schemeClr val="tx1"/>
              </a:solidFill>
            </a:rPr>
          </a:br>
          <a:r>
            <a:rPr lang="zh-CN" altLang="en-US" sz="2000" b="1" kern="1200" noProof="0" dirty="0">
              <a:solidFill>
                <a:schemeClr val="tx1"/>
              </a:solidFill>
            </a:rPr>
            <a:t>（ 林前 </a:t>
          </a:r>
          <a:r>
            <a:rPr lang="en-GB" sz="2000" b="1" kern="1200" noProof="0" dirty="0">
              <a:solidFill>
                <a:schemeClr val="tx1"/>
              </a:solidFill>
            </a:rPr>
            <a:t>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tx1"/>
              </a:solidFill>
            </a:rPr>
            <a:t>他们吃固体食物</a:t>
          </a:r>
          <a:endParaRPr lang="en-MY" altLang="zh-CN" sz="2000" b="1" kern="1200" noProof="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solidFill>
                <a:schemeClr val="tx1"/>
              </a:solidFill>
            </a:rPr>
            <a:t>(</a:t>
          </a:r>
          <a:r>
            <a:rPr lang="zh-CN" altLang="en-US" sz="2000" b="1" kern="1200" noProof="0" dirty="0">
              <a:solidFill>
                <a:schemeClr val="tx1"/>
              </a:solidFill>
            </a:rPr>
            <a:t>希伯来书</a:t>
          </a:r>
          <a:r>
            <a:rPr lang="en-GB" sz="2000" b="1" kern="1200" noProof="0" dirty="0">
              <a:solidFill>
                <a:schemeClr val="tx1"/>
              </a:solidFill>
            </a:rPr>
            <a:t>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tx1"/>
              </a:solidFill>
            </a:rPr>
            <a:t>他们是属灵的          （哥林多前书 </a:t>
          </a:r>
          <a:r>
            <a:rPr lang="en-US" altLang="zh-CN" sz="2000" b="1" kern="1200" noProof="0" dirty="0">
              <a:solidFill>
                <a:schemeClr val="tx1"/>
              </a:solidFill>
            </a:rPr>
            <a:t>2</a:t>
          </a:r>
          <a:r>
            <a:rPr lang="zh-CN" altLang="en-US" sz="2000" b="1" kern="1200" noProof="0" dirty="0">
              <a:solidFill>
                <a:schemeClr val="tx1"/>
              </a:solidFill>
            </a:rPr>
            <a:t>：</a:t>
          </a:r>
          <a:r>
            <a:rPr lang="en-US" altLang="zh-CN" sz="2000" b="1" kern="1200" noProof="0" dirty="0">
              <a:solidFill>
                <a:schemeClr val="tx1"/>
              </a:solidFill>
            </a:rPr>
            <a:t>13</a:t>
          </a:r>
          <a:r>
            <a:rPr lang="zh-CN" altLang="en-US" sz="2000" b="1" kern="1200" noProof="0" dirty="0">
              <a:solidFill>
                <a:schemeClr val="tx1"/>
              </a:solidFill>
            </a:rPr>
            <a:t>）</a:t>
          </a:r>
          <a:endParaRPr lang="en-GB" sz="2000" b="1" kern="1200" noProof="0" dirty="0">
            <a:solidFill>
              <a:schemeClr val="tx1"/>
            </a:solidFill>
          </a:endParaRP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tx1"/>
              </a:solidFill>
            </a:rPr>
            <a:t>他们有属灵的辨识力（哥林多前书 </a:t>
          </a:r>
          <a:r>
            <a:rPr lang="en-US" altLang="zh-CN" sz="2000" b="1" kern="1200" noProof="0" dirty="0">
              <a:solidFill>
                <a:schemeClr val="tx1"/>
              </a:solidFill>
            </a:rPr>
            <a:t>2</a:t>
          </a:r>
          <a:r>
            <a:rPr lang="zh-CN" altLang="en-US" sz="2000" b="1" kern="1200" noProof="0" dirty="0">
              <a:solidFill>
                <a:schemeClr val="tx1"/>
              </a:solidFill>
            </a:rPr>
            <a:t>：</a:t>
          </a:r>
          <a:r>
            <a:rPr lang="en-US" altLang="zh-CN" sz="2000" b="1" kern="1200" noProof="0" dirty="0">
              <a:solidFill>
                <a:schemeClr val="tx1"/>
              </a:solidFill>
            </a:rPr>
            <a:t>14</a:t>
          </a:r>
          <a:r>
            <a:rPr lang="en-GB" sz="2000" b="1" kern="1200" noProof="0" dirty="0">
              <a:solidFill>
                <a:schemeClr val="tx1"/>
              </a:solidFill>
            </a:rPr>
            <a:t>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#2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47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7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5865852"/>
            <a:ext cx="1217771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6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在基督里合一</a:t>
            </a:r>
            <a:endParaRPr lang="en-GB" sz="60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二零二六年七月十八日的第三课</a:t>
            </a:r>
            <a:endParaRPr lang="en-GB" sz="1600" b="1" noProof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trella: 7 puntas 7"/>
          <p:cNvSpPr/>
          <p:nvPr/>
        </p:nvSpPr>
        <p:spPr>
          <a:xfrm>
            <a:off x="942975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GB" noProof="0" dirty="0"/>
          </a:p>
        </p:txBody>
      </p:sp>
      <p:sp>
        <p:nvSpPr>
          <p:cNvPr id="9" name="Estrella: 7 puntas 8"/>
          <p:cNvSpPr/>
          <p:nvPr/>
        </p:nvSpPr>
        <p:spPr>
          <a:xfrm>
            <a:off x="10847767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3514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服事与谦卑</a:t>
            </a:r>
            <a:endParaRPr lang="en-GB" sz="4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07329" y="828385"/>
            <a:ext cx="9177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人应当以我们为基督的执事，为 神奥秘事的管家。</a:t>
            </a:r>
            <a:r>
              <a:rPr lang="en-US" altLang="zh-C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.”</a:t>
            </a:r>
            <a:r>
              <a:rPr lang="zh-CN" alt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（哥林多前书</a:t>
            </a:r>
            <a:r>
              <a:rPr lang="en-US" altLang="zh-C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4</a:t>
            </a:r>
            <a:r>
              <a:rPr lang="zh-CN" alt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1</a:t>
            </a:r>
            <a:r>
              <a:rPr lang="zh-CN" alt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）</a:t>
            </a:r>
            <a:endParaRPr lang="en-GB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0025" y="1430656"/>
            <a:ext cx="651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就像今天一样，第一世纪人们因政治、哲学、宗教及其他信仰而分裂。我们如何防止这种思维方式渗透教会，制造分裂呢 </a:t>
            </a:r>
            <a:r>
              <a:rPr lang="en-GB" sz="2000" b="1" noProof="0" dirty="0"/>
              <a:t>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2419209" y="2758307"/>
            <a:ext cx="63912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领导者的态度起着重要作用。                                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教会领袖必须明确自己作为管家的角色。他们不是教堂的所有者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他们只是为基督管理教会而已。</a:t>
            </a:r>
            <a:endParaRPr lang="en-GB" sz="2000" b="1" noProof="0" dirty="0"/>
          </a:p>
        </p:txBody>
      </p:sp>
      <p:grpSp>
        <p:nvGrpSpPr>
          <p:cNvPr id="25" name="Grupo 24"/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/>
          <p:cNvSpPr txBox="1"/>
          <p:nvPr/>
        </p:nvSpPr>
        <p:spPr>
          <a:xfrm>
            <a:off x="2419209" y="5704225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如果教会里每个人</a:t>
            </a:r>
            <a:r>
              <a:rPr lang="en-US" altLang="zh-CN" sz="2000" b="1" dirty="0">
                <a:solidFill>
                  <a:prstClr val="black"/>
                </a:solidFill>
              </a:rPr>
              <a:t>——</a:t>
            </a:r>
            <a:r>
              <a:rPr lang="zh-CN" altLang="en-US" sz="2000" b="1" dirty="0">
                <a:solidFill>
                  <a:prstClr val="black"/>
                </a:solidFill>
              </a:rPr>
              <a:t>不仅仅是领袖，而是每一位成员</a:t>
            </a:r>
            <a:r>
              <a:rPr lang="en-US" altLang="zh-CN" sz="2000" b="1" dirty="0">
                <a:solidFill>
                  <a:prstClr val="black"/>
                </a:solidFill>
              </a:rPr>
              <a:t>——</a:t>
            </a:r>
            <a:r>
              <a:rPr lang="zh-CN" altLang="en-US" sz="2000" b="1" dirty="0">
                <a:solidFill>
                  <a:prstClr val="black"/>
                </a:solidFill>
              </a:rPr>
              <a:t>都这样行事，教会何愁没有合一呢 ？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419209" y="4798056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管理的仆人必须像主一样行事：总是谦卑地奉献自己去服事他人（腓立比书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3-8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19209" y="4085958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教会的领袖是耶稣，其他人都以“基督的仆人”身份领导教会（哥林多前书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84936" y="489502"/>
            <a:ext cx="77772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noProof="0" dirty="0">
                <a:latin typeface="Constantia" panose="02030602050306030303" pitchFamily="18" charset="0"/>
              </a:rPr>
              <a:t>“</a:t>
            </a:r>
            <a:r>
              <a:rPr lang="zh-CN" altLang="en-US" sz="2800" b="1" dirty="0">
                <a:latin typeface="Constantia" panose="02030602050306030303" pitchFamily="18" charset="0"/>
              </a:rPr>
              <a:t>除了基督化的宽容精神，没有什么能在教会中成就团结。撒但能撒播不和；惟有基督才能使有分歧的人和睦。</a:t>
            </a:r>
            <a:r>
              <a:rPr lang="en-US" altLang="zh-CN" sz="2800" b="1" dirty="0">
                <a:latin typeface="Constantia" panose="02030602050306030303" pitchFamily="18" charset="0"/>
              </a:rPr>
              <a:t>……</a:t>
            </a:r>
            <a:r>
              <a:rPr lang="zh-CN" altLang="en-US" sz="2800" b="1" dirty="0">
                <a:latin typeface="Constantia" panose="02030602050306030303" pitchFamily="18" charset="0"/>
              </a:rPr>
              <a:t>当你作为教会的一个肢体，爱上帝为至上并且爱人如己时，就不会需要努力造成团结了，因为自然就会产生在基督里的合一。耳朵就不会再倾听伤害邻舍的报告，也不会有一个人开始责备自己的邻舍了。教会的肢体们就会怀有爱心与团结，象一个大家庭一样。于是我们就会向世人出具上帝的证书，证明上帝已差祂的儿子进入世界。基督说过：“你们若有彼此相爱的心，众人因此就认出你们是我的门徒了”（约 </a:t>
            </a:r>
            <a:r>
              <a:rPr lang="en-US" altLang="zh-CN" sz="2800" b="1" dirty="0">
                <a:latin typeface="Constantia" panose="02030602050306030303" pitchFamily="18" charset="0"/>
              </a:rPr>
              <a:t>13:35</a:t>
            </a:r>
            <a:r>
              <a:rPr lang="zh-CN" altLang="en-US" sz="2800" b="1" dirty="0">
                <a:latin typeface="Constantia" panose="02030602050306030303" pitchFamily="18" charset="0"/>
              </a:rPr>
              <a:t>）</a:t>
            </a:r>
            <a:r>
              <a:rPr lang="en-GB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618387" y="5752481"/>
            <a:ext cx="40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怀爱伦（彰显主基督，七月五日）</a:t>
            </a:r>
            <a:endParaRPr lang="en-GB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381125"/>
            <a:ext cx="12192000" cy="707886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弟兄们，我藉我们主耶稣基督的名，劝你们都说一样的话。你们中间也不可分党</a:t>
            </a:r>
          </a:p>
          <a:p>
            <a:pPr lvl="0" algn="ctr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，只要一心一意，彼此相合。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( </a:t>
            </a:r>
            <a:r>
              <a:rPr lang="zh-CN" altLang="en-US" b="1" dirty="0">
                <a:solidFill>
                  <a:srgbClr val="993423"/>
                </a:solidFill>
                <a:latin typeface="Comic Sans MS" panose="030F0702030302020204" pitchFamily="66" charset="0"/>
              </a:rPr>
              <a:t>哥林多前书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1:10 )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导致不合一的问题</a:t>
            </a:r>
            <a:r>
              <a:rPr lang="en-GB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noProof="0" dirty="0">
                <a:solidFill>
                  <a:srgbClr val="C53544"/>
                </a:solidFill>
              </a:rPr>
              <a:t>分歧与争议</a:t>
            </a:r>
            <a:endParaRPr lang="en-GB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zh-CN" altLang="en-US" sz="2000" b="1" dirty="0"/>
              <a:t>如何保持合一</a:t>
            </a:r>
            <a:r>
              <a:rPr lang="en-GB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noProof="0" dirty="0">
                <a:solidFill>
                  <a:srgbClr val="55A14E"/>
                </a:solidFill>
              </a:rPr>
              <a:t>在耶稣里合一</a:t>
            </a:r>
            <a:endParaRPr lang="en-GB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3080B9"/>
                </a:solidFill>
              </a:rPr>
              <a:t>智慧与成熟</a:t>
            </a:r>
            <a:endParaRPr lang="en-GB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noProof="0" dirty="0">
                <a:solidFill>
                  <a:srgbClr val="C57035"/>
                </a:solidFill>
              </a:rPr>
              <a:t>服事与谦卑</a:t>
            </a:r>
            <a:endParaRPr lang="en-GB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noProof="0" dirty="0">
                <a:solidFill>
                  <a:srgbClr val="BD2DB8"/>
                </a:solidFill>
              </a:rPr>
              <a:t>对领袖们的尊重</a:t>
            </a:r>
            <a:endParaRPr lang="en-GB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4325" y="199168"/>
            <a:ext cx="701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在向哥林多人致意并赞美他们的属灵成长后，保罗接着谈到了影响该教会的第一个问题：缺乏合一。</a:t>
            </a:r>
            <a:endParaRPr lang="en-GB" sz="2000" b="1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14324" y="2456206"/>
            <a:ext cx="7019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有一点从一开始就很明确：教会的合一不能靠人类的努力实现。只有专注于耶稣，我们才能实现合一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4323" y="1327687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在保罗写给哥林多前书的书信中，以及他所写的其他书信中，我们看到他为我们提供了解决这一问题的指导，这一问题同样也会影响当今的教会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40542" y="2662357"/>
            <a:ext cx="991091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zh-CN" altLang="en-US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导致不合一的问题</a:t>
            </a:r>
            <a:endParaRPr lang="en-GB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0" y="-4916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分歧与争议</a:t>
            </a:r>
            <a:endParaRPr lang="en-GB" sz="4000" b="1" noProof="0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弟兄们，我藉我们主耶稣基督的名，劝你们都说一样的话。你们中间也不可分党，</a:t>
            </a:r>
            <a:endParaRPr lang="en-MY" altLang="zh-CN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只要一心一意，彼此相合。</a:t>
            </a:r>
            <a:r>
              <a:rPr lang="en-GB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GB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哥林多前书 </a:t>
            </a:r>
            <a:r>
              <a:rPr lang="en-GB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1:10)</a:t>
            </a:r>
            <a:endParaRPr lang="en-GB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97394" y="2146027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多位领袖曾经过哥林多，每位信徒都有自己最喜欢的传道者（保罗、阿波罗、彼得。。。。）这已经导致他们之间产生争执（哥林多前书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en-GB" sz="2000" b="1" noProof="0" dirty="0"/>
              <a:t>)</a:t>
            </a:r>
            <a:r>
              <a:rPr lang="zh-CN" altLang="en-US" sz="2000" b="1" noProof="0" dirty="0"/>
              <a:t>。</a:t>
            </a:r>
            <a:endParaRPr lang="en-GB" sz="2000" b="1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hqprint"/>
          <a:srcRect/>
          <a:stretch>
            <a:fillRect/>
          </a:stretch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hqprint"/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77923" y="5017824"/>
            <a:ext cx="6018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教会的生活逐渐受到影响（哥林多前书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）。这种缺乏合一扭曲了主的圣餐仪式（哥林多前书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33</a:t>
            </a:r>
            <a:r>
              <a:rPr lang="zh-CN" altLang="en-US" sz="2000" b="1" dirty="0"/>
              <a:t>），他们甚至到了在法庭上互相起诉的程度（哥林多前书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）。</a:t>
            </a:r>
            <a:endParaRPr lang="en-GB" sz="2000" b="1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哥林多教会中存在哪些分岐（哥林多前书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en-GB" sz="2000" b="1" noProof="0" dirty="0"/>
              <a:t>) ?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497394" y="3819823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他们没有意识到这些领袖们都在传讲相同的信息。而他们却只专注于无关紧要的方面（哥林多前书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5-8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72929" y="2149544"/>
            <a:ext cx="7846142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zh-CN" altLang="en-US" sz="6600" b="1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如何维持合一</a:t>
            </a:r>
            <a:endParaRPr lang="en-GB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400" b="1" dirty="0">
                <a:solidFill>
                  <a:schemeClr val="accent3"/>
                </a:solidFill>
              </a:rPr>
              <a:t>在耶稣里合一</a:t>
            </a:r>
            <a:endParaRPr lang="en-GB" sz="4400" b="1" noProof="0" dirty="0"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4755" y="681722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神是信实的，你们原是被他所召，好与他儿子─我们的主耶稣基督一同得分。</a:t>
            </a:r>
            <a:r>
              <a:rPr lang="en-GB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-GB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哥林多前书 </a:t>
            </a:r>
            <a:r>
              <a:rPr lang="en-GB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-GB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3822" y="1451163"/>
            <a:ext cx="735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noProof="0" dirty="0"/>
              <a:t>“</a:t>
            </a:r>
            <a:r>
              <a:rPr lang="zh-CN" altLang="en-US" sz="2000" b="1" dirty="0"/>
              <a:t>基督是分开的吗？保罗为你们钉了十字架吗？你们是奉保罗的名受了洗吗 </a:t>
            </a:r>
            <a:r>
              <a:rPr lang="en-GB" sz="2000" b="1" noProof="0" dirty="0"/>
              <a:t>?” (</a:t>
            </a:r>
            <a:r>
              <a:rPr lang="zh-CN" altLang="en-US" sz="2000" b="1" dirty="0"/>
              <a:t>哥林多前书</a:t>
            </a:r>
            <a:r>
              <a:rPr lang="en-GB" sz="2000" b="1" noProof="0" dirty="0"/>
              <a:t>1:13)</a:t>
            </a:r>
            <a:r>
              <a:rPr lang="zh-CN" altLang="en-US" sz="2000" b="1" dirty="0"/>
              <a:t>。 通过这些问题，保罗希望让他们反思。</a:t>
            </a:r>
            <a:endParaRPr lang="en-GB" sz="2000" b="1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/>
          <p:cNvSpPr txBox="1"/>
          <p:nvPr/>
        </p:nvSpPr>
        <p:spPr>
          <a:xfrm>
            <a:off x="237589" y="5898307"/>
            <a:ext cx="7353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教会的合一只有通过向自我死去，并为耶稣而活才能实现。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7589" y="4786521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当他们以基督为中心时，每个人各自拥有不同的恩赐，和一些小小的分歧，这样的他们不但不会产生分裂，反而是产生合一（哥林多前书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12-13,25,27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7589" y="3674735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但在耶稣里的合一并不是统一。这并不意味着我们对所有事情都有同样的看法，或者我们都以相同的方式行动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3818" y="2562949"/>
            <a:ext cx="7357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只有以耶稣为主，合一才能实现。合一并不是通过遵循一些弟姐妹的思想或理念，或通过形成亲密的群体来实现的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857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spc="600" dirty="0"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智慧与成熟</a:t>
            </a:r>
            <a:endParaRPr lang="en-GB" sz="4000" b="1" spc="600" noProof="0" dirty="0"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0563" y="596763"/>
            <a:ext cx="108108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弟兄们，我从前对你们说话，不能把你们当作属灵的，只得把你们当作属肉体，在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基督里为婴孩的。</a:t>
            </a:r>
            <a:r>
              <a:rPr lang="en-GB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（哥林多前书</a:t>
            </a:r>
            <a:r>
              <a:rPr lang="en-GB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3:1)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5781" y="1471948"/>
            <a:ext cx="306942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保罗称未成熟的基督徒为“基督里为婴孩的”、“属肉体的”（哥林多前书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</a:t>
            </a:r>
            <a:r>
              <a:rPr lang="en-GB" sz="2000" b="1" noProof="0" dirty="0"/>
              <a:t>)</a:t>
            </a:r>
            <a:r>
              <a:rPr lang="zh-CN" altLang="en-US" sz="2000" b="1" noProof="0" dirty="0"/>
              <a:t>。</a:t>
            </a:r>
            <a:r>
              <a:rPr lang="en-GB" sz="2000" b="1" noProof="0" dirty="0"/>
              <a:t>                       </a:t>
            </a:r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这类基督徒更关注于人而非耶稣。</a:t>
            </a:r>
            <a:endParaRPr lang="en-GB" sz="2000" b="1" noProof="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02160568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4161445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55781" y="3725290"/>
            <a:ext cx="329534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当某些领袖被过度重视而牺牲其他人时，这样就会形成分裂教会的团体。这乃是因为不成熟。</a:t>
            </a:r>
            <a:endParaRPr lang="en-MY" altLang="zh-CN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因此，保罗邀请我们在基督里达到成熟（哥林多前书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6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40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对领导者的尊重</a:t>
            </a:r>
            <a:endParaRPr lang="en-GB" sz="40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7102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所求于管家的，是要他有忠心。</a:t>
            </a:r>
            <a:r>
              <a:rPr lang="en-GB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哥林多前书 </a:t>
            </a:r>
            <a:r>
              <a:rPr lang="en-GB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4:2)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31409" y="1242179"/>
            <a:ext cx="7115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领导人周围存在的竞争和派系并不意味着我们应该排斥他们。相反，保罗支持并捍卫阿波罗的事工及其在哥林多的工作（哥林多前书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5-6; 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6; 16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en-GB" sz="2000" b="1" noProof="0" dirty="0"/>
              <a:t>)</a:t>
            </a:r>
            <a:r>
              <a:rPr lang="zh-CN" altLang="en-US" sz="2000" b="1" noProof="0" dirty="0"/>
              <a:t>。</a:t>
            </a:r>
            <a:endParaRPr lang="en-GB" sz="2000" b="1" noProof="0" dirty="0"/>
          </a:p>
        </p:txBody>
      </p:sp>
      <p:grpSp>
        <p:nvGrpSpPr>
          <p:cNvPr id="11" name="Grupo 10"/>
          <p:cNvGrpSpPr/>
          <p:nvPr/>
        </p:nvGrpSpPr>
        <p:grpSpPr>
          <a:xfrm>
            <a:off x="200027" y="3930504"/>
            <a:ext cx="2626744" cy="2580164"/>
            <a:chOff x="9365230" y="1587500"/>
            <a:chExt cx="2626744" cy="258016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/>
            <p:cNvSpPr txBox="1"/>
            <p:nvPr/>
          </p:nvSpPr>
          <p:spPr>
            <a:xfrm>
              <a:off x="9365230" y="3429000"/>
              <a:ext cx="2626743" cy="738664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/>
                <a:t>弗兰克和沃尔特</a:t>
              </a:r>
              <a:r>
                <a:rPr lang="en-US" altLang="zh-CN" sz="1400" b="1" dirty="0"/>
                <a:t>·</a:t>
              </a:r>
              <a:r>
                <a:rPr lang="zh-CN" altLang="en-US" sz="1400" b="1" dirty="0"/>
                <a:t>邦德是西班牙的第一批传教士。沃尔特于</a:t>
              </a:r>
              <a:r>
                <a:rPr lang="en-US" altLang="zh-CN" sz="1400" b="1" dirty="0"/>
                <a:t>1914</a:t>
              </a:r>
              <a:r>
                <a:rPr lang="zh-CN" altLang="en-US" sz="1400" b="1" dirty="0"/>
                <a:t>年在哈恩为信仰殉道去世。</a:t>
              </a:r>
              <a:endParaRPr lang="en-GB" sz="1400" b="1" noProof="0" dirty="0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/>
          <p:cNvSpPr txBox="1"/>
          <p:nvPr/>
        </p:nvSpPr>
        <p:spPr>
          <a:xfrm>
            <a:off x="2962276" y="3882733"/>
            <a:ext cx="4905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基督徒领袖追随耶稣的脚步，愿意为弟兄姐妹受苦，甚至必要时为他们的事工而牺牲生命（哥林多前书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11-13; </a:t>
            </a:r>
            <a:r>
              <a:rPr lang="zh-CN" altLang="en-US" sz="2000" b="1" dirty="0"/>
              <a:t>哥林多后书 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23-28</a:t>
            </a:r>
            <a:r>
              <a:rPr lang="zh-CN" altLang="en-US" sz="2000" b="1" dirty="0"/>
              <a:t>）。</a:t>
            </a:r>
            <a:endParaRPr lang="en-GB" sz="2000" b="1" noProof="0" dirty="0"/>
          </a:p>
        </p:txBody>
      </p:sp>
      <p:sp>
        <p:nvSpPr>
          <p:cNvPr id="7" name="CuadroTexto 6"/>
          <p:cNvSpPr txBox="1"/>
          <p:nvPr/>
        </p:nvSpPr>
        <p:spPr>
          <a:xfrm>
            <a:off x="2031409" y="2377376"/>
            <a:ext cx="7115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当领导者忠诚行事时，他们配得尊荣（哥林多前书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2; </a:t>
            </a:r>
            <a:r>
              <a:rPr lang="zh-CN" altLang="en-US" sz="2000" b="1" dirty="0">
                <a:solidFill>
                  <a:prstClr val="black"/>
                </a:solidFill>
              </a:rPr>
              <a:t>提摩太前书 </a:t>
            </a:r>
            <a:r>
              <a:rPr lang="en-US" altLang="zh-CN" sz="2000" b="1" dirty="0">
                <a:solidFill>
                  <a:prstClr val="black"/>
                </a:solidFill>
              </a:rPr>
              <a:t>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lang="zh-CN" altLang="en-US" sz="2000" b="1" dirty="0">
                <a:solidFill>
                  <a:prstClr val="black"/>
                </a:solidFill>
              </a:rPr>
              <a:t>）。但即使他们没有得到那份尊荣，他们依然需要忠诚，因为他们知道审判他们的是上帝，而不是人（哥林多前书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3-4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62275" y="5388090"/>
            <a:ext cx="49554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无论是领袖还是成员，都没有被呼召去争吵或互相争辩，而是要团结起来赞美耶稣，传讲十字架的信息。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2014</Words>
  <Application>Microsoft Office PowerPoint</Application>
  <PresentationFormat>Panorámica</PresentationFormat>
  <Paragraphs>71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Constantia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76</cp:revision>
  <dcterms:created xsi:type="dcterms:W3CDTF">2026-06-06T16:57:00Z</dcterms:created>
  <dcterms:modified xsi:type="dcterms:W3CDTF">2026-07-09T19:00:15Z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5C2F84DD1C5A4EF0BA3C2B415D94940B_13</vt:lpwstr>
  </property>
  <property fmtid="{D5CDD505-2E9C-101B-9397-08002B2CF9AE}" pid="3" name="KSOProductBuildVer">
    <vt:lpwstr>1033-12.1.0.26880</vt:lpwstr>
  </property>
</Properties>
</file>