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 id="2147483660" r:id="rId2"/>
  </p:sldMasterIdLst>
  <p:notesMasterIdLst>
    <p:notesMasterId r:id="rId12"/>
  </p:notesMasterIdLst>
  <p:sldIdLst>
    <p:sldId id="256" r:id="rId3"/>
    <p:sldId id="274" r:id="rId4"/>
    <p:sldId id="272" r:id="rId5"/>
    <p:sldId id="273" r:id="rId6"/>
    <p:sldId id="260" r:id="rId7"/>
    <p:sldId id="268" r:id="rId8"/>
    <p:sldId id="261" r:id="rId9"/>
    <p:sldId id="262" r:id="rId10"/>
    <p:sldId id="270" r:id="rId11"/>
  </p:sldIdLst>
  <p:sldSz cx="12192000" cy="6858000"/>
  <p:notesSz cx="6858000" cy="9144000"/>
  <p:embeddedFontLst>
    <p:embeddedFont>
      <p:font typeface="Comic Sans MS" panose="030F0702030302020204" pitchFamily="66" charset="0"/>
      <p:regular r:id="rId13"/>
      <p:bold r:id="rId14"/>
      <p:italic r:id="rId15"/>
      <p:boldItalic r:id="rId16"/>
    </p:embeddedFont>
    <p:embeddedFont>
      <p:font typeface="Constantia" panose="02030602050306030303" pitchFamily="18" charset="0"/>
      <p:regular r:id="rId17"/>
      <p:bold r:id="rId18"/>
      <p:italic r:id="rId19"/>
      <p:boldItalic r:id="rId20"/>
    </p:embeddedFont>
  </p:embeddedFontLst>
  <p:defaultTextStyle>
    <a:defPPr>
      <a:defRPr lang="en-GB"/>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E395"/>
    <a:srgbClr val="F8D992"/>
    <a:srgbClr val="FF5729"/>
    <a:srgbClr val="CB7B2B"/>
    <a:srgbClr val="B6A692"/>
    <a:srgbClr val="FDF983"/>
    <a:srgbClr val="FFF4C7"/>
    <a:srgbClr val="F2CF9B"/>
    <a:srgbClr val="A8875F"/>
    <a:srgbClr val="B1B3F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101" d="100"/>
          <a:sy n="101" d="100"/>
        </p:scale>
        <p:origin x="912"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font" Target="fonts/font5.fntdata"/><Relationship Id="rId2" Type="http://schemas.openxmlformats.org/officeDocument/2006/relationships/slideMaster" Target="slideMasters/slideMaster2.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font" Target="fonts/font3.fntdata"/><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font" Target="fonts/font7.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2.fntdata"/><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2#1">
  <dgm:title val=""/>
  <dgm:desc val=""/>
  <dgm:catLst>
    <dgm:cat type="colorful" pri="10200"/>
  </dgm:catLst>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2">
  <dgm:title val=""/>
  <dgm:desc val=""/>
  <dgm:catLst>
    <dgm:cat type="colorful" pri="10100"/>
  </dgm:catLst>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colorsDef>
</file>

<file path=ppt/diagrams/data1.xml><?xml version="1.0" encoding="utf-8"?>
<dgm:dataModel xmlns:dgm="http://schemas.openxmlformats.org/drawingml/2006/diagram" xmlns:a="http://schemas.openxmlformats.org/drawingml/2006/main">
  <dgm:ptLst>
    <dgm:pt modelId="{0536BC1A-BB19-40F3-8482-C603DC98D65E}" type="doc">
      <dgm:prSet loTypeId="urn:microsoft.com/office/officeart/2008/layout/PictureAccentList#1" loCatId="list" qsTypeId="urn:microsoft.com/office/officeart/2005/8/quickstyle/simple5#1" qsCatId="simple" csTypeId="urn:microsoft.com/office/officeart/2005/8/colors/colorful2#1" csCatId="colorful" phldr="1"/>
      <dgm:spPr/>
      <dgm:t>
        <a:bodyPr/>
        <a:lstStyle/>
        <a:p>
          <a:endParaRPr lang="es-ES"/>
        </a:p>
      </dgm:t>
    </dgm:pt>
    <dgm:pt modelId="{AAD7E697-AFC1-45C9-8FB9-4E5D3A3406E4}">
      <dgm:prSet/>
      <dgm:spPr>
        <a:solidFill>
          <a:schemeClr val="accent4">
            <a:lumMod val="75000"/>
          </a:schemeClr>
        </a:solidFill>
      </dgm:spPr>
      <dgm:t>
        <a:bodyPr/>
        <a:lstStyle/>
        <a:p>
          <a:r>
            <a:rPr lang="zh-CN" altLang="en-US" b="1" dirty="0">
              <a:effectLst>
                <a:outerShdw blurRad="38100" dist="38100" dir="2700000" algn="tl">
                  <a:srgbClr val="000000">
                    <a:alpha val="43137"/>
                  </a:srgbClr>
                </a:outerShdw>
              </a:effectLst>
            </a:rPr>
            <a:t>上帝的安慰</a:t>
          </a:r>
          <a:endParaRPr lang="es-ES" dirty="0">
            <a:effectLst>
              <a:outerShdw blurRad="38100" dist="38100" dir="2700000" algn="tl">
                <a:srgbClr val="000000">
                  <a:alpha val="43137"/>
                </a:srgbClr>
              </a:outerShdw>
            </a:effectLst>
          </a:endParaRPr>
        </a:p>
      </dgm:t>
    </dgm:pt>
    <dgm:pt modelId="{E0AFAB09-050A-4D3C-B8EE-117868993CA1}" type="parTrans" cxnId="{2E5C220A-48E9-42BB-B041-7D0495DD5AA0}">
      <dgm:prSet/>
      <dgm:spPr/>
      <dgm:t>
        <a:bodyPr/>
        <a:lstStyle/>
        <a:p>
          <a:endParaRPr lang="es-ES">
            <a:effectLst/>
          </a:endParaRPr>
        </a:p>
      </dgm:t>
    </dgm:pt>
    <dgm:pt modelId="{A02EA28E-579D-4EC2-B1A5-329F975BDB73}" type="sibTrans" cxnId="{2E5C220A-48E9-42BB-B041-7D0495DD5AA0}">
      <dgm:prSet/>
      <dgm:spPr/>
      <dgm:t>
        <a:bodyPr/>
        <a:lstStyle/>
        <a:p>
          <a:endParaRPr lang="es-ES">
            <a:effectLst/>
          </a:endParaRPr>
        </a:p>
      </dgm:t>
    </dgm:pt>
    <dgm:pt modelId="{FA162DB1-411C-4B17-ABCC-7FC8862A64B2}">
      <dgm:prSet custT="1"/>
      <dgm:spPr/>
      <dgm:t>
        <a:bodyPr/>
        <a:lstStyle/>
        <a:p>
          <a:r>
            <a:rPr lang="zh-CN" altLang="en-US" sz="2000" b="1" dirty="0">
              <a:effectLst>
                <a:outerShdw blurRad="38100" dist="38100" dir="2700000" algn="tl">
                  <a:srgbClr val="000000">
                    <a:alpha val="43137"/>
                  </a:srgbClr>
                </a:outerShdw>
              </a:effectLst>
            </a:rPr>
            <a:t>它让我们摆脱恐惧</a:t>
          </a:r>
          <a:endParaRPr lang="es-ES" sz="2000" dirty="0">
            <a:effectLst>
              <a:outerShdw blurRad="38100" dist="38100" dir="2700000" algn="tl">
                <a:srgbClr val="000000">
                  <a:alpha val="43137"/>
                </a:srgbClr>
              </a:outerShdw>
            </a:effectLst>
          </a:endParaRPr>
        </a:p>
      </dgm:t>
    </dgm:pt>
    <dgm:pt modelId="{EDE137E4-6EE6-47CF-AAE4-C0895AA51564}" type="parTrans" cxnId="{A10D1F0A-3DD8-496B-8341-D59943A82D28}">
      <dgm:prSet/>
      <dgm:spPr/>
      <dgm:t>
        <a:bodyPr/>
        <a:lstStyle/>
        <a:p>
          <a:endParaRPr lang="es-ES">
            <a:effectLst/>
          </a:endParaRPr>
        </a:p>
      </dgm:t>
    </dgm:pt>
    <dgm:pt modelId="{DF25863B-67BF-4639-BB92-FD2A398291CF}" type="sibTrans" cxnId="{A10D1F0A-3DD8-496B-8341-D59943A82D28}">
      <dgm:prSet/>
      <dgm:spPr/>
      <dgm:t>
        <a:bodyPr/>
        <a:lstStyle/>
        <a:p>
          <a:endParaRPr lang="es-ES">
            <a:effectLst/>
          </a:endParaRPr>
        </a:p>
      </dgm:t>
    </dgm:pt>
    <dgm:pt modelId="{2B16FAB2-743A-4AB3-B845-B55C3D73432F}">
      <dgm:prSet custT="1"/>
      <dgm:spPr/>
      <dgm:t>
        <a:bodyPr/>
        <a:lstStyle/>
        <a:p>
          <a:r>
            <a:rPr lang="zh-CN" altLang="en-US" sz="2000" b="1" dirty="0">
              <a:effectLst>
                <a:outerShdw blurRad="38100" dist="38100" dir="2700000" algn="tl">
                  <a:srgbClr val="000000">
                    <a:alpha val="43137"/>
                  </a:srgbClr>
                </a:outerShdw>
              </a:effectLst>
            </a:rPr>
            <a:t>它提醒我们祂帮助我们的时光</a:t>
          </a:r>
          <a:endParaRPr lang="es-ES" sz="2000" dirty="0">
            <a:effectLst>
              <a:outerShdw blurRad="38100" dist="38100" dir="2700000" algn="tl">
                <a:srgbClr val="000000">
                  <a:alpha val="43137"/>
                </a:srgbClr>
              </a:outerShdw>
            </a:effectLst>
          </a:endParaRPr>
        </a:p>
      </dgm:t>
    </dgm:pt>
    <dgm:pt modelId="{3AFE39CF-081A-420F-BA5F-8A800C6F5EF8}" type="parTrans" cxnId="{181DC361-8C9C-4D9C-B3E7-D28789978EC8}">
      <dgm:prSet/>
      <dgm:spPr/>
      <dgm:t>
        <a:bodyPr/>
        <a:lstStyle/>
        <a:p>
          <a:endParaRPr lang="es-ES">
            <a:effectLst/>
          </a:endParaRPr>
        </a:p>
      </dgm:t>
    </dgm:pt>
    <dgm:pt modelId="{089B9C78-31CF-4977-BDF8-E4D6C340581D}" type="sibTrans" cxnId="{181DC361-8C9C-4D9C-B3E7-D28789978EC8}">
      <dgm:prSet/>
      <dgm:spPr/>
      <dgm:t>
        <a:bodyPr/>
        <a:lstStyle/>
        <a:p>
          <a:endParaRPr lang="es-ES">
            <a:effectLst/>
          </a:endParaRPr>
        </a:p>
      </dgm:t>
    </dgm:pt>
    <dgm:pt modelId="{7C911B8E-7A30-49FC-82E5-7658009EE447}">
      <dgm:prSet custT="1"/>
      <dgm:spPr/>
      <dgm:t>
        <a:bodyPr/>
        <a:lstStyle/>
        <a:p>
          <a:r>
            <a:rPr lang="zh-CN" altLang="en-US" sz="2000" b="1" dirty="0">
              <a:solidFill>
                <a:schemeClr val="tx1"/>
              </a:solidFill>
              <a:effectLst/>
            </a:rPr>
            <a:t>它帮助我们忍受痛苦</a:t>
          </a:r>
          <a:endParaRPr lang="es-ES" sz="2000" dirty="0">
            <a:solidFill>
              <a:schemeClr val="tx1"/>
            </a:solidFill>
            <a:effectLst/>
          </a:endParaRPr>
        </a:p>
      </dgm:t>
    </dgm:pt>
    <dgm:pt modelId="{2DFBAB6D-AB41-4DAB-903D-4D37EB3ED4A8}" type="parTrans" cxnId="{FDCC32DC-3706-45A3-8EFF-56F2639C10DD}">
      <dgm:prSet/>
      <dgm:spPr/>
      <dgm:t>
        <a:bodyPr/>
        <a:lstStyle/>
        <a:p>
          <a:endParaRPr lang="es-ES">
            <a:effectLst/>
          </a:endParaRPr>
        </a:p>
      </dgm:t>
    </dgm:pt>
    <dgm:pt modelId="{B36B7BC0-7332-47A1-95B2-89C29654614A}" type="sibTrans" cxnId="{FDCC32DC-3706-45A3-8EFF-56F2639C10DD}">
      <dgm:prSet/>
      <dgm:spPr/>
      <dgm:t>
        <a:bodyPr/>
        <a:lstStyle/>
        <a:p>
          <a:endParaRPr lang="es-ES">
            <a:effectLst/>
          </a:endParaRPr>
        </a:p>
      </dgm:t>
    </dgm:pt>
    <dgm:pt modelId="{156E3E1C-824D-4680-8072-BE56C95E1689}">
      <dgm:prSet custT="1"/>
      <dgm:spPr/>
      <dgm:t>
        <a:bodyPr/>
        <a:lstStyle/>
        <a:p>
          <a:r>
            <a:rPr lang="zh-CN" altLang="en-US" sz="2000" b="1" dirty="0">
              <a:solidFill>
                <a:schemeClr val="tx1"/>
              </a:solidFill>
              <a:effectLst/>
            </a:rPr>
            <a:t>它引领我们走向属灵的成熟</a:t>
          </a:r>
          <a:endParaRPr lang="es-ES" sz="2000" dirty="0">
            <a:solidFill>
              <a:schemeClr val="tx1"/>
            </a:solidFill>
            <a:effectLst/>
          </a:endParaRPr>
        </a:p>
      </dgm:t>
    </dgm:pt>
    <dgm:pt modelId="{2D94CA8D-F513-4F42-94C5-2D7363710307}" type="parTrans" cxnId="{E98B7860-CA92-44A5-92B7-F969C8A7F640}">
      <dgm:prSet/>
      <dgm:spPr/>
      <dgm:t>
        <a:bodyPr/>
        <a:lstStyle/>
        <a:p>
          <a:endParaRPr lang="es-ES">
            <a:effectLst/>
          </a:endParaRPr>
        </a:p>
      </dgm:t>
    </dgm:pt>
    <dgm:pt modelId="{3752E77C-97FD-43E8-9740-759B3D9EC46C}" type="sibTrans" cxnId="{E98B7860-CA92-44A5-92B7-F969C8A7F640}">
      <dgm:prSet/>
      <dgm:spPr/>
      <dgm:t>
        <a:bodyPr/>
        <a:lstStyle/>
        <a:p>
          <a:endParaRPr lang="es-ES">
            <a:effectLst/>
          </a:endParaRPr>
        </a:p>
      </dgm:t>
    </dgm:pt>
    <dgm:pt modelId="{E05C01D3-016E-4670-878C-08DE0F96A464}">
      <dgm:prSet custT="1"/>
      <dgm:spPr/>
      <dgm:t>
        <a:bodyPr/>
        <a:lstStyle/>
        <a:p>
          <a:r>
            <a:rPr lang="zh-CN" altLang="en-US" sz="2000" b="1" dirty="0">
              <a:solidFill>
                <a:schemeClr val="tx1"/>
              </a:solidFill>
              <a:effectLst/>
            </a:rPr>
            <a:t>它鼓励我们为他人代求</a:t>
          </a:r>
          <a:endParaRPr lang="es-ES" sz="2000" dirty="0">
            <a:solidFill>
              <a:schemeClr val="tx1"/>
            </a:solidFill>
            <a:effectLst/>
          </a:endParaRPr>
        </a:p>
      </dgm:t>
    </dgm:pt>
    <dgm:pt modelId="{A9EA11E2-C1A2-465B-A49B-670A1E451D9F}" type="parTrans" cxnId="{2850729B-0940-4E3A-ADD7-4BA07538E06D}">
      <dgm:prSet/>
      <dgm:spPr/>
      <dgm:t>
        <a:bodyPr/>
        <a:lstStyle/>
        <a:p>
          <a:endParaRPr lang="es-ES">
            <a:effectLst/>
          </a:endParaRPr>
        </a:p>
      </dgm:t>
    </dgm:pt>
    <dgm:pt modelId="{43866683-FF4A-452C-8794-5C875B911228}" type="sibTrans" cxnId="{2850729B-0940-4E3A-ADD7-4BA07538E06D}">
      <dgm:prSet/>
      <dgm:spPr/>
      <dgm:t>
        <a:bodyPr/>
        <a:lstStyle/>
        <a:p>
          <a:endParaRPr lang="es-ES">
            <a:effectLst/>
          </a:endParaRPr>
        </a:p>
      </dgm:t>
    </dgm:pt>
    <dgm:pt modelId="{FA0A4040-3D7E-4DA2-AF11-8D07B0162784}">
      <dgm:prSet custT="1"/>
      <dgm:spPr/>
      <dgm:t>
        <a:bodyPr/>
        <a:lstStyle/>
        <a:p>
          <a:r>
            <a:rPr lang="zh-CN" altLang="en-US" sz="2000" b="1" dirty="0">
              <a:effectLst>
                <a:outerShdw blurRad="38100" dist="38100" dir="2700000" algn="tl">
                  <a:srgbClr val="000000">
                    <a:alpha val="43137"/>
                  </a:srgbClr>
                </a:outerShdw>
              </a:effectLst>
            </a:rPr>
            <a:t>我们彼此安慰，就像上帝安慰我们一样</a:t>
          </a:r>
          <a:endParaRPr lang="es-ES" sz="2000" dirty="0">
            <a:effectLst>
              <a:outerShdw blurRad="38100" dist="38100" dir="2700000" algn="tl">
                <a:srgbClr val="000000">
                  <a:alpha val="43137"/>
                </a:srgbClr>
              </a:outerShdw>
            </a:effectLst>
          </a:endParaRPr>
        </a:p>
      </dgm:t>
    </dgm:pt>
    <dgm:pt modelId="{A3ACE87C-F877-471C-9D9F-E16B1D51E6D9}" type="parTrans" cxnId="{DF42FE03-08E0-486D-A1DA-3208EFFC2209}">
      <dgm:prSet/>
      <dgm:spPr/>
      <dgm:t>
        <a:bodyPr/>
        <a:lstStyle/>
        <a:p>
          <a:endParaRPr lang="es-ES">
            <a:effectLst/>
          </a:endParaRPr>
        </a:p>
      </dgm:t>
    </dgm:pt>
    <dgm:pt modelId="{F2992493-E955-4FD4-B895-5D7D143220E1}" type="sibTrans" cxnId="{DF42FE03-08E0-486D-A1DA-3208EFFC2209}">
      <dgm:prSet/>
      <dgm:spPr/>
      <dgm:t>
        <a:bodyPr/>
        <a:lstStyle/>
        <a:p>
          <a:endParaRPr lang="es-ES">
            <a:effectLst/>
          </a:endParaRPr>
        </a:p>
      </dgm:t>
    </dgm:pt>
    <dgm:pt modelId="{853F9FAA-E12E-4503-95E1-0A6B23AB5587}" type="pres">
      <dgm:prSet presAssocID="{0536BC1A-BB19-40F3-8482-C603DC98D65E}" presName="layout" presStyleCnt="0">
        <dgm:presLayoutVars>
          <dgm:chMax/>
          <dgm:chPref/>
          <dgm:dir/>
          <dgm:animOne val="branch"/>
          <dgm:animLvl val="lvl"/>
          <dgm:resizeHandles/>
        </dgm:presLayoutVars>
      </dgm:prSet>
      <dgm:spPr/>
    </dgm:pt>
    <dgm:pt modelId="{296836C8-F639-4414-8A6F-BE55BC0F9C10}" type="pres">
      <dgm:prSet presAssocID="{AAD7E697-AFC1-45C9-8FB9-4E5D3A3406E4}" presName="root" presStyleCnt="0">
        <dgm:presLayoutVars>
          <dgm:chMax/>
          <dgm:chPref val="4"/>
        </dgm:presLayoutVars>
      </dgm:prSet>
      <dgm:spPr/>
    </dgm:pt>
    <dgm:pt modelId="{DA0967AA-6070-4A92-A385-73B46FB2D306}" type="pres">
      <dgm:prSet presAssocID="{AAD7E697-AFC1-45C9-8FB9-4E5D3A3406E4}" presName="rootComposite" presStyleCnt="0">
        <dgm:presLayoutVars/>
      </dgm:prSet>
      <dgm:spPr/>
    </dgm:pt>
    <dgm:pt modelId="{8677BA38-946B-4787-91B9-A03B5407DEBB}" type="pres">
      <dgm:prSet presAssocID="{AAD7E697-AFC1-45C9-8FB9-4E5D3A3406E4}" presName="rootText" presStyleLbl="node0" presStyleIdx="0" presStyleCnt="1" custScaleX="194677">
        <dgm:presLayoutVars>
          <dgm:chMax/>
          <dgm:chPref val="4"/>
        </dgm:presLayoutVars>
      </dgm:prSet>
      <dgm:spPr/>
    </dgm:pt>
    <dgm:pt modelId="{8B048271-DECA-4D1A-A3FA-0B201B4F950C}" type="pres">
      <dgm:prSet presAssocID="{AAD7E697-AFC1-45C9-8FB9-4E5D3A3406E4}" presName="childShape" presStyleCnt="0">
        <dgm:presLayoutVars>
          <dgm:chMax val="0"/>
          <dgm:chPref val="0"/>
        </dgm:presLayoutVars>
      </dgm:prSet>
      <dgm:spPr/>
    </dgm:pt>
    <dgm:pt modelId="{BF89BE34-F82F-408A-9D3A-81E46C139EE0}" type="pres">
      <dgm:prSet presAssocID="{FA162DB1-411C-4B17-ABCC-7FC8862A64B2}" presName="childComposite" presStyleCnt="0">
        <dgm:presLayoutVars>
          <dgm:chMax val="0"/>
          <dgm:chPref val="0"/>
        </dgm:presLayoutVars>
      </dgm:prSet>
      <dgm:spPr/>
    </dgm:pt>
    <dgm:pt modelId="{702B2A40-EF80-4F27-BB52-24C74085D3DA}" type="pres">
      <dgm:prSet presAssocID="{FA162DB1-411C-4B17-ABCC-7FC8862A64B2}" presName="Image" presStyleLbl="node1" presStyleIdx="0" presStyleCnt="6" custLinFactX="-97732" custLinFactNeighborX="-100000"/>
      <dgm:spPr>
        <a:prstGeom prst="notchedRightArrow">
          <a:avLst/>
        </a:prstGeom>
      </dgm:spPr>
    </dgm:pt>
    <dgm:pt modelId="{F8693373-BE51-47F1-ADB0-3BD13286B498}" type="pres">
      <dgm:prSet presAssocID="{FA162DB1-411C-4B17-ABCC-7FC8862A64B2}" presName="childText" presStyleLbl="lnNode1" presStyleIdx="0" presStyleCnt="6" custScaleX="235283" custLinFactNeighborX="34341">
        <dgm:presLayoutVars>
          <dgm:chMax val="0"/>
          <dgm:chPref val="0"/>
          <dgm:bulletEnabled val="1"/>
        </dgm:presLayoutVars>
      </dgm:prSet>
      <dgm:spPr/>
    </dgm:pt>
    <dgm:pt modelId="{FB81CE11-80DD-4DD4-B06D-F3BF23BD6342}" type="pres">
      <dgm:prSet presAssocID="{2B16FAB2-743A-4AB3-B845-B55C3D73432F}" presName="childComposite" presStyleCnt="0">
        <dgm:presLayoutVars>
          <dgm:chMax val="0"/>
          <dgm:chPref val="0"/>
        </dgm:presLayoutVars>
      </dgm:prSet>
      <dgm:spPr/>
    </dgm:pt>
    <dgm:pt modelId="{7DA5F745-1C74-4E02-BD4F-1919BAD9203F}" type="pres">
      <dgm:prSet presAssocID="{2B16FAB2-743A-4AB3-B845-B55C3D73432F}" presName="Image" presStyleLbl="node1" presStyleIdx="1" presStyleCnt="6" custLinFactX="-97732" custLinFactNeighborX="-100000"/>
      <dgm:spPr>
        <a:prstGeom prst="notchedRightArrow">
          <a:avLst/>
        </a:prstGeom>
      </dgm:spPr>
    </dgm:pt>
    <dgm:pt modelId="{9D00E0F3-92A8-48FB-9D1D-AA20AEA074AF}" type="pres">
      <dgm:prSet presAssocID="{2B16FAB2-743A-4AB3-B845-B55C3D73432F}" presName="childText" presStyleLbl="lnNode1" presStyleIdx="1" presStyleCnt="6" custScaleX="235283" custLinFactNeighborX="34341">
        <dgm:presLayoutVars>
          <dgm:chMax val="0"/>
          <dgm:chPref val="0"/>
          <dgm:bulletEnabled val="1"/>
        </dgm:presLayoutVars>
      </dgm:prSet>
      <dgm:spPr/>
    </dgm:pt>
    <dgm:pt modelId="{82285220-4CA8-498A-9AD5-70BE00853800}" type="pres">
      <dgm:prSet presAssocID="{7C911B8E-7A30-49FC-82E5-7658009EE447}" presName="childComposite" presStyleCnt="0">
        <dgm:presLayoutVars>
          <dgm:chMax val="0"/>
          <dgm:chPref val="0"/>
        </dgm:presLayoutVars>
      </dgm:prSet>
      <dgm:spPr/>
    </dgm:pt>
    <dgm:pt modelId="{BF34FDA3-FEDE-4654-B83A-BB6765AA32CA}" type="pres">
      <dgm:prSet presAssocID="{7C911B8E-7A30-49FC-82E5-7658009EE447}" presName="Image" presStyleLbl="node1" presStyleIdx="2" presStyleCnt="6" custLinFactX="-97732" custLinFactNeighborX="-100000"/>
      <dgm:spPr>
        <a:prstGeom prst="notchedRightArrow">
          <a:avLst/>
        </a:prstGeom>
      </dgm:spPr>
    </dgm:pt>
    <dgm:pt modelId="{8ACD26B5-AA09-4388-B23E-9C809FE40103}" type="pres">
      <dgm:prSet presAssocID="{7C911B8E-7A30-49FC-82E5-7658009EE447}" presName="childText" presStyleLbl="lnNode1" presStyleIdx="2" presStyleCnt="6" custScaleX="235283" custLinFactNeighborX="34341">
        <dgm:presLayoutVars>
          <dgm:chMax val="0"/>
          <dgm:chPref val="0"/>
          <dgm:bulletEnabled val="1"/>
        </dgm:presLayoutVars>
      </dgm:prSet>
      <dgm:spPr/>
    </dgm:pt>
    <dgm:pt modelId="{1B4B6850-DFAC-4100-9158-EAF8CC620D4A}" type="pres">
      <dgm:prSet presAssocID="{156E3E1C-824D-4680-8072-BE56C95E1689}" presName="childComposite" presStyleCnt="0">
        <dgm:presLayoutVars>
          <dgm:chMax val="0"/>
          <dgm:chPref val="0"/>
        </dgm:presLayoutVars>
      </dgm:prSet>
      <dgm:spPr/>
    </dgm:pt>
    <dgm:pt modelId="{EEC8F494-8BFB-4FF6-9CAA-4EE35282B786}" type="pres">
      <dgm:prSet presAssocID="{156E3E1C-824D-4680-8072-BE56C95E1689}" presName="Image" presStyleLbl="node1" presStyleIdx="3" presStyleCnt="6" custLinFactX="-97732" custLinFactNeighborX="-100000"/>
      <dgm:spPr>
        <a:prstGeom prst="notchedRightArrow">
          <a:avLst/>
        </a:prstGeom>
      </dgm:spPr>
    </dgm:pt>
    <dgm:pt modelId="{87850F6D-2B8B-404D-A19D-094EBF7E5257}" type="pres">
      <dgm:prSet presAssocID="{156E3E1C-824D-4680-8072-BE56C95E1689}" presName="childText" presStyleLbl="lnNode1" presStyleIdx="3" presStyleCnt="6" custScaleX="235283" custLinFactNeighborX="34341">
        <dgm:presLayoutVars>
          <dgm:chMax val="0"/>
          <dgm:chPref val="0"/>
          <dgm:bulletEnabled val="1"/>
        </dgm:presLayoutVars>
      </dgm:prSet>
      <dgm:spPr/>
    </dgm:pt>
    <dgm:pt modelId="{8685A55A-D250-45E0-AD3D-87B9022032B8}" type="pres">
      <dgm:prSet presAssocID="{E05C01D3-016E-4670-878C-08DE0F96A464}" presName="childComposite" presStyleCnt="0">
        <dgm:presLayoutVars>
          <dgm:chMax val="0"/>
          <dgm:chPref val="0"/>
        </dgm:presLayoutVars>
      </dgm:prSet>
      <dgm:spPr/>
    </dgm:pt>
    <dgm:pt modelId="{F0178A28-587B-4566-9F4C-42ACCB71AADD}" type="pres">
      <dgm:prSet presAssocID="{E05C01D3-016E-4670-878C-08DE0F96A464}" presName="Image" presStyleLbl="node1" presStyleIdx="4" presStyleCnt="6" custLinFactX="-97732" custLinFactNeighborX="-100000"/>
      <dgm:spPr>
        <a:prstGeom prst="notchedRightArrow">
          <a:avLst/>
        </a:prstGeom>
      </dgm:spPr>
    </dgm:pt>
    <dgm:pt modelId="{BCBC9458-7DD1-4193-AC64-4E7A19A2E4E0}" type="pres">
      <dgm:prSet presAssocID="{E05C01D3-016E-4670-878C-08DE0F96A464}" presName="childText" presStyleLbl="lnNode1" presStyleIdx="4" presStyleCnt="6" custScaleX="235283" custLinFactNeighborX="34341">
        <dgm:presLayoutVars>
          <dgm:chMax val="0"/>
          <dgm:chPref val="0"/>
          <dgm:bulletEnabled val="1"/>
        </dgm:presLayoutVars>
      </dgm:prSet>
      <dgm:spPr/>
    </dgm:pt>
    <dgm:pt modelId="{3DD2B449-C126-42F8-804E-A695553BC01F}" type="pres">
      <dgm:prSet presAssocID="{FA0A4040-3D7E-4DA2-AF11-8D07B0162784}" presName="childComposite" presStyleCnt="0">
        <dgm:presLayoutVars>
          <dgm:chMax val="0"/>
          <dgm:chPref val="0"/>
        </dgm:presLayoutVars>
      </dgm:prSet>
      <dgm:spPr/>
    </dgm:pt>
    <dgm:pt modelId="{4870131D-BA17-429B-A251-A4FABFD6260C}" type="pres">
      <dgm:prSet presAssocID="{FA0A4040-3D7E-4DA2-AF11-8D07B0162784}" presName="Image" presStyleLbl="node1" presStyleIdx="5" presStyleCnt="6" custLinFactX="-97732" custLinFactNeighborX="-100000"/>
      <dgm:spPr>
        <a:prstGeom prst="notchedRightArrow">
          <a:avLst/>
        </a:prstGeom>
      </dgm:spPr>
    </dgm:pt>
    <dgm:pt modelId="{E81B69C7-9BA2-4AE9-BBAB-DD4C844F534B}" type="pres">
      <dgm:prSet presAssocID="{FA0A4040-3D7E-4DA2-AF11-8D07B0162784}" presName="childText" presStyleLbl="lnNode1" presStyleIdx="5" presStyleCnt="6" custScaleX="235283" custLinFactNeighborX="34341">
        <dgm:presLayoutVars>
          <dgm:chMax val="0"/>
          <dgm:chPref val="0"/>
          <dgm:bulletEnabled val="1"/>
        </dgm:presLayoutVars>
      </dgm:prSet>
      <dgm:spPr/>
    </dgm:pt>
  </dgm:ptLst>
  <dgm:cxnLst>
    <dgm:cxn modelId="{DF42FE03-08E0-486D-A1DA-3208EFFC2209}" srcId="{AAD7E697-AFC1-45C9-8FB9-4E5D3A3406E4}" destId="{FA0A4040-3D7E-4DA2-AF11-8D07B0162784}" srcOrd="5" destOrd="0" parTransId="{A3ACE87C-F877-471C-9D9F-E16B1D51E6D9}" sibTransId="{F2992493-E955-4FD4-B895-5D7D143220E1}"/>
    <dgm:cxn modelId="{A10D1F0A-3DD8-496B-8341-D59943A82D28}" srcId="{AAD7E697-AFC1-45C9-8FB9-4E5D3A3406E4}" destId="{FA162DB1-411C-4B17-ABCC-7FC8862A64B2}" srcOrd="0" destOrd="0" parTransId="{EDE137E4-6EE6-47CF-AAE4-C0895AA51564}" sibTransId="{DF25863B-67BF-4639-BB92-FD2A398291CF}"/>
    <dgm:cxn modelId="{2E5C220A-48E9-42BB-B041-7D0495DD5AA0}" srcId="{0536BC1A-BB19-40F3-8482-C603DC98D65E}" destId="{AAD7E697-AFC1-45C9-8FB9-4E5D3A3406E4}" srcOrd="0" destOrd="0" parTransId="{E0AFAB09-050A-4D3C-B8EE-117868993CA1}" sibTransId="{A02EA28E-579D-4EC2-B1A5-329F975BDB73}"/>
    <dgm:cxn modelId="{9120C015-D5AB-4C1D-AA56-CFC9C4E99068}" type="presOf" srcId="{FA162DB1-411C-4B17-ABCC-7FC8862A64B2}" destId="{F8693373-BE51-47F1-ADB0-3BD13286B498}" srcOrd="0" destOrd="0" presId="urn:microsoft.com/office/officeart/2008/layout/PictureAccentList#1"/>
    <dgm:cxn modelId="{99568617-152A-4648-A605-0200D7F82817}" type="presOf" srcId="{FA0A4040-3D7E-4DA2-AF11-8D07B0162784}" destId="{E81B69C7-9BA2-4AE9-BBAB-DD4C844F534B}" srcOrd="0" destOrd="0" presId="urn:microsoft.com/office/officeart/2008/layout/PictureAccentList#1"/>
    <dgm:cxn modelId="{3EDAC61B-E7CC-48AF-B899-1C2107C5217F}" type="presOf" srcId="{7C911B8E-7A30-49FC-82E5-7658009EE447}" destId="{8ACD26B5-AA09-4388-B23E-9C809FE40103}" srcOrd="0" destOrd="0" presId="urn:microsoft.com/office/officeart/2008/layout/PictureAccentList#1"/>
    <dgm:cxn modelId="{81A5603E-EF5A-40FF-8167-16A14C118DEB}" type="presOf" srcId="{E05C01D3-016E-4670-878C-08DE0F96A464}" destId="{BCBC9458-7DD1-4193-AC64-4E7A19A2E4E0}" srcOrd="0" destOrd="0" presId="urn:microsoft.com/office/officeart/2008/layout/PictureAccentList#1"/>
    <dgm:cxn modelId="{E98B7860-CA92-44A5-92B7-F969C8A7F640}" srcId="{AAD7E697-AFC1-45C9-8FB9-4E5D3A3406E4}" destId="{156E3E1C-824D-4680-8072-BE56C95E1689}" srcOrd="3" destOrd="0" parTransId="{2D94CA8D-F513-4F42-94C5-2D7363710307}" sibTransId="{3752E77C-97FD-43E8-9740-759B3D9EC46C}"/>
    <dgm:cxn modelId="{181DC361-8C9C-4D9C-B3E7-D28789978EC8}" srcId="{AAD7E697-AFC1-45C9-8FB9-4E5D3A3406E4}" destId="{2B16FAB2-743A-4AB3-B845-B55C3D73432F}" srcOrd="1" destOrd="0" parTransId="{3AFE39CF-081A-420F-BA5F-8A800C6F5EF8}" sibTransId="{089B9C78-31CF-4977-BDF8-E4D6C340581D}"/>
    <dgm:cxn modelId="{470DED48-6860-43C8-9392-6DA7DC9E6650}" type="presOf" srcId="{156E3E1C-824D-4680-8072-BE56C95E1689}" destId="{87850F6D-2B8B-404D-A19D-094EBF7E5257}" srcOrd="0" destOrd="0" presId="urn:microsoft.com/office/officeart/2008/layout/PictureAccentList#1"/>
    <dgm:cxn modelId="{F534684E-ADC3-437A-B101-A3400BE7221E}" type="presOf" srcId="{0536BC1A-BB19-40F3-8482-C603DC98D65E}" destId="{853F9FAA-E12E-4503-95E1-0A6B23AB5587}" srcOrd="0" destOrd="0" presId="urn:microsoft.com/office/officeart/2008/layout/PictureAccentList#1"/>
    <dgm:cxn modelId="{8A40526E-5C90-44CC-8D3B-68C94D32C13F}" type="presOf" srcId="{AAD7E697-AFC1-45C9-8FB9-4E5D3A3406E4}" destId="{8677BA38-946B-4787-91B9-A03B5407DEBB}" srcOrd="0" destOrd="0" presId="urn:microsoft.com/office/officeart/2008/layout/PictureAccentList#1"/>
    <dgm:cxn modelId="{2850729B-0940-4E3A-ADD7-4BA07538E06D}" srcId="{AAD7E697-AFC1-45C9-8FB9-4E5D3A3406E4}" destId="{E05C01D3-016E-4670-878C-08DE0F96A464}" srcOrd="4" destOrd="0" parTransId="{A9EA11E2-C1A2-465B-A49B-670A1E451D9F}" sibTransId="{43866683-FF4A-452C-8794-5C875B911228}"/>
    <dgm:cxn modelId="{6E0198D8-ECA4-446D-9299-75F0AD6BC46E}" type="presOf" srcId="{2B16FAB2-743A-4AB3-B845-B55C3D73432F}" destId="{9D00E0F3-92A8-48FB-9D1D-AA20AEA074AF}" srcOrd="0" destOrd="0" presId="urn:microsoft.com/office/officeart/2008/layout/PictureAccentList#1"/>
    <dgm:cxn modelId="{FDCC32DC-3706-45A3-8EFF-56F2639C10DD}" srcId="{AAD7E697-AFC1-45C9-8FB9-4E5D3A3406E4}" destId="{7C911B8E-7A30-49FC-82E5-7658009EE447}" srcOrd="2" destOrd="0" parTransId="{2DFBAB6D-AB41-4DAB-903D-4D37EB3ED4A8}" sibTransId="{B36B7BC0-7332-47A1-95B2-89C29654614A}"/>
    <dgm:cxn modelId="{8DC400E4-6555-4712-8BB3-E5DE1A6E453B}" type="presParOf" srcId="{853F9FAA-E12E-4503-95E1-0A6B23AB5587}" destId="{296836C8-F639-4414-8A6F-BE55BC0F9C10}" srcOrd="0" destOrd="0" presId="urn:microsoft.com/office/officeart/2008/layout/PictureAccentList#1"/>
    <dgm:cxn modelId="{A7CDBECC-3E0F-4521-8543-83880270B9A2}" type="presParOf" srcId="{296836C8-F639-4414-8A6F-BE55BC0F9C10}" destId="{DA0967AA-6070-4A92-A385-73B46FB2D306}" srcOrd="0" destOrd="0" presId="urn:microsoft.com/office/officeart/2008/layout/PictureAccentList#1"/>
    <dgm:cxn modelId="{858BC4AE-C354-45E0-BA7D-E4897491F864}" type="presParOf" srcId="{DA0967AA-6070-4A92-A385-73B46FB2D306}" destId="{8677BA38-946B-4787-91B9-A03B5407DEBB}" srcOrd="0" destOrd="0" presId="urn:microsoft.com/office/officeart/2008/layout/PictureAccentList#1"/>
    <dgm:cxn modelId="{0EA93B80-7DB8-42E0-AA45-4C27B7E1385F}" type="presParOf" srcId="{296836C8-F639-4414-8A6F-BE55BC0F9C10}" destId="{8B048271-DECA-4D1A-A3FA-0B201B4F950C}" srcOrd="1" destOrd="0" presId="urn:microsoft.com/office/officeart/2008/layout/PictureAccentList#1"/>
    <dgm:cxn modelId="{4C372FB8-BE7F-4D7E-AF30-6E77BABAA900}" type="presParOf" srcId="{8B048271-DECA-4D1A-A3FA-0B201B4F950C}" destId="{BF89BE34-F82F-408A-9D3A-81E46C139EE0}" srcOrd="0" destOrd="0" presId="urn:microsoft.com/office/officeart/2008/layout/PictureAccentList#1"/>
    <dgm:cxn modelId="{BF26C749-D941-49AB-AB2E-08EE4145204E}" type="presParOf" srcId="{BF89BE34-F82F-408A-9D3A-81E46C139EE0}" destId="{702B2A40-EF80-4F27-BB52-24C74085D3DA}" srcOrd="0" destOrd="0" presId="urn:microsoft.com/office/officeart/2008/layout/PictureAccentList#1"/>
    <dgm:cxn modelId="{AC842808-B262-4BD5-8458-9DE58519B7D7}" type="presParOf" srcId="{BF89BE34-F82F-408A-9D3A-81E46C139EE0}" destId="{F8693373-BE51-47F1-ADB0-3BD13286B498}" srcOrd="1" destOrd="0" presId="urn:microsoft.com/office/officeart/2008/layout/PictureAccentList#1"/>
    <dgm:cxn modelId="{B8B68234-DDE5-4432-BA44-F135F835213F}" type="presParOf" srcId="{8B048271-DECA-4D1A-A3FA-0B201B4F950C}" destId="{FB81CE11-80DD-4DD4-B06D-F3BF23BD6342}" srcOrd="1" destOrd="0" presId="urn:microsoft.com/office/officeart/2008/layout/PictureAccentList#1"/>
    <dgm:cxn modelId="{370BC030-146D-4838-9A98-7FEFF103A37C}" type="presParOf" srcId="{FB81CE11-80DD-4DD4-B06D-F3BF23BD6342}" destId="{7DA5F745-1C74-4E02-BD4F-1919BAD9203F}" srcOrd="0" destOrd="0" presId="urn:microsoft.com/office/officeart/2008/layout/PictureAccentList#1"/>
    <dgm:cxn modelId="{8FD1BF23-0192-4191-888E-6D5936182C40}" type="presParOf" srcId="{FB81CE11-80DD-4DD4-B06D-F3BF23BD6342}" destId="{9D00E0F3-92A8-48FB-9D1D-AA20AEA074AF}" srcOrd="1" destOrd="0" presId="urn:microsoft.com/office/officeart/2008/layout/PictureAccentList#1"/>
    <dgm:cxn modelId="{4B3BCED2-C8DE-4565-B5F7-4AA5966FDF0F}" type="presParOf" srcId="{8B048271-DECA-4D1A-A3FA-0B201B4F950C}" destId="{82285220-4CA8-498A-9AD5-70BE00853800}" srcOrd="2" destOrd="0" presId="urn:microsoft.com/office/officeart/2008/layout/PictureAccentList#1"/>
    <dgm:cxn modelId="{43CB9A64-CD96-410F-83C9-59BE467B5936}" type="presParOf" srcId="{82285220-4CA8-498A-9AD5-70BE00853800}" destId="{BF34FDA3-FEDE-4654-B83A-BB6765AA32CA}" srcOrd="0" destOrd="0" presId="urn:microsoft.com/office/officeart/2008/layout/PictureAccentList#1"/>
    <dgm:cxn modelId="{1BB58B71-C9E1-45DF-90DB-69D336A71402}" type="presParOf" srcId="{82285220-4CA8-498A-9AD5-70BE00853800}" destId="{8ACD26B5-AA09-4388-B23E-9C809FE40103}" srcOrd="1" destOrd="0" presId="urn:microsoft.com/office/officeart/2008/layout/PictureAccentList#1"/>
    <dgm:cxn modelId="{72D627B5-4E87-4F81-B482-6E740DF998A6}" type="presParOf" srcId="{8B048271-DECA-4D1A-A3FA-0B201B4F950C}" destId="{1B4B6850-DFAC-4100-9158-EAF8CC620D4A}" srcOrd="3" destOrd="0" presId="urn:microsoft.com/office/officeart/2008/layout/PictureAccentList#1"/>
    <dgm:cxn modelId="{30C10AFF-BC13-435C-B3C5-D4317A64A186}" type="presParOf" srcId="{1B4B6850-DFAC-4100-9158-EAF8CC620D4A}" destId="{EEC8F494-8BFB-4FF6-9CAA-4EE35282B786}" srcOrd="0" destOrd="0" presId="urn:microsoft.com/office/officeart/2008/layout/PictureAccentList#1"/>
    <dgm:cxn modelId="{6418D8F2-F7A6-4BC9-B8CF-C3533E53C073}" type="presParOf" srcId="{1B4B6850-DFAC-4100-9158-EAF8CC620D4A}" destId="{87850F6D-2B8B-404D-A19D-094EBF7E5257}" srcOrd="1" destOrd="0" presId="urn:microsoft.com/office/officeart/2008/layout/PictureAccentList#1"/>
    <dgm:cxn modelId="{5DB28C7F-DB80-4B4A-ACEF-42A2F415C795}" type="presParOf" srcId="{8B048271-DECA-4D1A-A3FA-0B201B4F950C}" destId="{8685A55A-D250-45E0-AD3D-87B9022032B8}" srcOrd="4" destOrd="0" presId="urn:microsoft.com/office/officeart/2008/layout/PictureAccentList#1"/>
    <dgm:cxn modelId="{1A88D7C8-D31A-40AF-945A-47198C688400}" type="presParOf" srcId="{8685A55A-D250-45E0-AD3D-87B9022032B8}" destId="{F0178A28-587B-4566-9F4C-42ACCB71AADD}" srcOrd="0" destOrd="0" presId="urn:microsoft.com/office/officeart/2008/layout/PictureAccentList#1"/>
    <dgm:cxn modelId="{F779E9D5-2820-44B7-BA4E-04B16FED523A}" type="presParOf" srcId="{8685A55A-D250-45E0-AD3D-87B9022032B8}" destId="{BCBC9458-7DD1-4193-AC64-4E7A19A2E4E0}" srcOrd="1" destOrd="0" presId="urn:microsoft.com/office/officeart/2008/layout/PictureAccentList#1"/>
    <dgm:cxn modelId="{00E6E0AF-4B2A-4EDF-B5F8-E7D38A004478}" type="presParOf" srcId="{8B048271-DECA-4D1A-A3FA-0B201B4F950C}" destId="{3DD2B449-C126-42F8-804E-A695553BC01F}" srcOrd="5" destOrd="0" presId="urn:microsoft.com/office/officeart/2008/layout/PictureAccentList#1"/>
    <dgm:cxn modelId="{F0F6C5C3-BE20-43EA-B4C7-42B6128164B6}" type="presParOf" srcId="{3DD2B449-C126-42F8-804E-A695553BC01F}" destId="{4870131D-BA17-429B-A251-A4FABFD6260C}" srcOrd="0" destOrd="0" presId="urn:microsoft.com/office/officeart/2008/layout/PictureAccentList#1"/>
    <dgm:cxn modelId="{BE3DF444-2A63-4EED-8F37-4CB661E898C6}" type="presParOf" srcId="{3DD2B449-C126-42F8-804E-A695553BC01F}" destId="{E81B69C7-9BA2-4AE9-BBAB-DD4C844F534B}" srcOrd="1" destOrd="0" presId="urn:microsoft.com/office/officeart/2008/layout/PictureAccen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2" qsCatId="simple" csTypeId="urn:microsoft.com/office/officeart/2005/8/colors/colorful1#1" csCatId="colorful" phldr="1"/>
      <dgm:spPr/>
      <dgm:t>
        <a:bodyPr/>
        <a:lstStyle/>
        <a:p>
          <a:endParaRPr lang="es-ES"/>
        </a:p>
      </dgm:t>
    </dgm:pt>
    <dgm:pt modelId="{059AA52C-810E-4892-9644-3CDFFB285065}">
      <dgm:prSet phldrT="[Texto]" phldr="0" custT="1"/>
      <dgm:spPr/>
      <dgm:t>
        <a:bodyPr/>
        <a:lstStyle/>
        <a:p>
          <a:r>
            <a:rPr lang="zh-CN" altLang="en-US" sz="2000" b="1" dirty="0">
              <a:effectLst>
                <a:outerShdw blurRad="38100" dist="38100" dir="2700000" algn="tl">
                  <a:srgbClr val="000000">
                    <a:alpha val="43137"/>
                  </a:srgbClr>
                </a:outerShdw>
              </a:effectLst>
            </a:rPr>
            <a:t>以弗所</a:t>
          </a:r>
          <a:endParaRPr lang="en-GB" sz="2000" b="1" dirty="0">
            <a:effectLst>
              <a:outerShdw blurRad="38100" dist="38100" dir="2700000" algn="tl">
                <a:srgbClr val="000000">
                  <a:alpha val="43137"/>
                </a:srgbClr>
              </a:outerShdw>
            </a:effectLst>
          </a:endParaRPr>
        </a:p>
      </dgm:t>
    </dgm:pt>
    <dgm:pt modelId="{CA66D092-00AC-4FC3-B9EB-2CFA02D48D6E}" type="parTrans" cxnId="{2EE3F2DC-0BA6-4DC0-8313-AC68B460703C}">
      <dgm:prSet/>
      <dgm:spPr/>
      <dgm:t>
        <a:bodyPr/>
        <a:lstStyle/>
        <a:p>
          <a:endParaRPr lang="es-ES" sz="2000" b="1">
            <a:effectLst>
              <a:outerShdw blurRad="38100" dist="38100" dir="2700000" algn="tl">
                <a:srgbClr val="000000">
                  <a:alpha val="43137"/>
                </a:srgbClr>
              </a:outerShdw>
            </a:effectLst>
          </a:endParaRPr>
        </a:p>
      </dgm:t>
    </dgm:pt>
    <dgm:pt modelId="{45E7AB8A-11E5-496D-8D0E-33D444AA2454}" type="sibTrans" cxnId="{2EE3F2DC-0BA6-4DC0-8313-AC68B460703C}">
      <dgm:prSet/>
      <dgm:spPr/>
      <dgm:t>
        <a:bodyPr/>
        <a:lstStyle/>
        <a:p>
          <a:endParaRPr lang="es-ES" sz="2000" b="1">
            <a:effectLst>
              <a:outerShdw blurRad="38100" dist="38100" dir="2700000" algn="tl">
                <a:srgbClr val="000000">
                  <a:alpha val="43137"/>
                </a:srgbClr>
              </a:outerShdw>
            </a:effectLst>
          </a:endParaRPr>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zh-CN" altLang="en-U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马其顿</a:t>
          </a:r>
          <a:endParaRPr lang="en-GB"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CDD20C17-57E0-4A37-88CB-B2D6B5C91660}" type="parTrans" cxnId="{77548699-80F1-452D-8C15-D83E48D5CF58}">
      <dgm:prSet/>
      <dgm:spPr/>
      <dgm:t>
        <a:bodyPr/>
        <a:lstStyle/>
        <a:p>
          <a:endParaRPr lang="es-ES" sz="2000" b="1">
            <a:effectLst>
              <a:outerShdw blurRad="38100" dist="38100" dir="2700000" algn="tl">
                <a:srgbClr val="000000">
                  <a:alpha val="43137"/>
                </a:srgbClr>
              </a:outerShdw>
            </a:effectLst>
          </a:endParaRPr>
        </a:p>
      </dgm:t>
    </dgm:pt>
    <dgm:pt modelId="{700412A2-26E8-4325-853A-B735BD4ED51B}" type="sibTrans" cxnId="{77548699-80F1-452D-8C15-D83E48D5CF58}">
      <dgm:prSet/>
      <dgm:spPr/>
      <dgm:t>
        <a:bodyPr/>
        <a:lstStyle/>
        <a:p>
          <a:endParaRPr lang="es-ES" sz="2000" b="1">
            <a:effectLst>
              <a:outerShdw blurRad="38100" dist="38100" dir="2700000" algn="tl">
                <a:srgbClr val="000000">
                  <a:alpha val="43137"/>
                </a:srgbClr>
              </a:outerShdw>
            </a:effectLst>
          </a:endParaRPr>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zh-CN" altLang="en-U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哥林多</a:t>
          </a:r>
          <a:endParaRPr lang="en-GB"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AA4228BE-158F-4A7C-B929-84C3F2A387B2}" type="parTrans" cxnId="{74972A4A-E45F-47AE-85A9-DDB89B4789BB}">
      <dgm:prSet/>
      <dgm:spPr/>
      <dgm:t>
        <a:bodyPr/>
        <a:lstStyle/>
        <a:p>
          <a:endParaRPr lang="es-ES" sz="2000" b="1">
            <a:effectLst>
              <a:outerShdw blurRad="38100" dist="38100" dir="2700000" algn="tl">
                <a:srgbClr val="000000">
                  <a:alpha val="43137"/>
                </a:srgbClr>
              </a:outerShdw>
            </a:effectLst>
          </a:endParaRPr>
        </a:p>
      </dgm:t>
    </dgm:pt>
    <dgm:pt modelId="{2B38EB75-B2F4-4288-840F-DC9777547433}" type="sibTrans" cxnId="{74972A4A-E45F-47AE-85A9-DDB89B4789BB}">
      <dgm:prSet/>
      <dgm:spPr/>
      <dgm:t>
        <a:bodyPr/>
        <a:lstStyle/>
        <a:p>
          <a:endParaRPr lang="es-ES" sz="2000" b="1">
            <a:effectLst>
              <a:outerShdw blurRad="38100" dist="38100" dir="2700000" algn="tl">
                <a:srgbClr val="000000">
                  <a:alpha val="43137"/>
                </a:srgbClr>
              </a:outerShdw>
            </a:effectLst>
          </a:endParaRPr>
        </a:p>
      </dgm:t>
    </dgm:pt>
    <dgm:pt modelId="{15FD5D39-C422-476E-BF27-76C706AF49AB}">
      <dgm:prSet phldrT="[Texto]" phldr="0" custT="1"/>
      <dgm:spPr/>
      <dgm:t>
        <a:bodyPr/>
        <a:lstStyle/>
        <a:p>
          <a:r>
            <a:rPr lang="zh-CN" altLang="en-US" sz="2000" b="1" dirty="0">
              <a:effectLst>
                <a:outerShdw blurRad="38100" dist="38100" dir="2700000" algn="tl">
                  <a:srgbClr val="000000">
                    <a:alpha val="43137"/>
                  </a:srgbClr>
                </a:outerShdw>
              </a:effectLst>
            </a:rPr>
            <a:t>犹太地</a:t>
          </a:r>
          <a:endParaRPr lang="es-ES" sz="2000" b="1" dirty="0">
            <a:effectLst>
              <a:outerShdw blurRad="38100" dist="38100" dir="2700000" algn="tl">
                <a:srgbClr val="000000">
                  <a:alpha val="43137"/>
                </a:srgbClr>
              </a:outerShdw>
            </a:effectLst>
          </a:endParaRPr>
        </a:p>
      </dgm:t>
    </dgm:pt>
    <dgm:pt modelId="{09C3A789-3F11-487D-B903-5DC753D962A0}" type="parTrans" cxnId="{E53C82D3-D2CA-44DB-AC50-87E81C54063E}">
      <dgm:prSet/>
      <dgm:spPr/>
      <dgm:t>
        <a:bodyPr/>
        <a:lstStyle/>
        <a:p>
          <a:endParaRPr lang="es-ES" sz="2000" b="1">
            <a:effectLst>
              <a:outerShdw blurRad="38100" dist="38100" dir="2700000" algn="tl">
                <a:srgbClr val="000000">
                  <a:alpha val="43137"/>
                </a:srgbClr>
              </a:outerShdw>
            </a:effectLst>
          </a:endParaRPr>
        </a:p>
      </dgm:t>
    </dgm:pt>
    <dgm:pt modelId="{9C5B3A1C-B71C-444F-A488-3F4D7950DA6E}" type="sibTrans" cxnId="{E53C82D3-D2CA-44DB-AC50-87E81C54063E}">
      <dgm:prSet/>
      <dgm:spPr/>
      <dgm:t>
        <a:bodyPr/>
        <a:lstStyle/>
        <a:p>
          <a:endParaRPr lang="es-ES" sz="2000" b="1">
            <a:effectLst>
              <a:outerShdw blurRad="38100" dist="38100" dir="2700000" algn="tl">
                <a:srgbClr val="000000">
                  <a:alpha val="43137"/>
                </a:srgbClr>
              </a:outerShdw>
            </a:effectLst>
          </a:endParaRPr>
        </a:p>
      </dgm:t>
    </dgm:pt>
    <dgm:pt modelId="{4930B302-CB54-4916-AFC6-45B82F2CB0AF}" type="pres">
      <dgm:prSet presAssocID="{B6126C6F-9767-45A4-BF8E-FC0751AF1A7B}" presName="Name0" presStyleCnt="0">
        <dgm:presLayoutVars>
          <dgm:dir/>
          <dgm:resizeHandles val="exact"/>
        </dgm:presLayoutVars>
      </dgm:prSet>
      <dgm:spPr/>
    </dgm:pt>
    <dgm:pt modelId="{88C68A86-C418-4A07-AB2F-695C116983D9}" type="pres">
      <dgm:prSet presAssocID="{059AA52C-810E-4892-9644-3CDFFB285065}" presName="parTxOnly" presStyleLbl="node1" presStyleIdx="0" presStyleCnt="4">
        <dgm:presLayoutVars>
          <dgm:bulletEnabled val="1"/>
        </dgm:presLayoutVars>
      </dgm:prSet>
      <dgm:spPr/>
    </dgm:pt>
    <dgm:pt modelId="{098946C7-D794-4C1D-934D-9491C2505650}" type="pres">
      <dgm:prSet presAssocID="{45E7AB8A-11E5-496D-8D0E-33D444AA2454}" presName="parSpace" presStyleCnt="0"/>
      <dgm:spPr/>
    </dgm:pt>
    <dgm:pt modelId="{E43C1325-6628-438D-85B4-414782981C81}" type="pres">
      <dgm:prSet presAssocID="{743A14D8-200D-4E53-B795-959B60B727C9}" presName="parTxOnly" presStyleLbl="node1" presStyleIdx="1" presStyleCnt="4" custScaleX="136378">
        <dgm:presLayoutVars>
          <dgm:bulletEnabled val="1"/>
        </dgm:presLayoutVars>
      </dgm:prSet>
      <dgm:spPr>
        <a:xfrm>
          <a:off x="1237426" y="0"/>
          <a:ext cx="2104406"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2" presStyleCnt="4" custScaleX="109652">
        <dgm:presLayoutVars>
          <dgm:bulletEnabled val="1"/>
        </dgm:presLayoutVars>
      </dgm:prSet>
      <dgm:spPr>
        <a:xfrm>
          <a:off x="3033218" y="0"/>
          <a:ext cx="1692005"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3" presStyleCnt="4">
        <dgm:presLayoutVars>
          <dgm:bulletEnabled val="1"/>
        </dgm:presLayoutVars>
      </dgm:prSet>
      <dgm:spPr/>
    </dgm:pt>
  </dgm:ptLst>
  <dgm:cxnLst>
    <dgm:cxn modelId="{B1F1E402-E7DD-4E17-9FB1-B0D3B62658E3}" type="presOf" srcId="{743A14D8-200D-4E53-B795-959B60B727C9}" destId="{E43C1325-6628-438D-85B4-414782981C81}" srcOrd="0" destOrd="0" presId="urn:microsoft.com/office/officeart/2005/8/layout/hChevron3"/>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2"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1"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3"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0A039A7E-8750-4A95-AA3C-F4E773310D0A}" type="presParOf" srcId="{4930B302-CB54-4916-AFC6-45B82F2CB0AF}" destId="{E43C1325-6628-438D-85B4-414782981C81}" srcOrd="2" destOrd="0" presId="urn:microsoft.com/office/officeart/2005/8/layout/hChevron3"/>
    <dgm:cxn modelId="{555B633C-43AE-4163-8A1F-74B252438F01}" type="presParOf" srcId="{4930B302-CB54-4916-AFC6-45B82F2CB0AF}" destId="{EA18445B-670B-4D74-AC1E-E9201F67A299}" srcOrd="3" destOrd="0" presId="urn:microsoft.com/office/officeart/2005/8/layout/hChevron3"/>
    <dgm:cxn modelId="{07380130-16F1-4A63-A25A-C2291185205B}" type="presParOf" srcId="{4930B302-CB54-4916-AFC6-45B82F2CB0AF}" destId="{DDBB88A2-37E8-4BD1-989A-89B36BE008DE}" srcOrd="4" destOrd="0" presId="urn:microsoft.com/office/officeart/2005/8/layout/hChevron3"/>
    <dgm:cxn modelId="{71FBE214-B8A0-4ADE-9ADE-7B5C9F28B75C}" type="presParOf" srcId="{4930B302-CB54-4916-AFC6-45B82F2CB0AF}" destId="{B8C9FFE8-1010-44D6-BB8D-EB1A73B0951F}" srcOrd="5" destOrd="0" presId="urn:microsoft.com/office/officeart/2005/8/layout/hChevron3"/>
    <dgm:cxn modelId="{61CD4A6C-0096-4382-B22C-37BA1D894FD6}" type="presParOf" srcId="{4930B302-CB54-4916-AFC6-45B82F2CB0AF}" destId="{718914A1-0806-482B-8FF6-8AD86C4C3AAD}" srcOrd="6" destOrd="0" presId="urn:microsoft.com/office/officeart/2005/8/layout/hChevron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B6126C6F-9767-45A4-BF8E-FC0751AF1A7B}" type="doc">
      <dgm:prSet loTypeId="urn:microsoft.com/office/officeart/2005/8/layout/hChevron3" loCatId="process" qsTypeId="urn:microsoft.com/office/officeart/2005/8/quickstyle/simple5#3" qsCatId="simple" csTypeId="urn:microsoft.com/office/officeart/2005/8/colors/colorful1#2" csCatId="colorful" phldr="1"/>
      <dgm:spPr/>
      <dgm:t>
        <a:bodyPr/>
        <a:lstStyle/>
        <a:p>
          <a:endParaRPr lang="es-ES"/>
        </a:p>
      </dgm:t>
    </dgm:pt>
    <dgm:pt modelId="{059AA52C-810E-4892-9644-3CDFFB285065}">
      <dgm:prSet phldrT="[Texto]" phldr="0" custT="1"/>
      <dgm:spPr/>
      <dgm:t>
        <a:bodyPr/>
        <a:lstStyle/>
        <a:p>
          <a:r>
            <a:rPr lang="zh-CN" altLang="en-US" sz="2000" b="1" dirty="0"/>
            <a:t>以弗所</a:t>
          </a:r>
          <a:endParaRPr lang="en-GB" sz="2000" b="1" dirty="0"/>
        </a:p>
      </dgm:t>
    </dgm:pt>
    <dgm:pt modelId="{CA66D092-00AC-4FC3-B9EB-2CFA02D48D6E}" type="parTrans" cxnId="{2EE3F2DC-0BA6-4DC0-8313-AC68B460703C}">
      <dgm:prSet/>
      <dgm:spPr/>
      <dgm:t>
        <a:bodyPr/>
        <a:lstStyle/>
        <a:p>
          <a:endParaRPr lang="es-ES" sz="2000" b="1"/>
        </a:p>
      </dgm:t>
    </dgm:pt>
    <dgm:pt modelId="{45E7AB8A-11E5-496D-8D0E-33D444AA2454}" type="sibTrans" cxnId="{2EE3F2DC-0BA6-4DC0-8313-AC68B460703C}">
      <dgm:prSet/>
      <dgm:spPr/>
      <dgm:t>
        <a:bodyPr/>
        <a:lstStyle/>
        <a:p>
          <a:endParaRPr lang="es-ES" sz="2000" b="1"/>
        </a:p>
      </dgm:t>
    </dgm:pt>
    <dgm:pt modelId="{743A14D8-200D-4E53-B795-959B60B727C9}">
      <dgm:prSet phldrT="[Texto]" phldr="0" custT="1"/>
      <dgm:spPr>
        <a:solidFill>
          <a:srgbClr val="339966"/>
        </a:soli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zh-CN" altLang="en-U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马其顿</a:t>
          </a:r>
          <a:endParaRPr lang="en-GB"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CDD20C17-57E0-4A37-88CB-B2D6B5C91660}" type="parTrans" cxnId="{77548699-80F1-452D-8C15-D83E48D5CF58}">
      <dgm:prSet/>
      <dgm:spPr/>
      <dgm:t>
        <a:bodyPr/>
        <a:lstStyle/>
        <a:p>
          <a:endParaRPr lang="es-ES" sz="2000" b="1"/>
        </a:p>
      </dgm:t>
    </dgm:pt>
    <dgm:pt modelId="{700412A2-26E8-4325-853A-B735BD4ED51B}" type="sibTrans" cxnId="{77548699-80F1-452D-8C15-D83E48D5CF58}">
      <dgm:prSet/>
      <dgm:spPr/>
      <dgm:t>
        <a:bodyPr/>
        <a:lstStyle/>
        <a:p>
          <a:endParaRPr lang="es-ES" sz="2000" b="1"/>
        </a:p>
      </dgm:t>
    </dgm:pt>
    <dgm:pt modelId="{7A0253D4-DD5F-4E3C-B506-16CEF947BDC6}">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zh-CN" altLang="en-U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哥林多</a:t>
          </a:r>
          <a:endParaRPr lang="en-GB"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AA4228BE-158F-4A7C-B929-84C3F2A387B2}" type="parTrans" cxnId="{74972A4A-E45F-47AE-85A9-DDB89B4789BB}">
      <dgm:prSet/>
      <dgm:spPr/>
      <dgm:t>
        <a:bodyPr/>
        <a:lstStyle/>
        <a:p>
          <a:endParaRPr lang="es-ES" sz="2000" b="1"/>
        </a:p>
      </dgm:t>
    </dgm:pt>
    <dgm:pt modelId="{2B38EB75-B2F4-4288-840F-DC9777547433}" type="sibTrans" cxnId="{74972A4A-E45F-47AE-85A9-DDB89B4789BB}">
      <dgm:prSet/>
      <dgm:spPr/>
      <dgm:t>
        <a:bodyPr/>
        <a:lstStyle/>
        <a:p>
          <a:endParaRPr lang="es-ES" sz="2000" b="1"/>
        </a:p>
      </dgm:t>
    </dgm:pt>
    <dgm:pt modelId="{15FD5D39-C422-476E-BF27-76C706AF49AB}">
      <dgm:prSet phldrT="[Texto]" phldr="0" custT="1"/>
      <dgm:spPr>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zh-CN" altLang="en-U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犹太地</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09C3A789-3F11-487D-B903-5DC753D962A0}" type="parTrans" cxnId="{E53C82D3-D2CA-44DB-AC50-87E81C54063E}">
      <dgm:prSet/>
      <dgm:spPr/>
      <dgm:t>
        <a:bodyPr/>
        <a:lstStyle/>
        <a:p>
          <a:endParaRPr lang="es-ES" sz="2000" b="1"/>
        </a:p>
      </dgm:t>
    </dgm:pt>
    <dgm:pt modelId="{9C5B3A1C-B71C-444F-A488-3F4D7950DA6E}" type="sibTrans" cxnId="{E53C82D3-D2CA-44DB-AC50-87E81C54063E}">
      <dgm:prSet/>
      <dgm:spPr/>
      <dgm:t>
        <a:bodyPr/>
        <a:lstStyle/>
        <a:p>
          <a:endParaRPr lang="es-ES" sz="2000" b="1"/>
        </a:p>
      </dgm:t>
    </dgm:pt>
    <dgm:pt modelId="{BE2A70E2-236F-49FF-A5E1-68D87811534F}">
      <dgm:prSet phldrT="[Texto]" phldr="0" custT="1"/>
      <dgm:spPr>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gm:spPr>
      <dgm:t>
        <a:bodyPr spcFirstLastPara="0" vert="horz" wrap="square" lIns="80010" tIns="53340" rIns="26670" bIns="53340" numCol="1" spcCol="1270" anchor="ctr" anchorCtr="0"/>
        <a:lstStyle/>
        <a:p>
          <a:pPr marL="0" lvl="0" indent="0" algn="ctr" defTabSz="889000">
            <a:lnSpc>
              <a:spcPct val="90000"/>
            </a:lnSpc>
            <a:spcBef>
              <a:spcPct val="0"/>
            </a:spcBef>
            <a:spcAft>
              <a:spcPct val="35000"/>
            </a:spcAft>
            <a:buNone/>
          </a:pPr>
          <a:r>
            <a:rPr lang="zh-CN" altLang="en-U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哥林多</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gm:t>
    </dgm:pt>
    <dgm:pt modelId="{0897D06D-5FFD-4477-AD25-203B5979F100}" type="parTrans" cxnId="{8200F222-39AF-4E49-AE24-5BBA58BA555A}">
      <dgm:prSet/>
      <dgm:spPr/>
      <dgm:t>
        <a:bodyPr/>
        <a:lstStyle/>
        <a:p>
          <a:endParaRPr lang="es-ES"/>
        </a:p>
      </dgm:t>
    </dgm:pt>
    <dgm:pt modelId="{56560E32-C9FA-44F2-9C3F-F8BAA43E009F}" type="sibTrans" cxnId="{8200F222-39AF-4E49-AE24-5BBA58BA555A}">
      <dgm:prSet/>
      <dgm:spPr/>
      <dgm:t>
        <a:bodyPr/>
        <a:lstStyle/>
        <a:p>
          <a:endParaRPr lang="es-ES"/>
        </a:p>
      </dgm:t>
    </dgm:pt>
    <dgm:pt modelId="{4930B302-CB54-4916-AFC6-45B82F2CB0AF}" type="pres">
      <dgm:prSet presAssocID="{B6126C6F-9767-45A4-BF8E-FC0751AF1A7B}" presName="Name0" presStyleCnt="0">
        <dgm:presLayoutVars>
          <dgm:dir/>
          <dgm:resizeHandles val="exact"/>
        </dgm:presLayoutVars>
      </dgm:prSet>
      <dgm:spPr/>
    </dgm:pt>
    <dgm:pt modelId="{88C68A86-C418-4A07-AB2F-695C116983D9}" type="pres">
      <dgm:prSet presAssocID="{059AA52C-810E-4892-9644-3CDFFB285065}" presName="parTxOnly" presStyleLbl="node1" presStyleIdx="0" presStyleCnt="5">
        <dgm:presLayoutVars>
          <dgm:bulletEnabled val="1"/>
        </dgm:presLayoutVars>
      </dgm:prSet>
      <dgm:spPr/>
    </dgm:pt>
    <dgm:pt modelId="{098946C7-D794-4C1D-934D-9491C2505650}" type="pres">
      <dgm:prSet presAssocID="{45E7AB8A-11E5-496D-8D0E-33D444AA2454}" presName="parSpace" presStyleCnt="0"/>
      <dgm:spPr/>
    </dgm:pt>
    <dgm:pt modelId="{0DA6EFD4-AE4A-4AF1-810B-7D3258FA5D03}" type="pres">
      <dgm:prSet presAssocID="{BE2A70E2-236F-49FF-A5E1-68D87811534F}" presName="parTxOnly" presStyleLbl="node1" presStyleIdx="1" presStyleCnt="5" custScaleX="112865">
        <dgm:presLayoutVars>
          <dgm:bulletEnabled val="1"/>
        </dgm:presLayoutVars>
      </dgm:prSet>
      <dgm:spPr>
        <a:xfrm>
          <a:off x="1200582" y="0"/>
          <a:ext cx="1692005" cy="360000"/>
        </a:xfrm>
        <a:prstGeom prst="chevron">
          <a:avLst/>
        </a:prstGeom>
      </dgm:spPr>
    </dgm:pt>
    <dgm:pt modelId="{0AF076CD-8EB0-4888-BD81-514272013291}" type="pres">
      <dgm:prSet presAssocID="{56560E32-C9FA-44F2-9C3F-F8BAA43E009F}" presName="parSpace" presStyleCnt="0"/>
      <dgm:spPr/>
    </dgm:pt>
    <dgm:pt modelId="{E43C1325-6628-438D-85B4-414782981C81}" type="pres">
      <dgm:prSet presAssocID="{743A14D8-200D-4E53-B795-959B60B727C9}" presName="parTxOnly" presStyleLbl="node1" presStyleIdx="2" presStyleCnt="5" custScaleX="136378">
        <dgm:presLayoutVars>
          <dgm:bulletEnabled val="1"/>
        </dgm:presLayoutVars>
      </dgm:prSet>
      <dgm:spPr>
        <a:xfrm>
          <a:off x="2592759" y="0"/>
          <a:ext cx="2044498" cy="360000"/>
        </a:xfrm>
        <a:prstGeom prst="chevron">
          <a:avLst/>
        </a:prstGeom>
      </dgm:spPr>
    </dgm:pt>
    <dgm:pt modelId="{EA18445B-670B-4D74-AC1E-E9201F67A299}" type="pres">
      <dgm:prSet presAssocID="{700412A2-26E8-4325-853A-B735BD4ED51B}" presName="parSpace" presStyleCnt="0"/>
      <dgm:spPr/>
    </dgm:pt>
    <dgm:pt modelId="{DDBB88A2-37E8-4BD1-989A-89B36BE008DE}" type="pres">
      <dgm:prSet presAssocID="{7A0253D4-DD5F-4E3C-B506-16CEF947BDC6}" presName="parTxOnly" presStyleLbl="node1" presStyleIdx="3" presStyleCnt="5" custScaleX="109652">
        <dgm:presLayoutVars>
          <dgm:bulletEnabled val="1"/>
        </dgm:presLayoutVars>
      </dgm:prSet>
      <dgm:spPr>
        <a:xfrm>
          <a:off x="4337429" y="0"/>
          <a:ext cx="1643838" cy="360000"/>
        </a:xfrm>
        <a:prstGeom prst="chevron">
          <a:avLst/>
        </a:prstGeom>
      </dgm:spPr>
    </dgm:pt>
    <dgm:pt modelId="{B8C9FFE8-1010-44D6-BB8D-EB1A73B0951F}" type="pres">
      <dgm:prSet presAssocID="{2B38EB75-B2F4-4288-840F-DC9777547433}" presName="parSpace" presStyleCnt="0"/>
      <dgm:spPr/>
    </dgm:pt>
    <dgm:pt modelId="{718914A1-0806-482B-8FF6-8AD86C4C3AAD}" type="pres">
      <dgm:prSet presAssocID="{15FD5D39-C422-476E-BF27-76C706AF49AB}" presName="parTxOnly" presStyleLbl="node1" presStyleIdx="4" presStyleCnt="5">
        <dgm:presLayoutVars>
          <dgm:bulletEnabled val="1"/>
        </dgm:presLayoutVars>
      </dgm:prSet>
      <dgm:spPr>
        <a:xfrm>
          <a:off x="5681439" y="0"/>
          <a:ext cx="1499141" cy="360000"/>
        </a:xfrm>
        <a:prstGeom prst="chevron">
          <a:avLst/>
        </a:prstGeom>
      </dgm:spPr>
    </dgm:pt>
  </dgm:ptLst>
  <dgm:cxnLst>
    <dgm:cxn modelId="{B1F1E402-E7DD-4E17-9FB1-B0D3B62658E3}" type="presOf" srcId="{743A14D8-200D-4E53-B795-959B60B727C9}" destId="{E43C1325-6628-438D-85B4-414782981C81}" srcOrd="0" destOrd="0" presId="urn:microsoft.com/office/officeart/2005/8/layout/hChevron3"/>
    <dgm:cxn modelId="{8200F222-39AF-4E49-AE24-5BBA58BA555A}" srcId="{B6126C6F-9767-45A4-BF8E-FC0751AF1A7B}" destId="{BE2A70E2-236F-49FF-A5E1-68D87811534F}" srcOrd="1" destOrd="0" parTransId="{0897D06D-5FFD-4477-AD25-203B5979F100}" sibTransId="{56560E32-C9FA-44F2-9C3F-F8BAA43E009F}"/>
    <dgm:cxn modelId="{EFFFAD48-31C5-478F-9DEA-AAF80D1A100C}" type="presOf" srcId="{15FD5D39-C422-476E-BF27-76C706AF49AB}" destId="{718914A1-0806-482B-8FF6-8AD86C4C3AAD}" srcOrd="0" destOrd="0" presId="urn:microsoft.com/office/officeart/2005/8/layout/hChevron3"/>
    <dgm:cxn modelId="{74972A4A-E45F-47AE-85A9-DDB89B4789BB}" srcId="{B6126C6F-9767-45A4-BF8E-FC0751AF1A7B}" destId="{7A0253D4-DD5F-4E3C-B506-16CEF947BDC6}" srcOrd="3" destOrd="0" parTransId="{AA4228BE-158F-4A7C-B929-84C3F2A387B2}" sibTransId="{2B38EB75-B2F4-4288-840F-DC9777547433}"/>
    <dgm:cxn modelId="{ACBC9950-3E9E-4785-8DCB-8045F9BB6159}" type="presOf" srcId="{7A0253D4-DD5F-4E3C-B506-16CEF947BDC6}" destId="{DDBB88A2-37E8-4BD1-989A-89B36BE008DE}" srcOrd="0" destOrd="0" presId="urn:microsoft.com/office/officeart/2005/8/layout/hChevron3"/>
    <dgm:cxn modelId="{77548699-80F1-452D-8C15-D83E48D5CF58}" srcId="{B6126C6F-9767-45A4-BF8E-FC0751AF1A7B}" destId="{743A14D8-200D-4E53-B795-959B60B727C9}" srcOrd="2" destOrd="0" parTransId="{CDD20C17-57E0-4A37-88CB-B2D6B5C91660}" sibTransId="{700412A2-26E8-4325-853A-B735BD4ED51B}"/>
    <dgm:cxn modelId="{FD9AD59E-8C49-45B1-87AF-9476339520B5}" type="presOf" srcId="{059AA52C-810E-4892-9644-3CDFFB285065}" destId="{88C68A86-C418-4A07-AB2F-695C116983D9}" srcOrd="0" destOrd="0" presId="urn:microsoft.com/office/officeart/2005/8/layout/hChevron3"/>
    <dgm:cxn modelId="{FD5257CA-3C1D-4BBE-A47A-57A78A998757}" type="presOf" srcId="{B6126C6F-9767-45A4-BF8E-FC0751AF1A7B}" destId="{4930B302-CB54-4916-AFC6-45B82F2CB0AF}" srcOrd="0" destOrd="0" presId="urn:microsoft.com/office/officeart/2005/8/layout/hChevron3"/>
    <dgm:cxn modelId="{E53C82D3-D2CA-44DB-AC50-87E81C54063E}" srcId="{B6126C6F-9767-45A4-BF8E-FC0751AF1A7B}" destId="{15FD5D39-C422-476E-BF27-76C706AF49AB}" srcOrd="4" destOrd="0" parTransId="{09C3A789-3F11-487D-B903-5DC753D962A0}" sibTransId="{9C5B3A1C-B71C-444F-A488-3F4D7950DA6E}"/>
    <dgm:cxn modelId="{2EE3F2DC-0BA6-4DC0-8313-AC68B460703C}" srcId="{B6126C6F-9767-45A4-BF8E-FC0751AF1A7B}" destId="{059AA52C-810E-4892-9644-3CDFFB285065}" srcOrd="0" destOrd="0" parTransId="{CA66D092-00AC-4FC3-B9EB-2CFA02D48D6E}" sibTransId="{45E7AB8A-11E5-496D-8D0E-33D444AA2454}"/>
    <dgm:cxn modelId="{504B38FE-4D5C-4301-B5BF-C6E3ECE24399}" type="presOf" srcId="{BE2A70E2-236F-49FF-A5E1-68D87811534F}" destId="{0DA6EFD4-AE4A-4AF1-810B-7D3258FA5D03}" srcOrd="0" destOrd="0" presId="urn:microsoft.com/office/officeart/2005/8/layout/hChevron3"/>
    <dgm:cxn modelId="{296848A8-1921-48E9-8035-3E70C4BB9BFF}" type="presParOf" srcId="{4930B302-CB54-4916-AFC6-45B82F2CB0AF}" destId="{88C68A86-C418-4A07-AB2F-695C116983D9}" srcOrd="0" destOrd="0" presId="urn:microsoft.com/office/officeart/2005/8/layout/hChevron3"/>
    <dgm:cxn modelId="{77D6A447-DCE0-4EC9-B194-D859F2A470FF}" type="presParOf" srcId="{4930B302-CB54-4916-AFC6-45B82F2CB0AF}" destId="{098946C7-D794-4C1D-934D-9491C2505650}" srcOrd="1" destOrd="0" presId="urn:microsoft.com/office/officeart/2005/8/layout/hChevron3"/>
    <dgm:cxn modelId="{3982745F-2367-4CFB-B82A-12154EE63DDA}" type="presParOf" srcId="{4930B302-CB54-4916-AFC6-45B82F2CB0AF}" destId="{0DA6EFD4-AE4A-4AF1-810B-7D3258FA5D03}" srcOrd="2" destOrd="0" presId="urn:microsoft.com/office/officeart/2005/8/layout/hChevron3"/>
    <dgm:cxn modelId="{BDC6DA66-D2D7-4444-B9E8-FF609EEE6CE6}" type="presParOf" srcId="{4930B302-CB54-4916-AFC6-45B82F2CB0AF}" destId="{0AF076CD-8EB0-4888-BD81-514272013291}" srcOrd="3" destOrd="0" presId="urn:microsoft.com/office/officeart/2005/8/layout/hChevron3"/>
    <dgm:cxn modelId="{0A039A7E-8750-4A95-AA3C-F4E773310D0A}" type="presParOf" srcId="{4930B302-CB54-4916-AFC6-45B82F2CB0AF}" destId="{E43C1325-6628-438D-85B4-414782981C81}" srcOrd="4" destOrd="0" presId="urn:microsoft.com/office/officeart/2005/8/layout/hChevron3"/>
    <dgm:cxn modelId="{555B633C-43AE-4163-8A1F-74B252438F01}" type="presParOf" srcId="{4930B302-CB54-4916-AFC6-45B82F2CB0AF}" destId="{EA18445B-670B-4D74-AC1E-E9201F67A299}" srcOrd="5" destOrd="0" presId="urn:microsoft.com/office/officeart/2005/8/layout/hChevron3"/>
    <dgm:cxn modelId="{07380130-16F1-4A63-A25A-C2291185205B}" type="presParOf" srcId="{4930B302-CB54-4916-AFC6-45B82F2CB0AF}" destId="{DDBB88A2-37E8-4BD1-989A-89B36BE008DE}" srcOrd="6" destOrd="0" presId="urn:microsoft.com/office/officeart/2005/8/layout/hChevron3"/>
    <dgm:cxn modelId="{71FBE214-B8A0-4ADE-9ADE-7B5C9F28B75C}" type="presParOf" srcId="{4930B302-CB54-4916-AFC6-45B82F2CB0AF}" destId="{B8C9FFE8-1010-44D6-BB8D-EB1A73B0951F}" srcOrd="7" destOrd="0" presId="urn:microsoft.com/office/officeart/2005/8/layout/hChevron3"/>
    <dgm:cxn modelId="{61CD4A6C-0096-4382-B22C-37BA1D894FD6}" type="presParOf" srcId="{4930B302-CB54-4916-AFC6-45B82F2CB0AF}" destId="{718914A1-0806-482B-8FF6-8AD86C4C3AAD}" srcOrd="8" destOrd="0" presId="urn:microsoft.com/office/officeart/2005/8/layout/hChevron3"/>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677BA38-946B-4787-91B9-A03B5407DEBB}">
      <dsp:nvSpPr>
        <dsp:cNvPr id="0" name=""/>
        <dsp:cNvSpPr/>
      </dsp:nvSpPr>
      <dsp:spPr bwMode="white">
        <a:xfrm>
          <a:off x="4248" y="7069"/>
          <a:ext cx="4463489" cy="645500"/>
        </a:xfrm>
        <a:prstGeom prst="roundRect">
          <a:avLst>
            <a:gd name="adj" fmla="val 10000"/>
          </a:avLst>
        </a:prstGeom>
        <a:solidFill>
          <a:schemeClr val="accent4">
            <a:lumMod val="75000"/>
          </a:schemeClr>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60960" tIns="40640" rIns="60960" bIns="40640" numCol="1" spcCol="1270" anchor="ctr" anchorCtr="0">
          <a:noAutofit/>
        </a:bodyPr>
        <a:lstStyle/>
        <a:p>
          <a:pPr marL="0" lvl="0" indent="0" algn="ctr" defTabSz="1422400">
            <a:lnSpc>
              <a:spcPct val="90000"/>
            </a:lnSpc>
            <a:spcBef>
              <a:spcPct val="0"/>
            </a:spcBef>
            <a:spcAft>
              <a:spcPct val="35000"/>
            </a:spcAft>
            <a:buNone/>
          </a:pPr>
          <a:r>
            <a:rPr lang="zh-CN" altLang="en-US" sz="3200" b="1" kern="1200" dirty="0">
              <a:effectLst>
                <a:outerShdw blurRad="38100" dist="38100" dir="2700000" algn="tl">
                  <a:srgbClr val="000000">
                    <a:alpha val="43137"/>
                  </a:srgbClr>
                </a:outerShdw>
              </a:effectLst>
            </a:rPr>
            <a:t>上帝的安慰</a:t>
          </a:r>
          <a:endParaRPr lang="es-ES" sz="3200" kern="1200" dirty="0">
            <a:effectLst>
              <a:outerShdw blurRad="38100" dist="38100" dir="2700000" algn="tl">
                <a:srgbClr val="000000">
                  <a:alpha val="43137"/>
                </a:srgbClr>
              </a:outerShdw>
            </a:effectLst>
          </a:endParaRPr>
        </a:p>
      </dsp:txBody>
      <dsp:txXfrm>
        <a:off x="23154" y="25975"/>
        <a:ext cx="4425677" cy="607688"/>
      </dsp:txXfrm>
    </dsp:sp>
    <dsp:sp modelId="{702B2A40-EF80-4F27-BB52-24C74085D3DA}">
      <dsp:nvSpPr>
        <dsp:cNvPr id="0" name=""/>
        <dsp:cNvSpPr/>
      </dsp:nvSpPr>
      <dsp:spPr>
        <a:xfrm>
          <a:off x="0" y="768760"/>
          <a:ext cx="645500" cy="645500"/>
        </a:xfrm>
        <a:prstGeom prst="notchedRightArrow">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F8693373-BE51-47F1-ADB0-3BD13286B498}">
      <dsp:nvSpPr>
        <dsp:cNvPr id="0" name=""/>
        <dsp:cNvSpPr/>
      </dsp:nvSpPr>
      <dsp:spPr bwMode="white">
        <a:xfrm>
          <a:off x="687375" y="768760"/>
          <a:ext cx="3784611" cy="645500"/>
        </a:xfrm>
        <a:prstGeom prst="roundRect">
          <a:avLst>
            <a:gd name="adj" fmla="val 16670"/>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effectLst>
                <a:outerShdw blurRad="38100" dist="38100" dir="2700000" algn="tl">
                  <a:srgbClr val="000000">
                    <a:alpha val="43137"/>
                  </a:srgbClr>
                </a:outerShdw>
              </a:effectLst>
            </a:rPr>
            <a:t>它让我们摆脱恐惧</a:t>
          </a:r>
          <a:endParaRPr lang="es-ES" sz="2000" kern="1200" dirty="0">
            <a:effectLst>
              <a:outerShdw blurRad="38100" dist="38100" dir="2700000" algn="tl">
                <a:srgbClr val="000000">
                  <a:alpha val="43137"/>
                </a:srgbClr>
              </a:outerShdw>
            </a:effectLst>
          </a:endParaRPr>
        </a:p>
      </dsp:txBody>
      <dsp:txXfrm>
        <a:off x="718891" y="800276"/>
        <a:ext cx="3721579" cy="582468"/>
      </dsp:txXfrm>
    </dsp:sp>
    <dsp:sp modelId="{7DA5F745-1C74-4E02-BD4F-1919BAD9203F}">
      <dsp:nvSpPr>
        <dsp:cNvPr id="0" name=""/>
        <dsp:cNvSpPr/>
      </dsp:nvSpPr>
      <dsp:spPr>
        <a:xfrm>
          <a:off x="0" y="1491721"/>
          <a:ext cx="645500" cy="645500"/>
        </a:xfrm>
        <a:prstGeom prst="notchedRightArrow">
          <a:avLst/>
        </a:prstGeom>
        <a:gradFill rotWithShape="0">
          <a:gsLst>
            <a:gs pos="0">
              <a:schemeClr val="accent2">
                <a:hueOff val="-3276012"/>
                <a:satOff val="0"/>
                <a:lumOff val="2000"/>
                <a:alphaOff val="0"/>
                <a:satMod val="103000"/>
                <a:lumMod val="102000"/>
                <a:tint val="94000"/>
              </a:schemeClr>
            </a:gs>
            <a:gs pos="50000">
              <a:schemeClr val="accent2">
                <a:hueOff val="-3276012"/>
                <a:satOff val="0"/>
                <a:lumOff val="2000"/>
                <a:alphaOff val="0"/>
                <a:satMod val="110000"/>
                <a:lumMod val="100000"/>
                <a:shade val="100000"/>
              </a:schemeClr>
            </a:gs>
            <a:gs pos="100000">
              <a:schemeClr val="accent2">
                <a:hueOff val="-3276012"/>
                <a:satOff val="0"/>
                <a:lumOff val="2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9D00E0F3-92A8-48FB-9D1D-AA20AEA074AF}">
      <dsp:nvSpPr>
        <dsp:cNvPr id="0" name=""/>
        <dsp:cNvSpPr/>
      </dsp:nvSpPr>
      <dsp:spPr bwMode="white">
        <a:xfrm>
          <a:off x="687375" y="1491721"/>
          <a:ext cx="3784611" cy="645500"/>
        </a:xfrm>
        <a:prstGeom prst="roundRect">
          <a:avLst>
            <a:gd name="adj" fmla="val 16670"/>
          </a:avLst>
        </a:prstGeom>
        <a:gradFill rotWithShape="0">
          <a:gsLst>
            <a:gs pos="0">
              <a:schemeClr val="accent2">
                <a:hueOff val="-3276012"/>
                <a:satOff val="0"/>
                <a:lumOff val="2000"/>
                <a:alphaOff val="0"/>
                <a:satMod val="103000"/>
                <a:lumMod val="102000"/>
                <a:tint val="94000"/>
              </a:schemeClr>
            </a:gs>
            <a:gs pos="50000">
              <a:schemeClr val="accent2">
                <a:hueOff val="-3276012"/>
                <a:satOff val="0"/>
                <a:lumOff val="2000"/>
                <a:alphaOff val="0"/>
                <a:satMod val="110000"/>
                <a:lumMod val="100000"/>
                <a:shade val="100000"/>
              </a:schemeClr>
            </a:gs>
            <a:gs pos="100000">
              <a:schemeClr val="accent2">
                <a:hueOff val="-3276012"/>
                <a:satOff val="0"/>
                <a:lumOff val="2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effectLst>
                <a:outerShdw blurRad="38100" dist="38100" dir="2700000" algn="tl">
                  <a:srgbClr val="000000">
                    <a:alpha val="43137"/>
                  </a:srgbClr>
                </a:outerShdw>
              </a:effectLst>
            </a:rPr>
            <a:t>它提醒我们祂帮助我们的时光</a:t>
          </a:r>
          <a:endParaRPr lang="es-ES" sz="2000" kern="1200" dirty="0">
            <a:effectLst>
              <a:outerShdw blurRad="38100" dist="38100" dir="2700000" algn="tl">
                <a:srgbClr val="000000">
                  <a:alpha val="43137"/>
                </a:srgbClr>
              </a:outerShdw>
            </a:effectLst>
          </a:endParaRPr>
        </a:p>
      </dsp:txBody>
      <dsp:txXfrm>
        <a:off x="718891" y="1523237"/>
        <a:ext cx="3721579" cy="582468"/>
      </dsp:txXfrm>
    </dsp:sp>
    <dsp:sp modelId="{BF34FDA3-FEDE-4654-B83A-BB6765AA32CA}">
      <dsp:nvSpPr>
        <dsp:cNvPr id="0" name=""/>
        <dsp:cNvSpPr/>
      </dsp:nvSpPr>
      <dsp:spPr>
        <a:xfrm>
          <a:off x="0" y="2214682"/>
          <a:ext cx="645500" cy="645500"/>
        </a:xfrm>
        <a:prstGeom prst="notchedRightArrow">
          <a:avLst/>
        </a:prstGeom>
        <a:gradFill rotWithShape="0">
          <a:gsLst>
            <a:gs pos="0">
              <a:schemeClr val="accent2">
                <a:hueOff val="-6552025"/>
                <a:satOff val="0"/>
                <a:lumOff val="4000"/>
                <a:alphaOff val="0"/>
                <a:satMod val="103000"/>
                <a:lumMod val="102000"/>
                <a:tint val="94000"/>
              </a:schemeClr>
            </a:gs>
            <a:gs pos="50000">
              <a:schemeClr val="accent2">
                <a:hueOff val="-6552025"/>
                <a:satOff val="0"/>
                <a:lumOff val="4000"/>
                <a:alphaOff val="0"/>
                <a:satMod val="110000"/>
                <a:lumMod val="100000"/>
                <a:shade val="100000"/>
              </a:schemeClr>
            </a:gs>
            <a:gs pos="100000">
              <a:schemeClr val="accent2">
                <a:hueOff val="-6552025"/>
                <a:satOff val="0"/>
                <a:lumOff val="4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ACD26B5-AA09-4388-B23E-9C809FE40103}">
      <dsp:nvSpPr>
        <dsp:cNvPr id="0" name=""/>
        <dsp:cNvSpPr/>
      </dsp:nvSpPr>
      <dsp:spPr bwMode="white">
        <a:xfrm>
          <a:off x="687375" y="2214682"/>
          <a:ext cx="3784611" cy="645500"/>
        </a:xfrm>
        <a:prstGeom prst="roundRect">
          <a:avLst>
            <a:gd name="adj" fmla="val 16670"/>
          </a:avLst>
        </a:prstGeom>
        <a:gradFill rotWithShape="0">
          <a:gsLst>
            <a:gs pos="0">
              <a:schemeClr val="accent2">
                <a:hueOff val="-6552025"/>
                <a:satOff val="0"/>
                <a:lumOff val="4000"/>
                <a:alphaOff val="0"/>
                <a:satMod val="103000"/>
                <a:lumMod val="102000"/>
                <a:tint val="94000"/>
              </a:schemeClr>
            </a:gs>
            <a:gs pos="50000">
              <a:schemeClr val="accent2">
                <a:hueOff val="-6552025"/>
                <a:satOff val="0"/>
                <a:lumOff val="4000"/>
                <a:alphaOff val="0"/>
                <a:satMod val="110000"/>
                <a:lumMod val="100000"/>
                <a:shade val="100000"/>
              </a:schemeClr>
            </a:gs>
            <a:gs pos="100000">
              <a:schemeClr val="accent2">
                <a:hueOff val="-6552025"/>
                <a:satOff val="0"/>
                <a:lumOff val="4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solidFill>
                <a:schemeClr val="tx1"/>
              </a:solidFill>
              <a:effectLst/>
            </a:rPr>
            <a:t>它帮助我们忍受痛苦</a:t>
          </a:r>
          <a:endParaRPr lang="es-ES" sz="2000" kern="1200" dirty="0">
            <a:solidFill>
              <a:schemeClr val="tx1"/>
            </a:solidFill>
            <a:effectLst/>
          </a:endParaRPr>
        </a:p>
      </dsp:txBody>
      <dsp:txXfrm>
        <a:off x="718891" y="2246198"/>
        <a:ext cx="3721579" cy="582468"/>
      </dsp:txXfrm>
    </dsp:sp>
    <dsp:sp modelId="{EEC8F494-8BFB-4FF6-9CAA-4EE35282B786}">
      <dsp:nvSpPr>
        <dsp:cNvPr id="0" name=""/>
        <dsp:cNvSpPr/>
      </dsp:nvSpPr>
      <dsp:spPr>
        <a:xfrm>
          <a:off x="0" y="2937643"/>
          <a:ext cx="645500" cy="645500"/>
        </a:xfrm>
        <a:prstGeom prst="notchedRightArrow">
          <a:avLst/>
        </a:prstGeom>
        <a:gradFill rotWithShape="0">
          <a:gsLst>
            <a:gs pos="0">
              <a:schemeClr val="accent2">
                <a:hueOff val="-9828038"/>
                <a:satOff val="0"/>
                <a:lumOff val="6000"/>
                <a:alphaOff val="0"/>
                <a:satMod val="103000"/>
                <a:lumMod val="102000"/>
                <a:tint val="94000"/>
              </a:schemeClr>
            </a:gs>
            <a:gs pos="50000">
              <a:schemeClr val="accent2">
                <a:hueOff val="-9828038"/>
                <a:satOff val="0"/>
                <a:lumOff val="6000"/>
                <a:alphaOff val="0"/>
                <a:satMod val="110000"/>
                <a:lumMod val="100000"/>
                <a:shade val="100000"/>
              </a:schemeClr>
            </a:gs>
            <a:gs pos="100000">
              <a:schemeClr val="accent2">
                <a:hueOff val="-9828038"/>
                <a:satOff val="0"/>
                <a:lumOff val="6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87850F6D-2B8B-404D-A19D-094EBF7E5257}">
      <dsp:nvSpPr>
        <dsp:cNvPr id="0" name=""/>
        <dsp:cNvSpPr/>
      </dsp:nvSpPr>
      <dsp:spPr bwMode="white">
        <a:xfrm>
          <a:off x="687375" y="2937643"/>
          <a:ext cx="3784611" cy="645500"/>
        </a:xfrm>
        <a:prstGeom prst="roundRect">
          <a:avLst>
            <a:gd name="adj" fmla="val 16670"/>
          </a:avLst>
        </a:prstGeom>
        <a:gradFill rotWithShape="0">
          <a:gsLst>
            <a:gs pos="0">
              <a:schemeClr val="accent2">
                <a:hueOff val="-9828038"/>
                <a:satOff val="0"/>
                <a:lumOff val="6000"/>
                <a:alphaOff val="0"/>
                <a:satMod val="103000"/>
                <a:lumMod val="102000"/>
                <a:tint val="94000"/>
              </a:schemeClr>
            </a:gs>
            <a:gs pos="50000">
              <a:schemeClr val="accent2">
                <a:hueOff val="-9828038"/>
                <a:satOff val="0"/>
                <a:lumOff val="6000"/>
                <a:alphaOff val="0"/>
                <a:satMod val="110000"/>
                <a:lumMod val="100000"/>
                <a:shade val="100000"/>
              </a:schemeClr>
            </a:gs>
            <a:gs pos="100000">
              <a:schemeClr val="accent2">
                <a:hueOff val="-9828038"/>
                <a:satOff val="0"/>
                <a:lumOff val="6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solidFill>
                <a:schemeClr val="tx1"/>
              </a:solidFill>
              <a:effectLst/>
            </a:rPr>
            <a:t>它引领我们走向属灵的成熟</a:t>
          </a:r>
          <a:endParaRPr lang="es-ES" sz="2000" kern="1200" dirty="0">
            <a:solidFill>
              <a:schemeClr val="tx1"/>
            </a:solidFill>
            <a:effectLst/>
          </a:endParaRPr>
        </a:p>
      </dsp:txBody>
      <dsp:txXfrm>
        <a:off x="718891" y="2969159"/>
        <a:ext cx="3721579" cy="582468"/>
      </dsp:txXfrm>
    </dsp:sp>
    <dsp:sp modelId="{F0178A28-587B-4566-9F4C-42ACCB71AADD}">
      <dsp:nvSpPr>
        <dsp:cNvPr id="0" name=""/>
        <dsp:cNvSpPr/>
      </dsp:nvSpPr>
      <dsp:spPr>
        <a:xfrm>
          <a:off x="0" y="3660604"/>
          <a:ext cx="645500" cy="645500"/>
        </a:xfrm>
        <a:prstGeom prst="notchedRightArrow">
          <a:avLst/>
        </a:prstGeom>
        <a:gradFill rotWithShape="0">
          <a:gsLst>
            <a:gs pos="0">
              <a:schemeClr val="accent2">
                <a:hueOff val="-13104050"/>
                <a:satOff val="0"/>
                <a:lumOff val="8000"/>
                <a:alphaOff val="0"/>
                <a:satMod val="103000"/>
                <a:lumMod val="102000"/>
                <a:tint val="94000"/>
              </a:schemeClr>
            </a:gs>
            <a:gs pos="50000">
              <a:schemeClr val="accent2">
                <a:hueOff val="-13104050"/>
                <a:satOff val="0"/>
                <a:lumOff val="8000"/>
                <a:alphaOff val="0"/>
                <a:satMod val="110000"/>
                <a:lumMod val="100000"/>
                <a:shade val="100000"/>
              </a:schemeClr>
            </a:gs>
            <a:gs pos="100000">
              <a:schemeClr val="accent2">
                <a:hueOff val="-13104050"/>
                <a:satOff val="0"/>
                <a:lumOff val="8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BCBC9458-7DD1-4193-AC64-4E7A19A2E4E0}">
      <dsp:nvSpPr>
        <dsp:cNvPr id="0" name=""/>
        <dsp:cNvSpPr/>
      </dsp:nvSpPr>
      <dsp:spPr bwMode="white">
        <a:xfrm>
          <a:off x="687375" y="3660604"/>
          <a:ext cx="3784611" cy="645500"/>
        </a:xfrm>
        <a:prstGeom prst="roundRect">
          <a:avLst>
            <a:gd name="adj" fmla="val 16670"/>
          </a:avLst>
        </a:prstGeom>
        <a:gradFill rotWithShape="0">
          <a:gsLst>
            <a:gs pos="0">
              <a:schemeClr val="accent2">
                <a:hueOff val="-13104050"/>
                <a:satOff val="0"/>
                <a:lumOff val="8000"/>
                <a:alphaOff val="0"/>
                <a:satMod val="103000"/>
                <a:lumMod val="102000"/>
                <a:tint val="94000"/>
              </a:schemeClr>
            </a:gs>
            <a:gs pos="50000">
              <a:schemeClr val="accent2">
                <a:hueOff val="-13104050"/>
                <a:satOff val="0"/>
                <a:lumOff val="8000"/>
                <a:alphaOff val="0"/>
                <a:satMod val="110000"/>
                <a:lumMod val="100000"/>
                <a:shade val="100000"/>
              </a:schemeClr>
            </a:gs>
            <a:gs pos="100000">
              <a:schemeClr val="accent2">
                <a:hueOff val="-13104050"/>
                <a:satOff val="0"/>
                <a:lumOff val="8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solidFill>
                <a:schemeClr val="tx1"/>
              </a:solidFill>
              <a:effectLst/>
            </a:rPr>
            <a:t>它鼓励我们为他人代求</a:t>
          </a:r>
          <a:endParaRPr lang="es-ES" sz="2000" kern="1200" dirty="0">
            <a:solidFill>
              <a:schemeClr val="tx1"/>
            </a:solidFill>
            <a:effectLst/>
          </a:endParaRPr>
        </a:p>
      </dsp:txBody>
      <dsp:txXfrm>
        <a:off x="718891" y="3692120"/>
        <a:ext cx="3721579" cy="582468"/>
      </dsp:txXfrm>
    </dsp:sp>
    <dsp:sp modelId="{4870131D-BA17-429B-A251-A4FABFD6260C}">
      <dsp:nvSpPr>
        <dsp:cNvPr id="0" name=""/>
        <dsp:cNvSpPr/>
      </dsp:nvSpPr>
      <dsp:spPr>
        <a:xfrm>
          <a:off x="0" y="4383565"/>
          <a:ext cx="645500" cy="645500"/>
        </a:xfrm>
        <a:prstGeom prst="notchedRightArrow">
          <a:avLst/>
        </a:prstGeom>
        <a:gradFill rotWithShape="0">
          <a:gsLst>
            <a:gs pos="0">
              <a:schemeClr val="accent2">
                <a:hueOff val="-16380062"/>
                <a:satOff val="0"/>
                <a:lumOff val="10000"/>
                <a:alphaOff val="0"/>
                <a:satMod val="103000"/>
                <a:lumMod val="102000"/>
                <a:tint val="94000"/>
              </a:schemeClr>
            </a:gs>
            <a:gs pos="50000">
              <a:schemeClr val="accent2">
                <a:hueOff val="-16380062"/>
                <a:satOff val="0"/>
                <a:lumOff val="10000"/>
                <a:alphaOff val="0"/>
                <a:satMod val="110000"/>
                <a:lumMod val="100000"/>
                <a:shade val="100000"/>
              </a:schemeClr>
            </a:gs>
            <a:gs pos="100000">
              <a:schemeClr val="accent2">
                <a:hueOff val="-16380062"/>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sp>
    <dsp:sp modelId="{E81B69C7-9BA2-4AE9-BBAB-DD4C844F534B}">
      <dsp:nvSpPr>
        <dsp:cNvPr id="0" name=""/>
        <dsp:cNvSpPr/>
      </dsp:nvSpPr>
      <dsp:spPr bwMode="white">
        <a:xfrm>
          <a:off x="687375" y="4383565"/>
          <a:ext cx="3784611" cy="645500"/>
        </a:xfrm>
        <a:prstGeom prst="roundRect">
          <a:avLst>
            <a:gd name="adj" fmla="val 16670"/>
          </a:avLst>
        </a:prstGeom>
        <a:gradFill rotWithShape="0">
          <a:gsLst>
            <a:gs pos="0">
              <a:schemeClr val="accent2">
                <a:hueOff val="-16380062"/>
                <a:satOff val="0"/>
                <a:lumOff val="10000"/>
                <a:alphaOff val="0"/>
                <a:satMod val="103000"/>
                <a:lumMod val="102000"/>
                <a:tint val="94000"/>
              </a:schemeClr>
            </a:gs>
            <a:gs pos="50000">
              <a:schemeClr val="accent2">
                <a:hueOff val="-16380062"/>
                <a:satOff val="0"/>
                <a:lumOff val="10000"/>
                <a:alphaOff val="0"/>
                <a:satMod val="110000"/>
                <a:lumMod val="100000"/>
                <a:shade val="100000"/>
              </a:schemeClr>
            </a:gs>
            <a:gs pos="100000">
              <a:schemeClr val="accent2">
                <a:hueOff val="-16380062"/>
                <a:satOff val="0"/>
                <a:lumOff val="1000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effectLst>
                <a:outerShdw blurRad="38100" dist="38100" dir="2700000" algn="tl">
                  <a:srgbClr val="000000">
                    <a:alpha val="43137"/>
                  </a:srgbClr>
                </a:outerShdw>
              </a:effectLst>
            </a:rPr>
            <a:t>我们彼此安慰，就像上帝安慰我们一样</a:t>
          </a:r>
          <a:endParaRPr lang="es-ES" sz="2000" kern="1200" dirty="0">
            <a:effectLst>
              <a:outerShdw blurRad="38100" dist="38100" dir="2700000" algn="tl">
                <a:srgbClr val="000000">
                  <a:alpha val="43137"/>
                </a:srgbClr>
              </a:outerShdw>
            </a:effectLst>
          </a:endParaRPr>
        </a:p>
      </dsp:txBody>
      <dsp:txXfrm>
        <a:off x="718891" y="4415081"/>
        <a:ext cx="3721579" cy="5824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a:off x="2971" y="0"/>
          <a:ext cx="1543068" cy="360000"/>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effectLst>
                <a:outerShdw blurRad="38100" dist="38100" dir="2700000" algn="tl">
                  <a:srgbClr val="000000">
                    <a:alpha val="43137"/>
                  </a:srgbClr>
                </a:outerShdw>
              </a:effectLst>
            </a:rPr>
            <a:t>以弗所</a:t>
          </a:r>
          <a:endParaRPr lang="en-GB" sz="2000" b="1" kern="1200" dirty="0">
            <a:effectLst>
              <a:outerShdw blurRad="38100" dist="38100" dir="2700000" algn="tl">
                <a:srgbClr val="000000">
                  <a:alpha val="43137"/>
                </a:srgbClr>
              </a:outerShdw>
            </a:effectLst>
          </a:endParaRPr>
        </a:p>
      </dsp:txBody>
      <dsp:txXfrm>
        <a:off x="2971" y="0"/>
        <a:ext cx="1453068" cy="360000"/>
      </dsp:txXfrm>
    </dsp:sp>
    <dsp:sp modelId="{E43C1325-6628-438D-85B4-414782981C81}">
      <dsp:nvSpPr>
        <dsp:cNvPr id="0" name=""/>
        <dsp:cNvSpPr/>
      </dsp:nvSpPr>
      <dsp:spPr>
        <a:xfrm>
          <a:off x="1237426" y="0"/>
          <a:ext cx="2104406" cy="360000"/>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马其顿</a:t>
          </a:r>
          <a:endParaRPr lang="en-GB"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1417426" y="0"/>
        <a:ext cx="1744406" cy="360000"/>
      </dsp:txXfrm>
    </dsp:sp>
    <dsp:sp modelId="{DDBB88A2-37E8-4BD1-989A-89B36BE008DE}">
      <dsp:nvSpPr>
        <dsp:cNvPr id="0" name=""/>
        <dsp:cNvSpPr/>
      </dsp:nvSpPr>
      <dsp:spPr>
        <a:xfrm>
          <a:off x="3033218" y="0"/>
          <a:ext cx="1692005"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哥林多</a:t>
          </a:r>
          <a:endParaRPr lang="en-GB"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3213218" y="0"/>
        <a:ext cx="1332005" cy="360000"/>
      </dsp:txXfrm>
    </dsp:sp>
    <dsp:sp modelId="{718914A1-0806-482B-8FF6-8AD86C4C3AAD}">
      <dsp:nvSpPr>
        <dsp:cNvPr id="0" name=""/>
        <dsp:cNvSpPr/>
      </dsp:nvSpPr>
      <dsp:spPr>
        <a:xfrm>
          <a:off x="4416610" y="0"/>
          <a:ext cx="1543068" cy="360000"/>
        </a:xfrm>
        <a:prstGeom prst="chevron">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effectLst>
                <a:outerShdw blurRad="38100" dist="38100" dir="2700000" algn="tl">
                  <a:srgbClr val="000000">
                    <a:alpha val="43137"/>
                  </a:srgbClr>
                </a:outerShdw>
              </a:effectLst>
            </a:rPr>
            <a:t>犹太地</a:t>
          </a:r>
          <a:endParaRPr lang="es-ES" sz="2000" b="1" kern="1200" dirty="0">
            <a:effectLst>
              <a:outerShdw blurRad="38100" dist="38100" dir="2700000" algn="tl">
                <a:srgbClr val="000000">
                  <a:alpha val="43137"/>
                </a:srgbClr>
              </a:outerShdw>
            </a:effectLst>
          </a:endParaRPr>
        </a:p>
      </dsp:txBody>
      <dsp:txXfrm>
        <a:off x="4596610" y="0"/>
        <a:ext cx="1183068" cy="36000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8C68A86-C418-4A07-AB2F-695C116983D9}">
      <dsp:nvSpPr>
        <dsp:cNvPr id="0" name=""/>
        <dsp:cNvSpPr/>
      </dsp:nvSpPr>
      <dsp:spPr>
        <a:xfrm>
          <a:off x="1269" y="0"/>
          <a:ext cx="1499141" cy="360000"/>
        </a:xfrm>
        <a:prstGeom prst="homePlate">
          <a:avLst/>
        </a:prstGeom>
        <a:gradFill rotWithShape="0">
          <a:gsLst>
            <a:gs pos="0">
              <a:schemeClr val="accent2">
                <a:hueOff val="0"/>
                <a:satOff val="0"/>
                <a:lumOff val="0"/>
                <a:alphaOff val="0"/>
                <a:satMod val="103000"/>
                <a:lumMod val="102000"/>
                <a:tint val="94000"/>
              </a:schemeClr>
            </a:gs>
            <a:gs pos="50000">
              <a:schemeClr val="accent2">
                <a:hueOff val="0"/>
                <a:satOff val="0"/>
                <a:lumOff val="0"/>
                <a:alphaOff val="0"/>
                <a:satMod val="110000"/>
                <a:lumMod val="100000"/>
                <a:shade val="100000"/>
              </a:schemeClr>
            </a:gs>
            <a:gs pos="100000">
              <a:schemeClr val="accent2">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6680" tIns="53340" rIns="26670" bIns="5334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t>以弗所</a:t>
          </a:r>
          <a:endParaRPr lang="en-GB" sz="2000" b="1" kern="1200" dirty="0"/>
        </a:p>
      </dsp:txBody>
      <dsp:txXfrm>
        <a:off x="1269" y="0"/>
        <a:ext cx="1409141" cy="360000"/>
      </dsp:txXfrm>
    </dsp:sp>
    <dsp:sp modelId="{0DA6EFD4-AE4A-4AF1-810B-7D3258FA5D03}">
      <dsp:nvSpPr>
        <dsp:cNvPr id="0" name=""/>
        <dsp:cNvSpPr/>
      </dsp:nvSpPr>
      <dsp:spPr>
        <a:xfrm>
          <a:off x="1200582" y="0"/>
          <a:ext cx="1692005"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哥林多</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1380582" y="0"/>
        <a:ext cx="1332005" cy="360000"/>
      </dsp:txXfrm>
    </dsp:sp>
    <dsp:sp modelId="{E43C1325-6628-438D-85B4-414782981C81}">
      <dsp:nvSpPr>
        <dsp:cNvPr id="0" name=""/>
        <dsp:cNvSpPr/>
      </dsp:nvSpPr>
      <dsp:spPr>
        <a:xfrm>
          <a:off x="2592759" y="0"/>
          <a:ext cx="2044498" cy="360000"/>
        </a:xfrm>
        <a:prstGeom prst="chevron">
          <a:avLst/>
        </a:prstGeom>
        <a:solidFill>
          <a:srgbClr val="339966"/>
        </a:soli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马其顿</a:t>
          </a:r>
          <a:endParaRPr lang="en-GB"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2772759" y="0"/>
        <a:ext cx="1684498" cy="360000"/>
      </dsp:txXfrm>
    </dsp:sp>
    <dsp:sp modelId="{DDBB88A2-37E8-4BD1-989A-89B36BE008DE}">
      <dsp:nvSpPr>
        <dsp:cNvPr id="0" name=""/>
        <dsp:cNvSpPr/>
      </dsp:nvSpPr>
      <dsp:spPr>
        <a:xfrm>
          <a:off x="4337429" y="0"/>
          <a:ext cx="1643838" cy="360000"/>
        </a:xfrm>
        <a:prstGeom prst="chevron">
          <a:avLst/>
        </a:prstGeom>
        <a:gradFill rotWithShape="0">
          <a:gsLst>
            <a:gs pos="0">
              <a:srgbClr val="FF3300">
                <a:hueOff val="0"/>
                <a:satOff val="0"/>
                <a:lumOff val="0"/>
                <a:alphaOff val="0"/>
                <a:satMod val="103000"/>
                <a:lumMod val="102000"/>
                <a:tint val="94000"/>
              </a:srgbClr>
            </a:gs>
            <a:gs pos="50000">
              <a:srgbClr val="FF3300">
                <a:hueOff val="0"/>
                <a:satOff val="0"/>
                <a:lumOff val="0"/>
                <a:alphaOff val="0"/>
                <a:satMod val="110000"/>
                <a:lumMod val="100000"/>
                <a:shade val="100000"/>
              </a:srgbClr>
            </a:gs>
            <a:gs pos="100000">
              <a:srgbClr val="FF3300">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哥林多</a:t>
          </a:r>
          <a:endParaRPr lang="en-GB"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4517429" y="0"/>
        <a:ext cx="1283838" cy="360000"/>
      </dsp:txXfrm>
    </dsp:sp>
    <dsp:sp modelId="{718914A1-0806-482B-8FF6-8AD86C4C3AAD}">
      <dsp:nvSpPr>
        <dsp:cNvPr id="0" name=""/>
        <dsp:cNvSpPr/>
      </dsp:nvSpPr>
      <dsp:spPr>
        <a:xfrm>
          <a:off x="5681439" y="0"/>
          <a:ext cx="1499141" cy="360000"/>
        </a:xfrm>
        <a:prstGeom prst="chevron">
          <a:avLst/>
        </a:prstGeom>
        <a:gradFill rotWithShape="0">
          <a:gsLst>
            <a:gs pos="0">
              <a:srgbClr val="0033CC">
                <a:hueOff val="0"/>
                <a:satOff val="0"/>
                <a:lumOff val="0"/>
                <a:alphaOff val="0"/>
                <a:satMod val="103000"/>
                <a:lumMod val="102000"/>
                <a:tint val="94000"/>
              </a:srgbClr>
            </a:gs>
            <a:gs pos="50000">
              <a:srgbClr val="0033CC">
                <a:hueOff val="0"/>
                <a:satOff val="0"/>
                <a:lumOff val="0"/>
                <a:alphaOff val="0"/>
                <a:satMod val="110000"/>
                <a:lumMod val="100000"/>
                <a:shade val="100000"/>
              </a:srgbClr>
            </a:gs>
            <a:gs pos="100000">
              <a:srgbClr val="0033CC">
                <a:hueOff val="0"/>
                <a:satOff val="0"/>
                <a:lumOff val="0"/>
                <a:alphaOff val="0"/>
                <a:lumMod val="99000"/>
                <a:satMod val="120000"/>
                <a:shade val="78000"/>
              </a:srgb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80010" tIns="53340" rIns="26670" bIns="53340" numCol="1" spcCol="1270" anchor="ctr" anchorCtr="0">
          <a:noAutofit/>
        </a:bodyPr>
        <a:lstStyle/>
        <a:p>
          <a:pPr marL="0" lvl="0" indent="0" algn="ctr" defTabSz="889000">
            <a:lnSpc>
              <a:spcPct val="90000"/>
            </a:lnSpc>
            <a:spcBef>
              <a:spcPct val="0"/>
            </a:spcBef>
            <a:spcAft>
              <a:spcPct val="35000"/>
            </a:spcAft>
            <a:buNone/>
          </a:pPr>
          <a:r>
            <a:rPr lang="zh-CN" altLang="en-U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rPr>
            <a:t>犹太地</a:t>
          </a:r>
          <a:endParaRPr lang="es-ES" sz="2000" b="1" kern="1200" dirty="0">
            <a:solidFill>
              <a:prstClr val="white"/>
            </a:solidFill>
            <a:effectLst>
              <a:outerShdw blurRad="38100" dist="38100" dir="2700000" algn="tl">
                <a:srgbClr val="000000">
                  <a:alpha val="43137"/>
                </a:srgbClr>
              </a:outerShdw>
            </a:effectLst>
            <a:latin typeface="Aptos" panose="02110004020202020204"/>
            <a:ea typeface="+mn-ea"/>
            <a:cs typeface="+mn-cs"/>
          </a:endParaRPr>
        </a:p>
      </dsp:txBody>
      <dsp:txXfrm>
        <a:off x="5861439" y="0"/>
        <a:ext cx="1139141" cy="360000"/>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1">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linDir" val="fromT"/>
              <dgm:param type="chAlign" val="r"/>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hChevron3">
  <dgm:title val=""/>
  <dgm:desc val=""/>
  <dgm:catLst>
    <dgm:cat type="process" pri="1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root des" func="maxDepth" op="gte" val="2">
        <dgm:constrLst>
          <dgm:constr type="w" for="ch" forName="parAndChTx" refType="w"/>
          <dgm:constr type="primFontSz" for="ch" ptType="node" op="equ"/>
          <dgm:constr type="w" for="ch" forName="parAndChSpace" refType="w" refFor="ch" refForName="parAndChTx" fact="-0.2"/>
          <dgm:constr type="w" for="ch" ptType="sibTrans" op="equ"/>
        </dgm:constrLst>
        <dgm:ruleLst/>
        <dgm:forEach name="Name6" axis="ch" ptType="node">
          <dgm:layoutNode name="parAndChTx">
            <dgm:varLst>
              <dgm:bulletEnabled val="1"/>
            </dgm:varLst>
            <dgm:alg type="tx"/>
            <dgm:choose name="Name7">
              <dgm:if name="Name8" func="var" arg="dir" op="equ" val="norm">
                <dgm:choose name="Name9">
                  <dgm:if name="Name10" axis="self" ptType="node" func="pos" op="equ" val="1">
                    <dgm:shape xmlns:r="http://schemas.openxmlformats.org/officeDocument/2006/relationships"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4"/>
                    </dgm:constrLst>
                  </dgm:if>
                  <dgm:else name="Name11">
                    <dgm:shape xmlns:r="http://schemas.openxmlformats.org/officeDocument/2006/relationships"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if>
              <dgm:else name="Name12">
                <dgm:choose name="Name13">
                  <dgm:if name="Name14" axis="self" ptType="node" func="pos" op="equ" val="1">
                    <dgm:shape xmlns:r="http://schemas.openxmlformats.org/officeDocument/2006/relationships" rot="180" type="homePlate"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4"/>
                      <dgm:constr type="rMarg" refType="w" fact="0.1"/>
                    </dgm:constrLst>
                  </dgm:if>
                  <dgm:else name="Name15">
                    <dgm:shape xmlns:r="http://schemas.openxmlformats.org/officeDocument/2006/relationships" rot="180" type="chevron" r:blip="">
                      <dgm:adjLst>
                        <dgm:adj idx="1" val="0.25"/>
                      </dgm:adjLst>
                    </dgm:shape>
                    <dgm:presOf axis="desOrSelf" ptType="node"/>
                    <dgm:constrLst>
                      <dgm:constr type="h" refType="w" op="equ" fact="0.8"/>
                      <dgm:constr type="primFontSz" val="65"/>
                      <dgm:constr type="tMarg" refType="primFontSz" fact="0.2"/>
                      <dgm:constr type="bMarg" refType="primFontSz" fact="0.2"/>
                      <dgm:constr type="lMarg" refType="w" fact="0.1"/>
                      <dgm:constr type="rMarg" refType="w" fact="0.1"/>
                    </dgm:constrLst>
                  </dgm:else>
                </dgm:choose>
              </dgm:else>
            </dgm:choose>
            <dgm:ruleLst>
              <dgm:rule type="primFontSz" val="5" fact="NaN" max="NaN"/>
            </dgm:ruleLst>
          </dgm:layoutNode>
          <dgm:forEach name="Name16" axis="followSib" ptType="sibTrans" cnt="1">
            <dgm:layoutNode name="parAndChSpace">
              <dgm:alg type="sp"/>
              <dgm:shape xmlns:r="http://schemas.openxmlformats.org/officeDocument/2006/relationships" r:blip="">
                <dgm:adjLst/>
              </dgm:shape>
              <dgm:presOf/>
              <dgm:constrLst/>
              <dgm:ruleLst/>
            </dgm:layoutNode>
          </dgm:forEach>
        </dgm:forEach>
      </dgm:if>
      <dgm:else name="Name17">
        <dgm:constrLst>
          <dgm:constr type="w" for="ch" forName="parTxOnly" refType="w"/>
          <dgm:constr type="primFontSz" for="ch" ptType="node" op="equ"/>
          <dgm:constr type="w" for="ch" forName="parSpace" refType="w" refFor="ch" refForName="parTxOnly" fact="-0.2"/>
          <dgm:constr type="w" for="ch" ptType="sibTrans" op="equ"/>
        </dgm:constrLst>
        <dgm:ruleLst/>
        <dgm:forEach name="Name18" axis="ch" ptType="node">
          <dgm:layoutNode name="parTxOnly">
            <dgm:varLst>
              <dgm:bulletEnabled val="1"/>
            </dgm:varLst>
            <dgm:alg type="tx"/>
            <dgm:presOf axis="desOrSelf" ptType="node"/>
            <dgm:choose name="Name19">
              <dgm:if name="Name20" func="var" arg="dir" op="equ" val="norm">
                <dgm:choose name="Name21">
                  <dgm:if name="Name22" axis="self" ptType="node" func="pos" op="equ" val="1">
                    <dgm:shape xmlns:r="http://schemas.openxmlformats.org/officeDocument/2006/relationships" type="homePlate" r:blip="">
                      <dgm:adjLst/>
                    </dgm:shape>
                    <dgm:constrLst>
                      <dgm:constr type="h" refType="w" op="equ" fact="0.4"/>
                      <dgm:constr type="primFontSz" val="65"/>
                      <dgm:constr type="tMarg" refType="primFontSz" fact="0.21"/>
                      <dgm:constr type="bMarg" refType="primFontSz" fact="0.21"/>
                      <dgm:constr type="lMarg" refType="primFontSz" fact="0.42"/>
                      <dgm:constr type="rMarg" refType="primFontSz" fact="0.105"/>
                    </dgm:constrLst>
                  </dgm:if>
                  <dgm:else name="Name23">
                    <dgm:shape xmlns:r="http://schemas.openxmlformats.org/officeDocument/2006/relationships" type="chevron" r:blip="">
                      <dgm:adjLst/>
                    </dgm:shape>
                    <dgm:constrLst>
                      <dgm:constr type="h" refType="w" op="equ" fact="0.4"/>
                      <dgm:constr type="primFontSz" val="65"/>
                      <dgm:constr type="tMarg" refType="primFontSz" fact="0.21"/>
                      <dgm:constr type="bMarg" refType="primFontSz" fact="0.21"/>
                      <dgm:constr type="lMarg" refType="primFontSz" fact="0.315"/>
                      <dgm:constr type="rMarg" refType="primFontSz" fact="0.105"/>
                    </dgm:constrLst>
                  </dgm:else>
                </dgm:choose>
              </dgm:if>
              <dgm:else name="Name24">
                <dgm:choose name="Name25">
                  <dgm:if name="Name26" axis="self" ptType="node" func="pos" op="equ" val="1">
                    <dgm:shape xmlns:r="http://schemas.openxmlformats.org/officeDocument/2006/relationships" rot="180" type="homePlate"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42"/>
                    </dgm:constrLst>
                  </dgm:if>
                  <dgm:else name="Name27">
                    <dgm:shape xmlns:r="http://schemas.openxmlformats.org/officeDocument/2006/relationships" rot="180" type="chevron" r:blip="">
                      <dgm:adjLst/>
                    </dgm:shape>
                    <dgm:constrLst>
                      <dgm:constr type="h" refType="w" op="equ" fact="0.4"/>
                      <dgm:constr type="primFontSz" val="65"/>
                      <dgm:constr type="tMarg" refType="primFontSz" fact="0.21"/>
                      <dgm:constr type="bMarg" refType="primFontSz" fact="0.21"/>
                      <dgm:constr type="lMarg" refType="primFontSz" fact="0.105"/>
                      <dgm:constr type="rMarg" refType="primFontSz" fact="0.315"/>
                    </dgm:constrLst>
                  </dgm:else>
                </dgm:choose>
              </dgm:else>
            </dgm:choose>
            <dgm:ruleLst>
              <dgm:rule type="primFontSz" val="5" fact="NaN" max="NaN"/>
            </dgm:ruleLst>
          </dgm:layoutNode>
          <dgm:forEach name="Name28" axis="followSib" ptType="sibTrans" cnt="1">
            <dgm:layoutNode name="par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5#1">
  <dgm:title val=""/>
  <dgm:desc val=""/>
  <dgm:catLst>
    <dgm:cat type="simple" pri="105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2">
  <dgm:title val=""/>
  <dgm:desc val=""/>
  <dgm:catLst>
    <dgm:cat type="simple" pri="105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5#3">
  <dgm:title val=""/>
  <dgm:desc val=""/>
  <dgm:catLst>
    <dgm:cat type="simple" pri="10500"/>
  </dgm:catLst>
  <dgm:scene3d>
    <a:camera prst="orthographicFront"/>
    <a:lightRig rig="threePt" dir="t"/>
  </dgm:scene3d>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MY"/>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67AD526-7033-43AA-8D2A-6A7009483F05}" type="datetimeFigureOut">
              <a:rPr lang="en-MY" smtClean="0"/>
              <a:t>22/8/2026</a:t>
            </a:fld>
            <a:endParaRPr lang="en-MY"/>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MY"/>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MY"/>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MY"/>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1844D1-58A4-4336-A719-D495F1A71C58}" type="slidenum">
              <a:rPr lang="en-MY" smtClean="0"/>
              <a:t>‹Nº›</a:t>
            </a:fld>
            <a:endParaRPr lang="en-MY"/>
          </a:p>
        </p:txBody>
      </p:sp>
    </p:spTree>
    <p:extLst>
      <p:ext uri="{BB962C8B-B14F-4D97-AF65-F5344CB8AC3E}">
        <p14:creationId xmlns:p14="http://schemas.microsoft.com/office/powerpoint/2010/main" val="802219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MY" dirty="0"/>
          </a:p>
        </p:txBody>
      </p:sp>
      <p:sp>
        <p:nvSpPr>
          <p:cNvPr id="4" name="Slide Number Placeholder 3"/>
          <p:cNvSpPr>
            <a:spLocks noGrp="1"/>
          </p:cNvSpPr>
          <p:nvPr>
            <p:ph type="sldNum" sz="quarter" idx="5"/>
          </p:nvPr>
        </p:nvSpPr>
        <p:spPr/>
        <p:txBody>
          <a:bodyPr/>
          <a:lstStyle/>
          <a:p>
            <a:fld id="{A81844D1-58A4-4336-A719-D495F1A71C58}" type="slidenum">
              <a:rPr lang="en-MY" smtClean="0"/>
              <a:t>3</a:t>
            </a:fld>
            <a:endParaRPr lang="en-MY"/>
          </a:p>
        </p:txBody>
      </p:sp>
    </p:spTree>
    <p:extLst>
      <p:ext uri="{BB962C8B-B14F-4D97-AF65-F5344CB8AC3E}">
        <p14:creationId xmlns:p14="http://schemas.microsoft.com/office/powerpoint/2010/main" val="32030741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p:cNvSpPr>
            <a:spLocks noGrp="1"/>
          </p:cNvSpPr>
          <p:nvPr>
            <p:ph type="dt" sz="half" idx="10"/>
          </p:nvPr>
        </p:nvSpPr>
        <p:spPr/>
        <p:txBody>
          <a:bodyPr/>
          <a:lstStyle/>
          <a:p>
            <a:fld id="{5F765055-D424-4A88-AAB0-75C0C75133EC}" type="datetimeFigureOut">
              <a:rPr lang="es-ES" smtClean="0"/>
              <a:t>22/08/2026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F14A9880-4E10-46C1-B759-3E5456AA96B3}"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hasCustomPrompt="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5F765055-D424-4A88-AAB0-75C0C75133EC}" type="datetimeFigureOut">
              <a:rPr lang="es-ES" smtClean="0"/>
              <a:t>22/08/2026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F14A9880-4E10-46C1-B759-3E5456AA96B3}"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p:cNvSpPr>
            <a:spLocks noGrp="1"/>
          </p:cNvSpPr>
          <p:nvPr>
            <p:ph type="body" orient="vert" idx="1" hasCustomPrompt="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5F765055-D424-4A88-AAB0-75C0C75133EC}" type="datetimeFigureOut">
              <a:rPr lang="es-ES" smtClean="0"/>
              <a:t>22/08/2026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F14A9880-4E10-46C1-B759-3E5456AA96B3}"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p>
        </p:txBody>
      </p:sp>
      <p:sp>
        <p:nvSpPr>
          <p:cNvPr id="3" name="Subtítulo 2"/>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p>
        </p:txBody>
      </p:sp>
      <p:sp>
        <p:nvSpPr>
          <p:cNvPr id="4" name="Marcador de fecha 3"/>
          <p:cNvSpPr>
            <a:spLocks noGrp="1"/>
          </p:cNvSpPr>
          <p:nvPr>
            <p:ph type="dt" sz="half" idx="10"/>
          </p:nvPr>
        </p:nvSpPr>
        <p:spPr/>
        <p:txBody>
          <a:bodyPr/>
          <a:lstStyle/>
          <a:p>
            <a:fld id="{4A057FF9-8B9C-473F-918D-2A10E69BC4BD}" type="datetimeFigureOut">
              <a:rPr lang="es-ES" smtClean="0"/>
              <a:t>22/08/2026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hasCustomPrompt="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A057FF9-8B9C-473F-918D-2A10E69BC4BD}" type="datetimeFigureOut">
              <a:rPr lang="es-ES" smtClean="0"/>
              <a:t>22/08/2026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hasCustomPrompt="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p:cNvSpPr>
            <a:spLocks noGrp="1"/>
          </p:cNvSpPr>
          <p:nvPr>
            <p:ph type="dt" sz="half" idx="10"/>
          </p:nvPr>
        </p:nvSpPr>
        <p:spPr/>
        <p:txBody>
          <a:bodyPr/>
          <a:lstStyle/>
          <a:p>
            <a:fld id="{4A057FF9-8B9C-473F-918D-2A10E69BC4BD}" type="datetimeFigureOut">
              <a:rPr lang="es-ES" smtClean="0"/>
              <a:t>22/08/2026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hasCustomPrompt="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hasCustomPrompt="1"/>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p:cNvSpPr>
            <a:spLocks noGrp="1"/>
          </p:cNvSpPr>
          <p:nvPr>
            <p:ph type="dt" sz="half" idx="10"/>
          </p:nvPr>
        </p:nvSpPr>
        <p:spPr/>
        <p:txBody>
          <a:bodyPr/>
          <a:lstStyle/>
          <a:p>
            <a:fld id="{4A057FF9-8B9C-473F-918D-2A10E69BC4BD}" type="datetimeFigureOut">
              <a:rPr lang="es-ES" smtClean="0"/>
              <a:t>22/08/2026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p:cNvSpPr>
            <a:spLocks noGrp="1"/>
          </p:cNvSpPr>
          <p:nvPr>
            <p:ph sz="half" idx="2" hasCustomPrompt="1"/>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p:cNvSpPr>
            <a:spLocks noGrp="1"/>
          </p:cNvSpPr>
          <p:nvPr>
            <p:ph sz="quarter" idx="4" hasCustomPrompt="1"/>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p:cNvSpPr>
            <a:spLocks noGrp="1"/>
          </p:cNvSpPr>
          <p:nvPr>
            <p:ph type="dt" sz="half" idx="10"/>
          </p:nvPr>
        </p:nvSpPr>
        <p:spPr/>
        <p:txBody>
          <a:bodyPr/>
          <a:lstStyle/>
          <a:p>
            <a:fld id="{4A057FF9-8B9C-473F-918D-2A10E69BC4BD}" type="datetimeFigureOut">
              <a:rPr lang="es-ES" smtClean="0"/>
              <a:t>22/08/2026</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2"/>
          <p:cNvSpPr>
            <a:spLocks noGrp="1"/>
          </p:cNvSpPr>
          <p:nvPr>
            <p:ph type="dt" sz="half" idx="10"/>
          </p:nvPr>
        </p:nvSpPr>
        <p:spPr/>
        <p:txBody>
          <a:bodyPr/>
          <a:lstStyle/>
          <a:p>
            <a:fld id="{4A057FF9-8B9C-473F-918D-2A10E69BC4BD}" type="datetimeFigureOut">
              <a:rPr lang="es-ES" smtClean="0"/>
              <a:t>22/08/2026</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4A057FF9-8B9C-473F-918D-2A10E69BC4BD}" type="datetimeFigureOut">
              <a:rPr lang="es-ES" smtClean="0"/>
              <a:t>22/08/2026</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p:cNvSpPr>
            <a:spLocks noGrp="1"/>
          </p:cNvSpPr>
          <p:nvPr>
            <p:ph type="dt" sz="half" idx="10"/>
          </p:nvPr>
        </p:nvSpPr>
        <p:spPr/>
        <p:txBody>
          <a:bodyPr/>
          <a:lstStyle/>
          <a:p>
            <a:fld id="{4A057FF9-8B9C-473F-918D-2A10E69BC4BD}" type="datetimeFigureOut">
              <a:rPr lang="es-ES" smtClean="0"/>
              <a:t>22/08/2026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idx="1" hasCustomPrompt="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5F765055-D424-4A88-AAB0-75C0C75133EC}" type="datetimeFigureOut">
              <a:rPr lang="es-ES" smtClean="0"/>
              <a:t>22/08/2026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F14A9880-4E10-46C1-B759-3E5456AA96B3}"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p:cNvSpPr>
            <a:spLocks noGrp="1"/>
          </p:cNvSpPr>
          <p:nvPr>
            <p:ph type="dt" sz="half" idx="10"/>
          </p:nvPr>
        </p:nvSpPr>
        <p:spPr/>
        <p:txBody>
          <a:bodyPr/>
          <a:lstStyle/>
          <a:p>
            <a:fld id="{4A057FF9-8B9C-473F-918D-2A10E69BC4BD}" type="datetimeFigureOut">
              <a:rPr lang="es-ES" smtClean="0"/>
              <a:t>22/08/2026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texto vertical 2"/>
          <p:cNvSpPr>
            <a:spLocks noGrp="1"/>
          </p:cNvSpPr>
          <p:nvPr>
            <p:ph type="body" orient="vert" idx="1" hasCustomPrompt="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A057FF9-8B9C-473F-918D-2A10E69BC4BD}" type="datetimeFigureOut">
              <a:rPr lang="es-ES" smtClean="0"/>
              <a:t>22/08/2026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8724900" y="365125"/>
            <a:ext cx="2628900" cy="5811838"/>
          </a:xfrm>
        </p:spPr>
        <p:txBody>
          <a:bodyPr vert="eaVert"/>
          <a:lstStyle/>
          <a:p>
            <a:r>
              <a:rPr lang="es-ES"/>
              <a:t>Haga clic para modificar el estilo de título del patrón</a:t>
            </a:r>
          </a:p>
        </p:txBody>
      </p:sp>
      <p:sp>
        <p:nvSpPr>
          <p:cNvPr id="3" name="Marcador de texto vertical 2"/>
          <p:cNvSpPr>
            <a:spLocks noGrp="1"/>
          </p:cNvSpPr>
          <p:nvPr>
            <p:ph type="body" orient="vert" idx="1" hasCustomPrompt="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10"/>
          </p:nvPr>
        </p:nvSpPr>
        <p:spPr/>
        <p:txBody>
          <a:bodyPr/>
          <a:lstStyle/>
          <a:p>
            <a:fld id="{4A057FF9-8B9C-473F-918D-2A10E69BC4BD}" type="datetimeFigureOut">
              <a:rPr lang="es-ES" smtClean="0"/>
              <a:t>22/08/2026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9708B9C2-8BC7-4B1B-BF5E-F269DBC37FAC}"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p>
        </p:txBody>
      </p:sp>
      <p:sp>
        <p:nvSpPr>
          <p:cNvPr id="3" name="Marcador de texto 2"/>
          <p:cNvSpPr>
            <a:spLocks noGrp="1"/>
          </p:cNvSpPr>
          <p:nvPr>
            <p:ph type="body" idx="1" hasCustomPrompt="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s-ES"/>
              <a:t>Haga clic para modificar los estilos de texto del patrón</a:t>
            </a:r>
          </a:p>
        </p:txBody>
      </p:sp>
      <p:sp>
        <p:nvSpPr>
          <p:cNvPr id="4" name="Marcador de fecha 3"/>
          <p:cNvSpPr>
            <a:spLocks noGrp="1"/>
          </p:cNvSpPr>
          <p:nvPr>
            <p:ph type="dt" sz="half" idx="10"/>
          </p:nvPr>
        </p:nvSpPr>
        <p:spPr/>
        <p:txBody>
          <a:bodyPr/>
          <a:lstStyle/>
          <a:p>
            <a:fld id="{5F765055-D424-4A88-AAB0-75C0C75133EC}" type="datetimeFigureOut">
              <a:rPr lang="es-ES" smtClean="0"/>
              <a:t>22/08/2026</a:t>
            </a:fld>
            <a:endParaRPr lang="es-ES"/>
          </a:p>
        </p:txBody>
      </p:sp>
      <p:sp>
        <p:nvSpPr>
          <p:cNvPr id="5" name="Marcador de pie de página 4"/>
          <p:cNvSpPr>
            <a:spLocks noGrp="1"/>
          </p:cNvSpPr>
          <p:nvPr>
            <p:ph type="ftr" sz="quarter" idx="11"/>
          </p:nvPr>
        </p:nvSpPr>
        <p:spPr/>
        <p:txBody>
          <a:bodyPr/>
          <a:lstStyle/>
          <a:p>
            <a:endParaRPr lang="es-ES"/>
          </a:p>
        </p:txBody>
      </p:sp>
      <p:sp>
        <p:nvSpPr>
          <p:cNvPr id="6" name="Marcador de número de diapositiva 5"/>
          <p:cNvSpPr>
            <a:spLocks noGrp="1"/>
          </p:cNvSpPr>
          <p:nvPr>
            <p:ph type="sldNum" sz="quarter" idx="12"/>
          </p:nvPr>
        </p:nvSpPr>
        <p:spPr/>
        <p:txBody>
          <a:bodyPr/>
          <a:lstStyle/>
          <a:p>
            <a:fld id="{F14A9880-4E10-46C1-B759-3E5456AA96B3}"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contenido 2"/>
          <p:cNvSpPr>
            <a:spLocks noGrp="1"/>
          </p:cNvSpPr>
          <p:nvPr>
            <p:ph sz="half" idx="1" hasCustomPrompt="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contenido 3"/>
          <p:cNvSpPr>
            <a:spLocks noGrp="1"/>
          </p:cNvSpPr>
          <p:nvPr>
            <p:ph sz="half" idx="2" hasCustomPrompt="1"/>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fecha 4"/>
          <p:cNvSpPr>
            <a:spLocks noGrp="1"/>
          </p:cNvSpPr>
          <p:nvPr>
            <p:ph type="dt" sz="half" idx="10"/>
          </p:nvPr>
        </p:nvSpPr>
        <p:spPr/>
        <p:txBody>
          <a:bodyPr/>
          <a:lstStyle/>
          <a:p>
            <a:fld id="{5F765055-D424-4A88-AAB0-75C0C75133EC}" type="datetimeFigureOut">
              <a:rPr lang="es-ES" smtClean="0"/>
              <a:t>22/08/2026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F14A9880-4E10-46C1-B759-3E5456AA96B3}"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a:xfrm>
            <a:off x="839788" y="365125"/>
            <a:ext cx="10515600" cy="1325563"/>
          </a:xfrm>
        </p:spPr>
        <p:txBody>
          <a:bodyPr/>
          <a:lstStyle/>
          <a:p>
            <a:r>
              <a:rPr lang="es-ES"/>
              <a:t>Haga clic para modificar el estilo de título del patrón</a:t>
            </a:r>
          </a:p>
        </p:txBody>
      </p:sp>
      <p:sp>
        <p:nvSpPr>
          <p:cNvPr id="3" name="Marcador de texto 2"/>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p:cNvSpPr>
            <a:spLocks noGrp="1"/>
          </p:cNvSpPr>
          <p:nvPr>
            <p:ph sz="half" idx="2" hasCustomPrompt="1"/>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5" name="Marcador de texto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p:cNvSpPr>
            <a:spLocks noGrp="1"/>
          </p:cNvSpPr>
          <p:nvPr>
            <p:ph sz="quarter" idx="4" hasCustomPrompt="1"/>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7" name="Marcador de fecha 6"/>
          <p:cNvSpPr>
            <a:spLocks noGrp="1"/>
          </p:cNvSpPr>
          <p:nvPr>
            <p:ph type="dt" sz="half" idx="10"/>
          </p:nvPr>
        </p:nvSpPr>
        <p:spPr/>
        <p:txBody>
          <a:bodyPr/>
          <a:lstStyle/>
          <a:p>
            <a:fld id="{5F765055-D424-4A88-AAB0-75C0C75133EC}" type="datetimeFigureOut">
              <a:rPr lang="es-ES" smtClean="0"/>
              <a:t>22/08/2026</a:t>
            </a:fld>
            <a:endParaRPr lang="es-ES"/>
          </a:p>
        </p:txBody>
      </p:sp>
      <p:sp>
        <p:nvSpPr>
          <p:cNvPr id="8" name="Marcador de pie de página 7"/>
          <p:cNvSpPr>
            <a:spLocks noGrp="1"/>
          </p:cNvSpPr>
          <p:nvPr>
            <p:ph type="ftr" sz="quarter" idx="11"/>
          </p:nvPr>
        </p:nvSpPr>
        <p:spPr/>
        <p:txBody>
          <a:bodyPr/>
          <a:lstStyle/>
          <a:p>
            <a:endParaRPr lang="es-ES"/>
          </a:p>
        </p:txBody>
      </p:sp>
      <p:sp>
        <p:nvSpPr>
          <p:cNvPr id="9" name="Marcador de número de diapositiva 8"/>
          <p:cNvSpPr>
            <a:spLocks noGrp="1"/>
          </p:cNvSpPr>
          <p:nvPr>
            <p:ph type="sldNum" sz="quarter" idx="12"/>
          </p:nvPr>
        </p:nvSpPr>
        <p:spPr/>
        <p:txBody>
          <a:bodyPr/>
          <a:lstStyle/>
          <a:p>
            <a:fld id="{F14A9880-4E10-46C1-B759-3E5456AA96B3}"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
              <a:t>Haga clic para modificar el estilo de título del patrón</a:t>
            </a:r>
          </a:p>
        </p:txBody>
      </p:sp>
      <p:sp>
        <p:nvSpPr>
          <p:cNvPr id="3" name="Marcador de fecha 2"/>
          <p:cNvSpPr>
            <a:spLocks noGrp="1"/>
          </p:cNvSpPr>
          <p:nvPr>
            <p:ph type="dt" sz="half" idx="10"/>
          </p:nvPr>
        </p:nvSpPr>
        <p:spPr/>
        <p:txBody>
          <a:bodyPr/>
          <a:lstStyle/>
          <a:p>
            <a:fld id="{5F765055-D424-4A88-AAB0-75C0C75133EC}" type="datetimeFigureOut">
              <a:rPr lang="es-ES" smtClean="0"/>
              <a:t>22/08/2026</a:t>
            </a:fld>
            <a:endParaRPr lang="es-ES"/>
          </a:p>
        </p:txBody>
      </p:sp>
      <p:sp>
        <p:nvSpPr>
          <p:cNvPr id="4" name="Marcador de pie de página 3"/>
          <p:cNvSpPr>
            <a:spLocks noGrp="1"/>
          </p:cNvSpPr>
          <p:nvPr>
            <p:ph type="ftr" sz="quarter" idx="11"/>
          </p:nvPr>
        </p:nvSpPr>
        <p:spPr/>
        <p:txBody>
          <a:bodyPr/>
          <a:lstStyle/>
          <a:p>
            <a:endParaRPr lang="es-ES"/>
          </a:p>
        </p:txBody>
      </p:sp>
      <p:sp>
        <p:nvSpPr>
          <p:cNvPr id="5" name="Marcador de número de diapositiva 4"/>
          <p:cNvSpPr>
            <a:spLocks noGrp="1"/>
          </p:cNvSpPr>
          <p:nvPr>
            <p:ph type="sldNum" sz="quarter" idx="12"/>
          </p:nvPr>
        </p:nvSpPr>
        <p:spPr/>
        <p:txBody>
          <a:bodyPr/>
          <a:lstStyle/>
          <a:p>
            <a:fld id="{F14A9880-4E10-46C1-B759-3E5456AA96B3}"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p:cNvSpPr>
            <a:spLocks noGrp="1"/>
          </p:cNvSpPr>
          <p:nvPr>
            <p:ph type="dt" sz="half" idx="10"/>
          </p:nvPr>
        </p:nvSpPr>
        <p:spPr/>
        <p:txBody>
          <a:bodyPr/>
          <a:lstStyle/>
          <a:p>
            <a:fld id="{5F765055-D424-4A88-AAB0-75C0C75133EC}" type="datetimeFigureOut">
              <a:rPr lang="es-ES" smtClean="0"/>
              <a:t>22/08/2026</a:t>
            </a:fld>
            <a:endParaRPr lang="es-ES"/>
          </a:p>
        </p:txBody>
      </p:sp>
      <p:sp>
        <p:nvSpPr>
          <p:cNvPr id="3" name="Marcador de pie de página 2"/>
          <p:cNvSpPr>
            <a:spLocks noGrp="1"/>
          </p:cNvSpPr>
          <p:nvPr>
            <p:ph type="ftr" sz="quarter" idx="11"/>
          </p:nvPr>
        </p:nvSpPr>
        <p:spPr/>
        <p:txBody>
          <a:bodyPr/>
          <a:lstStyle/>
          <a:p>
            <a:endParaRPr lang="es-ES"/>
          </a:p>
        </p:txBody>
      </p:sp>
      <p:sp>
        <p:nvSpPr>
          <p:cNvPr id="4" name="Marcador de número de diapositiva 3"/>
          <p:cNvSpPr>
            <a:spLocks noGrp="1"/>
          </p:cNvSpPr>
          <p:nvPr>
            <p:ph type="sldNum" sz="quarter" idx="12"/>
          </p:nvPr>
        </p:nvSpPr>
        <p:spPr/>
        <p:txBody>
          <a:bodyPr/>
          <a:lstStyle/>
          <a:p>
            <a:fld id="{F14A9880-4E10-46C1-B759-3E5456AA96B3}"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contenido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texto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p:cNvSpPr>
            <a:spLocks noGrp="1"/>
          </p:cNvSpPr>
          <p:nvPr>
            <p:ph type="dt" sz="half" idx="10"/>
          </p:nvPr>
        </p:nvSpPr>
        <p:spPr/>
        <p:txBody>
          <a:bodyPr/>
          <a:lstStyle/>
          <a:p>
            <a:fld id="{5F765055-D424-4A88-AAB0-75C0C75133EC}" type="datetimeFigureOut">
              <a:rPr lang="es-ES" smtClean="0"/>
              <a:t>22/08/2026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F14A9880-4E10-46C1-B759-3E5456AA96B3}"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p>
        </p:txBody>
      </p:sp>
      <p:sp>
        <p:nvSpPr>
          <p:cNvPr id="3" name="Marcador de posición de imagen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ES"/>
          </a:p>
        </p:txBody>
      </p:sp>
      <p:sp>
        <p:nvSpPr>
          <p:cNvPr id="4" name="Marcador de texto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p:cNvSpPr>
            <a:spLocks noGrp="1"/>
          </p:cNvSpPr>
          <p:nvPr>
            <p:ph type="dt" sz="half" idx="10"/>
          </p:nvPr>
        </p:nvSpPr>
        <p:spPr/>
        <p:txBody>
          <a:bodyPr/>
          <a:lstStyle/>
          <a:p>
            <a:fld id="{5F765055-D424-4A88-AAB0-75C0C75133EC}" type="datetimeFigureOut">
              <a:rPr lang="es-ES" smtClean="0"/>
              <a:t>22/08/2026</a:t>
            </a:fld>
            <a:endParaRPr lang="es-ES"/>
          </a:p>
        </p:txBody>
      </p:sp>
      <p:sp>
        <p:nvSpPr>
          <p:cNvPr id="6" name="Marcador de pie de página 5"/>
          <p:cNvSpPr>
            <a:spLocks noGrp="1"/>
          </p:cNvSpPr>
          <p:nvPr>
            <p:ph type="ftr" sz="quarter" idx="11"/>
          </p:nvPr>
        </p:nvSpPr>
        <p:spPr/>
        <p:txBody>
          <a:bodyPr/>
          <a:lstStyle/>
          <a:p>
            <a:endParaRPr lang="es-ES"/>
          </a:p>
        </p:txBody>
      </p:sp>
      <p:sp>
        <p:nvSpPr>
          <p:cNvPr id="7" name="Marcador de número de diapositiva 6"/>
          <p:cNvSpPr>
            <a:spLocks noGrp="1"/>
          </p:cNvSpPr>
          <p:nvPr>
            <p:ph type="sldNum" sz="quarter" idx="12"/>
          </p:nvPr>
        </p:nvSpPr>
        <p:spPr/>
        <p:txBody>
          <a:bodyPr/>
          <a:lstStyle/>
          <a:p>
            <a:fld id="{F14A9880-4E10-46C1-B759-3E5456AA96B3}" type="slidenum">
              <a:rPr lang="es-ES" smtClean="0"/>
              <a:t>‹Nº›</a:t>
            </a:fld>
            <a:endParaRPr lang="es-ES"/>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5F765055-D424-4A88-AAB0-75C0C75133EC}" type="datetimeFigureOut">
              <a:rPr lang="es-ES" smtClean="0"/>
              <a:t>22/08/2026</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14A9880-4E10-46C1-B759-3E5456AA96B3}"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p>
        </p:txBody>
      </p:sp>
      <p:sp>
        <p:nvSpPr>
          <p:cNvPr id="4" name="Marcador de fech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057FF9-8B9C-473F-918D-2A10E69BC4BD}" type="datetimeFigureOut">
              <a:rPr lang="es-ES" smtClean="0"/>
              <a:t>22/08/2026</a:t>
            </a:fld>
            <a:endParaRPr lang="es-ES"/>
          </a:p>
        </p:txBody>
      </p:sp>
      <p:sp>
        <p:nvSpPr>
          <p:cNvPr id="5" name="Marcador de pie de pá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s-ES"/>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9708B9C2-8BC7-4B1B-BF5E-F269DBC37FAC}" type="slidenum">
              <a:rPr lang="es-ES" smtClean="0"/>
              <a:t>‹Nº›</a:t>
            </a:fld>
            <a:endParaRPr lang="es-E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13" Type="http://schemas.microsoft.com/office/2007/relationships/hdphoto" Target="../media/hdphoto4.wdp"/><Relationship Id="rId3" Type="http://schemas.openxmlformats.org/officeDocument/2006/relationships/image" Target="../media/image3.jpeg"/><Relationship Id="rId7" Type="http://schemas.openxmlformats.org/officeDocument/2006/relationships/image" Target="../media/image6.png"/><Relationship Id="rId12" Type="http://schemas.openxmlformats.org/officeDocument/2006/relationships/image" Target="../media/image9.png"/><Relationship Id="rId2" Type="http://schemas.openxmlformats.org/officeDocument/2006/relationships/notesSlide" Target="../notesSlides/notesSlide1.xml"/><Relationship Id="rId16" Type="http://schemas.openxmlformats.org/officeDocument/2006/relationships/image" Target="../media/image11.jpeg"/><Relationship Id="rId1" Type="http://schemas.openxmlformats.org/officeDocument/2006/relationships/slideLayout" Target="../slideLayouts/slideLayout7.xml"/><Relationship Id="rId6" Type="http://schemas.microsoft.com/office/2007/relationships/hdphoto" Target="../media/hdphoto1.wdp"/><Relationship Id="rId11" Type="http://schemas.microsoft.com/office/2007/relationships/hdphoto" Target="../media/hdphoto3.wdp"/><Relationship Id="rId5" Type="http://schemas.openxmlformats.org/officeDocument/2006/relationships/image" Target="../media/image5.png"/><Relationship Id="rId15" Type="http://schemas.microsoft.com/office/2007/relationships/hdphoto" Target="../media/hdphoto5.wdp"/><Relationship Id="rId10" Type="http://schemas.openxmlformats.org/officeDocument/2006/relationships/image" Target="../media/image8.png"/><Relationship Id="rId4" Type="http://schemas.openxmlformats.org/officeDocument/2006/relationships/image" Target="../media/image4.jpeg"/><Relationship Id="rId9" Type="http://schemas.microsoft.com/office/2007/relationships/hdphoto" Target="../media/hdphoto2.wdp"/><Relationship Id="rId14"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image" Target="../media/image13.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5" Type="http://schemas.openxmlformats.org/officeDocument/2006/relationships/image" Target="../media/image17.jpeg"/><Relationship Id="rId4" Type="http://schemas.openxmlformats.org/officeDocument/2006/relationships/image" Target="../media/image16.jpeg"/></Relationships>
</file>

<file path=ppt/slides/_rels/slide6.xml.rels><?xml version="1.0" encoding="UTF-8" standalone="yes"?>
<Relationships xmlns="http://schemas.openxmlformats.org/package/2006/relationships"><Relationship Id="rId8" Type="http://schemas.openxmlformats.org/officeDocument/2006/relationships/diagramData" Target="../diagrams/data3.xml"/><Relationship Id="rId13" Type="http://schemas.openxmlformats.org/officeDocument/2006/relationships/image" Target="../media/image19.jpeg"/><Relationship Id="rId3" Type="http://schemas.openxmlformats.org/officeDocument/2006/relationships/diagramData" Target="../diagrams/data2.xml"/><Relationship Id="rId7" Type="http://schemas.microsoft.com/office/2007/relationships/diagramDrawing" Target="../diagrams/drawing2.xml"/><Relationship Id="rId12" Type="http://schemas.microsoft.com/office/2007/relationships/diagramDrawing" Target="../diagrams/drawing3.xml"/><Relationship Id="rId2" Type="http://schemas.openxmlformats.org/officeDocument/2006/relationships/image" Target="../media/image18.jpeg"/><Relationship Id="rId1" Type="http://schemas.openxmlformats.org/officeDocument/2006/relationships/slideLayout" Target="../slideLayouts/slideLayout7.xml"/><Relationship Id="rId6" Type="http://schemas.openxmlformats.org/officeDocument/2006/relationships/diagramColors" Target="../diagrams/colors2.xml"/><Relationship Id="rId11" Type="http://schemas.openxmlformats.org/officeDocument/2006/relationships/diagramColors" Target="../diagrams/colors3.xml"/><Relationship Id="rId5" Type="http://schemas.openxmlformats.org/officeDocument/2006/relationships/diagramQuickStyle" Target="../diagrams/quickStyle2.xml"/><Relationship Id="rId10" Type="http://schemas.openxmlformats.org/officeDocument/2006/relationships/diagramQuickStyle" Target="../diagrams/quickStyle3.xml"/><Relationship Id="rId4" Type="http://schemas.openxmlformats.org/officeDocument/2006/relationships/diagramLayout" Target="../diagrams/layout2.xml"/><Relationship Id="rId9" Type="http://schemas.openxmlformats.org/officeDocument/2006/relationships/diagramLayout" Target="../diagrams/layout3.xml"/><Relationship Id="rId14" Type="http://schemas.openxmlformats.org/officeDocument/2006/relationships/image" Target="../media/image20.jpeg"/></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3" Type="http://schemas.openxmlformats.org/officeDocument/2006/relationships/image" Target="../media/image27.jpeg"/><Relationship Id="rId7" Type="http://schemas.openxmlformats.org/officeDocument/2006/relationships/image" Target="../media/image30.jpeg"/><Relationship Id="rId2" Type="http://schemas.openxmlformats.org/officeDocument/2006/relationships/image" Target="../media/image26.jpeg"/><Relationship Id="rId1" Type="http://schemas.openxmlformats.org/officeDocument/2006/relationships/slideLayout" Target="../slideLayouts/slideLayout7.xml"/><Relationship Id="rId6" Type="http://schemas.microsoft.com/office/2007/relationships/hdphoto" Target="../media/hdphoto6.wdp"/><Relationship Id="rId5" Type="http://schemas.openxmlformats.org/officeDocument/2006/relationships/image" Target="../media/image29.png"/><Relationship Id="rId4" Type="http://schemas.openxmlformats.org/officeDocument/2006/relationships/image" Target="../media/image28.jpeg"/></Relationships>
</file>

<file path=ppt/slides/_rels/slide9.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blip>
          <a:srcRect/>
          <a:stretch>
            <a:fillRect/>
          </a:stretch>
        </a:blipFill>
        <a:effectLst/>
      </p:bgPr>
    </p:bg>
    <p:spTree>
      <p:nvGrpSpPr>
        <p:cNvPr id="1" name=""/>
        <p:cNvGrpSpPr/>
        <p:nvPr/>
      </p:nvGrpSpPr>
      <p:grpSpPr>
        <a:xfrm>
          <a:off x="0" y="0"/>
          <a:ext cx="0" cy="0"/>
          <a:chOff x="0" y="0"/>
          <a:chExt cx="0" cy="0"/>
        </a:xfrm>
      </p:grpSpPr>
      <p:sp>
        <p:nvSpPr>
          <p:cNvPr id="4" name="CuadroTexto 3"/>
          <p:cNvSpPr txBox="1"/>
          <p:nvPr/>
        </p:nvSpPr>
        <p:spPr>
          <a:xfrm>
            <a:off x="0" y="205562"/>
            <a:ext cx="4086225" cy="2492990"/>
          </a:xfrm>
          <a:prstGeom prst="rect">
            <a:avLst/>
          </a:prstGeom>
          <a:noFill/>
          <a:effectLst>
            <a:outerShdw blurRad="50800" dist="12700" dir="5400000" algn="ctr" rotWithShape="0">
              <a:schemeClr val="accent3"/>
            </a:outerShdw>
          </a:effectLst>
        </p:spPr>
        <p:txBody>
          <a:bodyPr wrap="square" rtlCol="0">
            <a:spAutoFit/>
            <a:scene3d>
              <a:camera prst="orthographicFront"/>
              <a:lightRig rig="twoPt" dir="t"/>
            </a:scene3d>
            <a:sp3d extrusionH="57150" contourW="12700">
              <a:bevelT w="69850" h="38100" prst="cross"/>
              <a:contourClr>
                <a:schemeClr val="accent6"/>
              </a:contourClr>
            </a:sp3d>
          </a:bodyPr>
          <a:lstStyle/>
          <a:p>
            <a:pPr algn="ctr"/>
            <a:r>
              <a:rPr lang="zh-CN" altLang="en-US" sz="3900" b="1" dirty="0">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rPr>
              <a:t>以爱为动力</a:t>
            </a:r>
            <a:endParaRPr lang="en-MY" altLang="zh-CN" sz="3900" b="1" dirty="0">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endParaRPr>
          </a:p>
          <a:p>
            <a:pPr algn="ctr"/>
            <a:r>
              <a:rPr lang="zh-CN" altLang="en-US" sz="3900" b="1" dirty="0">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rPr>
              <a:t>的</a:t>
            </a:r>
            <a:endParaRPr lang="en-MY" altLang="zh-CN" sz="3900" b="1" dirty="0">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endParaRPr>
          </a:p>
          <a:p>
            <a:pPr algn="ctr"/>
            <a:r>
              <a:rPr lang="zh-CN" altLang="en-US" sz="3900" b="1" dirty="0">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rPr>
              <a:t>事奉
</a:t>
            </a:r>
            <a:endParaRPr lang="en-GB" sz="3900" b="1" dirty="0">
              <a:ln w="15875" cmpd="sng">
                <a:noFill/>
                <a:prstDash val="solid"/>
              </a:ln>
              <a:gradFill>
                <a:gsLst>
                  <a:gs pos="0">
                    <a:schemeClr val="accent6"/>
                  </a:gs>
                  <a:gs pos="28000">
                    <a:srgbClr val="F7F34B"/>
                  </a:gs>
                  <a:gs pos="62000">
                    <a:schemeClr val="accent3">
                      <a:lumMod val="40000"/>
                      <a:lumOff val="60000"/>
                    </a:schemeClr>
                  </a:gs>
                </a:gsLst>
                <a:lin ang="5400000"/>
              </a:gradFill>
              <a:effectLst>
                <a:outerShdw blurRad="38100" dist="38100" dir="2700000" algn="tl">
                  <a:srgbClr val="000000">
                    <a:alpha val="43137"/>
                  </a:srgbClr>
                </a:outerShdw>
              </a:effectLst>
            </a:endParaRPr>
          </a:p>
        </p:txBody>
      </p:sp>
      <p:sp>
        <p:nvSpPr>
          <p:cNvPr id="5" name="CuadroTexto 4"/>
          <p:cNvSpPr txBox="1"/>
          <p:nvPr/>
        </p:nvSpPr>
        <p:spPr>
          <a:xfrm>
            <a:off x="7536351" y="6292260"/>
            <a:ext cx="4031874" cy="400110"/>
          </a:xfrm>
          <a:prstGeom prst="rect">
            <a:avLst/>
          </a:prstGeom>
          <a:noFill/>
        </p:spPr>
        <p:txBody>
          <a:bodyPr wrap="none" rtlCol="0">
            <a:spAutoFit/>
          </a:bodyPr>
          <a:lstStyle/>
          <a:p>
            <a:pPr algn="r"/>
            <a:r>
              <a:rPr lang="zh-CN" altLang="en-US" sz="2000" b="1" dirty="0">
                <a:solidFill>
                  <a:srgbClr val="D3C1AD"/>
                </a:solidFill>
                <a:effectLst>
                  <a:outerShdw blurRad="38100" dist="38100" dir="2700000" algn="tl">
                    <a:srgbClr val="000000">
                      <a:alpha val="43137"/>
                    </a:srgbClr>
                  </a:outerShdw>
                </a:effectLst>
              </a:rPr>
              <a:t>二零二六年八月二十九日，第九课</a:t>
            </a:r>
            <a:endParaRPr lang="en-GB" sz="2000" b="1" dirty="0">
              <a:solidFill>
                <a:srgbClr val="D3C1AD"/>
              </a:solidFill>
              <a:effectLst>
                <a:outerShdw blurRad="38100" dist="38100" dir="2700000" algn="tl">
                  <a:srgbClr val="000000">
                    <a:alpha val="43137"/>
                  </a:srgbClr>
                </a:outerShdw>
              </a:effectLst>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p:cNvSpPr txBox="1"/>
          <p:nvPr/>
        </p:nvSpPr>
        <p:spPr>
          <a:xfrm>
            <a:off x="352868" y="465916"/>
            <a:ext cx="3171825" cy="2893100"/>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我先前心里难过痛苦，多多地流泪，写信给你们，</a:t>
            </a:r>
            <a:endParaRPr kumimoji="0" lang="en-MY" altLang="zh-CN" sz="24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不是叫你们忧愁，乃是叫你们知道</a:t>
            </a:r>
            <a:endParaRPr kumimoji="0" lang="en-MY" altLang="zh-CN" sz="24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zh-CN" altLang="en-US" sz="24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我格外地疼爱你们</a:t>
            </a:r>
            <a:r>
              <a:rPr lang="zh-CN" altLang="en-US" sz="2400" b="1" dirty="0">
                <a:solidFill>
                  <a:prstClr val="white"/>
                </a:solidFill>
                <a:effectLst>
                  <a:outerShdw blurRad="38100" dist="38100" dir="2700000" algn="tl">
                    <a:srgbClr val="000000"/>
                  </a:outerShdw>
                </a:effectLst>
                <a:latin typeface="Comic Sans MS" panose="030F0702030302020204" pitchFamily="66" charset="0"/>
              </a:rPr>
              <a:t>。</a:t>
            </a:r>
            <a:r>
              <a:rPr kumimoji="0" lang="en-US" sz="24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defRPr/>
            </a:pPr>
            <a:endParaRPr kumimoji="0" lang="en-US" sz="2000"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endParaRPr>
          </a:p>
          <a:p>
            <a:pPr lvl="0" algn="ctr">
              <a:defRPr/>
            </a:pPr>
            <a:r>
              <a:rPr lang="zh-CN" altLang="en-US" b="1" dirty="0">
                <a:solidFill>
                  <a:prstClr val="white"/>
                </a:solidFill>
                <a:effectLst>
                  <a:outerShdw blurRad="38100" dist="38100" dir="2700000" algn="tl">
                    <a:srgbClr val="000000"/>
                  </a:outerShdw>
                </a:effectLst>
                <a:latin typeface="Comic Sans MS" panose="030F0702030302020204" pitchFamily="66" charset="0"/>
              </a:rPr>
              <a:t>（ 哥林多后书 </a:t>
            </a:r>
            <a:r>
              <a:rPr lang="en-US" altLang="zh-CN" b="1" dirty="0">
                <a:solidFill>
                  <a:prstClr val="white"/>
                </a:solidFill>
                <a:effectLst>
                  <a:outerShdw blurRad="38100" dist="38100" dir="2700000" algn="tl">
                    <a:srgbClr val="000000"/>
                  </a:outerShdw>
                </a:effectLst>
                <a:latin typeface="Comic Sans MS" panose="030F0702030302020204" pitchFamily="66" charset="0"/>
              </a:rPr>
              <a:t>2</a:t>
            </a:r>
            <a:r>
              <a:rPr lang="zh-CN" altLang="en-US" b="1" dirty="0">
                <a:solidFill>
                  <a:prstClr val="white"/>
                </a:solidFill>
                <a:effectLst>
                  <a:outerShdw blurRad="38100" dist="38100" dir="2700000" algn="tl">
                    <a:srgbClr val="000000"/>
                  </a:outerShdw>
                </a:effectLst>
                <a:latin typeface="Comic Sans MS" panose="030F0702030302020204" pitchFamily="66" charset="0"/>
              </a:rPr>
              <a:t>：</a:t>
            </a:r>
            <a:r>
              <a:rPr lang="en-US" altLang="zh-CN" b="1" dirty="0">
                <a:solidFill>
                  <a:prstClr val="white"/>
                </a:solidFill>
                <a:effectLst>
                  <a:outerShdw blurRad="38100" dist="38100" dir="2700000" algn="tl">
                    <a:srgbClr val="000000"/>
                  </a:outerShdw>
                </a:effectLst>
                <a:latin typeface="Comic Sans MS" panose="030F0702030302020204" pitchFamily="66" charset="0"/>
              </a:rPr>
              <a:t>4</a:t>
            </a:r>
            <a:r>
              <a:rPr lang="es-ES" altLang="zh-CN" b="1" dirty="0">
                <a:solidFill>
                  <a:prstClr val="white"/>
                </a:solidFill>
                <a:effectLst>
                  <a:outerShdw blurRad="38100" dist="38100" dir="2700000" algn="tl">
                    <a:srgbClr val="000000"/>
                  </a:outerShdw>
                </a:effectLst>
                <a:latin typeface="Comic Sans MS" panose="030F0702030302020204" pitchFamily="66" charset="0"/>
              </a:rPr>
              <a:t> </a:t>
            </a:r>
            <a:r>
              <a:rPr kumimoji="0" lang="es-ES" b="1" i="0" u="none" strike="noStrike" kern="1200" cap="none" spc="0" normalizeH="0" baseline="0" noProof="0" dirty="0">
                <a:ln>
                  <a:noFill/>
                </a:ln>
                <a:solidFill>
                  <a:prstClr val="white"/>
                </a:solidFill>
                <a:effectLst>
                  <a:outerShdw blurRad="38100" dist="38100" dir="2700000" algn="tl">
                    <a:srgbClr val="000000"/>
                  </a:outerShdw>
                </a:effectLst>
                <a:uLnTx/>
                <a:uFillTx/>
                <a:latin typeface="Comic Sans MS" panose="030F0702030302020204" pitchFamily="66" charset="0"/>
                <a:ea typeface="+mn-ea"/>
                <a:cs typeface="+mn-cs"/>
              </a:rPr>
              <a:t>)</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cstate="hqprint">
            <a:duotone>
              <a:schemeClr val="accent3">
                <a:shade val="45000"/>
                <a:satMod val="135000"/>
              </a:schemeClr>
              <a:prstClr val="white"/>
            </a:duotone>
          </a:blip>
          <a:srcRect/>
          <a:stretch>
            <a:fillRect/>
          </a:stretch>
        </a:blipFill>
        <a:effectLst/>
      </p:bgPr>
    </p:bg>
    <p:spTree>
      <p:nvGrpSpPr>
        <p:cNvPr id="1" name=""/>
        <p:cNvGrpSpPr/>
        <p:nvPr/>
      </p:nvGrpSpPr>
      <p:grpSpPr>
        <a:xfrm>
          <a:off x="0" y="0"/>
          <a:ext cx="0" cy="0"/>
          <a:chOff x="0" y="0"/>
          <a:chExt cx="0" cy="0"/>
        </a:xfrm>
      </p:grpSpPr>
      <p:sp>
        <p:nvSpPr>
          <p:cNvPr id="2" name="CuadroTexto 1"/>
          <p:cNvSpPr txBox="1"/>
          <p:nvPr/>
        </p:nvSpPr>
        <p:spPr>
          <a:xfrm>
            <a:off x="7010100" y="4184175"/>
            <a:ext cx="5153025" cy="2554545"/>
          </a:xfrm>
          <a:prstGeom prst="rect">
            <a:avLst/>
          </a:prstGeom>
          <a:noFill/>
        </p:spPr>
        <p:txBody>
          <a:bodyPr wrap="square" rtlCol="0">
            <a:spAutoFit/>
          </a:bodyPr>
          <a:lstStyle/>
          <a:p>
            <a:pPr>
              <a:spcBef>
                <a:spcPts val="1800"/>
              </a:spcBef>
            </a:pPr>
            <a:r>
              <a:rPr lang="en-GB" sz="2000" b="1" dirty="0">
                <a:solidFill>
                  <a:schemeClr val="bg1"/>
                </a:solidFill>
                <a:highlight>
                  <a:srgbClr val="C51F23"/>
                </a:highlight>
              </a:rPr>
              <a:t> </a:t>
            </a:r>
            <a:r>
              <a:rPr lang="zh-CN" altLang="en-US" sz="2000" b="1" dirty="0">
                <a:solidFill>
                  <a:schemeClr val="bg1"/>
                </a:solidFill>
                <a:highlight>
                  <a:srgbClr val="C51F23"/>
                </a:highlight>
              </a:rPr>
              <a:t>在苦难中上帝所赐的安慰</a:t>
            </a:r>
            <a:endParaRPr lang="en-GB" sz="2000" b="1" dirty="0">
              <a:solidFill>
                <a:schemeClr val="bg1"/>
              </a:solidFill>
              <a:highlight>
                <a:srgbClr val="C51F23"/>
              </a:highlight>
            </a:endParaRPr>
          </a:p>
          <a:p>
            <a:pPr>
              <a:spcBef>
                <a:spcPts val="1800"/>
              </a:spcBef>
            </a:pPr>
            <a:r>
              <a:rPr lang="zh-CN" altLang="en-US" sz="2000" b="1" dirty="0">
                <a:solidFill>
                  <a:schemeClr val="bg1"/>
                </a:solidFill>
                <a:highlight>
                  <a:srgbClr val="6E20B5"/>
                </a:highlight>
              </a:rPr>
              <a:t> 在事工上的圣洁和诚实</a:t>
            </a:r>
            <a:endParaRPr lang="en-GB" sz="2000" b="1" dirty="0">
              <a:solidFill>
                <a:schemeClr val="bg1"/>
              </a:solidFill>
              <a:highlight>
                <a:srgbClr val="6E20B5"/>
              </a:highlight>
            </a:endParaRPr>
          </a:p>
          <a:p>
            <a:pPr>
              <a:spcBef>
                <a:spcPts val="1800"/>
              </a:spcBef>
            </a:pPr>
            <a:r>
              <a:rPr lang="en-GB" sz="2000" b="1" dirty="0">
                <a:solidFill>
                  <a:schemeClr val="bg1"/>
                </a:solidFill>
                <a:highlight>
                  <a:srgbClr val="0975A4"/>
                </a:highlight>
              </a:rPr>
              <a:t> </a:t>
            </a:r>
            <a:r>
              <a:rPr lang="zh-CN" altLang="en-US" sz="2000" b="1" dirty="0">
                <a:solidFill>
                  <a:schemeClr val="bg1"/>
                </a:solidFill>
                <a:highlight>
                  <a:srgbClr val="0975A4"/>
                </a:highlight>
              </a:rPr>
              <a:t>以智慧行事</a:t>
            </a:r>
            <a:endParaRPr lang="en-GB" sz="2000" b="1" dirty="0">
              <a:solidFill>
                <a:schemeClr val="bg1"/>
              </a:solidFill>
              <a:highlight>
                <a:srgbClr val="0975A4"/>
              </a:highlight>
            </a:endParaRPr>
          </a:p>
          <a:p>
            <a:pPr>
              <a:spcBef>
                <a:spcPts val="1800"/>
              </a:spcBef>
            </a:pPr>
            <a:r>
              <a:rPr lang="en-GB" sz="2000" b="1" dirty="0">
                <a:solidFill>
                  <a:schemeClr val="bg1"/>
                </a:solidFill>
                <a:highlight>
                  <a:srgbClr val="099E3D"/>
                </a:highlight>
              </a:rPr>
              <a:t> </a:t>
            </a:r>
            <a:r>
              <a:rPr lang="zh-CN" altLang="en-US" sz="2000" b="1" dirty="0">
                <a:solidFill>
                  <a:schemeClr val="bg1"/>
                </a:solidFill>
                <a:highlight>
                  <a:srgbClr val="099E3D"/>
                </a:highlight>
              </a:rPr>
              <a:t>宽恕与恢复</a:t>
            </a:r>
            <a:endParaRPr lang="en-GB" sz="2000" b="1" dirty="0">
              <a:solidFill>
                <a:schemeClr val="bg1"/>
              </a:solidFill>
              <a:highlight>
                <a:srgbClr val="099E3D"/>
              </a:highlight>
            </a:endParaRPr>
          </a:p>
          <a:p>
            <a:pPr>
              <a:spcBef>
                <a:spcPts val="1800"/>
              </a:spcBef>
            </a:pPr>
            <a:r>
              <a:rPr lang="en-GB" sz="2000" b="1" dirty="0">
                <a:solidFill>
                  <a:schemeClr val="bg1"/>
                </a:solidFill>
                <a:highlight>
                  <a:srgbClr val="CB7B2B"/>
                </a:highlight>
              </a:rPr>
              <a:t> </a:t>
            </a:r>
            <a:r>
              <a:rPr lang="zh-CN" altLang="en-US" sz="2000" b="1" dirty="0">
                <a:solidFill>
                  <a:schemeClr val="bg1"/>
                </a:solidFill>
                <a:highlight>
                  <a:srgbClr val="CB7B2B"/>
                </a:highlight>
              </a:rPr>
              <a:t>基督的馨香之气</a:t>
            </a:r>
            <a:endParaRPr lang="en-GB" sz="2000" b="1" dirty="0">
              <a:solidFill>
                <a:schemeClr val="bg1"/>
              </a:solidFill>
              <a:highlight>
                <a:srgbClr val="CB7B2B"/>
              </a:highlight>
            </a:endParaRPr>
          </a:p>
        </p:txBody>
      </p:sp>
      <p:sp>
        <p:nvSpPr>
          <p:cNvPr id="3" name="CuadroTexto 2"/>
          <p:cNvSpPr txBox="1"/>
          <p:nvPr/>
        </p:nvSpPr>
        <p:spPr>
          <a:xfrm>
            <a:off x="3565451" y="145614"/>
            <a:ext cx="6159796" cy="707886"/>
          </a:xfrm>
          <a:prstGeom prst="rect">
            <a:avLst/>
          </a:prstGeom>
          <a:noFill/>
        </p:spPr>
        <p:txBody>
          <a:bodyPr wrap="square" rtlCol="0">
            <a:spAutoFit/>
          </a:bodyPr>
          <a:lstStyle/>
          <a:p>
            <a:pPr>
              <a:spcBef>
                <a:spcPts val="600"/>
              </a:spcBef>
            </a:pPr>
            <a:r>
              <a:rPr lang="zh-CN" altLang="en-US" sz="2000" b="1" dirty="0"/>
              <a:t>当我们深入研究保罗致哥林多教会的第二封信时，我们注意到使徒非常关心教会的福祉。</a:t>
            </a:r>
            <a:endParaRPr lang="en-GB" sz="2000" b="1" dirty="0"/>
          </a:p>
        </p:txBody>
      </p:sp>
      <p:pic>
        <p:nvPicPr>
          <p:cNvPr id="5" name="Imagen 4"/>
          <p:cNvPicPr>
            <a:picLocks noChangeAspect="1"/>
          </p:cNvPicPr>
          <p:nvPr/>
        </p:nvPicPr>
        <p:blipFill>
          <a:blip r:embed="rId4" cstate="email"/>
          <a:srcRect/>
          <a:stretch>
            <a:fillRect/>
          </a:stretch>
        </p:blipFill>
        <p:spPr>
          <a:xfrm>
            <a:off x="10067926" y="145614"/>
            <a:ext cx="1866900" cy="3631762"/>
          </a:xfrm>
          <a:prstGeom prst="round2DiagRect">
            <a:avLst>
              <a:gd name="adj1" fmla="val 684"/>
              <a:gd name="adj2" fmla="val 16498"/>
            </a:avLst>
          </a:prstGeom>
          <a:ln w="38100" cap="sq">
            <a:solidFill>
              <a:schemeClr val="accent2"/>
            </a:solidFill>
            <a:miter lim="800000"/>
            <a:headEnd/>
            <a:tailEnd/>
          </a:ln>
          <a:effectLst>
            <a:outerShdw blurRad="254000" algn="tl" rotWithShape="0">
              <a:srgbClr val="000000">
                <a:alpha val="43000"/>
              </a:srgbClr>
            </a:outerShdw>
          </a:effectLst>
        </p:spPr>
      </p:pic>
      <p:pic>
        <p:nvPicPr>
          <p:cNvPr id="7" name="Imagen 6"/>
          <p:cNvPicPr>
            <a:picLocks noChangeAspect="1"/>
          </p:cNvPicPr>
          <p:nvPr/>
        </p:nvPicPr>
        <p:blipFill>
          <a:blip r:embed="rId5" cstate="email">
            <a:extLst>
              <a:ext uri="{BEBA8EAE-BF5A-486C-A8C5-ECC9F3942E4B}">
                <a14:imgProps xmlns:a14="http://schemas.microsoft.com/office/drawing/2010/main">
                  <a14:imgLayer r:embed="rId6">
                    <a14:imgEffect>
                      <a14:brightnessContrast bright="20000"/>
                    </a14:imgEffect>
                  </a14:imgLayer>
                </a14:imgProps>
              </a:ext>
            </a:extLst>
          </a:blip>
          <a:srcRect/>
          <a:stretch>
            <a:fillRect/>
          </a:stretch>
        </p:blipFill>
        <p:spPr>
          <a:xfrm>
            <a:off x="257174" y="145614"/>
            <a:ext cx="2947084" cy="3631762"/>
          </a:xfrm>
          <a:prstGeom prst="round2DiagRect">
            <a:avLst>
              <a:gd name="adj1" fmla="val 16667"/>
              <a:gd name="adj2" fmla="val 0"/>
            </a:avLst>
          </a:prstGeom>
          <a:ln w="38100" cap="sq">
            <a:solidFill>
              <a:schemeClr val="bg2"/>
            </a:solidFill>
            <a:miter lim="800000"/>
            <a:headEnd/>
            <a:tailEnd/>
          </a:ln>
          <a:effectLst>
            <a:outerShdw blurRad="254000" algn="tl" rotWithShape="0">
              <a:srgbClr val="000000">
                <a:alpha val="43000"/>
              </a:srgbClr>
            </a:outerShdw>
          </a:effectLst>
        </p:spPr>
      </p:pic>
      <p:pic>
        <p:nvPicPr>
          <p:cNvPr id="9" name="Imagen 8"/>
          <p:cNvPicPr>
            <a:picLocks noChangeAspect="1"/>
          </p:cNvPicPr>
          <p:nvPr/>
        </p:nvPicPr>
        <p:blipFill>
          <a:blip r:embed="rId7" cstate="email"/>
          <a:stretch>
            <a:fillRect/>
          </a:stretch>
        </p:blipFill>
        <p:spPr>
          <a:xfrm>
            <a:off x="5852162" y="6312172"/>
            <a:ext cx="1071313" cy="444343"/>
          </a:xfrm>
          <a:prstGeom prst="rect">
            <a:avLst/>
          </a:prstGeom>
          <a:effectLst>
            <a:outerShdw blurRad="50800" dist="38100" dir="2700000" algn="tl" rotWithShape="0">
              <a:prstClr val="black">
                <a:alpha val="40000"/>
              </a:prstClr>
            </a:outerShdw>
          </a:effectLst>
        </p:spPr>
      </p:pic>
      <p:pic>
        <p:nvPicPr>
          <p:cNvPr id="13" name="Imagen 12"/>
          <p:cNvPicPr>
            <a:picLocks noChangeAspect="1"/>
          </p:cNvPicPr>
          <p:nvPr/>
        </p:nvPicPr>
        <p:blipFill>
          <a:blip r:embed="rId8" cstate="email">
            <a:extLst>
              <a:ext uri="{BEBA8EAE-BF5A-486C-A8C5-ECC9F3942E4B}">
                <a14:imgProps xmlns:a14="http://schemas.microsoft.com/office/drawing/2010/main">
                  <a14:imgLayer r:embed="rId9">
                    <a14:imgEffect>
                      <a14:saturation sat="300000"/>
                    </a14:imgEffect>
                  </a14:imgLayer>
                </a14:imgProps>
              </a:ext>
            </a:extLst>
          </a:blip>
          <a:stretch>
            <a:fillRect/>
          </a:stretch>
        </p:blipFill>
        <p:spPr>
          <a:xfrm>
            <a:off x="5852162" y="5779799"/>
            <a:ext cx="1071313" cy="444343"/>
          </a:xfrm>
          <a:prstGeom prst="rect">
            <a:avLst/>
          </a:prstGeom>
          <a:effectLst>
            <a:outerShdw blurRad="50800" dist="38100" dir="2700000" algn="tl" rotWithShape="0">
              <a:prstClr val="black">
                <a:alpha val="40000"/>
              </a:prstClr>
            </a:outerShdw>
          </a:effectLst>
        </p:spPr>
      </p:pic>
      <p:pic>
        <p:nvPicPr>
          <p:cNvPr id="15" name="Imagen 14"/>
          <p:cNvPicPr>
            <a:picLocks noChangeAspect="1"/>
          </p:cNvPicPr>
          <p:nvPr/>
        </p:nvPicPr>
        <p:blipFill>
          <a:blip r:embed="rId10" cstate="email">
            <a:extLst>
              <a:ext uri="{BEBA8EAE-BF5A-486C-A8C5-ECC9F3942E4B}">
                <a14:imgProps xmlns:a14="http://schemas.microsoft.com/office/drawing/2010/main">
                  <a14:imgLayer r:embed="rId11">
                    <a14:imgEffect>
                      <a14:saturation sat="300000"/>
                    </a14:imgEffect>
                  </a14:imgLayer>
                </a14:imgProps>
              </a:ext>
            </a:extLst>
          </a:blip>
          <a:stretch>
            <a:fillRect/>
          </a:stretch>
        </p:blipFill>
        <p:spPr>
          <a:xfrm>
            <a:off x="5852162" y="5247426"/>
            <a:ext cx="1071313" cy="444343"/>
          </a:xfrm>
          <a:prstGeom prst="rect">
            <a:avLst/>
          </a:prstGeom>
          <a:effectLst>
            <a:outerShdw blurRad="50800" dist="38100" dir="2700000" algn="tl" rotWithShape="0">
              <a:prstClr val="black">
                <a:alpha val="40000"/>
              </a:prstClr>
            </a:outerShdw>
          </a:effectLst>
        </p:spPr>
      </p:pic>
      <p:pic>
        <p:nvPicPr>
          <p:cNvPr id="17" name="Imagen 16"/>
          <p:cNvPicPr>
            <a:picLocks noChangeAspect="1"/>
          </p:cNvPicPr>
          <p:nvPr/>
        </p:nvPicPr>
        <p:blipFill>
          <a:blip r:embed="rId12" cstate="email">
            <a:extLst>
              <a:ext uri="{BEBA8EAE-BF5A-486C-A8C5-ECC9F3942E4B}">
                <a14:imgProps xmlns:a14="http://schemas.microsoft.com/office/drawing/2010/main">
                  <a14:imgLayer r:embed="rId13">
                    <a14:imgEffect>
                      <a14:saturation sat="300000"/>
                    </a14:imgEffect>
                  </a14:imgLayer>
                </a14:imgProps>
              </a:ext>
            </a:extLst>
          </a:blip>
          <a:stretch>
            <a:fillRect/>
          </a:stretch>
        </p:blipFill>
        <p:spPr>
          <a:xfrm>
            <a:off x="5852162" y="4715053"/>
            <a:ext cx="1071313" cy="444343"/>
          </a:xfrm>
          <a:prstGeom prst="rect">
            <a:avLst/>
          </a:prstGeom>
          <a:effectLst>
            <a:outerShdw blurRad="50800" dist="38100" dir="2700000" algn="tl" rotWithShape="0">
              <a:prstClr val="black">
                <a:alpha val="40000"/>
              </a:prstClr>
            </a:outerShdw>
          </a:effectLst>
        </p:spPr>
      </p:pic>
      <p:pic>
        <p:nvPicPr>
          <p:cNvPr id="19" name="Imagen 18"/>
          <p:cNvPicPr>
            <a:picLocks noChangeAspect="1"/>
          </p:cNvPicPr>
          <p:nvPr/>
        </p:nvPicPr>
        <p:blipFill>
          <a:blip r:embed="rId14" cstate="email">
            <a:extLst>
              <a:ext uri="{BEBA8EAE-BF5A-486C-A8C5-ECC9F3942E4B}">
                <a14:imgProps xmlns:a14="http://schemas.microsoft.com/office/drawing/2010/main">
                  <a14:imgLayer r:embed="rId15">
                    <a14:imgEffect>
                      <a14:saturation sat="300000"/>
                    </a14:imgEffect>
                  </a14:imgLayer>
                </a14:imgProps>
              </a:ext>
            </a:extLst>
          </a:blip>
          <a:stretch>
            <a:fillRect/>
          </a:stretch>
        </p:blipFill>
        <p:spPr>
          <a:xfrm>
            <a:off x="5852162" y="4182680"/>
            <a:ext cx="1071313" cy="444343"/>
          </a:xfrm>
          <a:prstGeom prst="rect">
            <a:avLst/>
          </a:prstGeom>
          <a:effectLst>
            <a:outerShdw blurRad="50800" dist="38100" dir="2700000" algn="tl" rotWithShape="0">
              <a:prstClr val="black">
                <a:alpha val="40000"/>
              </a:prstClr>
            </a:outerShdw>
          </a:effectLst>
        </p:spPr>
      </p:pic>
      <p:pic>
        <p:nvPicPr>
          <p:cNvPr id="23" name="Imagen 22"/>
          <p:cNvPicPr>
            <a:picLocks noChangeAspect="1"/>
          </p:cNvPicPr>
          <p:nvPr/>
        </p:nvPicPr>
        <p:blipFill>
          <a:blip r:embed="rId16" cstate="email"/>
          <a:stretch>
            <a:fillRect/>
          </a:stretch>
        </p:blipFill>
        <p:spPr>
          <a:xfrm>
            <a:off x="273017" y="3995498"/>
            <a:ext cx="4880008" cy="2745005"/>
          </a:xfrm>
          <a:prstGeom prst="round2DiagRect">
            <a:avLst>
              <a:gd name="adj1" fmla="val 16667"/>
              <a:gd name="adj2" fmla="val 15078"/>
            </a:avLst>
          </a:prstGeom>
          <a:ln w="38100" cap="sq">
            <a:solidFill>
              <a:schemeClr val="accent6">
                <a:lumMod val="40000"/>
                <a:lumOff val="60000"/>
              </a:schemeClr>
            </a:solidFill>
            <a:miter lim="800000"/>
            <a:headEnd/>
            <a:tailEnd/>
          </a:ln>
          <a:effectLst>
            <a:outerShdw blurRad="254000" algn="tl" rotWithShape="0">
              <a:srgbClr val="000000">
                <a:alpha val="43000"/>
              </a:srgbClr>
            </a:outerShdw>
          </a:effectLst>
        </p:spPr>
      </p:pic>
      <p:sp>
        <p:nvSpPr>
          <p:cNvPr id="6" name="CuadroTexto 5"/>
          <p:cNvSpPr txBox="1"/>
          <p:nvPr/>
        </p:nvSpPr>
        <p:spPr>
          <a:xfrm>
            <a:off x="3494046" y="2270470"/>
            <a:ext cx="6302605" cy="1323439"/>
          </a:xfrm>
          <a:prstGeom prst="rect">
            <a:avLst/>
          </a:prstGeom>
          <a:noFill/>
        </p:spPr>
        <p:txBody>
          <a:bodyPr wrap="square">
            <a:spAutoFit/>
          </a:bodyPr>
          <a:lstStyle/>
          <a:p>
            <a:pPr lvl="0">
              <a:spcBef>
                <a:spcPts val="600"/>
              </a:spcBef>
              <a:defRPr/>
            </a:pPr>
            <a:r>
              <a:rPr lang="zh-CN" altLang="en-US" sz="2000" b="1" dirty="0">
                <a:solidFill>
                  <a:prstClr val="black"/>
                </a:solidFill>
              </a:rPr>
              <a:t>保罗为帮助教会准备面对这些内在和外来的困难，并教导他们建立一个以无私爱心团结的身体。从这些建议中，我们今天可以学习到如何成为“活的香气叫人活”。</a:t>
            </a:r>
            <a:br>
              <a:rPr lang="zh-CN" altLang="en-US" sz="2000" b="1" dirty="0">
                <a:solidFill>
                  <a:prstClr val="black"/>
                </a:solidFill>
              </a:rPr>
            </a:br>
            <a:r>
              <a:rPr lang="zh-CN" altLang="en-US" sz="2000" b="1" dirty="0">
                <a:solidFill>
                  <a:prstClr val="black"/>
                </a:solidFill>
              </a:rPr>
              <a:t>（哥林多后书 </a:t>
            </a:r>
            <a:r>
              <a:rPr lang="en-US" altLang="zh-CN" sz="2000" b="1" dirty="0">
                <a:solidFill>
                  <a:prstClr val="black"/>
                </a:solidFill>
              </a:rPr>
              <a:t>2</a:t>
            </a:r>
            <a:r>
              <a:rPr lang="zh-CN" altLang="en-US" sz="2000" b="1" dirty="0">
                <a:solidFill>
                  <a:prstClr val="black"/>
                </a:solidFill>
              </a:rPr>
              <a:t>：</a:t>
            </a:r>
            <a:r>
              <a:rPr lang="en-US" altLang="zh-CN" sz="2000" b="1" dirty="0">
                <a:solidFill>
                  <a:prstClr val="black"/>
                </a:solidFill>
              </a:rPr>
              <a:t>16</a:t>
            </a:r>
            <a:r>
              <a:rPr lang="zh-CN" altLang="en-US" sz="2000" b="1" dirty="0">
                <a:solidFill>
                  <a:prstClr val="black"/>
                </a:solidFill>
              </a:rPr>
              <a:t>）</a:t>
            </a:r>
            <a:endParaRPr kumimoji="0" lang="en-GB"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
        <p:nvSpPr>
          <p:cNvPr id="10" name="CuadroTexto 9"/>
          <p:cNvSpPr txBox="1"/>
          <p:nvPr/>
        </p:nvSpPr>
        <p:spPr>
          <a:xfrm>
            <a:off x="3565451" y="1139130"/>
            <a:ext cx="6399093" cy="1015663"/>
          </a:xfrm>
          <a:prstGeom prst="rect">
            <a:avLst/>
          </a:prstGeom>
          <a:noFill/>
        </p:spPr>
        <p:txBody>
          <a:bodyPr wrap="square">
            <a:spAutoFit/>
          </a:bodyPr>
          <a:lstStyle/>
          <a:p>
            <a:pPr lvl="0">
              <a:spcBef>
                <a:spcPts val="600"/>
              </a:spcBef>
              <a:defRPr/>
            </a:pPr>
            <a:r>
              <a:rPr lang="zh-CN" altLang="en-US" sz="2000" b="1" dirty="0">
                <a:solidFill>
                  <a:prstClr val="black"/>
                </a:solidFill>
              </a:rPr>
              <a:t>虽然在这个充满罪恶的世界里，追随上帝的道路从来都不容易，但在第一世纪，自称基督徒可能面临严重的困难</a:t>
            </a:r>
            <a:r>
              <a:rPr lang="zh-CN" altLang="en-US" sz="2000" b="1" dirty="0">
                <a:solidFill>
                  <a:prstClr val="black"/>
                </a:solidFill>
                <a:latin typeface="Aptos" panose="02110004020202020204"/>
              </a:rPr>
              <a:t>。</a:t>
            </a:r>
            <a:endParaRPr kumimoji="0" lang="en-GB"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3"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upRight)">
                                      <p:cBhvr>
                                        <p:cTn id="7" dur="500"/>
                                        <p:tgtEl>
                                          <p:spTgt spid="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wipe(lef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18" presetClass="entr" presetSubtype="6" fill="hold" nodeType="click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strips(downRight)">
                                      <p:cBhvr>
                                        <p:cTn id="16" dur="500"/>
                                        <p:tgtEl>
                                          <p:spTgt spid="5"/>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wipe(left)">
                                      <p:cBhvr>
                                        <p:cTn id="20" dur="500"/>
                                        <p:tgtEl>
                                          <p:spTgt spid="10"/>
                                        </p:tgtEl>
                                      </p:cBhvr>
                                    </p:animEffect>
                                  </p:childTnLst>
                                </p:cTn>
                              </p:par>
                            </p:childTnLst>
                          </p:cTn>
                        </p:par>
                      </p:childTnLst>
                    </p:cTn>
                  </p:par>
                  <p:par>
                    <p:cTn id="21" fill="hold">
                      <p:stCondLst>
                        <p:cond delay="indefinite"/>
                      </p:stCondLst>
                      <p:childTnLst>
                        <p:par>
                          <p:cTn id="22" fill="hold">
                            <p:stCondLst>
                              <p:cond delay="0"/>
                            </p:stCondLst>
                            <p:childTnLst>
                              <p:par>
                                <p:cTn id="23" presetID="2" presetClass="entr" presetSubtype="6" fill="hold" nodeType="clickEffect">
                                  <p:stCondLst>
                                    <p:cond delay="0"/>
                                  </p:stCondLst>
                                  <p:childTnLst>
                                    <p:set>
                                      <p:cBhvr>
                                        <p:cTn id="24" dur="1" fill="hold">
                                          <p:stCondLst>
                                            <p:cond delay="0"/>
                                          </p:stCondLst>
                                        </p:cTn>
                                        <p:tgtEl>
                                          <p:spTgt spid="23"/>
                                        </p:tgtEl>
                                        <p:attrNameLst>
                                          <p:attrName>style.visibility</p:attrName>
                                        </p:attrNameLst>
                                      </p:cBhvr>
                                      <p:to>
                                        <p:strVal val="visible"/>
                                      </p:to>
                                    </p:set>
                                    <p:anim calcmode="lin" valueType="num">
                                      <p:cBhvr additive="base">
                                        <p:cTn id="25" dur="500" fill="hold"/>
                                        <p:tgtEl>
                                          <p:spTgt spid="23"/>
                                        </p:tgtEl>
                                        <p:attrNameLst>
                                          <p:attrName>ppt_x</p:attrName>
                                        </p:attrNameLst>
                                      </p:cBhvr>
                                      <p:tavLst>
                                        <p:tav tm="0">
                                          <p:val>
                                            <p:strVal val="1+#ppt_w/2"/>
                                          </p:val>
                                        </p:tav>
                                        <p:tav tm="100000">
                                          <p:val>
                                            <p:strVal val="#ppt_x"/>
                                          </p:val>
                                        </p:tav>
                                      </p:tavLst>
                                    </p:anim>
                                    <p:anim calcmode="lin" valueType="num">
                                      <p:cBhvr additive="base">
                                        <p:cTn id="26" dur="500" fill="hold"/>
                                        <p:tgtEl>
                                          <p:spTgt spid="23"/>
                                        </p:tgtEl>
                                        <p:attrNameLst>
                                          <p:attrName>ppt_y</p:attrName>
                                        </p:attrNameLst>
                                      </p:cBhvr>
                                      <p:tavLst>
                                        <p:tav tm="0">
                                          <p:val>
                                            <p:strVal val="1+#ppt_h/2"/>
                                          </p:val>
                                        </p:tav>
                                        <p:tav tm="100000">
                                          <p:val>
                                            <p:strVal val="#ppt_y"/>
                                          </p:val>
                                        </p:tav>
                                      </p:tavLst>
                                    </p:anim>
                                  </p:childTnLst>
                                </p:cTn>
                              </p:par>
                            </p:childTnLst>
                          </p:cTn>
                        </p:par>
                        <p:par>
                          <p:cTn id="27" fill="hold">
                            <p:stCondLst>
                              <p:cond delay="500"/>
                            </p:stCondLst>
                            <p:childTnLst>
                              <p:par>
                                <p:cTn id="28" presetID="22" presetClass="entr" presetSubtype="8" fill="hold" grpId="0" nodeType="afterEffect">
                                  <p:stCondLst>
                                    <p:cond delay="0"/>
                                  </p:stCondLst>
                                  <p:childTnLst>
                                    <p:set>
                                      <p:cBhvr>
                                        <p:cTn id="29" dur="1" fill="hold">
                                          <p:stCondLst>
                                            <p:cond delay="0"/>
                                          </p:stCondLst>
                                        </p:cTn>
                                        <p:tgtEl>
                                          <p:spTgt spid="6"/>
                                        </p:tgtEl>
                                        <p:attrNameLst>
                                          <p:attrName>style.visibility</p:attrName>
                                        </p:attrNameLst>
                                      </p:cBhvr>
                                      <p:to>
                                        <p:strVal val="visible"/>
                                      </p:to>
                                    </p:set>
                                    <p:animEffect transition="in" filter="wipe(left)">
                                      <p:cBhvr>
                                        <p:cTn id="30" dur="500"/>
                                        <p:tgtEl>
                                          <p:spTgt spid="6"/>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nodeType="clickEffect">
                                  <p:stCondLst>
                                    <p:cond delay="0"/>
                                  </p:stCondLst>
                                  <p:childTnLst>
                                    <p:set>
                                      <p:cBhvr>
                                        <p:cTn id="34" dur="1" fill="hold">
                                          <p:stCondLst>
                                            <p:cond delay="0"/>
                                          </p:stCondLst>
                                        </p:cTn>
                                        <p:tgtEl>
                                          <p:spTgt spid="19"/>
                                        </p:tgtEl>
                                        <p:attrNameLst>
                                          <p:attrName>style.visibility</p:attrName>
                                        </p:attrNameLst>
                                      </p:cBhvr>
                                      <p:to>
                                        <p:strVal val="visible"/>
                                      </p:to>
                                    </p:set>
                                    <p:anim calcmode="lin" valueType="num">
                                      <p:cBhvr>
                                        <p:cTn id="35" dur="500" fill="hold"/>
                                        <p:tgtEl>
                                          <p:spTgt spid="19"/>
                                        </p:tgtEl>
                                        <p:attrNameLst>
                                          <p:attrName>ppt_w</p:attrName>
                                        </p:attrNameLst>
                                      </p:cBhvr>
                                      <p:tavLst>
                                        <p:tav tm="0">
                                          <p:val>
                                            <p:fltVal val="0"/>
                                          </p:val>
                                        </p:tav>
                                        <p:tav tm="100000">
                                          <p:val>
                                            <p:strVal val="#ppt_w"/>
                                          </p:val>
                                        </p:tav>
                                      </p:tavLst>
                                    </p:anim>
                                    <p:anim calcmode="lin" valueType="num">
                                      <p:cBhvr>
                                        <p:cTn id="36" dur="500" fill="hold"/>
                                        <p:tgtEl>
                                          <p:spTgt spid="19"/>
                                        </p:tgtEl>
                                        <p:attrNameLst>
                                          <p:attrName>ppt_h</p:attrName>
                                        </p:attrNameLst>
                                      </p:cBhvr>
                                      <p:tavLst>
                                        <p:tav tm="0">
                                          <p:val>
                                            <p:fltVal val="0"/>
                                          </p:val>
                                        </p:tav>
                                        <p:tav tm="100000">
                                          <p:val>
                                            <p:strVal val="#ppt_h"/>
                                          </p:val>
                                        </p:tav>
                                      </p:tavLst>
                                    </p:anim>
                                    <p:anim calcmode="lin" valueType="num">
                                      <p:cBhvr>
                                        <p:cTn id="37" dur="500" fill="hold"/>
                                        <p:tgtEl>
                                          <p:spTgt spid="19"/>
                                        </p:tgtEl>
                                        <p:attrNameLst>
                                          <p:attrName>style.rotation</p:attrName>
                                        </p:attrNameLst>
                                      </p:cBhvr>
                                      <p:tavLst>
                                        <p:tav tm="0">
                                          <p:val>
                                            <p:fltVal val="90"/>
                                          </p:val>
                                        </p:tav>
                                        <p:tav tm="100000">
                                          <p:val>
                                            <p:fltVal val="0"/>
                                          </p:val>
                                        </p:tav>
                                      </p:tavLst>
                                    </p:anim>
                                    <p:animEffect transition="in" filter="fade">
                                      <p:cBhvr>
                                        <p:cTn id="38" dur="500"/>
                                        <p:tgtEl>
                                          <p:spTgt spid="19"/>
                                        </p:tgtEl>
                                      </p:cBhvr>
                                    </p:animEffect>
                                  </p:childTnLst>
                                </p:cTn>
                              </p:par>
                            </p:childTnLst>
                          </p:cTn>
                        </p:par>
                        <p:par>
                          <p:cTn id="39" fill="hold">
                            <p:stCondLst>
                              <p:cond delay="500"/>
                            </p:stCondLst>
                            <p:childTnLst>
                              <p:par>
                                <p:cTn id="40" presetID="22" presetClass="entr" presetSubtype="8" fill="hold" grpId="0" nodeType="afterEffect">
                                  <p:stCondLst>
                                    <p:cond delay="0"/>
                                  </p:stCondLst>
                                  <p:childTnLst>
                                    <p:set>
                                      <p:cBhvr>
                                        <p:cTn id="41" dur="1" fill="hold">
                                          <p:stCondLst>
                                            <p:cond delay="0"/>
                                          </p:stCondLst>
                                        </p:cTn>
                                        <p:tgtEl>
                                          <p:spTgt spid="2">
                                            <p:txEl>
                                              <p:pRg st="0" end="0"/>
                                            </p:txEl>
                                          </p:spTgt>
                                        </p:tgtEl>
                                        <p:attrNameLst>
                                          <p:attrName>style.visibility</p:attrName>
                                        </p:attrNameLst>
                                      </p:cBhvr>
                                      <p:to>
                                        <p:strVal val="visible"/>
                                      </p:to>
                                    </p:set>
                                    <p:animEffect transition="in" filter="wipe(left)">
                                      <p:cBhvr>
                                        <p:cTn id="42" dur="500"/>
                                        <p:tgtEl>
                                          <p:spTgt spid="2">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nodeType="clickEffect">
                                  <p:stCondLst>
                                    <p:cond delay="0"/>
                                  </p:stCondLst>
                                  <p:childTnLst>
                                    <p:set>
                                      <p:cBhvr>
                                        <p:cTn id="46" dur="1" fill="hold">
                                          <p:stCondLst>
                                            <p:cond delay="0"/>
                                          </p:stCondLst>
                                        </p:cTn>
                                        <p:tgtEl>
                                          <p:spTgt spid="17"/>
                                        </p:tgtEl>
                                        <p:attrNameLst>
                                          <p:attrName>style.visibility</p:attrName>
                                        </p:attrNameLst>
                                      </p:cBhvr>
                                      <p:to>
                                        <p:strVal val="visible"/>
                                      </p:to>
                                    </p:set>
                                    <p:anim calcmode="lin" valueType="num">
                                      <p:cBhvr>
                                        <p:cTn id="47" dur="500" fill="hold"/>
                                        <p:tgtEl>
                                          <p:spTgt spid="17"/>
                                        </p:tgtEl>
                                        <p:attrNameLst>
                                          <p:attrName>ppt_w</p:attrName>
                                        </p:attrNameLst>
                                      </p:cBhvr>
                                      <p:tavLst>
                                        <p:tav tm="0">
                                          <p:val>
                                            <p:fltVal val="0"/>
                                          </p:val>
                                        </p:tav>
                                        <p:tav tm="100000">
                                          <p:val>
                                            <p:strVal val="#ppt_w"/>
                                          </p:val>
                                        </p:tav>
                                      </p:tavLst>
                                    </p:anim>
                                    <p:anim calcmode="lin" valueType="num">
                                      <p:cBhvr>
                                        <p:cTn id="48" dur="500" fill="hold"/>
                                        <p:tgtEl>
                                          <p:spTgt spid="17"/>
                                        </p:tgtEl>
                                        <p:attrNameLst>
                                          <p:attrName>ppt_h</p:attrName>
                                        </p:attrNameLst>
                                      </p:cBhvr>
                                      <p:tavLst>
                                        <p:tav tm="0">
                                          <p:val>
                                            <p:fltVal val="0"/>
                                          </p:val>
                                        </p:tav>
                                        <p:tav tm="100000">
                                          <p:val>
                                            <p:strVal val="#ppt_h"/>
                                          </p:val>
                                        </p:tav>
                                      </p:tavLst>
                                    </p:anim>
                                    <p:anim calcmode="lin" valueType="num">
                                      <p:cBhvr>
                                        <p:cTn id="49" dur="500" fill="hold"/>
                                        <p:tgtEl>
                                          <p:spTgt spid="17"/>
                                        </p:tgtEl>
                                        <p:attrNameLst>
                                          <p:attrName>style.rotation</p:attrName>
                                        </p:attrNameLst>
                                      </p:cBhvr>
                                      <p:tavLst>
                                        <p:tav tm="0">
                                          <p:val>
                                            <p:fltVal val="90"/>
                                          </p:val>
                                        </p:tav>
                                        <p:tav tm="100000">
                                          <p:val>
                                            <p:fltVal val="0"/>
                                          </p:val>
                                        </p:tav>
                                      </p:tavLst>
                                    </p:anim>
                                    <p:animEffect transition="in" filter="fade">
                                      <p:cBhvr>
                                        <p:cTn id="50" dur="500"/>
                                        <p:tgtEl>
                                          <p:spTgt spid="17"/>
                                        </p:tgtEl>
                                      </p:cBhvr>
                                    </p:animEffect>
                                  </p:childTnLst>
                                </p:cTn>
                              </p:par>
                            </p:childTnLst>
                          </p:cTn>
                        </p:par>
                        <p:par>
                          <p:cTn id="51" fill="hold">
                            <p:stCondLst>
                              <p:cond delay="500"/>
                            </p:stCondLst>
                            <p:childTnLst>
                              <p:par>
                                <p:cTn id="52" presetID="22" presetClass="entr" presetSubtype="8" fill="hold" grpId="0" nodeType="afterEffect">
                                  <p:stCondLst>
                                    <p:cond delay="0"/>
                                  </p:stCondLst>
                                  <p:childTnLst>
                                    <p:set>
                                      <p:cBhvr>
                                        <p:cTn id="53" dur="1" fill="hold">
                                          <p:stCondLst>
                                            <p:cond delay="0"/>
                                          </p:stCondLst>
                                        </p:cTn>
                                        <p:tgtEl>
                                          <p:spTgt spid="2">
                                            <p:txEl>
                                              <p:pRg st="1" end="1"/>
                                            </p:txEl>
                                          </p:spTgt>
                                        </p:tgtEl>
                                        <p:attrNameLst>
                                          <p:attrName>style.visibility</p:attrName>
                                        </p:attrNameLst>
                                      </p:cBhvr>
                                      <p:to>
                                        <p:strVal val="visible"/>
                                      </p:to>
                                    </p:set>
                                    <p:animEffect transition="in" filter="wipe(left)">
                                      <p:cBhvr>
                                        <p:cTn id="54" dur="500"/>
                                        <p:tgtEl>
                                          <p:spTgt spid="2">
                                            <p:txEl>
                                              <p:pRg st="1" end="1"/>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31" presetClass="entr" presetSubtype="0" fill="hold" nodeType="clickEffect">
                                  <p:stCondLst>
                                    <p:cond delay="0"/>
                                  </p:stCondLst>
                                  <p:childTnLst>
                                    <p:set>
                                      <p:cBhvr>
                                        <p:cTn id="58" dur="1" fill="hold">
                                          <p:stCondLst>
                                            <p:cond delay="0"/>
                                          </p:stCondLst>
                                        </p:cTn>
                                        <p:tgtEl>
                                          <p:spTgt spid="15"/>
                                        </p:tgtEl>
                                        <p:attrNameLst>
                                          <p:attrName>style.visibility</p:attrName>
                                        </p:attrNameLst>
                                      </p:cBhvr>
                                      <p:to>
                                        <p:strVal val="visible"/>
                                      </p:to>
                                    </p:set>
                                    <p:anim calcmode="lin" valueType="num">
                                      <p:cBhvr>
                                        <p:cTn id="59" dur="500" fill="hold"/>
                                        <p:tgtEl>
                                          <p:spTgt spid="15"/>
                                        </p:tgtEl>
                                        <p:attrNameLst>
                                          <p:attrName>ppt_w</p:attrName>
                                        </p:attrNameLst>
                                      </p:cBhvr>
                                      <p:tavLst>
                                        <p:tav tm="0">
                                          <p:val>
                                            <p:fltVal val="0"/>
                                          </p:val>
                                        </p:tav>
                                        <p:tav tm="100000">
                                          <p:val>
                                            <p:strVal val="#ppt_w"/>
                                          </p:val>
                                        </p:tav>
                                      </p:tavLst>
                                    </p:anim>
                                    <p:anim calcmode="lin" valueType="num">
                                      <p:cBhvr>
                                        <p:cTn id="60" dur="500" fill="hold"/>
                                        <p:tgtEl>
                                          <p:spTgt spid="15"/>
                                        </p:tgtEl>
                                        <p:attrNameLst>
                                          <p:attrName>ppt_h</p:attrName>
                                        </p:attrNameLst>
                                      </p:cBhvr>
                                      <p:tavLst>
                                        <p:tav tm="0">
                                          <p:val>
                                            <p:fltVal val="0"/>
                                          </p:val>
                                        </p:tav>
                                        <p:tav tm="100000">
                                          <p:val>
                                            <p:strVal val="#ppt_h"/>
                                          </p:val>
                                        </p:tav>
                                      </p:tavLst>
                                    </p:anim>
                                    <p:anim calcmode="lin" valueType="num">
                                      <p:cBhvr>
                                        <p:cTn id="61" dur="500" fill="hold"/>
                                        <p:tgtEl>
                                          <p:spTgt spid="15"/>
                                        </p:tgtEl>
                                        <p:attrNameLst>
                                          <p:attrName>style.rotation</p:attrName>
                                        </p:attrNameLst>
                                      </p:cBhvr>
                                      <p:tavLst>
                                        <p:tav tm="0">
                                          <p:val>
                                            <p:fltVal val="90"/>
                                          </p:val>
                                        </p:tav>
                                        <p:tav tm="100000">
                                          <p:val>
                                            <p:fltVal val="0"/>
                                          </p:val>
                                        </p:tav>
                                      </p:tavLst>
                                    </p:anim>
                                    <p:animEffect transition="in" filter="fade">
                                      <p:cBhvr>
                                        <p:cTn id="62" dur="500"/>
                                        <p:tgtEl>
                                          <p:spTgt spid="15"/>
                                        </p:tgtEl>
                                      </p:cBhvr>
                                    </p:animEffect>
                                  </p:childTnLst>
                                </p:cTn>
                              </p:par>
                            </p:childTnLst>
                          </p:cTn>
                        </p:par>
                        <p:par>
                          <p:cTn id="63" fill="hold">
                            <p:stCondLst>
                              <p:cond delay="500"/>
                            </p:stCondLst>
                            <p:childTnLst>
                              <p:par>
                                <p:cTn id="64" presetID="22" presetClass="entr" presetSubtype="8" fill="hold" grpId="0" nodeType="afterEffect">
                                  <p:stCondLst>
                                    <p:cond delay="0"/>
                                  </p:stCondLst>
                                  <p:childTnLst>
                                    <p:set>
                                      <p:cBhvr>
                                        <p:cTn id="65" dur="1" fill="hold">
                                          <p:stCondLst>
                                            <p:cond delay="0"/>
                                          </p:stCondLst>
                                        </p:cTn>
                                        <p:tgtEl>
                                          <p:spTgt spid="2">
                                            <p:txEl>
                                              <p:pRg st="2" end="2"/>
                                            </p:txEl>
                                          </p:spTgt>
                                        </p:tgtEl>
                                        <p:attrNameLst>
                                          <p:attrName>style.visibility</p:attrName>
                                        </p:attrNameLst>
                                      </p:cBhvr>
                                      <p:to>
                                        <p:strVal val="visible"/>
                                      </p:to>
                                    </p:set>
                                    <p:animEffect transition="in" filter="wipe(left)">
                                      <p:cBhvr>
                                        <p:cTn id="66" dur="500"/>
                                        <p:tgtEl>
                                          <p:spTgt spid="2">
                                            <p:txEl>
                                              <p:pRg st="2" end="2"/>
                                            </p:txEl>
                                          </p:spTgt>
                                        </p:tgtEl>
                                      </p:cBhvr>
                                    </p:animEffect>
                                  </p:childTnLst>
                                </p:cTn>
                              </p:par>
                            </p:childTnLst>
                          </p:cTn>
                        </p:par>
                      </p:childTnLst>
                    </p:cTn>
                  </p:par>
                  <p:par>
                    <p:cTn id="67" fill="hold">
                      <p:stCondLst>
                        <p:cond delay="indefinite"/>
                      </p:stCondLst>
                      <p:childTnLst>
                        <p:par>
                          <p:cTn id="68" fill="hold">
                            <p:stCondLst>
                              <p:cond delay="0"/>
                            </p:stCondLst>
                            <p:childTnLst>
                              <p:par>
                                <p:cTn id="69" presetID="31" presetClass="entr" presetSubtype="0" fill="hold" nodeType="clickEffect">
                                  <p:stCondLst>
                                    <p:cond delay="0"/>
                                  </p:stCondLst>
                                  <p:childTnLst>
                                    <p:set>
                                      <p:cBhvr>
                                        <p:cTn id="70" dur="1" fill="hold">
                                          <p:stCondLst>
                                            <p:cond delay="0"/>
                                          </p:stCondLst>
                                        </p:cTn>
                                        <p:tgtEl>
                                          <p:spTgt spid="13"/>
                                        </p:tgtEl>
                                        <p:attrNameLst>
                                          <p:attrName>style.visibility</p:attrName>
                                        </p:attrNameLst>
                                      </p:cBhvr>
                                      <p:to>
                                        <p:strVal val="visible"/>
                                      </p:to>
                                    </p:set>
                                    <p:anim calcmode="lin" valueType="num">
                                      <p:cBhvr>
                                        <p:cTn id="71" dur="500" fill="hold"/>
                                        <p:tgtEl>
                                          <p:spTgt spid="13"/>
                                        </p:tgtEl>
                                        <p:attrNameLst>
                                          <p:attrName>ppt_w</p:attrName>
                                        </p:attrNameLst>
                                      </p:cBhvr>
                                      <p:tavLst>
                                        <p:tav tm="0">
                                          <p:val>
                                            <p:fltVal val="0"/>
                                          </p:val>
                                        </p:tav>
                                        <p:tav tm="100000">
                                          <p:val>
                                            <p:strVal val="#ppt_w"/>
                                          </p:val>
                                        </p:tav>
                                      </p:tavLst>
                                    </p:anim>
                                    <p:anim calcmode="lin" valueType="num">
                                      <p:cBhvr>
                                        <p:cTn id="72" dur="500" fill="hold"/>
                                        <p:tgtEl>
                                          <p:spTgt spid="13"/>
                                        </p:tgtEl>
                                        <p:attrNameLst>
                                          <p:attrName>ppt_h</p:attrName>
                                        </p:attrNameLst>
                                      </p:cBhvr>
                                      <p:tavLst>
                                        <p:tav tm="0">
                                          <p:val>
                                            <p:fltVal val="0"/>
                                          </p:val>
                                        </p:tav>
                                        <p:tav tm="100000">
                                          <p:val>
                                            <p:strVal val="#ppt_h"/>
                                          </p:val>
                                        </p:tav>
                                      </p:tavLst>
                                    </p:anim>
                                    <p:anim calcmode="lin" valueType="num">
                                      <p:cBhvr>
                                        <p:cTn id="73" dur="500" fill="hold"/>
                                        <p:tgtEl>
                                          <p:spTgt spid="13"/>
                                        </p:tgtEl>
                                        <p:attrNameLst>
                                          <p:attrName>style.rotation</p:attrName>
                                        </p:attrNameLst>
                                      </p:cBhvr>
                                      <p:tavLst>
                                        <p:tav tm="0">
                                          <p:val>
                                            <p:fltVal val="90"/>
                                          </p:val>
                                        </p:tav>
                                        <p:tav tm="100000">
                                          <p:val>
                                            <p:fltVal val="0"/>
                                          </p:val>
                                        </p:tav>
                                      </p:tavLst>
                                    </p:anim>
                                    <p:animEffect transition="in" filter="fade">
                                      <p:cBhvr>
                                        <p:cTn id="74" dur="500"/>
                                        <p:tgtEl>
                                          <p:spTgt spid="13"/>
                                        </p:tgtEl>
                                      </p:cBhvr>
                                    </p:animEffect>
                                  </p:childTnLst>
                                </p:cTn>
                              </p:par>
                            </p:childTnLst>
                          </p:cTn>
                        </p:par>
                        <p:par>
                          <p:cTn id="75" fill="hold">
                            <p:stCondLst>
                              <p:cond delay="500"/>
                            </p:stCondLst>
                            <p:childTnLst>
                              <p:par>
                                <p:cTn id="76" presetID="22" presetClass="entr" presetSubtype="8" fill="hold" grpId="0" nodeType="afterEffect">
                                  <p:stCondLst>
                                    <p:cond delay="0"/>
                                  </p:stCondLst>
                                  <p:childTnLst>
                                    <p:set>
                                      <p:cBhvr>
                                        <p:cTn id="77" dur="1" fill="hold">
                                          <p:stCondLst>
                                            <p:cond delay="0"/>
                                          </p:stCondLst>
                                        </p:cTn>
                                        <p:tgtEl>
                                          <p:spTgt spid="2">
                                            <p:txEl>
                                              <p:pRg st="3" end="3"/>
                                            </p:txEl>
                                          </p:spTgt>
                                        </p:tgtEl>
                                        <p:attrNameLst>
                                          <p:attrName>style.visibility</p:attrName>
                                        </p:attrNameLst>
                                      </p:cBhvr>
                                      <p:to>
                                        <p:strVal val="visible"/>
                                      </p:to>
                                    </p:set>
                                    <p:animEffect transition="in" filter="wipe(left)">
                                      <p:cBhvr>
                                        <p:cTn id="78" dur="500"/>
                                        <p:tgtEl>
                                          <p:spTgt spid="2">
                                            <p:txEl>
                                              <p:pRg st="3" end="3"/>
                                            </p:txEl>
                                          </p:spTgt>
                                        </p:tgtEl>
                                      </p:cBhvr>
                                    </p:animEffect>
                                  </p:childTnLst>
                                </p:cTn>
                              </p:par>
                            </p:childTnLst>
                          </p:cTn>
                        </p:par>
                      </p:childTnLst>
                    </p:cTn>
                  </p:par>
                  <p:par>
                    <p:cTn id="79" fill="hold">
                      <p:stCondLst>
                        <p:cond delay="indefinite"/>
                      </p:stCondLst>
                      <p:childTnLst>
                        <p:par>
                          <p:cTn id="80" fill="hold">
                            <p:stCondLst>
                              <p:cond delay="0"/>
                            </p:stCondLst>
                            <p:childTnLst>
                              <p:par>
                                <p:cTn id="81" presetID="31" presetClass="entr" presetSubtype="0" fill="hold" nodeType="clickEffect">
                                  <p:stCondLst>
                                    <p:cond delay="0"/>
                                  </p:stCondLst>
                                  <p:childTnLst>
                                    <p:set>
                                      <p:cBhvr>
                                        <p:cTn id="82" dur="1" fill="hold">
                                          <p:stCondLst>
                                            <p:cond delay="0"/>
                                          </p:stCondLst>
                                        </p:cTn>
                                        <p:tgtEl>
                                          <p:spTgt spid="9"/>
                                        </p:tgtEl>
                                        <p:attrNameLst>
                                          <p:attrName>style.visibility</p:attrName>
                                        </p:attrNameLst>
                                      </p:cBhvr>
                                      <p:to>
                                        <p:strVal val="visible"/>
                                      </p:to>
                                    </p:set>
                                    <p:anim calcmode="lin" valueType="num">
                                      <p:cBhvr>
                                        <p:cTn id="83" dur="500" fill="hold"/>
                                        <p:tgtEl>
                                          <p:spTgt spid="9"/>
                                        </p:tgtEl>
                                        <p:attrNameLst>
                                          <p:attrName>ppt_w</p:attrName>
                                        </p:attrNameLst>
                                      </p:cBhvr>
                                      <p:tavLst>
                                        <p:tav tm="0">
                                          <p:val>
                                            <p:fltVal val="0"/>
                                          </p:val>
                                        </p:tav>
                                        <p:tav tm="100000">
                                          <p:val>
                                            <p:strVal val="#ppt_w"/>
                                          </p:val>
                                        </p:tav>
                                      </p:tavLst>
                                    </p:anim>
                                    <p:anim calcmode="lin" valueType="num">
                                      <p:cBhvr>
                                        <p:cTn id="84" dur="500" fill="hold"/>
                                        <p:tgtEl>
                                          <p:spTgt spid="9"/>
                                        </p:tgtEl>
                                        <p:attrNameLst>
                                          <p:attrName>ppt_h</p:attrName>
                                        </p:attrNameLst>
                                      </p:cBhvr>
                                      <p:tavLst>
                                        <p:tav tm="0">
                                          <p:val>
                                            <p:fltVal val="0"/>
                                          </p:val>
                                        </p:tav>
                                        <p:tav tm="100000">
                                          <p:val>
                                            <p:strVal val="#ppt_h"/>
                                          </p:val>
                                        </p:tav>
                                      </p:tavLst>
                                    </p:anim>
                                    <p:anim calcmode="lin" valueType="num">
                                      <p:cBhvr>
                                        <p:cTn id="85" dur="500" fill="hold"/>
                                        <p:tgtEl>
                                          <p:spTgt spid="9"/>
                                        </p:tgtEl>
                                        <p:attrNameLst>
                                          <p:attrName>style.rotation</p:attrName>
                                        </p:attrNameLst>
                                      </p:cBhvr>
                                      <p:tavLst>
                                        <p:tav tm="0">
                                          <p:val>
                                            <p:fltVal val="90"/>
                                          </p:val>
                                        </p:tav>
                                        <p:tav tm="100000">
                                          <p:val>
                                            <p:fltVal val="0"/>
                                          </p:val>
                                        </p:tav>
                                      </p:tavLst>
                                    </p:anim>
                                    <p:animEffect transition="in" filter="fade">
                                      <p:cBhvr>
                                        <p:cTn id="86" dur="500"/>
                                        <p:tgtEl>
                                          <p:spTgt spid="9"/>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2">
                                            <p:txEl>
                                              <p:pRg st="4" end="4"/>
                                            </p:txEl>
                                          </p:spTgt>
                                        </p:tgtEl>
                                        <p:attrNameLst>
                                          <p:attrName>style.visibility</p:attrName>
                                        </p:attrNameLst>
                                      </p:cBhvr>
                                      <p:to>
                                        <p:strVal val="visible"/>
                                      </p:to>
                                    </p:set>
                                    <p:animEffect transition="in" filter="wipe(left)">
                                      <p:cBhvr>
                                        <p:cTn id="90" dur="500"/>
                                        <p:tgtEl>
                                          <p:spTgt spid="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P spid="3" grpId="0"/>
      <p:bldP spid="6"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7000"/>
            <a:lum/>
          </a:blip>
          <a:srcRect/>
          <a:stretch>
            <a:fillRect/>
          </a:stretch>
        </a:blipFill>
        <a:effectLst/>
      </p:bgPr>
    </p:bg>
    <p:spTree>
      <p:nvGrpSpPr>
        <p:cNvPr id="1" name=""/>
        <p:cNvGrpSpPr/>
        <p:nvPr/>
      </p:nvGrpSpPr>
      <p:grpSpPr>
        <a:xfrm>
          <a:off x="0" y="0"/>
          <a:ext cx="0" cy="0"/>
          <a:chOff x="0" y="0"/>
          <a:chExt cx="0" cy="0"/>
        </a:xfrm>
      </p:grpSpPr>
      <p:sp>
        <p:nvSpPr>
          <p:cNvPr id="5" name="Rectángulo 4"/>
          <p:cNvSpPr>
            <a:spLocks noGrp="1" noRot="1" noMove="1" noResize="1" noEditPoints="1" noAdjustHandles="1" noChangeArrowheads="1" noChangeShapeType="1"/>
          </p:cNvSpPr>
          <p:nvPr/>
        </p:nvSpPr>
        <p:spPr>
          <a:xfrm>
            <a:off x="0" y="0"/>
            <a:ext cx="12191999" cy="1317754"/>
          </a:xfrm>
          <a:prstGeom prst="rect">
            <a:avLst/>
          </a:prstGeom>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p:cNvSpPr txBox="1"/>
          <p:nvPr/>
        </p:nvSpPr>
        <p:spPr>
          <a:xfrm>
            <a:off x="0" y="0"/>
            <a:ext cx="12191999" cy="707886"/>
          </a:xfrm>
          <a:prstGeom prst="rect">
            <a:avLst/>
          </a:prstGeom>
          <a:noFill/>
        </p:spPr>
        <p:txBody>
          <a:bodyPr wrap="square">
            <a:spAutoFit/>
            <a:scene3d>
              <a:camera prst="orthographicFront"/>
              <a:lightRig rig="balanced" dir="t"/>
            </a:scene3d>
            <a:sp3d extrusionH="57150" contourW="19050">
              <a:bevelT h="25400" prst="softRound"/>
              <a:contourClr>
                <a:schemeClr val="accent2"/>
              </a:contourClr>
            </a:sp3d>
          </a:bodyPr>
          <a:lstStyle/>
          <a:p>
            <a:pPr algn="ctr"/>
            <a:r>
              <a:rPr lang="zh-CN" altLang="en-US" sz="4000" b="1" dirty="0">
                <a:ln w="22225">
                  <a:noFill/>
                  <a:prstDash val="solid"/>
                </a:ln>
                <a:solidFill>
                  <a:schemeClr val="accent2">
                    <a:lumMod val="40000"/>
                    <a:lumOff val="60000"/>
                  </a:schemeClr>
                </a:solidFill>
                <a:effectLst>
                  <a:outerShdw blurRad="38100" dist="38100" dir="2700000" algn="tl">
                    <a:srgbClr val="000000">
                      <a:alpha val="43137"/>
                    </a:srgbClr>
                  </a:outerShdw>
                </a:effectLst>
              </a:rPr>
              <a:t>在苦难中上帝所赐的安慰</a:t>
            </a:r>
            <a:endParaRPr lang="en-GB" sz="4000" b="1" dirty="0">
              <a:ln w="22225">
                <a:noFill/>
                <a:prstDash val="solid"/>
              </a:ln>
              <a:solidFill>
                <a:schemeClr val="accent2">
                  <a:lumMod val="40000"/>
                  <a:lumOff val="60000"/>
                </a:schemeClr>
              </a:solidFill>
              <a:effectLst>
                <a:outerShdw blurRad="38100" dist="38100" dir="2700000" algn="tl">
                  <a:srgbClr val="000000">
                    <a:alpha val="43137"/>
                  </a:srgbClr>
                </a:outerShdw>
              </a:effectLst>
            </a:endParaRPr>
          </a:p>
        </p:txBody>
      </p:sp>
      <p:sp>
        <p:nvSpPr>
          <p:cNvPr id="7" name="CuadroTexto 6"/>
          <p:cNvSpPr txBox="1"/>
          <p:nvPr/>
        </p:nvSpPr>
        <p:spPr>
          <a:xfrm>
            <a:off x="500061" y="633323"/>
            <a:ext cx="11191875" cy="707886"/>
          </a:xfrm>
          <a:prstGeom prst="rect">
            <a:avLst/>
          </a:prstGeom>
          <a:noFill/>
        </p:spPr>
        <p:txBody>
          <a:bodyPr wrap="square">
            <a:spAutoFit/>
          </a:bodyPr>
          <a:lstStyle/>
          <a:p>
            <a:pPr algn="ctr"/>
            <a:r>
              <a:rPr lang="zh-CN" altLang="en-US" sz="20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我们在一切患难中，他就安慰我们，叫我们能用 神所赐的安慰去安慰那遭各样患</a:t>
            </a:r>
          </a:p>
          <a:p>
            <a:pPr algn="ctr"/>
            <a:r>
              <a:rPr lang="zh-CN" altLang="en-US" sz="20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难的人。</a:t>
            </a:r>
            <a:r>
              <a:rPr lang="en-GB"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 </a:t>
            </a:r>
            <a:r>
              <a:rPr lang="en-GB" sz="20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zh-CN" altLang="en-US" sz="20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哥林多后书 </a:t>
            </a:r>
            <a:r>
              <a:rPr lang="en-US" altLang="zh-CN" sz="20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1</a:t>
            </a:r>
            <a:r>
              <a:rPr lang="zh-CN" altLang="en-US" sz="20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t>
            </a:r>
            <a:r>
              <a:rPr lang="en-US" altLang="zh-CN" sz="20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4</a:t>
            </a:r>
            <a:r>
              <a:rPr lang="en-GB" sz="2000" b="1" dirty="0">
                <a:solidFill>
                  <a:schemeClr val="accent4">
                    <a:lumMod val="40000"/>
                    <a:lumOff val="60000"/>
                  </a:schemeClr>
                </a:solidFill>
                <a:effectLst>
                  <a:outerShdw blurRad="38100" dist="38100" dir="2700000" algn="tl">
                    <a:srgbClr val="000000">
                      <a:alpha val="43137"/>
                    </a:srgbClr>
                  </a:outerShdw>
                </a:effectLst>
                <a:latin typeface="Comic Sans MS" panose="030F0702030302020204" pitchFamily="66" charset="0"/>
              </a:rPr>
              <a:t>)</a:t>
            </a:r>
          </a:p>
        </p:txBody>
      </p:sp>
      <p:sp>
        <p:nvSpPr>
          <p:cNvPr id="8" name="CuadroTexto 7"/>
          <p:cNvSpPr txBox="1"/>
          <p:nvPr/>
        </p:nvSpPr>
        <p:spPr>
          <a:xfrm>
            <a:off x="295274" y="1491141"/>
            <a:ext cx="7212430" cy="707886"/>
          </a:xfrm>
          <a:prstGeom prst="rect">
            <a:avLst/>
          </a:prstGeom>
          <a:noFill/>
        </p:spPr>
        <p:txBody>
          <a:bodyPr wrap="square" rtlCol="0">
            <a:spAutoFit/>
          </a:bodyPr>
          <a:lstStyle/>
          <a:p>
            <a:pPr>
              <a:spcBef>
                <a:spcPts val="600"/>
              </a:spcBef>
            </a:pPr>
            <a:r>
              <a:rPr lang="zh-CN" altLang="en-US" sz="2000" b="1" dirty="0"/>
              <a:t>哥林多后书是保罗最详细谈论安慰的书信。教会正经历艰难时期，而且保罗之前的信让他们陷入悲伤忧愁。</a:t>
            </a:r>
            <a:endParaRPr lang="en-GB" sz="2000" b="1" dirty="0"/>
          </a:p>
        </p:txBody>
      </p:sp>
      <p:graphicFrame>
        <p:nvGraphicFramePr>
          <p:cNvPr id="9" name="Diagrama 8"/>
          <p:cNvGraphicFramePr/>
          <p:nvPr/>
        </p:nvGraphicFramePr>
        <p:xfrm>
          <a:off x="7643011" y="1462521"/>
          <a:ext cx="4471987" cy="503613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13" name="Imagen 12"/>
          <p:cNvPicPr>
            <a:picLocks noChangeAspect="1"/>
          </p:cNvPicPr>
          <p:nvPr/>
        </p:nvPicPr>
        <p:blipFill rotWithShape="1">
          <a:blip r:embed="rId8" cstate="email"/>
          <a:srcRect/>
          <a:stretch>
            <a:fillRect/>
          </a:stretch>
        </p:blipFill>
        <p:spPr>
          <a:xfrm>
            <a:off x="124851" y="3745729"/>
            <a:ext cx="4601153" cy="2961573"/>
          </a:xfrm>
          <a:prstGeom prst="rect">
            <a:avLst/>
          </a:prstGeom>
          <a:ln w="38100" cap="sq">
            <a:solidFill>
              <a:schemeClr val="accent4">
                <a:lumMod val="60000"/>
                <a:lumOff val="40000"/>
              </a:schemeClr>
            </a:solidFill>
            <a:prstDash val="solid"/>
            <a:miter lim="800000"/>
            <a:headEnd/>
            <a:tailEnd/>
          </a:ln>
          <a:effectLst>
            <a:outerShdw blurRad="50800" dist="38100" dir="2700000" algn="tl" rotWithShape="0">
              <a:srgbClr val="000000">
                <a:alpha val="43000"/>
              </a:srgbClr>
            </a:outerShdw>
          </a:effectLst>
        </p:spPr>
      </p:pic>
      <p:sp>
        <p:nvSpPr>
          <p:cNvPr id="4" name="CuadroTexto 3"/>
          <p:cNvSpPr txBox="1"/>
          <p:nvPr/>
        </p:nvSpPr>
        <p:spPr>
          <a:xfrm>
            <a:off x="4903018" y="3745729"/>
            <a:ext cx="2672340" cy="2631490"/>
          </a:xfrm>
          <a:prstGeom prst="rect">
            <a:avLst/>
          </a:prstGeom>
          <a:noFill/>
        </p:spPr>
        <p:txBody>
          <a:bodyPr wrap="square">
            <a:spAutoFit/>
          </a:bodyPr>
          <a:lstStyle/>
          <a:p>
            <a:pPr>
              <a:spcBef>
                <a:spcPts val="600"/>
              </a:spcBef>
            </a:pPr>
            <a:r>
              <a:rPr lang="zh-CN" altLang="en-US" sz="2000" b="1" dirty="0"/>
              <a:t>他自己也曾经历过生命受到威胁、感到沮丧的时刻（哥林多后书 </a:t>
            </a:r>
            <a:r>
              <a:rPr lang="en-US" altLang="zh-CN" sz="2000" b="1" dirty="0"/>
              <a:t>1</a:t>
            </a:r>
            <a:r>
              <a:rPr lang="zh-CN" altLang="en-US" sz="2000" b="1" dirty="0"/>
              <a:t>：</a:t>
            </a:r>
            <a:r>
              <a:rPr lang="en-US" altLang="zh-CN" sz="2000" b="1" dirty="0"/>
              <a:t>8-10</a:t>
            </a:r>
            <a:r>
              <a:rPr lang="zh-CN" altLang="en-US" sz="2000" b="1" dirty="0"/>
              <a:t>）。</a:t>
            </a:r>
            <a:endParaRPr lang="en-MY" altLang="zh-CN" sz="2000" b="1" dirty="0"/>
          </a:p>
          <a:p>
            <a:pPr>
              <a:spcBef>
                <a:spcPts val="600"/>
              </a:spcBef>
            </a:pPr>
            <a:r>
              <a:rPr lang="zh-CN" altLang="en-US" sz="2000" b="1" dirty="0"/>
              <a:t>但上帝安慰了他，所以现在他将这安慰传递给教会（哥林多后书 </a:t>
            </a:r>
            <a:r>
              <a:rPr lang="en-US" altLang="zh-CN" sz="2000" b="1" dirty="0"/>
              <a:t>1</a:t>
            </a:r>
            <a:r>
              <a:rPr lang="zh-CN" altLang="en-US" sz="2000" b="1" dirty="0"/>
              <a:t>：</a:t>
            </a:r>
            <a:r>
              <a:rPr lang="en-US" altLang="zh-CN" sz="2000" b="1" dirty="0"/>
              <a:t>6</a:t>
            </a:r>
            <a:r>
              <a:rPr lang="en-GB" sz="2000" b="1" dirty="0"/>
              <a:t>).</a:t>
            </a:r>
          </a:p>
        </p:txBody>
      </p:sp>
      <p:sp>
        <p:nvSpPr>
          <p:cNvPr id="6" name="CuadroTexto 5"/>
          <p:cNvSpPr txBox="1"/>
          <p:nvPr/>
        </p:nvSpPr>
        <p:spPr>
          <a:xfrm>
            <a:off x="295274" y="2393178"/>
            <a:ext cx="7212430" cy="1092607"/>
          </a:xfrm>
          <a:prstGeom prst="rect">
            <a:avLst/>
          </a:prstGeom>
          <a:noFill/>
        </p:spPr>
        <p:txBody>
          <a:bodyPr wrap="square">
            <a:spAutoFit/>
          </a:bodyPr>
          <a:lstStyle/>
          <a:p>
            <a:pPr lvl="0">
              <a:spcBef>
                <a:spcPts val="600"/>
              </a:spcBef>
              <a:defRPr/>
            </a:pPr>
            <a:r>
              <a:rPr lang="zh-CN" altLang="en-US" sz="2000" b="1" dirty="0">
                <a:solidFill>
                  <a:prstClr val="black"/>
                </a:solidFill>
              </a:rPr>
              <a:t>但那份忧愁是“依着上帝的意思的”，会引致悔改（哥林多后书 </a:t>
            </a:r>
            <a:r>
              <a:rPr lang="en-US" altLang="zh-CN" sz="2000" b="1" dirty="0">
                <a:solidFill>
                  <a:prstClr val="black"/>
                </a:solidFill>
              </a:rPr>
              <a:t>7</a:t>
            </a:r>
            <a:r>
              <a:rPr lang="zh-CN" altLang="en-US" sz="2000" b="1" dirty="0">
                <a:solidFill>
                  <a:prstClr val="black"/>
                </a:solidFill>
              </a:rPr>
              <a:t>：</a:t>
            </a:r>
            <a:r>
              <a:rPr lang="en-US" altLang="zh-CN" sz="2000" b="1" dirty="0">
                <a:solidFill>
                  <a:prstClr val="black"/>
                </a:solidFill>
              </a:rPr>
              <a:t>10</a:t>
            </a:r>
            <a:r>
              <a:rPr lang="zh-CN" altLang="en-US" sz="2000" b="1" dirty="0">
                <a:solidFill>
                  <a:prstClr val="black"/>
                </a:solidFill>
              </a:rPr>
              <a:t>）。</a:t>
            </a:r>
            <a:endParaRPr lang="en-MY" altLang="zh-CN" sz="2000" b="1" dirty="0">
              <a:solidFill>
                <a:prstClr val="black"/>
              </a:solidFill>
            </a:endParaRPr>
          </a:p>
          <a:p>
            <a:pPr lvl="0">
              <a:spcBef>
                <a:spcPts val="600"/>
              </a:spcBef>
              <a:defRPr/>
            </a:pPr>
            <a:r>
              <a:rPr lang="zh-CN" altLang="en-US" sz="2000" b="1" dirty="0">
                <a:solidFill>
                  <a:prstClr val="black"/>
                </a:solidFill>
              </a:rPr>
              <a:t>所以保罗不希望忧愁淹没他们，而是希望他们得到安慰。</a:t>
            </a:r>
            <a:endParaRPr kumimoji="0" lang="en-GB"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6" presetClass="entr" presetSubtype="37" fill="hold" grpId="0" nodeType="afterEffect">
                                  <p:stCondLst>
                                    <p:cond delay="0"/>
                                  </p:stCondLst>
                                  <p:childTnLst>
                                    <p:set>
                                      <p:cBhvr>
                                        <p:cTn id="15" dur="1" fill="hold">
                                          <p:stCondLst>
                                            <p:cond delay="0"/>
                                          </p:stCondLst>
                                        </p:cTn>
                                        <p:tgtEl>
                                          <p:spTgt spid="7"/>
                                        </p:tgtEl>
                                        <p:attrNameLst>
                                          <p:attrName>style.visibility</p:attrName>
                                        </p:attrNameLst>
                                      </p:cBhvr>
                                      <p:to>
                                        <p:strVal val="visible"/>
                                      </p:to>
                                    </p:set>
                                    <p:animEffect transition="in" filter="barn(outVertical)">
                                      <p:cBhvr>
                                        <p:cTn id="16" dur="500"/>
                                        <p:tgtEl>
                                          <p:spTgt spid="7"/>
                                        </p:tgtEl>
                                      </p:cBhvr>
                                    </p:animEffect>
                                  </p:childTnLst>
                                </p:cTn>
                              </p:par>
                            </p:childTnLst>
                          </p:cTn>
                        </p:par>
                        <p:par>
                          <p:cTn id="17" fill="hold">
                            <p:stCondLst>
                              <p:cond delay="1500"/>
                            </p:stCondLst>
                            <p:childTnLst>
                              <p:par>
                                <p:cTn id="18" presetID="2" presetClass="entr" presetSubtype="3" fill="hold" nodeType="afterEffect">
                                  <p:stCondLst>
                                    <p:cond delay="0"/>
                                  </p:stCondLst>
                                  <p:childTnLst>
                                    <p:set>
                                      <p:cBhvr>
                                        <p:cTn id="19" dur="1" fill="hold">
                                          <p:stCondLst>
                                            <p:cond delay="0"/>
                                          </p:stCondLst>
                                        </p:cTn>
                                        <p:tgtEl>
                                          <p:spTgt spid="13"/>
                                        </p:tgtEl>
                                        <p:attrNameLst>
                                          <p:attrName>style.visibility</p:attrName>
                                        </p:attrNameLst>
                                      </p:cBhvr>
                                      <p:to>
                                        <p:strVal val="visible"/>
                                      </p:to>
                                    </p:set>
                                    <p:anim calcmode="lin" valueType="num">
                                      <p:cBhvr additive="base">
                                        <p:cTn id="20" dur="500" fill="hold"/>
                                        <p:tgtEl>
                                          <p:spTgt spid="13"/>
                                        </p:tgtEl>
                                        <p:attrNameLst>
                                          <p:attrName>ppt_x</p:attrName>
                                        </p:attrNameLst>
                                      </p:cBhvr>
                                      <p:tavLst>
                                        <p:tav tm="0">
                                          <p:val>
                                            <p:strVal val="1+#ppt_w/2"/>
                                          </p:val>
                                        </p:tav>
                                        <p:tav tm="100000">
                                          <p:val>
                                            <p:strVal val="#ppt_x"/>
                                          </p:val>
                                        </p:tav>
                                      </p:tavLst>
                                    </p:anim>
                                    <p:anim calcmode="lin" valueType="num">
                                      <p:cBhvr additive="base">
                                        <p:cTn id="21" dur="500" fill="hold"/>
                                        <p:tgtEl>
                                          <p:spTgt spid="13"/>
                                        </p:tgtEl>
                                        <p:attrNameLst>
                                          <p:attrName>ppt_y</p:attrName>
                                        </p:attrNameLst>
                                      </p:cBhvr>
                                      <p:tavLst>
                                        <p:tav tm="0">
                                          <p:val>
                                            <p:strVal val="0-#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2" presetClass="entr" presetSubtype="8"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wipe(left)">
                                      <p:cBhvr>
                                        <p:cTn id="26" dur="500"/>
                                        <p:tgtEl>
                                          <p:spTgt spid="8"/>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6"/>
                                        </p:tgtEl>
                                        <p:attrNameLst>
                                          <p:attrName>style.visibility</p:attrName>
                                        </p:attrNameLst>
                                      </p:cBhvr>
                                      <p:to>
                                        <p:strVal val="visible"/>
                                      </p:to>
                                    </p:set>
                                    <p:animEffect transition="in" filter="wipe(left)">
                                      <p:cBhvr>
                                        <p:cTn id="31" dur="500"/>
                                        <p:tgtEl>
                                          <p:spTgt spid="6"/>
                                        </p:tgtEl>
                                      </p:cBhvr>
                                    </p:animEffect>
                                  </p:childTnLst>
                                </p:cTn>
                              </p:par>
                            </p:childTnLst>
                          </p:cTn>
                        </p:par>
                      </p:childTnLst>
                    </p:cTn>
                  </p:par>
                  <p:par>
                    <p:cTn id="32" fill="hold">
                      <p:stCondLst>
                        <p:cond delay="indefinite"/>
                      </p:stCondLst>
                      <p:childTnLst>
                        <p:par>
                          <p:cTn id="33" fill="hold">
                            <p:stCondLst>
                              <p:cond delay="0"/>
                            </p:stCondLst>
                            <p:childTnLst>
                              <p:par>
                                <p:cTn id="34" presetID="37" presetClass="entr" presetSubtype="0" fill="hold" grpId="0" nodeType="clickEffect">
                                  <p:stCondLst>
                                    <p:cond delay="0"/>
                                  </p:stCondLst>
                                  <p:childTnLst>
                                    <p:set>
                                      <p:cBhvr>
                                        <p:cTn id="35" dur="1" fill="hold">
                                          <p:stCondLst>
                                            <p:cond delay="0"/>
                                          </p:stCondLst>
                                        </p:cTn>
                                        <p:tgtEl>
                                          <p:spTgt spid="4"/>
                                        </p:tgtEl>
                                        <p:attrNameLst>
                                          <p:attrName>style.visibility</p:attrName>
                                        </p:attrNameLst>
                                      </p:cBhvr>
                                      <p:to>
                                        <p:strVal val="visible"/>
                                      </p:to>
                                    </p:set>
                                    <p:animEffect transition="in" filter="fade">
                                      <p:cBhvr>
                                        <p:cTn id="36" dur="1000"/>
                                        <p:tgtEl>
                                          <p:spTgt spid="4"/>
                                        </p:tgtEl>
                                      </p:cBhvr>
                                    </p:animEffect>
                                    <p:anim calcmode="lin" valueType="num">
                                      <p:cBhvr>
                                        <p:cTn id="37" dur="1000" fill="hold"/>
                                        <p:tgtEl>
                                          <p:spTgt spid="4"/>
                                        </p:tgtEl>
                                        <p:attrNameLst>
                                          <p:attrName>ppt_x</p:attrName>
                                        </p:attrNameLst>
                                      </p:cBhvr>
                                      <p:tavLst>
                                        <p:tav tm="0">
                                          <p:val>
                                            <p:strVal val="#ppt_x"/>
                                          </p:val>
                                        </p:tav>
                                        <p:tav tm="100000">
                                          <p:val>
                                            <p:strVal val="#ppt_x"/>
                                          </p:val>
                                        </p:tav>
                                      </p:tavLst>
                                    </p:anim>
                                    <p:anim calcmode="lin" valueType="num">
                                      <p:cBhvr>
                                        <p:cTn id="38" dur="900" decel="100000" fill="hold"/>
                                        <p:tgtEl>
                                          <p:spTgt spid="4"/>
                                        </p:tgtEl>
                                        <p:attrNameLst>
                                          <p:attrName>ppt_y</p:attrName>
                                        </p:attrNameLst>
                                      </p:cBhvr>
                                      <p:tavLst>
                                        <p:tav tm="0">
                                          <p:val>
                                            <p:strVal val="#ppt_y+1"/>
                                          </p:val>
                                        </p:tav>
                                        <p:tav tm="100000">
                                          <p:val>
                                            <p:strVal val="#ppt_y-.03"/>
                                          </p:val>
                                        </p:tav>
                                      </p:tavLst>
                                    </p:anim>
                                    <p:anim calcmode="lin" valueType="num">
                                      <p:cBhvr>
                                        <p:cTn id="39" dur="100" accel="100000" fill="hold">
                                          <p:stCondLst>
                                            <p:cond delay="900"/>
                                          </p:stCondLst>
                                        </p:cTn>
                                        <p:tgtEl>
                                          <p:spTgt spid="4"/>
                                        </p:tgtEl>
                                        <p:attrNameLst>
                                          <p:attrName>ppt_y</p:attrName>
                                        </p:attrNameLst>
                                      </p:cBhvr>
                                      <p:tavLst>
                                        <p:tav tm="0">
                                          <p:val>
                                            <p:strVal val="#ppt_y-.03"/>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53" presetClass="entr" presetSubtype="16" fill="hold" grpId="0" nodeType="clickEffect">
                                  <p:stCondLst>
                                    <p:cond delay="0"/>
                                  </p:stCondLst>
                                  <p:childTnLst>
                                    <p:set>
                                      <p:cBhvr>
                                        <p:cTn id="43" dur="1" fill="hold">
                                          <p:stCondLst>
                                            <p:cond delay="0"/>
                                          </p:stCondLst>
                                        </p:cTn>
                                        <p:tgtEl>
                                          <p:spTgt spid="9">
                                            <p:graphicEl>
                                              <a:dgm id="{8677BA38-946B-4787-91B9-A03B5407DEBB}"/>
                                            </p:graphicEl>
                                          </p:spTgt>
                                        </p:tgtEl>
                                        <p:attrNameLst>
                                          <p:attrName>style.visibility</p:attrName>
                                        </p:attrNameLst>
                                      </p:cBhvr>
                                      <p:to>
                                        <p:strVal val="visible"/>
                                      </p:to>
                                    </p:set>
                                    <p:anim calcmode="lin" valueType="num">
                                      <p:cBhvr>
                                        <p:cTn id="44" dur="500" fill="hold"/>
                                        <p:tgtEl>
                                          <p:spTgt spid="9">
                                            <p:graphicEl>
                                              <a:dgm id="{8677BA38-946B-4787-91B9-A03B5407DEBB}"/>
                                            </p:graphicEl>
                                          </p:spTgt>
                                        </p:tgtEl>
                                        <p:attrNameLst>
                                          <p:attrName>ppt_w</p:attrName>
                                        </p:attrNameLst>
                                      </p:cBhvr>
                                      <p:tavLst>
                                        <p:tav tm="0">
                                          <p:val>
                                            <p:fltVal val="0"/>
                                          </p:val>
                                        </p:tav>
                                        <p:tav tm="100000">
                                          <p:val>
                                            <p:strVal val="#ppt_w"/>
                                          </p:val>
                                        </p:tav>
                                      </p:tavLst>
                                    </p:anim>
                                    <p:anim calcmode="lin" valueType="num">
                                      <p:cBhvr>
                                        <p:cTn id="45" dur="500" fill="hold"/>
                                        <p:tgtEl>
                                          <p:spTgt spid="9">
                                            <p:graphicEl>
                                              <a:dgm id="{8677BA38-946B-4787-91B9-A03B5407DEBB}"/>
                                            </p:graphicEl>
                                          </p:spTgt>
                                        </p:tgtEl>
                                        <p:attrNameLst>
                                          <p:attrName>ppt_h</p:attrName>
                                        </p:attrNameLst>
                                      </p:cBhvr>
                                      <p:tavLst>
                                        <p:tav tm="0">
                                          <p:val>
                                            <p:fltVal val="0"/>
                                          </p:val>
                                        </p:tav>
                                        <p:tav tm="100000">
                                          <p:val>
                                            <p:strVal val="#ppt_h"/>
                                          </p:val>
                                        </p:tav>
                                      </p:tavLst>
                                    </p:anim>
                                    <p:animEffect transition="in" filter="fade">
                                      <p:cBhvr>
                                        <p:cTn id="46" dur="500"/>
                                        <p:tgtEl>
                                          <p:spTgt spid="9">
                                            <p:graphicEl>
                                              <a:dgm id="{8677BA38-946B-4787-91B9-A03B5407DEBB}"/>
                                            </p:graphicEl>
                                          </p:spTgt>
                                        </p:tgtEl>
                                      </p:cBhvr>
                                    </p:animEffect>
                                  </p:childTnLst>
                                </p:cTn>
                              </p:par>
                            </p:childTnLst>
                          </p:cTn>
                        </p:par>
                      </p:childTnLst>
                    </p:cTn>
                  </p:par>
                  <p:par>
                    <p:cTn id="47" fill="hold">
                      <p:stCondLst>
                        <p:cond delay="indefinite"/>
                      </p:stCondLst>
                      <p:childTnLst>
                        <p:par>
                          <p:cTn id="48" fill="hold">
                            <p:stCondLst>
                              <p:cond delay="0"/>
                            </p:stCondLst>
                            <p:childTnLst>
                              <p:par>
                                <p:cTn id="49" presetID="53" presetClass="entr" presetSubtype="16" fill="hold" grpId="0" nodeType="clickEffect">
                                  <p:stCondLst>
                                    <p:cond delay="0"/>
                                  </p:stCondLst>
                                  <p:childTnLst>
                                    <p:set>
                                      <p:cBhvr>
                                        <p:cTn id="50" dur="1" fill="hold">
                                          <p:stCondLst>
                                            <p:cond delay="0"/>
                                          </p:stCondLst>
                                        </p:cTn>
                                        <p:tgtEl>
                                          <p:spTgt spid="9">
                                            <p:graphicEl>
                                              <a:dgm id="{702B2A40-EF80-4F27-BB52-24C74085D3DA}"/>
                                            </p:graphicEl>
                                          </p:spTgt>
                                        </p:tgtEl>
                                        <p:attrNameLst>
                                          <p:attrName>style.visibility</p:attrName>
                                        </p:attrNameLst>
                                      </p:cBhvr>
                                      <p:to>
                                        <p:strVal val="visible"/>
                                      </p:to>
                                    </p:set>
                                    <p:anim calcmode="lin" valueType="num">
                                      <p:cBhvr>
                                        <p:cTn id="51" dur="500" fill="hold"/>
                                        <p:tgtEl>
                                          <p:spTgt spid="9">
                                            <p:graphicEl>
                                              <a:dgm id="{702B2A40-EF80-4F27-BB52-24C74085D3DA}"/>
                                            </p:graphicEl>
                                          </p:spTgt>
                                        </p:tgtEl>
                                        <p:attrNameLst>
                                          <p:attrName>ppt_w</p:attrName>
                                        </p:attrNameLst>
                                      </p:cBhvr>
                                      <p:tavLst>
                                        <p:tav tm="0">
                                          <p:val>
                                            <p:fltVal val="0"/>
                                          </p:val>
                                        </p:tav>
                                        <p:tav tm="100000">
                                          <p:val>
                                            <p:strVal val="#ppt_w"/>
                                          </p:val>
                                        </p:tav>
                                      </p:tavLst>
                                    </p:anim>
                                    <p:anim calcmode="lin" valueType="num">
                                      <p:cBhvr>
                                        <p:cTn id="52" dur="500" fill="hold"/>
                                        <p:tgtEl>
                                          <p:spTgt spid="9">
                                            <p:graphicEl>
                                              <a:dgm id="{702B2A40-EF80-4F27-BB52-24C74085D3DA}"/>
                                            </p:graphicEl>
                                          </p:spTgt>
                                        </p:tgtEl>
                                        <p:attrNameLst>
                                          <p:attrName>ppt_h</p:attrName>
                                        </p:attrNameLst>
                                      </p:cBhvr>
                                      <p:tavLst>
                                        <p:tav tm="0">
                                          <p:val>
                                            <p:fltVal val="0"/>
                                          </p:val>
                                        </p:tav>
                                        <p:tav tm="100000">
                                          <p:val>
                                            <p:strVal val="#ppt_h"/>
                                          </p:val>
                                        </p:tav>
                                      </p:tavLst>
                                    </p:anim>
                                    <p:animEffect transition="in" filter="fade">
                                      <p:cBhvr>
                                        <p:cTn id="53" dur="500"/>
                                        <p:tgtEl>
                                          <p:spTgt spid="9">
                                            <p:graphicEl>
                                              <a:dgm id="{702B2A40-EF80-4F27-BB52-24C74085D3DA}"/>
                                            </p:graphicEl>
                                          </p:spTgt>
                                        </p:tgtEl>
                                      </p:cBhvr>
                                    </p:animEffect>
                                  </p:childTnLst>
                                </p:cTn>
                              </p:par>
                            </p:childTnLst>
                          </p:cTn>
                        </p:par>
                        <p:par>
                          <p:cTn id="54" fill="hold">
                            <p:stCondLst>
                              <p:cond delay="500"/>
                            </p:stCondLst>
                            <p:childTnLst>
                              <p:par>
                                <p:cTn id="55" presetID="22" presetClass="entr" presetSubtype="8" fill="hold" grpId="0" nodeType="afterEffect">
                                  <p:stCondLst>
                                    <p:cond delay="0"/>
                                  </p:stCondLst>
                                  <p:childTnLst>
                                    <p:set>
                                      <p:cBhvr>
                                        <p:cTn id="56" dur="1" fill="hold">
                                          <p:stCondLst>
                                            <p:cond delay="0"/>
                                          </p:stCondLst>
                                        </p:cTn>
                                        <p:tgtEl>
                                          <p:spTgt spid="9">
                                            <p:graphicEl>
                                              <a:dgm id="{F8693373-BE51-47F1-ADB0-3BD13286B498}"/>
                                            </p:graphicEl>
                                          </p:spTgt>
                                        </p:tgtEl>
                                        <p:attrNameLst>
                                          <p:attrName>style.visibility</p:attrName>
                                        </p:attrNameLst>
                                      </p:cBhvr>
                                      <p:to>
                                        <p:strVal val="visible"/>
                                      </p:to>
                                    </p:set>
                                    <p:animEffect transition="in" filter="wipe(left)">
                                      <p:cBhvr>
                                        <p:cTn id="57" dur="500"/>
                                        <p:tgtEl>
                                          <p:spTgt spid="9">
                                            <p:graphicEl>
                                              <a:dgm id="{F8693373-BE51-47F1-ADB0-3BD13286B498}"/>
                                            </p:graphicEl>
                                          </p:spTgt>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grpId="0" nodeType="clickEffect">
                                  <p:stCondLst>
                                    <p:cond delay="0"/>
                                  </p:stCondLst>
                                  <p:childTnLst>
                                    <p:set>
                                      <p:cBhvr>
                                        <p:cTn id="61" dur="1" fill="hold">
                                          <p:stCondLst>
                                            <p:cond delay="0"/>
                                          </p:stCondLst>
                                        </p:cTn>
                                        <p:tgtEl>
                                          <p:spTgt spid="9">
                                            <p:graphicEl>
                                              <a:dgm id="{7DA5F745-1C74-4E02-BD4F-1919BAD9203F}"/>
                                            </p:graphicEl>
                                          </p:spTgt>
                                        </p:tgtEl>
                                        <p:attrNameLst>
                                          <p:attrName>style.visibility</p:attrName>
                                        </p:attrNameLst>
                                      </p:cBhvr>
                                      <p:to>
                                        <p:strVal val="visible"/>
                                      </p:to>
                                    </p:set>
                                    <p:anim calcmode="lin" valueType="num">
                                      <p:cBhvr>
                                        <p:cTn id="62" dur="500" fill="hold"/>
                                        <p:tgtEl>
                                          <p:spTgt spid="9">
                                            <p:graphicEl>
                                              <a:dgm id="{7DA5F745-1C74-4E02-BD4F-1919BAD9203F}"/>
                                            </p:graphicEl>
                                          </p:spTgt>
                                        </p:tgtEl>
                                        <p:attrNameLst>
                                          <p:attrName>ppt_w</p:attrName>
                                        </p:attrNameLst>
                                      </p:cBhvr>
                                      <p:tavLst>
                                        <p:tav tm="0">
                                          <p:val>
                                            <p:fltVal val="0"/>
                                          </p:val>
                                        </p:tav>
                                        <p:tav tm="100000">
                                          <p:val>
                                            <p:strVal val="#ppt_w"/>
                                          </p:val>
                                        </p:tav>
                                      </p:tavLst>
                                    </p:anim>
                                    <p:anim calcmode="lin" valueType="num">
                                      <p:cBhvr>
                                        <p:cTn id="63" dur="500" fill="hold"/>
                                        <p:tgtEl>
                                          <p:spTgt spid="9">
                                            <p:graphicEl>
                                              <a:dgm id="{7DA5F745-1C74-4E02-BD4F-1919BAD9203F}"/>
                                            </p:graphicEl>
                                          </p:spTgt>
                                        </p:tgtEl>
                                        <p:attrNameLst>
                                          <p:attrName>ppt_h</p:attrName>
                                        </p:attrNameLst>
                                      </p:cBhvr>
                                      <p:tavLst>
                                        <p:tav tm="0">
                                          <p:val>
                                            <p:fltVal val="0"/>
                                          </p:val>
                                        </p:tav>
                                        <p:tav tm="100000">
                                          <p:val>
                                            <p:strVal val="#ppt_h"/>
                                          </p:val>
                                        </p:tav>
                                      </p:tavLst>
                                    </p:anim>
                                    <p:animEffect transition="in" filter="fade">
                                      <p:cBhvr>
                                        <p:cTn id="64" dur="500"/>
                                        <p:tgtEl>
                                          <p:spTgt spid="9">
                                            <p:graphicEl>
                                              <a:dgm id="{7DA5F745-1C74-4E02-BD4F-1919BAD9203F}"/>
                                            </p:graphicEl>
                                          </p:spTgt>
                                        </p:tgtEl>
                                      </p:cBhvr>
                                    </p:animEffect>
                                  </p:childTnLst>
                                </p:cTn>
                              </p:par>
                            </p:childTnLst>
                          </p:cTn>
                        </p:par>
                        <p:par>
                          <p:cTn id="65" fill="hold">
                            <p:stCondLst>
                              <p:cond delay="500"/>
                            </p:stCondLst>
                            <p:childTnLst>
                              <p:par>
                                <p:cTn id="66" presetID="22" presetClass="entr" presetSubtype="8" fill="hold" grpId="0" nodeType="afterEffect">
                                  <p:stCondLst>
                                    <p:cond delay="0"/>
                                  </p:stCondLst>
                                  <p:childTnLst>
                                    <p:set>
                                      <p:cBhvr>
                                        <p:cTn id="67" dur="1" fill="hold">
                                          <p:stCondLst>
                                            <p:cond delay="0"/>
                                          </p:stCondLst>
                                        </p:cTn>
                                        <p:tgtEl>
                                          <p:spTgt spid="9">
                                            <p:graphicEl>
                                              <a:dgm id="{9D00E0F3-92A8-48FB-9D1D-AA20AEA074AF}"/>
                                            </p:graphicEl>
                                          </p:spTgt>
                                        </p:tgtEl>
                                        <p:attrNameLst>
                                          <p:attrName>style.visibility</p:attrName>
                                        </p:attrNameLst>
                                      </p:cBhvr>
                                      <p:to>
                                        <p:strVal val="visible"/>
                                      </p:to>
                                    </p:set>
                                    <p:animEffect transition="in" filter="wipe(left)">
                                      <p:cBhvr>
                                        <p:cTn id="68" dur="500"/>
                                        <p:tgtEl>
                                          <p:spTgt spid="9">
                                            <p:graphicEl>
                                              <a:dgm id="{9D00E0F3-92A8-48FB-9D1D-AA20AEA074AF}"/>
                                            </p:graphicEl>
                                          </p:spTgt>
                                        </p:tgtEl>
                                      </p:cBhvr>
                                    </p:animEffect>
                                  </p:childTnLst>
                                </p:cTn>
                              </p:par>
                            </p:childTnLst>
                          </p:cTn>
                        </p:par>
                      </p:childTnLst>
                    </p:cTn>
                  </p:par>
                  <p:par>
                    <p:cTn id="69" fill="hold">
                      <p:stCondLst>
                        <p:cond delay="indefinite"/>
                      </p:stCondLst>
                      <p:childTnLst>
                        <p:par>
                          <p:cTn id="70" fill="hold">
                            <p:stCondLst>
                              <p:cond delay="0"/>
                            </p:stCondLst>
                            <p:childTnLst>
                              <p:par>
                                <p:cTn id="71" presetID="53" presetClass="entr" presetSubtype="16" fill="hold" grpId="0" nodeType="clickEffect">
                                  <p:stCondLst>
                                    <p:cond delay="0"/>
                                  </p:stCondLst>
                                  <p:childTnLst>
                                    <p:set>
                                      <p:cBhvr>
                                        <p:cTn id="72" dur="1" fill="hold">
                                          <p:stCondLst>
                                            <p:cond delay="0"/>
                                          </p:stCondLst>
                                        </p:cTn>
                                        <p:tgtEl>
                                          <p:spTgt spid="9">
                                            <p:graphicEl>
                                              <a:dgm id="{BF34FDA3-FEDE-4654-B83A-BB6765AA32CA}"/>
                                            </p:graphicEl>
                                          </p:spTgt>
                                        </p:tgtEl>
                                        <p:attrNameLst>
                                          <p:attrName>style.visibility</p:attrName>
                                        </p:attrNameLst>
                                      </p:cBhvr>
                                      <p:to>
                                        <p:strVal val="visible"/>
                                      </p:to>
                                    </p:set>
                                    <p:anim calcmode="lin" valueType="num">
                                      <p:cBhvr>
                                        <p:cTn id="73" dur="500" fill="hold"/>
                                        <p:tgtEl>
                                          <p:spTgt spid="9">
                                            <p:graphicEl>
                                              <a:dgm id="{BF34FDA3-FEDE-4654-B83A-BB6765AA32CA}"/>
                                            </p:graphicEl>
                                          </p:spTgt>
                                        </p:tgtEl>
                                        <p:attrNameLst>
                                          <p:attrName>ppt_w</p:attrName>
                                        </p:attrNameLst>
                                      </p:cBhvr>
                                      <p:tavLst>
                                        <p:tav tm="0">
                                          <p:val>
                                            <p:fltVal val="0"/>
                                          </p:val>
                                        </p:tav>
                                        <p:tav tm="100000">
                                          <p:val>
                                            <p:strVal val="#ppt_w"/>
                                          </p:val>
                                        </p:tav>
                                      </p:tavLst>
                                    </p:anim>
                                    <p:anim calcmode="lin" valueType="num">
                                      <p:cBhvr>
                                        <p:cTn id="74" dur="500" fill="hold"/>
                                        <p:tgtEl>
                                          <p:spTgt spid="9">
                                            <p:graphicEl>
                                              <a:dgm id="{BF34FDA3-FEDE-4654-B83A-BB6765AA32CA}"/>
                                            </p:graphicEl>
                                          </p:spTgt>
                                        </p:tgtEl>
                                        <p:attrNameLst>
                                          <p:attrName>ppt_h</p:attrName>
                                        </p:attrNameLst>
                                      </p:cBhvr>
                                      <p:tavLst>
                                        <p:tav tm="0">
                                          <p:val>
                                            <p:fltVal val="0"/>
                                          </p:val>
                                        </p:tav>
                                        <p:tav tm="100000">
                                          <p:val>
                                            <p:strVal val="#ppt_h"/>
                                          </p:val>
                                        </p:tav>
                                      </p:tavLst>
                                    </p:anim>
                                    <p:animEffect transition="in" filter="fade">
                                      <p:cBhvr>
                                        <p:cTn id="75" dur="500"/>
                                        <p:tgtEl>
                                          <p:spTgt spid="9">
                                            <p:graphicEl>
                                              <a:dgm id="{BF34FDA3-FEDE-4654-B83A-BB6765AA32CA}"/>
                                            </p:graphicEl>
                                          </p:spTgt>
                                        </p:tgtEl>
                                      </p:cBhvr>
                                    </p:animEffect>
                                  </p:childTnLst>
                                </p:cTn>
                              </p:par>
                            </p:childTnLst>
                          </p:cTn>
                        </p:par>
                        <p:par>
                          <p:cTn id="76" fill="hold">
                            <p:stCondLst>
                              <p:cond delay="500"/>
                            </p:stCondLst>
                            <p:childTnLst>
                              <p:par>
                                <p:cTn id="77" presetID="22" presetClass="entr" presetSubtype="8" fill="hold" grpId="0" nodeType="afterEffect">
                                  <p:stCondLst>
                                    <p:cond delay="0"/>
                                  </p:stCondLst>
                                  <p:childTnLst>
                                    <p:set>
                                      <p:cBhvr>
                                        <p:cTn id="78" dur="1" fill="hold">
                                          <p:stCondLst>
                                            <p:cond delay="0"/>
                                          </p:stCondLst>
                                        </p:cTn>
                                        <p:tgtEl>
                                          <p:spTgt spid="9">
                                            <p:graphicEl>
                                              <a:dgm id="{8ACD26B5-AA09-4388-B23E-9C809FE40103}"/>
                                            </p:graphicEl>
                                          </p:spTgt>
                                        </p:tgtEl>
                                        <p:attrNameLst>
                                          <p:attrName>style.visibility</p:attrName>
                                        </p:attrNameLst>
                                      </p:cBhvr>
                                      <p:to>
                                        <p:strVal val="visible"/>
                                      </p:to>
                                    </p:set>
                                    <p:animEffect transition="in" filter="wipe(left)">
                                      <p:cBhvr>
                                        <p:cTn id="79" dur="500"/>
                                        <p:tgtEl>
                                          <p:spTgt spid="9">
                                            <p:graphicEl>
                                              <a:dgm id="{8ACD26B5-AA09-4388-B23E-9C809FE40103}"/>
                                            </p:graphicEl>
                                          </p:spTgt>
                                        </p:tgtEl>
                                      </p:cBhvr>
                                    </p:animEffect>
                                  </p:childTnLst>
                                </p:cTn>
                              </p:par>
                            </p:childTnLst>
                          </p:cTn>
                        </p:par>
                      </p:childTnLst>
                    </p:cTn>
                  </p:par>
                  <p:par>
                    <p:cTn id="80" fill="hold">
                      <p:stCondLst>
                        <p:cond delay="indefinite"/>
                      </p:stCondLst>
                      <p:childTnLst>
                        <p:par>
                          <p:cTn id="81" fill="hold">
                            <p:stCondLst>
                              <p:cond delay="0"/>
                            </p:stCondLst>
                            <p:childTnLst>
                              <p:par>
                                <p:cTn id="82" presetID="53" presetClass="entr" presetSubtype="16" fill="hold" grpId="0" nodeType="clickEffect">
                                  <p:stCondLst>
                                    <p:cond delay="0"/>
                                  </p:stCondLst>
                                  <p:childTnLst>
                                    <p:set>
                                      <p:cBhvr>
                                        <p:cTn id="83" dur="1" fill="hold">
                                          <p:stCondLst>
                                            <p:cond delay="0"/>
                                          </p:stCondLst>
                                        </p:cTn>
                                        <p:tgtEl>
                                          <p:spTgt spid="9">
                                            <p:graphicEl>
                                              <a:dgm id="{EEC8F494-8BFB-4FF6-9CAA-4EE35282B786}"/>
                                            </p:graphicEl>
                                          </p:spTgt>
                                        </p:tgtEl>
                                        <p:attrNameLst>
                                          <p:attrName>style.visibility</p:attrName>
                                        </p:attrNameLst>
                                      </p:cBhvr>
                                      <p:to>
                                        <p:strVal val="visible"/>
                                      </p:to>
                                    </p:set>
                                    <p:anim calcmode="lin" valueType="num">
                                      <p:cBhvr>
                                        <p:cTn id="84" dur="500" fill="hold"/>
                                        <p:tgtEl>
                                          <p:spTgt spid="9">
                                            <p:graphicEl>
                                              <a:dgm id="{EEC8F494-8BFB-4FF6-9CAA-4EE35282B786}"/>
                                            </p:graphicEl>
                                          </p:spTgt>
                                        </p:tgtEl>
                                        <p:attrNameLst>
                                          <p:attrName>ppt_w</p:attrName>
                                        </p:attrNameLst>
                                      </p:cBhvr>
                                      <p:tavLst>
                                        <p:tav tm="0">
                                          <p:val>
                                            <p:fltVal val="0"/>
                                          </p:val>
                                        </p:tav>
                                        <p:tav tm="100000">
                                          <p:val>
                                            <p:strVal val="#ppt_w"/>
                                          </p:val>
                                        </p:tav>
                                      </p:tavLst>
                                    </p:anim>
                                    <p:anim calcmode="lin" valueType="num">
                                      <p:cBhvr>
                                        <p:cTn id="85" dur="500" fill="hold"/>
                                        <p:tgtEl>
                                          <p:spTgt spid="9">
                                            <p:graphicEl>
                                              <a:dgm id="{EEC8F494-8BFB-4FF6-9CAA-4EE35282B786}"/>
                                            </p:graphicEl>
                                          </p:spTgt>
                                        </p:tgtEl>
                                        <p:attrNameLst>
                                          <p:attrName>ppt_h</p:attrName>
                                        </p:attrNameLst>
                                      </p:cBhvr>
                                      <p:tavLst>
                                        <p:tav tm="0">
                                          <p:val>
                                            <p:fltVal val="0"/>
                                          </p:val>
                                        </p:tav>
                                        <p:tav tm="100000">
                                          <p:val>
                                            <p:strVal val="#ppt_h"/>
                                          </p:val>
                                        </p:tav>
                                      </p:tavLst>
                                    </p:anim>
                                    <p:animEffect transition="in" filter="fade">
                                      <p:cBhvr>
                                        <p:cTn id="86" dur="500"/>
                                        <p:tgtEl>
                                          <p:spTgt spid="9">
                                            <p:graphicEl>
                                              <a:dgm id="{EEC8F494-8BFB-4FF6-9CAA-4EE35282B786}"/>
                                            </p:graphicEl>
                                          </p:spTgt>
                                        </p:tgtEl>
                                      </p:cBhvr>
                                    </p:animEffect>
                                  </p:childTnLst>
                                </p:cTn>
                              </p:par>
                            </p:childTnLst>
                          </p:cTn>
                        </p:par>
                        <p:par>
                          <p:cTn id="87" fill="hold">
                            <p:stCondLst>
                              <p:cond delay="500"/>
                            </p:stCondLst>
                            <p:childTnLst>
                              <p:par>
                                <p:cTn id="88" presetID="22" presetClass="entr" presetSubtype="8" fill="hold" grpId="0" nodeType="afterEffect">
                                  <p:stCondLst>
                                    <p:cond delay="0"/>
                                  </p:stCondLst>
                                  <p:childTnLst>
                                    <p:set>
                                      <p:cBhvr>
                                        <p:cTn id="89" dur="1" fill="hold">
                                          <p:stCondLst>
                                            <p:cond delay="0"/>
                                          </p:stCondLst>
                                        </p:cTn>
                                        <p:tgtEl>
                                          <p:spTgt spid="9">
                                            <p:graphicEl>
                                              <a:dgm id="{87850F6D-2B8B-404D-A19D-094EBF7E5257}"/>
                                            </p:graphicEl>
                                          </p:spTgt>
                                        </p:tgtEl>
                                        <p:attrNameLst>
                                          <p:attrName>style.visibility</p:attrName>
                                        </p:attrNameLst>
                                      </p:cBhvr>
                                      <p:to>
                                        <p:strVal val="visible"/>
                                      </p:to>
                                    </p:set>
                                    <p:animEffect transition="in" filter="wipe(left)">
                                      <p:cBhvr>
                                        <p:cTn id="90" dur="500"/>
                                        <p:tgtEl>
                                          <p:spTgt spid="9">
                                            <p:graphicEl>
                                              <a:dgm id="{87850F6D-2B8B-404D-A19D-094EBF7E5257}"/>
                                            </p:graphicEl>
                                          </p:spTgt>
                                        </p:tgtEl>
                                      </p:cBhvr>
                                    </p:animEffect>
                                  </p:childTnLst>
                                </p:cTn>
                              </p:par>
                            </p:childTnLst>
                          </p:cTn>
                        </p:par>
                      </p:childTnLst>
                    </p:cTn>
                  </p:par>
                  <p:par>
                    <p:cTn id="91" fill="hold">
                      <p:stCondLst>
                        <p:cond delay="indefinite"/>
                      </p:stCondLst>
                      <p:childTnLst>
                        <p:par>
                          <p:cTn id="92" fill="hold">
                            <p:stCondLst>
                              <p:cond delay="0"/>
                            </p:stCondLst>
                            <p:childTnLst>
                              <p:par>
                                <p:cTn id="93" presetID="53" presetClass="entr" presetSubtype="16" fill="hold" grpId="0" nodeType="clickEffect">
                                  <p:stCondLst>
                                    <p:cond delay="0"/>
                                  </p:stCondLst>
                                  <p:childTnLst>
                                    <p:set>
                                      <p:cBhvr>
                                        <p:cTn id="94" dur="1" fill="hold">
                                          <p:stCondLst>
                                            <p:cond delay="0"/>
                                          </p:stCondLst>
                                        </p:cTn>
                                        <p:tgtEl>
                                          <p:spTgt spid="9">
                                            <p:graphicEl>
                                              <a:dgm id="{F0178A28-587B-4566-9F4C-42ACCB71AADD}"/>
                                            </p:graphicEl>
                                          </p:spTgt>
                                        </p:tgtEl>
                                        <p:attrNameLst>
                                          <p:attrName>style.visibility</p:attrName>
                                        </p:attrNameLst>
                                      </p:cBhvr>
                                      <p:to>
                                        <p:strVal val="visible"/>
                                      </p:to>
                                    </p:set>
                                    <p:anim calcmode="lin" valueType="num">
                                      <p:cBhvr>
                                        <p:cTn id="95" dur="500" fill="hold"/>
                                        <p:tgtEl>
                                          <p:spTgt spid="9">
                                            <p:graphicEl>
                                              <a:dgm id="{F0178A28-587B-4566-9F4C-42ACCB71AADD}"/>
                                            </p:graphicEl>
                                          </p:spTgt>
                                        </p:tgtEl>
                                        <p:attrNameLst>
                                          <p:attrName>ppt_w</p:attrName>
                                        </p:attrNameLst>
                                      </p:cBhvr>
                                      <p:tavLst>
                                        <p:tav tm="0">
                                          <p:val>
                                            <p:fltVal val="0"/>
                                          </p:val>
                                        </p:tav>
                                        <p:tav tm="100000">
                                          <p:val>
                                            <p:strVal val="#ppt_w"/>
                                          </p:val>
                                        </p:tav>
                                      </p:tavLst>
                                    </p:anim>
                                    <p:anim calcmode="lin" valueType="num">
                                      <p:cBhvr>
                                        <p:cTn id="96" dur="500" fill="hold"/>
                                        <p:tgtEl>
                                          <p:spTgt spid="9">
                                            <p:graphicEl>
                                              <a:dgm id="{F0178A28-587B-4566-9F4C-42ACCB71AADD}"/>
                                            </p:graphicEl>
                                          </p:spTgt>
                                        </p:tgtEl>
                                        <p:attrNameLst>
                                          <p:attrName>ppt_h</p:attrName>
                                        </p:attrNameLst>
                                      </p:cBhvr>
                                      <p:tavLst>
                                        <p:tav tm="0">
                                          <p:val>
                                            <p:fltVal val="0"/>
                                          </p:val>
                                        </p:tav>
                                        <p:tav tm="100000">
                                          <p:val>
                                            <p:strVal val="#ppt_h"/>
                                          </p:val>
                                        </p:tav>
                                      </p:tavLst>
                                    </p:anim>
                                    <p:animEffect transition="in" filter="fade">
                                      <p:cBhvr>
                                        <p:cTn id="97" dur="500"/>
                                        <p:tgtEl>
                                          <p:spTgt spid="9">
                                            <p:graphicEl>
                                              <a:dgm id="{F0178A28-587B-4566-9F4C-42ACCB71AADD}"/>
                                            </p:graphicEl>
                                          </p:spTgt>
                                        </p:tgtEl>
                                      </p:cBhvr>
                                    </p:animEffect>
                                  </p:childTnLst>
                                </p:cTn>
                              </p:par>
                            </p:childTnLst>
                          </p:cTn>
                        </p:par>
                        <p:par>
                          <p:cTn id="98" fill="hold">
                            <p:stCondLst>
                              <p:cond delay="500"/>
                            </p:stCondLst>
                            <p:childTnLst>
                              <p:par>
                                <p:cTn id="99" presetID="22" presetClass="entr" presetSubtype="8" fill="hold" grpId="0" nodeType="afterEffect">
                                  <p:stCondLst>
                                    <p:cond delay="0"/>
                                  </p:stCondLst>
                                  <p:childTnLst>
                                    <p:set>
                                      <p:cBhvr>
                                        <p:cTn id="100" dur="1" fill="hold">
                                          <p:stCondLst>
                                            <p:cond delay="0"/>
                                          </p:stCondLst>
                                        </p:cTn>
                                        <p:tgtEl>
                                          <p:spTgt spid="9">
                                            <p:graphicEl>
                                              <a:dgm id="{BCBC9458-7DD1-4193-AC64-4E7A19A2E4E0}"/>
                                            </p:graphicEl>
                                          </p:spTgt>
                                        </p:tgtEl>
                                        <p:attrNameLst>
                                          <p:attrName>style.visibility</p:attrName>
                                        </p:attrNameLst>
                                      </p:cBhvr>
                                      <p:to>
                                        <p:strVal val="visible"/>
                                      </p:to>
                                    </p:set>
                                    <p:animEffect transition="in" filter="wipe(left)">
                                      <p:cBhvr>
                                        <p:cTn id="101" dur="500"/>
                                        <p:tgtEl>
                                          <p:spTgt spid="9">
                                            <p:graphicEl>
                                              <a:dgm id="{BCBC9458-7DD1-4193-AC64-4E7A19A2E4E0}"/>
                                            </p:graphicEl>
                                          </p:spTgt>
                                        </p:tgtEl>
                                      </p:cBhvr>
                                    </p:animEffect>
                                  </p:childTnLst>
                                </p:cTn>
                              </p:par>
                            </p:childTnLst>
                          </p:cTn>
                        </p:par>
                      </p:childTnLst>
                    </p:cTn>
                  </p:par>
                  <p:par>
                    <p:cTn id="102" fill="hold">
                      <p:stCondLst>
                        <p:cond delay="indefinite"/>
                      </p:stCondLst>
                      <p:childTnLst>
                        <p:par>
                          <p:cTn id="103" fill="hold">
                            <p:stCondLst>
                              <p:cond delay="0"/>
                            </p:stCondLst>
                            <p:childTnLst>
                              <p:par>
                                <p:cTn id="104" presetID="53" presetClass="entr" presetSubtype="16" fill="hold" grpId="0" nodeType="clickEffect">
                                  <p:stCondLst>
                                    <p:cond delay="0"/>
                                  </p:stCondLst>
                                  <p:childTnLst>
                                    <p:set>
                                      <p:cBhvr>
                                        <p:cTn id="105" dur="1" fill="hold">
                                          <p:stCondLst>
                                            <p:cond delay="0"/>
                                          </p:stCondLst>
                                        </p:cTn>
                                        <p:tgtEl>
                                          <p:spTgt spid="9">
                                            <p:graphicEl>
                                              <a:dgm id="{4870131D-BA17-429B-A251-A4FABFD6260C}"/>
                                            </p:graphicEl>
                                          </p:spTgt>
                                        </p:tgtEl>
                                        <p:attrNameLst>
                                          <p:attrName>style.visibility</p:attrName>
                                        </p:attrNameLst>
                                      </p:cBhvr>
                                      <p:to>
                                        <p:strVal val="visible"/>
                                      </p:to>
                                    </p:set>
                                    <p:anim calcmode="lin" valueType="num">
                                      <p:cBhvr>
                                        <p:cTn id="106" dur="500" fill="hold"/>
                                        <p:tgtEl>
                                          <p:spTgt spid="9">
                                            <p:graphicEl>
                                              <a:dgm id="{4870131D-BA17-429B-A251-A4FABFD6260C}"/>
                                            </p:graphicEl>
                                          </p:spTgt>
                                        </p:tgtEl>
                                        <p:attrNameLst>
                                          <p:attrName>ppt_w</p:attrName>
                                        </p:attrNameLst>
                                      </p:cBhvr>
                                      <p:tavLst>
                                        <p:tav tm="0">
                                          <p:val>
                                            <p:fltVal val="0"/>
                                          </p:val>
                                        </p:tav>
                                        <p:tav tm="100000">
                                          <p:val>
                                            <p:strVal val="#ppt_w"/>
                                          </p:val>
                                        </p:tav>
                                      </p:tavLst>
                                    </p:anim>
                                    <p:anim calcmode="lin" valueType="num">
                                      <p:cBhvr>
                                        <p:cTn id="107" dur="500" fill="hold"/>
                                        <p:tgtEl>
                                          <p:spTgt spid="9">
                                            <p:graphicEl>
                                              <a:dgm id="{4870131D-BA17-429B-A251-A4FABFD6260C}"/>
                                            </p:graphicEl>
                                          </p:spTgt>
                                        </p:tgtEl>
                                        <p:attrNameLst>
                                          <p:attrName>ppt_h</p:attrName>
                                        </p:attrNameLst>
                                      </p:cBhvr>
                                      <p:tavLst>
                                        <p:tav tm="0">
                                          <p:val>
                                            <p:fltVal val="0"/>
                                          </p:val>
                                        </p:tav>
                                        <p:tav tm="100000">
                                          <p:val>
                                            <p:strVal val="#ppt_h"/>
                                          </p:val>
                                        </p:tav>
                                      </p:tavLst>
                                    </p:anim>
                                    <p:animEffect transition="in" filter="fade">
                                      <p:cBhvr>
                                        <p:cTn id="108" dur="500"/>
                                        <p:tgtEl>
                                          <p:spTgt spid="9">
                                            <p:graphicEl>
                                              <a:dgm id="{4870131D-BA17-429B-A251-A4FABFD6260C}"/>
                                            </p:graphicEl>
                                          </p:spTgt>
                                        </p:tgtEl>
                                      </p:cBhvr>
                                    </p:animEffect>
                                  </p:childTnLst>
                                </p:cTn>
                              </p:par>
                            </p:childTnLst>
                          </p:cTn>
                        </p:par>
                        <p:par>
                          <p:cTn id="109" fill="hold">
                            <p:stCondLst>
                              <p:cond delay="500"/>
                            </p:stCondLst>
                            <p:childTnLst>
                              <p:par>
                                <p:cTn id="110" presetID="22" presetClass="entr" presetSubtype="8" fill="hold" grpId="0" nodeType="afterEffect">
                                  <p:stCondLst>
                                    <p:cond delay="0"/>
                                  </p:stCondLst>
                                  <p:childTnLst>
                                    <p:set>
                                      <p:cBhvr>
                                        <p:cTn id="111" dur="1" fill="hold">
                                          <p:stCondLst>
                                            <p:cond delay="0"/>
                                          </p:stCondLst>
                                        </p:cTn>
                                        <p:tgtEl>
                                          <p:spTgt spid="9">
                                            <p:graphicEl>
                                              <a:dgm id="{E81B69C7-9BA2-4AE9-BBAB-DD4C844F534B}"/>
                                            </p:graphicEl>
                                          </p:spTgt>
                                        </p:tgtEl>
                                        <p:attrNameLst>
                                          <p:attrName>style.visibility</p:attrName>
                                        </p:attrNameLst>
                                      </p:cBhvr>
                                      <p:to>
                                        <p:strVal val="visible"/>
                                      </p:to>
                                    </p:set>
                                    <p:animEffect transition="in" filter="wipe(left)">
                                      <p:cBhvr>
                                        <p:cTn id="112" dur="500"/>
                                        <p:tgtEl>
                                          <p:spTgt spid="9">
                                            <p:graphicEl>
                                              <a:dgm id="{E81B69C7-9BA2-4AE9-BBAB-DD4C844F534B}"/>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p:bldP spid="8" grpId="0"/>
      <p:bldGraphic spid="9" grpId="0" uiExpand="1">
        <p:bldSub>
          <a:bldDgm bld="one"/>
        </p:bldSub>
      </p:bldGraphic>
      <p:bldP spid="4" grpId="0"/>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67000"/>
            <a:lum/>
          </a:blip>
          <a:srcRect/>
          <a:stretch>
            <a:fillRect/>
          </a:stretch>
        </a:blipFill>
        <a:effectLst/>
      </p:bgPr>
    </p:bg>
    <p:spTree>
      <p:nvGrpSpPr>
        <p:cNvPr id="1" name=""/>
        <p:cNvGrpSpPr/>
        <p:nvPr/>
      </p:nvGrpSpPr>
      <p:grpSpPr>
        <a:xfrm>
          <a:off x="0" y="0"/>
          <a:ext cx="0" cy="0"/>
          <a:chOff x="0" y="0"/>
          <a:chExt cx="0" cy="0"/>
        </a:xfrm>
      </p:grpSpPr>
      <p:sp>
        <p:nvSpPr>
          <p:cNvPr id="15" name="Rectángulo 14"/>
          <p:cNvSpPr>
            <a:spLocks noGrp="1" noRot="1" noMove="1" noResize="1" noEditPoints="1" noAdjustHandles="1" noChangeArrowheads="1" noChangeShapeType="1"/>
          </p:cNvSpPr>
          <p:nvPr/>
        </p:nvSpPr>
        <p:spPr>
          <a:xfrm>
            <a:off x="0" y="0"/>
            <a:ext cx="12192000" cy="1589602"/>
          </a:xfrm>
          <a:prstGeom prst="rect">
            <a:avLst/>
          </a:prstGeom>
          <a:solidFill>
            <a:srgbClr val="B1B3F5"/>
          </a:solid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p:cNvSpPr txBox="1"/>
          <p:nvPr/>
        </p:nvSpPr>
        <p:spPr>
          <a:xfrm>
            <a:off x="0" y="0"/>
            <a:ext cx="12192000" cy="707886"/>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zh-CN" altLang="en-US" sz="4000" b="1" dirty="0">
                <a:solidFill>
                  <a:schemeClr val="accent3"/>
                </a:solidFill>
              </a:rPr>
              <a:t>事工中的圣洁与诚实</a:t>
            </a:r>
            <a:endParaRPr lang="en-GB" sz="4000" b="1" dirty="0">
              <a:solidFill>
                <a:schemeClr val="accent3"/>
              </a:solidFill>
            </a:endParaRPr>
          </a:p>
        </p:txBody>
      </p:sp>
      <p:sp>
        <p:nvSpPr>
          <p:cNvPr id="4" name="CuadroTexto 3"/>
          <p:cNvSpPr txBox="1"/>
          <p:nvPr/>
        </p:nvSpPr>
        <p:spPr>
          <a:xfrm>
            <a:off x="0" y="771548"/>
            <a:ext cx="12192000" cy="707886"/>
          </a:xfrm>
          <a:prstGeom prst="rect">
            <a:avLst/>
          </a:prstGeom>
          <a:noFill/>
        </p:spPr>
        <p:txBody>
          <a:bodyPr wrap="square">
            <a:spAutoFit/>
            <a:scene3d>
              <a:camera prst="orthographicFront"/>
              <a:lightRig rig="threePt" dir="t"/>
            </a:scene3d>
            <a:sp3d extrusionH="57150">
              <a:bevelT w="38100" h="38100"/>
            </a:sp3d>
          </a:bodyPr>
          <a:lstStyle/>
          <a:p>
            <a:pPr algn="ctr"/>
            <a:r>
              <a:rPr lang="zh-CN" altLang="en-US" sz="2000" b="1" dirty="0">
                <a:solidFill>
                  <a:schemeClr val="accent1">
                    <a:lumMod val="75000"/>
                  </a:schemeClr>
                </a:solidFill>
                <a:latin typeface="Comic Sans MS" panose="030F0702030302020204" pitchFamily="66" charset="0"/>
              </a:rPr>
              <a:t>“ 我们所夸的是自己的良心，见证我们凭着 神的圣洁和诚实；在世为人，不靠人</a:t>
            </a:r>
          </a:p>
          <a:p>
            <a:pPr algn="ctr"/>
            <a:r>
              <a:rPr lang="zh-CN" altLang="en-US" sz="2000" b="1" dirty="0">
                <a:solidFill>
                  <a:schemeClr val="accent1">
                    <a:lumMod val="75000"/>
                  </a:schemeClr>
                </a:solidFill>
                <a:latin typeface="Comic Sans MS" panose="030F0702030302020204" pitchFamily="66" charset="0"/>
              </a:rPr>
              <a:t>的聪明，乃靠 神的恩惠，向你们更是这样</a:t>
            </a:r>
            <a:r>
              <a:rPr lang="zh-CN" altLang="en-US" b="1" dirty="0">
                <a:solidFill>
                  <a:schemeClr val="accent1">
                    <a:lumMod val="75000"/>
                  </a:schemeClr>
                </a:solidFill>
                <a:latin typeface="Comic Sans MS" panose="030F0702030302020204" pitchFamily="66" charset="0"/>
              </a:rPr>
              <a:t>。</a:t>
            </a:r>
            <a:r>
              <a:rPr lang="en-GB" b="1" dirty="0">
                <a:solidFill>
                  <a:schemeClr val="accent1">
                    <a:lumMod val="75000"/>
                  </a:schemeClr>
                </a:solidFill>
                <a:latin typeface="Comic Sans MS" panose="030F0702030302020204" pitchFamily="66" charset="0"/>
              </a:rPr>
              <a:t>” </a:t>
            </a:r>
            <a:r>
              <a:rPr lang="zh-CN" altLang="en-US" b="1" dirty="0">
                <a:solidFill>
                  <a:schemeClr val="accent1">
                    <a:lumMod val="75000"/>
                  </a:schemeClr>
                </a:solidFill>
                <a:latin typeface="Comic Sans MS" panose="030F0702030302020204" pitchFamily="66" charset="0"/>
              </a:rPr>
              <a:t>（哥林多后书 </a:t>
            </a:r>
            <a:r>
              <a:rPr lang="en-US" altLang="zh-CN" b="1" dirty="0">
                <a:solidFill>
                  <a:schemeClr val="accent1">
                    <a:lumMod val="75000"/>
                  </a:schemeClr>
                </a:solidFill>
                <a:latin typeface="Comic Sans MS" panose="030F0702030302020204" pitchFamily="66" charset="0"/>
              </a:rPr>
              <a:t>1</a:t>
            </a:r>
            <a:r>
              <a:rPr lang="zh-CN" altLang="en-US" b="1" dirty="0">
                <a:solidFill>
                  <a:schemeClr val="accent1">
                    <a:lumMod val="75000"/>
                  </a:schemeClr>
                </a:solidFill>
                <a:latin typeface="Comic Sans MS" panose="030F0702030302020204" pitchFamily="66" charset="0"/>
              </a:rPr>
              <a:t>：</a:t>
            </a:r>
            <a:r>
              <a:rPr lang="en-US" altLang="zh-CN" b="1" dirty="0">
                <a:solidFill>
                  <a:schemeClr val="accent1">
                    <a:lumMod val="75000"/>
                  </a:schemeClr>
                </a:solidFill>
                <a:latin typeface="Comic Sans MS" panose="030F0702030302020204" pitchFamily="66" charset="0"/>
              </a:rPr>
              <a:t>12 </a:t>
            </a:r>
            <a:r>
              <a:rPr lang="en-GB" b="1" dirty="0">
                <a:solidFill>
                  <a:schemeClr val="accent1">
                    <a:lumMod val="75000"/>
                  </a:schemeClr>
                </a:solidFill>
                <a:latin typeface="Comic Sans MS" panose="030F0702030302020204" pitchFamily="66" charset="0"/>
              </a:rPr>
              <a:t>)</a:t>
            </a:r>
            <a:endParaRPr lang="es-ES" b="1" dirty="0">
              <a:solidFill>
                <a:schemeClr val="accent1">
                  <a:lumMod val="75000"/>
                </a:schemeClr>
              </a:solidFill>
              <a:latin typeface="Comic Sans MS" panose="030F0702030302020204" pitchFamily="66" charset="0"/>
            </a:endParaRPr>
          </a:p>
        </p:txBody>
      </p:sp>
      <p:sp>
        <p:nvSpPr>
          <p:cNvPr id="5" name="CuadroTexto 4"/>
          <p:cNvSpPr txBox="1"/>
          <p:nvPr/>
        </p:nvSpPr>
        <p:spPr>
          <a:xfrm>
            <a:off x="206171" y="1763293"/>
            <a:ext cx="7309055" cy="1015663"/>
          </a:xfrm>
          <a:prstGeom prst="rect">
            <a:avLst/>
          </a:prstGeom>
          <a:noFill/>
        </p:spPr>
        <p:txBody>
          <a:bodyPr wrap="square" rtlCol="0">
            <a:spAutoFit/>
          </a:bodyPr>
          <a:lstStyle/>
          <a:p>
            <a:pPr>
              <a:spcBef>
                <a:spcPts val="600"/>
              </a:spcBef>
            </a:pPr>
            <a:r>
              <a:rPr lang="zh-CN" altLang="en-US" sz="2000" b="1" dirty="0"/>
              <a:t>有些人看不起保罗，指控他软弱优柔寡断（哥林多后书</a:t>
            </a:r>
            <a:r>
              <a:rPr lang="en-US" altLang="zh-CN" sz="2000" b="1" dirty="0"/>
              <a:t>10</a:t>
            </a:r>
            <a:r>
              <a:rPr lang="zh-CN" altLang="en-US" sz="2000" b="1" dirty="0"/>
              <a:t>：</a:t>
            </a:r>
            <a:r>
              <a:rPr lang="en-US" altLang="zh-CN" sz="2000" b="1" dirty="0"/>
              <a:t>10</a:t>
            </a:r>
            <a:r>
              <a:rPr lang="zh-CN" altLang="en-US" sz="2000" b="1" dirty="0"/>
              <a:t>）。因此，为了让他的建议被接纳，使徒有必要为自己辩护，反驳这些指控。</a:t>
            </a:r>
            <a:endParaRPr lang="en-GB" sz="2000" b="1" dirty="0"/>
          </a:p>
        </p:txBody>
      </p:sp>
      <p:pic>
        <p:nvPicPr>
          <p:cNvPr id="6" name="Imagen 5"/>
          <p:cNvPicPr>
            <a:picLocks noChangeAspect="1"/>
          </p:cNvPicPr>
          <p:nvPr/>
        </p:nvPicPr>
        <p:blipFill>
          <a:blip r:embed="rId3" cstate="email"/>
          <a:stretch>
            <a:fillRect/>
          </a:stretch>
        </p:blipFill>
        <p:spPr>
          <a:xfrm>
            <a:off x="7515226" y="1702393"/>
            <a:ext cx="4549263" cy="2545421"/>
          </a:xfrm>
          <a:prstGeom prst="rect">
            <a:avLst/>
          </a:prstGeom>
          <a:solidFill>
            <a:srgbClr val="FFFFFF">
              <a:shade val="85000"/>
            </a:srgbClr>
          </a:solidFill>
          <a:ln w="88900" cap="sq">
            <a:solidFill>
              <a:schemeClr val="tx2">
                <a:lumMod val="60000"/>
                <a:lumOff val="40000"/>
              </a:schemeClr>
            </a:soli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8" name="CuadroTexto 7"/>
          <p:cNvSpPr txBox="1"/>
          <p:nvPr/>
        </p:nvSpPr>
        <p:spPr>
          <a:xfrm>
            <a:off x="3652809" y="4247814"/>
            <a:ext cx="1899537" cy="2246769"/>
          </a:xfrm>
          <a:prstGeom prst="rect">
            <a:avLst/>
          </a:prstGeom>
          <a:noFill/>
        </p:spPr>
        <p:txBody>
          <a:bodyPr wrap="square">
            <a:spAutoFit/>
          </a:bodyPr>
          <a:lstStyle/>
          <a:p>
            <a:pPr>
              <a:spcBef>
                <a:spcPts val="600"/>
              </a:spcBef>
            </a:pPr>
            <a:r>
              <a:rPr lang="zh-CN" altLang="en-US" sz="2000" b="1" dirty="0"/>
              <a:t>他和他的同伴们可以自信地说，他的行为无论是在教会内外都是圣洁且诚实的</a:t>
            </a:r>
            <a:r>
              <a:rPr lang="en-US" altLang="zh-CN" sz="2000" b="1" dirty="0"/>
              <a:t>[</a:t>
            </a:r>
            <a:r>
              <a:rPr lang="zh-CN" altLang="en-US" sz="2000" b="1" dirty="0"/>
              <a:t>纯粹的</a:t>
            </a:r>
            <a:r>
              <a:rPr lang="en-US" altLang="zh-CN" sz="2000" b="1" dirty="0"/>
              <a:t>]</a:t>
            </a:r>
            <a:r>
              <a:rPr lang="zh-CN" altLang="en-US" sz="2000" b="1" dirty="0"/>
              <a:t>。</a:t>
            </a:r>
            <a:endParaRPr lang="en-GB" sz="2000" b="1" dirty="0"/>
          </a:p>
        </p:txBody>
      </p:sp>
      <p:sp>
        <p:nvSpPr>
          <p:cNvPr id="10" name="CuadroTexto 9"/>
          <p:cNvSpPr txBox="1"/>
          <p:nvPr/>
        </p:nvSpPr>
        <p:spPr>
          <a:xfrm>
            <a:off x="7571151" y="4555591"/>
            <a:ext cx="4208582" cy="1938992"/>
          </a:xfrm>
          <a:prstGeom prst="rect">
            <a:avLst/>
          </a:prstGeom>
          <a:noFill/>
        </p:spPr>
        <p:txBody>
          <a:bodyPr wrap="square">
            <a:spAutoFit/>
          </a:bodyPr>
          <a:lstStyle/>
          <a:p>
            <a:pPr>
              <a:spcBef>
                <a:spcPts val="600"/>
              </a:spcBef>
            </a:pPr>
            <a:r>
              <a:rPr lang="zh-CN" altLang="en-US" sz="2000" b="1" dirty="0"/>
              <a:t>因此，保罗的著作没有隐藏的意图。他希望这些信件能在圣洁和诚实的语境下被阅读和理解</a:t>
            </a:r>
            <a:r>
              <a:rPr lang="en-US" altLang="zh-CN" sz="2000" b="1" dirty="0"/>
              <a:t>——</a:t>
            </a:r>
            <a:r>
              <a:rPr lang="zh-CN" altLang="en-US" sz="2000" b="1" dirty="0"/>
              <a:t>也就是说，他是出于对他们的爱，也是只为他们的福祉而写的（哥林多后书 </a:t>
            </a:r>
            <a:r>
              <a:rPr lang="en-US" altLang="zh-CN" sz="2000" b="1" dirty="0"/>
              <a:t>1</a:t>
            </a:r>
            <a:r>
              <a:rPr lang="zh-CN" altLang="en-US" sz="2000" b="1" dirty="0"/>
              <a:t>：</a:t>
            </a:r>
            <a:r>
              <a:rPr lang="en-US" altLang="zh-CN" sz="2000" b="1" dirty="0"/>
              <a:t>13-14</a:t>
            </a:r>
            <a:r>
              <a:rPr lang="zh-CN" altLang="en-US" sz="2000" b="1" dirty="0"/>
              <a:t>）。</a:t>
            </a:r>
            <a:endParaRPr lang="en-GB" sz="2000" b="1" dirty="0"/>
          </a:p>
        </p:txBody>
      </p:sp>
      <p:pic>
        <p:nvPicPr>
          <p:cNvPr id="12" name="Imagen 11"/>
          <p:cNvPicPr>
            <a:picLocks noChangeAspect="1"/>
          </p:cNvPicPr>
          <p:nvPr/>
        </p:nvPicPr>
        <p:blipFill>
          <a:blip r:embed="rId4" cstate="email"/>
          <a:srcRect/>
          <a:stretch>
            <a:fillRect/>
          </a:stretch>
        </p:blipFill>
        <p:spPr>
          <a:xfrm>
            <a:off x="124132" y="4077858"/>
            <a:ext cx="3267998" cy="2554545"/>
          </a:xfrm>
          <a:prstGeom prst="roundRect">
            <a:avLst>
              <a:gd name="adj" fmla="val 0"/>
            </a:avLst>
          </a:prstGeom>
          <a:solidFill>
            <a:srgbClr val="FFFFFF"/>
          </a:solidFill>
          <a:ln w="76200" cap="sq">
            <a:solidFill>
              <a:schemeClr val="accent1">
                <a:lumMod val="75000"/>
              </a:schemeClr>
            </a:solidFill>
            <a:miter lim="800000"/>
            <a:headEnd/>
            <a:tailEnd/>
          </a:ln>
          <a:effectLst/>
          <a:scene3d>
            <a:camera prst="orthographicFront"/>
            <a:lightRig rig="threePt" dir="t">
              <a:rot lat="0" lon="0" rev="2700000"/>
            </a:lightRig>
          </a:scene3d>
          <a:sp3d contourW="6350">
            <a:bevelT h="38100"/>
            <a:contourClr>
              <a:srgbClr val="C0C0C0"/>
            </a:contourClr>
          </a:sp3d>
        </p:spPr>
      </p:pic>
      <p:pic>
        <p:nvPicPr>
          <p:cNvPr id="14" name="Imagen 13"/>
          <p:cNvPicPr>
            <a:picLocks noChangeAspect="1"/>
          </p:cNvPicPr>
          <p:nvPr/>
        </p:nvPicPr>
        <p:blipFill>
          <a:blip r:embed="rId5" cstate="email"/>
          <a:stretch>
            <a:fillRect/>
          </a:stretch>
        </p:blipFill>
        <p:spPr>
          <a:xfrm>
            <a:off x="5751871" y="3965059"/>
            <a:ext cx="1563830" cy="2780142"/>
          </a:xfrm>
          <a:prstGeom prst="rect">
            <a:avLst/>
          </a:prstGeom>
          <a:ln w="88900" cap="sq" cmpd="thickThin">
            <a:solidFill>
              <a:schemeClr val="accent3">
                <a:lumMod val="75000"/>
              </a:schemeClr>
            </a:solidFill>
            <a:prstDash val="solid"/>
            <a:miter lim="800000"/>
            <a:headEnd/>
            <a:tailEnd/>
          </a:ln>
          <a:effectLst>
            <a:innerShdw blurRad="76200">
              <a:srgbClr val="000000"/>
            </a:innerShdw>
          </a:effectLst>
        </p:spPr>
      </p:pic>
      <p:sp>
        <p:nvSpPr>
          <p:cNvPr id="7" name="CuadroTexto 6"/>
          <p:cNvSpPr txBox="1"/>
          <p:nvPr/>
        </p:nvSpPr>
        <p:spPr>
          <a:xfrm>
            <a:off x="121830" y="2933849"/>
            <a:ext cx="7309055" cy="1015663"/>
          </a:xfrm>
          <a:prstGeom prst="rect">
            <a:avLst/>
          </a:prstGeom>
          <a:noFill/>
        </p:spPr>
        <p:txBody>
          <a:bodyPr wrap="square">
            <a:spAutoFit/>
          </a:bodyPr>
          <a:lstStyle/>
          <a:p>
            <a:pPr lvl="0">
              <a:spcBef>
                <a:spcPts val="600"/>
              </a:spcBef>
              <a:defRPr/>
            </a:pPr>
            <a:r>
              <a:rPr lang="zh-CN" altLang="en-US" sz="2000" b="1" dirty="0">
                <a:solidFill>
                  <a:prstClr val="black"/>
                </a:solidFill>
              </a:rPr>
              <a:t>作为一个人，他认为自己微不足道（以弗所书</a:t>
            </a:r>
            <a:r>
              <a:rPr lang="en-US" altLang="zh-CN" sz="2000" b="1" dirty="0">
                <a:solidFill>
                  <a:prstClr val="black"/>
                </a:solidFill>
              </a:rPr>
              <a:t>3</a:t>
            </a:r>
            <a:r>
              <a:rPr lang="zh-CN" altLang="en-US" sz="2000" b="1" dirty="0">
                <a:solidFill>
                  <a:prstClr val="black"/>
                </a:solidFill>
              </a:rPr>
              <a:t>：</a:t>
            </a:r>
            <a:r>
              <a:rPr lang="en-US" altLang="zh-CN" sz="2000" b="1" dirty="0">
                <a:solidFill>
                  <a:prstClr val="black"/>
                </a:solidFill>
              </a:rPr>
              <a:t>8</a:t>
            </a:r>
            <a:r>
              <a:rPr lang="zh-CN" altLang="en-US" sz="2000" b="1" dirty="0">
                <a:solidFill>
                  <a:prstClr val="black"/>
                </a:solidFill>
              </a:rPr>
              <a:t>）。但凭借上帝的恩典，他可以自豪地说自己良心清白（哥林多后书 </a:t>
            </a:r>
            <a:r>
              <a:rPr lang="en-US" altLang="zh-CN" sz="2000" b="1" dirty="0">
                <a:solidFill>
                  <a:prstClr val="black"/>
                </a:solidFill>
              </a:rPr>
              <a:t>1</a:t>
            </a:r>
            <a:r>
              <a:rPr lang="zh-CN" altLang="en-US" sz="2000" b="1" dirty="0">
                <a:solidFill>
                  <a:prstClr val="black"/>
                </a:solidFill>
              </a:rPr>
              <a:t>：</a:t>
            </a:r>
            <a:r>
              <a:rPr lang="en-US" altLang="zh-CN" sz="2000" b="1" dirty="0">
                <a:solidFill>
                  <a:prstClr val="black"/>
                </a:solidFill>
              </a:rPr>
              <a:t>12</a:t>
            </a:r>
            <a:r>
              <a:rPr lang="zh-CN" altLang="en-US" sz="2000" b="1" dirty="0">
                <a:solidFill>
                  <a:prstClr val="black"/>
                </a:solidFill>
              </a:rPr>
              <a:t>）。</a:t>
            </a:r>
            <a:endParaRPr kumimoji="0" lang="en-GB"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14" presetClass="entr" presetSubtype="1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randombar(horizontal)">
                                      <p:cBhvr>
                                        <p:cTn id="16" dur="500"/>
                                        <p:tgtEl>
                                          <p:spTgt spid="4"/>
                                        </p:tgtEl>
                                      </p:cBhvr>
                                    </p:animEffect>
                                  </p:childTnLst>
                                </p:cTn>
                              </p:par>
                            </p:childTnLst>
                          </p:cTn>
                        </p:par>
                      </p:childTnLst>
                    </p:cTn>
                  </p:par>
                  <p:par>
                    <p:cTn id="17" fill="hold">
                      <p:stCondLst>
                        <p:cond delay="indefinite"/>
                      </p:stCondLst>
                      <p:childTnLst>
                        <p:par>
                          <p:cTn id="18" fill="hold">
                            <p:stCondLst>
                              <p:cond delay="0"/>
                            </p:stCondLst>
                            <p:childTnLst>
                              <p:par>
                                <p:cTn id="19" presetID="4" presetClass="entr" presetSubtype="32"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Effect transition="in" filter="box(out)">
                                      <p:cBhvr>
                                        <p:cTn id="21" dur="750"/>
                                        <p:tgtEl>
                                          <p:spTgt spid="6"/>
                                        </p:tgtEl>
                                      </p:cBhvr>
                                    </p:animEffect>
                                  </p:childTnLst>
                                </p:cTn>
                              </p:par>
                            </p:childTnLst>
                          </p:cTn>
                        </p:par>
                        <p:par>
                          <p:cTn id="22" fill="hold">
                            <p:stCondLst>
                              <p:cond delay="100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8" fill="hold" grpId="0" nodeType="click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left)">
                                      <p:cBhvr>
                                        <p:cTn id="30" dur="5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37" presetClass="entr" presetSubtype="0" fill="hold"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1000"/>
                                        <p:tgtEl>
                                          <p:spTgt spid="12"/>
                                        </p:tgtEl>
                                      </p:cBhvr>
                                    </p:animEffect>
                                    <p:anim calcmode="lin" valueType="num">
                                      <p:cBhvr>
                                        <p:cTn id="36" dur="1000" fill="hold"/>
                                        <p:tgtEl>
                                          <p:spTgt spid="12"/>
                                        </p:tgtEl>
                                        <p:attrNameLst>
                                          <p:attrName>ppt_x</p:attrName>
                                        </p:attrNameLst>
                                      </p:cBhvr>
                                      <p:tavLst>
                                        <p:tav tm="0">
                                          <p:val>
                                            <p:strVal val="#ppt_x"/>
                                          </p:val>
                                        </p:tav>
                                        <p:tav tm="100000">
                                          <p:val>
                                            <p:strVal val="#ppt_x"/>
                                          </p:val>
                                        </p:tav>
                                      </p:tavLst>
                                    </p:anim>
                                    <p:anim calcmode="lin" valueType="num">
                                      <p:cBhvr>
                                        <p:cTn id="37" dur="900" decel="100000" fill="hold"/>
                                        <p:tgtEl>
                                          <p:spTgt spid="12"/>
                                        </p:tgtEl>
                                        <p:attrNameLst>
                                          <p:attrName>ppt_y</p:attrName>
                                        </p:attrNameLst>
                                      </p:cBhvr>
                                      <p:tavLst>
                                        <p:tav tm="0">
                                          <p:val>
                                            <p:strVal val="#ppt_y+1"/>
                                          </p:val>
                                        </p:tav>
                                        <p:tav tm="100000">
                                          <p:val>
                                            <p:strVal val="#ppt_y-.03"/>
                                          </p:val>
                                        </p:tav>
                                      </p:tavLst>
                                    </p:anim>
                                    <p:anim calcmode="lin" valueType="num">
                                      <p:cBhvr>
                                        <p:cTn id="38" dur="100" accel="100000" fill="hold">
                                          <p:stCondLst>
                                            <p:cond delay="900"/>
                                          </p:stCondLst>
                                        </p:cTn>
                                        <p:tgtEl>
                                          <p:spTgt spid="12"/>
                                        </p:tgtEl>
                                        <p:attrNameLst>
                                          <p:attrName>ppt_y</p:attrName>
                                        </p:attrNameLst>
                                      </p:cBhvr>
                                      <p:tavLst>
                                        <p:tav tm="0">
                                          <p:val>
                                            <p:strVal val="#ppt_y-.03"/>
                                          </p:val>
                                        </p:tav>
                                        <p:tav tm="100000">
                                          <p:val>
                                            <p:strVal val="#ppt_y"/>
                                          </p:val>
                                        </p:tav>
                                      </p:tavLst>
                                    </p:anim>
                                  </p:childTnLst>
                                </p:cTn>
                              </p:par>
                              <p:par>
                                <p:cTn id="39" presetID="37" presetClass="entr" presetSubtype="0" fill="hold" grpId="0" nodeType="withEffect">
                                  <p:stCondLst>
                                    <p:cond delay="0"/>
                                  </p:stCondLst>
                                  <p:childTnLst>
                                    <p:set>
                                      <p:cBhvr>
                                        <p:cTn id="40" dur="1" fill="hold">
                                          <p:stCondLst>
                                            <p:cond delay="0"/>
                                          </p:stCondLst>
                                        </p:cTn>
                                        <p:tgtEl>
                                          <p:spTgt spid="8"/>
                                        </p:tgtEl>
                                        <p:attrNameLst>
                                          <p:attrName>style.visibility</p:attrName>
                                        </p:attrNameLst>
                                      </p:cBhvr>
                                      <p:to>
                                        <p:strVal val="visible"/>
                                      </p:to>
                                    </p:set>
                                    <p:animEffect transition="in" filter="fade">
                                      <p:cBhvr>
                                        <p:cTn id="41" dur="1000"/>
                                        <p:tgtEl>
                                          <p:spTgt spid="8"/>
                                        </p:tgtEl>
                                      </p:cBhvr>
                                    </p:animEffect>
                                    <p:anim calcmode="lin" valueType="num">
                                      <p:cBhvr>
                                        <p:cTn id="42" dur="1000" fill="hold"/>
                                        <p:tgtEl>
                                          <p:spTgt spid="8"/>
                                        </p:tgtEl>
                                        <p:attrNameLst>
                                          <p:attrName>ppt_x</p:attrName>
                                        </p:attrNameLst>
                                      </p:cBhvr>
                                      <p:tavLst>
                                        <p:tav tm="0">
                                          <p:val>
                                            <p:strVal val="#ppt_x"/>
                                          </p:val>
                                        </p:tav>
                                        <p:tav tm="100000">
                                          <p:val>
                                            <p:strVal val="#ppt_x"/>
                                          </p:val>
                                        </p:tav>
                                      </p:tavLst>
                                    </p:anim>
                                    <p:anim calcmode="lin" valueType="num">
                                      <p:cBhvr>
                                        <p:cTn id="43" dur="900" decel="100000" fill="hold"/>
                                        <p:tgtEl>
                                          <p:spTgt spid="8"/>
                                        </p:tgtEl>
                                        <p:attrNameLst>
                                          <p:attrName>ppt_y</p:attrName>
                                        </p:attrNameLst>
                                      </p:cBhvr>
                                      <p:tavLst>
                                        <p:tav tm="0">
                                          <p:val>
                                            <p:strVal val="#ppt_y+1"/>
                                          </p:val>
                                        </p:tav>
                                        <p:tav tm="100000">
                                          <p:val>
                                            <p:strVal val="#ppt_y-.03"/>
                                          </p:val>
                                        </p:tav>
                                      </p:tavLst>
                                    </p:anim>
                                    <p:anim calcmode="lin" valueType="num">
                                      <p:cBhvr>
                                        <p:cTn id="44" dur="100" accel="100000" fill="hold">
                                          <p:stCondLst>
                                            <p:cond delay="900"/>
                                          </p:stCondLst>
                                        </p:cTn>
                                        <p:tgtEl>
                                          <p:spTgt spid="8"/>
                                        </p:tgtEl>
                                        <p:attrNameLst>
                                          <p:attrName>ppt_y</p:attrName>
                                        </p:attrNameLst>
                                      </p:cBhvr>
                                      <p:tavLst>
                                        <p:tav tm="0">
                                          <p:val>
                                            <p:strVal val="#ppt_y-.03"/>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37" presetClass="entr" presetSubtype="0" fill="hold" nodeType="clickEffect">
                                  <p:stCondLst>
                                    <p:cond delay="0"/>
                                  </p:stCondLst>
                                  <p:childTnLst>
                                    <p:set>
                                      <p:cBhvr>
                                        <p:cTn id="48" dur="1" fill="hold">
                                          <p:stCondLst>
                                            <p:cond delay="0"/>
                                          </p:stCondLst>
                                        </p:cTn>
                                        <p:tgtEl>
                                          <p:spTgt spid="14"/>
                                        </p:tgtEl>
                                        <p:attrNameLst>
                                          <p:attrName>style.visibility</p:attrName>
                                        </p:attrNameLst>
                                      </p:cBhvr>
                                      <p:to>
                                        <p:strVal val="visible"/>
                                      </p:to>
                                    </p:set>
                                    <p:animEffect transition="in" filter="fade">
                                      <p:cBhvr>
                                        <p:cTn id="49" dur="1000"/>
                                        <p:tgtEl>
                                          <p:spTgt spid="14"/>
                                        </p:tgtEl>
                                      </p:cBhvr>
                                    </p:animEffect>
                                    <p:anim calcmode="lin" valueType="num">
                                      <p:cBhvr>
                                        <p:cTn id="50" dur="1000" fill="hold"/>
                                        <p:tgtEl>
                                          <p:spTgt spid="14"/>
                                        </p:tgtEl>
                                        <p:attrNameLst>
                                          <p:attrName>ppt_x</p:attrName>
                                        </p:attrNameLst>
                                      </p:cBhvr>
                                      <p:tavLst>
                                        <p:tav tm="0">
                                          <p:val>
                                            <p:strVal val="#ppt_x"/>
                                          </p:val>
                                        </p:tav>
                                        <p:tav tm="100000">
                                          <p:val>
                                            <p:strVal val="#ppt_x"/>
                                          </p:val>
                                        </p:tav>
                                      </p:tavLst>
                                    </p:anim>
                                    <p:anim calcmode="lin" valueType="num">
                                      <p:cBhvr>
                                        <p:cTn id="51" dur="900" decel="100000" fill="hold"/>
                                        <p:tgtEl>
                                          <p:spTgt spid="14"/>
                                        </p:tgtEl>
                                        <p:attrNameLst>
                                          <p:attrName>ppt_y</p:attrName>
                                        </p:attrNameLst>
                                      </p:cBhvr>
                                      <p:tavLst>
                                        <p:tav tm="0">
                                          <p:val>
                                            <p:strVal val="#ppt_y+1"/>
                                          </p:val>
                                        </p:tav>
                                        <p:tav tm="100000">
                                          <p:val>
                                            <p:strVal val="#ppt_y-.03"/>
                                          </p:val>
                                        </p:tav>
                                      </p:tavLst>
                                    </p:anim>
                                    <p:anim calcmode="lin" valueType="num">
                                      <p:cBhvr>
                                        <p:cTn id="52" dur="100" accel="100000" fill="hold">
                                          <p:stCondLst>
                                            <p:cond delay="900"/>
                                          </p:stCondLst>
                                        </p:cTn>
                                        <p:tgtEl>
                                          <p:spTgt spid="14"/>
                                        </p:tgtEl>
                                        <p:attrNameLst>
                                          <p:attrName>ppt_y</p:attrName>
                                        </p:attrNameLst>
                                      </p:cBhvr>
                                      <p:tavLst>
                                        <p:tav tm="0">
                                          <p:val>
                                            <p:strVal val="#ppt_y-.03"/>
                                          </p:val>
                                        </p:tav>
                                        <p:tav tm="100000">
                                          <p:val>
                                            <p:strVal val="#ppt_y"/>
                                          </p:val>
                                        </p:tav>
                                      </p:tavLst>
                                    </p:anim>
                                  </p:childTnLst>
                                </p:cTn>
                              </p:par>
                              <p:par>
                                <p:cTn id="53" presetID="37" presetClass="entr" presetSubtype="0" fill="hold" grpId="0" nodeType="withEffect">
                                  <p:stCondLst>
                                    <p:cond delay="0"/>
                                  </p:stCondLst>
                                  <p:childTnLst>
                                    <p:set>
                                      <p:cBhvr>
                                        <p:cTn id="54" dur="1" fill="hold">
                                          <p:stCondLst>
                                            <p:cond delay="0"/>
                                          </p:stCondLst>
                                        </p:cTn>
                                        <p:tgtEl>
                                          <p:spTgt spid="10"/>
                                        </p:tgtEl>
                                        <p:attrNameLst>
                                          <p:attrName>style.visibility</p:attrName>
                                        </p:attrNameLst>
                                      </p:cBhvr>
                                      <p:to>
                                        <p:strVal val="visible"/>
                                      </p:to>
                                    </p:set>
                                    <p:animEffect transition="in" filter="fade">
                                      <p:cBhvr>
                                        <p:cTn id="55" dur="1000"/>
                                        <p:tgtEl>
                                          <p:spTgt spid="10"/>
                                        </p:tgtEl>
                                      </p:cBhvr>
                                    </p:animEffect>
                                    <p:anim calcmode="lin" valueType="num">
                                      <p:cBhvr>
                                        <p:cTn id="56" dur="1000" fill="hold"/>
                                        <p:tgtEl>
                                          <p:spTgt spid="10"/>
                                        </p:tgtEl>
                                        <p:attrNameLst>
                                          <p:attrName>ppt_x</p:attrName>
                                        </p:attrNameLst>
                                      </p:cBhvr>
                                      <p:tavLst>
                                        <p:tav tm="0">
                                          <p:val>
                                            <p:strVal val="#ppt_x"/>
                                          </p:val>
                                        </p:tav>
                                        <p:tav tm="100000">
                                          <p:val>
                                            <p:strVal val="#ppt_x"/>
                                          </p:val>
                                        </p:tav>
                                      </p:tavLst>
                                    </p:anim>
                                    <p:anim calcmode="lin" valueType="num">
                                      <p:cBhvr>
                                        <p:cTn id="57" dur="900" decel="100000" fill="hold"/>
                                        <p:tgtEl>
                                          <p:spTgt spid="10"/>
                                        </p:tgtEl>
                                        <p:attrNameLst>
                                          <p:attrName>ppt_y</p:attrName>
                                        </p:attrNameLst>
                                      </p:cBhvr>
                                      <p:tavLst>
                                        <p:tav tm="0">
                                          <p:val>
                                            <p:strVal val="#ppt_y+1"/>
                                          </p:val>
                                        </p:tav>
                                        <p:tav tm="100000">
                                          <p:val>
                                            <p:strVal val="#ppt_y-.03"/>
                                          </p:val>
                                        </p:tav>
                                      </p:tavLst>
                                    </p:anim>
                                    <p:anim calcmode="lin" valueType="num">
                                      <p:cBhvr>
                                        <p:cTn id="58" dur="100" accel="100000" fill="hold">
                                          <p:stCondLst>
                                            <p:cond delay="900"/>
                                          </p:stCondLst>
                                        </p:cTn>
                                        <p:tgtEl>
                                          <p:spTgt spid="10"/>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8" grpId="0"/>
      <p:bldP spid="10"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cstate="hqprint">
            <a:alphaModFix amt="67000"/>
            <a:lum/>
          </a:blip>
          <a:srcRect/>
          <a:stretch>
            <a:fillRect/>
          </a:stretch>
        </a:blipFill>
        <a:effectLst/>
      </p:bgPr>
    </p:bg>
    <p:spTree>
      <p:nvGrpSpPr>
        <p:cNvPr id="1" name=""/>
        <p:cNvGrpSpPr/>
        <p:nvPr/>
      </p:nvGrpSpPr>
      <p:grpSpPr>
        <a:xfrm>
          <a:off x="0" y="0"/>
          <a:ext cx="0" cy="0"/>
          <a:chOff x="0" y="0"/>
          <a:chExt cx="0" cy="0"/>
        </a:xfrm>
      </p:grpSpPr>
      <p:sp>
        <p:nvSpPr>
          <p:cNvPr id="3" name="CuadroTexto 2"/>
          <p:cNvSpPr txBox="1"/>
          <p:nvPr/>
        </p:nvSpPr>
        <p:spPr>
          <a:xfrm>
            <a:off x="0" y="0"/>
            <a:ext cx="7239504" cy="707886"/>
          </a:xfrm>
          <a:prstGeom prst="rect">
            <a:avLst/>
          </a:prstGeom>
          <a:noFill/>
        </p:spPr>
        <p:txBody>
          <a:bodyPr wrap="square">
            <a:spAutoFit/>
          </a:bodyPr>
          <a:lstStyle/>
          <a:p>
            <a:pPr algn="ctr"/>
            <a:r>
              <a:rPr lang="zh-CN" altLang="en-US" sz="4000" b="1" dirty="0">
                <a:ln w="6600">
                  <a:solidFill>
                    <a:schemeClr val="accent1">
                      <a:lumMod val="75000"/>
                    </a:schemeClr>
                  </a:solidFill>
                  <a:prstDash val="solid"/>
                </a:ln>
                <a:solidFill>
                  <a:srgbClr val="FFFFFF"/>
                </a:solidFill>
                <a:effectLst>
                  <a:outerShdw dist="38100" dir="2700000" algn="tl" rotWithShape="0">
                    <a:schemeClr val="accent1">
                      <a:lumMod val="75000"/>
                    </a:schemeClr>
                  </a:outerShdw>
                </a:effectLst>
              </a:rPr>
              <a:t>以智慧行事</a:t>
            </a:r>
            <a:endParaRPr lang="en-GB" sz="4000" b="1" dirty="0">
              <a:ln w="6600">
                <a:solidFill>
                  <a:schemeClr val="accent1">
                    <a:lumMod val="75000"/>
                  </a:schemeClr>
                </a:solidFill>
                <a:prstDash val="solid"/>
              </a:ln>
              <a:solidFill>
                <a:srgbClr val="FFFFFF"/>
              </a:solidFill>
              <a:effectLst>
                <a:outerShdw dist="38100" dir="2700000" algn="tl" rotWithShape="0">
                  <a:schemeClr val="accent1">
                    <a:lumMod val="75000"/>
                  </a:schemeClr>
                </a:outerShdw>
              </a:effectLst>
            </a:endParaRPr>
          </a:p>
        </p:txBody>
      </p:sp>
      <p:sp>
        <p:nvSpPr>
          <p:cNvPr id="5" name="CuadroTexto 4"/>
          <p:cNvSpPr txBox="1"/>
          <p:nvPr/>
        </p:nvSpPr>
        <p:spPr>
          <a:xfrm>
            <a:off x="199815" y="885325"/>
            <a:ext cx="6839873" cy="707886"/>
          </a:xfrm>
          <a:prstGeom prst="rect">
            <a:avLst/>
          </a:prstGeom>
          <a:ln w="28575">
            <a:noFill/>
          </a:ln>
          <a:effectLst>
            <a:innerShdw blurRad="114300">
              <a:prstClr val="black"/>
            </a:innerShdw>
          </a:effectLst>
        </p:spPr>
        <p:style>
          <a:lnRef idx="1">
            <a:schemeClr val="accent6"/>
          </a:lnRef>
          <a:fillRef idx="2">
            <a:schemeClr val="accent6"/>
          </a:fillRef>
          <a:effectRef idx="1">
            <a:schemeClr val="accent6"/>
          </a:effectRef>
          <a:fontRef idx="minor">
            <a:schemeClr val="dk1"/>
          </a:fontRef>
        </p:style>
        <p:txBody>
          <a:bodyPr wrap="square">
            <a:spAutoFit/>
            <a:scene3d>
              <a:camera prst="orthographicFront"/>
              <a:lightRig rig="threePt" dir="t"/>
            </a:scene3d>
            <a:sp3d extrusionH="57150">
              <a:bevelT w="38100" h="38100"/>
            </a:sp3d>
          </a:bodyPr>
          <a:lstStyle/>
          <a:p>
            <a:pPr algn="ctr"/>
            <a:r>
              <a:rPr lang="en-GB" b="1" dirty="0">
                <a:solidFill>
                  <a:schemeClr val="accent4">
                    <a:lumMod val="50000"/>
                  </a:schemeClr>
                </a:solidFill>
                <a:latin typeface="Comic Sans MS" panose="030F0702030302020204" pitchFamily="66" charset="0"/>
              </a:rPr>
              <a:t>“</a:t>
            </a:r>
            <a:r>
              <a:rPr lang="zh-CN" altLang="en-US" sz="2000" b="1" dirty="0">
                <a:solidFill>
                  <a:schemeClr val="accent4">
                    <a:lumMod val="50000"/>
                  </a:schemeClr>
                </a:solidFill>
                <a:latin typeface="Comic Sans MS" panose="030F0702030302020204" pitchFamily="66" charset="0"/>
              </a:rPr>
              <a:t>我呼吁 神给我的心作见证，我没有往哥林多去是为要宽容你们。</a:t>
            </a:r>
            <a:r>
              <a:rPr lang="en-GB" b="1" dirty="0">
                <a:solidFill>
                  <a:schemeClr val="accent4">
                    <a:lumMod val="50000"/>
                  </a:schemeClr>
                </a:solidFill>
                <a:latin typeface="Comic Sans MS" panose="030F0702030302020204" pitchFamily="66" charset="0"/>
              </a:rPr>
              <a:t>”  </a:t>
            </a:r>
            <a:r>
              <a:rPr lang="en-GB" sz="1400" b="1" dirty="0">
                <a:solidFill>
                  <a:schemeClr val="accent4">
                    <a:lumMod val="50000"/>
                  </a:schemeClr>
                </a:solidFill>
                <a:latin typeface="Comic Sans MS" panose="030F0702030302020204" pitchFamily="66" charset="0"/>
              </a:rPr>
              <a:t>(</a:t>
            </a:r>
            <a:r>
              <a:rPr lang="zh-CN" altLang="en-US" b="1" dirty="0">
                <a:solidFill>
                  <a:schemeClr val="accent4">
                    <a:lumMod val="50000"/>
                  </a:schemeClr>
                </a:solidFill>
                <a:latin typeface="Comic Sans MS" panose="030F0702030302020204" pitchFamily="66" charset="0"/>
              </a:rPr>
              <a:t>哥林多后书 </a:t>
            </a:r>
            <a:r>
              <a:rPr lang="en-US" altLang="zh-CN" b="1" dirty="0">
                <a:solidFill>
                  <a:schemeClr val="accent4">
                    <a:lumMod val="50000"/>
                  </a:schemeClr>
                </a:solidFill>
                <a:latin typeface="Comic Sans MS" panose="030F0702030302020204" pitchFamily="66" charset="0"/>
              </a:rPr>
              <a:t>1</a:t>
            </a:r>
            <a:r>
              <a:rPr lang="zh-CN" altLang="en-US" b="1" dirty="0">
                <a:solidFill>
                  <a:schemeClr val="accent4">
                    <a:lumMod val="50000"/>
                  </a:schemeClr>
                </a:solidFill>
                <a:latin typeface="Comic Sans MS" panose="030F0702030302020204" pitchFamily="66" charset="0"/>
              </a:rPr>
              <a:t>：</a:t>
            </a:r>
            <a:r>
              <a:rPr lang="en-US" altLang="zh-CN" b="1" dirty="0">
                <a:solidFill>
                  <a:schemeClr val="accent4">
                    <a:lumMod val="50000"/>
                  </a:schemeClr>
                </a:solidFill>
                <a:latin typeface="Comic Sans MS" panose="030F0702030302020204" pitchFamily="66" charset="0"/>
              </a:rPr>
              <a:t>23</a:t>
            </a:r>
            <a:r>
              <a:rPr lang="en-GB" sz="1400" b="1" dirty="0">
                <a:solidFill>
                  <a:schemeClr val="accent4">
                    <a:lumMod val="50000"/>
                  </a:schemeClr>
                </a:solidFill>
                <a:latin typeface="Comic Sans MS" panose="030F0702030302020204" pitchFamily="66" charset="0"/>
              </a:rPr>
              <a:t>)</a:t>
            </a:r>
          </a:p>
        </p:txBody>
      </p:sp>
      <p:sp>
        <p:nvSpPr>
          <p:cNvPr id="6" name="CuadroTexto 5"/>
          <p:cNvSpPr txBox="1"/>
          <p:nvPr/>
        </p:nvSpPr>
        <p:spPr>
          <a:xfrm>
            <a:off x="200025" y="1827013"/>
            <a:ext cx="6372225" cy="707886"/>
          </a:xfrm>
          <a:prstGeom prst="rect">
            <a:avLst/>
          </a:prstGeom>
          <a:noFill/>
        </p:spPr>
        <p:txBody>
          <a:bodyPr wrap="square" rtlCol="0">
            <a:spAutoFit/>
          </a:bodyPr>
          <a:lstStyle/>
          <a:p>
            <a:pPr>
              <a:spcBef>
                <a:spcPts val="600"/>
              </a:spcBef>
            </a:pPr>
            <a:r>
              <a:rPr lang="zh-CN" altLang="en-US" sz="2000" b="1" dirty="0"/>
              <a:t>在他的第一封信中，保罗告诉了哥林多人他所计划行走的路线（哥林多前书 </a:t>
            </a:r>
            <a:r>
              <a:rPr lang="en-US" altLang="zh-CN" sz="2000" b="1" dirty="0"/>
              <a:t>16</a:t>
            </a:r>
            <a:r>
              <a:rPr lang="zh-CN" altLang="en-US" sz="2000" b="1" dirty="0"/>
              <a:t>：</a:t>
            </a:r>
            <a:r>
              <a:rPr lang="en-US" altLang="zh-CN" sz="2000" b="1" dirty="0"/>
              <a:t>5-11</a:t>
            </a:r>
            <a:r>
              <a:rPr lang="zh-CN" altLang="en-US" sz="2000" b="1" dirty="0"/>
              <a:t>）：</a:t>
            </a:r>
            <a:endParaRPr lang="en-GB" sz="2000" b="1" dirty="0"/>
          </a:p>
        </p:txBody>
      </p:sp>
      <p:graphicFrame>
        <p:nvGraphicFramePr>
          <p:cNvPr id="7" name="Diagrama 6"/>
          <p:cNvGraphicFramePr/>
          <p:nvPr>
            <p:extLst>
              <p:ext uri="{D42A27DB-BD31-4B8C-83A1-F6EECF244321}">
                <p14:modId xmlns:p14="http://schemas.microsoft.com/office/powerpoint/2010/main" val="951113950"/>
              </p:ext>
            </p:extLst>
          </p:nvPr>
        </p:nvGraphicFramePr>
        <p:xfrm>
          <a:off x="914400" y="2623969"/>
          <a:ext cx="5962650" cy="360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CuadroTexto 8"/>
          <p:cNvSpPr txBox="1"/>
          <p:nvPr/>
        </p:nvSpPr>
        <p:spPr>
          <a:xfrm>
            <a:off x="200024" y="3073039"/>
            <a:ext cx="11991975" cy="400110"/>
          </a:xfrm>
          <a:prstGeom prst="rect">
            <a:avLst/>
          </a:prstGeom>
          <a:noFill/>
        </p:spPr>
        <p:txBody>
          <a:bodyPr wrap="square" rtlCol="0">
            <a:spAutoFit/>
          </a:bodyPr>
          <a:lstStyle/>
          <a:p>
            <a:pPr>
              <a:spcBef>
                <a:spcPts val="600"/>
              </a:spcBef>
            </a:pPr>
            <a:r>
              <a:rPr lang="zh-CN" altLang="en-US" sz="2000" b="1" dirty="0"/>
              <a:t>在后来的一封信中（ 已遗失，哥林多后书 </a:t>
            </a:r>
            <a:r>
              <a:rPr lang="en-US" altLang="zh-CN" sz="2000" b="1" dirty="0"/>
              <a:t>7</a:t>
            </a:r>
            <a:r>
              <a:rPr lang="zh-CN" altLang="en-US" sz="2000" b="1" dirty="0"/>
              <a:t>：</a:t>
            </a:r>
            <a:r>
              <a:rPr lang="en-US" altLang="zh-CN" sz="2000" b="1" dirty="0"/>
              <a:t>8</a:t>
            </a:r>
            <a:r>
              <a:rPr lang="zh-CN" altLang="en-US" sz="2000" b="1" dirty="0"/>
              <a:t>），他告诉他们他将两次拜访他们（哥林多后书 </a:t>
            </a:r>
            <a:r>
              <a:rPr lang="en-US" altLang="zh-CN" sz="2000" b="1" dirty="0"/>
              <a:t>1</a:t>
            </a:r>
            <a:r>
              <a:rPr lang="zh-CN" altLang="en-US" sz="2000" b="1" dirty="0"/>
              <a:t>：</a:t>
            </a:r>
            <a:r>
              <a:rPr lang="en-US" altLang="zh-CN" sz="2000" b="1" dirty="0"/>
              <a:t>15-16</a:t>
            </a:r>
            <a:r>
              <a:rPr lang="en-GB" sz="2000" b="1" dirty="0"/>
              <a:t>):</a:t>
            </a:r>
          </a:p>
        </p:txBody>
      </p:sp>
      <p:graphicFrame>
        <p:nvGraphicFramePr>
          <p:cNvPr id="11" name="Diagrama 10"/>
          <p:cNvGraphicFramePr/>
          <p:nvPr>
            <p:extLst>
              <p:ext uri="{D42A27DB-BD31-4B8C-83A1-F6EECF244321}">
                <p14:modId xmlns:p14="http://schemas.microsoft.com/office/powerpoint/2010/main" val="1972348534"/>
              </p:ext>
            </p:extLst>
          </p:nvPr>
        </p:nvGraphicFramePr>
        <p:xfrm>
          <a:off x="914400" y="3562219"/>
          <a:ext cx="7181850" cy="3600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13" name="CuadroTexto 12"/>
          <p:cNvSpPr txBox="1"/>
          <p:nvPr/>
        </p:nvSpPr>
        <p:spPr>
          <a:xfrm>
            <a:off x="200025" y="4238053"/>
            <a:ext cx="6677025" cy="1015663"/>
          </a:xfrm>
          <a:prstGeom prst="rect">
            <a:avLst/>
          </a:prstGeom>
          <a:noFill/>
        </p:spPr>
        <p:txBody>
          <a:bodyPr wrap="square" rtlCol="0">
            <a:spAutoFit/>
          </a:bodyPr>
          <a:lstStyle/>
          <a:p>
            <a:pPr>
              <a:spcBef>
                <a:spcPts val="600"/>
              </a:spcBef>
            </a:pPr>
            <a:r>
              <a:rPr lang="zh-CN" altLang="en-US" sz="2000" b="1" dirty="0"/>
              <a:t>然而，他改变了计划，决定不作那第一次的拜访（哥林多后书</a:t>
            </a:r>
            <a:r>
              <a:rPr lang="en-US" altLang="zh-CN" sz="2000" b="1" dirty="0"/>
              <a:t>1</a:t>
            </a:r>
            <a:r>
              <a:rPr lang="zh-CN" altLang="en-US" sz="2000" b="1" dirty="0"/>
              <a:t>：</a:t>
            </a:r>
            <a:r>
              <a:rPr lang="en-US" altLang="zh-CN" sz="2000" b="1" dirty="0"/>
              <a:t>23</a:t>
            </a:r>
            <a:r>
              <a:rPr lang="zh-CN" altLang="en-US" sz="2000" b="1" dirty="0"/>
              <a:t>）。这些变化引发了一些人批评他性格不稳定、摇摆不定。他是为什么改变了主意呢</a:t>
            </a:r>
            <a:r>
              <a:rPr lang="en-GB" sz="2000" b="1" dirty="0"/>
              <a:t>?</a:t>
            </a:r>
          </a:p>
        </p:txBody>
      </p:sp>
      <p:pic>
        <p:nvPicPr>
          <p:cNvPr id="4" name="Imagen 3"/>
          <p:cNvPicPr>
            <a:picLocks noChangeAspect="1"/>
          </p:cNvPicPr>
          <p:nvPr/>
        </p:nvPicPr>
        <p:blipFill>
          <a:blip r:embed="rId13" cstate="email"/>
          <a:stretch>
            <a:fillRect/>
          </a:stretch>
        </p:blipFill>
        <p:spPr>
          <a:xfrm>
            <a:off x="7306179" y="222335"/>
            <a:ext cx="4752471" cy="2673265"/>
          </a:xfrm>
          <a:prstGeom prst="rect">
            <a:avLst/>
          </a:prstGeom>
          <a:solidFill>
            <a:srgbClr val="FFFFFF">
              <a:shade val="85000"/>
            </a:srgbClr>
          </a:solidFill>
          <a:ln w="88900" cap="sq">
            <a:gradFill>
              <a:gsLst>
                <a:gs pos="0">
                  <a:srgbClr val="FDF983"/>
                </a:gs>
                <a:gs pos="52000">
                  <a:srgbClr val="FDF983"/>
                </a:gs>
                <a:gs pos="60000">
                  <a:srgbClr val="A8875F"/>
                </a:gs>
                <a:gs pos="100000">
                  <a:srgbClr val="A8875F"/>
                </a:gs>
              </a:gsLst>
              <a:lin ang="5400000" scaled="1"/>
            </a:gradFill>
            <a:miter lim="800000"/>
            <a:headEnd/>
            <a:tailEnd/>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Imagen 9"/>
          <p:cNvPicPr>
            <a:picLocks noChangeAspect="1"/>
          </p:cNvPicPr>
          <p:nvPr/>
        </p:nvPicPr>
        <p:blipFill>
          <a:blip r:embed="rId14" cstate="email"/>
          <a:stretch>
            <a:fillRect/>
          </a:stretch>
        </p:blipFill>
        <p:spPr>
          <a:xfrm>
            <a:off x="7420479" y="4011289"/>
            <a:ext cx="4371471" cy="2565216"/>
          </a:xfrm>
          <a:prstGeom prst="rect">
            <a:avLst/>
          </a:prstGeom>
          <a:solidFill>
            <a:srgbClr val="FFFFFF">
              <a:shade val="85000"/>
            </a:srgbClr>
          </a:solidFill>
          <a:ln w="57150" cap="sq">
            <a:solidFill>
              <a:schemeClr val="accent3"/>
            </a:solidFill>
            <a:miter lim="800000"/>
            <a:headEnd/>
            <a:tailEnd/>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8" name="CuadroTexto 7"/>
          <p:cNvSpPr txBox="1"/>
          <p:nvPr/>
        </p:nvSpPr>
        <p:spPr>
          <a:xfrm>
            <a:off x="103853" y="5423798"/>
            <a:ext cx="7049422" cy="1015663"/>
          </a:xfrm>
          <a:prstGeom prst="rect">
            <a:avLst/>
          </a:prstGeom>
          <a:noFill/>
        </p:spPr>
        <p:txBody>
          <a:bodyPr wrap="square">
            <a:spAutoFit/>
          </a:bodyPr>
          <a:lstStyle/>
          <a:p>
            <a:pPr lvl="0">
              <a:spcBef>
                <a:spcPts val="600"/>
              </a:spcBef>
              <a:defRPr/>
            </a:pPr>
            <a:r>
              <a:rPr lang="zh-CN" altLang="en-US" sz="2000" b="1" dirty="0">
                <a:solidFill>
                  <a:prstClr val="black"/>
                </a:solidFill>
              </a:rPr>
              <a:t>保罗在哥林多的出现似乎是必要的，因为那里的问题。但他将要面对的反对意味着一场他极想避免的冲突，因为他对他们深厚的爱（哥林多后书 </a:t>
            </a:r>
            <a:r>
              <a:rPr lang="en-US" altLang="zh-CN" sz="2000" b="1" dirty="0">
                <a:solidFill>
                  <a:prstClr val="black"/>
                </a:solidFill>
              </a:rPr>
              <a:t>2</a:t>
            </a:r>
            <a:r>
              <a:rPr lang="zh-CN" altLang="en-US" sz="2000" b="1" dirty="0">
                <a:solidFill>
                  <a:prstClr val="black"/>
                </a:solidFill>
              </a:rPr>
              <a:t>：</a:t>
            </a:r>
            <a:r>
              <a:rPr lang="en-US" altLang="zh-CN" sz="2000" b="1" dirty="0">
                <a:solidFill>
                  <a:prstClr val="black"/>
                </a:solidFill>
              </a:rPr>
              <a:t>1-4</a:t>
            </a:r>
            <a:r>
              <a:rPr kumimoji="0" lang="en-GB" sz="2000" b="1" i="0" u="none" strike="noStrike" kern="1200" cap="none" spc="0" normalizeH="0" baseline="0" noProof="0" dirty="0">
                <a:ln>
                  <a:noFill/>
                </a:ln>
                <a:solidFill>
                  <a:prstClr val="black"/>
                </a:solidFill>
                <a:effectLst/>
                <a:uLnTx/>
                <a:uFillTx/>
                <a:latin typeface="Aptos" panose="02110004020202020204"/>
                <a:ea typeface="+mn-ea"/>
                <a:cs typeface="+mn-cs"/>
              </a:rPr>
              <a:t>)</a:t>
            </a:r>
            <a:r>
              <a:rPr kumimoji="0" lang="zh-CN" altLang="en-US" sz="2000" b="1" i="0" u="none" strike="noStrike" kern="1200" cap="none" spc="0" normalizeH="0" baseline="0" noProof="0" dirty="0">
                <a:ln>
                  <a:noFill/>
                </a:ln>
                <a:solidFill>
                  <a:prstClr val="black"/>
                </a:solidFill>
                <a:effectLst/>
                <a:uLnTx/>
                <a:uFillTx/>
                <a:latin typeface="Aptos" panose="02110004020202020204"/>
                <a:ea typeface="+mn-ea"/>
                <a:cs typeface="+mn-cs"/>
              </a:rPr>
              <a:t>。</a:t>
            </a:r>
            <a:endParaRPr kumimoji="0" lang="en-GB"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21" presetClass="entr" presetSubtype="1" fill="hold" grpId="0" nodeType="afterEffect">
                                  <p:stCondLst>
                                    <p:cond delay="0"/>
                                  </p:stCondLst>
                                  <p:childTnLst>
                                    <p:set>
                                      <p:cBhvr>
                                        <p:cTn id="15" dur="1" fill="hold">
                                          <p:stCondLst>
                                            <p:cond delay="0"/>
                                          </p:stCondLst>
                                        </p:cTn>
                                        <p:tgtEl>
                                          <p:spTgt spid="5"/>
                                        </p:tgtEl>
                                        <p:attrNameLst>
                                          <p:attrName>style.visibility</p:attrName>
                                        </p:attrNameLst>
                                      </p:cBhvr>
                                      <p:to>
                                        <p:strVal val="visible"/>
                                      </p:to>
                                    </p:set>
                                    <p:animEffect transition="in" filter="wheel(1)">
                                      <p:cBhvr>
                                        <p:cTn id="16" dur="5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14" presetClass="entr" presetSubtype="5"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randombar(vertical)">
                                      <p:cBhvr>
                                        <p:cTn id="21" dur="500"/>
                                        <p:tgtEl>
                                          <p:spTgt spid="4"/>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wipe(left)">
                                      <p:cBhvr>
                                        <p:cTn id="25" dur="500"/>
                                        <p:tgtEl>
                                          <p:spTgt spid="6"/>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7">
                                            <p:graphicEl>
                                              <a:dgm id="{88C68A86-C418-4A07-AB2F-695C116983D9}"/>
                                            </p:graphicEl>
                                          </p:spTgt>
                                        </p:tgtEl>
                                        <p:attrNameLst>
                                          <p:attrName>style.visibility</p:attrName>
                                        </p:attrNameLst>
                                      </p:cBhvr>
                                      <p:to>
                                        <p:strVal val="visible"/>
                                      </p:to>
                                    </p:set>
                                    <p:anim calcmode="lin" valueType="num">
                                      <p:cBhvr additive="base">
                                        <p:cTn id="30" dur="500" fill="hold"/>
                                        <p:tgtEl>
                                          <p:spTgt spid="7">
                                            <p:graphicEl>
                                              <a:dgm id="{88C68A86-C418-4A07-AB2F-695C116983D9}"/>
                                            </p:graphicEl>
                                          </p:spTgt>
                                        </p:tgtEl>
                                        <p:attrNameLst>
                                          <p:attrName>ppt_x</p:attrName>
                                        </p:attrNameLst>
                                      </p:cBhvr>
                                      <p:tavLst>
                                        <p:tav tm="0">
                                          <p:val>
                                            <p:strVal val="0-#ppt_w/2"/>
                                          </p:val>
                                        </p:tav>
                                        <p:tav tm="100000">
                                          <p:val>
                                            <p:strVal val="#ppt_x"/>
                                          </p:val>
                                        </p:tav>
                                      </p:tavLst>
                                    </p:anim>
                                    <p:anim calcmode="lin" valueType="num">
                                      <p:cBhvr additive="base">
                                        <p:cTn id="31" dur="500" fill="hold"/>
                                        <p:tgtEl>
                                          <p:spTgt spid="7">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par>
                          <p:cTn id="32" fill="hold">
                            <p:stCondLst>
                              <p:cond delay="500"/>
                            </p:stCondLst>
                            <p:childTnLst>
                              <p:par>
                                <p:cTn id="33" presetID="2" presetClass="entr" presetSubtype="8" fill="hold" grpId="0" nodeType="afterEffect">
                                  <p:stCondLst>
                                    <p:cond delay="0"/>
                                  </p:stCondLst>
                                  <p:childTnLst>
                                    <p:set>
                                      <p:cBhvr>
                                        <p:cTn id="34" dur="1" fill="hold">
                                          <p:stCondLst>
                                            <p:cond delay="0"/>
                                          </p:stCondLst>
                                        </p:cTn>
                                        <p:tgtEl>
                                          <p:spTgt spid="7">
                                            <p:graphicEl>
                                              <a:dgm id="{E43C1325-6628-438D-85B4-414782981C81}"/>
                                            </p:graphicEl>
                                          </p:spTgt>
                                        </p:tgtEl>
                                        <p:attrNameLst>
                                          <p:attrName>style.visibility</p:attrName>
                                        </p:attrNameLst>
                                      </p:cBhvr>
                                      <p:to>
                                        <p:strVal val="visible"/>
                                      </p:to>
                                    </p:set>
                                    <p:anim calcmode="lin" valueType="num">
                                      <p:cBhvr additive="base">
                                        <p:cTn id="35" dur="500" fill="hold"/>
                                        <p:tgtEl>
                                          <p:spTgt spid="7">
                                            <p:graphicEl>
                                              <a:dgm id="{E43C1325-6628-438D-85B4-414782981C81}"/>
                                            </p:graphicEl>
                                          </p:spTgt>
                                        </p:tgtEl>
                                        <p:attrNameLst>
                                          <p:attrName>ppt_x</p:attrName>
                                        </p:attrNameLst>
                                      </p:cBhvr>
                                      <p:tavLst>
                                        <p:tav tm="0">
                                          <p:val>
                                            <p:strVal val="0-#ppt_w/2"/>
                                          </p:val>
                                        </p:tav>
                                        <p:tav tm="100000">
                                          <p:val>
                                            <p:strVal val="#ppt_x"/>
                                          </p:val>
                                        </p:tav>
                                      </p:tavLst>
                                    </p:anim>
                                    <p:anim calcmode="lin" valueType="num">
                                      <p:cBhvr additive="base">
                                        <p:cTn id="36" dur="500" fill="hold"/>
                                        <p:tgtEl>
                                          <p:spTgt spid="7">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par>
                          <p:cTn id="37" fill="hold">
                            <p:stCondLst>
                              <p:cond delay="1000"/>
                            </p:stCondLst>
                            <p:childTnLst>
                              <p:par>
                                <p:cTn id="38" presetID="2" presetClass="entr" presetSubtype="8" fill="hold" grpId="0" nodeType="afterEffect">
                                  <p:stCondLst>
                                    <p:cond delay="0"/>
                                  </p:stCondLst>
                                  <p:childTnLst>
                                    <p:set>
                                      <p:cBhvr>
                                        <p:cTn id="39" dur="1" fill="hold">
                                          <p:stCondLst>
                                            <p:cond delay="0"/>
                                          </p:stCondLst>
                                        </p:cTn>
                                        <p:tgtEl>
                                          <p:spTgt spid="7">
                                            <p:graphicEl>
                                              <a:dgm id="{DDBB88A2-37E8-4BD1-989A-89B36BE008DE}"/>
                                            </p:graphicEl>
                                          </p:spTgt>
                                        </p:tgtEl>
                                        <p:attrNameLst>
                                          <p:attrName>style.visibility</p:attrName>
                                        </p:attrNameLst>
                                      </p:cBhvr>
                                      <p:to>
                                        <p:strVal val="visible"/>
                                      </p:to>
                                    </p:set>
                                    <p:anim calcmode="lin" valueType="num">
                                      <p:cBhvr additive="base">
                                        <p:cTn id="40" dur="500" fill="hold"/>
                                        <p:tgtEl>
                                          <p:spTgt spid="7">
                                            <p:graphicEl>
                                              <a:dgm id="{DDBB88A2-37E8-4BD1-989A-89B36BE008DE}"/>
                                            </p:graphicEl>
                                          </p:spTgt>
                                        </p:tgtEl>
                                        <p:attrNameLst>
                                          <p:attrName>ppt_x</p:attrName>
                                        </p:attrNameLst>
                                      </p:cBhvr>
                                      <p:tavLst>
                                        <p:tav tm="0">
                                          <p:val>
                                            <p:strVal val="0-#ppt_w/2"/>
                                          </p:val>
                                        </p:tav>
                                        <p:tav tm="100000">
                                          <p:val>
                                            <p:strVal val="#ppt_x"/>
                                          </p:val>
                                        </p:tav>
                                      </p:tavLst>
                                    </p:anim>
                                    <p:anim calcmode="lin" valueType="num">
                                      <p:cBhvr additive="base">
                                        <p:cTn id="41" dur="500" fill="hold"/>
                                        <p:tgtEl>
                                          <p:spTgt spid="7">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par>
                          <p:cTn id="42" fill="hold">
                            <p:stCondLst>
                              <p:cond delay="1500"/>
                            </p:stCondLst>
                            <p:childTnLst>
                              <p:par>
                                <p:cTn id="43" presetID="2" presetClass="entr" presetSubtype="8" fill="hold" grpId="0" nodeType="afterEffect">
                                  <p:stCondLst>
                                    <p:cond delay="0"/>
                                  </p:stCondLst>
                                  <p:childTnLst>
                                    <p:set>
                                      <p:cBhvr>
                                        <p:cTn id="44" dur="1" fill="hold">
                                          <p:stCondLst>
                                            <p:cond delay="0"/>
                                          </p:stCondLst>
                                        </p:cTn>
                                        <p:tgtEl>
                                          <p:spTgt spid="7">
                                            <p:graphicEl>
                                              <a:dgm id="{718914A1-0806-482B-8FF6-8AD86C4C3AAD}"/>
                                            </p:graphicEl>
                                          </p:spTgt>
                                        </p:tgtEl>
                                        <p:attrNameLst>
                                          <p:attrName>style.visibility</p:attrName>
                                        </p:attrNameLst>
                                      </p:cBhvr>
                                      <p:to>
                                        <p:strVal val="visible"/>
                                      </p:to>
                                    </p:set>
                                    <p:anim calcmode="lin" valueType="num">
                                      <p:cBhvr additive="base">
                                        <p:cTn id="45" dur="500" fill="hold"/>
                                        <p:tgtEl>
                                          <p:spTgt spid="7">
                                            <p:graphicEl>
                                              <a:dgm id="{718914A1-0806-482B-8FF6-8AD86C4C3AAD}"/>
                                            </p:graphicEl>
                                          </p:spTgt>
                                        </p:tgtEl>
                                        <p:attrNameLst>
                                          <p:attrName>ppt_x</p:attrName>
                                        </p:attrNameLst>
                                      </p:cBhvr>
                                      <p:tavLst>
                                        <p:tav tm="0">
                                          <p:val>
                                            <p:strVal val="0-#ppt_w/2"/>
                                          </p:val>
                                        </p:tav>
                                        <p:tav tm="100000">
                                          <p:val>
                                            <p:strVal val="#ppt_x"/>
                                          </p:val>
                                        </p:tav>
                                      </p:tavLst>
                                    </p:anim>
                                    <p:anim calcmode="lin" valueType="num">
                                      <p:cBhvr additive="base">
                                        <p:cTn id="46" dur="500" fill="hold"/>
                                        <p:tgtEl>
                                          <p:spTgt spid="7">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grpId="0" nodeType="clickEffect">
                                  <p:stCondLst>
                                    <p:cond delay="0"/>
                                  </p:stCondLst>
                                  <p:childTnLst>
                                    <p:set>
                                      <p:cBhvr>
                                        <p:cTn id="50" dur="1" fill="hold">
                                          <p:stCondLst>
                                            <p:cond delay="0"/>
                                          </p:stCondLst>
                                        </p:cTn>
                                        <p:tgtEl>
                                          <p:spTgt spid="9"/>
                                        </p:tgtEl>
                                        <p:attrNameLst>
                                          <p:attrName>style.visibility</p:attrName>
                                        </p:attrNameLst>
                                      </p:cBhvr>
                                      <p:to>
                                        <p:strVal val="visible"/>
                                      </p:to>
                                    </p:set>
                                    <p:animEffect transition="in" filter="wipe(left)">
                                      <p:cBhvr>
                                        <p:cTn id="51" dur="500"/>
                                        <p:tgtEl>
                                          <p:spTgt spid="9"/>
                                        </p:tgtEl>
                                      </p:cBhvr>
                                    </p:animEffect>
                                  </p:childTnLst>
                                </p:cTn>
                              </p:par>
                            </p:childTnLst>
                          </p:cTn>
                        </p:par>
                      </p:childTnLst>
                    </p:cTn>
                  </p:par>
                  <p:par>
                    <p:cTn id="52" fill="hold">
                      <p:stCondLst>
                        <p:cond delay="indefinite"/>
                      </p:stCondLst>
                      <p:childTnLst>
                        <p:par>
                          <p:cTn id="53" fill="hold">
                            <p:stCondLst>
                              <p:cond delay="0"/>
                            </p:stCondLst>
                            <p:childTnLst>
                              <p:par>
                                <p:cTn id="54" presetID="2" presetClass="entr" presetSubtype="8" fill="hold" grpId="0" nodeType="clickEffect">
                                  <p:stCondLst>
                                    <p:cond delay="0"/>
                                  </p:stCondLst>
                                  <p:childTnLst>
                                    <p:set>
                                      <p:cBhvr>
                                        <p:cTn id="55" dur="1" fill="hold">
                                          <p:stCondLst>
                                            <p:cond delay="0"/>
                                          </p:stCondLst>
                                        </p:cTn>
                                        <p:tgtEl>
                                          <p:spTgt spid="11">
                                            <p:graphicEl>
                                              <a:dgm id="{88C68A86-C418-4A07-AB2F-695C116983D9}"/>
                                            </p:graphicEl>
                                          </p:spTgt>
                                        </p:tgtEl>
                                        <p:attrNameLst>
                                          <p:attrName>style.visibility</p:attrName>
                                        </p:attrNameLst>
                                      </p:cBhvr>
                                      <p:to>
                                        <p:strVal val="visible"/>
                                      </p:to>
                                    </p:set>
                                    <p:anim calcmode="lin" valueType="num">
                                      <p:cBhvr additive="base">
                                        <p:cTn id="56" dur="500" fill="hold"/>
                                        <p:tgtEl>
                                          <p:spTgt spid="11">
                                            <p:graphicEl>
                                              <a:dgm id="{88C68A86-C418-4A07-AB2F-695C116983D9}"/>
                                            </p:graphicEl>
                                          </p:spTgt>
                                        </p:tgtEl>
                                        <p:attrNameLst>
                                          <p:attrName>ppt_x</p:attrName>
                                        </p:attrNameLst>
                                      </p:cBhvr>
                                      <p:tavLst>
                                        <p:tav tm="0">
                                          <p:val>
                                            <p:strVal val="0-#ppt_w/2"/>
                                          </p:val>
                                        </p:tav>
                                        <p:tav tm="100000">
                                          <p:val>
                                            <p:strVal val="#ppt_x"/>
                                          </p:val>
                                        </p:tav>
                                      </p:tavLst>
                                    </p:anim>
                                    <p:anim calcmode="lin" valueType="num">
                                      <p:cBhvr additive="base">
                                        <p:cTn id="57" dur="500" fill="hold"/>
                                        <p:tgtEl>
                                          <p:spTgt spid="11">
                                            <p:graphicEl>
                                              <a:dgm id="{88C68A86-C418-4A07-AB2F-695C116983D9}"/>
                                            </p:graphicEl>
                                          </p:spTgt>
                                        </p:tgtEl>
                                        <p:attrNameLst>
                                          <p:attrName>ppt_y</p:attrName>
                                        </p:attrNameLst>
                                      </p:cBhvr>
                                      <p:tavLst>
                                        <p:tav tm="0">
                                          <p:val>
                                            <p:strVal val="#ppt_y"/>
                                          </p:val>
                                        </p:tav>
                                        <p:tav tm="100000">
                                          <p:val>
                                            <p:strVal val="#ppt_y"/>
                                          </p:val>
                                        </p:tav>
                                      </p:tavLst>
                                    </p:anim>
                                  </p:childTnLst>
                                </p:cTn>
                              </p:par>
                            </p:childTnLst>
                          </p:cTn>
                        </p:par>
                        <p:par>
                          <p:cTn id="58" fill="hold">
                            <p:stCondLst>
                              <p:cond delay="500"/>
                            </p:stCondLst>
                            <p:childTnLst>
                              <p:par>
                                <p:cTn id="59" presetID="2" presetClass="entr" presetSubtype="8" fill="hold" grpId="0" nodeType="afterEffect">
                                  <p:stCondLst>
                                    <p:cond delay="0"/>
                                  </p:stCondLst>
                                  <p:childTnLst>
                                    <p:set>
                                      <p:cBhvr>
                                        <p:cTn id="60" dur="1" fill="hold">
                                          <p:stCondLst>
                                            <p:cond delay="0"/>
                                          </p:stCondLst>
                                        </p:cTn>
                                        <p:tgtEl>
                                          <p:spTgt spid="11">
                                            <p:graphicEl>
                                              <a:dgm id="{0DA6EFD4-AE4A-4AF1-810B-7D3258FA5D03}"/>
                                            </p:graphicEl>
                                          </p:spTgt>
                                        </p:tgtEl>
                                        <p:attrNameLst>
                                          <p:attrName>style.visibility</p:attrName>
                                        </p:attrNameLst>
                                      </p:cBhvr>
                                      <p:to>
                                        <p:strVal val="visible"/>
                                      </p:to>
                                    </p:set>
                                    <p:anim calcmode="lin" valueType="num">
                                      <p:cBhvr additive="base">
                                        <p:cTn id="61" dur="500" fill="hold"/>
                                        <p:tgtEl>
                                          <p:spTgt spid="11">
                                            <p:graphicEl>
                                              <a:dgm id="{0DA6EFD4-AE4A-4AF1-810B-7D3258FA5D03}"/>
                                            </p:graphicEl>
                                          </p:spTgt>
                                        </p:tgtEl>
                                        <p:attrNameLst>
                                          <p:attrName>ppt_x</p:attrName>
                                        </p:attrNameLst>
                                      </p:cBhvr>
                                      <p:tavLst>
                                        <p:tav tm="0">
                                          <p:val>
                                            <p:strVal val="0-#ppt_w/2"/>
                                          </p:val>
                                        </p:tav>
                                        <p:tav tm="100000">
                                          <p:val>
                                            <p:strVal val="#ppt_x"/>
                                          </p:val>
                                        </p:tav>
                                      </p:tavLst>
                                    </p:anim>
                                    <p:anim calcmode="lin" valueType="num">
                                      <p:cBhvr additive="base">
                                        <p:cTn id="62" dur="500" fill="hold"/>
                                        <p:tgtEl>
                                          <p:spTgt spid="11">
                                            <p:graphicEl>
                                              <a:dgm id="{0DA6EFD4-AE4A-4AF1-810B-7D3258FA5D03}"/>
                                            </p:graphicEl>
                                          </p:spTgt>
                                        </p:tgtEl>
                                        <p:attrNameLst>
                                          <p:attrName>ppt_y</p:attrName>
                                        </p:attrNameLst>
                                      </p:cBhvr>
                                      <p:tavLst>
                                        <p:tav tm="0">
                                          <p:val>
                                            <p:strVal val="#ppt_y"/>
                                          </p:val>
                                        </p:tav>
                                        <p:tav tm="100000">
                                          <p:val>
                                            <p:strVal val="#ppt_y"/>
                                          </p:val>
                                        </p:tav>
                                      </p:tavLst>
                                    </p:anim>
                                  </p:childTnLst>
                                </p:cTn>
                              </p:par>
                            </p:childTnLst>
                          </p:cTn>
                        </p:par>
                        <p:par>
                          <p:cTn id="63" fill="hold">
                            <p:stCondLst>
                              <p:cond delay="1000"/>
                            </p:stCondLst>
                            <p:childTnLst>
                              <p:par>
                                <p:cTn id="64" presetID="2" presetClass="entr" presetSubtype="8" fill="hold" grpId="0" nodeType="afterEffect">
                                  <p:stCondLst>
                                    <p:cond delay="0"/>
                                  </p:stCondLst>
                                  <p:childTnLst>
                                    <p:set>
                                      <p:cBhvr>
                                        <p:cTn id="65" dur="1" fill="hold">
                                          <p:stCondLst>
                                            <p:cond delay="0"/>
                                          </p:stCondLst>
                                        </p:cTn>
                                        <p:tgtEl>
                                          <p:spTgt spid="11">
                                            <p:graphicEl>
                                              <a:dgm id="{E43C1325-6628-438D-85B4-414782981C81}"/>
                                            </p:graphicEl>
                                          </p:spTgt>
                                        </p:tgtEl>
                                        <p:attrNameLst>
                                          <p:attrName>style.visibility</p:attrName>
                                        </p:attrNameLst>
                                      </p:cBhvr>
                                      <p:to>
                                        <p:strVal val="visible"/>
                                      </p:to>
                                    </p:set>
                                    <p:anim calcmode="lin" valueType="num">
                                      <p:cBhvr additive="base">
                                        <p:cTn id="66" dur="500" fill="hold"/>
                                        <p:tgtEl>
                                          <p:spTgt spid="11">
                                            <p:graphicEl>
                                              <a:dgm id="{E43C1325-6628-438D-85B4-414782981C81}"/>
                                            </p:graphicEl>
                                          </p:spTgt>
                                        </p:tgtEl>
                                        <p:attrNameLst>
                                          <p:attrName>ppt_x</p:attrName>
                                        </p:attrNameLst>
                                      </p:cBhvr>
                                      <p:tavLst>
                                        <p:tav tm="0">
                                          <p:val>
                                            <p:strVal val="0-#ppt_w/2"/>
                                          </p:val>
                                        </p:tav>
                                        <p:tav tm="100000">
                                          <p:val>
                                            <p:strVal val="#ppt_x"/>
                                          </p:val>
                                        </p:tav>
                                      </p:tavLst>
                                    </p:anim>
                                    <p:anim calcmode="lin" valueType="num">
                                      <p:cBhvr additive="base">
                                        <p:cTn id="67" dur="500" fill="hold"/>
                                        <p:tgtEl>
                                          <p:spTgt spid="11">
                                            <p:graphicEl>
                                              <a:dgm id="{E43C1325-6628-438D-85B4-414782981C81}"/>
                                            </p:graphicEl>
                                          </p:spTgt>
                                        </p:tgtEl>
                                        <p:attrNameLst>
                                          <p:attrName>ppt_y</p:attrName>
                                        </p:attrNameLst>
                                      </p:cBhvr>
                                      <p:tavLst>
                                        <p:tav tm="0">
                                          <p:val>
                                            <p:strVal val="#ppt_y"/>
                                          </p:val>
                                        </p:tav>
                                        <p:tav tm="100000">
                                          <p:val>
                                            <p:strVal val="#ppt_y"/>
                                          </p:val>
                                        </p:tav>
                                      </p:tavLst>
                                    </p:anim>
                                  </p:childTnLst>
                                </p:cTn>
                              </p:par>
                            </p:childTnLst>
                          </p:cTn>
                        </p:par>
                        <p:par>
                          <p:cTn id="68" fill="hold">
                            <p:stCondLst>
                              <p:cond delay="1500"/>
                            </p:stCondLst>
                            <p:childTnLst>
                              <p:par>
                                <p:cTn id="69" presetID="2" presetClass="entr" presetSubtype="8" fill="hold" grpId="0" nodeType="afterEffect">
                                  <p:stCondLst>
                                    <p:cond delay="0"/>
                                  </p:stCondLst>
                                  <p:childTnLst>
                                    <p:set>
                                      <p:cBhvr>
                                        <p:cTn id="70" dur="1" fill="hold">
                                          <p:stCondLst>
                                            <p:cond delay="0"/>
                                          </p:stCondLst>
                                        </p:cTn>
                                        <p:tgtEl>
                                          <p:spTgt spid="11">
                                            <p:graphicEl>
                                              <a:dgm id="{DDBB88A2-37E8-4BD1-989A-89B36BE008DE}"/>
                                            </p:graphicEl>
                                          </p:spTgt>
                                        </p:tgtEl>
                                        <p:attrNameLst>
                                          <p:attrName>style.visibility</p:attrName>
                                        </p:attrNameLst>
                                      </p:cBhvr>
                                      <p:to>
                                        <p:strVal val="visible"/>
                                      </p:to>
                                    </p:set>
                                    <p:anim calcmode="lin" valueType="num">
                                      <p:cBhvr additive="base">
                                        <p:cTn id="71" dur="500" fill="hold"/>
                                        <p:tgtEl>
                                          <p:spTgt spid="11">
                                            <p:graphicEl>
                                              <a:dgm id="{DDBB88A2-37E8-4BD1-989A-89B36BE008DE}"/>
                                            </p:graphicEl>
                                          </p:spTgt>
                                        </p:tgtEl>
                                        <p:attrNameLst>
                                          <p:attrName>ppt_x</p:attrName>
                                        </p:attrNameLst>
                                      </p:cBhvr>
                                      <p:tavLst>
                                        <p:tav tm="0">
                                          <p:val>
                                            <p:strVal val="0-#ppt_w/2"/>
                                          </p:val>
                                        </p:tav>
                                        <p:tav tm="100000">
                                          <p:val>
                                            <p:strVal val="#ppt_x"/>
                                          </p:val>
                                        </p:tav>
                                      </p:tavLst>
                                    </p:anim>
                                    <p:anim calcmode="lin" valueType="num">
                                      <p:cBhvr additive="base">
                                        <p:cTn id="72" dur="500" fill="hold"/>
                                        <p:tgtEl>
                                          <p:spTgt spid="11">
                                            <p:graphicEl>
                                              <a:dgm id="{DDBB88A2-37E8-4BD1-989A-89B36BE008DE}"/>
                                            </p:graphicEl>
                                          </p:spTgt>
                                        </p:tgtEl>
                                        <p:attrNameLst>
                                          <p:attrName>ppt_y</p:attrName>
                                        </p:attrNameLst>
                                      </p:cBhvr>
                                      <p:tavLst>
                                        <p:tav tm="0">
                                          <p:val>
                                            <p:strVal val="#ppt_y"/>
                                          </p:val>
                                        </p:tav>
                                        <p:tav tm="100000">
                                          <p:val>
                                            <p:strVal val="#ppt_y"/>
                                          </p:val>
                                        </p:tav>
                                      </p:tavLst>
                                    </p:anim>
                                  </p:childTnLst>
                                </p:cTn>
                              </p:par>
                            </p:childTnLst>
                          </p:cTn>
                        </p:par>
                        <p:par>
                          <p:cTn id="73" fill="hold">
                            <p:stCondLst>
                              <p:cond delay="2000"/>
                            </p:stCondLst>
                            <p:childTnLst>
                              <p:par>
                                <p:cTn id="74" presetID="2" presetClass="entr" presetSubtype="8" fill="hold" grpId="0" nodeType="afterEffect">
                                  <p:stCondLst>
                                    <p:cond delay="0"/>
                                  </p:stCondLst>
                                  <p:childTnLst>
                                    <p:set>
                                      <p:cBhvr>
                                        <p:cTn id="75" dur="1" fill="hold">
                                          <p:stCondLst>
                                            <p:cond delay="0"/>
                                          </p:stCondLst>
                                        </p:cTn>
                                        <p:tgtEl>
                                          <p:spTgt spid="11">
                                            <p:graphicEl>
                                              <a:dgm id="{718914A1-0806-482B-8FF6-8AD86C4C3AAD}"/>
                                            </p:graphicEl>
                                          </p:spTgt>
                                        </p:tgtEl>
                                        <p:attrNameLst>
                                          <p:attrName>style.visibility</p:attrName>
                                        </p:attrNameLst>
                                      </p:cBhvr>
                                      <p:to>
                                        <p:strVal val="visible"/>
                                      </p:to>
                                    </p:set>
                                    <p:anim calcmode="lin" valueType="num">
                                      <p:cBhvr additive="base">
                                        <p:cTn id="76" dur="500" fill="hold"/>
                                        <p:tgtEl>
                                          <p:spTgt spid="11">
                                            <p:graphicEl>
                                              <a:dgm id="{718914A1-0806-482B-8FF6-8AD86C4C3AAD}"/>
                                            </p:graphicEl>
                                          </p:spTgt>
                                        </p:tgtEl>
                                        <p:attrNameLst>
                                          <p:attrName>ppt_x</p:attrName>
                                        </p:attrNameLst>
                                      </p:cBhvr>
                                      <p:tavLst>
                                        <p:tav tm="0">
                                          <p:val>
                                            <p:strVal val="0-#ppt_w/2"/>
                                          </p:val>
                                        </p:tav>
                                        <p:tav tm="100000">
                                          <p:val>
                                            <p:strVal val="#ppt_x"/>
                                          </p:val>
                                        </p:tav>
                                      </p:tavLst>
                                    </p:anim>
                                    <p:anim calcmode="lin" valueType="num">
                                      <p:cBhvr additive="base">
                                        <p:cTn id="77" dur="500" fill="hold"/>
                                        <p:tgtEl>
                                          <p:spTgt spid="11">
                                            <p:graphicEl>
                                              <a:dgm id="{718914A1-0806-482B-8FF6-8AD86C4C3AAD}"/>
                                            </p:graphicEl>
                                          </p:spTgt>
                                        </p:tgtEl>
                                        <p:attrNameLst>
                                          <p:attrName>ppt_y</p:attrName>
                                        </p:attrNameLst>
                                      </p:cBhvr>
                                      <p:tavLst>
                                        <p:tav tm="0">
                                          <p:val>
                                            <p:strVal val="#ppt_y"/>
                                          </p:val>
                                        </p:tav>
                                        <p:tav tm="100000">
                                          <p:val>
                                            <p:strVal val="#ppt_y"/>
                                          </p:val>
                                        </p:tav>
                                      </p:tavLst>
                                    </p:anim>
                                  </p:childTnLst>
                                </p:cTn>
                              </p:par>
                            </p:childTnLst>
                          </p:cTn>
                        </p:par>
                      </p:childTnLst>
                    </p:cTn>
                  </p:par>
                  <p:par>
                    <p:cTn id="78" fill="hold">
                      <p:stCondLst>
                        <p:cond delay="indefinite"/>
                      </p:stCondLst>
                      <p:childTnLst>
                        <p:par>
                          <p:cTn id="79" fill="hold">
                            <p:stCondLst>
                              <p:cond delay="0"/>
                            </p:stCondLst>
                            <p:childTnLst>
                              <p:par>
                                <p:cTn id="80" presetID="22" presetClass="entr" presetSubtype="8" fill="hold" grpId="0" nodeType="clickEffect">
                                  <p:stCondLst>
                                    <p:cond delay="0"/>
                                  </p:stCondLst>
                                  <p:childTnLst>
                                    <p:set>
                                      <p:cBhvr>
                                        <p:cTn id="81" dur="1" fill="hold">
                                          <p:stCondLst>
                                            <p:cond delay="0"/>
                                          </p:stCondLst>
                                        </p:cTn>
                                        <p:tgtEl>
                                          <p:spTgt spid="13"/>
                                        </p:tgtEl>
                                        <p:attrNameLst>
                                          <p:attrName>style.visibility</p:attrName>
                                        </p:attrNameLst>
                                      </p:cBhvr>
                                      <p:to>
                                        <p:strVal val="visible"/>
                                      </p:to>
                                    </p:set>
                                    <p:animEffect transition="in" filter="wipe(left)">
                                      <p:cBhvr>
                                        <p:cTn id="82" dur="500"/>
                                        <p:tgtEl>
                                          <p:spTgt spid="13"/>
                                        </p:tgtEl>
                                      </p:cBhvr>
                                    </p:animEffect>
                                  </p:childTnLst>
                                </p:cTn>
                              </p:par>
                            </p:childTnLst>
                          </p:cTn>
                        </p:par>
                      </p:childTnLst>
                    </p:cTn>
                  </p:par>
                  <p:par>
                    <p:cTn id="83" fill="hold">
                      <p:stCondLst>
                        <p:cond delay="indefinite"/>
                      </p:stCondLst>
                      <p:childTnLst>
                        <p:par>
                          <p:cTn id="84" fill="hold">
                            <p:stCondLst>
                              <p:cond delay="0"/>
                            </p:stCondLst>
                            <p:childTnLst>
                              <p:par>
                                <p:cTn id="85" presetID="31" presetClass="entr" presetSubtype="0" fill="hold" nodeType="clickEffect">
                                  <p:stCondLst>
                                    <p:cond delay="0"/>
                                  </p:stCondLst>
                                  <p:childTnLst>
                                    <p:set>
                                      <p:cBhvr>
                                        <p:cTn id="86" dur="1" fill="hold">
                                          <p:stCondLst>
                                            <p:cond delay="0"/>
                                          </p:stCondLst>
                                        </p:cTn>
                                        <p:tgtEl>
                                          <p:spTgt spid="10"/>
                                        </p:tgtEl>
                                        <p:attrNameLst>
                                          <p:attrName>style.visibility</p:attrName>
                                        </p:attrNameLst>
                                      </p:cBhvr>
                                      <p:to>
                                        <p:strVal val="visible"/>
                                      </p:to>
                                    </p:set>
                                    <p:anim calcmode="lin" valueType="num">
                                      <p:cBhvr>
                                        <p:cTn id="87" dur="1000" fill="hold"/>
                                        <p:tgtEl>
                                          <p:spTgt spid="10"/>
                                        </p:tgtEl>
                                        <p:attrNameLst>
                                          <p:attrName>ppt_w</p:attrName>
                                        </p:attrNameLst>
                                      </p:cBhvr>
                                      <p:tavLst>
                                        <p:tav tm="0">
                                          <p:val>
                                            <p:fltVal val="0"/>
                                          </p:val>
                                        </p:tav>
                                        <p:tav tm="100000">
                                          <p:val>
                                            <p:strVal val="#ppt_w"/>
                                          </p:val>
                                        </p:tav>
                                      </p:tavLst>
                                    </p:anim>
                                    <p:anim calcmode="lin" valueType="num">
                                      <p:cBhvr>
                                        <p:cTn id="88" dur="1000" fill="hold"/>
                                        <p:tgtEl>
                                          <p:spTgt spid="10"/>
                                        </p:tgtEl>
                                        <p:attrNameLst>
                                          <p:attrName>ppt_h</p:attrName>
                                        </p:attrNameLst>
                                      </p:cBhvr>
                                      <p:tavLst>
                                        <p:tav tm="0">
                                          <p:val>
                                            <p:fltVal val="0"/>
                                          </p:val>
                                        </p:tav>
                                        <p:tav tm="100000">
                                          <p:val>
                                            <p:strVal val="#ppt_h"/>
                                          </p:val>
                                        </p:tav>
                                      </p:tavLst>
                                    </p:anim>
                                    <p:anim calcmode="lin" valueType="num">
                                      <p:cBhvr>
                                        <p:cTn id="89" dur="1000" fill="hold"/>
                                        <p:tgtEl>
                                          <p:spTgt spid="10"/>
                                        </p:tgtEl>
                                        <p:attrNameLst>
                                          <p:attrName>style.rotation</p:attrName>
                                        </p:attrNameLst>
                                      </p:cBhvr>
                                      <p:tavLst>
                                        <p:tav tm="0">
                                          <p:val>
                                            <p:fltVal val="90"/>
                                          </p:val>
                                        </p:tav>
                                        <p:tav tm="100000">
                                          <p:val>
                                            <p:fltVal val="0"/>
                                          </p:val>
                                        </p:tav>
                                      </p:tavLst>
                                    </p:anim>
                                    <p:animEffect transition="in" filter="fade">
                                      <p:cBhvr>
                                        <p:cTn id="90" dur="1000"/>
                                        <p:tgtEl>
                                          <p:spTgt spid="10"/>
                                        </p:tgtEl>
                                      </p:cBhvr>
                                    </p:animEffect>
                                  </p:childTnLst>
                                </p:cTn>
                              </p:par>
                            </p:childTnLst>
                          </p:cTn>
                        </p:par>
                        <p:par>
                          <p:cTn id="91" fill="hold">
                            <p:stCondLst>
                              <p:cond delay="1000"/>
                            </p:stCondLst>
                            <p:childTnLst>
                              <p:par>
                                <p:cTn id="92" presetID="22" presetClass="entr" presetSubtype="8" fill="hold" grpId="0" nodeType="afterEffect">
                                  <p:stCondLst>
                                    <p:cond delay="0"/>
                                  </p:stCondLst>
                                  <p:childTnLst>
                                    <p:set>
                                      <p:cBhvr>
                                        <p:cTn id="93" dur="1" fill="hold">
                                          <p:stCondLst>
                                            <p:cond delay="0"/>
                                          </p:stCondLst>
                                        </p:cTn>
                                        <p:tgtEl>
                                          <p:spTgt spid="8"/>
                                        </p:tgtEl>
                                        <p:attrNameLst>
                                          <p:attrName>style.visibility</p:attrName>
                                        </p:attrNameLst>
                                      </p:cBhvr>
                                      <p:to>
                                        <p:strVal val="visible"/>
                                      </p:to>
                                    </p:set>
                                    <p:animEffect transition="in" filter="wipe(left)">
                                      <p:cBhvr>
                                        <p:cTn id="9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animBg="1"/>
      <p:bldP spid="6" grpId="0"/>
      <p:bldGraphic spid="7" grpId="0" uiExpand="1">
        <p:bldSub>
          <a:bldDgm bld="one"/>
        </p:bldSub>
      </p:bldGraphic>
      <p:bldP spid="9" grpId="0"/>
      <p:bldGraphic spid="11" grpId="0" uiExpand="1">
        <p:bldSub>
          <a:bldDgm bld="one"/>
        </p:bldSub>
      </p:bldGraphic>
      <p:bldP spid="13"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1" name="Rectángulo 10"/>
          <p:cNvSpPr>
            <a:spLocks noGrp="1" noRot="1" noMove="1" noResize="1" noEditPoints="1" noAdjustHandles="1" noChangeArrowheads="1" noChangeShapeType="1"/>
          </p:cNvSpPr>
          <p:nvPr/>
        </p:nvSpPr>
        <p:spPr>
          <a:xfrm>
            <a:off x="0" y="0"/>
            <a:ext cx="12191999" cy="1308616"/>
          </a:xfrm>
          <a:prstGeom prst="rect">
            <a:avLst/>
          </a:prstGeom>
          <a:blipFill dpi="0" rotWithShape="1">
            <a:blip r:embed="rId3" cstate="hqprint"/>
            <a:srcRect/>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p:cNvSpPr txBox="1"/>
          <p:nvPr/>
        </p:nvSpPr>
        <p:spPr>
          <a:xfrm>
            <a:off x="0" y="0"/>
            <a:ext cx="12191999" cy="769441"/>
          </a:xfrm>
          <a:prstGeom prst="rect">
            <a:avLst/>
          </a:prstGeom>
          <a:noFill/>
        </p:spPr>
        <p:txBody>
          <a:bodyPr wrap="square">
            <a:spAutoFit/>
            <a:scene3d>
              <a:camera prst="orthographicFront"/>
              <a:lightRig rig="harsh" dir="t"/>
            </a:scene3d>
            <a:sp3d extrusionH="57150" prstMaterial="matte">
              <a:bevelT w="63500" h="12700" prst="angle"/>
              <a:contourClr>
                <a:schemeClr val="bg1">
                  <a:lumMod val="65000"/>
                </a:schemeClr>
              </a:contourClr>
            </a:sp3d>
          </a:bodyPr>
          <a:lstStyle/>
          <a:p>
            <a:pPr algn="ctr"/>
            <a:r>
              <a:rPr lang="zh-CN" altLang="en-US" sz="4400" b="1" spc="300" dirty="0">
                <a:solidFill>
                  <a:schemeClr val="bg2">
                    <a:lumMod val="75000"/>
                  </a:schemeClr>
                </a:solidFill>
              </a:rPr>
              <a:t>宽恕与恢复</a:t>
            </a:r>
            <a:endParaRPr lang="en-GB" sz="4400" b="1" spc="300" dirty="0">
              <a:solidFill>
                <a:schemeClr val="bg2">
                  <a:lumMod val="75000"/>
                </a:schemeClr>
              </a:solidFill>
            </a:endParaRPr>
          </a:p>
        </p:txBody>
      </p:sp>
      <p:sp>
        <p:nvSpPr>
          <p:cNvPr id="4" name="CuadroTexto 3"/>
          <p:cNvSpPr txBox="1"/>
          <p:nvPr/>
        </p:nvSpPr>
        <p:spPr>
          <a:xfrm>
            <a:off x="0" y="766455"/>
            <a:ext cx="12191999" cy="400110"/>
          </a:xfrm>
          <a:prstGeom prst="rect">
            <a:avLst/>
          </a:prstGeom>
          <a:noFill/>
        </p:spPr>
        <p:txBody>
          <a:bodyPr wrap="square">
            <a:spAutoFit/>
            <a:scene3d>
              <a:camera prst="orthographicFront"/>
              <a:lightRig rig="threePt" dir="t"/>
            </a:scene3d>
            <a:sp3d extrusionH="57150">
              <a:bevelT w="38100" h="38100"/>
            </a:sp3d>
          </a:bodyPr>
          <a:lstStyle/>
          <a:p>
            <a:pPr algn="ctr"/>
            <a:r>
              <a:rPr lang="en-GB" b="1" dirty="0">
                <a:solidFill>
                  <a:schemeClr val="accent3">
                    <a:lumMod val="75000"/>
                  </a:schemeClr>
                </a:solidFill>
                <a:latin typeface="Comic Sans MS" panose="030F0702030302020204" pitchFamily="66" charset="0"/>
              </a:rPr>
              <a:t>“</a:t>
            </a:r>
            <a:r>
              <a:rPr lang="zh-CN" altLang="en-US" sz="2000" b="1" dirty="0">
                <a:solidFill>
                  <a:schemeClr val="accent3">
                    <a:lumMod val="75000"/>
                  </a:schemeClr>
                </a:solidFill>
                <a:latin typeface="Comic Sans MS" panose="030F0702030302020204" pitchFamily="66" charset="0"/>
              </a:rPr>
              <a:t>你们赦免谁，我也赦免谁。我若有所赦免的，是在基督面前为你们赦免的。</a:t>
            </a:r>
            <a:r>
              <a:rPr lang="en-GB" sz="2000" b="1" dirty="0">
                <a:solidFill>
                  <a:schemeClr val="accent3">
                    <a:lumMod val="75000"/>
                  </a:schemeClr>
                </a:solidFill>
                <a:latin typeface="Comic Sans MS" panose="030F0702030302020204" pitchFamily="66" charset="0"/>
              </a:rPr>
              <a:t>” </a:t>
            </a:r>
            <a:r>
              <a:rPr lang="zh-CN" altLang="en-US" b="1" dirty="0">
                <a:solidFill>
                  <a:schemeClr val="accent3">
                    <a:lumMod val="75000"/>
                  </a:schemeClr>
                </a:solidFill>
                <a:latin typeface="Comic Sans MS" panose="030F0702030302020204" pitchFamily="66" charset="0"/>
              </a:rPr>
              <a:t>（哥林多后书 </a:t>
            </a:r>
            <a:r>
              <a:rPr lang="en-US" altLang="zh-CN" b="1" dirty="0">
                <a:solidFill>
                  <a:schemeClr val="accent3">
                    <a:lumMod val="75000"/>
                  </a:schemeClr>
                </a:solidFill>
                <a:latin typeface="Comic Sans MS" panose="030F0702030302020204" pitchFamily="66" charset="0"/>
              </a:rPr>
              <a:t>2</a:t>
            </a:r>
            <a:r>
              <a:rPr lang="zh-CN" altLang="en-US" b="1" dirty="0">
                <a:solidFill>
                  <a:schemeClr val="accent3">
                    <a:lumMod val="75000"/>
                  </a:schemeClr>
                </a:solidFill>
                <a:latin typeface="Comic Sans MS" panose="030F0702030302020204" pitchFamily="66" charset="0"/>
              </a:rPr>
              <a:t>：</a:t>
            </a:r>
            <a:r>
              <a:rPr lang="en-US" altLang="zh-CN" b="1" dirty="0">
                <a:solidFill>
                  <a:schemeClr val="accent3">
                    <a:lumMod val="75000"/>
                  </a:schemeClr>
                </a:solidFill>
                <a:latin typeface="Comic Sans MS" panose="030F0702030302020204" pitchFamily="66" charset="0"/>
              </a:rPr>
              <a:t>10</a:t>
            </a:r>
            <a:r>
              <a:rPr lang="en-GB" sz="1400" b="1" dirty="0">
                <a:solidFill>
                  <a:schemeClr val="accent3">
                    <a:lumMod val="75000"/>
                  </a:schemeClr>
                </a:solidFill>
                <a:latin typeface="Comic Sans MS" panose="030F0702030302020204" pitchFamily="66" charset="0"/>
              </a:rPr>
              <a:t>)</a:t>
            </a:r>
          </a:p>
        </p:txBody>
      </p:sp>
      <p:sp>
        <p:nvSpPr>
          <p:cNvPr id="5" name="CuadroTexto 4"/>
          <p:cNvSpPr txBox="1"/>
          <p:nvPr/>
        </p:nvSpPr>
        <p:spPr>
          <a:xfrm>
            <a:off x="171450" y="1609801"/>
            <a:ext cx="6096000" cy="1323439"/>
          </a:xfrm>
          <a:prstGeom prst="rect">
            <a:avLst/>
          </a:prstGeom>
          <a:noFill/>
        </p:spPr>
        <p:txBody>
          <a:bodyPr wrap="square" rtlCol="0">
            <a:spAutoFit/>
          </a:bodyPr>
          <a:lstStyle/>
          <a:p>
            <a:pPr>
              <a:spcBef>
                <a:spcPts val="600"/>
              </a:spcBef>
            </a:pPr>
            <a:r>
              <a:rPr lang="zh-CN" altLang="en-US" sz="2000" b="1" dirty="0"/>
              <a:t>保罗前往特罗亚时，提多前往哥林多。保罗则从特罗阿前往马其顿。但他非常忧心，因为提多没有在特罗阿与他会面，向他传达有关哥林多教会的消息（哥林多后书 </a:t>
            </a:r>
            <a:r>
              <a:rPr lang="en-US" altLang="zh-CN" sz="2000" b="1" dirty="0"/>
              <a:t>2</a:t>
            </a:r>
            <a:r>
              <a:rPr lang="zh-CN" altLang="en-US" sz="2000" b="1" dirty="0"/>
              <a:t>：</a:t>
            </a:r>
            <a:r>
              <a:rPr lang="en-US" altLang="zh-CN" sz="2000" b="1" dirty="0"/>
              <a:t>12-13</a:t>
            </a:r>
            <a:r>
              <a:rPr lang="zh-CN" altLang="en-US" sz="2000" b="1" dirty="0"/>
              <a:t>）。</a:t>
            </a:r>
            <a:endParaRPr lang="en-GB" sz="2000" b="1" dirty="0"/>
          </a:p>
        </p:txBody>
      </p:sp>
      <p:pic>
        <p:nvPicPr>
          <p:cNvPr id="6" name="Imagen 5"/>
          <p:cNvPicPr>
            <a:picLocks noChangeAspect="1"/>
          </p:cNvPicPr>
          <p:nvPr/>
        </p:nvPicPr>
        <p:blipFill>
          <a:blip r:embed="rId4" cstate="email"/>
          <a:stretch>
            <a:fillRect/>
          </a:stretch>
        </p:blipFill>
        <p:spPr>
          <a:xfrm>
            <a:off x="6519069" y="1498401"/>
            <a:ext cx="2463005" cy="3057524"/>
          </a:xfrm>
          <a:prstGeom prst="snip2DiagRect">
            <a:avLst>
              <a:gd name="adj1" fmla="val 16193"/>
              <a:gd name="adj2" fmla="val 0"/>
            </a:avLst>
          </a:prstGeom>
          <a:solidFill>
            <a:srgbClr val="FFFFFF">
              <a:shade val="85000"/>
            </a:srgbClr>
          </a:solidFill>
          <a:ln w="88900" cap="sq">
            <a:solidFill>
              <a:srgbClr val="FF5729"/>
            </a:solidFill>
            <a:miter lim="800000"/>
            <a:headEnd/>
            <a:tailEnd/>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pic>
        <p:nvPicPr>
          <p:cNvPr id="8" name="Imagen 7"/>
          <p:cNvPicPr>
            <a:picLocks noChangeAspect="1"/>
          </p:cNvPicPr>
          <p:nvPr/>
        </p:nvPicPr>
        <p:blipFill>
          <a:blip r:embed="rId5" cstate="email"/>
          <a:stretch>
            <a:fillRect/>
          </a:stretch>
        </p:blipFill>
        <p:spPr>
          <a:xfrm>
            <a:off x="9353609" y="1498401"/>
            <a:ext cx="2463005" cy="3057524"/>
          </a:xfrm>
          <a:prstGeom prst="snip2DiagRect">
            <a:avLst/>
          </a:prstGeom>
          <a:solidFill>
            <a:srgbClr val="FFFFFF">
              <a:shade val="85000"/>
            </a:srgbClr>
          </a:solidFill>
          <a:ln w="88900" cap="sq">
            <a:solidFill>
              <a:srgbClr val="CB7B2B"/>
            </a:solidFill>
            <a:miter lim="800000"/>
            <a:headEnd/>
            <a:tailEnd/>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p:spPr>
      </p:pic>
      <p:sp>
        <p:nvSpPr>
          <p:cNvPr id="10" name="CuadroTexto 9"/>
          <p:cNvSpPr txBox="1"/>
          <p:nvPr/>
        </p:nvSpPr>
        <p:spPr>
          <a:xfrm>
            <a:off x="6095999" y="4944185"/>
            <a:ext cx="5683768" cy="1323439"/>
          </a:xfrm>
          <a:prstGeom prst="rect">
            <a:avLst/>
          </a:prstGeom>
          <a:noFill/>
        </p:spPr>
        <p:txBody>
          <a:bodyPr wrap="square">
            <a:spAutoFit/>
          </a:bodyPr>
          <a:lstStyle/>
          <a:p>
            <a:pPr>
              <a:spcBef>
                <a:spcPts val="600"/>
              </a:spcBef>
            </a:pPr>
            <a:r>
              <a:rPr lang="zh-CN" altLang="en-US" sz="2000" b="1" dirty="0"/>
              <a:t>他们需要解决的问题之一是教会的纪律。遵从使徒的话，犯错方被训斥了，而且也接受了责备。现在，保罗请求他们迈出下一步：就是宽恕与恢复。（哥林多后书 </a:t>
            </a:r>
            <a:r>
              <a:rPr lang="en-US" altLang="zh-CN" sz="2000" b="1" dirty="0"/>
              <a:t>2</a:t>
            </a:r>
            <a:r>
              <a:rPr lang="zh-CN" altLang="en-US" sz="2000" b="1" dirty="0"/>
              <a:t>：</a:t>
            </a:r>
            <a:r>
              <a:rPr lang="en-US" altLang="zh-CN" sz="2000" b="1" dirty="0"/>
              <a:t>5-11</a:t>
            </a:r>
            <a:r>
              <a:rPr lang="zh-CN" altLang="en-US" sz="2000" b="1" dirty="0"/>
              <a:t>）</a:t>
            </a:r>
            <a:endParaRPr lang="en-GB" sz="2000" b="1" dirty="0"/>
          </a:p>
        </p:txBody>
      </p:sp>
      <p:pic>
        <p:nvPicPr>
          <p:cNvPr id="13" name="Imagen 12"/>
          <p:cNvPicPr>
            <a:picLocks noChangeAspect="1"/>
          </p:cNvPicPr>
          <p:nvPr/>
        </p:nvPicPr>
        <p:blipFill rotWithShape="1">
          <a:blip r:embed="rId6" cstate="email"/>
          <a:srcRect/>
          <a:stretch>
            <a:fillRect/>
          </a:stretch>
        </p:blipFill>
        <p:spPr>
          <a:xfrm>
            <a:off x="295274" y="4421539"/>
            <a:ext cx="5377657" cy="2302075"/>
          </a:xfrm>
          <a:prstGeom prst="rect">
            <a:avLst/>
          </a:prstGeom>
          <a:ln w="123825" cap="sq">
            <a:solidFill>
              <a:srgbClr val="F8D992"/>
            </a:solidFill>
            <a:prstDash val="solid"/>
            <a:miter lim="800000"/>
            <a:headEnd/>
            <a:tailEnd/>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
        <p:nvSpPr>
          <p:cNvPr id="7" name="CuadroTexto 6"/>
          <p:cNvSpPr txBox="1"/>
          <p:nvPr/>
        </p:nvSpPr>
        <p:spPr>
          <a:xfrm>
            <a:off x="171450" y="3028133"/>
            <a:ext cx="6096000" cy="1015663"/>
          </a:xfrm>
          <a:prstGeom prst="rect">
            <a:avLst/>
          </a:prstGeom>
          <a:noFill/>
        </p:spPr>
        <p:txBody>
          <a:bodyPr wrap="square">
            <a:spAutoFit/>
          </a:bodyPr>
          <a:lstStyle/>
          <a:p>
            <a:pPr lvl="0">
              <a:spcBef>
                <a:spcPts val="600"/>
              </a:spcBef>
              <a:defRPr/>
            </a:pPr>
            <a:r>
              <a:rPr lang="zh-CN" altLang="en-US" sz="2000" b="1" dirty="0">
                <a:solidFill>
                  <a:prstClr val="black"/>
                </a:solidFill>
              </a:rPr>
              <a:t>不久之后，提多终于在马其顿遇见了保罗。他告诉他教会对使徒的劝诫有非常积极的反应（哥林多后书</a:t>
            </a:r>
            <a:r>
              <a:rPr lang="en-US" altLang="zh-CN" sz="2000" b="1" dirty="0">
                <a:solidFill>
                  <a:prstClr val="black"/>
                </a:solidFill>
              </a:rPr>
              <a:t>7</a:t>
            </a:r>
            <a:r>
              <a:rPr lang="zh-CN" altLang="en-US" sz="2000" b="1" dirty="0">
                <a:solidFill>
                  <a:prstClr val="black"/>
                </a:solidFill>
              </a:rPr>
              <a:t>：</a:t>
            </a:r>
            <a:r>
              <a:rPr lang="en-US" altLang="zh-CN" sz="2000" b="1" dirty="0">
                <a:solidFill>
                  <a:prstClr val="black"/>
                </a:solidFill>
              </a:rPr>
              <a:t>5-9,13-16</a:t>
            </a:r>
            <a:r>
              <a:rPr kumimoji="0" lang="en-GB" sz="2000" b="1" i="0" u="none" strike="noStrike" kern="1200" cap="none" spc="0" normalizeH="0" baseline="0" noProof="0" dirty="0">
                <a:ln>
                  <a:noFill/>
                </a:ln>
                <a:solidFill>
                  <a:prstClr val="black"/>
                </a:solidFill>
                <a:effectLst/>
                <a:uLnTx/>
                <a:uFillTx/>
                <a:latin typeface="Aptos" panose="02110004020202020204"/>
                <a:ea typeface="+mn-ea"/>
                <a:cs typeface="+mn-cs"/>
              </a:rPr>
              <a:t>)</a:t>
            </a:r>
            <a:r>
              <a:rPr kumimoji="0" lang="zh-CN" altLang="en-US" sz="2000" b="1" i="0" u="none" strike="noStrike" kern="1200" cap="none" spc="0" normalizeH="0" baseline="0" noProof="0" dirty="0">
                <a:ln>
                  <a:noFill/>
                </a:ln>
                <a:solidFill>
                  <a:prstClr val="black"/>
                </a:solidFill>
                <a:effectLst/>
                <a:uLnTx/>
                <a:uFillTx/>
                <a:latin typeface="Aptos" panose="02110004020202020204"/>
                <a:ea typeface="+mn-ea"/>
                <a:cs typeface="+mn-cs"/>
              </a:rPr>
              <a:t>。</a:t>
            </a:r>
            <a:endParaRPr kumimoji="0" lang="en-GB" sz="2000" b="1"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41" presetClass="entr" presetSubtype="0" fill="hold" grpId="0" nodeType="afterEffect">
                                  <p:stCondLst>
                                    <p:cond delay="0"/>
                                  </p:stCondLst>
                                  <p:iterate type="wd">
                                    <p:tmPct val="5000"/>
                                  </p:iterate>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4"/>
                                        </p:tgtEl>
                                        <p:attrNameLst>
                                          <p:attrName>ppt_y</p:attrName>
                                        </p:attrNameLst>
                                      </p:cBhvr>
                                      <p:tavLst>
                                        <p:tav tm="0">
                                          <p:val>
                                            <p:strVal val="#ppt_y"/>
                                          </p:val>
                                        </p:tav>
                                        <p:tav tm="100000">
                                          <p:val>
                                            <p:strVal val="#ppt_y"/>
                                          </p:val>
                                        </p:tav>
                                      </p:tavLst>
                                    </p:anim>
                                    <p:anim calcmode="lin" valueType="num">
                                      <p:cBhvr>
                                        <p:cTn id="18"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4"/>
                                        </p:tgtEl>
                                      </p:cBhvr>
                                    </p:animEffect>
                                  </p:childTnLst>
                                </p:cTn>
                              </p:par>
                            </p:childTnLst>
                          </p:cTn>
                        </p:par>
                      </p:childTnLst>
                    </p:cTn>
                  </p:par>
                  <p:par>
                    <p:cTn id="21" fill="hold">
                      <p:stCondLst>
                        <p:cond delay="indefinite"/>
                      </p:stCondLst>
                      <p:childTnLst>
                        <p:par>
                          <p:cTn id="22" fill="hold">
                            <p:stCondLst>
                              <p:cond delay="0"/>
                            </p:stCondLst>
                            <p:childTnLst>
                              <p:par>
                                <p:cTn id="23" presetID="49" presetClass="entr" presetSubtype="0" decel="100000" fill="hold" nodeType="click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 fill="hold"/>
                                        <p:tgtEl>
                                          <p:spTgt spid="6"/>
                                        </p:tgtEl>
                                        <p:attrNameLst>
                                          <p:attrName>ppt_w</p:attrName>
                                        </p:attrNameLst>
                                      </p:cBhvr>
                                      <p:tavLst>
                                        <p:tav tm="0">
                                          <p:val>
                                            <p:fltVal val="0"/>
                                          </p:val>
                                        </p:tav>
                                        <p:tav tm="100000">
                                          <p:val>
                                            <p:strVal val="#ppt_w"/>
                                          </p:val>
                                        </p:tav>
                                      </p:tavLst>
                                    </p:anim>
                                    <p:anim calcmode="lin" valueType="num">
                                      <p:cBhvr>
                                        <p:cTn id="26" dur="500" fill="hold"/>
                                        <p:tgtEl>
                                          <p:spTgt spid="6"/>
                                        </p:tgtEl>
                                        <p:attrNameLst>
                                          <p:attrName>ppt_h</p:attrName>
                                        </p:attrNameLst>
                                      </p:cBhvr>
                                      <p:tavLst>
                                        <p:tav tm="0">
                                          <p:val>
                                            <p:fltVal val="0"/>
                                          </p:val>
                                        </p:tav>
                                        <p:tav tm="100000">
                                          <p:val>
                                            <p:strVal val="#ppt_h"/>
                                          </p:val>
                                        </p:tav>
                                      </p:tavLst>
                                    </p:anim>
                                    <p:anim calcmode="lin" valueType="num">
                                      <p:cBhvr>
                                        <p:cTn id="27" dur="500" fill="hold"/>
                                        <p:tgtEl>
                                          <p:spTgt spid="6"/>
                                        </p:tgtEl>
                                        <p:attrNameLst>
                                          <p:attrName>style.rotation</p:attrName>
                                        </p:attrNameLst>
                                      </p:cBhvr>
                                      <p:tavLst>
                                        <p:tav tm="0">
                                          <p:val>
                                            <p:fltVal val="360"/>
                                          </p:val>
                                        </p:tav>
                                        <p:tav tm="100000">
                                          <p:val>
                                            <p:fltVal val="0"/>
                                          </p:val>
                                        </p:tav>
                                      </p:tavLst>
                                    </p:anim>
                                    <p:animEffect transition="in" filter="fade">
                                      <p:cBhvr>
                                        <p:cTn id="28" dur="500"/>
                                        <p:tgtEl>
                                          <p:spTgt spid="6"/>
                                        </p:tgtEl>
                                      </p:cBhvr>
                                    </p:animEffect>
                                  </p:childTnLst>
                                </p:cTn>
                              </p:par>
                            </p:childTnLst>
                          </p:cTn>
                        </p:par>
                        <p:par>
                          <p:cTn id="29" fill="hold">
                            <p:stCondLst>
                              <p:cond delay="500"/>
                            </p:stCondLst>
                            <p:childTnLst>
                              <p:par>
                                <p:cTn id="30" presetID="22" presetClass="entr" presetSubtype="8" fill="hold" grpId="0" nodeType="after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wipe(left)">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49" presetClass="entr" presetSubtype="0" decel="100000" fill="hold" nodeType="clickEffect">
                                  <p:stCondLst>
                                    <p:cond delay="0"/>
                                  </p:stCondLst>
                                  <p:childTnLst>
                                    <p:set>
                                      <p:cBhvr>
                                        <p:cTn id="36" dur="1" fill="hold">
                                          <p:stCondLst>
                                            <p:cond delay="0"/>
                                          </p:stCondLst>
                                        </p:cTn>
                                        <p:tgtEl>
                                          <p:spTgt spid="8"/>
                                        </p:tgtEl>
                                        <p:attrNameLst>
                                          <p:attrName>style.visibility</p:attrName>
                                        </p:attrNameLst>
                                      </p:cBhvr>
                                      <p:to>
                                        <p:strVal val="visible"/>
                                      </p:to>
                                    </p:set>
                                    <p:anim calcmode="lin" valueType="num">
                                      <p:cBhvr>
                                        <p:cTn id="37" dur="500" fill="hold"/>
                                        <p:tgtEl>
                                          <p:spTgt spid="8"/>
                                        </p:tgtEl>
                                        <p:attrNameLst>
                                          <p:attrName>ppt_w</p:attrName>
                                        </p:attrNameLst>
                                      </p:cBhvr>
                                      <p:tavLst>
                                        <p:tav tm="0">
                                          <p:val>
                                            <p:fltVal val="0"/>
                                          </p:val>
                                        </p:tav>
                                        <p:tav tm="100000">
                                          <p:val>
                                            <p:strVal val="#ppt_w"/>
                                          </p:val>
                                        </p:tav>
                                      </p:tavLst>
                                    </p:anim>
                                    <p:anim calcmode="lin" valueType="num">
                                      <p:cBhvr>
                                        <p:cTn id="38" dur="500" fill="hold"/>
                                        <p:tgtEl>
                                          <p:spTgt spid="8"/>
                                        </p:tgtEl>
                                        <p:attrNameLst>
                                          <p:attrName>ppt_h</p:attrName>
                                        </p:attrNameLst>
                                      </p:cBhvr>
                                      <p:tavLst>
                                        <p:tav tm="0">
                                          <p:val>
                                            <p:fltVal val="0"/>
                                          </p:val>
                                        </p:tav>
                                        <p:tav tm="100000">
                                          <p:val>
                                            <p:strVal val="#ppt_h"/>
                                          </p:val>
                                        </p:tav>
                                      </p:tavLst>
                                    </p:anim>
                                    <p:anim calcmode="lin" valueType="num">
                                      <p:cBhvr>
                                        <p:cTn id="39" dur="500" fill="hold"/>
                                        <p:tgtEl>
                                          <p:spTgt spid="8"/>
                                        </p:tgtEl>
                                        <p:attrNameLst>
                                          <p:attrName>style.rotation</p:attrName>
                                        </p:attrNameLst>
                                      </p:cBhvr>
                                      <p:tavLst>
                                        <p:tav tm="0">
                                          <p:val>
                                            <p:fltVal val="360"/>
                                          </p:val>
                                        </p:tav>
                                        <p:tav tm="100000">
                                          <p:val>
                                            <p:fltVal val="0"/>
                                          </p:val>
                                        </p:tav>
                                      </p:tavLst>
                                    </p:anim>
                                    <p:animEffect transition="in" filter="fade">
                                      <p:cBhvr>
                                        <p:cTn id="40" dur="500"/>
                                        <p:tgtEl>
                                          <p:spTgt spid="8"/>
                                        </p:tgtEl>
                                      </p:cBhvr>
                                    </p:animEffect>
                                  </p:childTnLst>
                                </p:cTn>
                              </p:par>
                            </p:childTnLst>
                          </p:cTn>
                        </p:par>
                        <p:par>
                          <p:cTn id="41" fill="hold">
                            <p:stCondLst>
                              <p:cond delay="500"/>
                            </p:stCondLst>
                            <p:childTnLst>
                              <p:par>
                                <p:cTn id="42" presetID="22" presetClass="entr" presetSubtype="8" fill="hold" grpId="0" nodeType="after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wipe(left)">
                                      <p:cBhvr>
                                        <p:cTn id="44" dur="500"/>
                                        <p:tgtEl>
                                          <p:spTgt spid="7"/>
                                        </p:tgtEl>
                                      </p:cBhvr>
                                    </p:animEffect>
                                  </p:childTnLst>
                                </p:cTn>
                              </p:par>
                            </p:childTnLst>
                          </p:cTn>
                        </p:par>
                      </p:childTnLst>
                    </p:cTn>
                  </p:par>
                  <p:par>
                    <p:cTn id="45" fill="hold">
                      <p:stCondLst>
                        <p:cond delay="indefinite"/>
                      </p:stCondLst>
                      <p:childTnLst>
                        <p:par>
                          <p:cTn id="46" fill="hold">
                            <p:stCondLst>
                              <p:cond delay="0"/>
                            </p:stCondLst>
                            <p:childTnLst>
                              <p:par>
                                <p:cTn id="47" presetID="2" presetClass="entr" presetSubtype="12" fill="hold" nodeType="clickEffect">
                                  <p:stCondLst>
                                    <p:cond delay="0"/>
                                  </p:stCondLst>
                                  <p:childTnLst>
                                    <p:set>
                                      <p:cBhvr>
                                        <p:cTn id="48" dur="1" fill="hold">
                                          <p:stCondLst>
                                            <p:cond delay="0"/>
                                          </p:stCondLst>
                                        </p:cTn>
                                        <p:tgtEl>
                                          <p:spTgt spid="13"/>
                                        </p:tgtEl>
                                        <p:attrNameLst>
                                          <p:attrName>style.visibility</p:attrName>
                                        </p:attrNameLst>
                                      </p:cBhvr>
                                      <p:to>
                                        <p:strVal val="visible"/>
                                      </p:to>
                                    </p:set>
                                    <p:anim calcmode="lin" valueType="num">
                                      <p:cBhvr additive="base">
                                        <p:cTn id="49" dur="500" fill="hold"/>
                                        <p:tgtEl>
                                          <p:spTgt spid="13"/>
                                        </p:tgtEl>
                                        <p:attrNameLst>
                                          <p:attrName>ppt_x</p:attrName>
                                        </p:attrNameLst>
                                      </p:cBhvr>
                                      <p:tavLst>
                                        <p:tav tm="0">
                                          <p:val>
                                            <p:strVal val="0-#ppt_w/2"/>
                                          </p:val>
                                        </p:tav>
                                        <p:tav tm="100000">
                                          <p:val>
                                            <p:strVal val="#ppt_x"/>
                                          </p:val>
                                        </p:tav>
                                      </p:tavLst>
                                    </p:anim>
                                    <p:anim calcmode="lin" valueType="num">
                                      <p:cBhvr additive="base">
                                        <p:cTn id="50" dur="500" fill="hold"/>
                                        <p:tgtEl>
                                          <p:spTgt spid="13"/>
                                        </p:tgtEl>
                                        <p:attrNameLst>
                                          <p:attrName>ppt_y</p:attrName>
                                        </p:attrNameLst>
                                      </p:cBhvr>
                                      <p:tavLst>
                                        <p:tav tm="0">
                                          <p:val>
                                            <p:strVal val="1+#ppt_h/2"/>
                                          </p:val>
                                        </p:tav>
                                        <p:tav tm="100000">
                                          <p:val>
                                            <p:strVal val="#ppt_y"/>
                                          </p:val>
                                        </p:tav>
                                      </p:tavLst>
                                    </p:anim>
                                  </p:childTnLst>
                                </p:cTn>
                              </p:par>
                              <p:par>
                                <p:cTn id="51" presetID="2" presetClass="entr" presetSubtype="12" fill="hold" grpId="0" nodeType="withEffect">
                                  <p:stCondLst>
                                    <p:cond delay="0"/>
                                  </p:stCondLst>
                                  <p:childTnLst>
                                    <p:set>
                                      <p:cBhvr>
                                        <p:cTn id="52" dur="1" fill="hold">
                                          <p:stCondLst>
                                            <p:cond delay="0"/>
                                          </p:stCondLst>
                                        </p:cTn>
                                        <p:tgtEl>
                                          <p:spTgt spid="10"/>
                                        </p:tgtEl>
                                        <p:attrNameLst>
                                          <p:attrName>style.visibility</p:attrName>
                                        </p:attrNameLst>
                                      </p:cBhvr>
                                      <p:to>
                                        <p:strVal val="visible"/>
                                      </p:to>
                                    </p:set>
                                    <p:anim calcmode="lin" valueType="num">
                                      <p:cBhvr additive="base">
                                        <p:cTn id="53" dur="500" fill="hold"/>
                                        <p:tgtEl>
                                          <p:spTgt spid="10"/>
                                        </p:tgtEl>
                                        <p:attrNameLst>
                                          <p:attrName>ppt_x</p:attrName>
                                        </p:attrNameLst>
                                      </p:cBhvr>
                                      <p:tavLst>
                                        <p:tav tm="0">
                                          <p:val>
                                            <p:strVal val="0-#ppt_w/2"/>
                                          </p:val>
                                        </p:tav>
                                        <p:tav tm="100000">
                                          <p:val>
                                            <p:strVal val="#ppt_x"/>
                                          </p:val>
                                        </p:tav>
                                      </p:tavLst>
                                    </p:anim>
                                    <p:anim calcmode="lin" valueType="num">
                                      <p:cBhvr additive="base">
                                        <p:cTn id="5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64000"/>
            <a:lum/>
          </a:blip>
          <a:srcRect/>
          <a:stretch>
            <a:fillRect t="20000"/>
          </a:stretch>
        </a:blipFill>
        <a:effectLst/>
      </p:bgPr>
    </p:bg>
    <p:spTree>
      <p:nvGrpSpPr>
        <p:cNvPr id="1" name=""/>
        <p:cNvGrpSpPr/>
        <p:nvPr/>
      </p:nvGrpSpPr>
      <p:grpSpPr>
        <a:xfrm>
          <a:off x="0" y="0"/>
          <a:ext cx="0" cy="0"/>
          <a:chOff x="0" y="0"/>
          <a:chExt cx="0" cy="0"/>
        </a:xfrm>
      </p:grpSpPr>
      <p:sp>
        <p:nvSpPr>
          <p:cNvPr id="13" name="Rectángulo 12"/>
          <p:cNvSpPr>
            <a:spLocks noGrp="1" noRot="1" noMove="1" noResize="1" noEditPoints="1" noAdjustHandles="1" noChangeArrowheads="1" noChangeShapeType="1"/>
          </p:cNvSpPr>
          <p:nvPr/>
        </p:nvSpPr>
        <p:spPr>
          <a:xfrm>
            <a:off x="0" y="0"/>
            <a:ext cx="12192000" cy="1374218"/>
          </a:xfrm>
          <a:prstGeom prst="rect">
            <a:avLst/>
          </a:prstGeom>
          <a:blipFill>
            <a:blip r:embed="rId3" cstate="email">
              <a:alphaModFix amt="64000"/>
            </a:blip>
            <a:stretch>
              <a:fillRect/>
            </a:stretch>
          </a:blipFill>
          <a:ln>
            <a:noFill/>
          </a:ln>
          <a:effectLst>
            <a:outerShdw blurRad="50800" dist="38100" dir="5400000" algn="t"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3" name="CuadroTexto 2"/>
          <p:cNvSpPr txBox="1"/>
          <p:nvPr/>
        </p:nvSpPr>
        <p:spPr>
          <a:xfrm>
            <a:off x="0" y="-10583"/>
            <a:ext cx="12192000" cy="707886"/>
          </a:xfrm>
          <a:prstGeom prst="rect">
            <a:avLst/>
          </a:prstGeom>
          <a:noFill/>
        </p:spPr>
        <p:txBody>
          <a:bodyPr wrap="square">
            <a:spAutoFit/>
          </a:bodyPr>
          <a:lstStyle/>
          <a:p>
            <a:pPr algn="ctr"/>
            <a:r>
              <a:rPr lang="zh-CN" altLang="en-US" sz="40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rPr>
              <a:t>基督的馨香之气</a:t>
            </a:r>
            <a:endParaRPr lang="en-GB" sz="4000" b="1" spc="600" dirty="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effectLst>
                <a:outerShdw blurRad="38100" dist="38100" dir="2700000" algn="tl">
                  <a:srgbClr val="000000">
                    <a:alpha val="43137"/>
                  </a:srgbClr>
                </a:outerShdw>
              </a:effectLst>
            </a:endParaRPr>
          </a:p>
        </p:txBody>
      </p:sp>
      <p:sp>
        <p:nvSpPr>
          <p:cNvPr id="4" name="CuadroTexto 3"/>
          <p:cNvSpPr txBox="1"/>
          <p:nvPr/>
        </p:nvSpPr>
        <p:spPr>
          <a:xfrm>
            <a:off x="5154041" y="635194"/>
            <a:ext cx="7037959" cy="707886"/>
          </a:xfrm>
          <a:prstGeom prst="rect">
            <a:avLst/>
          </a:prstGeom>
          <a:noFill/>
        </p:spPr>
        <p:txBody>
          <a:bodyPr wrap="square">
            <a:spAutoFit/>
          </a:bodyPr>
          <a:lstStyle/>
          <a:p>
            <a:pPr algn="ctr"/>
            <a:r>
              <a:rPr lang="en-GB" sz="2000" b="1" dirty="0">
                <a:solidFill>
                  <a:srgbClr val="BEE395"/>
                </a:solidFill>
                <a:effectLst>
                  <a:outerShdw blurRad="38100" dist="38100" dir="2700000" algn="tl">
                    <a:srgbClr val="000000">
                      <a:alpha val="43137"/>
                    </a:srgbClr>
                  </a:outerShdw>
                </a:effectLst>
                <a:latin typeface="Comic Sans MS" panose="030F0702030302020204" pitchFamily="66" charset="0"/>
              </a:rPr>
              <a:t>“</a:t>
            </a:r>
            <a:r>
              <a:rPr lang="zh-CN" altLang="en-US" sz="2000" b="1" dirty="0">
                <a:solidFill>
                  <a:srgbClr val="BEE395"/>
                </a:solidFill>
                <a:effectLst>
                  <a:outerShdw blurRad="38100" dist="38100" dir="2700000" algn="tl">
                    <a:srgbClr val="000000">
                      <a:alpha val="43137"/>
                    </a:srgbClr>
                  </a:outerShdw>
                </a:effectLst>
                <a:latin typeface="Comic Sans MS" panose="030F0702030302020204" pitchFamily="66" charset="0"/>
              </a:rPr>
              <a:t>因为我们在 神面前，无论在得救的人身上，或灭亡的人身上，都有基督馨香之气。</a:t>
            </a:r>
            <a:r>
              <a:rPr lang="en-GB" sz="2000" b="1" dirty="0">
                <a:solidFill>
                  <a:srgbClr val="BEE395"/>
                </a:solidFill>
                <a:effectLst>
                  <a:outerShdw blurRad="38100" dist="38100" dir="2700000" algn="tl">
                    <a:srgbClr val="000000">
                      <a:alpha val="43137"/>
                    </a:srgbClr>
                  </a:outerShdw>
                </a:effectLst>
                <a:latin typeface="Comic Sans MS" panose="030F0702030302020204" pitchFamily="66" charset="0"/>
              </a:rPr>
              <a:t>” </a:t>
            </a:r>
            <a:r>
              <a:rPr lang="zh-CN" altLang="en-US" b="1" dirty="0">
                <a:solidFill>
                  <a:srgbClr val="BEE395"/>
                </a:solidFill>
                <a:effectLst>
                  <a:outerShdw blurRad="38100" dist="38100" dir="2700000" algn="tl">
                    <a:srgbClr val="000000">
                      <a:alpha val="43137"/>
                    </a:srgbClr>
                  </a:outerShdw>
                </a:effectLst>
                <a:latin typeface="Comic Sans MS" panose="030F0702030302020204" pitchFamily="66" charset="0"/>
              </a:rPr>
              <a:t>（哥林多后书 </a:t>
            </a:r>
            <a:r>
              <a:rPr lang="en-US" altLang="zh-CN" b="1" dirty="0">
                <a:solidFill>
                  <a:srgbClr val="BEE395"/>
                </a:solidFill>
                <a:effectLst>
                  <a:outerShdw blurRad="38100" dist="38100" dir="2700000" algn="tl">
                    <a:srgbClr val="000000">
                      <a:alpha val="43137"/>
                    </a:srgbClr>
                  </a:outerShdw>
                </a:effectLst>
                <a:latin typeface="Comic Sans MS" panose="030F0702030302020204" pitchFamily="66" charset="0"/>
              </a:rPr>
              <a:t>2</a:t>
            </a:r>
            <a:r>
              <a:rPr lang="zh-CN" altLang="en-US" b="1" dirty="0">
                <a:solidFill>
                  <a:srgbClr val="BEE395"/>
                </a:solidFill>
                <a:effectLst>
                  <a:outerShdw blurRad="38100" dist="38100" dir="2700000" algn="tl">
                    <a:srgbClr val="000000">
                      <a:alpha val="43137"/>
                    </a:srgbClr>
                  </a:outerShdw>
                </a:effectLst>
                <a:latin typeface="Comic Sans MS" panose="030F0702030302020204" pitchFamily="66" charset="0"/>
              </a:rPr>
              <a:t>：</a:t>
            </a:r>
            <a:r>
              <a:rPr lang="en-US" altLang="zh-CN" b="1" dirty="0">
                <a:solidFill>
                  <a:srgbClr val="BEE395"/>
                </a:solidFill>
                <a:effectLst>
                  <a:outerShdw blurRad="38100" dist="38100" dir="2700000" algn="tl">
                    <a:srgbClr val="000000">
                      <a:alpha val="43137"/>
                    </a:srgbClr>
                  </a:outerShdw>
                </a:effectLst>
                <a:latin typeface="Comic Sans MS" panose="030F0702030302020204" pitchFamily="66" charset="0"/>
              </a:rPr>
              <a:t>15</a:t>
            </a:r>
            <a:r>
              <a:rPr lang="en-GB" sz="1400" b="1" dirty="0">
                <a:solidFill>
                  <a:srgbClr val="BEE395"/>
                </a:solidFill>
                <a:effectLst>
                  <a:outerShdw blurRad="38100" dist="38100" dir="2700000" algn="tl">
                    <a:srgbClr val="000000">
                      <a:alpha val="43137"/>
                    </a:srgbClr>
                  </a:outerShdw>
                </a:effectLst>
                <a:latin typeface="Comic Sans MS" panose="030F0702030302020204" pitchFamily="66" charset="0"/>
              </a:rPr>
              <a:t>)</a:t>
            </a:r>
            <a:endParaRPr lang="es-ES" b="1" dirty="0">
              <a:solidFill>
                <a:srgbClr val="BEE395"/>
              </a:solidFill>
              <a:effectLst>
                <a:outerShdw blurRad="38100" dist="38100" dir="2700000" algn="tl">
                  <a:srgbClr val="000000">
                    <a:alpha val="43137"/>
                  </a:srgbClr>
                </a:outerShdw>
              </a:effectLst>
              <a:latin typeface="Comic Sans MS" panose="030F0702030302020204" pitchFamily="66" charset="0"/>
            </a:endParaRPr>
          </a:p>
        </p:txBody>
      </p:sp>
      <p:sp>
        <p:nvSpPr>
          <p:cNvPr id="5" name="CuadroTexto 4"/>
          <p:cNvSpPr txBox="1"/>
          <p:nvPr/>
        </p:nvSpPr>
        <p:spPr>
          <a:xfrm>
            <a:off x="5357822" y="1588675"/>
            <a:ext cx="6690290" cy="1323439"/>
          </a:xfrm>
          <a:prstGeom prst="rect">
            <a:avLst/>
          </a:prstGeom>
          <a:noFill/>
        </p:spPr>
        <p:txBody>
          <a:bodyPr wrap="square" rtlCol="0">
            <a:spAutoFit/>
          </a:bodyPr>
          <a:lstStyle/>
          <a:p>
            <a:pPr>
              <a:spcBef>
                <a:spcPts val="600"/>
              </a:spcBef>
            </a:pPr>
            <a:r>
              <a:rPr lang="zh-CN" altLang="en-US" sz="2000" b="1" dirty="0"/>
              <a:t>保罗提说到神“为福音在特罗亚的成功传讲开了一扇门”，他爆发出赞美和胜利的呼喊：“感谢 神！常帅领我们在基督里夸胜，并借着我们在各处显扬那因认识基督而有的香气。”（哥林多后书 </a:t>
            </a:r>
            <a:r>
              <a:rPr lang="en-US" altLang="zh-CN" sz="2000" b="1" dirty="0"/>
              <a:t>2</a:t>
            </a:r>
            <a:r>
              <a:rPr lang="zh-CN" altLang="en-US" sz="2000" b="1" dirty="0"/>
              <a:t>：</a:t>
            </a:r>
            <a:r>
              <a:rPr lang="en-US" altLang="zh-CN" sz="2000" b="1" dirty="0"/>
              <a:t>14</a:t>
            </a:r>
            <a:r>
              <a:rPr lang="en-GB" sz="2000" b="1" dirty="0"/>
              <a:t>)</a:t>
            </a:r>
            <a:r>
              <a:rPr lang="zh-CN" altLang="en-US" sz="2000" b="1" dirty="0"/>
              <a:t>。</a:t>
            </a:r>
            <a:endParaRPr lang="en-GB" sz="2000" b="1" dirty="0"/>
          </a:p>
        </p:txBody>
      </p:sp>
      <p:pic>
        <p:nvPicPr>
          <p:cNvPr id="6" name="Imagen 5"/>
          <p:cNvPicPr>
            <a:picLocks noChangeAspect="1"/>
          </p:cNvPicPr>
          <p:nvPr/>
        </p:nvPicPr>
        <p:blipFill>
          <a:blip r:embed="rId4" cstate="email"/>
          <a:srcRect/>
          <a:stretch>
            <a:fillRect/>
          </a:stretch>
        </p:blipFill>
        <p:spPr>
          <a:xfrm>
            <a:off x="6572250" y="3486895"/>
            <a:ext cx="5475862" cy="3176551"/>
          </a:xfrm>
          <a:prstGeom prst="roundRect">
            <a:avLst>
              <a:gd name="adj" fmla="val 4167"/>
            </a:avLst>
          </a:prstGeom>
          <a:solidFill>
            <a:srgbClr val="FFFFFF"/>
          </a:solidFill>
          <a:ln w="76200" cap="sq">
            <a:solidFill>
              <a:srgbClr val="BEE395"/>
            </a:solidFill>
            <a:miter lim="800000"/>
            <a:headEnd/>
            <a:tailEnd/>
          </a:ln>
          <a:effectLst/>
          <a:scene3d>
            <a:camera prst="orthographicFront"/>
            <a:lightRig rig="threePt" dir="t">
              <a:rot lat="0" lon="0" rev="2700000"/>
            </a:lightRig>
          </a:scene3d>
          <a:sp3d contourW="6350">
            <a:bevelT h="38100"/>
            <a:contourClr>
              <a:srgbClr val="C0C0C0"/>
            </a:contourClr>
          </a:sp3d>
        </p:spPr>
      </p:pic>
      <p:sp>
        <p:nvSpPr>
          <p:cNvPr id="10" name="CuadroTexto 9"/>
          <p:cNvSpPr txBox="1"/>
          <p:nvPr/>
        </p:nvSpPr>
        <p:spPr>
          <a:xfrm>
            <a:off x="216441" y="3308922"/>
            <a:ext cx="6281636" cy="1323439"/>
          </a:xfrm>
          <a:prstGeom prst="rect">
            <a:avLst/>
          </a:prstGeom>
          <a:noFill/>
        </p:spPr>
        <p:txBody>
          <a:bodyPr wrap="square">
            <a:spAutoFit/>
          </a:bodyPr>
          <a:lstStyle/>
          <a:p>
            <a:pPr>
              <a:spcBef>
                <a:spcPts val="600"/>
              </a:spcBef>
            </a:pPr>
            <a:r>
              <a:rPr lang="zh-CN" altLang="en-US" sz="2000" b="1" dirty="0"/>
              <a:t>如同无处不在的香气，基督的知识传达到每一个生灵。对哥林多人来说，或对我们来说，这香气是关乎永恒生命的。然而，对于那些拒绝呼召的人来说，那是一种死亡的气息（哥林多后书 </a:t>
            </a:r>
            <a:r>
              <a:rPr lang="en-US" altLang="zh-CN" sz="2000" b="1" dirty="0"/>
              <a:t>2</a:t>
            </a:r>
            <a:r>
              <a:rPr lang="zh-CN" altLang="en-US" sz="2000" b="1" dirty="0"/>
              <a:t>：</a:t>
            </a:r>
            <a:r>
              <a:rPr lang="en-US" altLang="zh-CN" sz="2000" b="1" dirty="0"/>
              <a:t>15-16</a:t>
            </a:r>
            <a:r>
              <a:rPr lang="en-GB" sz="2000" b="1" dirty="0"/>
              <a:t>)</a:t>
            </a:r>
            <a:r>
              <a:rPr lang="zh-CN" altLang="en-US" sz="2000" b="1" dirty="0"/>
              <a:t>。</a:t>
            </a:r>
            <a:endParaRPr lang="en-GB" sz="2000" b="1" dirty="0"/>
          </a:p>
        </p:txBody>
      </p:sp>
      <p:sp>
        <p:nvSpPr>
          <p:cNvPr id="12" name="CuadroTexto 11"/>
          <p:cNvSpPr txBox="1"/>
          <p:nvPr/>
        </p:nvSpPr>
        <p:spPr>
          <a:xfrm>
            <a:off x="2140085" y="5075170"/>
            <a:ext cx="4432165" cy="1323439"/>
          </a:xfrm>
          <a:prstGeom prst="rect">
            <a:avLst/>
          </a:prstGeom>
          <a:noFill/>
        </p:spPr>
        <p:txBody>
          <a:bodyPr wrap="square">
            <a:spAutoFit/>
          </a:bodyPr>
          <a:lstStyle/>
          <a:p>
            <a:pPr>
              <a:spcBef>
                <a:spcPts val="600"/>
              </a:spcBef>
            </a:pPr>
            <a:r>
              <a:rPr lang="zh-CN" altLang="en-US" sz="2000" b="1" dirty="0"/>
              <a:t>保罗强调这其中的责任，解释说这信息必须以真诚传达，不能有任何追求个人利益的意念，而只能是为了听众的救赎（ 哥林多后书 </a:t>
            </a:r>
            <a:r>
              <a:rPr lang="en-US" altLang="zh-CN" sz="2000" b="1" dirty="0"/>
              <a:t>2</a:t>
            </a:r>
            <a:r>
              <a:rPr lang="zh-CN" altLang="en-US" sz="2000" b="1" dirty="0"/>
              <a:t>：</a:t>
            </a:r>
            <a:r>
              <a:rPr lang="en-US" altLang="zh-CN" sz="2000" b="1" dirty="0"/>
              <a:t>17</a:t>
            </a:r>
            <a:r>
              <a:rPr lang="zh-CN" altLang="en-US" sz="2000" b="1" dirty="0"/>
              <a:t>）。</a:t>
            </a:r>
            <a:endParaRPr lang="en-GB" sz="2000" b="1" dirty="0"/>
          </a:p>
        </p:txBody>
      </p:sp>
      <p:pic>
        <p:nvPicPr>
          <p:cNvPr id="15" name="Imagen 14"/>
          <p:cNvPicPr>
            <a:picLocks noChangeAspect="1"/>
          </p:cNvPicPr>
          <p:nvPr/>
        </p:nvPicPr>
        <p:blipFill rotWithShape="1">
          <a:blip r:embed="rId5" cstate="email">
            <a:extLst>
              <a:ext uri="{BEBA8EAE-BF5A-486C-A8C5-ECC9F3942E4B}">
                <a14:imgProps xmlns:a14="http://schemas.microsoft.com/office/drawing/2010/main">
                  <a14:imgLayer r:embed="rId6">
                    <a14:imgEffect>
                      <a14:brightnessContrast bright="20000"/>
                    </a14:imgEffect>
                  </a14:imgLayer>
                </a14:imgProps>
              </a:ext>
            </a:extLst>
          </a:blip>
          <a:srcRect/>
          <a:stretch>
            <a:fillRect/>
          </a:stretch>
        </p:blipFill>
        <p:spPr>
          <a:xfrm>
            <a:off x="203781" y="693241"/>
            <a:ext cx="4950260" cy="2539481"/>
          </a:xfrm>
          <a:prstGeom prst="roundRect">
            <a:avLst>
              <a:gd name="adj" fmla="val 18582"/>
            </a:avLst>
          </a:prstGeom>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chemeClr val="accent4">
                <a:lumMod val="40000"/>
                <a:lumOff val="60000"/>
              </a:schemeClr>
            </a:contourClr>
          </a:sp3d>
        </p:spPr>
      </p:pic>
      <p:pic>
        <p:nvPicPr>
          <p:cNvPr id="17" name="Imagen 16"/>
          <p:cNvPicPr>
            <a:picLocks noChangeAspect="1"/>
          </p:cNvPicPr>
          <p:nvPr/>
        </p:nvPicPr>
        <p:blipFill>
          <a:blip r:embed="rId7" cstate="email"/>
          <a:stretch>
            <a:fillRect/>
          </a:stretch>
        </p:blipFill>
        <p:spPr>
          <a:xfrm>
            <a:off x="203781" y="4959594"/>
            <a:ext cx="1797482" cy="1797482"/>
          </a:xfrm>
          <a:prstGeom prst="roundRect">
            <a:avLst>
              <a:gd name="adj" fmla="val 9090"/>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800" decel="100000"/>
                                        <p:tgtEl>
                                          <p:spTgt spid="3"/>
                                        </p:tgtEl>
                                      </p:cBhvr>
                                    </p:animEffect>
                                    <p:anim calcmode="lin" valueType="num">
                                      <p:cBhvr>
                                        <p:cTn id="8" dur="800" decel="100000" fill="hold"/>
                                        <p:tgtEl>
                                          <p:spTgt spid="3"/>
                                        </p:tgtEl>
                                        <p:attrNameLst>
                                          <p:attrName>style.rotation</p:attrName>
                                        </p:attrNameLst>
                                      </p:cBhvr>
                                      <p:tavLst>
                                        <p:tav tm="0">
                                          <p:val>
                                            <p:fltVal val="-90"/>
                                          </p:val>
                                        </p:tav>
                                        <p:tav tm="100000">
                                          <p:val>
                                            <p:fltVal val="0"/>
                                          </p:val>
                                        </p:tav>
                                      </p:tavLst>
                                    </p:anim>
                                    <p:anim calcmode="lin" valueType="num">
                                      <p:cBhvr>
                                        <p:cTn id="9" dur="800" decel="100000" fill="hold"/>
                                        <p:tgtEl>
                                          <p:spTgt spid="3"/>
                                        </p:tgtEl>
                                        <p:attrNameLst>
                                          <p:attrName>ppt_x</p:attrName>
                                        </p:attrNameLst>
                                      </p:cBhvr>
                                      <p:tavLst>
                                        <p:tav tm="0">
                                          <p:val>
                                            <p:strVal val="#ppt_x+0.4"/>
                                          </p:val>
                                        </p:tav>
                                        <p:tav tm="100000">
                                          <p:val>
                                            <p:strVal val="#ppt_x-0.05"/>
                                          </p:val>
                                        </p:tav>
                                      </p:tavLst>
                                    </p:anim>
                                    <p:anim calcmode="lin" valueType="num">
                                      <p:cBhvr>
                                        <p:cTn id="10" dur="800" decel="100000" fill="hold"/>
                                        <p:tgtEl>
                                          <p:spTgt spid="3"/>
                                        </p:tgtEl>
                                        <p:attrNameLst>
                                          <p:attrName>ppt_y</p:attrName>
                                        </p:attrNameLst>
                                      </p:cBhvr>
                                      <p:tavLst>
                                        <p:tav tm="0">
                                          <p:val>
                                            <p:strVal val="#ppt_y-0.4"/>
                                          </p:val>
                                        </p:tav>
                                        <p:tav tm="100000">
                                          <p:val>
                                            <p:strVal val="#ppt_y+0.1"/>
                                          </p:val>
                                        </p:tav>
                                      </p:tavLst>
                                    </p:anim>
                                    <p:anim calcmode="lin" valueType="num">
                                      <p:cBhvr>
                                        <p:cTn id="11"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12" dur="200" accel="100000" fill="hold">
                                          <p:stCondLst>
                                            <p:cond delay="800"/>
                                          </p:stCondLst>
                                        </p:cTn>
                                        <p:tgtEl>
                                          <p:spTgt spid="3"/>
                                        </p:tgtEl>
                                        <p:attrNameLst>
                                          <p:attrName>ppt_y</p:attrName>
                                        </p:attrNameLst>
                                      </p:cBhvr>
                                      <p:tavLst>
                                        <p:tav tm="0">
                                          <p:val>
                                            <p:strVal val="#ppt_y+0.1"/>
                                          </p:val>
                                        </p:tav>
                                        <p:tav tm="100000">
                                          <p:val>
                                            <p:strVal val="#ppt_y"/>
                                          </p:val>
                                        </p:tav>
                                      </p:tavLst>
                                    </p:anim>
                                  </p:childTnLst>
                                </p:cTn>
                              </p:par>
                            </p:childTnLst>
                          </p:cTn>
                        </p:par>
                        <p:par>
                          <p:cTn id="13" fill="hold">
                            <p:stCondLst>
                              <p:cond delay="1000"/>
                            </p:stCondLst>
                            <p:childTnLst>
                              <p:par>
                                <p:cTn id="14" presetID="53" presetClass="entr" presetSubtype="16"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childTnLst>
                                </p:cTn>
                              </p:par>
                            </p:childTnLst>
                          </p:cTn>
                        </p:par>
                      </p:childTnLst>
                    </p:cTn>
                  </p:par>
                  <p:par>
                    <p:cTn id="19" fill="hold">
                      <p:stCondLst>
                        <p:cond delay="indefinite"/>
                      </p:stCondLst>
                      <p:childTnLst>
                        <p:par>
                          <p:cTn id="20" fill="hold">
                            <p:stCondLst>
                              <p:cond delay="0"/>
                            </p:stCondLst>
                            <p:childTnLst>
                              <p:par>
                                <p:cTn id="21" presetID="2" presetClass="entr" presetSubtype="6" fill="hold" nodeType="clickEffect">
                                  <p:stCondLst>
                                    <p:cond delay="0"/>
                                  </p:stCondLst>
                                  <p:childTnLst>
                                    <p:set>
                                      <p:cBhvr>
                                        <p:cTn id="22" dur="1" fill="hold">
                                          <p:stCondLst>
                                            <p:cond delay="0"/>
                                          </p:stCondLst>
                                        </p:cTn>
                                        <p:tgtEl>
                                          <p:spTgt spid="15"/>
                                        </p:tgtEl>
                                        <p:attrNameLst>
                                          <p:attrName>style.visibility</p:attrName>
                                        </p:attrNameLst>
                                      </p:cBhvr>
                                      <p:to>
                                        <p:strVal val="visible"/>
                                      </p:to>
                                    </p:set>
                                    <p:anim calcmode="lin" valueType="num">
                                      <p:cBhvr additive="base">
                                        <p:cTn id="23" dur="500" fill="hold"/>
                                        <p:tgtEl>
                                          <p:spTgt spid="15"/>
                                        </p:tgtEl>
                                        <p:attrNameLst>
                                          <p:attrName>ppt_x</p:attrName>
                                        </p:attrNameLst>
                                      </p:cBhvr>
                                      <p:tavLst>
                                        <p:tav tm="0">
                                          <p:val>
                                            <p:strVal val="1+#ppt_w/2"/>
                                          </p:val>
                                        </p:tav>
                                        <p:tav tm="100000">
                                          <p:val>
                                            <p:strVal val="#ppt_x"/>
                                          </p:val>
                                        </p:tav>
                                      </p:tavLst>
                                    </p:anim>
                                    <p:anim calcmode="lin" valueType="num">
                                      <p:cBhvr additive="base">
                                        <p:cTn id="24" dur="500" fill="hold"/>
                                        <p:tgtEl>
                                          <p:spTgt spid="15"/>
                                        </p:tgtEl>
                                        <p:attrNameLst>
                                          <p:attrName>ppt_y</p:attrName>
                                        </p:attrNameLst>
                                      </p:cBhvr>
                                      <p:tavLst>
                                        <p:tav tm="0">
                                          <p:val>
                                            <p:strVal val="1+#ppt_h/2"/>
                                          </p:val>
                                        </p:tav>
                                        <p:tav tm="100000">
                                          <p:val>
                                            <p:strVal val="#ppt_y"/>
                                          </p:val>
                                        </p:tav>
                                      </p:tavLst>
                                    </p:anim>
                                  </p:childTnLst>
                                </p:cTn>
                              </p:par>
                            </p:childTnLst>
                          </p:cTn>
                        </p:par>
                        <p:par>
                          <p:cTn id="25" fill="hold">
                            <p:stCondLst>
                              <p:cond delay="500"/>
                            </p:stCondLst>
                            <p:childTnLst>
                              <p:par>
                                <p:cTn id="26" presetID="22" presetClass="entr" presetSubtype="8" fill="hold" grpId="0" nodeType="afterEffect">
                                  <p:stCondLst>
                                    <p:cond delay="0"/>
                                  </p:stCondLst>
                                  <p:childTnLst>
                                    <p:set>
                                      <p:cBhvr>
                                        <p:cTn id="27" dur="1" fill="hold">
                                          <p:stCondLst>
                                            <p:cond delay="0"/>
                                          </p:stCondLst>
                                        </p:cTn>
                                        <p:tgtEl>
                                          <p:spTgt spid="5"/>
                                        </p:tgtEl>
                                        <p:attrNameLst>
                                          <p:attrName>style.visibility</p:attrName>
                                        </p:attrNameLst>
                                      </p:cBhvr>
                                      <p:to>
                                        <p:strVal val="visible"/>
                                      </p:to>
                                    </p:set>
                                    <p:animEffect transition="in" filter="wipe(left)">
                                      <p:cBhvr>
                                        <p:cTn id="28" dur="500"/>
                                        <p:tgtEl>
                                          <p:spTgt spid="5"/>
                                        </p:tgtEl>
                                      </p:cBhvr>
                                    </p:animEffect>
                                  </p:childTnLst>
                                </p:cTn>
                              </p:par>
                            </p:childTnLst>
                          </p:cTn>
                        </p:par>
                      </p:childTnLst>
                    </p:cTn>
                  </p:par>
                  <p:par>
                    <p:cTn id="29" fill="hold">
                      <p:stCondLst>
                        <p:cond delay="indefinite"/>
                      </p:stCondLst>
                      <p:childTnLst>
                        <p:par>
                          <p:cTn id="30" fill="hold">
                            <p:stCondLst>
                              <p:cond delay="0"/>
                            </p:stCondLst>
                            <p:childTnLst>
                              <p:par>
                                <p:cTn id="31" presetID="9" presetClass="entr" presetSubtype="0" fill="hold" nodeType="clickEffect">
                                  <p:stCondLst>
                                    <p:cond delay="0"/>
                                  </p:stCondLst>
                                  <p:childTnLst>
                                    <p:set>
                                      <p:cBhvr>
                                        <p:cTn id="32" dur="1" fill="hold">
                                          <p:stCondLst>
                                            <p:cond delay="0"/>
                                          </p:stCondLst>
                                        </p:cTn>
                                        <p:tgtEl>
                                          <p:spTgt spid="6"/>
                                        </p:tgtEl>
                                        <p:attrNameLst>
                                          <p:attrName>style.visibility</p:attrName>
                                        </p:attrNameLst>
                                      </p:cBhvr>
                                      <p:to>
                                        <p:strVal val="visible"/>
                                      </p:to>
                                    </p:set>
                                    <p:animEffect transition="in" filter="dissolve">
                                      <p:cBhvr>
                                        <p:cTn id="33" dur="500"/>
                                        <p:tgtEl>
                                          <p:spTgt spid="6"/>
                                        </p:tgtEl>
                                      </p:cBhvr>
                                    </p:animEffect>
                                  </p:childTnLst>
                                </p:cTn>
                              </p:par>
                            </p:childTnLst>
                          </p:cTn>
                        </p:par>
                        <p:par>
                          <p:cTn id="34" fill="hold">
                            <p:stCondLst>
                              <p:cond delay="500"/>
                            </p:stCondLst>
                            <p:childTnLst>
                              <p:par>
                                <p:cTn id="35" presetID="22" presetClass="entr" presetSubtype="8" fill="hold" grpId="0" nodeType="after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wipe(left)">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50" presetClass="entr" presetSubtype="0" decel="100000" fill="hold" nodeType="clickEffect">
                                  <p:stCondLst>
                                    <p:cond delay="0"/>
                                  </p:stCondLst>
                                  <p:childTnLst>
                                    <p:set>
                                      <p:cBhvr>
                                        <p:cTn id="41" dur="1" fill="hold">
                                          <p:stCondLst>
                                            <p:cond delay="0"/>
                                          </p:stCondLst>
                                        </p:cTn>
                                        <p:tgtEl>
                                          <p:spTgt spid="17"/>
                                        </p:tgtEl>
                                        <p:attrNameLst>
                                          <p:attrName>style.visibility</p:attrName>
                                        </p:attrNameLst>
                                      </p:cBhvr>
                                      <p:to>
                                        <p:strVal val="visible"/>
                                      </p:to>
                                    </p:set>
                                    <p:anim calcmode="lin" valueType="num">
                                      <p:cBhvr>
                                        <p:cTn id="42" dur="1000" fill="hold"/>
                                        <p:tgtEl>
                                          <p:spTgt spid="17"/>
                                        </p:tgtEl>
                                        <p:attrNameLst>
                                          <p:attrName>ppt_w</p:attrName>
                                        </p:attrNameLst>
                                      </p:cBhvr>
                                      <p:tavLst>
                                        <p:tav tm="0">
                                          <p:val>
                                            <p:strVal val="#ppt_w+.3"/>
                                          </p:val>
                                        </p:tav>
                                        <p:tav tm="100000">
                                          <p:val>
                                            <p:strVal val="#ppt_w"/>
                                          </p:val>
                                        </p:tav>
                                      </p:tavLst>
                                    </p:anim>
                                    <p:anim calcmode="lin" valueType="num">
                                      <p:cBhvr>
                                        <p:cTn id="43" dur="1000" fill="hold"/>
                                        <p:tgtEl>
                                          <p:spTgt spid="17"/>
                                        </p:tgtEl>
                                        <p:attrNameLst>
                                          <p:attrName>ppt_h</p:attrName>
                                        </p:attrNameLst>
                                      </p:cBhvr>
                                      <p:tavLst>
                                        <p:tav tm="0">
                                          <p:val>
                                            <p:strVal val="#ppt_h"/>
                                          </p:val>
                                        </p:tav>
                                        <p:tav tm="100000">
                                          <p:val>
                                            <p:strVal val="#ppt_h"/>
                                          </p:val>
                                        </p:tav>
                                      </p:tavLst>
                                    </p:anim>
                                    <p:animEffect transition="in" filter="fade">
                                      <p:cBhvr>
                                        <p:cTn id="44" dur="1000"/>
                                        <p:tgtEl>
                                          <p:spTgt spid="17"/>
                                        </p:tgtEl>
                                      </p:cBhvr>
                                    </p:animEffect>
                                  </p:childTnLst>
                                </p:cTn>
                              </p:par>
                              <p:par>
                                <p:cTn id="45" presetID="50" presetClass="entr" presetSubtype="0" decel="100000" fill="hold" grpId="0" nodeType="withEffect">
                                  <p:stCondLst>
                                    <p:cond delay="0"/>
                                  </p:stCondLst>
                                  <p:childTnLst>
                                    <p:set>
                                      <p:cBhvr>
                                        <p:cTn id="46" dur="1" fill="hold">
                                          <p:stCondLst>
                                            <p:cond delay="0"/>
                                          </p:stCondLst>
                                        </p:cTn>
                                        <p:tgtEl>
                                          <p:spTgt spid="12"/>
                                        </p:tgtEl>
                                        <p:attrNameLst>
                                          <p:attrName>style.visibility</p:attrName>
                                        </p:attrNameLst>
                                      </p:cBhvr>
                                      <p:to>
                                        <p:strVal val="visible"/>
                                      </p:to>
                                    </p:set>
                                    <p:anim calcmode="lin" valueType="num">
                                      <p:cBhvr>
                                        <p:cTn id="47" dur="1000" fill="hold"/>
                                        <p:tgtEl>
                                          <p:spTgt spid="12"/>
                                        </p:tgtEl>
                                        <p:attrNameLst>
                                          <p:attrName>ppt_w</p:attrName>
                                        </p:attrNameLst>
                                      </p:cBhvr>
                                      <p:tavLst>
                                        <p:tav tm="0">
                                          <p:val>
                                            <p:strVal val="#ppt_w+.3"/>
                                          </p:val>
                                        </p:tav>
                                        <p:tav tm="100000">
                                          <p:val>
                                            <p:strVal val="#ppt_w"/>
                                          </p:val>
                                        </p:tav>
                                      </p:tavLst>
                                    </p:anim>
                                    <p:anim calcmode="lin" valueType="num">
                                      <p:cBhvr>
                                        <p:cTn id="48" dur="1000" fill="hold"/>
                                        <p:tgtEl>
                                          <p:spTgt spid="12"/>
                                        </p:tgtEl>
                                        <p:attrNameLst>
                                          <p:attrName>ppt_h</p:attrName>
                                        </p:attrNameLst>
                                      </p:cBhvr>
                                      <p:tavLst>
                                        <p:tav tm="0">
                                          <p:val>
                                            <p:strVal val="#ppt_h"/>
                                          </p:val>
                                        </p:tav>
                                        <p:tav tm="100000">
                                          <p:val>
                                            <p:strVal val="#ppt_h"/>
                                          </p:val>
                                        </p:tav>
                                      </p:tavLst>
                                    </p:anim>
                                    <p:animEffect transition="in" filter="fade">
                                      <p:cBhvr>
                                        <p:cTn id="4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10" grpId="0"/>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uadroTexto 2"/>
          <p:cNvSpPr txBox="1"/>
          <p:nvPr/>
        </p:nvSpPr>
        <p:spPr>
          <a:xfrm>
            <a:off x="1249701" y="946883"/>
            <a:ext cx="10715320" cy="3970318"/>
          </a:xfrm>
          <a:prstGeom prst="rect">
            <a:avLst/>
          </a:prstGeom>
          <a:noFill/>
        </p:spPr>
        <p:txBody>
          <a:bodyPr wrap="square">
            <a:spAutoFit/>
          </a:bodyPr>
          <a:lstStyle/>
          <a:p>
            <a:pPr>
              <a:spcBef>
                <a:spcPts val="600"/>
              </a:spcBef>
            </a:pPr>
            <a:r>
              <a:rPr lang="en-GB" sz="2800" b="1" dirty="0">
                <a:latin typeface="Constantia" panose="02030602050306030303" pitchFamily="18" charset="0"/>
              </a:rPr>
              <a:t>“ </a:t>
            </a:r>
            <a:r>
              <a:rPr lang="zh-CN" altLang="en-US" sz="3600" b="1" dirty="0">
                <a:latin typeface="Constantia" panose="02030602050306030303" pitchFamily="18" charset="0"/>
              </a:rPr>
              <a:t>这个忠心的传信使者带来了令人鼓舞的信息，说明哥林多的信徒中间已经起了奇妙的变化。许多人已经领受保罗书信中所有的教训，并已悔改他们的罪。他们的生活不再是基督教的耻辱，而为有利于实际敬虔发挥了强有力的影响。。。。。。那由于上帝恩典在人心中的影响而产生的懊悔必要使人承认并离弃罪恶。这就是使徒所说在哥林多信徒生活中所看到的效果。”</a:t>
            </a:r>
            <a:endParaRPr lang="en-GB" sz="3600" b="1" dirty="0">
              <a:latin typeface="Constantia" panose="02030602050306030303" pitchFamily="18" charset="0"/>
            </a:endParaRPr>
          </a:p>
        </p:txBody>
      </p:sp>
      <p:sp>
        <p:nvSpPr>
          <p:cNvPr id="4" name="CuadroTexto 3"/>
          <p:cNvSpPr txBox="1"/>
          <p:nvPr/>
        </p:nvSpPr>
        <p:spPr>
          <a:xfrm>
            <a:off x="5252975" y="5449452"/>
            <a:ext cx="6527749" cy="461665"/>
          </a:xfrm>
          <a:prstGeom prst="rect">
            <a:avLst/>
          </a:prstGeom>
          <a:noFill/>
        </p:spPr>
        <p:txBody>
          <a:bodyPr wrap="none" rtlCol="0">
            <a:spAutoFit/>
          </a:bodyPr>
          <a:lstStyle/>
          <a:p>
            <a:pPr algn="r"/>
            <a:r>
              <a:rPr lang="zh-CN" altLang="en-US" sz="2400" b="1" dirty="0"/>
              <a:t>怀爱伦（使徒行述，第三十一章，原文</a:t>
            </a:r>
            <a:r>
              <a:rPr lang="en-MY" altLang="zh-CN" sz="2400" b="1" dirty="0"/>
              <a:t>324</a:t>
            </a:r>
            <a:r>
              <a:rPr lang="zh-CN" altLang="en-US" sz="2400" b="1" dirty="0"/>
              <a:t>面）</a:t>
            </a:r>
            <a:endParaRPr lang="en-GB" sz="2400" b="1" dirty="0"/>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theme/theme1.xml><?xml version="1.0" encoding="utf-8"?>
<a:theme xmlns:a="http://schemas.openxmlformats.org/drawingml/2006/main" name="Tema de Office">
  <a:themeElements>
    <a:clrScheme name="Personalizado 1">
      <a:dk1>
        <a:sysClr val="windowText" lastClr="000000"/>
      </a:dk1>
      <a:lt1>
        <a:sysClr val="window" lastClr="FFFFFF"/>
      </a:lt1>
      <a:dk2>
        <a:srgbClr val="44546A"/>
      </a:dk2>
      <a:lt2>
        <a:srgbClr val="33CCCC"/>
      </a:lt2>
      <a:accent1>
        <a:srgbClr val="339966"/>
      </a:accent1>
      <a:accent2>
        <a:srgbClr val="9900CC"/>
      </a:accent2>
      <a:accent3>
        <a:srgbClr val="FF3300"/>
      </a:accent3>
      <a:accent4>
        <a:srgbClr val="FFC000"/>
      </a:accent4>
      <a:accent5>
        <a:srgbClr val="0033CC"/>
      </a:accent5>
      <a:accent6>
        <a:srgbClr val="F5F010"/>
      </a:accent6>
      <a:hlink>
        <a:srgbClr val="0563C1"/>
      </a:hlink>
      <a:folHlink>
        <a:srgbClr val="954F72"/>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Tema de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275</TotalTime>
  <Words>1935</Words>
  <Application>Microsoft Office PowerPoint</Application>
  <PresentationFormat>Panorámica</PresentationFormat>
  <Paragraphs>67</Paragraphs>
  <Slides>9</Slides>
  <Notes>1</Notes>
  <HiddenSlides>0</HiddenSlides>
  <MMClips>0</MMClips>
  <ScaleCrop>false</ScaleCrop>
  <HeadingPairs>
    <vt:vector size="6" baseType="variant">
      <vt:variant>
        <vt:lpstr>Fuentes usadas</vt:lpstr>
      </vt:variant>
      <vt:variant>
        <vt:i4>6</vt:i4>
      </vt:variant>
      <vt:variant>
        <vt:lpstr>Tema</vt:lpstr>
      </vt:variant>
      <vt:variant>
        <vt:i4>2</vt:i4>
      </vt:variant>
      <vt:variant>
        <vt:lpstr>Títulos de diapositiva</vt:lpstr>
      </vt:variant>
      <vt:variant>
        <vt:i4>9</vt:i4>
      </vt:variant>
    </vt:vector>
  </HeadingPairs>
  <TitlesOfParts>
    <vt:vector size="17" baseType="lpstr">
      <vt:lpstr>Arial</vt:lpstr>
      <vt:lpstr>Aptos</vt:lpstr>
      <vt:lpstr>Calibri</vt:lpstr>
      <vt:lpstr>Comic Sans MS</vt:lpstr>
      <vt:lpstr>Aptos Display</vt:lpstr>
      <vt:lpstr>Constantia</vt:lpstr>
      <vt:lpstr>Tema de Office</vt:lpstr>
      <vt:lpstr>1_Tema de Office</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Sergio</dc:creator>
  <cp:lastModifiedBy>Sergio</cp:lastModifiedBy>
  <cp:revision>88</cp:revision>
  <dcterms:created xsi:type="dcterms:W3CDTF">2026-07-22T06:08:00Z</dcterms:created>
  <dcterms:modified xsi:type="dcterms:W3CDTF">2026-08-22T20:16:00Z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25FFCBCB6F3148A6A754495695252E66_13</vt:lpwstr>
  </property>
  <property fmtid="{D5CDD505-2E9C-101B-9397-08002B2CF9AE}" pid="3" name="KSOProductBuildVer">
    <vt:lpwstr>1033-12.1.0.27458</vt:lpwstr>
  </property>
</Properties>
</file>