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89" r:id="rId2"/>
    <p:sldId id="286" r:id="rId3"/>
    <p:sldId id="291" r:id="rId4"/>
    <p:sldId id="259" r:id="rId5"/>
    <p:sldId id="260" r:id="rId6"/>
    <p:sldId id="297" r:id="rId7"/>
    <p:sldId id="293" r:id="rId8"/>
    <p:sldId id="294" r:id="rId9"/>
    <p:sldId id="288" r:id="rId10"/>
    <p:sldId id="287" r:id="rId1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21" autoAdjust="0"/>
    <p:restoredTop sz="94337"/>
  </p:normalViewPr>
  <p:slideViewPr>
    <p:cSldViewPr snapToGrid="0">
      <p:cViewPr varScale="1">
        <p:scale>
          <a:sx n="36" d="100"/>
          <a:sy n="36" d="100"/>
        </p:scale>
        <p:origin x="120" y="117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1" loCatId="list" qsTypeId="urn:microsoft.com/office/officeart/2005/8/quickstyle/3d2#2" qsCatId="3D" csTypeId="urn:microsoft.com/office/officeart/2005/8/colors/colorful1#2" csCatId="colorful" phldr="1"/>
      <dgm:spPr/>
      <dgm:t>
        <a:bodyPr/>
        <a:lstStyle/>
        <a:p>
          <a:endParaRPr lang="es-ES"/>
        </a:p>
      </dgm:t>
    </dgm:pt>
    <dgm:pt modelId="{A1A2E68C-81D6-43C3-8011-DDB70A14D598}">
      <dgm:prSet custT="1"/>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zh-CN"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什么样的人</a:t>
          </a:r>
          <a:r>
            <a:rPr lang="zh-TW"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被呼召成为先知？</a:t>
          </a:r>
          <a:endParaRPr lang="es-ES" sz="3600" dirty="0">
            <a:effectLst>
              <a:outerShdw blurRad="38100" dist="38100" dir="2700000" algn="tl">
                <a:srgbClr val="000000"/>
              </a:outerShdw>
            </a:effectLst>
            <a:latin typeface="DengXian" panose="02010600030101010101" pitchFamily="2" charset="-122"/>
            <a:ea typeface="DengXian" panose="02010600030101010101" pitchFamily="2" charset="-122"/>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2D7ACC56-95DA-442E-928A-785D938F1D59}">
      <dgm:prSet custT="1"/>
      <dgm:spPr>
        <a:effectLst>
          <a:outerShdw blurRad="50800" dist="38100" dir="2700000" algn="tl" rotWithShape="0">
            <a:prstClr val="black">
              <a:alpha val="40000"/>
            </a:prstClr>
          </a:outerShdw>
        </a:effectLst>
      </dgm:spPr>
      <dgm:t>
        <a:bodyPr/>
        <a:lstStyle/>
        <a:p>
          <a:pPr algn="ctr"/>
          <a:r>
            <a:rPr lang="zh-TW"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先知们的行为如何？</a:t>
          </a:r>
          <a:endParaRPr lang="es-ES" sz="3600" dirty="0">
            <a:effectLst>
              <a:outerShdw blurRad="38100" dist="38100" dir="2700000" algn="tl">
                <a:srgbClr val="000000"/>
              </a:outerShdw>
            </a:effectLst>
            <a:latin typeface="DengXian" panose="02010600030101010101" pitchFamily="2" charset="-122"/>
            <a:ea typeface="DengXian" panose="02010600030101010101" pitchFamily="2" charset="-122"/>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E923D80C-6E6D-478A-93CC-6C741A9702C8}">
      <dgm:prSet custT="1"/>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zh-TW"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先知做</a:t>
          </a:r>
          <a:r>
            <a:rPr lang="zh-CN"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的是</a:t>
          </a:r>
          <a:r>
            <a:rPr lang="zh-TW"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什么工作？</a:t>
          </a:r>
          <a:endParaRPr lang="es-ES" sz="3600" dirty="0">
            <a:effectLst>
              <a:outerShdw blurRad="38100" dist="38100" dir="2700000" algn="tl">
                <a:srgbClr val="000000"/>
              </a:outerShdw>
            </a:effectLst>
            <a:latin typeface="DengXian" panose="02010600030101010101" pitchFamily="2" charset="-122"/>
            <a:ea typeface="DengXian" panose="02010600030101010101" pitchFamily="2" charset="-122"/>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88F0A9F7-075F-4FE1-8A43-5EA7A5DBD27B}">
      <dgm:prSet custT="1"/>
      <dgm:spPr>
        <a:effectLst>
          <a:outerShdw blurRad="50800" dist="38100" dir="2700000" algn="tl" rotWithShape="0">
            <a:prstClr val="black">
              <a:alpha val="40000"/>
            </a:prstClr>
          </a:outerShdw>
        </a:effectLst>
      </dgm:spPr>
      <dgm:t>
        <a:bodyPr/>
        <a:lstStyle/>
        <a:p>
          <a:pPr algn="ctr"/>
          <a:r>
            <a:rPr lang="zh-TW" altLang="en-US" sz="2200" b="1" dirty="0">
              <a:effectLst>
                <a:outerShdw blurRad="38100" dist="38100" dir="2700000" algn="tl">
                  <a:srgbClr val="000000"/>
                </a:outerShdw>
              </a:effectLst>
              <a:latin typeface="DengXian" panose="02010600030101010101" pitchFamily="2" charset="-122"/>
              <a:ea typeface="DengXian" panose="02010600030101010101" pitchFamily="2" charset="-122"/>
            </a:rPr>
            <a:t>哪些女性拥有预言的恩赐？</a:t>
          </a:r>
          <a:endParaRPr lang="es-ES" sz="2200" dirty="0">
            <a:effectLst>
              <a:outerShdw blurRad="38100" dist="38100" dir="2700000" algn="tl">
                <a:srgbClr val="000000"/>
              </a:outerShdw>
            </a:effectLst>
            <a:latin typeface="DengXian" panose="02010600030101010101" pitchFamily="2" charset="-122"/>
            <a:ea typeface="DengXian" panose="02010600030101010101" pitchFamily="2" charset="-122"/>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4A12D99C-E967-42A2-BEC4-47F07B307D1F}">
      <dgm:prSet custT="1"/>
      <dgm:spPr>
        <a:effectLst>
          <a:outerShdw blurRad="50800" dist="38100" dir="2700000" algn="tl" rotWithShape="0">
            <a:prstClr val="black">
              <a:alpha val="40000"/>
            </a:prstClr>
          </a:outerShdw>
        </a:effectLst>
      </dgm:spPr>
      <dgm:t>
        <a:bodyPr/>
        <a:lstStyle/>
        <a:p>
          <a:pPr algn="ctr"/>
          <a:r>
            <a:rPr lang="zh-TW" altLang="en-US" sz="2400" b="1" dirty="0">
              <a:effectLst>
                <a:outerShdw blurRad="38100" dist="38100" dir="2700000" algn="tl">
                  <a:srgbClr val="000000"/>
                </a:outerShdw>
              </a:effectLst>
              <a:latin typeface="DengXian" panose="02010600030101010101" pitchFamily="2" charset="-122"/>
              <a:ea typeface="DengXian" panose="02010600030101010101" pitchFamily="2" charset="-122"/>
            </a:rPr>
            <a:t>假先知有哪些特质？</a:t>
          </a:r>
          <a:endParaRPr lang="es-ES" sz="3600" dirty="0">
            <a:effectLst>
              <a:outerShdw blurRad="38100" dist="38100" dir="2700000" algn="tl">
                <a:srgbClr val="000000"/>
              </a:outerShdw>
            </a:effectLst>
            <a:latin typeface="DengXian" panose="02010600030101010101" pitchFamily="2" charset="-122"/>
            <a:ea typeface="DengXian" panose="02010600030101010101" pitchFamily="2" charset="-122"/>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1"/>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1"/>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1"/>
    <dgm:cxn modelId="{DFCBE08B-02B7-4F7B-86C6-1DCB0C088207}" type="presOf" srcId="{42CF7B5D-1349-45CB-834A-D7DA4D06EF35}" destId="{77AD3C9B-586C-49D6-829A-C43B9370AC78}" srcOrd="0" destOrd="0" presId="urn:microsoft.com/office/officeart/2008/layout/VerticalCurvedList#1"/>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1"/>
    <dgm:cxn modelId="{36B206DE-3953-4C74-B1B8-EDA0709EC4A4}" type="presOf" srcId="{4A12D99C-E967-42A2-BEC4-47F07B307D1F}" destId="{2105F974-CEB5-43D5-B9E6-98D3650421E8}" srcOrd="0" destOrd="0" presId="urn:microsoft.com/office/officeart/2008/layout/VerticalCurvedList#1"/>
    <dgm:cxn modelId="{F18D26DF-27C0-4857-8C2B-B5D096231230}" type="presOf" srcId="{F2D912FD-1D0D-4166-A05C-C97200FB2F50}" destId="{AEE45040-5C94-4D43-BF84-7F93A5FB39EC}" srcOrd="0" destOrd="0" presId="urn:microsoft.com/office/officeart/2008/layout/VerticalCurvedList#1"/>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1"/>
    <dgm:cxn modelId="{365F4642-7C06-47A1-86D3-EEB8EC826F00}" type="presParOf" srcId="{A0F5594D-8311-4CC7-971E-2C0DA06D8EC5}" destId="{52A22E5A-834F-433B-80F4-E4B6FD5C06D9}" srcOrd="0" destOrd="0" presId="urn:microsoft.com/office/officeart/2008/layout/VerticalCurvedList#1"/>
    <dgm:cxn modelId="{D85671D1-DD9C-4E15-9C30-29615335A8A2}" type="presParOf" srcId="{52A22E5A-834F-433B-80F4-E4B6FD5C06D9}" destId="{ED8AEB21-F37A-46E5-A741-4C140EA798B4}" srcOrd="0" destOrd="0" presId="urn:microsoft.com/office/officeart/2008/layout/VerticalCurvedList#1"/>
    <dgm:cxn modelId="{EE176B00-2302-4B78-BB13-39C64C816070}" type="presParOf" srcId="{52A22E5A-834F-433B-80F4-E4B6FD5C06D9}" destId="{AEE45040-5C94-4D43-BF84-7F93A5FB39EC}" srcOrd="1" destOrd="0" presId="urn:microsoft.com/office/officeart/2008/layout/VerticalCurvedList#1"/>
    <dgm:cxn modelId="{0C12AC47-67B0-47CB-9E3C-FE81517742BF}" type="presParOf" srcId="{52A22E5A-834F-433B-80F4-E4B6FD5C06D9}" destId="{B4206112-CEBE-4BA0-99C6-C8E320E45052}" srcOrd="2" destOrd="0" presId="urn:microsoft.com/office/officeart/2008/layout/VerticalCurvedList#1"/>
    <dgm:cxn modelId="{FF6CBC5D-20C1-475A-AB01-C9F36B307504}" type="presParOf" srcId="{52A22E5A-834F-433B-80F4-E4B6FD5C06D9}" destId="{E786ADB6-FED6-4BDB-8C66-FA9D57C47782}" srcOrd="3" destOrd="0" presId="urn:microsoft.com/office/officeart/2008/layout/VerticalCurvedList#1"/>
    <dgm:cxn modelId="{38EFDE40-2916-40D9-9873-85D9BDCC2B7B}" type="presParOf" srcId="{A0F5594D-8311-4CC7-971E-2C0DA06D8EC5}" destId="{1B3F6065-B73B-448B-BEFC-9B5D02D09789}" srcOrd="1" destOrd="0" presId="urn:microsoft.com/office/officeart/2008/layout/VerticalCurvedList#1"/>
    <dgm:cxn modelId="{22FA987C-D5B7-4FB5-A991-3A1CBD8B4204}" type="presParOf" srcId="{A0F5594D-8311-4CC7-971E-2C0DA06D8EC5}" destId="{9C27BCE6-08BC-441D-80DF-1217FD554923}" srcOrd="2" destOrd="0" presId="urn:microsoft.com/office/officeart/2008/layout/VerticalCurvedList#1"/>
    <dgm:cxn modelId="{AD065020-D953-433D-AE7A-9459049B4BB0}" type="presParOf" srcId="{9C27BCE6-08BC-441D-80DF-1217FD554923}" destId="{6769675A-EBB6-4137-99E3-3C40A435BA79}" srcOrd="0" destOrd="0" presId="urn:microsoft.com/office/officeart/2008/layout/VerticalCurvedList#1"/>
    <dgm:cxn modelId="{2DD665A1-2AAE-4AE2-9AE1-FB964F3D8F2E}" type="presParOf" srcId="{A0F5594D-8311-4CC7-971E-2C0DA06D8EC5}" destId="{2FC99FF7-CFC9-4504-87BC-2B7781D5072D}" srcOrd="3" destOrd="0" presId="urn:microsoft.com/office/officeart/2008/layout/VerticalCurvedList#1"/>
    <dgm:cxn modelId="{ECE15A1D-EB3A-4D78-8616-6F05E6A61D68}" type="presParOf" srcId="{A0F5594D-8311-4CC7-971E-2C0DA06D8EC5}" destId="{4D649182-9B8A-4DE8-8630-03DF07014EAF}" srcOrd="4" destOrd="0" presId="urn:microsoft.com/office/officeart/2008/layout/VerticalCurvedList#1"/>
    <dgm:cxn modelId="{F99476EE-8B18-44A2-80A5-8A12AD360E6B}" type="presParOf" srcId="{4D649182-9B8A-4DE8-8630-03DF07014EAF}" destId="{7905754B-7B4C-4D4E-8D43-76DFC4608AFC}" srcOrd="0" destOrd="0" presId="urn:microsoft.com/office/officeart/2008/layout/VerticalCurvedList#1"/>
    <dgm:cxn modelId="{77D1FE8A-A566-4AFB-ADA9-CC694B677BCB}" type="presParOf" srcId="{A0F5594D-8311-4CC7-971E-2C0DA06D8EC5}" destId="{0B755F89-764D-4FC8-A5E8-CD8D730EAC72}" srcOrd="5" destOrd="0" presId="urn:microsoft.com/office/officeart/2008/layout/VerticalCurvedList#1"/>
    <dgm:cxn modelId="{EBE0EC44-8FED-4A97-BF11-2E4FD3F2F19E}" type="presParOf" srcId="{A0F5594D-8311-4CC7-971E-2C0DA06D8EC5}" destId="{40DEF637-B3EC-40AA-97B1-B0376ED4FC54}" srcOrd="6" destOrd="0" presId="urn:microsoft.com/office/officeart/2008/layout/VerticalCurvedList#1"/>
    <dgm:cxn modelId="{C1FC8EAE-B270-4E9E-9DA8-4A41F937C8FC}" type="presParOf" srcId="{40DEF637-B3EC-40AA-97B1-B0376ED4FC54}" destId="{A952E55E-824F-4FAA-98ED-6F6A13D6DA06}" srcOrd="0" destOrd="0" presId="urn:microsoft.com/office/officeart/2008/layout/VerticalCurvedList#1"/>
    <dgm:cxn modelId="{98397493-3971-4B32-99E9-20A5082D417B}" type="presParOf" srcId="{A0F5594D-8311-4CC7-971E-2C0DA06D8EC5}" destId="{EADA3A13-12B9-4EA2-A8F7-C8863DDD721D}" srcOrd="7" destOrd="0" presId="urn:microsoft.com/office/officeart/2008/layout/VerticalCurvedList#1"/>
    <dgm:cxn modelId="{62700A09-E482-4234-87C8-D363A3CA34B6}" type="presParOf" srcId="{A0F5594D-8311-4CC7-971E-2C0DA06D8EC5}" destId="{0C922480-5D01-4444-8E61-1AA87E93D826}" srcOrd="8" destOrd="0" presId="urn:microsoft.com/office/officeart/2008/layout/VerticalCurvedList#1"/>
    <dgm:cxn modelId="{E7B069D9-4412-478A-A527-6D5F3CECEC13}" type="presParOf" srcId="{0C922480-5D01-4444-8E61-1AA87E93D826}" destId="{4A29CA98-9A00-4E41-94BC-E5BB3531B216}" srcOrd="0" destOrd="0" presId="urn:microsoft.com/office/officeart/2008/layout/VerticalCurvedList#1"/>
    <dgm:cxn modelId="{CAB585EA-BA0E-484B-BB10-B906292894D7}" type="presParOf" srcId="{A0F5594D-8311-4CC7-971E-2C0DA06D8EC5}" destId="{2105F974-CEB5-43D5-B9E6-98D3650421E8}" srcOrd="9" destOrd="0" presId="urn:microsoft.com/office/officeart/2008/layout/VerticalCurvedList#1"/>
    <dgm:cxn modelId="{20508AD6-5E7C-4DCC-B367-F3451FBA5E5C}" type="presParOf" srcId="{A0F5594D-8311-4CC7-971E-2C0DA06D8EC5}" destId="{AAFCA65F-DBC4-4188-9383-6D24048BB014}" srcOrd="10" destOrd="0" presId="urn:microsoft.com/office/officeart/2008/layout/VerticalCurvedList#1"/>
    <dgm:cxn modelId="{4307306E-C54B-4422-949D-D5C25DAE4AAA}" type="presParOf" srcId="{AAFCA65F-DBC4-4188-9383-6D24048BB014}" destId="{92216449-F8FE-4420-AC87-F80915C5265C}" srcOrd="0" destOrd="0" presId="urn:microsoft.com/office/officeart/2008/layout/VerticalCurved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2" qsCatId="3D" csTypeId="urn:microsoft.com/office/officeart/2005/8/colors/colorful5#2" csCatId="colorful" phldr="1"/>
      <dgm:spPr/>
      <dgm:t>
        <a:bodyPr/>
        <a:lstStyle/>
        <a:p>
          <a:endParaRPr lang="es-ES"/>
        </a:p>
      </dgm:t>
    </dgm:pt>
    <dgm:pt modelId="{32A1EF6E-710A-4AC6-97AB-7552837DB366}">
      <dgm:prSet custT="1"/>
      <dgm:spPr/>
      <dgm:t>
        <a:bodyPr/>
        <a:lstStyle/>
        <a:p>
          <a:r>
            <a:rPr lang="zh-CN" altLang="en-US" sz="2400" b="0" dirty="0">
              <a:effectLst/>
            </a:rPr>
            <a:t>对</a:t>
          </a:r>
          <a:r>
            <a:rPr lang="zh-HK" altLang="en-US" sz="2400" b="0" dirty="0">
              <a:effectLst/>
            </a:rPr>
            <a:t>君王</a:t>
          </a:r>
          <a:endParaRPr lang="es-ES" sz="2400" b="0" dirty="0">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430" indent="0">
            <a:buSzPct val="120000"/>
            <a:buFontTx/>
            <a:buNone/>
          </a:pPr>
          <a:r>
            <a:rPr lang="zh-CN" altLang="en-US" sz="1800" b="0" dirty="0">
              <a:effectLst>
                <a:outerShdw blurRad="38100" dist="38100" dir="2700000" algn="tl">
                  <a:srgbClr val="000000">
                    <a:alpha val="43137"/>
                  </a:srgbClr>
                </a:outerShdw>
              </a:effectLst>
            </a:rPr>
            <a:t>先知</a:t>
          </a:r>
          <a:r>
            <a:rPr lang="zh-TW" altLang="en-US" sz="1800" b="0" dirty="0">
              <a:effectLst>
                <a:outerShdw blurRad="38100" dist="38100" dir="2700000" algn="tl">
                  <a:srgbClr val="000000">
                    <a:alpha val="43137"/>
                  </a:srgbClr>
                </a:outerShdw>
              </a:effectLst>
            </a:rPr>
            <a:t>为他们</a:t>
          </a:r>
          <a:r>
            <a:rPr lang="zh-CN" altLang="en-US" sz="1800" b="0" dirty="0">
              <a:effectLst>
                <a:outerShdw blurRad="38100" dist="38100" dir="2700000" algn="tl">
                  <a:srgbClr val="000000">
                    <a:alpha val="43137"/>
                  </a:srgbClr>
                </a:outerShdw>
              </a:effectLst>
            </a:rPr>
            <a:t>行</a:t>
          </a:r>
          <a:r>
            <a:rPr lang="zh-TW" altLang="en-US" sz="1800" b="0" dirty="0">
              <a:effectLst>
                <a:outerShdw blurRad="38100" dist="38100" dir="2700000" algn="tl">
                  <a:srgbClr val="000000">
                    <a:alpha val="43137"/>
                  </a:srgbClr>
                </a:outerShdw>
              </a:effectLst>
            </a:rPr>
            <a:t>膏立</a:t>
          </a:r>
          <a:r>
            <a:rPr lang="zh-CN" altLang="en-US" sz="1800" b="0" dirty="0">
              <a:effectLst>
                <a:outerShdw blurRad="38100" dist="38100" dir="2700000" algn="tl">
                  <a:srgbClr val="000000">
                    <a:alpha val="43137"/>
                  </a:srgbClr>
                </a:outerShdw>
              </a:effectLst>
            </a:rPr>
            <a:t>之礼</a:t>
          </a:r>
          <a:r>
            <a:rPr lang="zh-TW" altLang="en-US" sz="1800" b="0" dirty="0">
              <a:effectLst>
                <a:outerShdw blurRad="38100" dist="38100" dir="2700000" algn="tl">
                  <a:srgbClr val="000000">
                    <a:alpha val="43137"/>
                  </a:srgbClr>
                </a:outerShdw>
              </a:effectLst>
            </a:rPr>
            <a:t>（列王纪上 </a:t>
          </a:r>
          <a:r>
            <a:rPr lang="en-US" altLang="zh-TW" sz="1800" b="0" dirty="0">
              <a:effectLst>
                <a:outerShdw blurRad="38100" dist="38100" dir="2700000" algn="tl">
                  <a:srgbClr val="000000">
                    <a:alpha val="43137"/>
                  </a:srgbClr>
                </a:outerShdw>
              </a:effectLst>
            </a:rPr>
            <a:t>19</a:t>
          </a:r>
          <a:r>
            <a:rPr lang="zh-TW" altLang="en-US" sz="1800" b="0" dirty="0">
              <a:effectLst>
                <a:outerShdw blurRad="38100" dist="38100" dir="2700000" algn="tl">
                  <a:srgbClr val="000000">
                    <a:alpha val="43137"/>
                  </a:srgbClr>
                </a:outerShdw>
              </a:effectLst>
            </a:rPr>
            <a:t>：</a:t>
          </a:r>
          <a:r>
            <a:rPr lang="en-US" altLang="zh-TW" sz="1800" b="0" dirty="0">
              <a:effectLst>
                <a:outerShdw blurRad="38100" dist="38100" dir="2700000" algn="tl">
                  <a:srgbClr val="000000">
                    <a:alpha val="43137"/>
                  </a:srgbClr>
                </a:outerShdw>
              </a:effectLst>
            </a:rPr>
            <a:t>16</a:t>
          </a:r>
          <a:r>
            <a:rPr lang="zh-TW" altLang="en-US" sz="1800" b="0" dirty="0">
              <a:effectLst>
                <a:outerShdw blurRad="38100" dist="38100" dir="2700000" algn="tl">
                  <a:srgbClr val="000000">
                    <a:alpha val="43137"/>
                  </a:srgbClr>
                </a:outerShdw>
              </a:effectLst>
            </a:rPr>
            <a:t>）</a:t>
          </a:r>
          <a:endParaRPr lang="es-ES" sz="1800" b="0" dirty="0">
            <a:effectLst>
              <a:outerShdw blurRad="38100" dist="38100" dir="2700000" algn="tl">
                <a:srgbClr val="000000">
                  <a:alpha val="43137"/>
                </a:srgbClr>
              </a:outerShdw>
            </a:effectLst>
          </a:endParaRPr>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430" indent="0">
            <a:buSzPct val="120000"/>
            <a:buFontTx/>
            <a:buNone/>
          </a:pPr>
          <a:r>
            <a:rPr lang="zh-TW" altLang="en-US" sz="1800" b="0" dirty="0">
              <a:effectLst>
                <a:outerShdw blurRad="38100" dist="38100" dir="2700000" algn="tl">
                  <a:srgbClr val="000000">
                    <a:alpha val="43137"/>
                  </a:srgbClr>
                </a:outerShdw>
              </a:effectLst>
            </a:rPr>
            <a:t>当他们行善时，</a:t>
          </a:r>
          <a:r>
            <a:rPr lang="zh-CN" altLang="en-US" sz="1800" b="0" dirty="0">
              <a:effectLst>
                <a:outerShdw blurRad="38100" dist="38100" dir="2700000" algn="tl">
                  <a:srgbClr val="000000">
                    <a:alpha val="43137"/>
                  </a:srgbClr>
                </a:outerShdw>
              </a:effectLst>
            </a:rPr>
            <a:t>先知</a:t>
          </a:r>
          <a:r>
            <a:rPr lang="zh-TW" altLang="en-US" sz="1800" b="0" dirty="0">
              <a:effectLst>
                <a:outerShdw blurRad="38100" dist="38100" dir="2700000" algn="tl">
                  <a:srgbClr val="000000">
                    <a:alpha val="43137"/>
                  </a:srgbClr>
                </a:outerShdw>
              </a:effectLst>
            </a:rPr>
            <a:t>就鼓励他们（历代志下 </a:t>
          </a:r>
          <a:r>
            <a:rPr lang="en-US" altLang="zh-TW" sz="1800" b="0" dirty="0">
              <a:effectLst>
                <a:outerShdw blurRad="38100" dist="38100" dir="2700000" algn="tl">
                  <a:srgbClr val="000000">
                    <a:alpha val="43137"/>
                  </a:srgbClr>
                </a:outerShdw>
              </a:effectLst>
            </a:rPr>
            <a:t>15</a:t>
          </a:r>
          <a:r>
            <a:rPr lang="zh-TW" altLang="en-US" sz="1800" b="0" dirty="0">
              <a:effectLst>
                <a:outerShdw blurRad="38100" dist="38100" dir="2700000" algn="tl">
                  <a:srgbClr val="000000">
                    <a:alpha val="43137"/>
                  </a:srgbClr>
                </a:outerShdw>
              </a:effectLst>
            </a:rPr>
            <a:t>：</a:t>
          </a:r>
          <a:r>
            <a:rPr lang="en-US" altLang="zh-TW" sz="1800" b="0" dirty="0">
              <a:effectLst>
                <a:outerShdw blurRad="38100" dist="38100" dir="2700000" algn="tl">
                  <a:srgbClr val="000000">
                    <a:alpha val="43137"/>
                  </a:srgbClr>
                </a:outerShdw>
              </a:effectLst>
            </a:rPr>
            <a:t>8</a:t>
          </a:r>
          <a:r>
            <a:rPr lang="zh-TW" altLang="en-US" sz="1800" b="0" dirty="0">
              <a:effectLst>
                <a:outerShdw blurRad="38100" dist="38100" dir="2700000" algn="tl">
                  <a:srgbClr val="000000">
                    <a:alpha val="43137"/>
                  </a:srgbClr>
                </a:outerShdw>
              </a:effectLst>
            </a:rPr>
            <a:t>）</a:t>
          </a:r>
          <a:endParaRPr lang="es-ES" sz="1800" b="0" dirty="0">
            <a:effectLst>
              <a:outerShdw blurRad="38100" dist="38100" dir="2700000" algn="tl">
                <a:srgbClr val="000000">
                  <a:alpha val="43137"/>
                </a:srgbClr>
              </a:outerShdw>
            </a:effectLst>
          </a:endParaRPr>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430" indent="0">
            <a:buSzPct val="120000"/>
            <a:buFontTx/>
            <a:buNone/>
          </a:pPr>
          <a:r>
            <a:rPr lang="zh-TW" altLang="en-US" sz="1800" b="0" dirty="0">
              <a:effectLst>
                <a:outerShdw blurRad="38100" dist="38100" dir="2700000" algn="tl">
                  <a:srgbClr val="000000">
                    <a:alpha val="43137"/>
                  </a:srgbClr>
                </a:outerShdw>
              </a:effectLst>
            </a:rPr>
            <a:t>当他们犯错时，</a:t>
          </a:r>
          <a:r>
            <a:rPr lang="zh-CN" altLang="en-US" sz="1800" b="0" dirty="0">
              <a:effectLst>
                <a:outerShdw blurRad="38100" dist="38100" dir="2700000" algn="tl">
                  <a:srgbClr val="000000">
                    <a:alpha val="43137"/>
                  </a:srgbClr>
                </a:outerShdw>
              </a:effectLst>
            </a:rPr>
            <a:t>先知</a:t>
          </a:r>
          <a:r>
            <a:rPr lang="zh-TW" altLang="en-US" sz="1800" b="0" dirty="0">
              <a:effectLst>
                <a:outerShdw blurRad="38100" dist="38100" dir="2700000" algn="tl">
                  <a:srgbClr val="000000">
                    <a:alpha val="43137"/>
                  </a:srgbClr>
                </a:outerShdw>
              </a:effectLst>
            </a:rPr>
            <a:t>会去质问他们（列王纪上 </a:t>
          </a:r>
          <a:r>
            <a:rPr lang="en-US" altLang="zh-TW" sz="1800" b="0" dirty="0">
              <a:effectLst>
                <a:outerShdw blurRad="38100" dist="38100" dir="2700000" algn="tl">
                  <a:srgbClr val="000000">
                    <a:alpha val="43137"/>
                  </a:srgbClr>
                </a:outerShdw>
              </a:effectLst>
            </a:rPr>
            <a:t>21</a:t>
          </a:r>
          <a:r>
            <a:rPr lang="zh-TW" altLang="en-US" sz="1800" b="0" dirty="0">
              <a:effectLst>
                <a:outerShdw blurRad="38100" dist="38100" dir="2700000" algn="tl">
                  <a:srgbClr val="000000">
                    <a:alpha val="43137"/>
                  </a:srgbClr>
                </a:outerShdw>
              </a:effectLst>
            </a:rPr>
            <a:t>：</a:t>
          </a:r>
          <a:r>
            <a:rPr lang="en-US" altLang="zh-TW" sz="1800" b="0" dirty="0">
              <a:effectLst>
                <a:outerShdw blurRad="38100" dist="38100" dir="2700000" algn="tl">
                  <a:srgbClr val="000000">
                    <a:alpha val="43137"/>
                  </a:srgbClr>
                </a:outerShdw>
              </a:effectLst>
            </a:rPr>
            <a:t>20</a:t>
          </a:r>
          <a:r>
            <a:rPr lang="zh-TW" altLang="en-US" sz="1800" b="0" dirty="0">
              <a:effectLst>
                <a:outerShdw blurRad="38100" dist="38100" dir="2700000" algn="tl">
                  <a:srgbClr val="000000">
                    <a:alpha val="43137"/>
                  </a:srgbClr>
                </a:outerShdw>
              </a:effectLst>
            </a:rPr>
            <a:t>）</a:t>
          </a:r>
          <a:endParaRPr lang="es-ES" sz="1800" b="0" dirty="0">
            <a:effectLst>
              <a:outerShdw blurRad="38100" dist="38100" dir="2700000" algn="tl">
                <a:srgbClr val="000000">
                  <a:alpha val="43137"/>
                </a:srgbClr>
              </a:outerShdw>
            </a:effectLst>
          </a:endParaRPr>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custT="1"/>
      <dgm:spPr/>
      <dgm:t>
        <a:bodyPr/>
        <a:lstStyle/>
        <a:p>
          <a:r>
            <a:rPr lang="zh-CN" altLang="en-US" sz="2400" b="1" dirty="0">
              <a:effectLst/>
            </a:rPr>
            <a:t>对</a:t>
          </a:r>
          <a:r>
            <a:rPr lang="zh-HK" altLang="en-US" sz="2400" b="1" dirty="0">
              <a:effectLst/>
            </a:rPr>
            <a:t>祭司</a:t>
          </a:r>
          <a:endParaRPr lang="es-ES" sz="2400" b="1" dirty="0">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430" indent="0">
            <a:buSzPct val="120000"/>
            <a:buFontTx/>
            <a:buNone/>
          </a:pPr>
          <a:r>
            <a:rPr lang="zh-TW" altLang="en-US" sz="2000" b="1" dirty="0">
              <a:effectLst/>
            </a:rPr>
            <a:t>当他们犯错时，</a:t>
          </a:r>
          <a:r>
            <a:rPr lang="zh-CN" altLang="en-US" sz="2000" b="1" dirty="0">
              <a:effectLst/>
            </a:rPr>
            <a:t>先知</a:t>
          </a:r>
          <a:r>
            <a:rPr lang="zh-TW" altLang="en-US" sz="2000" b="1" dirty="0">
              <a:effectLst/>
            </a:rPr>
            <a:t>会去</a:t>
          </a:r>
          <a:r>
            <a:rPr lang="zh-CN" altLang="en-US" sz="2000" b="1" dirty="0">
              <a:effectLst/>
            </a:rPr>
            <a:t>谴责</a:t>
          </a:r>
          <a:r>
            <a:rPr lang="zh-TW" altLang="en-US" sz="2000" b="1" dirty="0">
              <a:effectLst/>
            </a:rPr>
            <a:t>他们</a:t>
          </a:r>
          <a:r>
            <a:rPr lang="zh-CN" altLang="en-US" sz="2000" b="1" dirty="0">
              <a:effectLst/>
            </a:rPr>
            <a:t>。</a:t>
          </a:r>
          <a:endParaRPr lang="es-ES" sz="2000" b="1"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custT="1"/>
      <dgm:spPr/>
      <dgm:t>
        <a:bodyPr/>
        <a:lstStyle/>
        <a:p>
          <a:r>
            <a:rPr lang="zh-CN" altLang="en-US" sz="2400" b="1" dirty="0">
              <a:effectLst>
                <a:outerShdw blurRad="38100" dist="38100" dir="2700000" algn="tl">
                  <a:srgbClr val="000000">
                    <a:alpha val="43137"/>
                  </a:srgbClr>
                </a:outerShdw>
              </a:effectLst>
            </a:rPr>
            <a:t>对</a:t>
          </a:r>
          <a:r>
            <a:rPr lang="zh-HK" altLang="en-US" sz="2400" b="1" dirty="0">
              <a:effectLst>
                <a:outerShdw blurRad="38100" dist="38100" dir="2700000" algn="tl">
                  <a:srgbClr val="000000">
                    <a:alpha val="43137"/>
                  </a:srgbClr>
                </a:outerShdw>
              </a:effectLst>
            </a:rPr>
            <a:t>百姓</a:t>
          </a:r>
          <a:endParaRPr lang="es-ES" sz="2400"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430" indent="0">
            <a:buSzPct val="120000"/>
            <a:buFontTx/>
            <a:buNone/>
          </a:pPr>
          <a:r>
            <a:rPr lang="zh-TW" altLang="en-US" sz="2000" b="1" dirty="0"/>
            <a:t>他们教导</a:t>
          </a:r>
          <a:r>
            <a:rPr lang="zh-CN" altLang="en-US" sz="2000" b="1" dirty="0"/>
            <a:t>百姓</a:t>
          </a:r>
          <a:r>
            <a:rPr lang="zh-TW" altLang="en-US" sz="2000" b="1" dirty="0"/>
            <a:t>上帝的道路</a:t>
          </a:r>
          <a:r>
            <a:rPr lang="zh-TW" altLang="en-US" sz="1800" b="1" dirty="0"/>
            <a:t>（弥迦书 </a:t>
          </a:r>
          <a:r>
            <a:rPr lang="en-US" altLang="zh-TW" sz="1800" b="1" dirty="0"/>
            <a:t>6</a:t>
          </a:r>
          <a:r>
            <a:rPr lang="zh-TW" altLang="en-US" sz="1800" b="1" dirty="0"/>
            <a:t>：</a:t>
          </a:r>
          <a:r>
            <a:rPr lang="en-US" altLang="zh-TW" sz="1800" b="1" dirty="0"/>
            <a:t>8</a:t>
          </a:r>
          <a:r>
            <a:rPr lang="zh-TW" altLang="en-US" sz="1800" b="1" dirty="0"/>
            <a:t>）</a:t>
          </a:r>
          <a:endParaRPr lang="es-ES" sz="1800" b="1"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430" indent="0">
            <a:buSzPct val="120000"/>
            <a:buFontTx/>
            <a:buNone/>
          </a:pPr>
          <a:r>
            <a:rPr lang="zh-TW" altLang="en-US" sz="2000" b="1" dirty="0"/>
            <a:t>他们向</a:t>
          </a:r>
          <a:r>
            <a:rPr lang="zh-CN" altLang="en-US" sz="2000" b="1" dirty="0"/>
            <a:t>百姓</a:t>
          </a:r>
          <a:r>
            <a:rPr lang="zh-TW" altLang="en-US" sz="2000" b="1" dirty="0"/>
            <a:t>宣告</a:t>
          </a:r>
          <a:r>
            <a:rPr lang="zh-CN" altLang="en-US" sz="2000" b="1" dirty="0"/>
            <a:t>百姓</a:t>
          </a:r>
          <a:r>
            <a:rPr lang="zh-TW" altLang="en-US" sz="2000" b="1" dirty="0"/>
            <a:t>自己的罪</a:t>
          </a:r>
          <a:r>
            <a:rPr lang="zh-CN" altLang="en-US" sz="2000" b="1" dirty="0"/>
            <a:t>。</a:t>
          </a:r>
          <a:r>
            <a:rPr lang="zh-TW" altLang="en-US" sz="1800" b="1" dirty="0"/>
            <a:t>（以赛亚书 </a:t>
          </a:r>
          <a:r>
            <a:rPr lang="en-US" altLang="zh-TW" sz="1800" b="1" dirty="0"/>
            <a:t>58</a:t>
          </a:r>
          <a:r>
            <a:rPr lang="zh-TW" altLang="en-US" sz="1800" b="1" dirty="0"/>
            <a:t>：</a:t>
          </a:r>
          <a:r>
            <a:rPr lang="en-US" altLang="zh-TW" sz="1800" b="1" dirty="0"/>
            <a:t>1</a:t>
          </a:r>
          <a:r>
            <a:rPr lang="zh-TW" altLang="en-US" sz="1800" b="1" dirty="0"/>
            <a:t>）</a:t>
          </a:r>
          <a:endParaRPr lang="es-ES" sz="1800" b="1"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430" indent="0">
            <a:buSzPct val="120000"/>
            <a:buFontTx/>
            <a:buNone/>
          </a:pPr>
          <a:r>
            <a:rPr lang="zh-TW" altLang="en-US" sz="2000" b="1" dirty="0"/>
            <a:t>他们呼召</a:t>
          </a:r>
          <a:r>
            <a:rPr lang="zh-CN" altLang="en-US" sz="2000" b="1" dirty="0"/>
            <a:t>百姓</a:t>
          </a:r>
          <a:r>
            <a:rPr lang="zh-TW" altLang="en-US" sz="2000" b="1" dirty="0"/>
            <a:t>悔改</a:t>
          </a:r>
          <a:r>
            <a:rPr lang="zh-TW" altLang="en-US" sz="1800" b="1" dirty="0"/>
            <a:t>（以西结书 </a:t>
          </a:r>
          <a:r>
            <a:rPr lang="en-US" altLang="zh-TW" sz="1800" b="1" dirty="0"/>
            <a:t>18</a:t>
          </a:r>
          <a:r>
            <a:rPr lang="zh-TW" altLang="en-US" sz="1800" b="1" dirty="0"/>
            <a:t>：</a:t>
          </a:r>
          <a:r>
            <a:rPr lang="en-US" altLang="zh-TW" sz="1800" b="1" dirty="0"/>
            <a:t>32</a:t>
          </a:r>
          <a:r>
            <a:rPr lang="zh-TW" altLang="en-US" sz="1800" b="1" dirty="0"/>
            <a:t>）</a:t>
          </a:r>
          <a:endParaRPr lang="es-ES" sz="1800" b="1"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custT="1"/>
      <dgm:spPr/>
      <dgm:t>
        <a:bodyPr/>
        <a:lstStyle/>
        <a:p>
          <a:r>
            <a:rPr lang="zh-CN" altLang="en-US" sz="2400" b="1" dirty="0">
              <a:effectLst>
                <a:outerShdw blurRad="38100" dist="38100" dir="2700000" algn="tl">
                  <a:srgbClr val="000000">
                    <a:alpha val="43137"/>
                  </a:srgbClr>
                </a:outerShdw>
              </a:effectLst>
            </a:rPr>
            <a:t>对</a:t>
          </a:r>
          <a:r>
            <a:rPr lang="zh-HK" altLang="en-US" sz="2400" b="1" dirty="0">
              <a:effectLst>
                <a:outerShdw blurRad="38100" dist="38100" dir="2700000" algn="tl">
                  <a:srgbClr val="000000">
                    <a:alpha val="43137"/>
                  </a:srgbClr>
                </a:outerShdw>
              </a:effectLst>
            </a:rPr>
            <a:t>我们</a:t>
          </a:r>
          <a:endParaRPr lang="es-ES" sz="2400"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430" indent="0">
            <a:buSzPct val="120000"/>
            <a:buFontTx/>
            <a:buNone/>
          </a:pPr>
          <a:r>
            <a:rPr lang="zh-TW" altLang="en-US" sz="2000" b="1" dirty="0"/>
            <a:t>他们把信息写下来</a:t>
          </a:r>
          <a:r>
            <a:rPr lang="zh-TW" altLang="en-US" sz="1800" b="1" dirty="0"/>
            <a:t>（历代志下</a:t>
          </a:r>
          <a:r>
            <a:rPr lang="en-US" altLang="zh-TW" sz="1800" b="1" dirty="0"/>
            <a:t>13</a:t>
          </a:r>
          <a:r>
            <a:rPr lang="zh-TW" altLang="en-US" sz="1800" b="1" dirty="0"/>
            <a:t>：</a:t>
          </a:r>
          <a:r>
            <a:rPr lang="en-US" altLang="zh-TW" sz="1800" b="1" dirty="0"/>
            <a:t>22</a:t>
          </a:r>
          <a:r>
            <a:rPr lang="zh-TW" altLang="en-US" sz="1800" b="1" dirty="0"/>
            <a:t>）</a:t>
          </a:r>
          <a:endParaRPr lang="es-ES" sz="18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63BF77BC-3B36-B646-AE91-16354C737CD6}">
      <dgm:prSet custT="1"/>
      <dgm:spPr/>
      <dgm:t>
        <a:bodyPr/>
        <a:lstStyle/>
        <a:p>
          <a:pPr marL="265430" indent="0">
            <a:buSzPct val="120000"/>
            <a:buFontTx/>
            <a:buNone/>
          </a:pPr>
          <a:endParaRPr lang="es-ES" sz="2000" dirty="0"/>
        </a:p>
      </dgm:t>
    </dgm:pt>
    <dgm:pt modelId="{C628F955-D3A2-3541-A777-B516BB32C77E}" type="parTrans" cxnId="{553FBEB3-9FF7-4A44-A291-D7316D7B58FA}">
      <dgm:prSet/>
      <dgm:spPr/>
      <dgm:t>
        <a:bodyPr/>
        <a:lstStyle/>
        <a:p>
          <a:endParaRPr lang="zh-TW" altLang="en-US"/>
        </a:p>
      </dgm:t>
    </dgm:pt>
    <dgm:pt modelId="{3DA49825-69F5-E54D-8627-DFA7E8786648}" type="sibTrans" cxnId="{553FBEB3-9FF7-4A44-A291-D7316D7B58FA}">
      <dgm:prSet/>
      <dgm:spPr/>
      <dgm:t>
        <a:bodyPr/>
        <a:lstStyle/>
        <a:p>
          <a:endParaRPr lang="zh-TW" altLang="en-US"/>
        </a:p>
      </dgm:t>
    </dgm:pt>
    <dgm:pt modelId="{BA79D146-F5DF-724A-8F3A-1EA554AC3281}">
      <dgm:prSet custT="1"/>
      <dgm:spPr/>
      <dgm:t>
        <a:bodyPr/>
        <a:lstStyle/>
        <a:p>
          <a:pPr marL="265430" indent="0">
            <a:buSzPct val="120000"/>
            <a:buFontTx/>
            <a:buNone/>
          </a:pPr>
          <a:endParaRPr lang="es-ES" sz="2000" dirty="0"/>
        </a:p>
      </dgm:t>
    </dgm:pt>
    <dgm:pt modelId="{0A29325C-A1F9-E847-ABE5-AAB919B6ABF6}" type="parTrans" cxnId="{AE4C5EE1-CB3B-314B-996E-8EEE3C72A761}">
      <dgm:prSet/>
      <dgm:spPr/>
      <dgm:t>
        <a:bodyPr/>
        <a:lstStyle/>
        <a:p>
          <a:endParaRPr lang="zh-TW" altLang="en-US"/>
        </a:p>
      </dgm:t>
    </dgm:pt>
    <dgm:pt modelId="{A0C58ABA-BB65-7445-A9F4-AD76C29FC509}" type="sibTrans" cxnId="{AE4C5EE1-CB3B-314B-996E-8EEE3C72A761}">
      <dgm:prSet/>
      <dgm:spPr/>
      <dgm:t>
        <a:bodyPr/>
        <a:lstStyle/>
        <a:p>
          <a:endParaRPr lang="zh-TW" altLang="en-US"/>
        </a:p>
      </dgm:t>
    </dgm:pt>
    <dgm:pt modelId="{A3DE6E96-567B-A242-B876-AC9CA6A58539}">
      <dgm:prSet custT="1"/>
      <dgm:spPr/>
      <dgm:t>
        <a:bodyPr/>
        <a:lstStyle/>
        <a:p>
          <a:pPr marL="265430" indent="0">
            <a:buSzPct val="120000"/>
            <a:buFontTx/>
            <a:buNone/>
          </a:pPr>
          <a:endParaRPr lang="es-ES" sz="2000" dirty="0"/>
        </a:p>
      </dgm:t>
    </dgm:pt>
    <dgm:pt modelId="{2E458420-3E2C-2A45-A710-4EA556B9DA00}" type="parTrans" cxnId="{9A2D8CC2-2E4F-D34A-83A6-E8530E0B37FD}">
      <dgm:prSet/>
      <dgm:spPr/>
      <dgm:t>
        <a:bodyPr/>
        <a:lstStyle/>
        <a:p>
          <a:endParaRPr lang="zh-TW" altLang="en-US"/>
        </a:p>
      </dgm:t>
    </dgm:pt>
    <dgm:pt modelId="{DC6C963F-1E6F-3441-A957-FF0E1517BBB0}" type="sibTrans" cxnId="{9A2D8CC2-2E4F-D34A-83A6-E8530E0B37FD}">
      <dgm:prSet/>
      <dgm:spPr/>
      <dgm:t>
        <a:bodyPr/>
        <a:lstStyle/>
        <a:p>
          <a:endParaRPr lang="zh-TW" altLang="en-US"/>
        </a:p>
      </dgm:t>
    </dgm:pt>
    <dgm:pt modelId="{B52A6AEF-E5DE-8241-A8DB-62068991CCE5}">
      <dgm:prSet custT="1"/>
      <dgm:spPr/>
      <dgm:t>
        <a:bodyPr/>
        <a:lstStyle/>
        <a:p>
          <a:pPr marL="265430" indent="0">
            <a:buSzPct val="120000"/>
            <a:buFontTx/>
            <a:buNone/>
          </a:pPr>
          <a:endParaRPr lang="es-ES" sz="2000" dirty="0"/>
        </a:p>
      </dgm:t>
    </dgm:pt>
    <dgm:pt modelId="{D9A59802-9B1F-C045-9447-0077E48F7CFC}" type="parTrans" cxnId="{389A2E52-CBE3-F747-99DF-74A7265A75A9}">
      <dgm:prSet/>
      <dgm:spPr/>
      <dgm:t>
        <a:bodyPr/>
        <a:lstStyle/>
        <a:p>
          <a:endParaRPr lang="zh-TW" altLang="en-US"/>
        </a:p>
      </dgm:t>
    </dgm:pt>
    <dgm:pt modelId="{AD81C008-689C-EC49-8B0F-BCCE441CDA67}" type="sibTrans" cxnId="{389A2E52-CBE3-F747-99DF-74A7265A75A9}">
      <dgm:prSet/>
      <dgm:spPr/>
      <dgm:t>
        <a:bodyPr/>
        <a:lstStyle/>
        <a:p>
          <a:endParaRPr lang="zh-TW" altLang="en-US"/>
        </a:p>
      </dgm:t>
    </dgm:pt>
    <dgm:pt modelId="{DA8D1B86-42A2-4AA7-B47C-3DC675FA3267}">
      <dgm:prSet custT="1"/>
      <dgm:spPr/>
      <dgm:t>
        <a:bodyPr/>
        <a:lstStyle/>
        <a:p>
          <a:pPr marL="265430" indent="0">
            <a:buSzPct val="120000"/>
            <a:buFontTx/>
            <a:buNone/>
          </a:pPr>
          <a:r>
            <a:rPr lang="zh-TW" altLang="en-US" sz="1800" b="1" dirty="0">
              <a:effectLst/>
            </a:rPr>
            <a:t>（玛拉基书</a:t>
          </a:r>
          <a:r>
            <a:rPr lang="zh-TW" altLang="en-US" sz="1800" b="1" dirty="0"/>
            <a:t> </a:t>
          </a:r>
          <a:r>
            <a:rPr lang="en-US" altLang="zh-TW" sz="1800" b="1" dirty="0"/>
            <a:t>2</a:t>
          </a:r>
          <a:r>
            <a:rPr lang="zh-TW" altLang="en-US" sz="1800" b="1" dirty="0"/>
            <a:t>：</a:t>
          </a:r>
          <a:r>
            <a:rPr lang="en-US" altLang="zh-TW" sz="1800" b="1" dirty="0"/>
            <a:t>1-2</a:t>
          </a:r>
          <a:r>
            <a:rPr lang="zh-TW" altLang="en-US" sz="1800" b="1" dirty="0"/>
            <a:t>）</a:t>
          </a:r>
          <a:endParaRPr lang="es-ES" sz="1800" b="1" dirty="0"/>
        </a:p>
      </dgm:t>
    </dgm:pt>
    <dgm:pt modelId="{2010CAF0-73AF-463E-9199-18F8B49B2859}" type="parTrans" cxnId="{6E6D8B76-67BA-4BC0-9DBB-27AA692D9D3E}">
      <dgm:prSet/>
      <dgm:spPr/>
      <dgm:t>
        <a:bodyPr/>
        <a:lstStyle/>
        <a:p>
          <a:endParaRPr lang="en-MY"/>
        </a:p>
      </dgm:t>
    </dgm:pt>
    <dgm:pt modelId="{F6A6E597-38F3-4707-87EC-3FFA52063B0D}" type="sibTrans" cxnId="{6E6D8B76-67BA-4BC0-9DBB-27AA692D9D3E}">
      <dgm:prSet/>
      <dgm:spPr/>
      <dgm:t>
        <a:bodyPr/>
        <a:lstStyle/>
        <a:p>
          <a:endParaRPr lang="en-MY"/>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custLinFactNeighborX="1283" custLinFactNeighborY="-276">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custLinFactNeighborX="679" custLinFactNeighborY="-3327">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215C0C00-F657-144D-ACDB-0004BBD17BAC}" type="presOf" srcId="{A3DE6E96-567B-A242-B876-AC9CA6A58539}" destId="{75A5ECA1-1260-4949-AE3C-6090613AD70F}" srcOrd="0" destOrd="0" presId="urn:microsoft.com/office/officeart/2005/8/layout/hList1"/>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1" destOrd="0" parTransId="{A0531B09-E7CA-4882-9097-6DB65AAE7630}" sibTransId="{54CE66BE-A6D0-41EE-A1D0-BE775CD571D4}"/>
    <dgm:cxn modelId="{74641E2E-81EE-4C99-898F-77C60B0A4A9E}" srcId="{D015BCE2-1F55-4922-B55C-724929522C83}" destId="{3432A324-2336-4860-89D3-3CD1A3876C54}" srcOrd="1" destOrd="0" parTransId="{AA30E928-5DE2-46F7-A0F9-468A65CF63A9}" sibTransId="{09E7E14D-E94B-43D2-9255-2CAFE6D954DE}"/>
    <dgm:cxn modelId="{C091C433-8E06-4E30-885B-41D6F8852A67}" type="presOf" srcId="{42D742F8-5631-4DBF-BDAA-F72ABDDF6E7E}" destId="{6C228FAD-8A71-42AC-B3BE-D879487E1848}" srcOrd="0" destOrd="1"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1" destOrd="0" parTransId="{02A884E5-50F2-41C2-8803-55FE9D27FFC1}" sibTransId="{B7E3DF12-A25C-4C6B-B07B-C1628323E25C}"/>
    <dgm:cxn modelId="{1D5C5D3D-8D62-B547-9C37-058EF0FC8F5B}" type="presOf" srcId="{BA79D146-F5DF-724A-8F3A-1EA554AC3281}" destId="{53DF6662-7B4C-4132-A7BC-60CF82E77731}" srcOrd="0" destOrd="0" presId="urn:microsoft.com/office/officeart/2005/8/layout/hList1"/>
    <dgm:cxn modelId="{C40FED49-60AD-478A-BCF2-2441D14649C9}" type="presOf" srcId="{3432A324-2336-4860-89D3-3CD1A3876C54}" destId="{53DF6662-7B4C-4132-A7BC-60CF82E77731}" srcOrd="0" destOrd="1" presId="urn:microsoft.com/office/officeart/2005/8/layout/hList1"/>
    <dgm:cxn modelId="{AFBBD86B-BC0C-4546-86BF-84DE1D488DA5}" type="presOf" srcId="{A199F07A-C396-4EB2-88DE-DA6D2537CF23}" destId="{CF1B35E5-5757-45D6-95F2-5BF0798F1D58}" srcOrd="0" destOrd="3" presId="urn:microsoft.com/office/officeart/2005/8/layout/hList1"/>
    <dgm:cxn modelId="{389A2E52-CBE3-F747-99DF-74A7265A75A9}" srcId="{C27D46B8-FC64-4971-B0A2-2587B3183C78}" destId="{B52A6AEF-E5DE-8241-A8DB-62068991CCE5}" srcOrd="0" destOrd="0" parTransId="{D9A59802-9B1F-C045-9447-0077E48F7CFC}" sibTransId="{AD81C008-689C-EC49-8B0F-BCCE441CDA67}"/>
    <dgm:cxn modelId="{8AB08552-57ED-4BF0-A095-C51558144DDE}" srcId="{32A1EF6E-710A-4AC6-97AB-7552837DB366}" destId="{A199F07A-C396-4EB2-88DE-DA6D2537CF23}" srcOrd="3" destOrd="0" parTransId="{3E739785-8E7D-4849-BBE9-4822075034FA}" sibTransId="{5E7E80DE-0FEF-4E0F-A936-667F1DA9EA09}"/>
    <dgm:cxn modelId="{6E6D8B76-67BA-4BC0-9DBB-27AA692D9D3E}" srcId="{D015BCE2-1F55-4922-B55C-724929522C83}" destId="{DA8D1B86-42A2-4AA7-B47C-3DC675FA3267}" srcOrd="2" destOrd="0" parTransId="{2010CAF0-73AF-463E-9199-18F8B49B2859}" sibTransId="{F6A6E597-38F3-4707-87EC-3FFA52063B0D}"/>
    <dgm:cxn modelId="{45ADEE56-946E-4EA7-9867-3C10DF811873}" type="presOf" srcId="{5533AD7F-497A-4A15-B135-4108F45F98B5}" destId="{75A5ECA1-1260-4949-AE3C-6090613AD70F}" srcOrd="0" destOrd="2"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3" destOrd="0" parTransId="{6A915703-B68C-464A-B3CD-6D6FF2AE6D7C}" sibTransId="{41A24FD0-218A-4673-A6E8-F36CC0CEE666}"/>
    <dgm:cxn modelId="{21E3FC8C-A955-4BAB-B8E2-3399E0D13A19}" srcId="{637AC09B-8CA7-47CB-A589-D14019889AC5}" destId="{5533AD7F-497A-4A15-B135-4108F45F98B5}" srcOrd="2" destOrd="0" parTransId="{81E7C9F0-BF21-46E5-87C9-2194503FAB01}" sibTransId="{A3874F8B-0E54-4A76-A4F5-D177425A135E}"/>
    <dgm:cxn modelId="{80748093-EEB2-4431-937C-EBD764996A43}" type="presOf" srcId="{DA8D1B86-42A2-4AA7-B47C-3DC675FA3267}" destId="{53DF6662-7B4C-4132-A7BC-60CF82E77731}" srcOrd="0" destOrd="2" presId="urn:microsoft.com/office/officeart/2005/8/layout/hList1"/>
    <dgm:cxn modelId="{62796999-17A5-47F9-AA83-A72F1620E9D2}" srcId="{637AC09B-8CA7-47CB-A589-D14019889AC5}" destId="{222FEEE9-3667-416C-92E0-4AAFE2C0DB64}" srcOrd="1" destOrd="0" parTransId="{115D26EF-C9C1-42F3-AE93-B9C60484AC8C}" sibTransId="{41C612D1-BABD-4CCF-9B1B-326F358DB1EF}"/>
    <dgm:cxn modelId="{754EA5A0-6801-5B48-881C-A4BD9F5890F9}" type="presOf" srcId="{63BF77BC-3B36-B646-AE91-16354C737CD6}" destId="{CF1B35E5-5757-45D6-95F2-5BF0798F1D58}" srcOrd="0" destOrd="0" presId="urn:microsoft.com/office/officeart/2005/8/layout/hList1"/>
    <dgm:cxn modelId="{D55A8CA7-6E8F-4865-927A-10AB3C30263C}" type="presOf" srcId="{222FEEE9-3667-416C-92E0-4AAFE2C0DB64}" destId="{75A5ECA1-1260-4949-AE3C-6090613AD70F}" srcOrd="0" destOrd="1" presId="urn:microsoft.com/office/officeart/2005/8/layout/hList1"/>
    <dgm:cxn modelId="{8D9E13AA-229E-D343-840A-4CE91F44207A}" type="presOf" srcId="{B52A6AEF-E5DE-8241-A8DB-62068991CCE5}" destId="{6C228FAD-8A71-42AC-B3BE-D879487E1848}"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553FBEB3-9FF7-4A44-A291-D7316D7B58FA}" srcId="{32A1EF6E-710A-4AC6-97AB-7552837DB366}" destId="{63BF77BC-3B36-B646-AE91-16354C737CD6}" srcOrd="0" destOrd="0" parTransId="{C628F955-D3A2-3541-A777-B516BB32C77E}" sibTransId="{3DA49825-69F5-E54D-8627-DFA7E8786648}"/>
    <dgm:cxn modelId="{435528BE-3AFD-4703-AB3B-89ADEB4625F0}" srcId="{32A1EF6E-710A-4AC6-97AB-7552837DB366}" destId="{8FFB847D-4BA3-41B5-865A-4ACF65CF216C}" srcOrd="2" destOrd="0" parTransId="{3824F19C-0357-4C21-93EE-D32E4C4DC81D}" sibTransId="{5C1636D9-BF6D-4604-8FA8-EDBB7F42A35F}"/>
    <dgm:cxn modelId="{9A2D8CC2-2E4F-D34A-83A6-E8530E0B37FD}" srcId="{637AC09B-8CA7-47CB-A589-D14019889AC5}" destId="{A3DE6E96-567B-A242-B876-AC9CA6A58539}" srcOrd="0" destOrd="0" parTransId="{2E458420-3E2C-2A45-A710-4EA556B9DA00}" sibTransId="{DC6C963F-1E6F-3441-A957-FF0E1517BBB0}"/>
    <dgm:cxn modelId="{C332B9C2-A455-4C52-902A-C3C2D30459BE}" type="presOf" srcId="{8FFB847D-4BA3-41B5-865A-4ACF65CF216C}" destId="{CF1B35E5-5757-45D6-95F2-5BF0798F1D58}" srcOrd="0" destOrd="2"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3" presId="urn:microsoft.com/office/officeart/2005/8/layout/hList1"/>
    <dgm:cxn modelId="{AE4C5EE1-CB3B-314B-996E-8EEE3C72A761}" srcId="{D015BCE2-1F55-4922-B55C-724929522C83}" destId="{BA79D146-F5DF-724A-8F3A-1EA554AC3281}" srcOrd="0" destOrd="0" parTransId="{0A29325C-A1F9-E847-ABE5-AAB919B6ABF6}" sibTransId="{A0C58ABA-BB65-7445-A9F4-AD76C29FC509}"/>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1"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2"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zh-TW" altLang="en-US" sz="2000" b="1" dirty="0">
              <a:solidFill>
                <a:schemeClr val="tx1"/>
              </a:solidFill>
            </a:rPr>
            <a:t>他们自己编造了预言（以西结书 </a:t>
          </a:r>
          <a:r>
            <a:rPr lang="en-US" altLang="zh-TW" sz="2000" b="1" dirty="0">
              <a:solidFill>
                <a:schemeClr val="tx1"/>
              </a:solidFill>
            </a:rPr>
            <a:t>13</a:t>
          </a:r>
          <a:r>
            <a:rPr lang="zh-TW" altLang="en-US" sz="2000" b="1" dirty="0">
              <a:solidFill>
                <a:schemeClr val="tx1"/>
              </a:solidFill>
            </a:rPr>
            <a:t>：</a:t>
          </a:r>
          <a:r>
            <a:rPr lang="en-US" altLang="zh-TW" sz="2000" b="1" dirty="0">
              <a:solidFill>
                <a:schemeClr val="tx1"/>
              </a:solidFill>
            </a:rPr>
            <a:t>2,17</a:t>
          </a:r>
          <a:r>
            <a:rPr lang="zh-TW" altLang="en-US" sz="2000" b="1" dirty="0">
              <a:solidFill>
                <a:schemeClr val="tx1"/>
              </a:solidFill>
            </a:rPr>
            <a:t>）</a:t>
          </a:r>
          <a:endParaRPr lang="es-ES" sz="200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F861A691-1ED7-4178-B206-60C15B0B43EF}">
      <dgm:prSet custT="1"/>
      <dgm:spPr>
        <a:solidFill>
          <a:schemeClr val="accent2">
            <a:lumMod val="40000"/>
            <a:lumOff val="60000"/>
          </a:schemeClr>
        </a:solidFill>
      </dgm:spPr>
      <dgm:t>
        <a:bodyPr/>
        <a:lstStyle/>
        <a:p>
          <a:r>
            <a:rPr lang="zh-TW" altLang="en-US" sz="2000" b="1" dirty="0">
              <a:solidFill>
                <a:schemeClr val="tx1"/>
              </a:solidFill>
            </a:rPr>
            <a:t>他们说的是百姓想听的话（以西结书 </a:t>
          </a:r>
          <a:r>
            <a:rPr lang="en-US" altLang="zh-TW" sz="2000" b="1" dirty="0">
              <a:solidFill>
                <a:schemeClr val="tx1"/>
              </a:solidFill>
            </a:rPr>
            <a:t>13</a:t>
          </a:r>
          <a:r>
            <a:rPr lang="zh-TW" altLang="en-US" sz="2000" b="1" dirty="0">
              <a:solidFill>
                <a:schemeClr val="tx1"/>
              </a:solidFill>
            </a:rPr>
            <a:t>：</a:t>
          </a:r>
          <a:r>
            <a:rPr lang="en-US" altLang="zh-TW" sz="2000" b="1" dirty="0">
              <a:solidFill>
                <a:schemeClr val="tx1"/>
              </a:solidFill>
            </a:rPr>
            <a:t>16</a:t>
          </a:r>
          <a:r>
            <a:rPr lang="zh-TW" altLang="en-US" sz="2000" b="1" dirty="0">
              <a:solidFill>
                <a:schemeClr val="tx1"/>
              </a:solidFill>
            </a:rPr>
            <a:t>）</a:t>
          </a:r>
          <a:endParaRPr lang="es-ES" sz="200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E7073E38-E644-4DA3-B5FF-20EAEF767AE8}">
      <dgm:prSet custT="1"/>
      <dgm:spPr>
        <a:solidFill>
          <a:srgbClr val="FFB3FF"/>
        </a:solidFill>
      </dgm:spPr>
      <dgm:t>
        <a:bodyPr/>
        <a:lstStyle/>
        <a:p>
          <a:r>
            <a:rPr lang="zh-TW" altLang="en-US" sz="2000" b="1" dirty="0">
              <a:solidFill>
                <a:schemeClr val="tx1"/>
              </a:solidFill>
            </a:rPr>
            <a:t>他们没有反对罪恶（以西结书 </a:t>
          </a:r>
          <a:r>
            <a:rPr lang="en-US" altLang="zh-TW" sz="2000" b="1" dirty="0">
              <a:solidFill>
                <a:schemeClr val="tx1"/>
              </a:solidFill>
            </a:rPr>
            <a:t>13</a:t>
          </a:r>
          <a:r>
            <a:rPr lang="zh-TW" altLang="en-US" sz="2000" b="1" dirty="0">
              <a:solidFill>
                <a:schemeClr val="tx1"/>
              </a:solidFill>
            </a:rPr>
            <a:t>：</a:t>
          </a:r>
          <a:r>
            <a:rPr lang="en-US" altLang="zh-TW" sz="2000" b="1" dirty="0">
              <a:solidFill>
                <a:schemeClr val="tx1"/>
              </a:solidFill>
            </a:rPr>
            <a:t>22</a:t>
          </a:r>
          <a:r>
            <a:rPr lang="zh-TW" altLang="en-US" sz="2000" b="1" dirty="0">
              <a:solidFill>
                <a:schemeClr val="tx1"/>
              </a:solidFill>
            </a:rPr>
            <a:t>）</a:t>
          </a:r>
          <a:endParaRPr lang="es-ES" sz="200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3DDC293E-5143-4CB6-ABB8-569658A07BC0}">
      <dgm:prSet custT="1"/>
      <dgm:spPr>
        <a:solidFill>
          <a:schemeClr val="accent1">
            <a:lumMod val="40000"/>
            <a:lumOff val="60000"/>
          </a:schemeClr>
        </a:solidFill>
      </dgm:spPr>
      <dgm:t>
        <a:bodyPr/>
        <a:lstStyle/>
        <a:p>
          <a:r>
            <a:rPr lang="zh-TW" altLang="en-US" sz="2000" b="1" dirty="0">
              <a:solidFill>
                <a:schemeClr val="tx1"/>
              </a:solidFill>
            </a:rPr>
            <a:t>他们追求个人利益（以西结记 </a:t>
          </a:r>
          <a:r>
            <a:rPr lang="en-US" altLang="zh-TW" sz="2000" b="1" dirty="0">
              <a:solidFill>
                <a:schemeClr val="tx1"/>
              </a:solidFill>
            </a:rPr>
            <a:t>13</a:t>
          </a:r>
          <a:r>
            <a:rPr lang="zh-TW" altLang="en-US" sz="2000" b="1" dirty="0">
              <a:solidFill>
                <a:schemeClr val="tx1"/>
              </a:solidFill>
            </a:rPr>
            <a:t>：</a:t>
          </a:r>
          <a:r>
            <a:rPr lang="en-US" altLang="zh-TW" sz="2000" b="1" dirty="0">
              <a:solidFill>
                <a:schemeClr val="tx1"/>
              </a:solidFill>
            </a:rPr>
            <a:t>19</a:t>
          </a:r>
          <a:r>
            <a:rPr lang="zh-TW" altLang="en-US" sz="2000" b="1" dirty="0">
              <a:solidFill>
                <a:schemeClr val="tx1"/>
              </a:solidFill>
            </a:rPr>
            <a:t>）</a:t>
          </a:r>
          <a:endParaRPr lang="es-ES" sz="200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60960" rIns="60960" bIns="6096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什么样的人</a:t>
          </a:r>
          <a:r>
            <a:rPr lang="zh-TW"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被呼召成为先知？</a:t>
          </a:r>
          <a:endParaRPr lang="es-ES" sz="3600" kern="1200" dirty="0">
            <a:effectLst>
              <a:outerShdw blurRad="38100" dist="38100" dir="2700000" algn="tl">
                <a:srgbClr val="000000"/>
              </a:outerShdw>
            </a:effectLst>
            <a:latin typeface="DengXian" panose="02010600030101010101" pitchFamily="2" charset="-122"/>
            <a:ea typeface="DengXian" panose="02010600030101010101" pitchFamily="2" charset="-122"/>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60960" rIns="60960" bIns="6096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先知们的行为如何？</a:t>
          </a:r>
          <a:endParaRPr lang="es-ES" sz="3600" kern="1200" dirty="0">
            <a:effectLst>
              <a:outerShdw blurRad="38100" dist="38100" dir="2700000" algn="tl">
                <a:srgbClr val="000000"/>
              </a:outerShdw>
            </a:effectLst>
            <a:latin typeface="DengXian" panose="02010600030101010101" pitchFamily="2" charset="-122"/>
            <a:ea typeface="DengXian" panose="02010600030101010101" pitchFamily="2" charset="-122"/>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60960" rIns="60960" bIns="6096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先知做</a:t>
          </a:r>
          <a:r>
            <a:rPr lang="zh-CN"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的是</a:t>
          </a:r>
          <a:r>
            <a:rPr lang="zh-TW"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什么工作？</a:t>
          </a:r>
          <a:endParaRPr lang="es-ES" sz="3600" kern="1200" dirty="0">
            <a:effectLst>
              <a:outerShdw blurRad="38100" dist="38100" dir="2700000" algn="tl">
                <a:srgbClr val="000000"/>
              </a:outerShdw>
            </a:effectLst>
            <a:latin typeface="DengXian" panose="02010600030101010101" pitchFamily="2" charset="-122"/>
            <a:ea typeface="DengXian" panose="02010600030101010101" pitchFamily="2" charset="-122"/>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55880" rIns="55880" bIns="55880" numCol="1" spcCol="1270" anchor="ctr" anchorCtr="0">
          <a:noAutofit/>
        </a:bodyPr>
        <a:lstStyle/>
        <a:p>
          <a:pPr marL="0" lvl="0" indent="0" algn="ctr" defTabSz="977900">
            <a:lnSpc>
              <a:spcPct val="90000"/>
            </a:lnSpc>
            <a:spcBef>
              <a:spcPct val="0"/>
            </a:spcBef>
            <a:spcAft>
              <a:spcPct val="35000"/>
            </a:spcAft>
            <a:buNone/>
          </a:pPr>
          <a:r>
            <a:rPr lang="zh-TW" altLang="en-US" sz="22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哪些女性拥有预言的恩赐？</a:t>
          </a:r>
          <a:endParaRPr lang="es-ES" sz="2200" kern="1200" dirty="0">
            <a:effectLst>
              <a:outerShdw blurRad="38100" dist="38100" dir="2700000" algn="tl">
                <a:srgbClr val="000000"/>
              </a:outerShdw>
            </a:effectLst>
            <a:latin typeface="DengXian" panose="02010600030101010101" pitchFamily="2" charset="-122"/>
            <a:ea typeface="DengXian" panose="02010600030101010101" pitchFamily="2" charset="-122"/>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60960" rIns="60960" bIns="6096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effectLst>
                <a:outerShdw blurRad="38100" dist="38100" dir="2700000" algn="tl">
                  <a:srgbClr val="000000"/>
                </a:outerShdw>
              </a:effectLst>
              <a:latin typeface="DengXian" panose="02010600030101010101" pitchFamily="2" charset="-122"/>
              <a:ea typeface="DengXian" panose="02010600030101010101" pitchFamily="2" charset="-122"/>
            </a:rPr>
            <a:t>假先知有哪些特质？</a:t>
          </a:r>
          <a:endParaRPr lang="es-ES" sz="3600" kern="1200" dirty="0">
            <a:effectLst>
              <a:outerShdw blurRad="38100" dist="38100" dir="2700000" algn="tl">
                <a:srgbClr val="000000"/>
              </a:outerShdw>
            </a:effectLst>
            <a:latin typeface="DengXian" panose="02010600030101010101" pitchFamily="2" charset="-122"/>
            <a:ea typeface="DengXian" panose="02010600030101010101" pitchFamily="2" charset="-122"/>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15652" y="0"/>
          <a:ext cx="2613578" cy="594978"/>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0" kern="1200" dirty="0">
              <a:effectLst/>
            </a:rPr>
            <a:t>对</a:t>
          </a:r>
          <a:r>
            <a:rPr lang="zh-HK" altLang="en-US" sz="2400" b="0" kern="1200" dirty="0">
              <a:effectLst/>
            </a:rPr>
            <a:t>君王</a:t>
          </a:r>
          <a:endParaRPr lang="es-ES" sz="2400" b="0" kern="1200" dirty="0">
            <a:effectLst/>
          </a:endParaRPr>
        </a:p>
      </dsp:txBody>
      <dsp:txXfrm>
        <a:off x="15652" y="0"/>
        <a:ext cx="2613578" cy="594978"/>
      </dsp:txXfrm>
    </dsp:sp>
    <dsp:sp modelId="{CF1B35E5-5757-45D6-95F2-5BF0798F1D58}">
      <dsp:nvSpPr>
        <dsp:cNvPr id="0" name=""/>
        <dsp:cNvSpPr/>
      </dsp:nvSpPr>
      <dsp:spPr>
        <a:xfrm>
          <a:off x="49185" y="594878"/>
          <a:ext cx="2613578" cy="0"/>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430" lvl="1" indent="0" algn="l" defTabSz="889000">
            <a:lnSpc>
              <a:spcPct val="90000"/>
            </a:lnSpc>
            <a:spcBef>
              <a:spcPct val="0"/>
            </a:spcBef>
            <a:spcAft>
              <a:spcPct val="15000"/>
            </a:spcAft>
            <a:buSzPct val="120000"/>
            <a:buFontTx/>
            <a:buNone/>
          </a:pPr>
          <a:endParaRPr lang="es-ES" sz="2000" kern="1200" dirty="0"/>
        </a:p>
        <a:p>
          <a:pPr marL="265430" lvl="1" indent="0" algn="l" defTabSz="800100">
            <a:lnSpc>
              <a:spcPct val="90000"/>
            </a:lnSpc>
            <a:spcBef>
              <a:spcPct val="0"/>
            </a:spcBef>
            <a:spcAft>
              <a:spcPct val="15000"/>
            </a:spcAft>
            <a:buSzPct val="120000"/>
            <a:buFontTx/>
            <a:buNone/>
          </a:pPr>
          <a:r>
            <a:rPr lang="zh-CN" altLang="en-US" sz="1800" b="0" kern="1200" dirty="0">
              <a:effectLst>
                <a:outerShdw blurRad="38100" dist="38100" dir="2700000" algn="tl">
                  <a:srgbClr val="000000">
                    <a:alpha val="43137"/>
                  </a:srgbClr>
                </a:outerShdw>
              </a:effectLst>
            </a:rPr>
            <a:t>先知</a:t>
          </a:r>
          <a:r>
            <a:rPr lang="zh-TW" altLang="en-US" sz="1800" b="0" kern="1200" dirty="0">
              <a:effectLst>
                <a:outerShdw blurRad="38100" dist="38100" dir="2700000" algn="tl">
                  <a:srgbClr val="000000">
                    <a:alpha val="43137"/>
                  </a:srgbClr>
                </a:outerShdw>
              </a:effectLst>
            </a:rPr>
            <a:t>为他们</a:t>
          </a:r>
          <a:r>
            <a:rPr lang="zh-CN" altLang="en-US" sz="1800" b="0" kern="1200" dirty="0">
              <a:effectLst>
                <a:outerShdw blurRad="38100" dist="38100" dir="2700000" algn="tl">
                  <a:srgbClr val="000000">
                    <a:alpha val="43137"/>
                  </a:srgbClr>
                </a:outerShdw>
              </a:effectLst>
            </a:rPr>
            <a:t>行</a:t>
          </a:r>
          <a:r>
            <a:rPr lang="zh-TW" altLang="en-US" sz="1800" b="0" kern="1200" dirty="0">
              <a:effectLst>
                <a:outerShdw blurRad="38100" dist="38100" dir="2700000" algn="tl">
                  <a:srgbClr val="000000">
                    <a:alpha val="43137"/>
                  </a:srgbClr>
                </a:outerShdw>
              </a:effectLst>
            </a:rPr>
            <a:t>膏立</a:t>
          </a:r>
          <a:r>
            <a:rPr lang="zh-CN" altLang="en-US" sz="1800" b="0" kern="1200" dirty="0">
              <a:effectLst>
                <a:outerShdw blurRad="38100" dist="38100" dir="2700000" algn="tl">
                  <a:srgbClr val="000000">
                    <a:alpha val="43137"/>
                  </a:srgbClr>
                </a:outerShdw>
              </a:effectLst>
            </a:rPr>
            <a:t>之礼</a:t>
          </a:r>
          <a:r>
            <a:rPr lang="zh-TW" altLang="en-US" sz="1800" b="0" kern="1200" dirty="0">
              <a:effectLst>
                <a:outerShdw blurRad="38100" dist="38100" dir="2700000" algn="tl">
                  <a:srgbClr val="000000">
                    <a:alpha val="43137"/>
                  </a:srgbClr>
                </a:outerShdw>
              </a:effectLst>
            </a:rPr>
            <a:t>（列王纪上 </a:t>
          </a:r>
          <a:r>
            <a:rPr lang="en-US" altLang="zh-TW" sz="1800" b="0" kern="1200" dirty="0">
              <a:effectLst>
                <a:outerShdw blurRad="38100" dist="38100" dir="2700000" algn="tl">
                  <a:srgbClr val="000000">
                    <a:alpha val="43137"/>
                  </a:srgbClr>
                </a:outerShdw>
              </a:effectLst>
            </a:rPr>
            <a:t>19</a:t>
          </a:r>
          <a:r>
            <a:rPr lang="zh-TW" altLang="en-US" sz="1800" b="0" kern="1200" dirty="0">
              <a:effectLst>
                <a:outerShdw blurRad="38100" dist="38100" dir="2700000" algn="tl">
                  <a:srgbClr val="000000">
                    <a:alpha val="43137"/>
                  </a:srgbClr>
                </a:outerShdw>
              </a:effectLst>
            </a:rPr>
            <a:t>：</a:t>
          </a:r>
          <a:r>
            <a:rPr lang="en-US" altLang="zh-TW" sz="1800" b="0" kern="1200" dirty="0">
              <a:effectLst>
                <a:outerShdw blurRad="38100" dist="38100" dir="2700000" algn="tl">
                  <a:srgbClr val="000000">
                    <a:alpha val="43137"/>
                  </a:srgbClr>
                </a:outerShdw>
              </a:effectLst>
            </a:rPr>
            <a:t>16</a:t>
          </a:r>
          <a:r>
            <a:rPr lang="zh-TW" altLang="en-US" sz="1800" b="0" kern="1200" dirty="0">
              <a:effectLst>
                <a:outerShdw blurRad="38100" dist="38100" dir="2700000" algn="tl">
                  <a:srgbClr val="000000">
                    <a:alpha val="43137"/>
                  </a:srgbClr>
                </a:outerShdw>
              </a:effectLst>
            </a:rPr>
            <a:t>）</a:t>
          </a:r>
          <a:endParaRPr lang="es-ES" sz="1800" b="0" kern="1200" dirty="0">
            <a:effectLst>
              <a:outerShdw blurRad="38100" dist="38100" dir="2700000" algn="tl">
                <a:srgbClr val="000000">
                  <a:alpha val="43137"/>
                </a:srgbClr>
              </a:outerShdw>
            </a:effectLst>
          </a:endParaRPr>
        </a:p>
        <a:p>
          <a:pPr marL="265430" lvl="1" indent="0" algn="l" defTabSz="800100">
            <a:lnSpc>
              <a:spcPct val="90000"/>
            </a:lnSpc>
            <a:spcBef>
              <a:spcPct val="0"/>
            </a:spcBef>
            <a:spcAft>
              <a:spcPct val="15000"/>
            </a:spcAft>
            <a:buSzPct val="120000"/>
            <a:buFontTx/>
            <a:buNone/>
          </a:pPr>
          <a:r>
            <a:rPr lang="zh-TW" altLang="en-US" sz="1800" b="0" kern="1200" dirty="0">
              <a:effectLst>
                <a:outerShdw blurRad="38100" dist="38100" dir="2700000" algn="tl">
                  <a:srgbClr val="000000">
                    <a:alpha val="43137"/>
                  </a:srgbClr>
                </a:outerShdw>
              </a:effectLst>
            </a:rPr>
            <a:t>当他们行善时，</a:t>
          </a:r>
          <a:r>
            <a:rPr lang="zh-CN" altLang="en-US" sz="1800" b="0" kern="1200" dirty="0">
              <a:effectLst>
                <a:outerShdw blurRad="38100" dist="38100" dir="2700000" algn="tl">
                  <a:srgbClr val="000000">
                    <a:alpha val="43137"/>
                  </a:srgbClr>
                </a:outerShdw>
              </a:effectLst>
            </a:rPr>
            <a:t>先知</a:t>
          </a:r>
          <a:r>
            <a:rPr lang="zh-TW" altLang="en-US" sz="1800" b="0" kern="1200" dirty="0">
              <a:effectLst>
                <a:outerShdw blurRad="38100" dist="38100" dir="2700000" algn="tl">
                  <a:srgbClr val="000000">
                    <a:alpha val="43137"/>
                  </a:srgbClr>
                </a:outerShdw>
              </a:effectLst>
            </a:rPr>
            <a:t>就鼓励他们（历代志下 </a:t>
          </a:r>
          <a:r>
            <a:rPr lang="en-US" altLang="zh-TW" sz="1800" b="0" kern="1200" dirty="0">
              <a:effectLst>
                <a:outerShdw blurRad="38100" dist="38100" dir="2700000" algn="tl">
                  <a:srgbClr val="000000">
                    <a:alpha val="43137"/>
                  </a:srgbClr>
                </a:outerShdw>
              </a:effectLst>
            </a:rPr>
            <a:t>15</a:t>
          </a:r>
          <a:r>
            <a:rPr lang="zh-TW" altLang="en-US" sz="1800" b="0" kern="1200" dirty="0">
              <a:effectLst>
                <a:outerShdw blurRad="38100" dist="38100" dir="2700000" algn="tl">
                  <a:srgbClr val="000000">
                    <a:alpha val="43137"/>
                  </a:srgbClr>
                </a:outerShdw>
              </a:effectLst>
            </a:rPr>
            <a:t>：</a:t>
          </a:r>
          <a:r>
            <a:rPr lang="en-US" altLang="zh-TW" sz="1800" b="0" kern="1200" dirty="0">
              <a:effectLst>
                <a:outerShdw blurRad="38100" dist="38100" dir="2700000" algn="tl">
                  <a:srgbClr val="000000">
                    <a:alpha val="43137"/>
                  </a:srgbClr>
                </a:outerShdw>
              </a:effectLst>
            </a:rPr>
            <a:t>8</a:t>
          </a:r>
          <a:r>
            <a:rPr lang="zh-TW" altLang="en-US" sz="1800" b="0" kern="1200" dirty="0">
              <a:effectLst>
                <a:outerShdw blurRad="38100" dist="38100" dir="2700000" algn="tl">
                  <a:srgbClr val="000000">
                    <a:alpha val="43137"/>
                  </a:srgbClr>
                </a:outerShdw>
              </a:effectLst>
            </a:rPr>
            <a:t>）</a:t>
          </a:r>
          <a:endParaRPr lang="es-ES" sz="1800" b="0" kern="1200" dirty="0">
            <a:effectLst>
              <a:outerShdw blurRad="38100" dist="38100" dir="2700000" algn="tl">
                <a:srgbClr val="000000">
                  <a:alpha val="43137"/>
                </a:srgbClr>
              </a:outerShdw>
            </a:effectLst>
          </a:endParaRPr>
        </a:p>
        <a:p>
          <a:pPr marL="265430" lvl="1" indent="0" algn="l" defTabSz="800100">
            <a:lnSpc>
              <a:spcPct val="90000"/>
            </a:lnSpc>
            <a:spcBef>
              <a:spcPct val="0"/>
            </a:spcBef>
            <a:spcAft>
              <a:spcPct val="15000"/>
            </a:spcAft>
            <a:buSzPct val="120000"/>
            <a:buFontTx/>
            <a:buNone/>
          </a:pPr>
          <a:r>
            <a:rPr lang="zh-TW" altLang="en-US" sz="1800" b="0" kern="1200" dirty="0">
              <a:effectLst>
                <a:outerShdw blurRad="38100" dist="38100" dir="2700000" algn="tl">
                  <a:srgbClr val="000000">
                    <a:alpha val="43137"/>
                  </a:srgbClr>
                </a:outerShdw>
              </a:effectLst>
            </a:rPr>
            <a:t>当他们犯错时，</a:t>
          </a:r>
          <a:r>
            <a:rPr lang="zh-CN" altLang="en-US" sz="1800" b="0" kern="1200" dirty="0">
              <a:effectLst>
                <a:outerShdw blurRad="38100" dist="38100" dir="2700000" algn="tl">
                  <a:srgbClr val="000000">
                    <a:alpha val="43137"/>
                  </a:srgbClr>
                </a:outerShdw>
              </a:effectLst>
            </a:rPr>
            <a:t>先知</a:t>
          </a:r>
          <a:r>
            <a:rPr lang="zh-TW" altLang="en-US" sz="1800" b="0" kern="1200" dirty="0">
              <a:effectLst>
                <a:outerShdw blurRad="38100" dist="38100" dir="2700000" algn="tl">
                  <a:srgbClr val="000000">
                    <a:alpha val="43137"/>
                  </a:srgbClr>
                </a:outerShdw>
              </a:effectLst>
            </a:rPr>
            <a:t>会去质问他们（列王纪上 </a:t>
          </a:r>
          <a:r>
            <a:rPr lang="en-US" altLang="zh-TW" sz="1800" b="0" kern="1200" dirty="0">
              <a:effectLst>
                <a:outerShdw blurRad="38100" dist="38100" dir="2700000" algn="tl">
                  <a:srgbClr val="000000">
                    <a:alpha val="43137"/>
                  </a:srgbClr>
                </a:outerShdw>
              </a:effectLst>
            </a:rPr>
            <a:t>21</a:t>
          </a:r>
          <a:r>
            <a:rPr lang="zh-TW" altLang="en-US" sz="1800" b="0" kern="1200" dirty="0">
              <a:effectLst>
                <a:outerShdw blurRad="38100" dist="38100" dir="2700000" algn="tl">
                  <a:srgbClr val="000000">
                    <a:alpha val="43137"/>
                  </a:srgbClr>
                </a:outerShdw>
              </a:effectLst>
            </a:rPr>
            <a:t>：</a:t>
          </a:r>
          <a:r>
            <a:rPr lang="en-US" altLang="zh-TW" sz="1800" b="0" kern="1200" dirty="0">
              <a:effectLst>
                <a:outerShdw blurRad="38100" dist="38100" dir="2700000" algn="tl">
                  <a:srgbClr val="000000">
                    <a:alpha val="43137"/>
                  </a:srgbClr>
                </a:outerShdw>
              </a:effectLst>
            </a:rPr>
            <a:t>20</a:t>
          </a:r>
          <a:r>
            <a:rPr lang="zh-TW" altLang="en-US" sz="1800" b="0" kern="1200" dirty="0">
              <a:effectLst>
                <a:outerShdw blurRad="38100" dist="38100" dir="2700000" algn="tl">
                  <a:srgbClr val="000000">
                    <a:alpha val="43137"/>
                  </a:srgbClr>
                </a:outerShdw>
              </a:effectLst>
            </a:rPr>
            <a:t>）</a:t>
          </a:r>
          <a:endParaRPr lang="es-ES" sz="1800" b="0" kern="1200" dirty="0">
            <a:effectLst>
              <a:outerShdw blurRad="38100" dist="38100" dir="2700000" algn="tl">
                <a:srgbClr val="000000">
                  <a:alpha val="43137"/>
                </a:srgbClr>
              </a:outerShdw>
            </a:effectLst>
          </a:endParaRPr>
        </a:p>
      </dsp:txBody>
      <dsp:txXfrm>
        <a:off x="49185" y="594878"/>
        <a:ext cx="2613578" cy="1"/>
      </dsp:txXfrm>
    </dsp:sp>
    <dsp:sp modelId="{FFE4639A-A1BC-48B9-BB6E-193C8A90B79C}">
      <dsp:nvSpPr>
        <dsp:cNvPr id="0" name=""/>
        <dsp:cNvSpPr/>
      </dsp:nvSpPr>
      <dsp:spPr>
        <a:xfrm>
          <a:off x="3012878" y="0"/>
          <a:ext cx="2613578" cy="594978"/>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effectLst/>
            </a:rPr>
            <a:t>对</a:t>
          </a:r>
          <a:r>
            <a:rPr lang="zh-HK" altLang="en-US" sz="2400" b="1" kern="1200" dirty="0">
              <a:effectLst/>
            </a:rPr>
            <a:t>祭司</a:t>
          </a:r>
          <a:endParaRPr lang="es-ES" sz="2400" b="1" kern="1200" dirty="0">
            <a:effectLst/>
          </a:endParaRPr>
        </a:p>
      </dsp:txBody>
      <dsp:txXfrm>
        <a:off x="3012878" y="0"/>
        <a:ext cx="2613578" cy="594978"/>
      </dsp:txXfrm>
    </dsp:sp>
    <dsp:sp modelId="{53DF6662-7B4C-4132-A7BC-60CF82E77731}">
      <dsp:nvSpPr>
        <dsp:cNvPr id="0" name=""/>
        <dsp:cNvSpPr/>
      </dsp:nvSpPr>
      <dsp:spPr>
        <a:xfrm>
          <a:off x="2995132" y="594978"/>
          <a:ext cx="2613578" cy="0"/>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430" lvl="1" indent="0" algn="l" defTabSz="889000">
            <a:lnSpc>
              <a:spcPct val="90000"/>
            </a:lnSpc>
            <a:spcBef>
              <a:spcPct val="0"/>
            </a:spcBef>
            <a:spcAft>
              <a:spcPct val="15000"/>
            </a:spcAft>
            <a:buSzPct val="120000"/>
            <a:buFontTx/>
            <a:buNone/>
          </a:pPr>
          <a:endParaRPr lang="es-ES" sz="2000" kern="1200" dirty="0"/>
        </a:p>
        <a:p>
          <a:pPr marL="265430" lvl="1" indent="0" algn="l" defTabSz="889000">
            <a:lnSpc>
              <a:spcPct val="90000"/>
            </a:lnSpc>
            <a:spcBef>
              <a:spcPct val="0"/>
            </a:spcBef>
            <a:spcAft>
              <a:spcPct val="15000"/>
            </a:spcAft>
            <a:buSzPct val="120000"/>
            <a:buFontTx/>
            <a:buNone/>
          </a:pPr>
          <a:r>
            <a:rPr lang="zh-TW" altLang="en-US" sz="2000" b="1" kern="1200" dirty="0">
              <a:effectLst/>
            </a:rPr>
            <a:t>当他们犯错时，</a:t>
          </a:r>
          <a:r>
            <a:rPr lang="zh-CN" altLang="en-US" sz="2000" b="1" kern="1200" dirty="0">
              <a:effectLst/>
            </a:rPr>
            <a:t>先知</a:t>
          </a:r>
          <a:r>
            <a:rPr lang="zh-TW" altLang="en-US" sz="2000" b="1" kern="1200" dirty="0">
              <a:effectLst/>
            </a:rPr>
            <a:t>会去</a:t>
          </a:r>
          <a:r>
            <a:rPr lang="zh-CN" altLang="en-US" sz="2000" b="1" kern="1200" dirty="0">
              <a:effectLst/>
            </a:rPr>
            <a:t>谴责</a:t>
          </a:r>
          <a:r>
            <a:rPr lang="zh-TW" altLang="en-US" sz="2000" b="1" kern="1200" dirty="0">
              <a:effectLst/>
            </a:rPr>
            <a:t>他们</a:t>
          </a:r>
          <a:r>
            <a:rPr lang="zh-CN" altLang="en-US" sz="2000" b="1" kern="1200" dirty="0">
              <a:effectLst/>
            </a:rPr>
            <a:t>。</a:t>
          </a:r>
          <a:endParaRPr lang="es-ES" sz="2000" b="1" kern="1200" dirty="0"/>
        </a:p>
        <a:p>
          <a:pPr marL="265430" lvl="1" indent="0" algn="l" defTabSz="800100">
            <a:lnSpc>
              <a:spcPct val="90000"/>
            </a:lnSpc>
            <a:spcBef>
              <a:spcPct val="0"/>
            </a:spcBef>
            <a:spcAft>
              <a:spcPct val="15000"/>
            </a:spcAft>
            <a:buSzPct val="120000"/>
            <a:buFontTx/>
            <a:buNone/>
          </a:pPr>
          <a:r>
            <a:rPr lang="zh-TW" altLang="en-US" sz="1800" b="1" kern="1200" dirty="0">
              <a:effectLst/>
            </a:rPr>
            <a:t>（玛拉基书</a:t>
          </a:r>
          <a:r>
            <a:rPr lang="zh-TW" altLang="en-US" sz="1800" b="1" kern="1200" dirty="0"/>
            <a:t> </a:t>
          </a:r>
          <a:r>
            <a:rPr lang="en-US" altLang="zh-TW" sz="1800" b="1" kern="1200" dirty="0"/>
            <a:t>2</a:t>
          </a:r>
          <a:r>
            <a:rPr lang="zh-TW" altLang="en-US" sz="1800" b="1" kern="1200" dirty="0"/>
            <a:t>：</a:t>
          </a:r>
          <a:r>
            <a:rPr lang="en-US" altLang="zh-TW" sz="1800" b="1" kern="1200" dirty="0"/>
            <a:t>1-2</a:t>
          </a:r>
          <a:r>
            <a:rPr lang="zh-TW" altLang="en-US" sz="1800" b="1" kern="1200" dirty="0"/>
            <a:t>）</a:t>
          </a:r>
          <a:endParaRPr lang="es-ES" sz="1800" b="1" kern="1200" dirty="0"/>
        </a:p>
      </dsp:txBody>
      <dsp:txXfrm>
        <a:off x="2995132" y="594978"/>
        <a:ext cx="2613578" cy="1"/>
      </dsp:txXfrm>
    </dsp:sp>
    <dsp:sp modelId="{DEFE3BFD-63AE-46D0-8338-9DA444A1BDAE}">
      <dsp:nvSpPr>
        <dsp:cNvPr id="0" name=""/>
        <dsp:cNvSpPr/>
      </dsp:nvSpPr>
      <dsp:spPr>
        <a:xfrm>
          <a:off x="5974611" y="0"/>
          <a:ext cx="2613578" cy="594978"/>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effectLst>
                <a:outerShdw blurRad="38100" dist="38100" dir="2700000" algn="tl">
                  <a:srgbClr val="000000">
                    <a:alpha val="43137"/>
                  </a:srgbClr>
                </a:outerShdw>
              </a:effectLst>
            </a:rPr>
            <a:t>对</a:t>
          </a:r>
          <a:r>
            <a:rPr lang="zh-HK" altLang="en-US" sz="2400" b="1" kern="1200" dirty="0">
              <a:effectLst>
                <a:outerShdw blurRad="38100" dist="38100" dir="2700000" algn="tl">
                  <a:srgbClr val="000000">
                    <a:alpha val="43137"/>
                  </a:srgbClr>
                </a:outerShdw>
              </a:effectLst>
            </a:rPr>
            <a:t>百姓</a:t>
          </a:r>
          <a:endParaRPr lang="es-ES" sz="2400" kern="1200" dirty="0">
            <a:effectLst>
              <a:outerShdw blurRad="38100" dist="38100" dir="2700000" algn="tl">
                <a:srgbClr val="000000">
                  <a:alpha val="43137"/>
                </a:srgbClr>
              </a:outerShdw>
            </a:effectLst>
          </a:endParaRPr>
        </a:p>
      </dsp:txBody>
      <dsp:txXfrm>
        <a:off x="5974611" y="0"/>
        <a:ext cx="2613578" cy="594978"/>
      </dsp:txXfrm>
    </dsp:sp>
    <dsp:sp modelId="{75A5ECA1-1260-4949-AE3C-6090613AD70F}">
      <dsp:nvSpPr>
        <dsp:cNvPr id="0" name=""/>
        <dsp:cNvSpPr/>
      </dsp:nvSpPr>
      <dsp:spPr>
        <a:xfrm>
          <a:off x="5974611" y="594978"/>
          <a:ext cx="2613578" cy="0"/>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430" lvl="1" indent="0" algn="l" defTabSz="889000">
            <a:lnSpc>
              <a:spcPct val="90000"/>
            </a:lnSpc>
            <a:spcBef>
              <a:spcPct val="0"/>
            </a:spcBef>
            <a:spcAft>
              <a:spcPct val="15000"/>
            </a:spcAft>
            <a:buSzPct val="120000"/>
            <a:buFontTx/>
            <a:buNone/>
          </a:pPr>
          <a:endParaRPr lang="es-ES" sz="2000" kern="1200" dirty="0"/>
        </a:p>
        <a:p>
          <a:pPr marL="265430" lvl="1" indent="0" algn="l" defTabSz="889000">
            <a:lnSpc>
              <a:spcPct val="90000"/>
            </a:lnSpc>
            <a:spcBef>
              <a:spcPct val="0"/>
            </a:spcBef>
            <a:spcAft>
              <a:spcPct val="15000"/>
            </a:spcAft>
            <a:buSzPct val="120000"/>
            <a:buFontTx/>
            <a:buNone/>
          </a:pPr>
          <a:r>
            <a:rPr lang="zh-TW" altLang="en-US" sz="2000" b="1" kern="1200" dirty="0"/>
            <a:t>他们教导</a:t>
          </a:r>
          <a:r>
            <a:rPr lang="zh-CN" altLang="en-US" sz="2000" b="1" kern="1200" dirty="0"/>
            <a:t>百姓</a:t>
          </a:r>
          <a:r>
            <a:rPr lang="zh-TW" altLang="en-US" sz="2000" b="1" kern="1200" dirty="0"/>
            <a:t>上帝的道路</a:t>
          </a:r>
          <a:r>
            <a:rPr lang="zh-TW" altLang="en-US" sz="1800" b="1" kern="1200" dirty="0"/>
            <a:t>（弥迦书 </a:t>
          </a:r>
          <a:r>
            <a:rPr lang="en-US" altLang="zh-TW" sz="1800" b="1" kern="1200" dirty="0"/>
            <a:t>6</a:t>
          </a:r>
          <a:r>
            <a:rPr lang="zh-TW" altLang="en-US" sz="1800" b="1" kern="1200" dirty="0"/>
            <a:t>：</a:t>
          </a:r>
          <a:r>
            <a:rPr lang="en-US" altLang="zh-TW" sz="1800" b="1" kern="1200" dirty="0"/>
            <a:t>8</a:t>
          </a:r>
          <a:r>
            <a:rPr lang="zh-TW" altLang="en-US" sz="1800" b="1" kern="1200" dirty="0"/>
            <a:t>）</a:t>
          </a:r>
          <a:endParaRPr lang="es-ES" sz="1800" b="1" kern="1200" dirty="0"/>
        </a:p>
        <a:p>
          <a:pPr marL="265430" lvl="1" indent="0" algn="l" defTabSz="889000">
            <a:lnSpc>
              <a:spcPct val="90000"/>
            </a:lnSpc>
            <a:spcBef>
              <a:spcPct val="0"/>
            </a:spcBef>
            <a:spcAft>
              <a:spcPct val="15000"/>
            </a:spcAft>
            <a:buSzPct val="120000"/>
            <a:buFontTx/>
            <a:buNone/>
          </a:pPr>
          <a:r>
            <a:rPr lang="zh-TW" altLang="en-US" sz="2000" b="1" kern="1200" dirty="0"/>
            <a:t>他们向</a:t>
          </a:r>
          <a:r>
            <a:rPr lang="zh-CN" altLang="en-US" sz="2000" b="1" kern="1200" dirty="0"/>
            <a:t>百姓</a:t>
          </a:r>
          <a:r>
            <a:rPr lang="zh-TW" altLang="en-US" sz="2000" b="1" kern="1200" dirty="0"/>
            <a:t>宣告</a:t>
          </a:r>
          <a:r>
            <a:rPr lang="zh-CN" altLang="en-US" sz="2000" b="1" kern="1200" dirty="0"/>
            <a:t>百姓</a:t>
          </a:r>
          <a:r>
            <a:rPr lang="zh-TW" altLang="en-US" sz="2000" b="1" kern="1200" dirty="0"/>
            <a:t>自己的罪</a:t>
          </a:r>
          <a:r>
            <a:rPr lang="zh-CN" altLang="en-US" sz="2000" b="1" kern="1200" dirty="0"/>
            <a:t>。</a:t>
          </a:r>
          <a:r>
            <a:rPr lang="zh-TW" altLang="en-US" sz="1800" b="1" kern="1200" dirty="0"/>
            <a:t>（以赛亚书 </a:t>
          </a:r>
          <a:r>
            <a:rPr lang="en-US" altLang="zh-TW" sz="1800" b="1" kern="1200" dirty="0"/>
            <a:t>58</a:t>
          </a:r>
          <a:r>
            <a:rPr lang="zh-TW" altLang="en-US" sz="1800" b="1" kern="1200" dirty="0"/>
            <a:t>：</a:t>
          </a:r>
          <a:r>
            <a:rPr lang="en-US" altLang="zh-TW" sz="1800" b="1" kern="1200" dirty="0"/>
            <a:t>1</a:t>
          </a:r>
          <a:r>
            <a:rPr lang="zh-TW" altLang="en-US" sz="1800" b="1" kern="1200" dirty="0"/>
            <a:t>）</a:t>
          </a:r>
          <a:endParaRPr lang="es-ES" sz="1800" b="1" kern="1200" dirty="0"/>
        </a:p>
        <a:p>
          <a:pPr marL="265430" lvl="1" indent="0" algn="l" defTabSz="889000">
            <a:lnSpc>
              <a:spcPct val="90000"/>
            </a:lnSpc>
            <a:spcBef>
              <a:spcPct val="0"/>
            </a:spcBef>
            <a:spcAft>
              <a:spcPct val="15000"/>
            </a:spcAft>
            <a:buSzPct val="120000"/>
            <a:buFontTx/>
            <a:buNone/>
          </a:pPr>
          <a:r>
            <a:rPr lang="zh-TW" altLang="en-US" sz="2000" b="1" kern="1200" dirty="0"/>
            <a:t>他们呼召</a:t>
          </a:r>
          <a:r>
            <a:rPr lang="zh-CN" altLang="en-US" sz="2000" b="1" kern="1200" dirty="0"/>
            <a:t>百姓</a:t>
          </a:r>
          <a:r>
            <a:rPr lang="zh-TW" altLang="en-US" sz="2000" b="1" kern="1200" dirty="0"/>
            <a:t>悔改</a:t>
          </a:r>
          <a:r>
            <a:rPr lang="zh-TW" altLang="en-US" sz="1800" b="1" kern="1200" dirty="0"/>
            <a:t>（以西结书 </a:t>
          </a:r>
          <a:r>
            <a:rPr lang="en-US" altLang="zh-TW" sz="1800" b="1" kern="1200" dirty="0"/>
            <a:t>18</a:t>
          </a:r>
          <a:r>
            <a:rPr lang="zh-TW" altLang="en-US" sz="1800" b="1" kern="1200" dirty="0"/>
            <a:t>：</a:t>
          </a:r>
          <a:r>
            <a:rPr lang="en-US" altLang="zh-TW" sz="1800" b="1" kern="1200" dirty="0"/>
            <a:t>32</a:t>
          </a:r>
          <a:r>
            <a:rPr lang="zh-TW" altLang="en-US" sz="1800" b="1" kern="1200" dirty="0"/>
            <a:t>）</a:t>
          </a:r>
          <a:endParaRPr lang="es-ES" sz="1800" b="1" kern="1200" dirty="0"/>
        </a:p>
      </dsp:txBody>
      <dsp:txXfrm>
        <a:off x="5974611" y="594978"/>
        <a:ext cx="2613578" cy="1"/>
      </dsp:txXfrm>
    </dsp:sp>
    <dsp:sp modelId="{8B58166E-5A6E-4E39-A943-90284F6DCE41}">
      <dsp:nvSpPr>
        <dsp:cNvPr id="0" name=""/>
        <dsp:cNvSpPr/>
      </dsp:nvSpPr>
      <dsp:spPr>
        <a:xfrm>
          <a:off x="8954090" y="0"/>
          <a:ext cx="2613578" cy="594978"/>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effectLst>
                <a:outerShdw blurRad="38100" dist="38100" dir="2700000" algn="tl">
                  <a:srgbClr val="000000">
                    <a:alpha val="43137"/>
                  </a:srgbClr>
                </a:outerShdw>
              </a:effectLst>
            </a:rPr>
            <a:t>对</a:t>
          </a:r>
          <a:r>
            <a:rPr lang="zh-HK" altLang="en-US" sz="2400" b="1" kern="1200" dirty="0">
              <a:effectLst>
                <a:outerShdw blurRad="38100" dist="38100" dir="2700000" algn="tl">
                  <a:srgbClr val="000000">
                    <a:alpha val="43137"/>
                  </a:srgbClr>
                </a:outerShdw>
              </a:effectLst>
            </a:rPr>
            <a:t>我们</a:t>
          </a:r>
          <a:endParaRPr lang="es-ES" sz="2400" kern="1200" dirty="0">
            <a:effectLst>
              <a:outerShdw blurRad="38100" dist="38100" dir="2700000" algn="tl">
                <a:srgbClr val="000000">
                  <a:alpha val="43137"/>
                </a:srgbClr>
              </a:outerShdw>
            </a:effectLst>
          </a:endParaRPr>
        </a:p>
      </dsp:txBody>
      <dsp:txXfrm>
        <a:off x="8954090" y="0"/>
        <a:ext cx="2613578" cy="594978"/>
      </dsp:txXfrm>
    </dsp:sp>
    <dsp:sp modelId="{6C228FAD-8A71-42AC-B3BE-D879487E1848}">
      <dsp:nvSpPr>
        <dsp:cNvPr id="0" name=""/>
        <dsp:cNvSpPr/>
      </dsp:nvSpPr>
      <dsp:spPr>
        <a:xfrm>
          <a:off x="8954090" y="594978"/>
          <a:ext cx="2613578" cy="0"/>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430" lvl="1" indent="0" algn="l" defTabSz="889000">
            <a:lnSpc>
              <a:spcPct val="90000"/>
            </a:lnSpc>
            <a:spcBef>
              <a:spcPct val="0"/>
            </a:spcBef>
            <a:spcAft>
              <a:spcPct val="15000"/>
            </a:spcAft>
            <a:buSzPct val="120000"/>
            <a:buFontTx/>
            <a:buNone/>
          </a:pPr>
          <a:endParaRPr lang="es-ES" sz="2000" kern="1200" dirty="0"/>
        </a:p>
        <a:p>
          <a:pPr marL="265430" lvl="1" indent="0" algn="l" defTabSz="889000">
            <a:lnSpc>
              <a:spcPct val="90000"/>
            </a:lnSpc>
            <a:spcBef>
              <a:spcPct val="0"/>
            </a:spcBef>
            <a:spcAft>
              <a:spcPct val="15000"/>
            </a:spcAft>
            <a:buSzPct val="120000"/>
            <a:buFontTx/>
            <a:buNone/>
          </a:pPr>
          <a:r>
            <a:rPr lang="zh-TW" altLang="en-US" sz="2000" b="1" kern="1200" dirty="0"/>
            <a:t>他们把信息写下来</a:t>
          </a:r>
          <a:r>
            <a:rPr lang="zh-TW" altLang="en-US" sz="1800" b="1" kern="1200" dirty="0"/>
            <a:t>（历代志下</a:t>
          </a:r>
          <a:r>
            <a:rPr lang="en-US" altLang="zh-TW" sz="1800" b="1" kern="1200" dirty="0"/>
            <a:t>13</a:t>
          </a:r>
          <a:r>
            <a:rPr lang="zh-TW" altLang="en-US" sz="1800" b="1" kern="1200" dirty="0"/>
            <a:t>：</a:t>
          </a:r>
          <a:r>
            <a:rPr lang="en-US" altLang="zh-TW" sz="1800" b="1" kern="1200" dirty="0"/>
            <a:t>22</a:t>
          </a:r>
          <a:r>
            <a:rPr lang="zh-TW" altLang="en-US" sz="1800" b="1" kern="1200" dirty="0"/>
            <a:t>）</a:t>
          </a:r>
          <a:endParaRPr lang="es-ES" sz="1800" kern="1200" dirty="0"/>
        </a:p>
      </dsp:txBody>
      <dsp:txXfrm>
        <a:off x="8954090" y="594978"/>
        <a:ext cx="2613578" cy="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103620"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chemeClr val="tx1"/>
              </a:solidFill>
            </a:rPr>
            <a:t>他们自己编造了预言（以西结书 </a:t>
          </a:r>
          <a:r>
            <a:rPr lang="en-US" altLang="zh-TW" sz="2000" b="1" kern="1200" dirty="0">
              <a:solidFill>
                <a:schemeClr val="tx1"/>
              </a:solidFill>
            </a:rPr>
            <a:t>13</a:t>
          </a:r>
          <a:r>
            <a:rPr lang="zh-TW" altLang="en-US" sz="2000" b="1" kern="1200" dirty="0">
              <a:solidFill>
                <a:schemeClr val="tx1"/>
              </a:solidFill>
            </a:rPr>
            <a:t>：</a:t>
          </a:r>
          <a:r>
            <a:rPr lang="en-US" altLang="zh-TW" sz="2000" b="1" kern="1200" dirty="0">
              <a:solidFill>
                <a:schemeClr val="tx1"/>
              </a:solidFill>
            </a:rPr>
            <a:t>2,17</a:t>
          </a:r>
          <a:r>
            <a:rPr lang="zh-TW" altLang="en-US" sz="2000" b="1" kern="1200" dirty="0">
              <a:solidFill>
                <a:schemeClr val="tx1"/>
              </a:solidFill>
            </a:rPr>
            <a:t>）</a:t>
          </a:r>
          <a:endParaRPr lang="es-ES" sz="2000" kern="1200" dirty="0">
            <a:solidFill>
              <a:schemeClr val="tx1"/>
            </a:solidFill>
          </a:endParaRPr>
        </a:p>
      </dsp:txBody>
      <dsp:txXfrm>
        <a:off x="9610" y="9610"/>
        <a:ext cx="5721847" cy="308882"/>
      </dsp:txXfrm>
    </dsp:sp>
    <dsp:sp modelId="{9EED3436-14B9-4328-AE94-23419D8B7768}">
      <dsp:nvSpPr>
        <dsp:cNvPr id="0" name=""/>
        <dsp:cNvSpPr/>
      </dsp:nvSpPr>
      <dsp:spPr>
        <a:xfrm>
          <a:off x="511178" y="387758"/>
          <a:ext cx="61036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chemeClr val="tx1"/>
              </a:solidFill>
            </a:rPr>
            <a:t>他们说的是百姓想听的话（以西结书 </a:t>
          </a:r>
          <a:r>
            <a:rPr lang="en-US" altLang="zh-TW" sz="2000" b="1" kern="1200" dirty="0">
              <a:solidFill>
                <a:schemeClr val="tx1"/>
              </a:solidFill>
            </a:rPr>
            <a:t>13</a:t>
          </a:r>
          <a:r>
            <a:rPr lang="zh-TW" altLang="en-US" sz="2000" b="1" kern="1200" dirty="0">
              <a:solidFill>
                <a:schemeClr val="tx1"/>
              </a:solidFill>
            </a:rPr>
            <a:t>：</a:t>
          </a:r>
          <a:r>
            <a:rPr lang="en-US" altLang="zh-TW" sz="2000" b="1" kern="1200" dirty="0">
              <a:solidFill>
                <a:schemeClr val="tx1"/>
              </a:solidFill>
            </a:rPr>
            <a:t>16</a:t>
          </a:r>
          <a:r>
            <a:rPr lang="zh-TW" altLang="en-US" sz="2000" b="1" kern="1200" dirty="0">
              <a:solidFill>
                <a:schemeClr val="tx1"/>
              </a:solidFill>
            </a:rPr>
            <a:t>）</a:t>
          </a:r>
          <a:endParaRPr lang="es-ES" sz="2000" kern="1200" dirty="0">
            <a:solidFill>
              <a:schemeClr val="tx1"/>
            </a:solidFill>
          </a:endParaRPr>
        </a:p>
      </dsp:txBody>
      <dsp:txXfrm>
        <a:off x="520788" y="397368"/>
        <a:ext cx="5359955" cy="308882"/>
      </dsp:txXfrm>
    </dsp:sp>
    <dsp:sp modelId="{644D4322-20C0-4BC5-B361-96DEF3A3933E}">
      <dsp:nvSpPr>
        <dsp:cNvPr id="0" name=""/>
        <dsp:cNvSpPr/>
      </dsp:nvSpPr>
      <dsp:spPr>
        <a:xfrm>
          <a:off x="1014726" y="775516"/>
          <a:ext cx="6103620"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chemeClr val="tx1"/>
              </a:solidFill>
            </a:rPr>
            <a:t>他们没有反对罪恶（以西结书 </a:t>
          </a:r>
          <a:r>
            <a:rPr lang="en-US" altLang="zh-TW" sz="2000" b="1" kern="1200" dirty="0">
              <a:solidFill>
                <a:schemeClr val="tx1"/>
              </a:solidFill>
            </a:rPr>
            <a:t>13</a:t>
          </a:r>
          <a:r>
            <a:rPr lang="zh-TW" altLang="en-US" sz="2000" b="1" kern="1200" dirty="0">
              <a:solidFill>
                <a:schemeClr val="tx1"/>
              </a:solidFill>
            </a:rPr>
            <a:t>：</a:t>
          </a:r>
          <a:r>
            <a:rPr lang="en-US" altLang="zh-TW" sz="2000" b="1" kern="1200" dirty="0">
              <a:solidFill>
                <a:schemeClr val="tx1"/>
              </a:solidFill>
            </a:rPr>
            <a:t>22</a:t>
          </a:r>
          <a:r>
            <a:rPr lang="zh-TW" altLang="en-US" sz="2000" b="1" kern="1200" dirty="0">
              <a:solidFill>
                <a:schemeClr val="tx1"/>
              </a:solidFill>
            </a:rPr>
            <a:t>）</a:t>
          </a:r>
          <a:endParaRPr lang="es-ES" sz="2000" kern="1200" dirty="0">
            <a:solidFill>
              <a:schemeClr val="tx1"/>
            </a:solidFill>
          </a:endParaRPr>
        </a:p>
      </dsp:txBody>
      <dsp:txXfrm>
        <a:off x="1024336" y="785126"/>
        <a:ext cx="5367585" cy="308882"/>
      </dsp:txXfrm>
    </dsp:sp>
    <dsp:sp modelId="{646086EF-A582-43F2-A0F8-BDACD0A14D75}">
      <dsp:nvSpPr>
        <dsp:cNvPr id="0" name=""/>
        <dsp:cNvSpPr/>
      </dsp:nvSpPr>
      <dsp:spPr>
        <a:xfrm>
          <a:off x="1525905" y="1163274"/>
          <a:ext cx="6103620"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TW" altLang="en-US" sz="2000" b="1" kern="1200" dirty="0">
              <a:solidFill>
                <a:schemeClr val="tx1"/>
              </a:solidFill>
            </a:rPr>
            <a:t>他们追求个人利益（以西结记 </a:t>
          </a:r>
          <a:r>
            <a:rPr lang="en-US" altLang="zh-TW" sz="2000" b="1" kern="1200" dirty="0">
              <a:solidFill>
                <a:schemeClr val="tx1"/>
              </a:solidFill>
            </a:rPr>
            <a:t>13</a:t>
          </a:r>
          <a:r>
            <a:rPr lang="zh-TW" altLang="en-US" sz="2000" b="1" kern="1200" dirty="0">
              <a:solidFill>
                <a:schemeClr val="tx1"/>
              </a:solidFill>
            </a:rPr>
            <a:t>：</a:t>
          </a:r>
          <a:r>
            <a:rPr lang="en-US" altLang="zh-TW" sz="2000" b="1" kern="1200" dirty="0">
              <a:solidFill>
                <a:schemeClr val="tx1"/>
              </a:solidFill>
            </a:rPr>
            <a:t>19</a:t>
          </a:r>
          <a:r>
            <a:rPr lang="zh-TW" altLang="en-US" sz="2000" b="1" kern="1200" dirty="0">
              <a:solidFill>
                <a:schemeClr val="tx1"/>
              </a:solidFill>
            </a:rPr>
            <a:t>）</a:t>
          </a:r>
          <a:endParaRPr lang="es-ES" sz="2000" kern="1200" dirty="0">
            <a:solidFill>
              <a:schemeClr val="tx1"/>
            </a:solidFill>
          </a:endParaRPr>
        </a:p>
      </dsp:txBody>
      <dsp:txXfrm>
        <a:off x="1535515" y="1172884"/>
        <a:ext cx="5359955" cy="308882"/>
      </dsp:txXfrm>
    </dsp:sp>
    <dsp:sp modelId="{78472FAB-D2AC-4A01-9250-D3424753C9CC}">
      <dsp:nvSpPr>
        <dsp:cNvPr id="0" name=""/>
        <dsp:cNvSpPr/>
      </dsp:nvSpPr>
      <dsp:spPr>
        <a:xfrm>
          <a:off x="5890353"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5938338" y="251297"/>
        <a:ext cx="117296" cy="160483"/>
      </dsp:txXfrm>
    </dsp:sp>
    <dsp:sp modelId="{0A7D6550-1042-453A-9DE8-0B3E644AA13B}">
      <dsp:nvSpPr>
        <dsp:cNvPr id="0" name=""/>
        <dsp:cNvSpPr/>
      </dsp:nvSpPr>
      <dsp:spPr>
        <a:xfrm>
          <a:off x="6401532"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449517" y="639055"/>
        <a:ext cx="117296" cy="160483"/>
      </dsp:txXfrm>
    </dsp:sp>
    <dsp:sp modelId="{30D20B0F-EAAD-4BFC-9880-3CA89F455507}">
      <dsp:nvSpPr>
        <dsp:cNvPr id="0" name=""/>
        <dsp:cNvSpPr/>
      </dsp:nvSpPr>
      <dsp:spPr>
        <a:xfrm>
          <a:off x="6905080"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s-ES" sz="900" kern="1200">
            <a:solidFill>
              <a:schemeClr val="tx1"/>
            </a:solidFill>
          </a:endParaRPr>
        </a:p>
      </dsp:txBody>
      <dsp:txXfrm>
        <a:off x="6953065"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1">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5ABC2-8ABB-4A4D-8AC4-3543D683F628}" type="datetimeFigureOut">
              <a:rPr kumimoji="1" lang="zh-HK" altLang="en-US" smtClean="0"/>
              <a:t>4/10/2026</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8D243-15A7-F346-82C8-C8AF3768A2A9}" type="slidenum">
              <a:rPr kumimoji="1" lang="zh-HK" altLang="en-US" smtClean="0"/>
              <a:t>‹Nº›</a:t>
            </a:fld>
            <a:endParaRPr kumimoji="1" lang="zh-HK"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F978D243-15A7-F346-82C8-C8AF3768A2A9}" type="slidenum">
              <a:rPr kumimoji="1" lang="zh-HK" altLang="en-US" smtClean="0"/>
              <a:t>4</a:t>
            </a:fld>
            <a:endParaRPr kumimoji="1" lang="zh-HK"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978D243-15A7-F346-82C8-C8AF3768A2A9}" type="slidenum">
              <a:rPr kumimoji="1" lang="zh-HK" altLang="en-US" sz="1200" b="0" i="0" u="none" strike="noStrike" kern="1200" cap="none" spc="0" normalizeH="0" baseline="0" noProof="0" smtClean="0">
                <a:ln>
                  <a:noFill/>
                </a:ln>
                <a:solidFill>
                  <a:prstClr val="black"/>
                </a:solidFill>
                <a:effectLst/>
                <a:uLnTx/>
                <a:uFillTx/>
                <a:latin typeface="Aptos" panose="02110004020202020204"/>
                <a:ea typeface="PMingLiU" panose="02020500000000000000" pitchFamily="18" charset="-120"/>
                <a:cs typeface="+mn-cs"/>
              </a:rPr>
              <a:t>6</a:t>
            </a:fld>
            <a:endParaRPr kumimoji="1" lang="zh-HK" altLang="en-US" sz="1200" b="0" i="0" u="none" strike="noStrike" kern="1200" cap="none" spc="0" normalizeH="0" baseline="0" noProof="0" dirty="0">
              <a:ln>
                <a:noFill/>
              </a:ln>
              <a:solidFill>
                <a:prstClr val="black"/>
              </a:solidFill>
              <a:effectLst/>
              <a:uLnTx/>
              <a:uFillTx/>
              <a:latin typeface="Aptos" panose="02110004020202020204"/>
              <a:ea typeface="PMingLiU" panose="02020500000000000000" pitchFamily="18" charset="-12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E75D17A9-49CE-4738-821A-F8BD84C736B8}" type="datetimeFigureOut">
              <a:rPr lang="es-ES" smtClean="0"/>
              <a:t>04/10/2026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75D17A9-49CE-4738-821A-F8BD84C736B8}" type="datetimeFigureOut">
              <a:rPr lang="es-ES" smtClean="0"/>
              <a:t>04/10/2026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E75D17A9-49CE-4738-821A-F8BD84C736B8}" type="datetimeFigureOut">
              <a:rPr lang="es-ES" smtClean="0"/>
              <a:t>04/10/2026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E75D17A9-49CE-4738-821A-F8BD84C736B8}" type="datetimeFigureOut">
              <a:rPr lang="es-ES" smtClean="0"/>
              <a:t>04/10/2026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E75D17A9-49CE-4738-821A-F8BD84C736B8}" type="datetimeFigureOut">
              <a:rPr lang="es-ES" smtClean="0"/>
              <a:t>04/10/2026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E75D17A9-49CE-4738-821A-F8BD84C736B8}" type="datetimeFigureOut">
              <a:rPr lang="es-ES" smtClean="0"/>
              <a:t>04/10/2026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75D17A9-49CE-4738-821A-F8BD84C736B8}" type="datetimeFigureOut">
              <a:rPr lang="es-ES" smtClean="0"/>
              <a:t>04/10/2026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E75D17A9-49CE-4738-821A-F8BD84C736B8}" type="datetimeFigureOut">
              <a:rPr lang="es-ES" smtClean="0"/>
              <a:t>04/10/2026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E75D17A9-49CE-4738-821A-F8BD84C736B8}" type="datetimeFigureOut">
              <a:rPr lang="es-ES" smtClean="0"/>
              <a:t>04/10/2026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75D17A9-49CE-4738-821A-F8BD84C736B8}" type="datetimeFigureOut">
              <a:rPr lang="es-ES" smtClean="0"/>
              <a:t>04/10/2026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E75D17A9-49CE-4738-821A-F8BD84C736B8}" type="datetimeFigureOut">
              <a:rPr lang="es-ES" smtClean="0"/>
              <a:t>04/10/2026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8530A8FC-03B8-4988-9F44-96DB740EDE75}"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04/10/2026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e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23.svg"/><Relationship Id="rId3" Type="http://schemas.openxmlformats.org/officeDocument/2006/relationships/image" Target="../media/image18.jpeg"/><Relationship Id="rId7" Type="http://schemas.openxmlformats.org/officeDocument/2006/relationships/diagramColors" Target="../diagrams/colors2.xml"/><Relationship Id="rId12" Type="http://schemas.openxmlformats.org/officeDocument/2006/relationships/image" Target="../media/image22.jpeg"/><Relationship Id="rId2" Type="http://schemas.openxmlformats.org/officeDocument/2006/relationships/notesSlide" Target="../notesSlides/notesSlide2.xml"/><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21.jpeg"/><Relationship Id="rId5" Type="http://schemas.openxmlformats.org/officeDocument/2006/relationships/diagramLayout" Target="../diagrams/layout2.xml"/><Relationship Id="rId15" Type="http://schemas.openxmlformats.org/officeDocument/2006/relationships/image" Target="../media/image25.svg"/><Relationship Id="rId10" Type="http://schemas.openxmlformats.org/officeDocument/2006/relationships/image" Target="../media/image20.jpeg"/><Relationship Id="rId4" Type="http://schemas.openxmlformats.org/officeDocument/2006/relationships/diagramData" Target="../diagrams/data2.xml"/><Relationship Id="rId9" Type="http://schemas.openxmlformats.org/officeDocument/2006/relationships/image" Target="../media/image19.jpeg"/><Relationship Id="rId1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CuadroTexto 3"/>
          <p:cNvSpPr txBox="1"/>
          <p:nvPr/>
        </p:nvSpPr>
        <p:spPr>
          <a:xfrm>
            <a:off x="2911876" y="254734"/>
            <a:ext cx="6889072" cy="1671719"/>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zh-HK" altLang="en-US" sz="3600" b="1" spc="300" dirty="0">
                <a:ln w="13462">
                  <a:noFill/>
                  <a:prstDash val="solid"/>
                </a:ln>
                <a:solidFill>
                  <a:schemeClr val="accent2">
                    <a:lumMod val="60000"/>
                    <a:lumOff val="40000"/>
                  </a:schemeClr>
                </a:solidFill>
                <a:effectLst>
                  <a:outerShdw dist="50800" dir="2700000" algn="bl" rotWithShape="0">
                    <a:srgbClr val="663300"/>
                  </a:outerShdw>
                </a:effectLst>
              </a:rPr>
              <a:t>旧约先知</a:t>
            </a:r>
            <a:endParaRPr lang="es-ES" sz="3600" b="1" spc="30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p:cNvSpPr txBox="1"/>
          <p:nvPr/>
        </p:nvSpPr>
        <p:spPr>
          <a:xfrm>
            <a:off x="5807242" y="5943964"/>
            <a:ext cx="6162131" cy="584775"/>
          </a:xfrm>
          <a:prstGeom prst="rect">
            <a:avLst/>
          </a:prstGeom>
          <a:noFill/>
        </p:spPr>
        <p:txBody>
          <a:bodyPr wrap="square" rtlCol="0">
            <a:spAutoFit/>
          </a:bodyPr>
          <a:lstStyle/>
          <a:p>
            <a:pPr algn="ctr"/>
            <a:r>
              <a:rPr lang="zh-TW" altLang="en-US" sz="3200" b="1" dirty="0">
                <a:solidFill>
                  <a:srgbClr val="D5CDC0"/>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rPr>
              <a:t>二零二六年十月十七日    第三课</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p:cNvSpPr>
            <a:spLocks noGrp="1" noRot="1" noChangeAspect="1" noMove="1" noResize="1" noEditPoints="1" noAdjustHandles="1" noChangeArrowheads="1" noChangeShapeType="1"/>
          </p:cNvSpPr>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p:cNvPicPr>
            <a:picLocks noGrp="1" noRot="1" noChangeAspect="1" noMove="1" noResize="1" noEditPoints="1" noAdjustHandles="1" noChangeArrowheads="1" noChangeShapeType="1" noCrop="1"/>
          </p:cNvPicPr>
          <p:nvPr/>
        </p:nvPicPr>
        <p:blipFill rotWithShape="1">
          <a:blip r:embed="rId2" cstate="hqprint"/>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p:cNvSpPr>
            <a:spLocks noGrp="1" noRot="1" noChangeAspect="1" noMove="1" noResize="1" noEditPoints="1" noAdjustHandles="1" noChangeArrowheads="1" noChangeShapeType="1" noTextEdit="1"/>
          </p:cNvSpPr>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p:cNvSpPr>
            <a:spLocks noGrp="1" noRot="1" noChangeAspect="1" noMove="1" noResize="1" noEditPoints="1" noAdjustHandles="1" noChangeArrowheads="1" noChangeShapeType="1" noTextEdit="1"/>
          </p:cNvSpPr>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p:cNvSpPr>
            <a:spLocks noGrp="1" noRot="1" noChangeAspect="1" noMove="1" noResize="1" noEditPoints="1" noAdjustHandles="1" noChangeArrowheads="1" noChangeShapeType="1" noTextEdit="1"/>
          </p:cNvSpPr>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p:cNvCxnSpPr>
            <a:cxnSpLocks noGrp="1" noRot="1" noChangeAspect="1" noMove="1" noResize="1" noEditPoints="1" noAdjustHandles="1" noChangeArrowheads="1" noChangeShapeType="1"/>
          </p:cNvCxnSpPr>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p:cNvSpPr txBox="1"/>
          <p:nvPr/>
        </p:nvSpPr>
        <p:spPr>
          <a:xfrm>
            <a:off x="8474647" y="1197620"/>
            <a:ext cx="3641070" cy="446276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zh-TW" altLang="en-US" sz="2800" b="1" dirty="0">
                <a:solidFill>
                  <a:srgbClr val="CC3399">
                    <a:lumMod val="50000"/>
                  </a:srgbClr>
                </a:solidFill>
                <a:latin typeface="DengXian" panose="02010600030101010101" pitchFamily="2" charset="-122"/>
                <a:ea typeface="DengXian" panose="02010600030101010101" pitchFamily="2" charset="-122"/>
              </a:rPr>
              <a:t>「</a:t>
            </a:r>
            <a:r>
              <a:rPr lang="zh-TW" altLang="en-US" sz="3200" b="1" dirty="0">
                <a:solidFill>
                  <a:srgbClr val="CC3399">
                    <a:lumMod val="50000"/>
                  </a:srgbClr>
                </a:solidFill>
                <a:latin typeface="DengXian" panose="02010600030101010101" pitchFamily="2" charset="-122"/>
                <a:ea typeface="DengXian" panose="02010600030101010101" pitchFamily="2" charset="-122"/>
              </a:rPr>
              <a:t>约沙法站着说：</a:t>
            </a:r>
            <a:r>
              <a:rPr lang="en-US" altLang="zh-TW" sz="3200" b="1" dirty="0">
                <a:solidFill>
                  <a:srgbClr val="CC3399">
                    <a:lumMod val="50000"/>
                  </a:srgbClr>
                </a:solidFill>
                <a:latin typeface="DengXian" panose="02010600030101010101" pitchFamily="2" charset="-122"/>
                <a:ea typeface="DengXian" panose="02010600030101010101" pitchFamily="2" charset="-122"/>
              </a:rPr>
              <a:t>『</a:t>
            </a:r>
            <a:r>
              <a:rPr lang="zh-TW" altLang="en-US" sz="3200" b="1" dirty="0">
                <a:solidFill>
                  <a:srgbClr val="CC3399">
                    <a:lumMod val="50000"/>
                  </a:srgbClr>
                </a:solidFill>
                <a:latin typeface="DengXian" panose="02010600030101010101" pitchFamily="2" charset="-122"/>
                <a:ea typeface="DengXian" panose="02010600030101010101" pitchFamily="2" charset="-122"/>
              </a:rPr>
              <a:t>犹大人和耶路撒冷的居民哪，要听我说：信耶和华你们的上帝就必立稳；信他的先知，就必亨通。</a:t>
            </a:r>
            <a:r>
              <a:rPr lang="en-US" altLang="zh-TW" sz="3200" b="1" dirty="0">
                <a:solidFill>
                  <a:srgbClr val="CC3399">
                    <a:lumMod val="50000"/>
                  </a:srgbClr>
                </a:solidFill>
                <a:latin typeface="DengXian" panose="02010600030101010101" pitchFamily="2" charset="-122"/>
                <a:ea typeface="DengXian" panose="02010600030101010101" pitchFamily="2" charset="-122"/>
              </a:rPr>
              <a:t>』</a:t>
            </a:r>
            <a:r>
              <a:rPr lang="zh-TW" altLang="en-US" sz="3200" b="1" dirty="0">
                <a:solidFill>
                  <a:srgbClr val="CC3399">
                    <a:lumMod val="50000"/>
                  </a:srgbClr>
                </a:solidFill>
                <a:latin typeface="DengXian" panose="02010600030101010101" pitchFamily="2" charset="-122"/>
                <a:ea typeface="DengXian" panose="02010600030101010101" pitchFamily="2" charset="-122"/>
              </a:rPr>
              <a:t>」 
</a:t>
            </a:r>
            <a:endParaRPr lang="en-US" altLang="zh-TW" sz="3200" b="1" dirty="0">
              <a:solidFill>
                <a:srgbClr val="CC3399">
                  <a:lumMod val="50000"/>
                </a:srgbClr>
              </a:solidFill>
              <a:latin typeface="DengXian" panose="02010600030101010101" pitchFamily="2" charset="-122"/>
              <a:ea typeface="DengXian" panose="02010600030101010101" pitchFamily="2" charset="-122"/>
            </a:endParaRPr>
          </a:p>
          <a:p>
            <a:pPr lvl="0" algn="ctr">
              <a:defRPr/>
            </a:pPr>
            <a:r>
              <a:rPr lang="zh-TW" altLang="en-US" sz="2800" b="1" dirty="0">
                <a:solidFill>
                  <a:srgbClr val="CC3399">
                    <a:lumMod val="50000"/>
                  </a:srgbClr>
                </a:solidFill>
                <a:latin typeface="DengXian" panose="02010600030101010101" pitchFamily="2" charset="-122"/>
                <a:ea typeface="DengXian" panose="02010600030101010101" pitchFamily="2" charset="-122"/>
              </a:rPr>
              <a:t>（历代志下 </a:t>
            </a:r>
            <a:r>
              <a:rPr lang="en-US" altLang="zh-TW" sz="2800" b="1" dirty="0">
                <a:solidFill>
                  <a:srgbClr val="CC3399">
                    <a:lumMod val="50000"/>
                  </a:srgbClr>
                </a:solidFill>
                <a:latin typeface="DengXian" panose="02010600030101010101" pitchFamily="2" charset="-122"/>
                <a:ea typeface="DengXian" panose="02010600030101010101" pitchFamily="2" charset="-122"/>
              </a:rPr>
              <a:t>20</a:t>
            </a:r>
            <a:r>
              <a:rPr lang="zh-TW" altLang="en-US" sz="2800" b="1" dirty="0">
                <a:solidFill>
                  <a:srgbClr val="CC3399">
                    <a:lumMod val="50000"/>
                  </a:srgbClr>
                </a:solidFill>
                <a:latin typeface="DengXian" panose="02010600030101010101" pitchFamily="2" charset="-122"/>
                <a:ea typeface="DengXian" panose="02010600030101010101" pitchFamily="2" charset="-122"/>
              </a:rPr>
              <a:t>：</a:t>
            </a:r>
            <a:r>
              <a:rPr lang="en-US" altLang="zh-TW" sz="2800" b="1" dirty="0">
                <a:solidFill>
                  <a:srgbClr val="CC3399">
                    <a:lumMod val="50000"/>
                  </a:srgbClr>
                </a:solidFill>
                <a:latin typeface="DengXian" panose="02010600030101010101" pitchFamily="2" charset="-122"/>
                <a:ea typeface="DengXian" panose="02010600030101010101" pitchFamily="2" charset="-122"/>
              </a:rPr>
              <a:t>20</a:t>
            </a:r>
            <a:r>
              <a:rPr lang="zh-TW" altLang="en-US" sz="2800" b="1" dirty="0">
                <a:solidFill>
                  <a:srgbClr val="CC3399">
                    <a:lumMod val="50000"/>
                  </a:srgbClr>
                </a:solidFill>
                <a:latin typeface="DengXian" panose="02010600030101010101" pitchFamily="2" charset="-122"/>
                <a:ea typeface="DengXian" panose="02010600030101010101" pitchFamily="2" charset="-122"/>
              </a:rPr>
              <a:t>）</a:t>
            </a:r>
            <a:endParaRPr kumimoji="0" lang="es-ES" sz="2800" b="1" i="0" u="none" strike="noStrike" kern="1200" cap="none" spc="0" normalizeH="0" baseline="0" noProof="0" dirty="0">
              <a:ln>
                <a:noFill/>
              </a:ln>
              <a:solidFill>
                <a:srgbClr val="CC3399">
                  <a:lumMod val="50000"/>
                </a:srgbClr>
              </a:solidFill>
              <a:effectLst/>
              <a:uLnTx/>
              <a:uFillTx/>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p:cNvGrpSpPr/>
        <p:nvPr/>
      </p:nvGrpSpPr>
      <p:grpSpPr>
        <a:xfrm>
          <a:off x="0" y="0"/>
          <a:ext cx="0" cy="0"/>
          <a:chOff x="0" y="0"/>
          <a:chExt cx="0" cy="0"/>
        </a:xfrm>
      </p:grpSpPr>
      <p:graphicFrame>
        <p:nvGraphicFramePr>
          <p:cNvPr id="4" name="Diagrama 3"/>
          <p:cNvGraphicFramePr/>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p:cNvSpPr txBox="1"/>
          <p:nvPr/>
        </p:nvSpPr>
        <p:spPr>
          <a:xfrm>
            <a:off x="381000" y="209549"/>
            <a:ext cx="7677151" cy="707886"/>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在旧约时代，接受上帝信息并向人传讲的人被称为先见或先知（撒母耳记上 </a:t>
            </a:r>
            <a:r>
              <a:rPr lang="en-US" altLang="zh-TW" sz="2000" b="1" dirty="0">
                <a:latin typeface="DengXian" panose="02010600030101010101" pitchFamily="2" charset="-122"/>
                <a:ea typeface="DengXian" panose="02010600030101010101" pitchFamily="2" charset="-122"/>
              </a:rPr>
              <a:t>9</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9</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5" name="Imagen 4"/>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headEnd/>
            <a:tailEnd/>
          </a:ln>
          <a:effectLst>
            <a:outerShdw blurRad="63500" sx="102000" sy="102000" algn="ctr" rotWithShape="0">
              <a:prstClr val="black">
                <a:alpha val="40000"/>
              </a:prstClr>
            </a:outerShdw>
          </a:effectLst>
        </p:spPr>
      </p:pic>
      <p:pic>
        <p:nvPicPr>
          <p:cNvPr id="7" name="Imagen 6"/>
          <p:cNvPicPr>
            <a:picLocks noChangeAspect="1"/>
          </p:cNvPicPr>
          <p:nvPr/>
        </p:nvPicPr>
        <p:blipFill rotWithShape="1">
          <a:blip r:embed="rId10"/>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p:cNvSpPr txBox="1"/>
          <p:nvPr/>
        </p:nvSpPr>
        <p:spPr>
          <a:xfrm>
            <a:off x="380999" y="2533262"/>
            <a:ext cx="7677151" cy="400110"/>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但也有假先知「说异象是出于自己的心」（耶利米书 </a:t>
            </a:r>
            <a:r>
              <a:rPr lang="en-US" altLang="zh-TW" sz="2000" b="1" dirty="0">
                <a:solidFill>
                  <a:prstClr val="black"/>
                </a:solidFill>
                <a:latin typeface="DengXian" panose="02010600030101010101" pitchFamily="2" charset="-122"/>
                <a:ea typeface="DengXian" panose="02010600030101010101" pitchFamily="2" charset="-122"/>
              </a:rPr>
              <a:t>23</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16</a:t>
            </a:r>
            <a:r>
              <a:rPr lang="zh-TW" altLang="en-US" sz="2000" b="1" dirty="0">
                <a:solidFill>
                  <a:prstClr val="black"/>
                </a:solidFill>
                <a:latin typeface="DengXian" panose="02010600030101010101" pitchFamily="2" charset="-122"/>
                <a:ea typeface="DengXian" panose="02010600030101010101" pitchFamily="2" charset="-122"/>
              </a:rPr>
              <a:t>）。</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
        <p:nvSpPr>
          <p:cNvPr id="9" name="CuadroTexto 8"/>
          <p:cNvSpPr txBox="1"/>
          <p:nvPr/>
        </p:nvSpPr>
        <p:spPr>
          <a:xfrm>
            <a:off x="380998" y="1225212"/>
            <a:ext cx="7677151" cy="1015663"/>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他们有能力知道隐藏的事物，甚至是尚未发生的事（撒母耳记上 </a:t>
            </a:r>
            <a:r>
              <a:rPr lang="en-US" altLang="zh-TW" sz="2000" b="1" dirty="0">
                <a:solidFill>
                  <a:prstClr val="black"/>
                </a:solidFill>
                <a:latin typeface="DengXian" panose="02010600030101010101" pitchFamily="2" charset="-122"/>
                <a:ea typeface="DengXian" panose="02010600030101010101" pitchFamily="2" charset="-122"/>
              </a:rPr>
              <a:t>9</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6</a:t>
            </a:r>
            <a:r>
              <a:rPr lang="zh-TW" altLang="en-US" sz="2000" b="1" dirty="0">
                <a:solidFill>
                  <a:prstClr val="black"/>
                </a:solidFill>
                <a:latin typeface="DengXian" panose="02010600030101010101" pitchFamily="2" charset="-122"/>
                <a:ea typeface="DengXian" panose="02010600030101010101" pitchFamily="2" charset="-122"/>
              </a:rPr>
              <a:t>），但他们的工作不仅限于此，而是涵盖更多。当然，这种能力并非来自他们自己，而是来自上帝。</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1000"/>
          </a:stretch>
        </a:blipFill>
        <a:effectLst/>
      </p:bgPr>
    </p:bg>
    <p:spTree>
      <p:nvGrpSpPr>
        <p:cNvPr id="1" name=""/>
        <p:cNvGrpSpPr/>
        <p:nvPr/>
      </p:nvGrpSpPr>
      <p:grpSpPr>
        <a:xfrm>
          <a:off x="0" y="0"/>
          <a:ext cx="0" cy="0"/>
          <a:chOff x="0" y="0"/>
          <a:chExt cx="0" cy="0"/>
        </a:xfrm>
      </p:grpSpPr>
      <p:sp>
        <p:nvSpPr>
          <p:cNvPr id="3" name="CuadroTexto 2"/>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zh-CN" altLang="en-US" sz="3600" b="1" dirty="0">
                <a:ln w="22225">
                  <a:noFill/>
                  <a:prstDash val="solid"/>
                </a:ln>
                <a:solidFill>
                  <a:srgbClr val="FFFF75"/>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什么样的人</a:t>
            </a:r>
            <a:r>
              <a:rPr lang="zh-TW" altLang="en-US" sz="3600" b="1" dirty="0">
                <a:ln w="22225">
                  <a:noFill/>
                  <a:prstDash val="solid"/>
                </a:ln>
                <a:solidFill>
                  <a:srgbClr val="FFFF75"/>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被呼召成为先知？</a:t>
            </a:r>
            <a:endParaRPr lang="es-ES" sz="3600" b="1" dirty="0">
              <a:ln w="22225">
                <a:noFill/>
                <a:prstDash val="solid"/>
              </a:ln>
              <a:solidFill>
                <a:srgbClr val="FFFF75"/>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sp>
        <p:nvSpPr>
          <p:cNvPr id="5" name="CuadroTexto 4"/>
          <p:cNvSpPr txBox="1"/>
          <p:nvPr/>
        </p:nvSpPr>
        <p:spPr>
          <a:xfrm>
            <a:off x="1023937" y="579656"/>
            <a:ext cx="10144125" cy="646331"/>
          </a:xfrm>
          <a:prstGeom prst="rect">
            <a:avLst/>
          </a:prstGeom>
          <a:noFill/>
        </p:spPr>
        <p:txBody>
          <a:bodyPr wrap="square">
            <a:spAutoFit/>
          </a:bodyPr>
          <a:lstStyle/>
          <a:p>
            <a:pPr algn="ctr"/>
            <a:r>
              <a:rPr lang="zh-TW" alt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DengXian" panose="02010600030101010101" pitchFamily="2" charset="-122"/>
                <a:ea typeface="DengXian" panose="02010600030101010101" pitchFamily="2" charset="-122"/>
              </a:rPr>
              <a:t>「以利亚与我们是一样性情的人，他恳切祷告，求不要下雨，雨就三年零六个月不下在地上。」（雅各书</a:t>
            </a:r>
            <a:r>
              <a:rPr lang="en-US" altLang="zh-TW"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DengXian" panose="02010600030101010101" pitchFamily="2" charset="-122"/>
                <a:ea typeface="DengXian" panose="02010600030101010101" pitchFamily="2" charset="-122"/>
              </a:rPr>
              <a:t>5</a:t>
            </a:r>
            <a:r>
              <a:rPr lang="zh-TW" alt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DengXian" panose="02010600030101010101" pitchFamily="2" charset="-122"/>
                <a:ea typeface="DengXian" panose="02010600030101010101" pitchFamily="2" charset="-122"/>
              </a:rPr>
              <a:t>17</a:t>
            </a:r>
            <a:r>
              <a:rPr lang="zh-TW" alt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endPar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sp>
        <p:nvSpPr>
          <p:cNvPr id="6" name="CuadroTexto 5"/>
          <p:cNvSpPr txBox="1"/>
          <p:nvPr/>
        </p:nvSpPr>
        <p:spPr>
          <a:xfrm>
            <a:off x="136636" y="1328232"/>
            <a:ext cx="6033160" cy="1323439"/>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我们可能会误以为先知是「超人」。但摩西以自己口才迟钝（出埃及记 </a:t>
            </a:r>
            <a:r>
              <a:rPr lang="en-US" altLang="zh-TW" sz="2000" b="1" dirty="0">
                <a:latin typeface="DengXian" panose="02010600030101010101" pitchFamily="2" charset="-122"/>
                <a:ea typeface="DengXian" panose="02010600030101010101" pitchFamily="2" charset="-122"/>
              </a:rPr>
              <a:t>4</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10</a:t>
            </a:r>
            <a:r>
              <a:rPr lang="zh-TW" altLang="en-US" sz="2000" b="1" dirty="0">
                <a:latin typeface="DengXian" panose="02010600030101010101" pitchFamily="2" charset="-122"/>
                <a:ea typeface="DengXian" panose="02010600030101010101" pitchFamily="2" charset="-122"/>
              </a:rPr>
              <a:t>）</a:t>
            </a:r>
            <a:r>
              <a:rPr lang="zh-CN" altLang="en-US" sz="2000" b="1" dirty="0">
                <a:latin typeface="DengXian" panose="02010600030101010101" pitchFamily="2" charset="-122"/>
                <a:ea typeface="DengXian" panose="02010600030101010101" pitchFamily="2" charset="-122"/>
              </a:rPr>
              <a:t>作为借口推脱这呼召</a:t>
            </a:r>
            <a:r>
              <a:rPr lang="en-US" altLang="zh-TW" sz="2000" b="1" dirty="0">
                <a:latin typeface="DengXian" panose="02010600030101010101" pitchFamily="2" charset="-122"/>
                <a:ea typeface="DengXian" panose="02010600030101010101" pitchFamily="2" charset="-122"/>
              </a:rPr>
              <a:t>;  </a:t>
            </a:r>
            <a:r>
              <a:rPr lang="zh-TW" altLang="en-US" sz="2000" b="1" dirty="0">
                <a:latin typeface="DengXian" panose="02010600030101010101" pitchFamily="2" charset="-122"/>
                <a:ea typeface="DengXian" panose="02010600030101010101" pitchFamily="2" charset="-122"/>
              </a:rPr>
              <a:t>以赛亚声称自己嘴唇不洁（以赛亚书 </a:t>
            </a:r>
            <a:r>
              <a:rPr lang="en-US" altLang="zh-TW" sz="2000" b="1" dirty="0">
                <a:latin typeface="DengXian" panose="02010600030101010101" pitchFamily="2" charset="-122"/>
                <a:ea typeface="DengXian" panose="02010600030101010101" pitchFamily="2" charset="-122"/>
              </a:rPr>
              <a:t>6</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5</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 </a:t>
            </a:r>
            <a:r>
              <a:rPr lang="zh-TW" altLang="en-US" sz="2000" b="1" dirty="0">
                <a:latin typeface="DengXian" panose="02010600030101010101" pitchFamily="2" charset="-122"/>
                <a:ea typeface="DengXian" panose="02010600030101010101" pitchFamily="2" charset="-122"/>
              </a:rPr>
              <a:t>耶利米认为自己太年轻，无法承担这任务（耶利米书 </a:t>
            </a:r>
            <a:r>
              <a:rPr lang="en-US" altLang="zh-TW" sz="2000" b="1" dirty="0">
                <a:latin typeface="DengXian" panose="02010600030101010101" pitchFamily="2" charset="-122"/>
                <a:ea typeface="DengXian" panose="02010600030101010101" pitchFamily="2" charset="-122"/>
              </a:rPr>
              <a:t>1</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6</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8" name="Imagen 7"/>
          <p:cNvPicPr>
            <a:picLocks noChangeAspect="1"/>
          </p:cNvPicPr>
          <p:nvPr/>
        </p:nvPicPr>
        <p:blipFill>
          <a:blip r:embed="rId4" cstate="hqprint"/>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p:cNvPicPr>
            <a:picLocks noChangeAspect="1"/>
          </p:cNvPicPr>
          <p:nvPr/>
        </p:nvPicPr>
        <p:blipFill>
          <a:blip r:embed="rId5"/>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p:cNvPicPr>
            <a:picLocks noChangeAspect="1"/>
          </p:cNvPicPr>
          <p:nvPr/>
        </p:nvPicPr>
        <p:blipFill>
          <a:blip r:embed="rId6" cstate="hqprint"/>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p:cNvPicPr>
            <a:picLocks noChangeAspect="1"/>
          </p:cNvPicPr>
          <p:nvPr/>
        </p:nvPicPr>
        <p:blipFill>
          <a:blip r:embed="rId7"/>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p:cNvPicPr>
            <a:picLocks noChangeAspect="1"/>
          </p:cNvPicPr>
          <p:nvPr/>
        </p:nvPicPr>
        <p:blipFill>
          <a:blip r:embed="rId8"/>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p:cNvSpPr txBox="1"/>
          <p:nvPr/>
        </p:nvSpPr>
        <p:spPr>
          <a:xfrm>
            <a:off x="5963647" y="4243352"/>
            <a:ext cx="4070395" cy="1015663"/>
          </a:xfrm>
          <a:prstGeom prst="rect">
            <a:avLst/>
          </a:prstGeom>
          <a:noFill/>
        </p:spPr>
        <p:txBody>
          <a:bodyPr wrap="square">
            <a:spAutoFit/>
          </a:bodyPr>
          <a:lstStyle/>
          <a:p>
            <a:pPr>
              <a:spcBef>
                <a:spcPts val="600"/>
              </a:spcBef>
            </a:pPr>
            <a:r>
              <a:rPr lang="zh-CN" altLang="en-US" sz="2000" b="1" dirty="0">
                <a:latin typeface="DengXian" panose="02010600030101010101" pitchFamily="2" charset="-122"/>
                <a:ea typeface="DengXian" panose="02010600030101010101" pitchFamily="2" charset="-122"/>
              </a:rPr>
              <a:t>以利亚在</a:t>
            </a:r>
            <a:r>
              <a:rPr lang="zh-TW" altLang="en-US" sz="2000" b="1" dirty="0">
                <a:latin typeface="DengXian" panose="02010600030101010101" pitchFamily="2" charset="-122"/>
                <a:ea typeface="DengXian" panose="02010600030101010101" pitchFamily="2" charset="-122"/>
              </a:rPr>
              <a:t>行了一个大神迹后，</a:t>
            </a:r>
            <a:r>
              <a:rPr lang="zh-CN" altLang="en-US" sz="2000" b="1" dirty="0">
                <a:latin typeface="DengXian" panose="02010600030101010101" pitchFamily="2" charset="-122"/>
                <a:ea typeface="DengXian" panose="02010600030101010101" pitchFamily="2" charset="-122"/>
              </a:rPr>
              <a:t>却</a:t>
            </a:r>
            <a:r>
              <a:rPr lang="zh-TW" altLang="en-US" sz="2000" b="1" dirty="0">
                <a:latin typeface="DengXian" panose="02010600030101010101" pitchFamily="2" charset="-122"/>
                <a:ea typeface="DengXian" panose="02010600030101010101" pitchFamily="2" charset="-122"/>
              </a:rPr>
              <a:t>在耶洗别王后的死亡威胁时完全</a:t>
            </a:r>
            <a:r>
              <a:rPr lang="zh-CN" altLang="en-US" sz="2000" b="1" dirty="0">
                <a:latin typeface="DengXian" panose="02010600030101010101" pitchFamily="2" charset="-122"/>
                <a:ea typeface="DengXian" panose="02010600030101010101" pitchFamily="2" charset="-122"/>
              </a:rPr>
              <a:t>崩溃</a:t>
            </a:r>
            <a:r>
              <a:rPr lang="zh-TW" altLang="en-US" sz="2000" b="1" dirty="0">
                <a:latin typeface="DengXian" panose="02010600030101010101" pitchFamily="2" charset="-122"/>
                <a:ea typeface="DengXian" panose="02010600030101010101" pitchFamily="2" charset="-122"/>
              </a:rPr>
              <a:t>（列王纪上 </a:t>
            </a:r>
            <a:r>
              <a:rPr lang="en-US" altLang="zh-TW" sz="2000" b="1" dirty="0">
                <a:latin typeface="DengXian" panose="02010600030101010101" pitchFamily="2" charset="-122"/>
                <a:ea typeface="DengXian" panose="02010600030101010101" pitchFamily="2" charset="-122"/>
              </a:rPr>
              <a:t>19</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2-4</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22" name="Imagen 21"/>
          <p:cNvPicPr>
            <a:picLocks noChangeAspect="1"/>
          </p:cNvPicPr>
          <p:nvPr/>
        </p:nvPicPr>
        <p:blipFill rotWithShape="1">
          <a:blip r:embed="rId9"/>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p:cNvSpPr txBox="1"/>
          <p:nvPr/>
        </p:nvSpPr>
        <p:spPr>
          <a:xfrm>
            <a:off x="136636" y="2959448"/>
            <a:ext cx="5920268" cy="1015663"/>
          </a:xfrm>
          <a:prstGeom prst="rect">
            <a:avLst/>
          </a:prstGeom>
          <a:noFill/>
        </p:spPr>
        <p:txBody>
          <a:bodyPr wrap="square">
            <a:spAutoFit/>
          </a:bodyPr>
          <a:lstStyle/>
          <a:p>
            <a:pPr lvl="0">
              <a:spcBef>
                <a:spcPts val="600"/>
              </a:spcBef>
              <a:defRPr/>
            </a:pPr>
            <a:r>
              <a:rPr lang="zh-CN" altLang="en-US" sz="2000" b="1" dirty="0">
                <a:solidFill>
                  <a:prstClr val="black"/>
                </a:solidFill>
                <a:latin typeface="DengXian" panose="02010600030101010101" pitchFamily="2" charset="-122"/>
                <a:ea typeface="DengXian" panose="02010600030101010101" pitchFamily="2" charset="-122"/>
              </a:rPr>
              <a:t>那位</a:t>
            </a:r>
            <a:r>
              <a:rPr lang="zh-TW" altLang="en-US" sz="2000" b="1" dirty="0">
                <a:solidFill>
                  <a:prstClr val="black"/>
                </a:solidFill>
                <a:latin typeface="DengXian" panose="02010600030101010101" pitchFamily="2" charset="-122"/>
                <a:ea typeface="DengXian" panose="02010600030101010101" pitchFamily="2" charset="-122"/>
              </a:rPr>
              <a:t>胆敢威胁亚哈王</a:t>
            </a:r>
            <a:r>
              <a:rPr lang="zh-CN" altLang="en-US" sz="2000" b="1" dirty="0">
                <a:solidFill>
                  <a:prstClr val="black"/>
                </a:solidFill>
                <a:latin typeface="DengXian" panose="02010600030101010101" pitchFamily="2" charset="-122"/>
                <a:ea typeface="DengXian" panose="02010600030101010101" pitchFamily="2" charset="-122"/>
              </a:rPr>
              <a:t>说</a:t>
            </a:r>
            <a:r>
              <a:rPr lang="zh-TW" altLang="en-US" sz="2000" b="1" dirty="0">
                <a:solidFill>
                  <a:prstClr val="black"/>
                </a:solidFill>
                <a:latin typeface="DengXian" panose="02010600030101010101" pitchFamily="2" charset="-122"/>
                <a:ea typeface="DengXian" panose="02010600030101010101" pitchFamily="2" charset="-122"/>
              </a:rPr>
              <a:t>因他的恶行</a:t>
            </a:r>
            <a:r>
              <a:rPr lang="zh-CN" altLang="en-US" sz="2000" b="1" dirty="0">
                <a:solidFill>
                  <a:prstClr val="black"/>
                </a:solidFill>
                <a:latin typeface="DengXian" panose="02010600030101010101" pitchFamily="2" charset="-122"/>
                <a:ea typeface="DengXian" panose="02010600030101010101" pitchFamily="2" charset="-122"/>
              </a:rPr>
              <a:t>将</a:t>
            </a:r>
            <a:r>
              <a:rPr lang="zh-TW" altLang="en-US" sz="2000" b="1" dirty="0">
                <a:solidFill>
                  <a:prstClr val="black"/>
                </a:solidFill>
                <a:latin typeface="DengXian" panose="02010600030101010101" pitchFamily="2" charset="-122"/>
                <a:ea typeface="DengXian" panose="02010600030101010101" pitchFamily="2" charset="-122"/>
              </a:rPr>
              <a:t>引发大旱灾</a:t>
            </a:r>
            <a:r>
              <a:rPr lang="zh-CN" altLang="en-US" sz="2000" b="1" dirty="0">
                <a:solidFill>
                  <a:prstClr val="black"/>
                </a:solidFill>
                <a:latin typeface="DengXian" panose="02010600030101010101" pitchFamily="2" charset="-122"/>
                <a:ea typeface="DengXian" panose="02010600030101010101" pitchFamily="2" charset="-122"/>
              </a:rPr>
              <a:t>的</a:t>
            </a:r>
            <a:r>
              <a:rPr lang="zh-TW" altLang="en-US" sz="2000" b="1" dirty="0">
                <a:solidFill>
                  <a:prstClr val="black"/>
                </a:solidFill>
                <a:latin typeface="DengXian" panose="02010600030101010101" pitchFamily="2" charset="-122"/>
                <a:ea typeface="DengXian" panose="02010600030101010101" pitchFamily="2" charset="-122"/>
              </a:rPr>
              <a:t>以利亚，据说是「与我们是一样性情的人」（雅各书 </a:t>
            </a:r>
            <a:r>
              <a:rPr lang="en-US" altLang="zh-TW" sz="2000" b="1" dirty="0">
                <a:solidFill>
                  <a:prstClr val="black"/>
                </a:solidFill>
                <a:latin typeface="DengXian" panose="02010600030101010101" pitchFamily="2" charset="-122"/>
                <a:ea typeface="DengXian" panose="02010600030101010101" pitchFamily="2" charset="-122"/>
              </a:rPr>
              <a:t>5</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17</a:t>
            </a:r>
            <a:r>
              <a:rPr lang="zh-TW" altLang="en-US" sz="2000" b="1" dirty="0">
                <a:solidFill>
                  <a:prstClr val="black"/>
                </a:solidFill>
                <a:latin typeface="DengXian" panose="02010600030101010101" pitchFamily="2" charset="-122"/>
                <a:ea typeface="DengXian" panose="02010600030101010101" pitchFamily="2" charset="-122"/>
              </a:rPr>
              <a:t>）。</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
        <p:nvSpPr>
          <p:cNvPr id="9" name="CuadroTexto 8"/>
          <p:cNvSpPr txBox="1"/>
          <p:nvPr/>
        </p:nvSpPr>
        <p:spPr>
          <a:xfrm>
            <a:off x="5963647" y="5306949"/>
            <a:ext cx="4245834" cy="1323439"/>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显然，上帝选择祂的先知不是因为他们</a:t>
            </a:r>
            <a:r>
              <a:rPr lang="zh-CN" altLang="en-US" sz="2000" b="1" dirty="0">
                <a:solidFill>
                  <a:prstClr val="black"/>
                </a:solidFill>
                <a:latin typeface="DengXian" panose="02010600030101010101" pitchFamily="2" charset="-122"/>
                <a:ea typeface="DengXian" panose="02010600030101010101" pitchFamily="2" charset="-122"/>
              </a:rPr>
              <a:t>是</a:t>
            </a:r>
            <a:r>
              <a:rPr lang="zh-TW" altLang="en-US" sz="2000" b="1" dirty="0">
                <a:solidFill>
                  <a:prstClr val="black"/>
                </a:solidFill>
                <a:latin typeface="DengXian" panose="02010600030101010101" pitchFamily="2" charset="-122"/>
                <a:ea typeface="DengXian" panose="02010600030101010101" pitchFamily="2" charset="-122"/>
              </a:rPr>
              <a:t>完美</a:t>
            </a:r>
            <a:r>
              <a:rPr lang="zh-CN" altLang="en-US" sz="2000" b="1" dirty="0">
                <a:solidFill>
                  <a:prstClr val="black"/>
                </a:solidFill>
                <a:latin typeface="DengXian" panose="02010600030101010101" pitchFamily="2" charset="-122"/>
                <a:ea typeface="DengXian" panose="02010600030101010101" pitchFamily="2" charset="-122"/>
              </a:rPr>
              <a:t>的</a:t>
            </a:r>
            <a:r>
              <a:rPr lang="zh-TW" altLang="en-US" sz="2000" b="1" dirty="0">
                <a:solidFill>
                  <a:prstClr val="black"/>
                </a:solidFill>
                <a:latin typeface="DengXian" panose="02010600030101010101" pitchFamily="2" charset="-122"/>
                <a:ea typeface="DengXian" panose="02010600030101010101" pitchFamily="2" charset="-122"/>
              </a:rPr>
              <a:t>。你在他们身上看到</a:t>
            </a:r>
            <a:r>
              <a:rPr lang="zh-CN" altLang="en-US" sz="2000" b="1" dirty="0">
                <a:solidFill>
                  <a:prstClr val="black"/>
                </a:solidFill>
                <a:latin typeface="DengXian" panose="02010600030101010101" pitchFamily="2" charset="-122"/>
                <a:ea typeface="DengXian" panose="02010600030101010101" pitchFamily="2" charset="-122"/>
              </a:rPr>
              <a:t>了</a:t>
            </a:r>
            <a:r>
              <a:rPr lang="zh-TW" altLang="en-US" sz="2000" b="1" dirty="0">
                <a:solidFill>
                  <a:prstClr val="black"/>
                </a:solidFill>
                <a:latin typeface="DengXian" panose="02010600030101010101" pitchFamily="2" charset="-122"/>
                <a:ea typeface="DengXian" panose="02010600030101010101" pitchFamily="2" charset="-122"/>
              </a:rPr>
              <a:t>什么？</a:t>
            </a:r>
            <a:r>
              <a:rPr lang="zh-CN" altLang="en-US" sz="2000" b="1" dirty="0">
                <a:solidFill>
                  <a:prstClr val="black"/>
                </a:solidFill>
                <a:latin typeface="DengXian" panose="02010600030101010101" pitchFamily="2" charset="-122"/>
                <a:ea typeface="DengXian" panose="02010600030101010101" pitchFamily="2" charset="-122"/>
              </a:rPr>
              <a:t>是</a:t>
            </a:r>
            <a:r>
              <a:rPr lang="zh-TW" altLang="en-US" sz="2000" b="1" dirty="0">
                <a:solidFill>
                  <a:prstClr val="black"/>
                </a:solidFill>
                <a:latin typeface="DengXian" panose="02010600030101010101" pitchFamily="2" charset="-122"/>
                <a:ea typeface="DengXian" panose="02010600030101010101" pitchFamily="2" charset="-122"/>
              </a:rPr>
              <a:t>他们对上帝的爱和</a:t>
            </a:r>
            <a:r>
              <a:rPr lang="zh-CN" altLang="en-US" sz="2000" b="1" dirty="0">
                <a:solidFill>
                  <a:prstClr val="black"/>
                </a:solidFill>
                <a:latin typeface="DengXian" panose="02010600030101010101" pitchFamily="2" charset="-122"/>
                <a:ea typeface="DengXian" panose="02010600030101010101" pitchFamily="2" charset="-122"/>
              </a:rPr>
              <a:t>乐</a:t>
            </a:r>
            <a:r>
              <a:rPr lang="zh-TW" altLang="en-US" sz="2000" b="1" dirty="0">
                <a:solidFill>
                  <a:prstClr val="black"/>
                </a:solidFill>
                <a:latin typeface="DengXian" panose="02010600030101010101" pitchFamily="2" charset="-122"/>
                <a:ea typeface="DengXian" panose="02010600030101010101" pitchFamily="2" charset="-122"/>
              </a:rPr>
              <a:t>意顺服祂</a:t>
            </a:r>
            <a:r>
              <a:rPr lang="zh-CN" altLang="en-US" sz="2000" b="1" dirty="0">
                <a:solidFill>
                  <a:prstClr val="black"/>
                </a:solidFill>
                <a:latin typeface="DengXian" panose="02010600030101010101" pitchFamily="2" charset="-122"/>
                <a:ea typeface="DengXian" panose="02010600030101010101" pitchFamily="2" charset="-122"/>
              </a:rPr>
              <a:t>的心</a:t>
            </a:r>
            <a:r>
              <a:rPr lang="zh-TW" altLang="en-US" sz="2000" b="1" dirty="0">
                <a:solidFill>
                  <a:prstClr val="black"/>
                </a:solidFill>
                <a:latin typeface="DengXian" panose="02010600030101010101" pitchFamily="2" charset="-122"/>
                <a:ea typeface="DengXian" panose="02010600030101010101" pitchFamily="2" charset="-122"/>
              </a:rPr>
              <a:t>。</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latin typeface="DengXian" panose="02010600030101010101" pitchFamily="2" charset="-122"/>
              <a:ea typeface="DengXian" panose="02010600030101010101" pitchFamily="2" charset="-122"/>
            </a:endParaRPr>
          </a:p>
        </p:txBody>
      </p:sp>
      <p:sp>
        <p:nvSpPr>
          <p:cNvPr id="3" name="CuadroTexto 2"/>
          <p:cNvSpPr txBox="1"/>
          <p:nvPr/>
        </p:nvSpPr>
        <p:spPr>
          <a:xfrm>
            <a:off x="0" y="0"/>
            <a:ext cx="12191999" cy="769441"/>
          </a:xfrm>
          <a:prstGeom prst="rect">
            <a:avLst/>
          </a:prstGeom>
          <a:noFill/>
        </p:spPr>
        <p:txBody>
          <a:bodyPr wrap="square">
            <a:spAutoFit/>
          </a:bodyPr>
          <a:lstStyle/>
          <a:p>
            <a:pPr algn="ctr"/>
            <a:r>
              <a:rPr lang="zh-TW" alt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DengXian" panose="02010600030101010101" pitchFamily="2" charset="-122"/>
                <a:ea typeface="DengXian" panose="02010600030101010101" pitchFamily="2" charset="-122"/>
              </a:rPr>
              <a:t>先知们的行为如何？</a:t>
            </a:r>
            <a:endParaRPr lang="es-E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DengXian" panose="02010600030101010101" pitchFamily="2" charset="-122"/>
              <a:ea typeface="DengXian" panose="02010600030101010101" pitchFamily="2" charset="-122"/>
            </a:endParaRPr>
          </a:p>
        </p:txBody>
      </p:sp>
      <p:sp>
        <p:nvSpPr>
          <p:cNvPr id="5" name="CuadroTexto 4"/>
          <p:cNvSpPr txBox="1"/>
          <p:nvPr/>
        </p:nvSpPr>
        <p:spPr>
          <a:xfrm>
            <a:off x="442914" y="712583"/>
            <a:ext cx="11249023" cy="369332"/>
          </a:xfrm>
          <a:prstGeom prst="rect">
            <a:avLst/>
          </a:prstGeom>
          <a:noFill/>
        </p:spPr>
        <p:txBody>
          <a:bodyPr wrap="square">
            <a:spAutoFit/>
          </a:bodyPr>
          <a:lstStyle/>
          <a:p>
            <a:pPr algn="ct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「米该雅说：</a:t>
            </a:r>
            <a:r>
              <a:rPr lang="en-US" altLang="zh-TW"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我指着永生的耶和华起誓，耶和华对我说</a:t>
            </a:r>
            <a:r>
              <a:rPr lang="zh-CN"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什</a:t>
            </a: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么，我就说</a:t>
            </a:r>
            <a:r>
              <a:rPr lang="zh-CN"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什</a:t>
            </a: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么。</a:t>
            </a:r>
            <a:r>
              <a:rPr lang="en-US" altLang="zh-TW"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」（列王纪上 </a:t>
            </a:r>
            <a:r>
              <a:rPr lang="en-US" altLang="zh-TW"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22</a:t>
            </a: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14</a:t>
            </a:r>
            <a:r>
              <a:rPr lang="zh-TW" alt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endPar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sp>
        <p:nvSpPr>
          <p:cNvPr id="6" name="CuadroTexto 5"/>
          <p:cNvSpPr txBox="1"/>
          <p:nvPr/>
        </p:nvSpPr>
        <p:spPr>
          <a:xfrm>
            <a:off x="6101242" y="1411208"/>
            <a:ext cx="6067425" cy="1323439"/>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作为上帝的代言人，</a:t>
            </a:r>
            <a:r>
              <a:rPr lang="zh-CN" altLang="en-US" sz="2000" b="1" dirty="0">
                <a:latin typeface="DengXian" panose="02010600030101010101" pitchFamily="2" charset="-122"/>
                <a:ea typeface="DengXian" panose="02010600030101010101" pitchFamily="2" charset="-122"/>
              </a:rPr>
              <a:t>男</a:t>
            </a:r>
            <a:r>
              <a:rPr lang="zh-TW" altLang="en-US" sz="2000" b="1" dirty="0">
                <a:latin typeface="DengXian" panose="02010600030101010101" pitchFamily="2" charset="-122"/>
                <a:ea typeface="DengXian" panose="02010600030101010101" pitchFamily="2" charset="-122"/>
              </a:rPr>
              <a:t>先知和女先知</a:t>
            </a:r>
            <a:r>
              <a:rPr lang="zh-CN" altLang="en-US" sz="2000" b="1" dirty="0">
                <a:latin typeface="DengXian" panose="02010600030101010101" pitchFamily="2" charset="-122"/>
                <a:ea typeface="DengXian" panose="02010600030101010101" pitchFamily="2" charset="-122"/>
              </a:rPr>
              <a:t>们都</a:t>
            </a:r>
            <a:r>
              <a:rPr lang="zh-TW" altLang="en-US" sz="2000" b="1" dirty="0">
                <a:latin typeface="DengXian" panose="02010600030101010101" pitchFamily="2" charset="-122"/>
                <a:ea typeface="DengXian" panose="02010600030101010101" pitchFamily="2" charset="-122"/>
              </a:rPr>
              <a:t>努力活出</a:t>
            </a:r>
            <a:r>
              <a:rPr lang="zh-CN" altLang="en-US" sz="2000" b="1" dirty="0">
                <a:latin typeface="DengXian" panose="02010600030101010101" pitchFamily="2" charset="-122"/>
                <a:ea typeface="DengXian" panose="02010600030101010101" pitchFamily="2" charset="-122"/>
              </a:rPr>
              <a:t>配得上</a:t>
            </a:r>
            <a:r>
              <a:rPr lang="zh-TW" altLang="en-US" sz="2000" b="1" dirty="0">
                <a:latin typeface="DengXian" panose="02010600030101010101" pitchFamily="2" charset="-122"/>
                <a:ea typeface="DengXian" panose="02010600030101010101" pitchFamily="2" charset="-122"/>
              </a:rPr>
              <a:t>他们呼召</a:t>
            </a:r>
            <a:r>
              <a:rPr lang="zh-CN" altLang="en-US" sz="2000" b="1" dirty="0">
                <a:latin typeface="DengXian" panose="02010600030101010101" pitchFamily="2" charset="-122"/>
                <a:ea typeface="DengXian" panose="02010600030101010101" pitchFamily="2" charset="-122"/>
              </a:rPr>
              <a:t>的人生</a:t>
            </a:r>
            <a:r>
              <a:rPr lang="zh-TW" altLang="en-US" sz="2000" b="1" dirty="0">
                <a:latin typeface="DengXian" panose="02010600030101010101" pitchFamily="2" charset="-122"/>
                <a:ea typeface="DengXian" panose="02010600030101010101" pitchFamily="2" charset="-122"/>
              </a:rPr>
              <a:t>（撒母耳记上 </a:t>
            </a:r>
            <a:r>
              <a:rPr lang="en-US" altLang="zh-TW" sz="2000" b="1" dirty="0">
                <a:latin typeface="DengXian" panose="02010600030101010101" pitchFamily="2" charset="-122"/>
                <a:ea typeface="DengXian" panose="02010600030101010101" pitchFamily="2" charset="-122"/>
              </a:rPr>
              <a:t>12</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3-4</a:t>
            </a:r>
            <a:r>
              <a:rPr lang="zh-TW" altLang="en-US" sz="2000" b="1" dirty="0">
                <a:latin typeface="DengXian" panose="02010600030101010101" pitchFamily="2" charset="-122"/>
                <a:ea typeface="DengXian" panose="02010600030101010101" pitchFamily="2" charset="-122"/>
              </a:rPr>
              <a:t>）。百姓称他们为「上帝的仆人」、「众人所尊重的」（撒母耳记上 </a:t>
            </a:r>
            <a:r>
              <a:rPr lang="en-US" altLang="zh-TW" sz="2000" b="1" dirty="0">
                <a:latin typeface="DengXian" panose="02010600030101010101" pitchFamily="2" charset="-122"/>
                <a:ea typeface="DengXian" panose="02010600030101010101" pitchFamily="2" charset="-122"/>
              </a:rPr>
              <a:t>9</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6</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4" name="Imagen 3"/>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headEnd/>
            <a:tailEnd/>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headEnd/>
            <a:tailEnd/>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p:cNvSpPr txBox="1"/>
          <p:nvPr/>
        </p:nvSpPr>
        <p:spPr>
          <a:xfrm>
            <a:off x="106661" y="4071618"/>
            <a:ext cx="5945556" cy="1631216"/>
          </a:xfrm>
          <a:prstGeom prst="rect">
            <a:avLst/>
          </a:prstGeom>
          <a:noFill/>
        </p:spPr>
        <p:txBody>
          <a:bodyPr wrap="square">
            <a:spAutoFit/>
          </a:bodyPr>
          <a:lstStyle/>
          <a:p>
            <a:pPr>
              <a:spcBef>
                <a:spcPts val="600"/>
              </a:spcBef>
            </a:pPr>
            <a:r>
              <a:rPr lang="zh-TW" altLang="en-US" sz="2000" b="1" dirty="0">
                <a:latin typeface="DengXian" panose="02010600030101010101" pitchFamily="2" charset="-122"/>
                <a:ea typeface="DengXian" panose="02010600030101010101" pitchFamily="2" charset="-122"/>
              </a:rPr>
              <a:t>米该雅</a:t>
            </a:r>
            <a:r>
              <a:rPr lang="zh-CN" altLang="en-US" sz="2000" b="1" dirty="0">
                <a:latin typeface="DengXian" panose="02010600030101010101" pitchFamily="2" charset="-122"/>
                <a:ea typeface="DengXian" panose="02010600030101010101" pitchFamily="2" charset="-122"/>
              </a:rPr>
              <a:t>面</a:t>
            </a:r>
            <a:r>
              <a:rPr lang="zh-TW" altLang="en-US" sz="2000" b="1" dirty="0">
                <a:latin typeface="DengXian" panose="02010600030101010101" pitchFamily="2" charset="-122"/>
                <a:ea typeface="DengXian" panose="02010600030101010101" pitchFamily="2" charset="-122"/>
              </a:rPr>
              <a:t>见了两位君王，</a:t>
            </a:r>
            <a:r>
              <a:rPr lang="zh-CN" altLang="en-US" sz="2000" b="1" dirty="0">
                <a:latin typeface="DengXian" panose="02010600030101010101" pitchFamily="2" charset="-122"/>
                <a:ea typeface="DengXian" panose="02010600030101010101" pitchFamily="2" charset="-122"/>
              </a:rPr>
              <a:t>当时的</a:t>
            </a:r>
            <a:r>
              <a:rPr lang="zh-TW" altLang="en-US" sz="2000" b="1" dirty="0">
                <a:latin typeface="DengXian" panose="02010600030101010101" pitchFamily="2" charset="-122"/>
                <a:ea typeface="DengXian" panose="02010600030101010101" pitchFamily="2" charset="-122"/>
              </a:rPr>
              <a:t>四百位先知都</a:t>
            </a:r>
            <a:r>
              <a:rPr lang="zh-CN" altLang="en-US" sz="2000" b="1" dirty="0">
                <a:latin typeface="DengXian" panose="02010600030101010101" pitchFamily="2" charset="-122"/>
                <a:ea typeface="DengXian" panose="02010600030101010101" pitchFamily="2" charset="-122"/>
              </a:rPr>
              <a:t>向王</a:t>
            </a:r>
            <a:r>
              <a:rPr lang="zh-TW" altLang="en-US" sz="2000" b="1" dirty="0">
                <a:latin typeface="DengXian" panose="02010600030101010101" pitchFamily="2" charset="-122"/>
                <a:ea typeface="DengXian" panose="02010600030101010101" pitchFamily="2" charset="-122"/>
              </a:rPr>
              <a:t>传达了</a:t>
            </a:r>
            <a:r>
              <a:rPr lang="zh-CN" altLang="en-US" sz="2000" b="1" dirty="0">
                <a:latin typeface="DengXian" panose="02010600030101010101" pitchFamily="2" charset="-122"/>
                <a:ea typeface="DengXian" panose="02010600030101010101" pitchFamily="2" charset="-122"/>
              </a:rPr>
              <a:t>战事</a:t>
            </a:r>
            <a:r>
              <a:rPr lang="zh-TW" altLang="en-US" sz="2000" b="1" dirty="0">
                <a:latin typeface="DengXian" panose="02010600030101010101" pitchFamily="2" charset="-122"/>
                <a:ea typeface="DengXian" panose="02010600030101010101" pitchFamily="2" charset="-122"/>
              </a:rPr>
              <a:t>有利的信息，</a:t>
            </a:r>
            <a:r>
              <a:rPr lang="zh-CN" altLang="en-US" sz="2000" b="1" dirty="0">
                <a:latin typeface="DengXian" panose="02010600030101010101" pitchFamily="2" charset="-122"/>
                <a:ea typeface="DengXian" panose="02010600030101010101" pitchFamily="2" charset="-122"/>
              </a:rPr>
              <a:t>他还遇见了</a:t>
            </a:r>
            <a:r>
              <a:rPr lang="zh-TW" altLang="en-US" sz="2000" b="1" dirty="0">
                <a:latin typeface="DengXian" panose="02010600030101010101" pitchFamily="2" charset="-122"/>
                <a:ea typeface="DengXian" panose="02010600030101010101" pitchFamily="2" charset="-122"/>
              </a:rPr>
              <a:t>一位劝他顺应形势的侍卫（列王纪上 </a:t>
            </a:r>
            <a:r>
              <a:rPr lang="en-US" altLang="zh-TW" sz="2000" b="1" dirty="0">
                <a:latin typeface="DengXian" panose="02010600030101010101" pitchFamily="2" charset="-122"/>
                <a:ea typeface="DengXian" panose="02010600030101010101" pitchFamily="2" charset="-122"/>
              </a:rPr>
              <a:t>22</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10-13</a:t>
            </a:r>
            <a:r>
              <a:rPr lang="zh-TW" altLang="en-US" sz="2000" b="1" dirty="0">
                <a:latin typeface="DengXian" panose="02010600030101010101" pitchFamily="2" charset="-122"/>
                <a:ea typeface="DengXian" panose="02010600030101010101" pitchFamily="2" charset="-122"/>
              </a:rPr>
              <a:t>）。然而，他立场坚定，只</a:t>
            </a:r>
            <a:r>
              <a:rPr lang="zh-CN" altLang="en-US" sz="2000" b="1" dirty="0">
                <a:latin typeface="DengXian" panose="02010600030101010101" pitchFamily="2" charset="-122"/>
                <a:ea typeface="DengXian" panose="02010600030101010101" pitchFamily="2" charset="-122"/>
              </a:rPr>
              <a:t>肯</a:t>
            </a:r>
            <a:r>
              <a:rPr lang="zh-TW" altLang="en-US" sz="2000" b="1" dirty="0">
                <a:latin typeface="DengXian" panose="02010600030101010101" pitchFamily="2" charset="-122"/>
                <a:ea typeface="DengXian" panose="02010600030101010101" pitchFamily="2" charset="-122"/>
              </a:rPr>
              <a:t>说上帝启示给他的话（列王纪上 </a:t>
            </a:r>
            <a:r>
              <a:rPr lang="en-US" altLang="zh-TW" sz="2000" b="1" dirty="0">
                <a:latin typeface="DengXian" panose="02010600030101010101" pitchFamily="2" charset="-122"/>
                <a:ea typeface="DengXian" panose="02010600030101010101" pitchFamily="2" charset="-122"/>
              </a:rPr>
              <a:t>22</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14</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12" name="Imagen 11"/>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headEnd/>
            <a:tailEnd/>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headEnd/>
            <a:tailEnd/>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p:cNvSpPr txBox="1"/>
          <p:nvPr/>
        </p:nvSpPr>
        <p:spPr>
          <a:xfrm>
            <a:off x="6140594" y="2734293"/>
            <a:ext cx="6096002" cy="1015663"/>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那些不接受他们信息的人，恨他们并威胁他们 </a:t>
            </a:r>
            <a:r>
              <a:rPr lang="en-US" altLang="zh-TW" sz="2000" b="1" dirty="0">
                <a:solidFill>
                  <a:prstClr val="black"/>
                </a:solidFill>
                <a:latin typeface="DengXian" panose="02010600030101010101" pitchFamily="2" charset="-122"/>
                <a:ea typeface="DengXian" panose="02010600030101010101" pitchFamily="2" charset="-122"/>
              </a:rPr>
              <a:t>( </a:t>
            </a:r>
            <a:r>
              <a:rPr lang="zh-TW" altLang="en-US" sz="2000" b="1" dirty="0">
                <a:solidFill>
                  <a:prstClr val="black"/>
                </a:solidFill>
                <a:latin typeface="DengXian" panose="02010600030101010101" pitchFamily="2" charset="-122"/>
                <a:ea typeface="DengXian" panose="02010600030101010101" pitchFamily="2" charset="-122"/>
              </a:rPr>
              <a:t>列王纪上 </a:t>
            </a:r>
            <a:r>
              <a:rPr lang="en-US" altLang="zh-TW" sz="2000" b="1" dirty="0">
                <a:solidFill>
                  <a:prstClr val="black"/>
                </a:solidFill>
                <a:latin typeface="DengXian" panose="02010600030101010101" pitchFamily="2" charset="-122"/>
                <a:ea typeface="DengXian" panose="02010600030101010101" pitchFamily="2" charset="-122"/>
              </a:rPr>
              <a:t>22</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8</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27)</a:t>
            </a:r>
            <a:r>
              <a:rPr lang="zh-TW" altLang="en-US" sz="2000" b="1" dirty="0">
                <a:solidFill>
                  <a:prstClr val="black"/>
                </a:solidFill>
                <a:latin typeface="DengXian" panose="02010600030101010101" pitchFamily="2" charset="-122"/>
                <a:ea typeface="DengXian" panose="02010600030101010101" pitchFamily="2" charset="-122"/>
              </a:rPr>
              <a:t>。尽管他们承受着压力，先知们仍忠实地传达他们</a:t>
            </a:r>
            <a:r>
              <a:rPr lang="zh-CN" altLang="en-US" sz="2000" b="1" dirty="0">
                <a:solidFill>
                  <a:prstClr val="black"/>
                </a:solidFill>
                <a:latin typeface="DengXian" panose="02010600030101010101" pitchFamily="2" charset="-122"/>
                <a:ea typeface="DengXian" panose="02010600030101010101" pitchFamily="2" charset="-122"/>
              </a:rPr>
              <a:t>所领受</a:t>
            </a:r>
            <a:r>
              <a:rPr lang="zh-TW" altLang="en-US" sz="2000" b="1" dirty="0">
                <a:solidFill>
                  <a:prstClr val="black"/>
                </a:solidFill>
                <a:latin typeface="DengXian" panose="02010600030101010101" pitchFamily="2" charset="-122"/>
                <a:ea typeface="DengXian" panose="02010600030101010101" pitchFamily="2" charset="-122"/>
              </a:rPr>
              <a:t>的信息。</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
        <p:nvSpPr>
          <p:cNvPr id="11" name="CuadroTexto 10"/>
          <p:cNvSpPr txBox="1"/>
          <p:nvPr/>
        </p:nvSpPr>
        <p:spPr>
          <a:xfrm>
            <a:off x="100906" y="5707358"/>
            <a:ext cx="5974128" cy="1015663"/>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他们并不完美，但他们是祷告的男女，忠于上帝的话语，是上帝和祂子民的仆人（撒母耳记上</a:t>
            </a:r>
            <a:r>
              <a:rPr lang="en-US" altLang="zh-TW" sz="2000" b="1" dirty="0">
                <a:solidFill>
                  <a:prstClr val="black"/>
                </a:solidFill>
                <a:latin typeface="DengXian" panose="02010600030101010101" pitchFamily="2" charset="-122"/>
                <a:ea typeface="DengXian" panose="02010600030101010101" pitchFamily="2" charset="-122"/>
              </a:rPr>
              <a:t>12</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23;</a:t>
            </a:r>
            <a:r>
              <a:rPr lang="zh-TW" altLang="en-US" sz="2000" b="1" dirty="0">
                <a:solidFill>
                  <a:prstClr val="black"/>
                </a:solidFill>
                <a:latin typeface="DengXian" panose="02010600030101010101" pitchFamily="2" charset="-122"/>
                <a:ea typeface="DengXian" panose="02010600030101010101" pitchFamily="2" charset="-122"/>
              </a:rPr>
              <a:t>耶利米书</a:t>
            </a:r>
            <a:r>
              <a:rPr lang="en-US" altLang="zh-TW" sz="2000" b="1" dirty="0">
                <a:solidFill>
                  <a:prstClr val="black"/>
                </a:solidFill>
                <a:latin typeface="DengXian" panose="02010600030101010101" pitchFamily="2" charset="-122"/>
                <a:ea typeface="DengXian" panose="02010600030101010101" pitchFamily="2" charset="-122"/>
              </a:rPr>
              <a:t>42</a:t>
            </a:r>
            <a:r>
              <a:rPr lang="zh-TW" altLang="en-US" sz="2000" b="1" dirty="0">
                <a:solidFill>
                  <a:prstClr val="black"/>
                </a:solidFill>
                <a:latin typeface="DengXian" panose="02010600030101010101" pitchFamily="2" charset="-122"/>
                <a:ea typeface="DengXian" panose="02010600030101010101" pitchFamily="2" charset="-122"/>
              </a:rPr>
              <a:t>：</a:t>
            </a:r>
            <a:r>
              <a:rPr lang="en-US" altLang="zh-TW" sz="2000" b="1" dirty="0">
                <a:solidFill>
                  <a:prstClr val="black"/>
                </a:solidFill>
                <a:latin typeface="DengXian" panose="02010600030101010101" pitchFamily="2" charset="-122"/>
                <a:ea typeface="DengXian" panose="02010600030101010101" pitchFamily="2" charset="-122"/>
              </a:rPr>
              <a:t>4</a:t>
            </a:r>
            <a:r>
              <a:rPr lang="zh-TW" altLang="en-US" sz="2000" b="1" dirty="0">
                <a:solidFill>
                  <a:prstClr val="black"/>
                </a:solidFill>
                <a:latin typeface="DengXian" panose="02010600030101010101" pitchFamily="2" charset="-122"/>
                <a:ea typeface="DengXian" panose="02010600030101010101" pitchFamily="2" charset="-122"/>
              </a:rPr>
              <a:t>）。</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a:stretch>
        </a:blipFill>
        <a:effectLst/>
      </p:bgPr>
    </p:bg>
    <p:spTree>
      <p:nvGrpSpPr>
        <p:cNvPr id="1" name=""/>
        <p:cNvGrpSpPr/>
        <p:nvPr/>
      </p:nvGrpSpPr>
      <p:grpSpPr>
        <a:xfrm>
          <a:off x="0" y="0"/>
          <a:ext cx="0" cy="0"/>
          <a:chOff x="0" y="0"/>
          <a:chExt cx="0" cy="0"/>
        </a:xfrm>
      </p:grpSpPr>
      <p:sp>
        <p:nvSpPr>
          <p:cNvPr id="3" name="CuadroTexto 2"/>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4400" b="1" i="0" u="none" strike="noStrike" kern="1200" cap="none" spc="0" normalizeH="0" baseline="0" noProof="0" dirty="0">
                <a:ln w="12700" cmpd="sng">
                  <a:solidFill>
                    <a:srgbClr val="48CEE0"/>
                  </a:solidFill>
                  <a:prstDash val="solid"/>
                </a:ln>
                <a:gradFill>
                  <a:gsLst>
                    <a:gs pos="0">
                      <a:srgbClr val="48CEE0"/>
                    </a:gs>
                    <a:gs pos="4000">
                      <a:srgbClr val="48CEE0">
                        <a:lumMod val="60000"/>
                        <a:lumOff val="40000"/>
                      </a:srgbClr>
                    </a:gs>
                    <a:gs pos="87000">
                      <a:srgbClr val="48CEE0">
                        <a:lumMod val="20000"/>
                        <a:lumOff val="80000"/>
                      </a:srgbClr>
                    </a:gs>
                  </a:gsLst>
                  <a:lin ang="5400000"/>
                </a:gradFill>
                <a:effectLst>
                  <a:outerShdw blurRad="38100" dist="38100" dir="2700000" algn="tl">
                    <a:srgbClr val="000000">
                      <a:alpha val="72000"/>
                    </a:srgbClr>
                  </a:outerShdw>
                </a:effectLst>
                <a:uLnTx/>
                <a:uFillTx/>
                <a:latin typeface="DengXian" panose="02010600030101010101" pitchFamily="2" charset="-122"/>
                <a:ea typeface="DengXian" panose="02010600030101010101" pitchFamily="2" charset="-122"/>
                <a:cs typeface="+mn-cs"/>
              </a:rPr>
              <a:t>先知做</a:t>
            </a:r>
            <a:r>
              <a:rPr kumimoji="0" lang="zh-CN" altLang="en-US" sz="4400" b="1" i="0" u="none" strike="noStrike" kern="1200" cap="none" spc="0" normalizeH="0" baseline="0" noProof="0" dirty="0">
                <a:ln w="12700" cmpd="sng">
                  <a:solidFill>
                    <a:srgbClr val="48CEE0"/>
                  </a:solidFill>
                  <a:prstDash val="solid"/>
                </a:ln>
                <a:gradFill>
                  <a:gsLst>
                    <a:gs pos="0">
                      <a:srgbClr val="48CEE0"/>
                    </a:gs>
                    <a:gs pos="4000">
                      <a:srgbClr val="48CEE0">
                        <a:lumMod val="60000"/>
                        <a:lumOff val="40000"/>
                      </a:srgbClr>
                    </a:gs>
                    <a:gs pos="87000">
                      <a:srgbClr val="48CEE0">
                        <a:lumMod val="20000"/>
                        <a:lumOff val="80000"/>
                      </a:srgbClr>
                    </a:gs>
                  </a:gsLst>
                  <a:lin ang="5400000"/>
                </a:gradFill>
                <a:effectLst>
                  <a:outerShdw blurRad="38100" dist="38100" dir="2700000" algn="tl">
                    <a:srgbClr val="000000">
                      <a:alpha val="72000"/>
                    </a:srgbClr>
                  </a:outerShdw>
                </a:effectLst>
                <a:uLnTx/>
                <a:uFillTx/>
                <a:latin typeface="DengXian" panose="02010600030101010101" pitchFamily="2" charset="-122"/>
                <a:ea typeface="DengXian" panose="02010600030101010101" pitchFamily="2" charset="-122"/>
                <a:cs typeface="+mn-cs"/>
              </a:rPr>
              <a:t>的是</a:t>
            </a:r>
            <a:r>
              <a:rPr kumimoji="0" lang="zh-TW" altLang="en-US" sz="4400" b="1" i="0" u="none" strike="noStrike" kern="1200" cap="none" spc="0" normalizeH="0" baseline="0" noProof="0" dirty="0">
                <a:ln w="12700" cmpd="sng">
                  <a:solidFill>
                    <a:srgbClr val="48CEE0"/>
                  </a:solidFill>
                  <a:prstDash val="solid"/>
                </a:ln>
                <a:gradFill>
                  <a:gsLst>
                    <a:gs pos="0">
                      <a:srgbClr val="48CEE0"/>
                    </a:gs>
                    <a:gs pos="4000">
                      <a:srgbClr val="48CEE0">
                        <a:lumMod val="60000"/>
                        <a:lumOff val="40000"/>
                      </a:srgbClr>
                    </a:gs>
                    <a:gs pos="87000">
                      <a:srgbClr val="48CEE0">
                        <a:lumMod val="20000"/>
                        <a:lumOff val="80000"/>
                      </a:srgbClr>
                    </a:gs>
                  </a:gsLst>
                  <a:lin ang="5400000"/>
                </a:gradFill>
                <a:effectLst>
                  <a:outerShdw blurRad="38100" dist="38100" dir="2700000" algn="tl">
                    <a:srgbClr val="000000">
                      <a:alpha val="72000"/>
                    </a:srgbClr>
                  </a:outerShdw>
                </a:effectLst>
                <a:uLnTx/>
                <a:uFillTx/>
                <a:latin typeface="DengXian" panose="02010600030101010101" pitchFamily="2" charset="-122"/>
                <a:ea typeface="DengXian" panose="02010600030101010101" pitchFamily="2" charset="-122"/>
                <a:cs typeface="+mn-cs"/>
              </a:rPr>
              <a:t>什么工作？</a:t>
            </a:r>
            <a:endParaRPr kumimoji="0" lang="es-ES" sz="4400" b="1" i="0" u="none" strike="noStrike" kern="1200" cap="none" spc="0" normalizeH="0" baseline="0" noProof="0" dirty="0">
              <a:ln w="12700" cmpd="sng">
                <a:solidFill>
                  <a:srgbClr val="48CEE0"/>
                </a:solidFill>
                <a:prstDash val="solid"/>
              </a:ln>
              <a:gradFill>
                <a:gsLst>
                  <a:gs pos="0">
                    <a:srgbClr val="48CEE0"/>
                  </a:gs>
                  <a:gs pos="4000">
                    <a:srgbClr val="48CEE0">
                      <a:lumMod val="60000"/>
                      <a:lumOff val="40000"/>
                    </a:srgbClr>
                  </a:gs>
                  <a:gs pos="87000">
                    <a:srgbClr val="48CEE0">
                      <a:lumMod val="20000"/>
                      <a:lumOff val="80000"/>
                    </a:srgbClr>
                  </a:gs>
                </a:gsLst>
                <a:lin ang="5400000"/>
              </a:gradFill>
              <a:effectLst>
                <a:outerShdw blurRad="38100" dist="38100" dir="2700000" algn="tl">
                  <a:srgbClr val="000000">
                    <a:alpha val="72000"/>
                  </a:srgbClr>
                </a:outerShdw>
              </a:effectLst>
              <a:uLnTx/>
              <a:uFillTx/>
              <a:latin typeface="DengXian" panose="02010600030101010101" pitchFamily="2" charset="-122"/>
              <a:ea typeface="DengXian" panose="02010600030101010101" pitchFamily="2" charset="-122"/>
              <a:cs typeface="+mn-cs"/>
            </a:endParaRPr>
          </a:p>
        </p:txBody>
      </p:sp>
      <p:sp>
        <p:nvSpPr>
          <p:cNvPr id="5" name="CuadroTexto 4"/>
          <p:cNvSpPr txBox="1"/>
          <p:nvPr/>
        </p:nvSpPr>
        <p:spPr>
          <a:xfrm>
            <a:off x="500061" y="680643"/>
            <a:ext cx="1119187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「又膏宁示的孙子耶户作以色列王，并膏亚伯</a:t>
            </a:r>
            <a:r>
              <a:rPr kumimoji="0" lang="en-US" altLang="zh-TW"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a:t>
            </a:r>
            <a:r>
              <a:rPr kumimoji="0" lang="zh-TW" altLang="en-US"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米何拉人沙法的儿子以利沙作先知接续你。」</a:t>
            </a:r>
            <a:endParaRPr kumimoji="0" lang="en-US" altLang="zh-TW"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TW" altLang="en-US"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（列王纪上 </a:t>
            </a:r>
            <a:r>
              <a:rPr kumimoji="0" lang="en-US" altLang="zh-TW"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19</a:t>
            </a:r>
            <a:r>
              <a:rPr kumimoji="0" lang="zh-TW" altLang="en-US"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a:t>
            </a:r>
            <a:r>
              <a:rPr kumimoji="0" lang="en-US" altLang="zh-TW"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16</a:t>
            </a:r>
            <a:r>
              <a:rPr kumimoji="0" lang="zh-TW" altLang="en-US"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rPr>
              <a:t>）</a:t>
            </a:r>
            <a:endParaRPr kumimoji="0" lang="es-ES" sz="1800" b="1" i="0" u="none" strike="noStrike" kern="1200" cap="none" spc="0" normalizeH="0" baseline="0" noProof="0" dirty="0">
              <a:ln>
                <a:noFill/>
              </a:ln>
              <a:solidFill>
                <a:srgbClr val="FF00FF">
                  <a:lumMod val="20000"/>
                  <a:lumOff val="80000"/>
                </a:srgbClr>
              </a:solidFill>
              <a:effectLst>
                <a:glow rad="101600">
                  <a:srgbClr val="436C00"/>
                </a:glow>
              </a:effectLst>
              <a:uLnTx/>
              <a:uFillTx/>
              <a:latin typeface="DengXian" panose="02010600030101010101" pitchFamily="2" charset="-122"/>
              <a:ea typeface="DengXian" panose="02010600030101010101" pitchFamily="2" charset="-122"/>
              <a:cs typeface="+mn-cs"/>
            </a:endParaRPr>
          </a:p>
        </p:txBody>
      </p:sp>
      <p:sp>
        <p:nvSpPr>
          <p:cNvPr id="6" name="CuadroTexto 5"/>
          <p:cNvSpPr txBox="1"/>
          <p:nvPr/>
        </p:nvSpPr>
        <p:spPr>
          <a:xfrm>
            <a:off x="275303" y="1627875"/>
            <a:ext cx="232133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defRPr/>
            </a:pPr>
            <a:r>
              <a:rPr kumimoji="0" lang="zh-TW" altLang="en-U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cs typeface="+mn-cs"/>
              </a:rPr>
              <a:t>先知们</a:t>
            </a:r>
            <a:r>
              <a:rPr kumimoji="0" lang="zh-CN" altLang="en-U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cs typeface="+mn-cs"/>
              </a:rPr>
              <a:t>也</a:t>
            </a:r>
            <a:r>
              <a:rPr kumimoji="0" lang="zh-TW" altLang="en-U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cs typeface="+mn-cs"/>
              </a:rPr>
              <a:t>执行了以下</a:t>
            </a:r>
            <a:r>
              <a:rPr kumimoji="0" lang="zh-CN" altLang="en-U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cs typeface="+mn-cs"/>
              </a:rPr>
              <a:t>的</a:t>
            </a:r>
            <a:r>
              <a:rPr kumimoji="0" lang="zh-TW" altLang="en-U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cs typeface="+mn-cs"/>
              </a:rPr>
              <a:t>任务：</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cs typeface="+mn-cs"/>
            </a:endParaRPr>
          </a:p>
        </p:txBody>
      </p:sp>
      <p:graphicFrame>
        <p:nvGraphicFramePr>
          <p:cNvPr id="2" name="Diagrama 1"/>
          <p:cNvGraphicFramePr/>
          <p:nvPr>
            <p:extLst>
              <p:ext uri="{D42A27DB-BD31-4B8C-83A1-F6EECF244321}">
                <p14:modId xmlns:p14="http://schemas.microsoft.com/office/powerpoint/2010/main" val="2874629475"/>
              </p:ext>
            </p:extLst>
          </p:nvPr>
        </p:nvGraphicFramePr>
        <p:xfrm>
          <a:off x="304339" y="2900756"/>
          <a:ext cx="11583322" cy="5949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p:cNvPicPr>
            <a:picLocks noChangeAspect="1"/>
          </p:cNvPicPr>
          <p:nvPr/>
        </p:nvPicPr>
        <p:blipFill>
          <a:blip r:embed="rId9"/>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p:cNvPicPr>
            <a:picLocks noChangeAspect="1"/>
          </p:cNvPicPr>
          <p:nvPr/>
        </p:nvPicPr>
        <p:blipFill>
          <a:blip r:embed="rId10" cstate="hqprint"/>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p:cNvPicPr>
            <a:picLocks noChangeAspect="1"/>
          </p:cNvPicPr>
          <p:nvPr/>
        </p:nvPicPr>
        <p:blipFill>
          <a:blip r:embed="rId11" cstate="hqprint"/>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p:cNvPicPr>
            <a:picLocks noChangeAspect="1"/>
          </p:cNvPicPr>
          <p:nvPr/>
        </p:nvPicPr>
        <p:blipFill>
          <a:blip r:embed="rId12" cstate="hqprint"/>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02738" y="3781106"/>
            <a:ext cx="240890" cy="240890"/>
          </a:xfrm>
          <a:prstGeom prst="rect">
            <a:avLst/>
          </a:prstGeom>
        </p:spPr>
      </p:pic>
      <p:pic>
        <p:nvPicPr>
          <p:cNvPr id="18" name="Gráfico 17" descr="Corona con relleno sólido"/>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15414" y="4649988"/>
            <a:ext cx="251107" cy="293005"/>
          </a:xfrm>
          <a:prstGeom prst="rect">
            <a:avLst/>
          </a:prstGeom>
        </p:spPr>
      </p:pic>
      <p:pic>
        <p:nvPicPr>
          <p:cNvPr id="20" name="Gráfico 19" descr="Corona con relleno sólido"/>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15414" y="5523360"/>
            <a:ext cx="240890" cy="297155"/>
          </a:xfrm>
          <a:prstGeom prst="rect">
            <a:avLst/>
          </a:prstGeom>
        </p:spPr>
      </p:pic>
      <p:pic>
        <p:nvPicPr>
          <p:cNvPr id="22" name="Gráfico 21" descr="Sombrero de chef con relleno sólido"/>
          <p:cNvPicPr>
            <a:picLocks noChangeAspect="1"/>
          </p:cNvPicPr>
          <p:nvPr/>
        </p:nvPicPr>
        <p:blipFill>
          <a:blip>
            <a:extLst>
              <a:ext uri="{96DAC541-7B7A-43D3-8B79-37D633B846F1}">
                <asvg:svgBlip xmlns:asvg="http://schemas.microsoft.com/office/drawing/2016/SVG/main" r:embed="rId14"/>
              </a:ext>
            </a:extLst>
          </a:blip>
          <a:srcRect/>
          <a:stretch>
            <a:fillRect/>
          </a:stretch>
        </p:blipFill>
        <p:spPr>
          <a:xfrm>
            <a:off x="3376401" y="3849772"/>
            <a:ext cx="240890" cy="240890"/>
          </a:xfrm>
          <a:prstGeom prst="rect">
            <a:avLst/>
          </a:prstGeom>
        </p:spPr>
      </p:pic>
      <p:pic>
        <p:nvPicPr>
          <p:cNvPr id="24" name="Gráfico 23" descr="Grupo de hombres con relleno sólido"/>
          <p:cNvPicPr>
            <a:picLocks noChangeAspect="1"/>
          </p:cNvPicPr>
          <p:nvPr/>
        </p:nvPicPr>
        <p:blipFill>
          <a:blip>
            <a:extLst>
              <a:ext uri="{96DAC541-7B7A-43D3-8B79-37D633B846F1}">
                <asvg:svgBlip xmlns:asvg="http://schemas.microsoft.com/office/drawing/2016/SVG/main" r:embed="rId15"/>
              </a:ext>
            </a:extLst>
          </a:blip>
          <a:srcRect/>
          <a:stretch>
            <a:fillRect/>
          </a:stretch>
        </p:blipFill>
        <p:spPr>
          <a:xfrm>
            <a:off x="6323003" y="3784934"/>
            <a:ext cx="305727" cy="305727"/>
          </a:xfrm>
          <a:prstGeom prst="rect">
            <a:avLst/>
          </a:prstGeom>
        </p:spPr>
      </p:pic>
      <p:pic>
        <p:nvPicPr>
          <p:cNvPr id="26" name="Gráfico 25" descr="Grupo de hombres con relleno sólido"/>
          <p:cNvPicPr>
            <a:picLocks noChangeAspect="1"/>
          </p:cNvPicPr>
          <p:nvPr/>
        </p:nvPicPr>
        <p:blipFill>
          <a:blip>
            <a:extLst>
              <a:ext uri="{96DAC541-7B7A-43D3-8B79-37D633B846F1}">
                <asvg:svgBlip xmlns:asvg="http://schemas.microsoft.com/office/drawing/2016/SVG/main" r:embed="rId15"/>
              </a:ext>
            </a:extLst>
          </a:blip>
          <a:srcRect/>
          <a:stretch>
            <a:fillRect/>
          </a:stretch>
        </p:blipFill>
        <p:spPr>
          <a:xfrm>
            <a:off x="6323003" y="4746615"/>
            <a:ext cx="274162" cy="274162"/>
          </a:xfrm>
          <a:prstGeom prst="rect">
            <a:avLst/>
          </a:prstGeom>
        </p:spPr>
      </p:pic>
      <p:pic>
        <p:nvPicPr>
          <p:cNvPr id="28" name="Gráfico 27" descr="Grupo de hombres con relleno sólido"/>
          <p:cNvPicPr>
            <a:picLocks noChangeAspect="1"/>
          </p:cNvPicPr>
          <p:nvPr/>
        </p:nvPicPr>
        <p:blipFill>
          <a:blip>
            <a:extLst>
              <a:ext uri="{96DAC541-7B7A-43D3-8B79-37D633B846F1}">
                <asvg:svgBlip xmlns:asvg="http://schemas.microsoft.com/office/drawing/2016/SVG/main" r:embed="rId15"/>
              </a:ext>
            </a:extLst>
          </a:blip>
          <a:srcRect/>
          <a:stretch>
            <a:fillRect/>
          </a:stretch>
        </p:blipFill>
        <p:spPr>
          <a:xfrm>
            <a:off x="6339406" y="5703833"/>
            <a:ext cx="289324" cy="233363"/>
          </a:xfrm>
          <a:prstGeom prst="rect">
            <a:avLst/>
          </a:prstGeom>
        </p:spPr>
      </p:pic>
      <p:pic>
        <p:nvPicPr>
          <p:cNvPr id="30" name="Gráfico 29" descr="Narración con relleno sólido"/>
          <p:cNvPicPr>
            <a:picLocks noChangeAspect="1"/>
          </p:cNvPicPr>
          <p:nvPr/>
        </p:nvPicPr>
        <p:blipFill>
          <a:blip>
            <a:extLst>
              <a:ext uri="{96DAC541-7B7A-43D3-8B79-37D633B846F1}">
                <asvg:svgBlip xmlns:asvg="http://schemas.microsoft.com/office/drawing/2016/SVG/main" r:embed="rId16"/>
              </a:ext>
            </a:extLst>
          </a:blip>
          <a:srcRect/>
          <a:stretch>
            <a:fillRect/>
          </a:stretch>
        </p:blipFill>
        <p:spPr>
          <a:xfrm>
            <a:off x="9334442" y="3817352"/>
            <a:ext cx="240890" cy="240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p:cNvGrpSpPr/>
        <p:nvPr/>
      </p:nvGrpSpPr>
      <p:grpSpPr>
        <a:xfrm>
          <a:off x="0" y="0"/>
          <a:ext cx="0" cy="0"/>
          <a:chOff x="0" y="0"/>
          <a:chExt cx="0" cy="0"/>
        </a:xfrm>
      </p:grpSpPr>
      <p:sp>
        <p:nvSpPr>
          <p:cNvPr id="18" name="Rectángulo 17"/>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latin typeface="DengXian" panose="02010600030101010101" pitchFamily="2" charset="-122"/>
              <a:ea typeface="DengXian" panose="02010600030101010101" pitchFamily="2" charset="-122"/>
            </a:endParaRPr>
          </a:p>
        </p:txBody>
      </p:sp>
      <p:sp>
        <p:nvSpPr>
          <p:cNvPr id="3" name="CuadroTexto 2"/>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zh-TW" alt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DengXian" panose="02010600030101010101" pitchFamily="2" charset="-122"/>
                <a:ea typeface="DengXian" panose="02010600030101010101" pitchFamily="2" charset="-122"/>
              </a:rPr>
              <a:t>哪些女性拥有预言的恩赐？</a:t>
            </a:r>
            <a:endParaRPr lang="es-E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latin typeface="DengXian" panose="02010600030101010101" pitchFamily="2" charset="-122"/>
              <a:ea typeface="DengXian" panose="02010600030101010101" pitchFamily="2" charset="-122"/>
            </a:endParaRPr>
          </a:p>
        </p:txBody>
      </p:sp>
      <p:sp>
        <p:nvSpPr>
          <p:cNvPr id="5" name="CuadroTexto 4"/>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zh-TW" altLang="en-US" b="1" dirty="0">
                <a:solidFill>
                  <a:schemeClr val="accent5">
                    <a:lumMod val="75000"/>
                  </a:schemeClr>
                </a:solidFill>
                <a:latin typeface="DengXian" panose="02010600030101010101" pitchFamily="2" charset="-122"/>
                <a:ea typeface="DengXian" panose="02010600030101010101" pitchFamily="2" charset="-122"/>
              </a:rPr>
              <a:t>「有一位女先知名叫底波拉，是拉比多的妻，当时作以色列的士师。」（士师记 </a:t>
            </a:r>
            <a:r>
              <a:rPr lang="en-US" altLang="zh-TW" b="1" dirty="0">
                <a:solidFill>
                  <a:schemeClr val="accent5">
                    <a:lumMod val="75000"/>
                  </a:schemeClr>
                </a:solidFill>
                <a:latin typeface="DengXian" panose="02010600030101010101" pitchFamily="2" charset="-122"/>
                <a:ea typeface="DengXian" panose="02010600030101010101" pitchFamily="2" charset="-122"/>
              </a:rPr>
              <a:t>4</a:t>
            </a:r>
            <a:r>
              <a:rPr lang="zh-TW" altLang="en-US" b="1" dirty="0">
                <a:solidFill>
                  <a:schemeClr val="accent5">
                    <a:lumMod val="75000"/>
                  </a:schemeClr>
                </a:solidFill>
                <a:latin typeface="DengXian" panose="02010600030101010101" pitchFamily="2" charset="-122"/>
                <a:ea typeface="DengXian" panose="02010600030101010101" pitchFamily="2" charset="-122"/>
              </a:rPr>
              <a:t>：</a:t>
            </a:r>
            <a:r>
              <a:rPr lang="en-US" altLang="zh-TW" b="1" dirty="0">
                <a:solidFill>
                  <a:schemeClr val="accent5">
                    <a:lumMod val="75000"/>
                  </a:schemeClr>
                </a:solidFill>
                <a:latin typeface="DengXian" panose="02010600030101010101" pitchFamily="2" charset="-122"/>
                <a:ea typeface="DengXian" panose="02010600030101010101" pitchFamily="2" charset="-122"/>
              </a:rPr>
              <a:t>4</a:t>
            </a:r>
            <a:r>
              <a:rPr lang="zh-TW" altLang="en-US" b="1" dirty="0">
                <a:solidFill>
                  <a:schemeClr val="accent5">
                    <a:lumMod val="75000"/>
                  </a:schemeClr>
                </a:solidFill>
                <a:latin typeface="DengXian" panose="02010600030101010101" pitchFamily="2" charset="-122"/>
                <a:ea typeface="DengXian" panose="02010600030101010101" pitchFamily="2" charset="-122"/>
              </a:rPr>
              <a:t>）</a:t>
            </a:r>
            <a:endParaRPr lang="es-ES" sz="1400" b="1" dirty="0">
              <a:solidFill>
                <a:schemeClr val="accent5">
                  <a:lumMod val="75000"/>
                </a:schemeClr>
              </a:solidFill>
              <a:latin typeface="DengXian" panose="02010600030101010101" pitchFamily="2" charset="-122"/>
              <a:ea typeface="DengXian" panose="02010600030101010101" pitchFamily="2" charset="-122"/>
            </a:endParaRPr>
          </a:p>
        </p:txBody>
      </p:sp>
      <p:sp>
        <p:nvSpPr>
          <p:cNvPr id="6" name="CuadroTexto 5"/>
          <p:cNvSpPr txBox="1"/>
          <p:nvPr/>
        </p:nvSpPr>
        <p:spPr>
          <a:xfrm>
            <a:off x="238125" y="1171575"/>
            <a:ext cx="9269669" cy="1015663"/>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旧约中提到五位女先知。其中一位挪亚底是假先知（尼希米记 </a:t>
            </a:r>
            <a:r>
              <a:rPr lang="en-US" altLang="zh-TW" sz="2000" b="1" dirty="0">
                <a:latin typeface="DengXian" panose="02010600030101010101" pitchFamily="2" charset="-122"/>
                <a:ea typeface="DengXian" panose="02010600030101010101" pitchFamily="2" charset="-122"/>
              </a:rPr>
              <a:t>6</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14</a:t>
            </a:r>
            <a:r>
              <a:rPr lang="zh-TW" altLang="en-US" sz="2000" b="1" dirty="0">
                <a:latin typeface="DengXian" panose="02010600030101010101" pitchFamily="2" charset="-122"/>
                <a:ea typeface="DengXian" panose="02010600030101010101" pitchFamily="2" charset="-122"/>
              </a:rPr>
              <a:t>）。另一位以赛亚的妻子，我们不知道她被称为女先知，是因为她有这恩赐，还是因为她是先知的妻子（以赛亚书 </a:t>
            </a:r>
            <a:r>
              <a:rPr lang="en-US" altLang="zh-TW" sz="2000" b="1" dirty="0">
                <a:latin typeface="DengXian" panose="02010600030101010101" pitchFamily="2" charset="-122"/>
                <a:ea typeface="DengXian" panose="02010600030101010101" pitchFamily="2" charset="-122"/>
              </a:rPr>
              <a:t>8</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3</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4" name="Imagen 3"/>
          <p:cNvPicPr>
            <a:picLocks noChangeAspect="1"/>
          </p:cNvPicPr>
          <p:nvPr/>
        </p:nvPicPr>
        <p:blipFill rotWithShape="1">
          <a:blip r:embed="rId3"/>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headEnd/>
            <a:tailEnd/>
          </a:ln>
          <a:effectLst/>
          <a:scene3d>
            <a:camera prst="orthographicFront"/>
            <a:lightRig rig="threePt" dir="t">
              <a:rot lat="0" lon="0" rev="2700000"/>
            </a:lightRig>
          </a:scene3d>
          <a:sp3d contourW="6350">
            <a:bevelT h="38100"/>
            <a:contourClr>
              <a:srgbClr val="C0C0C0"/>
            </a:contourClr>
          </a:sp3d>
        </p:spPr>
      </p:pic>
      <p:sp>
        <p:nvSpPr>
          <p:cNvPr id="7" name="CuadroTexto 6"/>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zh-TW"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户勒大。约西亚</a:t>
            </a:r>
            <a:r>
              <a:rPr lang="zh-CN"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王</a:t>
            </a:r>
            <a:r>
              <a:rPr lang="zh-TW"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曾向她请教已发现的律法书。除了回</a:t>
            </a:r>
            <a:r>
              <a:rPr lang="zh-CN"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答</a:t>
            </a:r>
            <a:r>
              <a:rPr lang="zh-TW"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王的</a:t>
            </a:r>
            <a:r>
              <a:rPr lang="zh-CN"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问题之</a:t>
            </a:r>
            <a:r>
              <a:rPr lang="zh-TW"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外，她也对王说了鼓励的话语（列王纪下 </a:t>
            </a:r>
            <a:r>
              <a:rPr lang="en-US" altLang="zh-TW"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22</a:t>
            </a:r>
            <a:r>
              <a:rPr lang="zh-TW"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14-20</a:t>
            </a:r>
            <a:r>
              <a:rPr lang="zh-TW" altLang="en-US" sz="2000" b="1" dirty="0">
                <a:solidFill>
                  <a:schemeClr val="accent1">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endParaRPr lang="es-ES" sz="2000" b="1" dirty="0">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sp>
        <p:nvSpPr>
          <p:cNvPr id="9" name="CuadroTexto 8"/>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zh-TW"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底波拉。她同时担任女先知和士师，与巴拉一同带领百姓对抗西西拉。胜利后，她唱了一首</a:t>
            </a:r>
            <a:r>
              <a:rPr lang="zh-CN"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有预言性</a:t>
            </a:r>
            <a:r>
              <a:rPr lang="zh-TW"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的赞美</a:t>
            </a:r>
            <a:r>
              <a:rPr lang="zh-CN"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诗</a:t>
            </a:r>
            <a:r>
              <a:rPr lang="zh-TW"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歌（士师记 </a:t>
            </a:r>
            <a:r>
              <a:rPr lang="en-US" altLang="zh-TW"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4</a:t>
            </a:r>
            <a:r>
              <a:rPr lang="zh-TW"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4-9; 5</a:t>
            </a:r>
            <a:r>
              <a:rPr lang="zh-TW"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1</a:t>
            </a:r>
            <a:r>
              <a:rPr lang="zh-TW" altLang="en-US" sz="2000" b="1" dirty="0">
                <a:solidFill>
                  <a:schemeClr val="accent2">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endParaRPr lang="es-ES" sz="2000" b="1" dirty="0">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sp>
        <p:nvSpPr>
          <p:cNvPr id="11" name="CuadroTexto 10"/>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米利暗。作为女先知，她在过红海后带领妇女们唱诗。在旷野</a:t>
            </a:r>
            <a:r>
              <a:rPr lang="zh-CN"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漂</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流</a:t>
            </a:r>
            <a:r>
              <a:rPr lang="zh-CN"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的日子里，</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她也帮助她的兄弟们带领百姓。</a:t>
            </a:r>
            <a:r>
              <a:rPr lang="en-US" altLang="zh-TW"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出埃及记 </a:t>
            </a:r>
            <a:r>
              <a:rPr lang="en-US" altLang="zh-TW"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15</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20; </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弥迦书 </a:t>
            </a:r>
            <a:r>
              <a:rPr lang="en-US" altLang="zh-TW"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6</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r>
              <a:rPr lang="en-US" altLang="zh-TW"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4</a:t>
            </a:r>
            <a:r>
              <a:rPr lang="zh-TW" altLang="en-US" sz="2000" b="1" dirty="0">
                <a:solidFill>
                  <a:schemeClr val="accent4">
                    <a:lumMod val="40000"/>
                    <a:lumOff val="60000"/>
                  </a:schemeClr>
                </a:solidFill>
                <a:effectLst>
                  <a:outerShdw blurRad="38100" dist="38100" dir="2700000" algn="tl">
                    <a:srgbClr val="000000">
                      <a:alpha val="43137"/>
                    </a:srgbClr>
                  </a:outerShdw>
                </a:effectLst>
                <a:latin typeface="DengXian" panose="02010600030101010101" pitchFamily="2" charset="-122"/>
                <a:ea typeface="DengXian" panose="02010600030101010101" pitchFamily="2" charset="-122"/>
              </a:rPr>
              <a:t>。</a:t>
            </a:r>
            <a:endParaRPr lang="es-ES" sz="2000" b="1" dirty="0">
              <a:effectLst>
                <a:outerShdw blurRad="38100" dist="38100" dir="2700000" algn="tl">
                  <a:srgbClr val="000000">
                    <a:alpha val="43137"/>
                  </a:srgbClr>
                </a:outerShdw>
              </a:effectLst>
              <a:latin typeface="DengXian" panose="02010600030101010101" pitchFamily="2" charset="-122"/>
              <a:ea typeface="DengXian" panose="02010600030101010101" pitchFamily="2" charset="-122"/>
            </a:endParaRPr>
          </a:p>
        </p:txBody>
      </p:sp>
      <p:pic>
        <p:nvPicPr>
          <p:cNvPr id="13" name="Imagen 12"/>
          <p:cNvPicPr>
            <a:picLocks noChangeAspect="1"/>
          </p:cNvPicPr>
          <p:nvPr/>
        </p:nvPicPr>
        <p:blipFill>
          <a:blip r:embed="rId4" cstate="hqprint"/>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15" name="Imagen 14"/>
          <p:cNvPicPr>
            <a:picLocks noChangeAspect="1"/>
          </p:cNvPicPr>
          <p:nvPr/>
        </p:nvPicPr>
        <p:blipFill>
          <a:blip r:embed="rId5" cstate="hqprint"/>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17" name="Imagen 16"/>
          <p:cNvPicPr>
            <a:picLocks noChangeAspect="1"/>
          </p:cNvPicPr>
          <p:nvPr/>
        </p:nvPicPr>
        <p:blipFill rotWithShape="1">
          <a:blip r:embed="rId6" cstate="hqprint"/>
          <a:srcRect l="82" t="12416" r="8315" b="25963"/>
          <a:stretch>
            <a:fillRect/>
          </a:stretch>
        </p:blipFill>
        <p:spPr>
          <a:xfrm>
            <a:off x="9483520" y="1196397"/>
            <a:ext cx="2536722" cy="959877"/>
          </a:xfrm>
          <a:prstGeom prst="rect">
            <a:avLst/>
          </a:prstGeom>
          <a:ln w="38100" cap="sq">
            <a:solidFill>
              <a:srgbClr val="9A1225"/>
            </a:solidFill>
            <a:prstDash val="solid"/>
            <a:miter lim="800000"/>
            <a:headEnd/>
            <a:tailEnd/>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p:cNvGrpSpPr/>
        <p:nvPr/>
      </p:nvGrpSpPr>
      <p:grpSpPr>
        <a:xfrm>
          <a:off x="0" y="0"/>
          <a:ext cx="0" cy="0"/>
          <a:chOff x="0" y="0"/>
          <a:chExt cx="0" cy="0"/>
        </a:xfrm>
      </p:grpSpPr>
      <p:sp>
        <p:nvSpPr>
          <p:cNvPr id="3" name="CuadroTexto 2"/>
          <p:cNvSpPr txBox="1"/>
          <p:nvPr/>
        </p:nvSpPr>
        <p:spPr>
          <a:xfrm>
            <a:off x="0" y="0"/>
            <a:ext cx="12191999" cy="646331"/>
          </a:xfrm>
          <a:prstGeom prst="rect">
            <a:avLst/>
          </a:prstGeom>
          <a:noFill/>
        </p:spPr>
        <p:txBody>
          <a:bodyPr wrap="square">
            <a:spAutoFit/>
          </a:bodyPr>
          <a:lstStyle/>
          <a:p>
            <a:pPr algn="ctr"/>
            <a:r>
              <a:rPr lang="zh-TW" altLang="en-US" sz="3600" b="1" dirty="0">
                <a:ln w="0"/>
                <a:solidFill>
                  <a:schemeClr val="bg1"/>
                </a:solidFill>
                <a:effectLst>
                  <a:innerShdw blurRad="63500" dist="50800" dir="13500000">
                    <a:srgbClr val="000000">
                      <a:alpha val="50000"/>
                    </a:srgbClr>
                  </a:innerShdw>
                </a:effectLst>
                <a:latin typeface="DengXian" panose="02010600030101010101" pitchFamily="2" charset="-122"/>
                <a:ea typeface="DengXian" panose="02010600030101010101" pitchFamily="2" charset="-122"/>
              </a:rPr>
              <a:t>假先知有哪些特质？</a:t>
            </a:r>
            <a:endParaRPr lang="es-ES" sz="3600" b="1" dirty="0">
              <a:ln w="0"/>
              <a:solidFill>
                <a:schemeClr val="bg1"/>
              </a:solidFill>
              <a:effectLst>
                <a:innerShdw blurRad="63500" dist="50800" dir="13500000">
                  <a:srgbClr val="000000">
                    <a:alpha val="50000"/>
                  </a:srgbClr>
                </a:innerShdw>
              </a:effectLst>
              <a:latin typeface="DengXian" panose="02010600030101010101" pitchFamily="2" charset="-122"/>
              <a:ea typeface="DengXian" panose="02010600030101010101" pitchFamily="2" charset="-122"/>
            </a:endParaRPr>
          </a:p>
        </p:txBody>
      </p:sp>
      <p:sp>
        <p:nvSpPr>
          <p:cNvPr id="5" name="CuadroTexto 4"/>
          <p:cNvSpPr txBox="1"/>
          <p:nvPr/>
        </p:nvSpPr>
        <p:spPr>
          <a:xfrm>
            <a:off x="119062" y="638086"/>
            <a:ext cx="11953874" cy="646331"/>
          </a:xfrm>
          <a:prstGeom prst="rect">
            <a:avLst/>
          </a:prstGeom>
          <a:noFill/>
        </p:spPr>
        <p:txBody>
          <a:bodyPr wrap="square">
            <a:spAutoFit/>
          </a:bodyPr>
          <a:lstStyle/>
          <a:p>
            <a:pPr algn="ctr"/>
            <a:r>
              <a:rPr lang="zh-TW" altLang="en-US"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「耶和华对我说：</a:t>
            </a:r>
            <a:r>
              <a:rPr lang="en-US" altLang="zh-TW"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a:t>
            </a:r>
            <a:r>
              <a:rPr lang="zh-TW" altLang="en-US"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那些先知托我的名说假预言，我并没有打发他们，没有吩咐他们，也没有对他们说话；他们向你们预言的，乃是虚假的异象和占卜，并虚无的事，以及本心的诡诈</a:t>
            </a:r>
            <a:r>
              <a:rPr lang="en-US" altLang="zh-TW"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a:t>
            </a:r>
            <a:r>
              <a:rPr lang="zh-TW" altLang="en-US"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。」（耶利米书</a:t>
            </a:r>
            <a:r>
              <a:rPr lang="en-US" altLang="zh-TW"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14</a:t>
            </a:r>
            <a:r>
              <a:rPr lang="zh-TW" altLang="en-US"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a:t>
            </a:r>
            <a:r>
              <a:rPr lang="en-US" altLang="zh-TW"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14</a:t>
            </a:r>
            <a:r>
              <a:rPr lang="zh-TW" altLang="en-US"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rPr>
              <a:t>）</a:t>
            </a:r>
            <a:endParaRPr lang="es-ES" sz="1400" b="1" dirty="0">
              <a:solidFill>
                <a:schemeClr val="bg2">
                  <a:lumMod val="60000"/>
                  <a:lumOff val="40000"/>
                </a:schemeClr>
              </a:solidFill>
              <a:effectLst>
                <a:outerShdw blurRad="38100" dist="38100" dir="2700000" algn="tl">
                  <a:srgbClr val="000000"/>
                </a:outerShdw>
              </a:effectLst>
              <a:latin typeface="DengXian" panose="02010600030101010101" pitchFamily="2" charset="-122"/>
              <a:ea typeface="DengXian" panose="02010600030101010101" pitchFamily="2" charset="-122"/>
            </a:endParaRPr>
          </a:p>
        </p:txBody>
      </p:sp>
      <p:sp>
        <p:nvSpPr>
          <p:cNvPr id="6" name="CuadroTexto 5"/>
          <p:cNvSpPr txBox="1"/>
          <p:nvPr/>
        </p:nvSpPr>
        <p:spPr>
          <a:xfrm>
            <a:off x="1" y="1400175"/>
            <a:ext cx="8324850" cy="707886"/>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并非所有</a:t>
            </a:r>
            <a:r>
              <a:rPr lang="zh-CN" altLang="en-US" sz="2000" b="1" dirty="0">
                <a:latin typeface="DengXian" panose="02010600030101010101" pitchFamily="2" charset="-122"/>
                <a:ea typeface="DengXian" panose="02010600030101010101" pitchFamily="2" charset="-122"/>
              </a:rPr>
              <a:t>说</a:t>
            </a:r>
            <a:r>
              <a:rPr lang="zh-TW" altLang="en-US" sz="2000" b="1" dirty="0">
                <a:latin typeface="DengXian" panose="02010600030101010101" pitchFamily="2" charset="-122"/>
                <a:ea typeface="DengXian" panose="02010600030101010101" pitchFamily="2" charset="-122"/>
              </a:rPr>
              <a:t>预言</a:t>
            </a:r>
            <a:r>
              <a:rPr lang="zh-CN" altLang="en-US" sz="2000" b="1" dirty="0">
                <a:latin typeface="DengXian" panose="02010600030101010101" pitchFamily="2" charset="-122"/>
                <a:ea typeface="DengXian" panose="02010600030101010101" pitchFamily="2" charset="-122"/>
              </a:rPr>
              <a:t>的人</a:t>
            </a:r>
            <a:r>
              <a:rPr lang="zh-TW" altLang="en-US" sz="2000" b="1" dirty="0">
                <a:latin typeface="DengXian" panose="02010600030101010101" pitchFamily="2" charset="-122"/>
                <a:ea typeface="DengXian" panose="02010600030101010101" pitchFamily="2" charset="-122"/>
              </a:rPr>
              <a:t>都是因为领受了来自上帝的信息（耶利米书 </a:t>
            </a:r>
            <a:r>
              <a:rPr lang="en-US" altLang="zh-TW" sz="2000" b="1" dirty="0">
                <a:latin typeface="DengXian" panose="02010600030101010101" pitchFamily="2" charset="-122"/>
                <a:ea typeface="DengXian" panose="02010600030101010101" pitchFamily="2" charset="-122"/>
              </a:rPr>
              <a:t>14</a:t>
            </a:r>
            <a:r>
              <a:rPr lang="zh-TW" altLang="en-US" sz="2000" b="1" dirty="0">
                <a:latin typeface="DengXian" panose="02010600030101010101" pitchFamily="2" charset="-122"/>
                <a:ea typeface="DengXian" panose="02010600030101010101" pitchFamily="2" charset="-122"/>
              </a:rPr>
              <a:t>：</a:t>
            </a:r>
            <a:r>
              <a:rPr lang="en-US" altLang="zh-TW" sz="2000" b="1" dirty="0">
                <a:latin typeface="DengXian" panose="02010600030101010101" pitchFamily="2" charset="-122"/>
                <a:ea typeface="DengXian" panose="02010600030101010101" pitchFamily="2" charset="-122"/>
              </a:rPr>
              <a:t>14</a:t>
            </a:r>
            <a:r>
              <a:rPr lang="zh-TW" altLang="en-US" sz="2000" b="1" dirty="0">
                <a:latin typeface="DengXian" panose="02010600030101010101" pitchFamily="2" charset="-122"/>
                <a:ea typeface="DengXian" panose="02010600030101010101" pitchFamily="2" charset="-122"/>
              </a:rPr>
              <a:t>）。他们的信息是什么？他们为什么要传达？</a:t>
            </a:r>
            <a:endParaRPr lang="es-ES" sz="2000" b="1" dirty="0">
              <a:latin typeface="DengXian" panose="02010600030101010101" pitchFamily="2" charset="-122"/>
              <a:ea typeface="DengXian" panose="02010600030101010101" pitchFamily="2" charset="-122"/>
            </a:endParaRPr>
          </a:p>
        </p:txBody>
      </p:sp>
      <p:graphicFrame>
        <p:nvGraphicFramePr>
          <p:cNvPr id="2" name="Diagrama 1"/>
          <p:cNvGraphicFramePr/>
          <p:nvPr/>
        </p:nvGraphicFramePr>
        <p:xfrm>
          <a:off x="391827" y="2197030"/>
          <a:ext cx="7629526"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p:cNvSpPr txBox="1"/>
          <p:nvPr/>
        </p:nvSpPr>
        <p:spPr>
          <a:xfrm>
            <a:off x="0" y="3917895"/>
            <a:ext cx="8142973" cy="707886"/>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为什么有人会明知道不是真的</a:t>
            </a:r>
            <a:r>
              <a:rPr lang="zh-CN" altLang="en-US" sz="2000" b="1" dirty="0">
                <a:latin typeface="DengXian" panose="02010600030101010101" pitchFamily="2" charset="-122"/>
                <a:ea typeface="DengXian" panose="02010600030101010101" pitchFamily="2" charset="-122"/>
              </a:rPr>
              <a:t>，却仍</a:t>
            </a:r>
            <a:r>
              <a:rPr lang="zh-TW" altLang="en-US" sz="2000" b="1" dirty="0">
                <a:latin typeface="DengXian" panose="02010600030101010101" pitchFamily="2" charset="-122"/>
                <a:ea typeface="DengXian" panose="02010600030101010101" pitchFamily="2" charset="-122"/>
              </a:rPr>
              <a:t>说自己是在代表上帝说话</a:t>
            </a:r>
            <a:r>
              <a:rPr lang="zh-CN" altLang="en-US" sz="2000" b="1" dirty="0">
                <a:latin typeface="DengXian" panose="02010600030101010101" pitchFamily="2" charset="-122"/>
                <a:ea typeface="DengXian" panose="02010600030101010101" pitchFamily="2" charset="-122"/>
              </a:rPr>
              <a:t>呢</a:t>
            </a:r>
            <a:r>
              <a:rPr lang="zh-TW" altLang="en-US" sz="2000" b="1" dirty="0">
                <a:latin typeface="DengXian" panose="02010600030101010101" pitchFamily="2" charset="-122"/>
                <a:ea typeface="DengXian" panose="02010600030101010101" pitchFamily="2" charset="-122"/>
              </a:rPr>
              <a:t>？</a:t>
            </a:r>
            <a:r>
              <a:rPr lang="zh-CN" altLang="en-US" sz="2000" b="1" dirty="0">
                <a:latin typeface="DengXian" panose="02010600030101010101" pitchFamily="2" charset="-122"/>
                <a:ea typeface="DengXian" panose="02010600030101010101" pitchFamily="2" charset="-122"/>
              </a:rPr>
              <a:t>是</a:t>
            </a:r>
            <a:r>
              <a:rPr lang="zh-TW" altLang="en-US" sz="2000" b="1" dirty="0">
                <a:latin typeface="DengXian" panose="02010600030101010101" pitchFamily="2" charset="-122"/>
                <a:ea typeface="DengXian" panose="02010600030101010101" pitchFamily="2" charset="-122"/>
              </a:rPr>
              <a:t>自我欺骗？</a:t>
            </a:r>
            <a:r>
              <a:rPr lang="zh-CN" altLang="en-US" sz="2000" b="1" dirty="0">
                <a:latin typeface="DengXian" panose="02010600030101010101" pitchFamily="2" charset="-122"/>
                <a:ea typeface="DengXian" panose="02010600030101010101" pitchFamily="2" charset="-122"/>
              </a:rPr>
              <a:t>是</a:t>
            </a:r>
            <a:r>
              <a:rPr lang="zh-TW" altLang="en-US" sz="2000" b="1" dirty="0">
                <a:latin typeface="DengXian" panose="02010600030101010101" pitchFamily="2" charset="-122"/>
                <a:ea typeface="DengXian" panose="02010600030101010101" pitchFamily="2" charset="-122"/>
              </a:rPr>
              <a:t>渴望被认可，</a:t>
            </a:r>
            <a:r>
              <a:rPr lang="zh-CN" altLang="en-US" sz="2000" b="1" dirty="0">
                <a:latin typeface="DengXian" panose="02010600030101010101" pitchFamily="2" charset="-122"/>
                <a:ea typeface="DengXian" panose="02010600030101010101" pitchFamily="2" charset="-122"/>
              </a:rPr>
              <a:t>还</a:t>
            </a:r>
            <a:r>
              <a:rPr lang="zh-TW" altLang="en-US" sz="2000" b="1" dirty="0">
                <a:latin typeface="DengXian" panose="02010600030101010101" pitchFamily="2" charset="-122"/>
                <a:ea typeface="DengXian" panose="02010600030101010101" pitchFamily="2" charset="-122"/>
              </a:rPr>
              <a:t>是</a:t>
            </a:r>
            <a:r>
              <a:rPr lang="zh-CN" altLang="en-US" sz="2000" b="1" dirty="0">
                <a:latin typeface="DengXian" panose="02010600030101010101" pitchFamily="2" charset="-122"/>
                <a:ea typeface="DengXian" panose="02010600030101010101" pitchFamily="2" charset="-122"/>
              </a:rPr>
              <a:t>因为</a:t>
            </a:r>
            <a:r>
              <a:rPr lang="zh-TW" altLang="en-US" sz="2000" b="1" dirty="0">
                <a:latin typeface="DengXian" panose="02010600030101010101" pitchFamily="2" charset="-122"/>
                <a:ea typeface="DengXian" panose="02010600030101010101" pitchFamily="2" charset="-122"/>
              </a:rPr>
              <a:t>经济或其他利益？</a:t>
            </a:r>
            <a:endParaRPr lang="es-ES" sz="2000" b="1" dirty="0">
              <a:latin typeface="DengXian" panose="02010600030101010101" pitchFamily="2" charset="-122"/>
              <a:ea typeface="DengXian" panose="02010600030101010101" pitchFamily="2" charset="-122"/>
            </a:endParaRPr>
          </a:p>
        </p:txBody>
      </p:sp>
      <p:pic>
        <p:nvPicPr>
          <p:cNvPr id="4" name="Imagen 3"/>
          <p:cNvPicPr>
            <a:picLocks noChangeAspect="1"/>
          </p:cNvPicPr>
          <p:nvPr/>
        </p:nvPicPr>
        <p:blipFill rotWithShape="1">
          <a:blip r:embed="rId8" cstate="hqprint"/>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headEnd/>
            <a:tailEnd/>
          </a:ln>
          <a:effectLst>
            <a:innerShdw blurRad="76200">
              <a:srgbClr val="000000"/>
            </a:innerShdw>
          </a:effectLst>
        </p:spPr>
      </p:pic>
      <p:sp>
        <p:nvSpPr>
          <p:cNvPr id="10" name="CuadroTexto 9"/>
          <p:cNvSpPr txBox="1"/>
          <p:nvPr/>
        </p:nvSpPr>
        <p:spPr>
          <a:xfrm>
            <a:off x="0" y="6062990"/>
            <a:ext cx="8142973" cy="400110"/>
          </a:xfrm>
          <a:prstGeom prst="rect">
            <a:avLst/>
          </a:prstGeom>
          <a:noFill/>
        </p:spPr>
        <p:txBody>
          <a:bodyPr wrap="square">
            <a:spAutoFit/>
          </a:bodyPr>
          <a:lstStyle/>
          <a:p>
            <a:pPr>
              <a:spcBef>
                <a:spcPts val="600"/>
              </a:spcBef>
            </a:pPr>
            <a:r>
              <a:rPr lang="zh-TW" altLang="en-US" sz="2000" b="1" dirty="0">
                <a:latin typeface="DengXian" panose="02010600030101010101" pitchFamily="2" charset="-122"/>
                <a:ea typeface="DengXian" panose="02010600030101010101" pitchFamily="2" charset="-122"/>
              </a:rPr>
              <a:t>真先知总是警告罪恶的危险，并鼓励人们无论后果如何都要忠心</a:t>
            </a:r>
            <a:r>
              <a:rPr lang="zh-CN" altLang="en-US" sz="2000" b="1" dirty="0">
                <a:latin typeface="DengXian" panose="02010600030101010101" pitchFamily="2" charset="-122"/>
                <a:ea typeface="DengXian" panose="02010600030101010101" pitchFamily="2" charset="-122"/>
              </a:rPr>
              <a:t>于上帝</a:t>
            </a:r>
            <a:r>
              <a:rPr lang="zh-TW" altLang="en-US" sz="2000" b="1" dirty="0">
                <a:latin typeface="DengXian" panose="02010600030101010101" pitchFamily="2" charset="-122"/>
                <a:ea typeface="DengXian" panose="02010600030101010101" pitchFamily="2" charset="-122"/>
              </a:rPr>
              <a:t>。</a:t>
            </a:r>
            <a:endParaRPr lang="es-ES" sz="2000" b="1" dirty="0">
              <a:latin typeface="DengXian" panose="02010600030101010101" pitchFamily="2" charset="-122"/>
              <a:ea typeface="DengXian" panose="02010600030101010101" pitchFamily="2" charset="-122"/>
            </a:endParaRPr>
          </a:p>
        </p:txBody>
      </p:sp>
      <p:pic>
        <p:nvPicPr>
          <p:cNvPr id="12" name="Imagen 11"/>
          <p:cNvPicPr>
            <a:picLocks noChangeAspect="1"/>
          </p:cNvPicPr>
          <p:nvPr/>
        </p:nvPicPr>
        <p:blipFill>
          <a:blip r:embed="rId9"/>
          <a:stretch>
            <a:fillRect/>
          </a:stretch>
        </p:blipFill>
        <p:spPr>
          <a:xfrm>
            <a:off x="8363351" y="4575080"/>
            <a:ext cx="3748083" cy="2109770"/>
          </a:xfrm>
          <a:prstGeom prst="rect">
            <a:avLst/>
          </a:prstGeom>
          <a:ln w="38100" cap="sq">
            <a:solidFill>
              <a:srgbClr val="7030A0"/>
            </a:solidFill>
            <a:prstDash val="solid"/>
            <a:miter lim="800000"/>
            <a:headEnd/>
            <a:tailEnd/>
          </a:ln>
          <a:effectLst>
            <a:outerShdw blurRad="50800" dist="38100" dir="2700000" algn="tl" rotWithShape="0">
              <a:srgbClr val="000000">
                <a:alpha val="43000"/>
              </a:srgbClr>
            </a:outerShdw>
          </a:effectLst>
        </p:spPr>
      </p:pic>
      <p:sp>
        <p:nvSpPr>
          <p:cNvPr id="8" name="CuadroTexto 7"/>
          <p:cNvSpPr txBox="1"/>
          <p:nvPr/>
        </p:nvSpPr>
        <p:spPr>
          <a:xfrm>
            <a:off x="0" y="4836554"/>
            <a:ext cx="8142974" cy="1015663"/>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关于假先知</a:t>
            </a:r>
            <a:r>
              <a:rPr lang="zh-CN" altLang="en-US" sz="2000" b="1" dirty="0">
                <a:solidFill>
                  <a:prstClr val="black"/>
                </a:solidFill>
                <a:latin typeface="DengXian" panose="02010600030101010101" pitchFamily="2" charset="-122"/>
                <a:ea typeface="DengXian" panose="02010600030101010101" pitchFamily="2" charset="-122"/>
              </a:rPr>
              <a:t>，</a:t>
            </a:r>
            <a:r>
              <a:rPr lang="zh-TW" altLang="en-US" sz="2000" b="1" dirty="0">
                <a:solidFill>
                  <a:prstClr val="black"/>
                </a:solidFill>
                <a:latin typeface="DengXian" panose="02010600030101010101" pitchFamily="2" charset="-122"/>
                <a:ea typeface="DengXian" panose="02010600030101010101" pitchFamily="2" charset="-122"/>
              </a:rPr>
              <a:t>最令人悲哀</a:t>
            </a:r>
            <a:r>
              <a:rPr lang="zh-CN" altLang="en-US" sz="2000" b="1" dirty="0">
                <a:solidFill>
                  <a:prstClr val="black"/>
                </a:solidFill>
                <a:latin typeface="DengXian" panose="02010600030101010101" pitchFamily="2" charset="-122"/>
                <a:ea typeface="DengXian" panose="02010600030101010101" pitchFamily="2" charset="-122"/>
              </a:rPr>
              <a:t>之处</a:t>
            </a:r>
            <a:r>
              <a:rPr lang="zh-TW" altLang="en-US" sz="2000" b="1" dirty="0">
                <a:solidFill>
                  <a:prstClr val="black"/>
                </a:solidFill>
                <a:latin typeface="DengXian" panose="02010600030101010101" pitchFamily="2" charset="-122"/>
                <a:ea typeface="DengXian" panose="02010600030101010101" pitchFamily="2" charset="-122"/>
              </a:rPr>
              <a:t>是，有人听了他们并跟随他们</a:t>
            </a:r>
            <a:r>
              <a:rPr lang="zh-CN" altLang="en-US" sz="2000" b="1" dirty="0">
                <a:solidFill>
                  <a:prstClr val="black"/>
                </a:solidFill>
                <a:latin typeface="DengXian" panose="02010600030101010101" pitchFamily="2" charset="-122"/>
                <a:ea typeface="DengXian" panose="02010600030101010101" pitchFamily="2" charset="-122"/>
              </a:rPr>
              <a:t>的话</a:t>
            </a:r>
            <a:r>
              <a:rPr lang="zh-TW" altLang="en-US" sz="2000" b="1" dirty="0">
                <a:solidFill>
                  <a:prstClr val="black"/>
                </a:solidFill>
                <a:latin typeface="DengXian" panose="02010600030101010101" pitchFamily="2" charset="-122"/>
                <a:ea typeface="DengXian" panose="02010600030101010101" pitchFamily="2" charset="-122"/>
              </a:rPr>
              <a:t>。</a:t>
            </a:r>
            <a:r>
              <a:rPr lang="zh-CN" altLang="en-US" sz="2000" b="1" dirty="0">
                <a:solidFill>
                  <a:prstClr val="black"/>
                </a:solidFill>
                <a:latin typeface="DengXian" panose="02010600030101010101" pitchFamily="2" charset="-122"/>
                <a:ea typeface="DengXian" panose="02010600030101010101" pitchFamily="2" charset="-122"/>
              </a:rPr>
              <a:t>人</a:t>
            </a:r>
            <a:r>
              <a:rPr lang="zh-TW" altLang="en-US" sz="2000" b="1" dirty="0">
                <a:solidFill>
                  <a:prstClr val="black"/>
                </a:solidFill>
                <a:latin typeface="DengXian" panose="02010600030101010101" pitchFamily="2" charset="-122"/>
                <a:ea typeface="DengXian" panose="02010600030101010101" pitchFamily="2" charset="-122"/>
              </a:rPr>
              <a:t>们喜欢听他们说的话，因为不需要努力，也不会触动他们的良心。但跟随他们的道路只会带来死亡。</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2395537" y="807214"/>
            <a:ext cx="7400925" cy="4524315"/>
          </a:xfrm>
          <a:prstGeom prst="rect">
            <a:avLst/>
          </a:prstGeom>
          <a:noFill/>
        </p:spPr>
        <p:txBody>
          <a:bodyPr wrap="square">
            <a:spAutoFit/>
          </a:bodyPr>
          <a:lstStyle/>
          <a:p>
            <a:pPr>
              <a:spcBef>
                <a:spcPts val="600"/>
              </a:spcBef>
            </a:pPr>
            <a:r>
              <a:rPr lang="zh-TW" altLang="en-US" sz="3600" b="1" dirty="0">
                <a:solidFill>
                  <a:srgbClr val="522E00"/>
                </a:solidFill>
                <a:latin typeface="DengXian" panose="02010600030101010101" pitchFamily="2" charset="-122"/>
                <a:ea typeface="DengXian" panose="02010600030101010101" pitchFamily="2" charset="-122"/>
              </a:rPr>
              <a:t>「</a:t>
            </a:r>
            <a:r>
              <a:rPr lang="zh-CN" altLang="en-US" sz="3600" b="1" dirty="0">
                <a:solidFill>
                  <a:srgbClr val="522E00"/>
                </a:solidFill>
                <a:latin typeface="DengXian" panose="02010600030101010101" pitchFamily="2" charset="-122"/>
                <a:ea typeface="DengXian" panose="02010600030101010101" pitchFamily="2" charset="-122"/>
              </a:rPr>
              <a:t>众使徒和先知中从无一人自称是没有罪的。凡曾过着与上帝最亲近之生活的人，凡宁愿牺牲性命而不肯故意犯一件错行的人，凡曾蒙上帝赋以神圣亮光与能力的人，都承认他们的本性是有罪的。他们既不靠肉体，也不声称自己为义，而完全仰赖基督的义</a:t>
            </a:r>
            <a:r>
              <a:rPr lang="zh-TW" altLang="en-US" sz="3600" b="1" dirty="0">
                <a:solidFill>
                  <a:srgbClr val="522E00"/>
                </a:solidFill>
                <a:latin typeface="DengXian" panose="02010600030101010101" pitchFamily="2" charset="-122"/>
                <a:ea typeface="DengXian" panose="02010600030101010101" pitchFamily="2" charset="-122"/>
              </a:rPr>
              <a:t>。」</a:t>
            </a:r>
            <a:endParaRPr lang="es-ES" sz="2800" b="1" dirty="0">
              <a:solidFill>
                <a:srgbClr val="522E00"/>
              </a:solidFill>
              <a:latin typeface="DengXian" panose="02010600030101010101" pitchFamily="2" charset="-122"/>
              <a:ea typeface="DengXian" panose="02010600030101010101" pitchFamily="2" charset="-122"/>
            </a:endParaRPr>
          </a:p>
        </p:txBody>
      </p:sp>
      <p:sp>
        <p:nvSpPr>
          <p:cNvPr id="4" name="CuadroTexto 3"/>
          <p:cNvSpPr txBox="1"/>
          <p:nvPr/>
        </p:nvSpPr>
        <p:spPr>
          <a:xfrm>
            <a:off x="4981153" y="5650676"/>
            <a:ext cx="4716355" cy="400110"/>
          </a:xfrm>
          <a:prstGeom prst="rect">
            <a:avLst/>
          </a:prstGeom>
          <a:noFill/>
        </p:spPr>
        <p:txBody>
          <a:bodyPr wrap="none" rtlCol="0">
            <a:spAutoFit/>
          </a:bodyPr>
          <a:lstStyle/>
          <a:p>
            <a:pPr algn="r"/>
            <a:r>
              <a:rPr lang="zh-TW" altLang="en-US" sz="2000" b="1" dirty="0">
                <a:solidFill>
                  <a:srgbClr val="522E00"/>
                </a:solidFill>
                <a:latin typeface="DengXian" panose="02010600030101010101" pitchFamily="2" charset="-122"/>
                <a:ea typeface="DengXian" panose="02010600030101010101" pitchFamily="2" charset="-122"/>
              </a:rPr>
              <a:t>怀爱伦（</a:t>
            </a:r>
            <a:r>
              <a:rPr lang="en-US" altLang="zh-TW" sz="2000" b="1" dirty="0">
                <a:solidFill>
                  <a:srgbClr val="522E00"/>
                </a:solidFill>
                <a:latin typeface="DengXian" panose="02010600030101010101" pitchFamily="2" charset="-122"/>
                <a:ea typeface="DengXian" panose="02010600030101010101" pitchFamily="2" charset="-122"/>
              </a:rPr>
              <a:t>《</a:t>
            </a:r>
            <a:r>
              <a:rPr lang="zh-TW" altLang="en-US" sz="2000" b="1" dirty="0">
                <a:solidFill>
                  <a:srgbClr val="522E00"/>
                </a:solidFill>
                <a:latin typeface="DengXian" panose="02010600030101010101" pitchFamily="2" charset="-122"/>
                <a:ea typeface="DengXian" panose="02010600030101010101" pitchFamily="2" charset="-122"/>
              </a:rPr>
              <a:t>使徒行述</a:t>
            </a:r>
            <a:r>
              <a:rPr lang="en-US" altLang="zh-TW" sz="2000" b="1" dirty="0">
                <a:solidFill>
                  <a:srgbClr val="522E00"/>
                </a:solidFill>
                <a:latin typeface="DengXian" panose="02010600030101010101" pitchFamily="2" charset="-122"/>
                <a:ea typeface="DengXian" panose="02010600030101010101" pitchFamily="2" charset="-122"/>
              </a:rPr>
              <a:t>》</a:t>
            </a:r>
            <a:r>
              <a:rPr lang="zh-TW" altLang="en-US" sz="2000" b="1" dirty="0">
                <a:solidFill>
                  <a:srgbClr val="522E00"/>
                </a:solidFill>
                <a:latin typeface="DengXian" panose="02010600030101010101" pitchFamily="2" charset="-122"/>
                <a:ea typeface="DengXian" panose="02010600030101010101" pitchFamily="2" charset="-122"/>
              </a:rPr>
              <a:t>，</a:t>
            </a:r>
            <a:r>
              <a:rPr lang="zh-CN" altLang="en-US" sz="2000" b="1" dirty="0">
                <a:solidFill>
                  <a:srgbClr val="522E00"/>
                </a:solidFill>
                <a:latin typeface="DengXian" panose="02010600030101010101" pitchFamily="2" charset="-122"/>
                <a:ea typeface="DengXian" panose="02010600030101010101" pitchFamily="2" charset="-122"/>
              </a:rPr>
              <a:t>原文</a:t>
            </a:r>
            <a:r>
              <a:rPr lang="zh-TW" altLang="en-US" sz="2000" b="1" dirty="0">
                <a:solidFill>
                  <a:srgbClr val="522E00"/>
                </a:solidFill>
                <a:latin typeface="DengXian" panose="02010600030101010101" pitchFamily="2" charset="-122"/>
                <a:ea typeface="DengXian" panose="02010600030101010101" pitchFamily="2" charset="-122"/>
              </a:rPr>
              <a:t>第</a:t>
            </a:r>
            <a:r>
              <a:rPr lang="en-US" altLang="zh-TW" sz="2000" b="1" dirty="0">
                <a:solidFill>
                  <a:srgbClr val="522E00"/>
                </a:solidFill>
                <a:latin typeface="DengXian" panose="02010600030101010101" pitchFamily="2" charset="-122"/>
                <a:ea typeface="DengXian" panose="02010600030101010101" pitchFamily="2" charset="-122"/>
              </a:rPr>
              <a:t>561</a:t>
            </a:r>
            <a:r>
              <a:rPr lang="zh-TW" altLang="en-US" sz="2000" b="1" dirty="0">
                <a:solidFill>
                  <a:srgbClr val="522E00"/>
                </a:solidFill>
                <a:latin typeface="DengXian" panose="02010600030101010101" pitchFamily="2" charset="-122"/>
                <a:ea typeface="DengXian" panose="02010600030101010101" pitchFamily="2" charset="-122"/>
              </a:rPr>
              <a:t>页）</a:t>
            </a:r>
            <a:endParaRPr lang="es-ES" sz="2000" b="1" dirty="0">
              <a:solidFill>
                <a:srgbClr val="522E00"/>
              </a:solidFill>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Grp="1" noRot="1" noChangeAspect="1" noMove="1" noResize="1" noEditPoints="1" noAdjustHandles="1" noChangeArrowheads="1" noChangeShapeType="1" noCrop="1"/>
          </p:cNvPicPr>
          <p:nvPr/>
        </p:nvPicPr>
        <p:blipFill>
          <a:blip r:embed="rId3" cstate="hqprint">
            <a:alphaModFix amt="35000"/>
          </a:blip>
          <a:stretch>
            <a:fillRect/>
          </a:stretch>
        </p:blipFill>
        <p:spPr>
          <a:xfrm>
            <a:off x="9048749" y="3238500"/>
            <a:ext cx="2960801" cy="3429000"/>
          </a:xfrm>
          <a:prstGeom prst="rect">
            <a:avLst/>
          </a:prstGeom>
        </p:spPr>
      </p:pic>
      <p:sp>
        <p:nvSpPr>
          <p:cNvPr id="2" name="CuadroTexto 1"/>
          <p:cNvSpPr txBox="1"/>
          <p:nvPr/>
        </p:nvSpPr>
        <p:spPr>
          <a:xfrm>
            <a:off x="0" y="0"/>
            <a:ext cx="12192000" cy="646331"/>
          </a:xfrm>
          <a:prstGeom prst="rect">
            <a:avLst/>
          </a:prstGeom>
          <a:noFill/>
        </p:spPr>
        <p:txBody>
          <a:bodyPr wrap="square" rtlCol="0">
            <a:spAutoFit/>
          </a:bodyPr>
          <a:lstStyle/>
          <a:p>
            <a:pPr algn="ctr"/>
            <a:r>
              <a:rPr lang="zh-TW" altLang="en-US" sz="3600" b="1" dirty="0">
                <a:ln w="6600">
                  <a:solidFill>
                    <a:srgbClr val="F85C84"/>
                  </a:solidFill>
                  <a:prstDash val="solid"/>
                </a:ln>
                <a:solidFill>
                  <a:srgbClr val="FFFFFF"/>
                </a:solidFill>
                <a:effectLst>
                  <a:outerShdw dist="38100" dir="2700000" algn="tl" rotWithShape="0">
                    <a:srgbClr val="F85C84"/>
                  </a:outerShdw>
                </a:effectLst>
                <a:latin typeface="DengXian" panose="02010600030101010101" pitchFamily="2" charset="-122"/>
                <a:ea typeface="DengXian" panose="02010600030101010101" pitchFamily="2" charset="-122"/>
              </a:rPr>
              <a:t>附录：怀爱伦</a:t>
            </a:r>
            <a:r>
              <a:rPr lang="zh-CN" altLang="en-US" sz="3600" b="1" dirty="0">
                <a:ln w="6600">
                  <a:solidFill>
                    <a:srgbClr val="F85C84"/>
                  </a:solidFill>
                  <a:prstDash val="solid"/>
                </a:ln>
                <a:solidFill>
                  <a:srgbClr val="FFFFFF"/>
                </a:solidFill>
                <a:effectLst>
                  <a:outerShdw dist="38100" dir="2700000" algn="tl" rotWithShape="0">
                    <a:srgbClr val="F85C84"/>
                  </a:outerShdw>
                </a:effectLst>
                <a:latin typeface="DengXian" panose="02010600030101010101" pitchFamily="2" charset="-122"/>
                <a:ea typeface="DengXian" panose="02010600030101010101" pitchFamily="2" charset="-122"/>
              </a:rPr>
              <a:t>被</a:t>
            </a:r>
            <a:r>
              <a:rPr lang="zh-TW" altLang="en-US" sz="3600" b="1" dirty="0">
                <a:ln w="6600">
                  <a:solidFill>
                    <a:srgbClr val="F85C84"/>
                  </a:solidFill>
                  <a:prstDash val="solid"/>
                </a:ln>
                <a:solidFill>
                  <a:srgbClr val="FFFFFF"/>
                </a:solidFill>
                <a:effectLst>
                  <a:outerShdw dist="38100" dir="2700000" algn="tl" rotWithShape="0">
                    <a:srgbClr val="F85C84"/>
                  </a:outerShdw>
                </a:effectLst>
                <a:latin typeface="DengXian" panose="02010600030101010101" pitchFamily="2" charset="-122"/>
                <a:ea typeface="DengXian" panose="02010600030101010101" pitchFamily="2" charset="-122"/>
              </a:rPr>
              <a:t>呼召</a:t>
            </a:r>
            <a:r>
              <a:rPr lang="zh-CN" altLang="en-US" sz="3600" b="1" dirty="0">
                <a:ln w="6600">
                  <a:solidFill>
                    <a:srgbClr val="F85C84"/>
                  </a:solidFill>
                  <a:prstDash val="solid"/>
                </a:ln>
                <a:solidFill>
                  <a:srgbClr val="FFFFFF"/>
                </a:solidFill>
                <a:effectLst>
                  <a:outerShdw dist="38100" dir="2700000" algn="tl" rotWithShape="0">
                    <a:srgbClr val="F85C84"/>
                  </a:outerShdw>
                </a:effectLst>
                <a:latin typeface="DengXian" panose="02010600030101010101" pitchFamily="2" charset="-122"/>
                <a:ea typeface="DengXian" panose="02010600030101010101" pitchFamily="2" charset="-122"/>
              </a:rPr>
              <a:t>为先知</a:t>
            </a:r>
            <a:endParaRPr lang="es-ES" sz="3600" b="1" dirty="0">
              <a:ln w="6600">
                <a:solidFill>
                  <a:schemeClr val="accent2"/>
                </a:solidFill>
                <a:prstDash val="solid"/>
              </a:ln>
              <a:solidFill>
                <a:srgbClr val="FFFFFF"/>
              </a:solidFill>
              <a:effectLst>
                <a:outerShdw dist="38100" dir="2700000" algn="tl" rotWithShape="0">
                  <a:schemeClr val="accent2"/>
                </a:outerShdw>
              </a:effectLst>
              <a:latin typeface="DengXian" panose="02010600030101010101" pitchFamily="2" charset="-122"/>
              <a:ea typeface="DengXian" panose="02010600030101010101" pitchFamily="2" charset="-122"/>
            </a:endParaRPr>
          </a:p>
        </p:txBody>
      </p:sp>
      <p:sp>
        <p:nvSpPr>
          <p:cNvPr id="3" name="CuadroTexto 2"/>
          <p:cNvSpPr txBox="1"/>
          <p:nvPr/>
        </p:nvSpPr>
        <p:spPr>
          <a:xfrm>
            <a:off x="355250" y="938718"/>
            <a:ext cx="9124950" cy="707886"/>
          </a:xfrm>
          <a:prstGeom prst="rect">
            <a:avLst/>
          </a:prstGeom>
          <a:noFill/>
        </p:spPr>
        <p:txBody>
          <a:bodyPr wrap="square" rtlCol="0">
            <a:spAutoFit/>
          </a:bodyPr>
          <a:lstStyle/>
          <a:p>
            <a:pPr>
              <a:spcBef>
                <a:spcPts val="600"/>
              </a:spcBef>
            </a:pPr>
            <a:r>
              <a:rPr lang="zh-TW" altLang="en-US" sz="2000" b="1" dirty="0">
                <a:latin typeface="DengXian" panose="02010600030101010101" pitchFamily="2" charset="-122"/>
                <a:ea typeface="DengXian" panose="02010600030101010101" pitchFamily="2" charset="-122"/>
              </a:rPr>
              <a:t>怀爱伦在</a:t>
            </a:r>
            <a:r>
              <a:rPr lang="zh-CN" altLang="en-US" sz="2000" b="1" dirty="0">
                <a:latin typeface="DengXian" panose="02010600030101010101" pitchFamily="2" charset="-122"/>
                <a:ea typeface="DengXian" panose="02010600030101010101" pitchFamily="2" charset="-122"/>
              </a:rPr>
              <a:t>初次</a:t>
            </a:r>
            <a:r>
              <a:rPr lang="zh-TW" altLang="en-US" sz="2000" b="1" dirty="0">
                <a:latin typeface="DengXian" panose="02010600030101010101" pitchFamily="2" charset="-122"/>
                <a:ea typeface="DengXian" panose="02010600030101010101" pitchFamily="2" charset="-122"/>
              </a:rPr>
              <a:t>见异象后，</a:t>
            </a:r>
            <a:r>
              <a:rPr lang="zh-CN" altLang="en-US" sz="2000" b="1" dirty="0">
                <a:latin typeface="DengXian" panose="02010600030101010101" pitchFamily="2" charset="-122"/>
                <a:ea typeface="DengXian" panose="02010600030101010101" pitchFamily="2" charset="-122"/>
              </a:rPr>
              <a:t>深</a:t>
            </a:r>
            <a:r>
              <a:rPr lang="zh-TW" altLang="en-US" sz="2000" b="1" dirty="0">
                <a:latin typeface="DengXian" panose="02010600030101010101" pitchFamily="2" charset="-122"/>
                <a:ea typeface="DengXian" panose="02010600030101010101" pitchFamily="2" charset="-122"/>
              </a:rPr>
              <a:t>感</a:t>
            </a:r>
            <a:r>
              <a:rPr lang="zh-CN" altLang="en-US" sz="2000" b="1" dirty="0">
                <a:latin typeface="DengXian" panose="02010600030101010101" pitchFamily="2" charset="-122"/>
                <a:ea typeface="DengXian" panose="02010600030101010101" pitchFamily="2" charset="-122"/>
              </a:rPr>
              <a:t>无力履行</a:t>
            </a:r>
            <a:r>
              <a:rPr lang="zh-TW" altLang="en-US" sz="2000" b="1" dirty="0">
                <a:latin typeface="DengXian" panose="02010600030101010101" pitchFamily="2" charset="-122"/>
                <a:ea typeface="DengXian" panose="02010600030101010101" pitchFamily="2" charset="-122"/>
              </a:rPr>
              <a:t>她</a:t>
            </a:r>
            <a:r>
              <a:rPr lang="zh-CN" altLang="en-US" sz="2000" b="1" dirty="0">
                <a:latin typeface="DengXian" panose="02010600030101010101" pitchFamily="2" charset="-122"/>
                <a:ea typeface="DengXian" panose="02010600030101010101" pitchFamily="2" charset="-122"/>
              </a:rPr>
              <a:t>作为</a:t>
            </a:r>
            <a:r>
              <a:rPr lang="zh-TW" altLang="en-US" sz="2000" b="1" dirty="0">
                <a:latin typeface="DengXian" panose="02010600030101010101" pitchFamily="2" charset="-122"/>
                <a:ea typeface="DengXian" panose="02010600030101010101" pitchFamily="2" charset="-122"/>
              </a:rPr>
              <a:t>先知</a:t>
            </a:r>
            <a:r>
              <a:rPr lang="zh-CN" altLang="en-US" sz="2000" b="1" dirty="0">
                <a:latin typeface="DengXian" panose="02010600030101010101" pitchFamily="2" charset="-122"/>
                <a:ea typeface="DengXian" panose="02010600030101010101" pitchFamily="2" charset="-122"/>
              </a:rPr>
              <a:t>的</a:t>
            </a:r>
            <a:r>
              <a:rPr lang="zh-TW" altLang="en-US" sz="2000" b="1" dirty="0">
                <a:latin typeface="DengXian" panose="02010600030101010101" pitchFamily="2" charset="-122"/>
                <a:ea typeface="DengXian" panose="02010600030101010101" pitchFamily="2" charset="-122"/>
              </a:rPr>
              <a:t>工作。由于健康状况不佳且受教育程度有限，</a:t>
            </a:r>
            <a:r>
              <a:rPr lang="en-US" altLang="zh-TW" sz="2000" b="1" dirty="0">
                <a:latin typeface="DengXian" panose="02010600030101010101" pitchFamily="2" charset="-122"/>
                <a:ea typeface="DengXian" panose="02010600030101010101" pitchFamily="2" charset="-122"/>
              </a:rPr>
              <a:t>17</a:t>
            </a:r>
            <a:r>
              <a:rPr lang="zh-TW" altLang="en-US" sz="2000" b="1" dirty="0">
                <a:latin typeface="DengXian" panose="02010600030101010101" pitchFamily="2" charset="-122"/>
                <a:ea typeface="DengXian" panose="02010600030101010101" pitchFamily="2" charset="-122"/>
              </a:rPr>
              <a:t>岁的她感到自己不配，无法完成她的使命。</a:t>
            </a:r>
            <a:endParaRPr lang="es-ES" sz="2000" b="1" dirty="0">
              <a:latin typeface="DengXian" panose="02010600030101010101" pitchFamily="2" charset="-122"/>
              <a:ea typeface="DengXian" panose="02010600030101010101" pitchFamily="2" charset="-122"/>
            </a:endParaRPr>
          </a:p>
        </p:txBody>
      </p:sp>
      <p:sp>
        <p:nvSpPr>
          <p:cNvPr id="7" name="CuadroTexto 6"/>
          <p:cNvSpPr txBox="1"/>
          <p:nvPr/>
        </p:nvSpPr>
        <p:spPr>
          <a:xfrm>
            <a:off x="5314950" y="4284865"/>
            <a:ext cx="3733799" cy="1631216"/>
          </a:xfrm>
          <a:prstGeom prst="rect">
            <a:avLst/>
          </a:prstGeom>
          <a:noFill/>
        </p:spPr>
        <p:txBody>
          <a:bodyPr wrap="square">
            <a:spAutoFit/>
          </a:bodyPr>
          <a:lstStyle/>
          <a:p>
            <a:pPr>
              <a:spcBef>
                <a:spcPts val="600"/>
              </a:spcBef>
            </a:pPr>
            <a:r>
              <a:rPr lang="zh-TW" altLang="en-US" sz="2000" b="1" dirty="0">
                <a:latin typeface="DengXian" panose="02010600030101010101" pitchFamily="2" charset="-122"/>
                <a:ea typeface="DengXian" panose="02010600030101010101" pitchFamily="2" charset="-122"/>
              </a:rPr>
              <a:t>她的事工对建立基督复临安息日会的健康与教育体系起了关键的作用，</a:t>
            </a:r>
            <a:r>
              <a:rPr lang="zh-CN" altLang="en-US" sz="2000" b="1" dirty="0">
                <a:latin typeface="DengXian" panose="02010600030101010101" pitchFamily="2" charset="-122"/>
                <a:ea typeface="DengXian" panose="02010600030101010101" pitchFamily="2" charset="-122"/>
              </a:rPr>
              <a:t>她</a:t>
            </a:r>
            <a:r>
              <a:rPr lang="zh-TW" altLang="en-US" sz="2000" b="1" dirty="0">
                <a:latin typeface="DengXian" panose="02010600030101010101" pitchFamily="2" charset="-122"/>
                <a:ea typeface="DengXian" panose="02010600030101010101" pitchFamily="2" charset="-122"/>
              </a:rPr>
              <a:t>留下约十万页的</a:t>
            </a:r>
            <a:r>
              <a:rPr lang="zh-CN" altLang="en-US" sz="2000" b="1" dirty="0">
                <a:latin typeface="DengXian" panose="02010600030101010101" pitchFamily="2" charset="-122"/>
                <a:ea typeface="DengXian" panose="02010600030101010101" pitchFamily="2" charset="-122"/>
              </a:rPr>
              <a:t>圣灵感动</a:t>
            </a:r>
            <a:r>
              <a:rPr lang="zh-TW" altLang="en-US" sz="2000" b="1" dirty="0">
                <a:latin typeface="DengXian" panose="02010600030101010101" pitchFamily="2" charset="-122"/>
                <a:ea typeface="DengXian" panose="02010600030101010101" pitchFamily="2" charset="-122"/>
              </a:rPr>
              <a:t>启示</a:t>
            </a:r>
            <a:r>
              <a:rPr lang="zh-CN" altLang="en-US" sz="2000" b="1" dirty="0">
                <a:latin typeface="DengXian" panose="02010600030101010101" pitchFamily="2" charset="-122"/>
                <a:ea typeface="DengXian" panose="02010600030101010101" pitchFamily="2" charset="-122"/>
              </a:rPr>
              <a:t>的</a:t>
            </a:r>
            <a:r>
              <a:rPr lang="zh-TW" altLang="en-US" sz="2000" b="1" dirty="0">
                <a:latin typeface="DengXian" panose="02010600030101010101" pitchFamily="2" charset="-122"/>
                <a:ea typeface="DengXian" panose="02010600030101010101" pitchFamily="2" charset="-122"/>
              </a:rPr>
              <a:t>著作，至今仍在全球传达神圣的教导。</a:t>
            </a:r>
            <a:endParaRPr lang="es-ES" sz="2000" b="1" dirty="0">
              <a:latin typeface="DengXian" panose="02010600030101010101" pitchFamily="2" charset="-122"/>
              <a:ea typeface="DengXian" panose="02010600030101010101" pitchFamily="2" charset="-122"/>
            </a:endParaRPr>
          </a:p>
        </p:txBody>
      </p:sp>
      <p:pic>
        <p:nvPicPr>
          <p:cNvPr id="9" name="Imagen 8"/>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p:cNvSpPr txBox="1"/>
          <p:nvPr/>
        </p:nvSpPr>
        <p:spPr>
          <a:xfrm>
            <a:off x="400048" y="2825561"/>
            <a:ext cx="9124949" cy="707886"/>
          </a:xfrm>
          <a:prstGeom prst="rect">
            <a:avLst/>
          </a:prstGeom>
          <a:noFill/>
        </p:spPr>
        <p:txBody>
          <a:bodyPr wrap="square">
            <a:spAutoFit/>
          </a:bodyPr>
          <a:lstStyle/>
          <a:p>
            <a:pPr lvl="0">
              <a:spcBef>
                <a:spcPts val="600"/>
              </a:spcBef>
              <a:defRPr/>
            </a:pPr>
            <a:r>
              <a:rPr lang="zh-CN" altLang="en-US" sz="2000" b="1" dirty="0">
                <a:solidFill>
                  <a:prstClr val="black"/>
                </a:solidFill>
                <a:latin typeface="DengXian" panose="02010600030101010101" pitchFamily="2" charset="-122"/>
                <a:ea typeface="DengXian" panose="02010600030101010101" pitchFamily="2" charset="-122"/>
              </a:rPr>
              <a:t>在</a:t>
            </a:r>
            <a:r>
              <a:rPr lang="zh-TW" altLang="en-US" sz="2000" b="1" dirty="0">
                <a:solidFill>
                  <a:prstClr val="black"/>
                </a:solidFill>
                <a:latin typeface="DengXian" panose="02010600030101010101" pitchFamily="2" charset="-122"/>
                <a:ea typeface="DengXian" panose="02010600030101010101" pitchFamily="2" charset="-122"/>
              </a:rPr>
              <a:t>不到二十年</a:t>
            </a:r>
            <a:r>
              <a:rPr lang="zh-CN" altLang="en-US" sz="2000" b="1" dirty="0">
                <a:solidFill>
                  <a:prstClr val="black"/>
                </a:solidFill>
                <a:latin typeface="DengXian" panose="02010600030101010101" pitchFamily="2" charset="-122"/>
                <a:ea typeface="DengXian" panose="02010600030101010101" pitchFamily="2" charset="-122"/>
              </a:rPr>
              <a:t>的时间里</a:t>
            </a:r>
            <a:r>
              <a:rPr lang="zh-TW" altLang="en-US" sz="2000" b="1" dirty="0">
                <a:solidFill>
                  <a:prstClr val="black"/>
                </a:solidFill>
                <a:latin typeface="DengXian" panose="02010600030101010101" pitchFamily="2" charset="-122"/>
                <a:ea typeface="DengXian" panose="02010600030101010101" pitchFamily="2" charset="-122"/>
              </a:rPr>
              <a:t>，她还多次见异象</a:t>
            </a:r>
            <a:r>
              <a:rPr lang="zh-CN" altLang="en-US" sz="2000" b="1" dirty="0">
                <a:solidFill>
                  <a:prstClr val="black"/>
                </a:solidFill>
                <a:latin typeface="DengXian" panose="02010600030101010101" pitchFamily="2" charset="-122"/>
                <a:ea typeface="DengXian" panose="02010600030101010101" pitchFamily="2" charset="-122"/>
              </a:rPr>
              <a:t>，</a:t>
            </a:r>
            <a:r>
              <a:rPr lang="zh-TW" altLang="en-US" sz="2000" b="1" dirty="0">
                <a:solidFill>
                  <a:prstClr val="black"/>
                </a:solidFill>
                <a:latin typeface="DengXian" panose="02010600030101010101" pitchFamily="2" charset="-122"/>
                <a:ea typeface="DengXian" panose="02010600030101010101" pitchFamily="2" charset="-122"/>
              </a:rPr>
              <a:t>并得到丈夫怀雅各的支持，她协助并奠定了基督复临安息日会（正式成立于</a:t>
            </a:r>
            <a:r>
              <a:rPr lang="en-US" altLang="zh-TW" sz="2000" b="1" dirty="0">
                <a:solidFill>
                  <a:prstClr val="black"/>
                </a:solidFill>
                <a:latin typeface="DengXian" panose="02010600030101010101" pitchFamily="2" charset="-122"/>
                <a:ea typeface="DengXian" panose="02010600030101010101" pitchFamily="2" charset="-122"/>
              </a:rPr>
              <a:t>1863</a:t>
            </a:r>
            <a:r>
              <a:rPr lang="zh-TW" altLang="en-US" sz="2000" b="1" dirty="0">
                <a:solidFill>
                  <a:prstClr val="black"/>
                </a:solidFill>
                <a:latin typeface="DengXian" panose="02010600030101010101" pitchFamily="2" charset="-122"/>
                <a:ea typeface="DengXian" panose="02010600030101010101" pitchFamily="2" charset="-122"/>
              </a:rPr>
              <a:t>年）的基础。</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
        <p:nvSpPr>
          <p:cNvPr id="11" name="CuadroTexto 10"/>
          <p:cNvSpPr txBox="1"/>
          <p:nvPr/>
        </p:nvSpPr>
        <p:spPr>
          <a:xfrm>
            <a:off x="400045" y="1825288"/>
            <a:ext cx="9124949" cy="707886"/>
          </a:xfrm>
          <a:prstGeom prst="rect">
            <a:avLst/>
          </a:prstGeom>
          <a:noFill/>
        </p:spPr>
        <p:txBody>
          <a:bodyPr wrap="square">
            <a:spAutoFit/>
          </a:bodyPr>
          <a:lstStyle/>
          <a:p>
            <a:pPr lvl="0">
              <a:spcBef>
                <a:spcPts val="600"/>
              </a:spcBef>
              <a:defRPr/>
            </a:pPr>
            <a:r>
              <a:rPr lang="zh-TW" altLang="en-US" sz="2000" b="1" dirty="0">
                <a:solidFill>
                  <a:prstClr val="black"/>
                </a:solidFill>
                <a:latin typeface="DengXian" panose="02010600030101010101" pitchFamily="2" charset="-122"/>
                <a:ea typeface="DengXian" panose="02010600030101010101" pitchFamily="2" charset="-122"/>
              </a:rPr>
              <a:t>在</a:t>
            </a:r>
            <a:r>
              <a:rPr lang="zh-CN" altLang="en-US" sz="2000" b="1" dirty="0">
                <a:solidFill>
                  <a:prstClr val="black"/>
                </a:solidFill>
                <a:latin typeface="DengXian" panose="02010600030101010101" pitchFamily="2" charset="-122"/>
                <a:ea typeface="DengXian" panose="02010600030101010101" pitchFamily="2" charset="-122"/>
              </a:rPr>
              <a:t>初次</a:t>
            </a:r>
            <a:r>
              <a:rPr lang="zh-TW" altLang="en-US" sz="2000" b="1" dirty="0">
                <a:solidFill>
                  <a:prstClr val="black"/>
                </a:solidFill>
                <a:latin typeface="DengXian" panose="02010600030101010101" pitchFamily="2" charset="-122"/>
                <a:ea typeface="DengXian" panose="02010600030101010101" pitchFamily="2" charset="-122"/>
              </a:rPr>
              <a:t>见异象</a:t>
            </a:r>
            <a:r>
              <a:rPr lang="zh-CN" altLang="en-US" sz="2000" b="1" dirty="0">
                <a:solidFill>
                  <a:prstClr val="black"/>
                </a:solidFill>
                <a:latin typeface="DengXian" panose="02010600030101010101" pitchFamily="2" charset="-122"/>
                <a:ea typeface="DengXian" panose="02010600030101010101" pitchFamily="2" charset="-122"/>
              </a:rPr>
              <a:t>的</a:t>
            </a:r>
            <a:r>
              <a:rPr lang="zh-TW" altLang="en-US" sz="2000" b="1" dirty="0">
                <a:solidFill>
                  <a:prstClr val="black"/>
                </a:solidFill>
                <a:latin typeface="DengXian" panose="02010600030101010101" pitchFamily="2" charset="-122"/>
                <a:ea typeface="DengXian" panose="02010600030101010101" pitchFamily="2" charset="-122"/>
              </a:rPr>
              <a:t>一周后，她又见了第二次异象，当时她被警告</a:t>
            </a:r>
            <a:r>
              <a:rPr lang="zh-CN" altLang="en-US" sz="2000" b="1" dirty="0">
                <a:solidFill>
                  <a:prstClr val="black"/>
                </a:solidFill>
                <a:latin typeface="DengXian" panose="02010600030101010101" pitchFamily="2" charset="-122"/>
                <a:ea typeface="DengXian" panose="02010600030101010101" pitchFamily="2" charset="-122"/>
              </a:rPr>
              <a:t>她</a:t>
            </a:r>
            <a:r>
              <a:rPr lang="zh-TW" altLang="en-US" sz="2000" b="1" dirty="0">
                <a:solidFill>
                  <a:prstClr val="black"/>
                </a:solidFill>
                <a:latin typeface="DengXian" panose="02010600030101010101" pitchFamily="2" charset="-122"/>
                <a:ea typeface="DengXian" panose="02010600030101010101" pitchFamily="2" charset="-122"/>
              </a:rPr>
              <a:t>将面临的挑战。经过多方祷告，并在几位兄弟的鼓励下，</a:t>
            </a:r>
            <a:r>
              <a:rPr lang="zh-HK" altLang="en-US" sz="2000" b="1" dirty="0">
                <a:solidFill>
                  <a:prstClr val="black"/>
                </a:solidFill>
                <a:latin typeface="DengXian" panose="02010600030101010101" pitchFamily="2" charset="-122"/>
                <a:ea typeface="DengXian" panose="02010600030101010101" pitchFamily="2" charset="-122"/>
              </a:rPr>
              <a:t>怀爱伦最</a:t>
            </a:r>
            <a:r>
              <a:rPr lang="zh-TW" altLang="en-US" sz="2000" b="1" dirty="0">
                <a:solidFill>
                  <a:prstClr val="black"/>
                </a:solidFill>
                <a:latin typeface="DengXian" panose="02010600030101010101" pitchFamily="2" charset="-122"/>
                <a:ea typeface="DengXian" panose="02010600030101010101" pitchFamily="2" charset="-122"/>
              </a:rPr>
              <a:t>终接受了她的使命。</a:t>
            </a:r>
            <a:endParaRPr kumimoji="0" lang="es-ES" sz="2000" b="1" i="0" u="none" strike="noStrike" kern="1200" cap="none" spc="0" normalizeH="0" baseline="0" noProof="0" dirty="0">
              <a:ln>
                <a:noFill/>
              </a:ln>
              <a:solidFill>
                <a:prstClr val="black"/>
              </a:solidFill>
              <a:effectLst/>
              <a:uLnTx/>
              <a:uFillTx/>
              <a:latin typeface="DengXian" panose="02010600030101010101" pitchFamily="2" charset="-122"/>
              <a:ea typeface="DengXian"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2253</Words>
  <Application>Microsoft Office PowerPoint</Application>
  <PresentationFormat>Panorámica</PresentationFormat>
  <Paragraphs>66</Paragraphs>
  <Slides>10</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DengXian</vt:lpstr>
      <vt:lpstr>Microsoft JhengHei</vt: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Sergio</dc:creator>
  <cp:lastModifiedBy>Sergio</cp:lastModifiedBy>
  <cp:revision>119</cp:revision>
  <dcterms:created xsi:type="dcterms:W3CDTF">2026-09-19T14:53:00Z</dcterms:created>
  <dcterms:modified xsi:type="dcterms:W3CDTF">2026-10-04T10:46:22Z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638BD7B98F8344F8B274DF2E2347C2AB_13</vt:lpwstr>
  </property>
  <property fmtid="{D5CDD505-2E9C-101B-9397-08002B2CF9AE}" pid="3" name="KSOProductBuildVer">
    <vt:lpwstr>1033-12.1.0.28485</vt:lpwstr>
  </property>
</Properties>
</file>