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2"/>
    <p:sldMasterId id="2147483662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 rot="10800000">
            <a:off x="831873" y="405588"/>
            <a:ext cx="4718304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06" name="Google Shape;106;p17"/>
          <p:cNvCxnSpPr/>
          <p:nvPr/>
        </p:nvCxnSpPr>
        <p:spPr>
          <a:xfrm rot="10800000">
            <a:off x="834027" y="6420904"/>
            <a:ext cx="4713997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07" name="Google Shape;107;p17"/>
          <p:cNvSpPr/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8" name="Google Shape;108;p17" descr="Imagen que contiene persona, exterior, gente, parado&#10;&#10;Descripción generada automáticamente"/>
          <p:cNvPicPr preferRelativeResize="0"/>
          <p:nvPr/>
        </p:nvPicPr>
        <p:blipFill rotWithShape="1">
          <a:blip r:embed="rId3"/>
          <a:srcRect t="233"/>
          <a:stretch>
            <a:fillRect/>
          </a:stretch>
        </p:blipFill>
        <p:spPr>
          <a:xfrm>
            <a:off x="6498021" y="-18278"/>
            <a:ext cx="566654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587568" y="917747"/>
            <a:ext cx="5736336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36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耶稣对他们说：“这就是我从前与你们同在之时所告诉你们的话说：摩西的律法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、先知的书和诗篇上所记的，凡指着我的话都必须应验。”</a:t>
            </a:r>
          </a:p>
          <a:p>
            <a:pPr lvl="0" algn="ctr"/>
            <a:r>
              <a:rPr lang="en-US" altLang="zh-CN" sz="36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</a:p>
          <a:p>
            <a:pPr lvl="0" algn="ctr"/>
            <a:r>
              <a:rPr lang="zh-CN" altLang="en-US" sz="36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于是耶稣开他们的心窍，使他们能明白圣经</a:t>
            </a:r>
            <a:r>
              <a:rPr lang="zh-CN" altLang="en-US" sz="31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。</a:t>
            </a:r>
            <a:r>
              <a:rPr lang="es-ES" sz="31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0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0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路加福音</a:t>
            </a:r>
            <a:r>
              <a:rPr lang="es-ES" sz="20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24:44, 45</a:t>
            </a:r>
            <a:r>
              <a:rPr lang="es-ES" sz="20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0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3200" b="1" i="0" u="none" strike="noStrike" cap="none" dirty="0">
              <a:solidFill>
                <a:schemeClr val="lt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5" name="Google Shape;185;p26" descr="Un dibujo de un grupo de personas en una playa&#10;&#10;Descripción generada automáticamente"/>
          <p:cNvPicPr preferRelativeResize="0"/>
          <p:nvPr/>
        </p:nvPicPr>
        <p:blipFill rotWithShape="1">
          <a:blip r:embed="rId3"/>
          <a:srcRect t="10268" r="1"/>
          <a:stretch>
            <a:fillRect/>
          </a:stretch>
        </p:blipFill>
        <p:spPr>
          <a:xfrm>
            <a:off x="20" y="10"/>
            <a:ext cx="764272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/>
          <p:nvPr/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lt1">
              <a:alpha val="94901"/>
            </a:scheme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4"/>
          <a:srcRect b="10823"/>
          <a:stretch>
            <a:fillRect/>
          </a:stretch>
        </p:blipFill>
        <p:spPr>
          <a:xfrm>
            <a:off x="7720049" y="10"/>
            <a:ext cx="4471952" cy="224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 rotWithShape="1">
          <a:blip r:embed="rId5"/>
          <a:srcRect t="15256" b="15257"/>
          <a:stretch>
            <a:fillRect/>
          </a:stretch>
        </p:blipFill>
        <p:spPr>
          <a:xfrm>
            <a:off x="7720049" y="2308860"/>
            <a:ext cx="4471952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6"/>
          <a:srcRect t="5525" b="5524"/>
          <a:stretch>
            <a:fillRect/>
          </a:stretch>
        </p:blipFill>
        <p:spPr>
          <a:xfrm>
            <a:off x="7720049" y="4617720"/>
            <a:ext cx="4471957" cy="224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221561" y="4818444"/>
            <a:ext cx="722376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24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是我们所听见所知道的，也是我们的祖宗告诉我们的。</a:t>
            </a:r>
            <a:r>
              <a:rPr lang="en-US" altLang="zh-CN" sz="24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4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我们不将这些事向他们的子孙隐瞒，要将耶和华的美德和他的能力并他奇妙的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作为，述说给后代听。</a:t>
            </a:r>
            <a:r>
              <a:rPr lang="es-ES" sz="24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 </a:t>
            </a:r>
            <a:r>
              <a:rPr lang="es-ES" sz="16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1600" b="1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1600" b="1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16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78:3, 4</a:t>
            </a:r>
            <a:r>
              <a:rPr lang="es-ES" sz="1600" b="1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1600" b="1" i="0" u="none" strike="noStrike" cap="none" dirty="0">
                <a:solidFill>
                  <a:srgbClr val="366B95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2400" b="1" i="0" u="none" strike="noStrike" cap="none" dirty="0">
              <a:solidFill>
                <a:srgbClr val="366B95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187387" y="170013"/>
            <a:ext cx="3805974" cy="6516263"/>
          </a:xfrm>
          <a:prstGeom prst="rect">
            <a:avLst/>
          </a:prstGeom>
          <a:gradFill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  <a:gs pos="100000">
                <a:srgbClr val="FDD98F"/>
              </a:gs>
            </a:gsLst>
            <a:lin ang="2700000" scaled="0"/>
          </a:gradFill>
          <a:ln w="12700" cap="flat" cmpd="sng">
            <a:solidFill>
              <a:srgbClr val="561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9" name="Google Shape;199;p27" descr="Un grupo de personas disfrazadas&#10;&#10;Descripción generada automáticamente con confianza media"/>
          <p:cNvPicPr preferRelativeResize="0"/>
          <p:nvPr/>
        </p:nvPicPr>
        <p:blipFill rotWithShape="1">
          <a:blip r:embed="rId3"/>
          <a:srcRect b="10406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27"/>
          <p:cNvSpPr txBox="1"/>
          <p:nvPr/>
        </p:nvSpPr>
        <p:spPr>
          <a:xfrm>
            <a:off x="597647" y="1186189"/>
            <a:ext cx="3395714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4000" b="1" i="0" u="none" strike="noStrike" cap="none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我羡慕渴想耶和华的院宇，我的心肠、我的肉体向永生 神呼吁。</a:t>
            </a:r>
            <a:r>
              <a:rPr lang="es-ES" sz="4000" b="1" i="0" u="none" strike="noStrike" cap="none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800" b="1" i="0" u="none" strike="noStrike" cap="none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800" b="1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2800" b="1" i="0" u="none" strike="noStrike" cap="none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84:2</a:t>
            </a:r>
            <a:r>
              <a:rPr lang="es-ES" sz="2800" b="1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800" b="1" i="0" u="none" strike="noStrike" cap="none" dirty="0">
                <a:solidFill>
                  <a:srgbClr val="FFFFFF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4000" b="1" i="0" u="none" strike="noStrike" cap="none" dirty="0">
              <a:solidFill>
                <a:srgbClr val="FFFFFF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8" descr="Imagen que contiene muebles, alfombra, exterior, edificio&#10;&#10;Descripción generada automáticament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3319272" y="214567"/>
            <a:ext cx="6007608" cy="1384954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3200" b="1" i="0" u="none" strike="noStrike" cap="none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我要一生向耶和华唱诗，我还活的时候，要向我 神歌颂！</a:t>
            </a:r>
            <a:r>
              <a:rPr lang="es-ES" sz="3200" b="1" i="0" u="none" strike="noStrike" cap="none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000" b="1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000" b="1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2000" b="1" i="0" u="none" strike="noStrike" cap="none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104:33</a:t>
            </a:r>
            <a:r>
              <a:rPr lang="es-ES" sz="2000" b="1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000" b="1" i="0" u="none" strike="noStrike" cap="none" dirty="0">
                <a:solidFill>
                  <a:srgbClr val="81272B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3200" b="1" i="0" u="none" strike="noStrike" cap="none" dirty="0">
              <a:solidFill>
                <a:srgbClr val="81272B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006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12" name="Google Shape;212;p29"/>
          <p:cNvGrpSpPr/>
          <p:nvPr/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13" name="Google Shape;213;p29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29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5" name="Google Shape;215;p29"/>
          <p:cNvGrpSpPr/>
          <p:nvPr/>
        </p:nvGrpSpPr>
        <p:grpSpPr>
          <a:xfrm rot="10800000" flipH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216" name="Google Shape;216;p29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7" name="Google Shape;217;p29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8" name="Google Shape;218;p29"/>
          <p:cNvSpPr/>
          <p:nvPr/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19" name="Google Shape;219;p29" descr="Imagen que contiene edificio, persona, mujer, reloj&#10;&#10;Descripción generada automáticamente"/>
          <p:cNvPicPr preferRelativeResize="0"/>
          <p:nvPr/>
        </p:nvPicPr>
        <p:blipFill rotWithShape="1">
          <a:blip r:embed="rId3"/>
          <a:srcRect l="3597" r="1997" b="-3"/>
          <a:stretch>
            <a:fillRect/>
          </a:stretch>
        </p:blipFill>
        <p:spPr>
          <a:xfrm>
            <a:off x="996363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0" name="Google Shape;220;p29" descr="Un par de personas sentadas en una mesa&#10;&#10;Descripción generada automáticamente con confianza baja"/>
          <p:cNvPicPr preferRelativeResize="0"/>
          <p:nvPr/>
        </p:nvPicPr>
        <p:blipFill rotWithShape="1">
          <a:blip r:embed="rId4"/>
          <a:srcRect l="13477" r="16520" b="-3"/>
          <a:stretch>
            <a:fillRect/>
          </a:stretch>
        </p:blipFill>
        <p:spPr>
          <a:xfrm>
            <a:off x="4683639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29"/>
          <p:cNvSpPr txBox="1"/>
          <p:nvPr/>
        </p:nvSpPr>
        <p:spPr>
          <a:xfrm>
            <a:off x="9119721" y="972235"/>
            <a:ext cx="2958288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4000" b="1" i="0" u="none" strike="noStrike" cap="none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要等候耶和华！当壮胆，坚固你的心。我再说，要等候耶和华！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400" b="1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400" b="1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2400" b="1" i="0" u="none" strike="noStrike" cap="none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27:14</a:t>
            </a:r>
            <a:r>
              <a:rPr lang="es-ES" sz="2400" b="1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400" b="1" i="0" u="none" strike="noStrike" cap="none" dirty="0">
                <a:solidFill>
                  <a:schemeClr val="accent4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3600" b="1" i="0" u="none" strike="noStrike" cap="none" dirty="0">
              <a:solidFill>
                <a:schemeClr val="accent4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/>
          <a:srcRect t="11705" b="11704"/>
          <a:stretch>
            <a:fillRect/>
          </a:stretch>
        </p:blipFill>
        <p:spPr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447518" y="5249764"/>
            <a:ext cx="11404539" cy="10771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ym typeface="Comic Sans MS" panose="030F0702030302020204"/>
              </a:rPr>
              <a:t>“</a:t>
            </a:r>
            <a:r>
              <a:rPr lang="zh-CN" altLang="en-US" dirty="0">
                <a:sym typeface="Comic Sans MS" panose="030F0702030302020204"/>
              </a:rPr>
              <a:t>耶稣在一个地方祷告。祷告完了，有个门徒对他说：“求主教导我们祷告，像约翰教导他的门徒</a:t>
            </a:r>
            <a:r>
              <a:rPr lang="es-ES" dirty="0">
                <a:sym typeface="Comic Sans MS" panose="030F0702030302020204"/>
              </a:rPr>
              <a:t>’ ” </a:t>
            </a:r>
            <a:r>
              <a:rPr lang="es-ES">
                <a:sym typeface="Comic Sans MS" panose="030F0702030302020204"/>
              </a:rPr>
              <a:t>( </a:t>
            </a:r>
            <a:r>
              <a:rPr lang="zh-CN" altLang="en-US" dirty="0">
                <a:sym typeface="Comic Sans MS" panose="030F0702030302020204"/>
              </a:rPr>
              <a:t>路加福音</a:t>
            </a:r>
            <a:r>
              <a:rPr lang="es-ES" dirty="0">
                <a:sym typeface="Comic Sans MS" panose="030F0702030302020204"/>
              </a:rPr>
              <a:t> 11:1 )</a:t>
            </a:r>
            <a:endParaRPr dirty="0"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 descr="Imagen que contiene persona, sostener, hombre, agua&#10;&#10;Descripción generada automáticament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533459" y="871001"/>
            <a:ext cx="435555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>
                <a:sym typeface="Comic Sans MS" panose="030F0702030302020204"/>
              </a:rPr>
              <a:t>“</a:t>
            </a:r>
            <a:r>
              <a:rPr lang="zh-CN" altLang="en-US" sz="4400" dirty="0">
                <a:sym typeface="Comic Sans MS" panose="030F0702030302020204"/>
              </a:rPr>
              <a:t>耶和华作王，他以威严为衣穿上。耶和华以能力为衣，以能力束腰，世界就坚</a:t>
            </a:r>
          </a:p>
          <a:p>
            <a:r>
              <a:rPr lang="zh-CN" altLang="en-US" sz="4400" dirty="0">
                <a:sym typeface="Comic Sans MS" panose="030F0702030302020204"/>
              </a:rPr>
              <a:t>定，不得动摇。</a:t>
            </a:r>
            <a:r>
              <a:rPr lang="es-ES" sz="4400" dirty="0">
                <a:sym typeface="Comic Sans MS" panose="030F0702030302020204"/>
              </a:rPr>
              <a:t>”</a:t>
            </a:r>
          </a:p>
          <a:p>
            <a:r>
              <a:rPr lang="es-ES" dirty="0">
                <a:sym typeface="Comic Sans MS" panose="030F0702030302020204"/>
              </a:rPr>
              <a:t>( </a:t>
            </a:r>
            <a:r>
              <a:rPr lang="zh-CN" altLang="en-US" dirty="0">
                <a:sym typeface="Comic Sans MS" panose="030F0702030302020204"/>
              </a:rPr>
              <a:t>诗篇</a:t>
            </a:r>
            <a:r>
              <a:rPr lang="es-ES" dirty="0">
                <a:sym typeface="Comic Sans MS" panose="030F0702030302020204"/>
              </a:rPr>
              <a:t> 93:1 )</a:t>
            </a:r>
            <a:endParaRPr dirty="0"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7" name="Google Shape;127;p20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7B230B">
                  <a:alpha val="10980"/>
                </a:srgbClr>
              </a:gs>
              <a:gs pos="28000">
                <a:srgbClr val="7B230B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8" name="Google Shape;128;p20"/>
          <p:cNvSpPr/>
          <p:nvPr/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9" name="Google Shape;129;p20" descr="Un hombre acostado en el suelo&#10;&#10;Descripción generada automáticamente con confianza media"/>
          <p:cNvPicPr preferRelativeResize="0"/>
          <p:nvPr/>
        </p:nvPicPr>
        <p:blipFill rotWithShape="1">
          <a:blip r:embed="rId3"/>
          <a:srcRect l="10911" t="14033" r="10849" b="2258"/>
          <a:stretch>
            <a:fillRect/>
          </a:stretch>
        </p:blipFill>
        <p:spPr>
          <a:xfrm>
            <a:off x="-1" y="190"/>
            <a:ext cx="8128855" cy="489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 descr="Una persona con la mano en la cara&#10;&#10;Descripción generada automáticamente con confianza baja"/>
          <p:cNvPicPr preferRelativeResize="0"/>
          <p:nvPr/>
        </p:nvPicPr>
        <p:blipFill rotWithShape="1">
          <a:blip r:embed="rId4"/>
          <a:srcRect l="11129"/>
          <a:stretch>
            <a:fillRect/>
          </a:stretch>
        </p:blipFill>
        <p:spPr>
          <a:xfrm>
            <a:off x="8128856" y="0"/>
            <a:ext cx="4063143" cy="68686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-1282" y="5325539"/>
            <a:ext cx="812885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3200" b="1" i="0" u="none" strike="noStrike" cap="none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义人呼求，耶和华听见了，便救他们脱离一切患难。</a:t>
            </a:r>
            <a:r>
              <a:rPr lang="es-ES" sz="3200" b="1" i="0" u="none" strike="noStrike" cap="none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 </a:t>
            </a:r>
            <a:r>
              <a:rPr lang="es-ES" sz="2000" b="1" i="0" u="none" strike="noStrike" cap="none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000" b="1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000" b="1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2000" b="1" i="0" u="none" strike="noStrike" cap="none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34:17</a:t>
            </a:r>
            <a:r>
              <a:rPr lang="es-ES" sz="2000" b="1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000" b="1" i="0" u="none" strike="noStrike" cap="none" dirty="0">
                <a:solidFill>
                  <a:srgbClr val="FFC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3200" b="1" i="0" u="none" strike="noStrike" cap="none" dirty="0">
              <a:solidFill>
                <a:srgbClr val="FFC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7" name="Google Shape;137;p21" descr="Un dibujo de una persona&#10;&#10;Descripción generada automáticamente con confianza media"/>
          <p:cNvPicPr preferRelativeResize="0"/>
          <p:nvPr/>
        </p:nvPicPr>
        <p:blipFill rotWithShape="1">
          <a:blip r:embed="rId3"/>
          <a:srcRect t="1475" b="28894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 extrusionOk="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" name="Google Shape;138;p21" descr="Un grupo de personas en frente de un edificio&#10;&#10;Descripción generada automáticamente con confianza media"/>
          <p:cNvPicPr preferRelativeResize="0"/>
          <p:nvPr/>
        </p:nvPicPr>
        <p:blipFill rotWithShape="1">
          <a:blip r:embed="rId4"/>
          <a:srcRect l="15506" r="7824" b="2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 extrusionOk="0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9" name="Google Shape;139;p21"/>
          <p:cNvSpPr txBox="1"/>
          <p:nvPr/>
        </p:nvSpPr>
        <p:spPr>
          <a:xfrm>
            <a:off x="6195161" y="4367352"/>
            <a:ext cx="5788058" cy="20005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/>
                <a:solidFill>
                  <a:schemeClr val="accent3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>
                <a:sym typeface="Comic Sans MS" panose="030F0702030302020204"/>
              </a:rPr>
              <a:t>“</a:t>
            </a:r>
            <a:r>
              <a:rPr lang="zh-CN" altLang="en-US" sz="4400" dirty="0">
                <a:sym typeface="Comic Sans MS" panose="030F0702030302020204"/>
              </a:rPr>
              <a:t>我们怎能在外邦唱耶和华的歌呢 </a:t>
            </a:r>
            <a:r>
              <a:rPr lang="es-ES" sz="4400" dirty="0">
                <a:sym typeface="Comic Sans MS" panose="030F0702030302020204"/>
              </a:rPr>
              <a:t>?”</a:t>
            </a:r>
          </a:p>
          <a:p>
            <a:r>
              <a:rPr lang="es-ES" dirty="0">
                <a:sym typeface="Comic Sans MS" panose="030F0702030302020204"/>
              </a:rPr>
              <a:t>( </a:t>
            </a:r>
            <a:r>
              <a:rPr lang="zh-CN" altLang="en-US" dirty="0">
                <a:sym typeface="Comic Sans MS" panose="030F0702030302020204"/>
              </a:rPr>
              <a:t>诗篇</a:t>
            </a:r>
            <a:r>
              <a:rPr lang="es-ES" dirty="0">
                <a:sym typeface="Comic Sans MS" panose="030F0702030302020204"/>
              </a:rPr>
              <a:t> 137:4)</a:t>
            </a:r>
            <a:endParaRPr dirty="0"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5" name="Google Shape;145;p22" descr="Imagen que contiene edificio, hombre, frente, joven&#10;&#10;Descripción generada automáticamente"/>
          <p:cNvPicPr preferRelativeResize="0"/>
          <p:nvPr/>
        </p:nvPicPr>
        <p:blipFill rotWithShape="1">
          <a:blip r:embed="rId3"/>
          <a:srcRect l="2711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47" name="Google Shape;147;p22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22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22"/>
          <p:cNvSpPr txBox="1"/>
          <p:nvPr/>
        </p:nvSpPr>
        <p:spPr>
          <a:xfrm>
            <a:off x="7993929" y="616521"/>
            <a:ext cx="4119606" cy="5509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>
                <a:sym typeface="Comic Sans MS" panose="030F0702030302020204"/>
              </a:rPr>
              <a:t>“ ‘</a:t>
            </a:r>
            <a:r>
              <a:rPr lang="zh-CN" altLang="en-US" sz="4000" dirty="0">
                <a:sym typeface="Comic Sans MS" panose="030F0702030302020204"/>
              </a:rPr>
              <a:t>耶和华说：“因为困苦人的冤屈和贫穷人的叹息，我现在要起来，把他安置在他</a:t>
            </a:r>
          </a:p>
          <a:p>
            <a:r>
              <a:rPr lang="zh-CN" altLang="en-US" sz="4000" dirty="0">
                <a:sym typeface="Comic Sans MS" panose="030F0702030302020204"/>
              </a:rPr>
              <a:t>所切慕的稳妥之地。</a:t>
            </a:r>
            <a:r>
              <a:rPr lang="es-ES" sz="4000" dirty="0">
                <a:sym typeface="Comic Sans MS" panose="030F0702030302020204"/>
              </a:rPr>
              <a:t> ”</a:t>
            </a:r>
          </a:p>
          <a:p>
            <a:r>
              <a:rPr lang="es-ES" sz="3200" dirty="0">
                <a:sym typeface="Comic Sans MS" panose="030F0702030302020204"/>
              </a:rPr>
              <a:t>( </a:t>
            </a:r>
            <a:r>
              <a:rPr lang="zh-CN" altLang="en-US" sz="3200" dirty="0">
                <a:sym typeface="Comic Sans MS" panose="030F0702030302020204"/>
              </a:rPr>
              <a:t>诗篇</a:t>
            </a:r>
            <a:r>
              <a:rPr lang="es-ES" sz="3200" dirty="0">
                <a:sym typeface="Comic Sans MS" panose="030F0702030302020204"/>
              </a:rPr>
              <a:t> 12:5 )</a:t>
            </a:r>
            <a:endParaRPr sz="3200" dirty="0"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/>
          <a:srcRect t="5134" b="5133"/>
          <a:stretch>
            <a:fillRect/>
          </a:stretch>
        </p:blipFill>
        <p:spPr>
          <a:xfrm>
            <a:off x="-6" y="10"/>
            <a:ext cx="7642746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/>
          <a:srcRect t="6706" b="6707"/>
          <a:stretch>
            <a:fillRect/>
          </a:stretch>
        </p:blipFill>
        <p:spPr>
          <a:xfrm>
            <a:off x="7809454" y="1"/>
            <a:ext cx="4382546" cy="334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5"/>
          <a:srcRect t="23661" r="-3" b="-3"/>
          <a:stretch>
            <a:fillRect/>
          </a:stretch>
        </p:blipFill>
        <p:spPr>
          <a:xfrm>
            <a:off x="7809462" y="3512354"/>
            <a:ext cx="4382545" cy="334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3554554" y="325734"/>
            <a:ext cx="3864342" cy="6206532"/>
          </a:xfrm>
          <a:prstGeom prst="rect">
            <a:avLst/>
          </a:prstGeom>
          <a:solidFill>
            <a:srgbClr val="EFF7FF">
              <a:alpha val="94901"/>
            </a:srgb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3576919" y="443568"/>
            <a:ext cx="3624728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200" b="1" i="0" u="none" strike="noStrike" cap="none" dirty="0">
              <a:solidFill>
                <a:srgbClr val="0060C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36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主啊，我要在万民中称谢你，在列邦中歌颂你。</a:t>
            </a:r>
            <a:endParaRPr lang="en-MY" altLang="zh-CN" sz="3600" b="1" i="0" u="none" strike="noStrike" cap="none" dirty="0">
              <a:solidFill>
                <a:srgbClr val="0060C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因为你的慈爱高及诸天；</a:t>
            </a:r>
            <a:endParaRPr lang="en-MY" altLang="zh-CN" sz="3600" b="1" i="0" u="none" strike="noStrike" cap="none" dirty="0">
              <a:solidFill>
                <a:srgbClr val="0060C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你的诚实达到穹苍。</a:t>
            </a:r>
            <a:r>
              <a:rPr lang="es-ES" sz="32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000" b="1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000" b="1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 </a:t>
            </a:r>
            <a:r>
              <a:rPr lang="es-ES" sz="20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57:9, 10</a:t>
            </a:r>
            <a:r>
              <a:rPr lang="es-ES" sz="2000" b="1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000" b="1" i="0" u="none" strike="noStrike" cap="none" dirty="0">
                <a:solidFill>
                  <a:srgbClr val="006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3200" b="1" i="0" u="none" strike="noStrike" cap="none" dirty="0">
              <a:solidFill>
                <a:srgbClr val="0060C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 descr="Un grupo de personas posando para una foto en un parque&#10;&#10;Descripción generada automáticamente con confianza media"/>
          <p:cNvPicPr preferRelativeResize="0"/>
          <p:nvPr/>
        </p:nvPicPr>
        <p:blipFill rotWithShape="1">
          <a:blip r:embed="rId3"/>
          <a:srcRect t="4120" r="-3" b="4119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24" descr="Una caja de donas&#10;&#10;Descripción generada automáticamente con confianza media"/>
          <p:cNvPicPr preferRelativeResize="0"/>
          <p:nvPr/>
        </p:nvPicPr>
        <p:blipFill rotWithShape="1">
          <a:blip r:embed="rId4"/>
          <a:srcRect t="19838" r="1" b="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 extrusionOk="0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24"/>
          <p:cNvSpPr/>
          <p:nvPr/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7" name="Google Shape;167;p24"/>
          <p:cNvSpPr/>
          <p:nvPr/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 cap="flat" cmpd="sng">
            <a:solidFill>
              <a:srgbClr val="915D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8" name="Google Shape;168;p24"/>
          <p:cNvSpPr/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9" name="Google Shape;169;p24" descr="Imagen que contiene mujer, sostener, vistiendo, agua&#10;&#10;Descripción generada automáticamente"/>
          <p:cNvPicPr preferRelativeResize="0"/>
          <p:nvPr/>
        </p:nvPicPr>
        <p:blipFill rotWithShape="1">
          <a:blip r:embed="rId5"/>
          <a:srcRect l="3547" r="20713"/>
          <a:stretch>
            <a:fillRect/>
          </a:stretch>
        </p:blipFill>
        <p:spPr>
          <a:xfrm>
            <a:off x="7458302" y="0"/>
            <a:ext cx="3809132" cy="3116984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4"/>
          <p:cNvSpPr txBox="1"/>
          <p:nvPr/>
        </p:nvSpPr>
        <p:spPr>
          <a:xfrm>
            <a:off x="133909" y="4448068"/>
            <a:ext cx="473336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32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求你指教我们怎样数算自己的日子，好叫我们得着智慧的心。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20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0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20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90:12</a:t>
            </a:r>
            <a:r>
              <a:rPr lang="es-ES" sz="2000" b="1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2000" b="1" i="0" u="none" strike="noStrike" cap="none" dirty="0">
                <a:solidFill>
                  <a:schemeClr val="lt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3200" b="1" i="0" u="none" strike="noStrike" cap="none" dirty="0">
              <a:solidFill>
                <a:schemeClr val="lt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/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5608317" y="393192"/>
            <a:ext cx="6583680" cy="6464807"/>
          </a:xfrm>
          <a:custGeom>
            <a:avLst/>
            <a:gdLst/>
            <a:ahLst/>
            <a:cxnLst/>
            <a:rect l="l" t="t" r="r" b="b"/>
            <a:pathLst>
              <a:path w="8301112" h="5874772" extrusionOk="0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rotWithShape="1">
            <a:blip r:embed="rId3"/>
            <a:stretch>
              <a:fillRect l="-3199" r="-27084"/>
            </a:stretch>
          </a:blip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91440" y="-494776"/>
            <a:ext cx="6583680" cy="4490704"/>
          </a:xfrm>
          <a:custGeom>
            <a:avLst/>
            <a:gdLst/>
            <a:ahLst/>
            <a:cxnLst/>
            <a:rect l="l" t="t" r="r" b="b"/>
            <a:pathLst>
              <a:path w="5342806" h="4453168" extrusionOk="0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rotWithShape="1">
            <a:blip r:embed="rId3"/>
            <a:stretch>
              <a:fillRect l="-131528" t="-3677" r="-554" b="-152765"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78" name="Google Shape;178;p25" descr="Imagen que contiene ladrillo, tabla, caja, luz&#10;&#10;Descripción generada automáticamente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p25"/>
          <p:cNvSpPr txBox="1"/>
          <p:nvPr/>
        </p:nvSpPr>
        <p:spPr>
          <a:xfrm>
            <a:off x="91440" y="4303599"/>
            <a:ext cx="551687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 panose="030F0702030302020204"/>
              <a:buNone/>
            </a:pPr>
            <a:r>
              <a:rPr lang="es-ES" sz="2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“</a:t>
            </a:r>
            <a:r>
              <a:rPr lang="zh-CN" altLang="en-US" sz="2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匠人所弃的石头，已成了房角的头块石头。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 panose="030F0702030302020204"/>
              <a:buNone/>
            </a:pPr>
            <a:r>
              <a:rPr lang="en-US" altLang="zh-CN" sz="2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2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这是耶和华所做的，在我们眼中看为希奇。</a:t>
            </a:r>
            <a:r>
              <a:rPr lang="es-ES" sz="2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Comic Sans MS" panose="030F0702030302020204"/>
              <a:buNone/>
            </a:pPr>
            <a:r>
              <a:rPr lang="es-ES" sz="1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(</a:t>
            </a:r>
            <a:r>
              <a:rPr lang="es-ES" sz="1800" b="1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zh-CN" altLang="en-US" sz="1800" b="1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诗篇</a:t>
            </a:r>
            <a:r>
              <a:rPr lang="es-ES" sz="1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118:22, 23</a:t>
            </a:r>
            <a:r>
              <a:rPr lang="es-ES" sz="1800" b="1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s-ES" sz="1800" b="1" i="0" u="none" strike="noStrike" cap="none" dirty="0">
                <a:solidFill>
                  <a:srgbClr val="6633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  <a:endParaRPr sz="2800" b="1" i="0" u="none" strike="noStrike" cap="none" dirty="0">
              <a:solidFill>
                <a:srgbClr val="6633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Personalizado 5">
      <a:dk1>
        <a:srgbClr val="000000"/>
      </a:dk1>
      <a:lt1>
        <a:srgbClr val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607</Words>
  <Application>Microsoft Office PowerPoint</Application>
  <PresentationFormat>Panorámica</PresentationFormat>
  <Paragraphs>34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Comic Sans MS</vt:lpstr>
      <vt:lpstr>Tema de Office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Sergio</cp:lastModifiedBy>
  <cp:revision>7</cp:revision>
  <dcterms:created xsi:type="dcterms:W3CDTF">2023-12-28T06:52:54Z</dcterms:created>
  <dcterms:modified xsi:type="dcterms:W3CDTF">2023-12-31T17:29:22Z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8955CED5F5D443E9A7CC52E84541AC2E_13</vt:lpwstr>
  </property>
  <property fmtid="{D5CDD505-2E9C-101B-9397-08002B2CF9AE}" pid="3" name="KSOProductBuildVer">
    <vt:lpwstr>1033-12.2.0.13359</vt:lpwstr>
  </property>
</Properties>
</file>