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9" r:id="rId3"/>
    <p:sldId id="270" r:id="rId4"/>
    <p:sldId id="272" r:id="rId5"/>
    <p:sldId id="268" r:id="rId6"/>
    <p:sldId id="277" r:id="rId7"/>
    <p:sldId id="258" r:id="rId8"/>
    <p:sldId id="278" r:id="rId9"/>
    <p:sldId id="279" r:id="rId10"/>
    <p:sldId id="280" r:id="rId11"/>
    <p:sldId id="281" r:id="rId12"/>
    <p:sldId id="263" r:id="rId13"/>
    <p:sldId id="282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5F81"/>
    <a:srgbClr val="AFC8E2"/>
    <a:srgbClr val="F9C6E7"/>
    <a:srgbClr val="1604C6"/>
    <a:srgbClr val="CAE4C0"/>
    <a:srgbClr val="B9FAFD"/>
    <a:srgbClr val="03868B"/>
    <a:srgbClr val="B86C4C"/>
    <a:srgbClr val="AF5942"/>
    <a:srgbClr val="2448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13/04/2024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13/04/2024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13/04/2024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13/04/2024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13/04/2024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13/04/2024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13/04/2024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13/04/2024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13/04/2024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13/04/2024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13/04/2024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13/04/2024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7409890" y="4801449"/>
            <a:ext cx="4486275" cy="1323439"/>
          </a:xfrm>
          <a:prstGeom prst="rect">
            <a:avLst/>
          </a:prstGeom>
          <a:ln w="57150">
            <a:solidFill>
              <a:srgbClr val="A4251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在天上就有了争战。米迦勒同他的使者与龙争战，龙也同牠的使者去争战，</a:t>
            </a:r>
          </a:p>
          <a:p>
            <a:pPr algn="ctr"/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并没有得胜，天上再没有牠们的地方。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 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启示录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12:7, 8 )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 dibujo de una persona&#10;&#10;Descripción generada automáticamente con confianza baja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" r="-3" b="-3"/>
          <a:stretch>
            <a:fillRect/>
          </a:stretch>
        </p:blipFill>
        <p:spPr>
          <a:xfrm>
            <a:off x="279143" y="299509"/>
            <a:ext cx="5221625" cy="6258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1963236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5981619" y="1228397"/>
            <a:ext cx="5779909" cy="4401205"/>
          </a:xfrm>
          <a:prstGeom prst="rect">
            <a:avLst/>
          </a:prstGeom>
          <a:solidFill>
            <a:schemeClr val="bg1"/>
          </a:solidFill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“</a:t>
            </a:r>
            <a:r>
              <a:rPr lang="zh-CN" alt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因为主必亲自从天降临，有呼叫的声音和天使长的声音，又有 神的号吹响；那</a:t>
            </a:r>
          </a:p>
          <a:p>
            <a:pPr algn="ctr"/>
            <a:r>
              <a:rPr lang="zh-CN" alt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在基督里死了的人必先复活。以后我们这活着还存留的人必和他们一同被提到云里，在空中与主相遇。这样，</a:t>
            </a:r>
          </a:p>
          <a:p>
            <a:pPr algn="ctr"/>
            <a:r>
              <a:rPr lang="zh-CN" alt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我们就要和主永远同在。</a:t>
            </a:r>
            <a:r>
              <a:rPr lang="es-E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”</a:t>
            </a:r>
          </a:p>
          <a:p>
            <a:pPr algn="ctr"/>
            <a:endParaRPr lang="es-ES" sz="2000" b="1" dirty="0">
              <a:gradFill flip="none" rotWithShape="1"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Comic Sans MS" panose="030F0702030302020204" pitchFamily="66" charset="0"/>
            </a:endParaRPr>
          </a:p>
          <a:p>
            <a:pPr algn="ctr"/>
            <a:r>
              <a:rPr lang="es-ES" sz="2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(</a:t>
            </a:r>
            <a:r>
              <a:rPr lang="zh-CN" altLang="en-US" sz="2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帖撒罗尼迦前书</a:t>
            </a:r>
            <a:r>
              <a:rPr lang="es-ES" sz="2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4:16, 17 )</a:t>
            </a:r>
            <a:endParaRPr lang="es-ES" sz="2800" b="1" dirty="0">
              <a:gradFill flip="none" rotWithShape="1"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Sol brillando en el cielo&#10;&#10;Descripción generada automáticamente con confianza baja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7" r="-1" b="3353"/>
          <a:stretch>
            <a:fillRect/>
          </a:stretch>
        </p:blipFill>
        <p:spPr>
          <a:xfrm>
            <a:off x="838200" y="233807"/>
            <a:ext cx="10468866" cy="58887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" name="CuadroTexto 4"/>
          <p:cNvSpPr txBox="1"/>
          <p:nvPr/>
        </p:nvSpPr>
        <p:spPr>
          <a:xfrm>
            <a:off x="3876675" y="2677210"/>
            <a:ext cx="7070725" cy="181588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000" b="1" dirty="0"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zh-CN" altLang="en-US" sz="4000" b="1" dirty="0"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求你用真理使他们成圣，你的道就是真理。</a:t>
            </a:r>
            <a:r>
              <a:rPr lang="es-ES" sz="4000" b="1" dirty="0"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3200" b="1" dirty="0"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 </a:t>
            </a:r>
            <a:r>
              <a:rPr lang="zh-CN" altLang="en-US" sz="3200" b="1" dirty="0"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约翰福音</a:t>
            </a:r>
            <a:r>
              <a:rPr lang="es-ES" sz="3200" b="1" dirty="0"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17:17 )</a:t>
            </a:r>
            <a:endParaRPr lang="es-ES" sz="4000" b="1" dirty="0">
              <a:solidFill>
                <a:srgbClr val="CAE4C0"/>
              </a:solidFill>
              <a:effectLst>
                <a:glow rad="762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 rot="18970172">
            <a:off x="1633849" y="1926503"/>
            <a:ext cx="591262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“</a:t>
            </a:r>
            <a:r>
              <a:rPr lang="zh-CN" altLang="en-U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你当买真理；就是智能、训诲和聪明也都不可卖。</a:t>
            </a:r>
            <a:r>
              <a:rPr lang="es-E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” </a:t>
            </a:r>
            <a:r>
              <a:rPr lang="es-ES" b="1" dirty="0">
                <a:solidFill>
                  <a:srgbClr val="1604C6"/>
                </a:solidFill>
                <a:latin typeface="Comic Sans MS" panose="030F0702030302020204" pitchFamily="66" charset="0"/>
              </a:rPr>
              <a:t>( </a:t>
            </a:r>
            <a:r>
              <a:rPr lang="zh-CN" altLang="en-US" b="1" dirty="0">
                <a:solidFill>
                  <a:srgbClr val="1604C6"/>
                </a:solidFill>
                <a:latin typeface="Comic Sans MS" panose="030F0702030302020204" pitchFamily="66" charset="0"/>
              </a:rPr>
              <a:t>箴言</a:t>
            </a:r>
            <a:r>
              <a:rPr lang="es-ES" b="1" dirty="0">
                <a:solidFill>
                  <a:srgbClr val="1604C6"/>
                </a:solidFill>
                <a:latin typeface="Comic Sans MS" panose="030F0702030302020204" pitchFamily="66" charset="0"/>
              </a:rPr>
              <a:t> 23:23 )</a:t>
            </a:r>
            <a:endParaRPr lang="es-ES" sz="2400" b="1" dirty="0">
              <a:solidFill>
                <a:srgbClr val="1604C6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H="1">
            <a:off x="831873" y="323292"/>
            <a:ext cx="4718304" cy="0"/>
          </a:xfrm>
          <a:prstGeom prst="line">
            <a:avLst/>
          </a:prstGeom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 descr="Un arcoíris sobre el pasto&#10;&#10;Descripción generada automáticamente con confianza media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5" r="-3" b="-3"/>
          <a:stretch>
            <a:fillRect/>
          </a:stretch>
        </p:blipFill>
        <p:spPr>
          <a:xfrm>
            <a:off x="6525453" y="1"/>
            <a:ext cx="5666547" cy="339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5" name="Straight Connector 14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H="1">
            <a:off x="6611112" y="3386960"/>
            <a:ext cx="5580888" cy="0"/>
          </a:xfrm>
          <a:prstGeom prst="line">
            <a:avLst/>
          </a:prstGeom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H="1">
            <a:off x="834027" y="6548920"/>
            <a:ext cx="4713997" cy="0"/>
          </a:xfrm>
          <a:prstGeom prst="line">
            <a:avLst/>
          </a:prstGeom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 descr="Imagen que contiene persona, hombre, interior, viendo&#10;&#10;Descripción generada automáticamente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5" r="-2" b="14272"/>
          <a:stretch>
            <a:fillRect/>
          </a:stretch>
        </p:blipFill>
        <p:spPr>
          <a:xfrm>
            <a:off x="6522277" y="3398024"/>
            <a:ext cx="5669723" cy="3469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/>
          <p:cNvSpPr txBox="1"/>
          <p:nvPr/>
        </p:nvSpPr>
        <p:spPr>
          <a:xfrm>
            <a:off x="214537" y="878581"/>
            <a:ext cx="5952975" cy="50167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2800" b="1" dirty="0">
                <a:solidFill>
                  <a:srgbClr val="095F81"/>
                </a:solidFill>
                <a:latin typeface="Comic Sans MS" panose="030F0702030302020204" pitchFamily="66" charset="0"/>
              </a:rPr>
              <a:t>“</a:t>
            </a:r>
            <a:r>
              <a:rPr lang="zh-CN" altLang="en-US" sz="2800" b="1" dirty="0">
                <a:solidFill>
                  <a:srgbClr val="095F81"/>
                </a:solidFill>
                <a:latin typeface="Comic Sans MS" panose="030F0702030302020204" pitchFamily="66" charset="0"/>
              </a:rPr>
              <a:t>我听见有大声音从宝座出来说：</a:t>
            </a:r>
            <a:endParaRPr lang="en-MY" altLang="zh-CN" sz="2800" b="1" dirty="0">
              <a:solidFill>
                <a:srgbClr val="095F8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zh-CN" altLang="en-US" sz="2800" b="1" dirty="0">
                <a:solidFill>
                  <a:srgbClr val="095F81"/>
                </a:solidFill>
                <a:latin typeface="Comic Sans MS" panose="030F0702030302020204" pitchFamily="66" charset="0"/>
              </a:rPr>
              <a:t>“看哪！ 神的帐幕在人间。他要与人同住，</a:t>
            </a:r>
            <a:endParaRPr lang="en-MY" altLang="zh-CN" sz="2800" b="1" dirty="0">
              <a:solidFill>
                <a:srgbClr val="095F8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zh-CN" altLang="en-US" sz="2800" b="1" dirty="0">
                <a:solidFill>
                  <a:srgbClr val="095F81"/>
                </a:solidFill>
                <a:latin typeface="Comic Sans MS" panose="030F0702030302020204" pitchFamily="66" charset="0"/>
              </a:rPr>
              <a:t>他们要</a:t>
            </a:r>
          </a:p>
          <a:p>
            <a:pPr algn="ctr"/>
            <a:r>
              <a:rPr lang="zh-CN" altLang="en-US" sz="2800" b="1" dirty="0">
                <a:solidFill>
                  <a:srgbClr val="095F81"/>
                </a:solidFill>
                <a:latin typeface="Comic Sans MS" panose="030F0702030302020204" pitchFamily="66" charset="0"/>
              </a:rPr>
              <a:t>作他的子民； 神要亲自与他们同在，作他们的 神。</a:t>
            </a:r>
          </a:p>
          <a:p>
            <a:pPr algn="ctr"/>
            <a:r>
              <a:rPr lang="zh-CN" altLang="en-US" sz="2800" b="1" dirty="0">
                <a:solidFill>
                  <a:srgbClr val="095F81"/>
                </a:solidFill>
                <a:latin typeface="Comic Sans MS" panose="030F0702030302020204" pitchFamily="66" charset="0"/>
              </a:rPr>
              <a:t>神要擦去他们一切的眼泪。</a:t>
            </a:r>
            <a:endParaRPr lang="en-MY" altLang="zh-CN" sz="2800" b="1" dirty="0">
              <a:solidFill>
                <a:srgbClr val="095F8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zh-CN" altLang="en-US" sz="2800" b="1" dirty="0">
                <a:solidFill>
                  <a:srgbClr val="095F81"/>
                </a:solidFill>
                <a:latin typeface="Comic Sans MS" panose="030F0702030302020204" pitchFamily="66" charset="0"/>
              </a:rPr>
              <a:t>不再有死亡，也不再有悲哀、哭号、疼痛，</a:t>
            </a:r>
            <a:endParaRPr lang="en-MY" altLang="zh-CN" sz="2800" b="1" dirty="0">
              <a:solidFill>
                <a:srgbClr val="095F8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zh-CN" altLang="en-US" sz="2800" b="1" dirty="0">
                <a:solidFill>
                  <a:srgbClr val="095F81"/>
                </a:solidFill>
                <a:latin typeface="Comic Sans MS" panose="030F0702030302020204" pitchFamily="66" charset="0"/>
              </a:rPr>
              <a:t>因为以前的事都过去了。”</a:t>
            </a:r>
            <a:r>
              <a:rPr lang="en-US" sz="2800" b="1" dirty="0"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>
                <a:solidFill>
                  <a:srgbClr val="095F81"/>
                </a:solidFill>
                <a:latin typeface="Comic Sans MS" panose="030F0702030302020204" pitchFamily="66" charset="0"/>
              </a:rPr>
              <a:t>” </a:t>
            </a:r>
          </a:p>
          <a:p>
            <a:pPr algn="ctr"/>
            <a:endParaRPr lang="es-ES" sz="2000" b="1" dirty="0">
              <a:solidFill>
                <a:srgbClr val="095F8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2000" b="1" dirty="0">
                <a:solidFill>
                  <a:srgbClr val="095F81"/>
                </a:solidFill>
                <a:latin typeface="Comic Sans MS" panose="030F0702030302020204" pitchFamily="66" charset="0"/>
              </a:rPr>
              <a:t>( </a:t>
            </a:r>
            <a:r>
              <a:rPr lang="zh-CN" altLang="en-US" sz="2000" b="1" dirty="0">
                <a:solidFill>
                  <a:srgbClr val="095F81"/>
                </a:solidFill>
                <a:latin typeface="Comic Sans MS" panose="030F0702030302020204" pitchFamily="66" charset="0"/>
              </a:rPr>
              <a:t>启示录</a:t>
            </a:r>
            <a:r>
              <a:rPr lang="es-ES" sz="2000" b="1" dirty="0">
                <a:solidFill>
                  <a:srgbClr val="095F81"/>
                </a:solidFill>
                <a:latin typeface="Comic Sans MS" panose="030F0702030302020204" pitchFamily="66" charset="0"/>
              </a:rPr>
              <a:t> 21:3, 4 )</a:t>
            </a:r>
            <a:endParaRPr lang="es-ES" sz="2800" b="1" dirty="0">
              <a:solidFill>
                <a:srgbClr val="095F8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8" b="29934"/>
          <a:stretch>
            <a:fillRect/>
          </a:stretch>
        </p:blipFill>
        <p:spPr>
          <a:xfrm>
            <a:off x="20" y="2193310"/>
            <a:ext cx="6400781" cy="46646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" b="1020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/>
          <p:cNvSpPr txBox="1"/>
          <p:nvPr/>
        </p:nvSpPr>
        <p:spPr>
          <a:xfrm>
            <a:off x="152410" y="311825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“</a:t>
            </a:r>
            <a:r>
              <a:rPr lang="zh-CN" alt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你不要害怕，因为我与你同在；不要惊惶，因为我是你的 神。我必坚固你，</a:t>
            </a:r>
          </a:p>
          <a:p>
            <a:pPr algn="ctr"/>
            <a:r>
              <a:rPr lang="zh-CN" alt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我必帮助你，我必用我公义的右手扶持你。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” </a:t>
            </a:r>
            <a:r>
              <a:rPr lang="es-ES" b="1" dirty="0">
                <a:solidFill>
                  <a:srgbClr val="166588"/>
                </a:solidFill>
                <a:latin typeface="Comic Sans MS" panose="030F0702030302020204" pitchFamily="66" charset="0"/>
              </a:rPr>
              <a:t>( </a:t>
            </a:r>
            <a:r>
              <a:rPr lang="zh-CN" altLang="en-US" b="1" dirty="0">
                <a:solidFill>
                  <a:srgbClr val="166588"/>
                </a:solidFill>
                <a:latin typeface="Comic Sans MS" panose="030F0702030302020204" pitchFamily="66" charset="0"/>
              </a:rPr>
              <a:t>以赛亚书</a:t>
            </a:r>
            <a:r>
              <a:rPr lang="es-ES" b="1" dirty="0">
                <a:solidFill>
                  <a:srgbClr val="166588"/>
                </a:solidFill>
                <a:latin typeface="Comic Sans MS" panose="030F0702030302020204" pitchFamily="66" charset="0"/>
              </a:rPr>
              <a:t> 41:10 )</a:t>
            </a:r>
            <a:endParaRPr lang="es-ES" sz="2400" b="1" dirty="0">
              <a:solidFill>
                <a:srgbClr val="166588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F8E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Hombre parado en un cuerpo de agua&#10;&#10;Descripción generada automáticament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 r="-2" b="-2"/>
          <a:stretch>
            <a:fillRect/>
          </a:stretch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/>
          <p:cNvSpPr txBox="1"/>
          <p:nvPr/>
        </p:nvSpPr>
        <p:spPr>
          <a:xfrm>
            <a:off x="283210" y="1182229"/>
            <a:ext cx="4252652" cy="449353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“ </a:t>
            </a:r>
            <a:r>
              <a:rPr lang="zh-CN" altLang="en-US" sz="3600" b="1" dirty="0">
                <a:solidFill>
                  <a:srgbClr val="7E9721"/>
                </a:solidFill>
                <a:latin typeface="Comic Sans MS" panose="030F0702030302020204" pitchFamily="66" charset="0"/>
              </a:rPr>
              <a:t>耶稣对他们说：“光在你们中间还有不多的时候，</a:t>
            </a:r>
            <a:endParaRPr lang="en-MY" altLang="zh-CN" sz="3600" b="1" dirty="0">
              <a:solidFill>
                <a:srgbClr val="7E972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zh-CN" altLang="en-US" sz="3600" b="1" dirty="0">
                <a:solidFill>
                  <a:srgbClr val="7E9721"/>
                </a:solidFill>
                <a:latin typeface="Comic Sans MS" panose="030F0702030302020204" pitchFamily="66" charset="0"/>
              </a:rPr>
              <a:t>应当趁着有光行走，免得黑暗临到你们；那在黑暗里行走的，不知道往何处去”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solidFill>
                  <a:srgbClr val="7E9721"/>
                </a:solidFill>
                <a:latin typeface="Comic Sans MS" panose="030F0702030302020204" pitchFamily="66" charset="0"/>
              </a:rPr>
              <a:t>( </a:t>
            </a:r>
            <a:r>
              <a:rPr lang="zh-CN" altLang="en-US" sz="2400" b="1" dirty="0">
                <a:solidFill>
                  <a:srgbClr val="7E9721"/>
                </a:solidFill>
                <a:latin typeface="Comic Sans MS" panose="030F0702030302020204" pitchFamily="66" charset="0"/>
              </a:rPr>
              <a:t>约翰福音</a:t>
            </a:r>
            <a:r>
              <a:rPr lang="es-ES" sz="24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12:35 )</a:t>
            </a:r>
            <a:endParaRPr lang="es-ES" sz="3200" b="1" dirty="0">
              <a:solidFill>
                <a:srgbClr val="7E972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" r="2287"/>
          <a:stretch>
            <a:fillRect/>
          </a:stretch>
        </p:blipFill>
        <p:spPr>
          <a:xfrm>
            <a:off x="20" y="10"/>
            <a:ext cx="4977364" cy="6857990"/>
          </a:xfrm>
          <a:prstGeom prst="rect">
            <a:avLst/>
          </a:prstGeom>
        </p:spPr>
      </p:pic>
      <p:pic>
        <p:nvPicPr>
          <p:cNvPr id="4" name="Imagen 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0" b="14090"/>
          <a:stretch>
            <a:fillRect/>
          </a:stretch>
        </p:blipFill>
        <p:spPr>
          <a:xfrm>
            <a:off x="4977384" y="10"/>
            <a:ext cx="7214616" cy="6857990"/>
          </a:xfrm>
          <a:prstGeom prst="rect">
            <a:avLst/>
          </a:prstGeom>
        </p:spPr>
      </p:pic>
      <p:sp>
        <p:nvSpPr>
          <p:cNvPr id="12" name="Rectangle 11"/>
          <p:cNvSpPr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5303520" y="4218905"/>
            <a:ext cx="6556248" cy="21270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cto 6"/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77384" y="0"/>
            <a:ext cx="0" cy="6858000"/>
          </a:xfrm>
          <a:prstGeom prst="line">
            <a:avLst/>
          </a:prstGeom>
          <a:ln w="130175">
            <a:solidFill>
              <a:schemeClr val="tx2">
                <a:lumMod val="25000"/>
                <a:lumOff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5434551" y="4451423"/>
            <a:ext cx="6300281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“</a:t>
            </a:r>
            <a:r>
              <a:rPr lang="zh-CN" altLang="en-US" sz="2800" b="1" dirty="0">
                <a:latin typeface="Comic Sans MS" panose="030F0702030302020204" pitchFamily="66" charset="0"/>
              </a:rPr>
              <a:t>摩西在旷野怎样举蛇，人子也必照样被举起来，</a:t>
            </a:r>
          </a:p>
          <a:p>
            <a:pPr algn="ctr"/>
            <a:r>
              <a:rPr lang="zh-CN" altLang="en-US" sz="2800" b="1" dirty="0">
                <a:latin typeface="Comic Sans MS" panose="030F0702030302020204" pitchFamily="66" charset="0"/>
              </a:rPr>
              <a:t>叫一切信他的都得永生。</a:t>
            </a:r>
            <a:r>
              <a:rPr lang="es-ES" sz="2400" b="1" dirty="0">
                <a:latin typeface="Comic Sans MS" panose="030F0702030302020204" pitchFamily="66" charset="0"/>
              </a:rPr>
              <a:t>” </a:t>
            </a:r>
          </a:p>
          <a:p>
            <a:pPr algn="ctr"/>
            <a:r>
              <a:rPr lang="es-ES" b="1" dirty="0">
                <a:latin typeface="Comic Sans MS" panose="030F0702030302020204" pitchFamily="66" charset="0"/>
              </a:rPr>
              <a:t>( </a:t>
            </a:r>
            <a:r>
              <a:rPr lang="zh-CN" altLang="en-US" b="1" dirty="0">
                <a:latin typeface="Comic Sans MS" panose="030F0702030302020204" pitchFamily="66" charset="0"/>
              </a:rPr>
              <a:t>约翰福音</a:t>
            </a:r>
            <a:r>
              <a:rPr lang="es-ES" b="1" dirty="0">
                <a:latin typeface="Comic Sans MS" panose="030F0702030302020204" pitchFamily="66" charset="0"/>
              </a:rPr>
              <a:t> 3:14, 15 )</a:t>
            </a:r>
            <a:endParaRPr lang="es-ES" sz="24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404812" y="417140"/>
            <a:ext cx="1138237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zh-CN" altLang="en-U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我将你的话藏在心里，免得我得罪你。</a:t>
            </a:r>
            <a:r>
              <a:rPr lang="es-E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2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( </a:t>
            </a:r>
            <a:r>
              <a:rPr lang="zh-CN" altLang="en-US" sz="2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诗篇</a:t>
            </a:r>
            <a:r>
              <a:rPr lang="es-ES" sz="2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119:11 )</a:t>
            </a:r>
          </a:p>
        </p:txBody>
      </p:sp>
      <p:pic>
        <p:nvPicPr>
          <p:cNvPr id="4" name="Imagen 3" descr="Un hombre con los brazos cruzados&#10;&#10;Descripción generada automáticamente con confianza med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025" y="1903288"/>
            <a:ext cx="2954846" cy="5039554"/>
          </a:xfrm>
          <a:prstGeom prst="rect">
            <a:avLst/>
          </a:prstGeom>
          <a:effectLst>
            <a:softEdge rad="381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Texto&#10;&#10;Descripción generada automáticamente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" b="1549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99043" y="205380"/>
            <a:ext cx="5051589" cy="1754326"/>
          </a:xfrm>
          <a:prstGeom prst="rect">
            <a:avLst/>
          </a:prstGeom>
          <a:gradFill>
            <a:gsLst>
              <a:gs pos="0">
                <a:srgbClr val="DDB9D7"/>
              </a:gs>
              <a:gs pos="50000">
                <a:srgbClr val="D7B3D2"/>
              </a:gs>
              <a:gs pos="100000">
                <a:srgbClr val="DCB6D6"/>
              </a:gs>
            </a:gsLst>
          </a:gradFill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草必枯干，花必凋残；惟有我们 神的话必永远立定！</a:t>
            </a:r>
            <a:r>
              <a:rPr lang="es-E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 </a:t>
            </a:r>
            <a:r>
              <a:rPr lang="zh-CN" altLang="en-US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以赛亚书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40:8 )</a:t>
            </a:r>
            <a:endParaRPr lang="es-ES" sz="36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009775" y="3680936"/>
            <a:ext cx="86963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zh-CN" alt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到那日，人必说：“看哪，这是我们的 神，我们素来等候他，他必拯救我们。</a:t>
            </a:r>
          </a:p>
          <a:p>
            <a:pPr algn="ctr"/>
            <a:r>
              <a:rPr lang="zh-CN" alt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这是耶和华，我们素来等候他，我们必因他的救恩欢喜快乐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’ </a:t>
            </a:r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” </a:t>
            </a:r>
          </a:p>
          <a:p>
            <a:pPr algn="ctr"/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( </a:t>
            </a:r>
            <a:r>
              <a:rPr lang="zh-CN" alt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以赛亚书</a:t>
            </a:r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25:9 )</a:t>
            </a:r>
            <a:endParaRPr lang="es-ES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a caricatura de una persona&#10;&#10;Descripción generada automáticamente con confianza media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8535521" y="920621"/>
            <a:ext cx="3515008" cy="50167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“</a:t>
            </a:r>
            <a:r>
              <a:rPr lang="zh-CN" alt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我们所讲的事，其中第一要紧的，</a:t>
            </a:r>
            <a:endParaRPr lang="en-MY" altLang="zh-CN" sz="2800" b="1" dirty="0">
              <a:solidFill>
                <a:srgbClr val="244897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zh-CN" alt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就是我们有这样的大祭司，</a:t>
            </a:r>
            <a:endParaRPr lang="en-MY" altLang="zh-CN" sz="2800" b="1" dirty="0">
              <a:solidFill>
                <a:srgbClr val="244897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zh-CN" alt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已经坐在天上至大者宝座的右边，</a:t>
            </a:r>
          </a:p>
          <a:p>
            <a:pPr algn="ctr"/>
            <a:r>
              <a:rPr lang="en-US" altLang="zh-CN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zh-CN" alt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在圣所，就是真帐幕里作执事；</a:t>
            </a:r>
            <a:endParaRPr lang="en-MY" altLang="zh-CN" sz="2800" b="1" dirty="0">
              <a:solidFill>
                <a:srgbClr val="244897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zh-CN" alt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这帐幕是主所支的，不是人所支的。</a:t>
            </a:r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” </a:t>
            </a:r>
          </a:p>
          <a:p>
            <a:pPr algn="ctr"/>
            <a:endParaRPr lang="es-ES" sz="2000" b="1" dirty="0">
              <a:solidFill>
                <a:srgbClr val="244897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2000" b="1" dirty="0">
                <a:solidFill>
                  <a:srgbClr val="244897"/>
                </a:solidFill>
                <a:latin typeface="Comic Sans MS" panose="030F0702030302020204" pitchFamily="66" charset="0"/>
              </a:rPr>
              <a:t>( </a:t>
            </a:r>
            <a:r>
              <a:rPr lang="zh-CN" altLang="en-US" sz="2000" b="1" dirty="0">
                <a:solidFill>
                  <a:srgbClr val="244897"/>
                </a:solidFill>
                <a:latin typeface="Comic Sans MS" panose="030F0702030302020204" pitchFamily="66" charset="0"/>
              </a:rPr>
              <a:t>希伯来书</a:t>
            </a:r>
            <a:r>
              <a:rPr lang="es-ES" sz="20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8:1, 2 )</a:t>
            </a:r>
            <a:endParaRPr lang="es-ES" sz="2800" b="1" dirty="0">
              <a:solidFill>
                <a:srgbClr val="244897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Texto&#10;&#10;Descripción generada automáticamente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-3164" t="4148" r="3164" b="1440"/>
          <a:stretch>
            <a:fillRect/>
          </a:stretch>
        </p:blipFill>
        <p:spPr>
          <a:xfrm>
            <a:off x="3890886" y="983228"/>
            <a:ext cx="8301112" cy="5874772"/>
          </a:xfrm>
          <a:custGeom>
            <a:avLst/>
            <a:gdLst/>
            <a:ahLst/>
            <a:cxnLst/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Imagen que contiene animal, tabla, perro, colorido&#10;&#10;Descripción generada automáticamente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0" r="20023" b="1"/>
          <a:stretch>
            <a:fillRect/>
          </a:stretch>
        </p:blipFill>
        <p:spPr>
          <a:xfrm>
            <a:off x="1741086" y="31314"/>
            <a:ext cx="4299597" cy="3583666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/>
          <p:cNvSpPr txBox="1"/>
          <p:nvPr/>
        </p:nvSpPr>
        <p:spPr>
          <a:xfrm>
            <a:off x="0" y="4028113"/>
            <a:ext cx="4299598" cy="184665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400" b="1" dirty="0">
                <a:solidFill>
                  <a:srgbClr val="B86C4C"/>
                </a:solidFill>
                <a:latin typeface="Comic Sans MS" panose="030F0702030302020204" pitchFamily="66" charset="0"/>
              </a:rPr>
              <a:t>“</a:t>
            </a:r>
            <a:r>
              <a:rPr lang="zh-CN" altLang="en-US" sz="2400" b="1" dirty="0">
                <a:solidFill>
                  <a:srgbClr val="B86C4C"/>
                </a:solidFill>
                <a:latin typeface="Comic Sans MS" panose="030F0702030302020204" pitchFamily="66" charset="0"/>
              </a:rPr>
              <a:t>龙向妇人发怒，去与她其余的儿女争战，这儿女就是那守 神诫命，为耶稣作见证</a:t>
            </a:r>
          </a:p>
          <a:p>
            <a:pPr algn="ctr"/>
            <a:r>
              <a:rPr lang="zh-CN" altLang="en-US" sz="2400" b="1" dirty="0">
                <a:solidFill>
                  <a:srgbClr val="B86C4C"/>
                </a:solidFill>
                <a:latin typeface="Comic Sans MS" panose="030F0702030302020204" pitchFamily="66" charset="0"/>
              </a:rPr>
              <a:t>的。</a:t>
            </a:r>
            <a:r>
              <a:rPr lang="es-ES" sz="2400" b="1" dirty="0">
                <a:solidFill>
                  <a:srgbClr val="B86C4C"/>
                </a:soli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b="1" dirty="0">
                <a:solidFill>
                  <a:srgbClr val="B86C4C"/>
                </a:solidFill>
                <a:latin typeface="Comic Sans MS" panose="030F0702030302020204" pitchFamily="66" charset="0"/>
              </a:rPr>
              <a:t>( </a:t>
            </a:r>
            <a:r>
              <a:rPr lang="zh-CN" altLang="en-US" b="1" dirty="0">
                <a:solidFill>
                  <a:srgbClr val="B86C4C"/>
                </a:solidFill>
                <a:latin typeface="Comic Sans MS" panose="030F0702030302020204" pitchFamily="66" charset="0"/>
              </a:rPr>
              <a:t>启示录</a:t>
            </a:r>
            <a:r>
              <a:rPr lang="es-ES" b="1" dirty="0">
                <a:solidFill>
                  <a:srgbClr val="B86C4C"/>
                </a:solidFill>
                <a:latin typeface="Comic Sans MS" panose="030F0702030302020204" pitchFamily="66" charset="0"/>
              </a:rPr>
              <a:t> 12:17 )</a:t>
            </a:r>
            <a:endParaRPr lang="es-ES" sz="2400" b="1" dirty="0">
              <a:solidFill>
                <a:srgbClr val="B86C4C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Hexágono 4"/>
          <p:cNvSpPr/>
          <p:nvPr/>
        </p:nvSpPr>
        <p:spPr>
          <a:xfrm>
            <a:off x="137117" y="259730"/>
            <a:ext cx="2100557" cy="1810825"/>
          </a:xfrm>
          <a:prstGeom prst="hexagon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339" t="-10581" r="-78703" b="-3329"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761</Words>
  <Application>Microsoft Office PowerPoint</Application>
  <PresentationFormat>Panorámica</PresentationFormat>
  <Paragraphs>43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61</cp:revision>
  <dcterms:created xsi:type="dcterms:W3CDTF">2024-03-23T15:50:00Z</dcterms:created>
  <dcterms:modified xsi:type="dcterms:W3CDTF">2024-04-13T19:43:37Z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3B3B6470EB074A16B6A44D033D036880_13</vt:lpwstr>
  </property>
  <property fmtid="{D5CDD505-2E9C-101B-9397-08002B2CF9AE}" pid="3" name="KSOProductBuildVer">
    <vt:lpwstr>1033-12.2.0.13489</vt:lpwstr>
  </property>
</Properties>
</file>