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84" r:id="rId2"/>
    <p:sldId id="292" r:id="rId3"/>
    <p:sldId id="293" r:id="rId4"/>
    <p:sldId id="295" r:id="rId5"/>
    <p:sldId id="298" r:id="rId6"/>
    <p:sldId id="300" r:id="rId7"/>
    <p:sldId id="301" r:id="rId8"/>
    <p:sldId id="302" r:id="rId9"/>
    <p:sldId id="303" r:id="rId10"/>
    <p:sldId id="305" r:id="rId11"/>
    <p:sldId id="307" r:id="rId12"/>
    <p:sldId id="30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4"/>
    <a:srgbClr val="F2601E"/>
    <a:srgbClr val="184372"/>
    <a:srgbClr val="0D253F"/>
    <a:srgbClr val="613E51"/>
    <a:srgbClr val="D5E1EB"/>
    <a:srgbClr val="C3D4E2"/>
    <a:srgbClr val="A3293D"/>
    <a:srgbClr val="8A2334"/>
    <a:srgbClr val="D4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5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2612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dot graphic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6660009" y="614878"/>
            <a:ext cx="4754683" cy="535531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只要刚强，大大壮胆，</a:t>
            </a:r>
            <a:endParaRPr lang="en-MY" altLang="zh-CN" sz="3600" b="1" dirty="0">
              <a:ln w="12700" cmpd="sng">
                <a:noFill/>
                <a:prstDash val="solid"/>
              </a:ln>
              <a:solidFill>
                <a:srgbClr val="693F17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zh-CN" altLang="en-U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谨守遵行我仆人摩西</a:t>
            </a:r>
            <a:endParaRPr lang="en-MY" altLang="zh-CN" sz="3600" b="1" dirty="0">
              <a:ln w="12700" cmpd="sng">
                <a:noFill/>
                <a:prstDash val="solid"/>
              </a:ln>
              <a:solidFill>
                <a:srgbClr val="693F17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zh-CN" altLang="en-U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所吩咐你的一切律法，</a:t>
            </a:r>
            <a:endParaRPr lang="en-MY" altLang="zh-CN" sz="3600" b="1" dirty="0">
              <a:ln w="12700" cmpd="sng">
                <a:noFill/>
                <a:prstDash val="solid"/>
              </a:ln>
              <a:solidFill>
                <a:srgbClr val="693F17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zh-CN" altLang="en-U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不可偏离左右，</a:t>
            </a:r>
            <a:endParaRPr lang="en-MY" altLang="zh-CN" sz="3600" b="1" dirty="0">
              <a:ln w="12700" cmpd="sng">
                <a:noFill/>
                <a:prstDash val="solid"/>
              </a:ln>
              <a:solidFill>
                <a:srgbClr val="693F17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zh-CN" altLang="en-U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使你无论往哪里去，</a:t>
            </a:r>
            <a:endParaRPr lang="en-MY" altLang="zh-CN" sz="3600" b="1" dirty="0">
              <a:ln w="12700" cmpd="sng">
                <a:noFill/>
                <a:prstDash val="solid"/>
              </a:ln>
              <a:solidFill>
                <a:srgbClr val="693F17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zh-CN" altLang="en-U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都可以顺利。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” </a:t>
            </a:r>
          </a:p>
          <a:p>
            <a:pPr algn="ctr">
              <a:spcBef>
                <a:spcPts val="1200"/>
              </a:spcBef>
            </a:pPr>
            <a:endParaRPr lang="en-MY" altLang="zh-CN" sz="2800" b="1" dirty="0">
              <a:ln w="12700" cmpd="sng">
                <a:noFill/>
                <a:prstDash val="solid"/>
              </a:ln>
              <a:solidFill>
                <a:srgbClr val="693F17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zh-CN" altLang="en-US" sz="28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约书亚记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1:7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r="16887"/>
          <a:stretch>
            <a:fillRect/>
          </a:stretch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" b="8113"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5373" r="-76" b="13939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/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ketch line"/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218313" y="5044043"/>
            <a:ext cx="11755373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他们遭遇这些事都要作为鉴戒，并且写在经上，正是警戒我们这末世的人。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哥林多前书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10:11)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14689"/>
          <a:stretch>
            <a:fillRect/>
          </a:stretch>
        </p:blipFill>
        <p:spPr>
          <a:xfrm>
            <a:off x="317636" y="321734"/>
            <a:ext cx="379757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6930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4708"/>
          <a:stretch>
            <a:fillRect/>
          </a:stretch>
        </p:blipFill>
        <p:spPr>
          <a:xfrm>
            <a:off x="8086176" y="321733"/>
            <a:ext cx="3797984" cy="2010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21649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b="14877"/>
          <a:stretch>
            <a:fillRect/>
          </a:stretch>
        </p:blipFill>
        <p:spPr>
          <a:xfrm>
            <a:off x="8082952" y="2431705"/>
            <a:ext cx="3797983" cy="200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Diagrama&#10;&#10;El contenido generado por IA puede ser incorrecto.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3270" r="-173" b="26088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/>
          <p:cNvSpPr txBox="1"/>
          <p:nvPr/>
        </p:nvSpPr>
        <p:spPr>
          <a:xfrm>
            <a:off x="4525698" y="4838294"/>
            <a:ext cx="7010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回答柔和，使怒消退；言语暴戾，触动怒气。</a:t>
            </a:r>
            <a:r>
              <a:rPr lang="es-ES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箴言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15:1 )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87215" y="328786"/>
            <a:ext cx="116468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耶和华应许赐福给以色列家的话，一句也没有落空，都应验了。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约书亚记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21:45 )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5408733" y="3803405"/>
            <a:ext cx="5858701" cy="25237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若是你们以事奉耶和华为不好，今日就可以选择所要事奉的。。。至于我和我家，我们必定事奉耶和华。。。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2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约书亚记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24:15 )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 descr="Dibujo de un hombre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22562" b="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18353"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6607818" y="857956"/>
            <a:ext cx="509367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妓女喇合因着信，曾和和平平地接待探子，</a:t>
            </a:r>
            <a:endParaRPr lang="en-MY" altLang="zh-C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4000">
                    <a:schemeClr val="accent4">
                      <a:lumMod val="40000"/>
                      <a:lumOff val="6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zh-CN" alt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就不与那些不顺从的人一同灭亡。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zh-CN" alt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希伯来书</a:t>
            </a: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11:31)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8363671" y="368400"/>
            <a:ext cx="3752129" cy="510909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因为耶和华你们的 神在你们前面使约旦河的水干了，</a:t>
            </a:r>
            <a:endParaRPr lang="en-MY" altLang="zh-CN" sz="2600" b="1" dirty="0">
              <a:ln w="12700" cmpd="sng">
                <a:noFill/>
                <a:prstDash val="solid"/>
              </a:ln>
              <a:solidFill>
                <a:srgbClr val="A3293D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zh-CN" altLang="en-US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等着你们过来，就如耶和华你们的 神从前在我们前面使红海干了，</a:t>
            </a:r>
            <a:endParaRPr lang="en-MY" altLang="zh-CN" sz="2600" b="1" dirty="0">
              <a:ln w="12700" cmpd="sng">
                <a:noFill/>
                <a:prstDash val="solid"/>
              </a:ln>
              <a:solidFill>
                <a:srgbClr val="A3293D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zh-CN" altLang="en-US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等着我们过来一样，</a:t>
            </a:r>
            <a:r>
              <a:rPr lang="en-US" altLang="zh-CN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zh-CN" altLang="en-US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要使地上万民都知道，耶和华的手大有能力，也要使你们永远敬畏</a:t>
            </a:r>
            <a:endParaRPr lang="en-MY" altLang="zh-CN" sz="2600" b="1" dirty="0">
              <a:ln w="12700" cmpd="sng">
                <a:noFill/>
                <a:prstDash val="solid"/>
              </a:ln>
              <a:solidFill>
                <a:srgbClr val="A3293D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zh-CN" altLang="en-US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耶和华你们的 神。</a:t>
            </a:r>
            <a:r>
              <a:rPr lang="es-ES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”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约书亚记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4:23, 24</a:t>
            </a:r>
            <a:endParaRPr lang="es-ES" sz="2400" dirty="0"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/>
          <p:cNvSpPr>
            <a:spLocks noGrp="1" noRot="1" noChangeAspect="1" noMove="1" noResize="1" noEditPoints="1" noAdjustHandles="1" noChangeArrowheads="1" noChangeShapeType="1"/>
          </p:cNvSpPr>
          <p:nvPr/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" name="Freeform 7"/>
          <p:cNvSpPr>
            <a:spLocks noGrp="1" noRot="1" noChangeAspect="1" noMove="1" noResize="1" noEditPoints="1" noAdjustHandles="1" noChangeArrowheads="1" noChangeShapeType="1"/>
          </p:cNvSpPr>
          <p:nvPr/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Freeform: Shape 21"/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/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Dibujo de una persona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0544"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/>
          <p:cNvSpPr txBox="1"/>
          <p:nvPr/>
        </p:nvSpPr>
        <p:spPr>
          <a:xfrm>
            <a:off x="189549" y="1013796"/>
            <a:ext cx="4439068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在这日以前，这日以后，耶和华听人的祷告，没有像这日的，是因耶和华为以色列争战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zh-CN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约书亚记</a:t>
            </a:r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10:14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70766" y="383366"/>
            <a:ext cx="5981701" cy="246221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约书亚一时杀败了这些王，并夺了他们的地，因为耶和华以色列的 神为以色</a:t>
            </a:r>
          </a:p>
          <a:p>
            <a:pPr>
              <a:spcBef>
                <a:spcPts val="1200"/>
              </a:spcBef>
            </a:pPr>
            <a:r>
              <a:rPr lang="zh-CN" altLang="en-U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列争战。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”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613E5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70766" y="3129298"/>
            <a:ext cx="315277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zh-CN" altLang="en-U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约书亚记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10:42</a:t>
            </a:r>
            <a:endParaRPr lang="es-ES" sz="2400" dirty="0">
              <a:solidFill>
                <a:srgbClr val="613E5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/>
          <p:cNvGrpSpPr>
            <a:grpSpLocks noGrp="1" noUngrp="1" noRot="1" noChangeAspect="1" noMove="1" noResize="1"/>
          </p:cNvGrpSpPr>
          <p:nvPr/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7743822" y="817217"/>
            <a:ext cx="4362450" cy="538609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“我耶和华是鉴察人心、试验人肺腑的，</a:t>
            </a:r>
            <a:endParaRPr lang="en-MY" altLang="zh-CN" sz="4000" b="1" dirty="0">
              <a:ln w="12700" cmpd="sng">
                <a:noFill/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zh-CN" altLang="en-U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要照各人所行的和他做事的结果报应</a:t>
            </a:r>
          </a:p>
          <a:p>
            <a:pPr algn="ctr">
              <a:spcBef>
                <a:spcPts val="1200"/>
              </a:spcBef>
            </a:pPr>
            <a:r>
              <a:rPr lang="zh-CN" altLang="en-U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他。”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endParaRPr lang="en-MY" altLang="zh-CN" sz="3200" b="1" dirty="0">
              <a:ln w="12700" cmpd="sng">
                <a:noFill/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zh-CN" altLang="en-U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耶利米书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17:10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n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/>
          <p:cNvSpPr txBox="1"/>
          <p:nvPr/>
        </p:nvSpPr>
        <p:spPr>
          <a:xfrm>
            <a:off x="4205108" y="3702238"/>
            <a:ext cx="3793268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你们要先求他的国和他的义，这些东西都要加给你们了。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zh-CN" altLang="en-US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马太福音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6:33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2671" r="-38" b="31005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2" b="2"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6467"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/>
          <p:cNvSpPr txBox="1"/>
          <p:nvPr/>
        </p:nvSpPr>
        <p:spPr>
          <a:xfrm>
            <a:off x="8318630" y="744463"/>
            <a:ext cx="3814755" cy="49244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从前引导你们、传 神之道给你们的人，你们要想念他们，效法他们的信心，留心</a:t>
            </a:r>
          </a:p>
          <a:p>
            <a:pPr algn="ctr">
              <a:spcBef>
                <a:spcPts val="1200"/>
              </a:spcBef>
            </a:pPr>
            <a:r>
              <a:rPr lang="zh-CN" altLang="en-U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看他们为人的结局。</a:t>
            </a:r>
            <a:r>
              <a:rPr lang="es-E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希伯来书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13:7)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4705"/>
          <a:stretch>
            <a:fillRect/>
          </a:stretch>
        </p:blipFill>
        <p:spPr>
          <a:xfrm>
            <a:off x="0" y="-11183"/>
            <a:ext cx="12192000" cy="686918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" y="246724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你们被囚而有指望的人，都要转回保障。我今日说明，我必加倍赐福给你们。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撒迦利亚书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9:12 )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636</Words>
  <Application>Microsoft Office PowerPoint</Application>
  <PresentationFormat>Panorámica</PresentationFormat>
  <Paragraphs>39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74</cp:revision>
  <dcterms:created xsi:type="dcterms:W3CDTF">2025-09-05T17:19:00Z</dcterms:created>
  <dcterms:modified xsi:type="dcterms:W3CDTF">2025-09-28T14:27:47Z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B3BE907BEC7D475C833E722EA7D340E7_13</vt:lpwstr>
  </property>
  <property fmtid="{D5CDD505-2E9C-101B-9397-08002B2CF9AE}" pid="3" name="KSOProductBuildVer">
    <vt:lpwstr>1033-12.2.0.22549</vt:lpwstr>
  </property>
</Properties>
</file>