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423"/>
    <a:srgbClr val="6A5238"/>
    <a:srgbClr val="72361A"/>
    <a:srgbClr val="FFFAD4"/>
    <a:srgbClr val="FDF6A2"/>
    <a:srgbClr val="F4DCAC"/>
    <a:srgbClr val="725536"/>
    <a:srgbClr val="8A6842"/>
    <a:srgbClr val="A57D4F"/>
    <a:srgbClr val="EE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D4CD6-1F3B-8502-D896-DC3AE8920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164831-8A2F-3F93-AEF9-F8E02BAB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A21A-46D9-18CE-5959-102424A3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66FB-8C06-F9F0-1AE4-56F9718F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4C699-18F4-808B-8BB7-8CF3FA0B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53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01476-4004-D5A8-1511-CDA01E0A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DC663F-0104-19E0-B192-A2D8C49B6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48E19-9994-1A13-9FAF-B29E16B3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AAD14-19C2-AF1C-4099-7A5EAD2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6304B-39E9-1143-2C3E-E1B2A10F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72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03BC7B-FEC0-FC5B-52E8-1997368D8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82ACB5-F9EB-AE7D-4FF9-143407316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89F9C-46C0-5E77-599E-7437FE5F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511A5-D9FB-AA88-9794-93BA52A9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C18FF7-742A-FB32-28EE-5D4DBC91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58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55DB7-A943-99A8-3923-11506A55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6F186-FAD3-6F29-66BA-2D88AF54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897A7-A164-377A-021C-8A3468A3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55EA1-AF0E-E8FC-93FA-1981410C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BE132-3CFE-4939-F8B9-86F239B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70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2D607-BE55-DB32-D2D2-E00BA341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DB960-B3EC-8FC5-17CF-E9398986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8D580-654B-975B-46D6-66586B88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A898C-8E64-79AD-D6FF-66311975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58491-5D86-C1C5-8913-D27ABAD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46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50101-366C-EC97-D136-19F7F0E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BEC31-675D-8111-B406-FB4A28F7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FCAA30-8DAB-3478-919F-5D5E17AB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E7660-4A5D-8295-49D8-948C10AC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28/06/2026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1CE3C-9C83-24AA-6994-7679CE44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5BB2CA-A213-CC71-2C39-60D6CE1C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88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26DE9-213D-89AA-A526-5A20F3C8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B36E6A-FD46-7A82-202B-D0324BA1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EB56C2-632F-2E14-9DF9-88A18ECE7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4027A6-6C60-6306-985E-031379334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867ABC-E540-0A46-4FFA-26A05F72D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DFABA3-FFAE-4032-E0D4-4DC18A7F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28/06/2026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C3744A-46CF-87F8-D181-81F3ABD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004905-32C6-EC24-4394-E1B09F07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11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69C8-36F8-BA8A-D1C4-5F7810A9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1B7BD-AAEB-6F27-E3AF-E35D4FC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28/06/2026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92C51-CF27-37A1-92AD-5601F993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9ADD54-ABCA-6D73-9920-96BA712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482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ECA377-C25E-D09D-EE1C-1B06F30D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28/06/2026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679926-94E8-FA67-9B39-03F6834C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486CC9-697B-0194-BB0A-C143A0A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CC607-703A-4EC1-333A-98D94BA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78F2F-0639-62B1-36D8-E120003C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E877E-0FA1-E2F0-1685-DEA4ED926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E04787-6672-74D3-DB99-6BAA6FA7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28/06/2026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F2A63-5480-FA25-88D0-F9B906B6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6DC4F7-734F-1326-4E66-8815AF8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90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F9307-BB53-E927-6BA6-274EB633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737C21-51EC-34A0-D339-321B2D5B0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4E7E5-4152-9C9F-36C7-62AF7442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1225B0-E0C4-B057-68BA-1C6FE7D0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28/06/2026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52CB0-23A1-34E4-74C2-6B5E4120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0DBC43-36A5-2E76-2673-6D9AD2BB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2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9C2CCC-B09C-3D18-FA9B-83C216CD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68D5D-0468-06D1-3D32-6EFD023B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AC3EA-6176-0042-BAB7-5077EFAF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057FF9-8B9C-473F-918D-2A10E69BC4BD}" type="datetimeFigureOut">
              <a:rPr lang="es-ES" smtClean="0"/>
              <a:t>28/06/2026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E9D4C-17FD-9998-0774-A73D367AE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6E17E-993D-6F2B-861E-E970FD9AA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16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469231" y="625454"/>
            <a:ext cx="247249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夜间，主在异象中对保罗说：“不要怕，只管讲，不要闭口。 </a:t>
            </a: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有我与你同在，必没有人下手害你，因为在这城里，我有许多的百姓。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”</a:t>
            </a:r>
            <a:b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使徒行传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18:9, 10 )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17E224-E838-2D01-4AAA-13635A87757E}"/>
              </a:ext>
            </a:extLst>
          </p:cNvPr>
          <p:cNvSpPr txBox="1"/>
          <p:nvPr/>
        </p:nvSpPr>
        <p:spPr>
          <a:xfrm>
            <a:off x="2633913" y="204537"/>
            <a:ext cx="7239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20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我们四面受敌，却不被困住；心里作难，却不至失望；</a:t>
            </a:r>
          </a:p>
          <a:p>
            <a:pPr algn="ctr"/>
            <a:r>
              <a:rPr lang="en-US" altLang="zh-CN" sz="20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zh-CN" altLang="en-US" sz="20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遭逼迫，却不被丢弃；打倒了，却不至死亡。</a:t>
            </a:r>
          </a:p>
          <a:p>
            <a:pPr algn="ctr"/>
            <a:r>
              <a:rPr lang="en-US" altLang="zh-CN" sz="20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zh-CN" altLang="en-US" sz="20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身上常带着耶稣的死，使耶稣的生也显明在我们身上。</a:t>
            </a:r>
            <a:r>
              <a:rPr 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s-E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哥林多后书</a:t>
            </a:r>
            <a:r>
              <a:rPr lang="es-E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4:8–10 )</a:t>
            </a:r>
          </a:p>
        </p:txBody>
      </p:sp>
    </p:spTree>
    <p:extLst>
      <p:ext uri="{BB962C8B-B14F-4D97-AF65-F5344CB8AC3E}">
        <p14:creationId xmlns:p14="http://schemas.microsoft.com/office/powerpoint/2010/main" val="60934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471D0F-F1EC-2BF7-E03B-FCF0A4B65FA9}"/>
              </a:ext>
            </a:extLst>
          </p:cNvPr>
          <p:cNvSpPr txBox="1"/>
          <p:nvPr/>
        </p:nvSpPr>
        <p:spPr>
          <a:xfrm>
            <a:off x="6734175" y="416869"/>
            <a:ext cx="545782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 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你们知道我们主耶稣基督的恩典：</a:t>
            </a:r>
            <a:endParaRPr lang="en-MY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他本来富足，却为你们成了贫穷，</a:t>
            </a:r>
            <a:endParaRPr lang="en-MY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叫你们因他的贫穷，可以成为富足。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哥林多后书 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8:9 )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4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3EF38F6-F56D-52F5-A0DB-C1FF53AC92C3}"/>
              </a:ext>
            </a:extLst>
          </p:cNvPr>
          <p:cNvSpPr txBox="1"/>
          <p:nvPr/>
        </p:nvSpPr>
        <p:spPr>
          <a:xfrm>
            <a:off x="282742" y="485421"/>
            <a:ext cx="6515100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  <a:contourClr>
                <a:srgbClr val="F4DCAC"/>
              </a:contourClr>
            </a:sp3d>
          </a:bodyPr>
          <a:lstStyle/>
          <a:p>
            <a:pPr algn="ctr"/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我们争战的兵器，本不是属血气的，乃是在 神面前有能力，可以攻破坚固的营垒。</a:t>
            </a:r>
            <a:r>
              <a:rPr lang="en-U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s-ES" sz="3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哥林多后书</a:t>
            </a:r>
            <a:r>
              <a:rPr lang="es-ES" altLang="zh-CN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10:4 )</a:t>
            </a:r>
            <a:endParaRPr lang="es-ES" sz="3200" b="1" dirty="0">
              <a:ln w="12700">
                <a:noFill/>
                <a:prstDash val="solid"/>
              </a:ln>
              <a:solidFill>
                <a:srgbClr val="725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5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790B8F-E32F-5A80-1EBB-F800D776FE5B}"/>
              </a:ext>
            </a:extLst>
          </p:cNvPr>
          <p:cNvSpPr txBox="1"/>
          <p:nvPr/>
        </p:nvSpPr>
        <p:spPr>
          <a:xfrm>
            <a:off x="9344025" y="193910"/>
            <a:ext cx="2722044" cy="2862322"/>
          </a:xfrm>
          <a:prstGeom prst="rect">
            <a:avLst/>
          </a:prstGeom>
          <a:solidFill>
            <a:srgbClr val="FFFAD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n-US" sz="2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愿主耶稣基督的恩惠、 神的慈爱、圣灵的感动，常与你们众人同在！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endParaRPr lang="es-ES" sz="2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哥林多后书 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13:14 )</a:t>
            </a:r>
          </a:p>
          <a:p>
            <a:pPr algn="ctr"/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4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FE40E-3C93-50CD-0ED4-A6D5A0B22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63D7E-722B-EF41-B8F9-F373E098AEC1}"/>
              </a:ext>
            </a:extLst>
          </p:cNvPr>
          <p:cNvSpPr txBox="1"/>
          <p:nvPr/>
        </p:nvSpPr>
        <p:spPr>
          <a:xfrm>
            <a:off x="216568" y="281786"/>
            <a:ext cx="550093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因为十字架的道理，在那灭亡的人为愚拙；在我们得救的人却为 神的大能。</a:t>
            </a:r>
            <a:r>
              <a:rPr lang="en-U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哥林多前书</a:t>
            </a:r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1:18 )</a:t>
            </a:r>
            <a:endParaRPr lang="es-ES" sz="2400" b="1" dirty="0">
              <a:solidFill>
                <a:srgbClr val="FCE996"/>
              </a:solidFill>
              <a:effectLst>
                <a:glow rad="127000">
                  <a:srgbClr val="030303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4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830997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弟兄们，我藉我们主耶稣基督的名，劝你们都说一样的话。你们中间也不可分党</a:t>
            </a:r>
          </a:p>
          <a:p>
            <a:pPr algn="ctr"/>
            <a:r>
              <a:rPr lang="zh-CN" altLang="en-US" sz="2400" b="1" dirty="0">
                <a:solidFill>
                  <a:srgbClr val="993423"/>
                </a:solidFill>
                <a:latin typeface="Comic Sans MS" panose="030F0702030302020204" pitchFamily="66" charset="0"/>
              </a:rPr>
              <a:t>，只要一心一意，彼此相合。</a:t>
            </a:r>
            <a:r>
              <a:rPr 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”</a:t>
            </a:r>
            <a:r>
              <a:rPr lang="es-E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( </a:t>
            </a:r>
            <a:r>
              <a:rPr lang="zh-CN" altLang="en-U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哥林多前书</a:t>
            </a:r>
            <a:r>
              <a:rPr lang="es-E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1:10 )</a:t>
            </a: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8D5930-7586-E8C7-9DF2-A74333F52825}"/>
              </a:ext>
            </a:extLst>
          </p:cNvPr>
          <p:cNvSpPr txBox="1"/>
          <p:nvPr/>
        </p:nvSpPr>
        <p:spPr>
          <a:xfrm>
            <a:off x="7937231" y="411083"/>
            <a:ext cx="3936734" cy="3354765"/>
          </a:xfrm>
          <a:prstGeom prst="rect">
            <a:avLst/>
          </a:prstGeom>
          <a:solidFill>
            <a:srgbClr val="FFF3D0"/>
          </a:solidFill>
          <a:effectLst>
            <a:innerShdw blurRad="114300">
              <a:schemeClr val="accent3">
                <a:lumMod val="75000"/>
              </a:scheme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岂不知你们的身子就是圣灵的殿吗？</a:t>
            </a:r>
            <a:endParaRPr lang="en-MY" altLang="zh-CN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这圣灵是从 神而来，住在你们里头的；</a:t>
            </a:r>
            <a:endParaRPr lang="en-MY" altLang="zh-CN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并且你们不是自己的人，</a:t>
            </a:r>
          </a:p>
          <a:p>
            <a:pPr algn="ctr"/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因为你们是重价买来的，</a:t>
            </a:r>
            <a:endParaRPr lang="en-MY" altLang="zh-CN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所以要在你们的身子上荣耀 神。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哥林多前书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6:19, 20 </a:t>
            </a:r>
            <a:r>
              <a:rPr lang="es-E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1032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5AAEA5-13CB-E5B1-F8E5-E4C9DF8C3DFA}"/>
              </a:ext>
            </a:extLst>
          </p:cNvPr>
          <p:cNvSpPr txBox="1"/>
          <p:nvPr/>
        </p:nvSpPr>
        <p:spPr>
          <a:xfrm>
            <a:off x="266199" y="3736307"/>
            <a:ext cx="3295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所以，你们或吃或喝，无论做甚么，都要为荣耀 神而行。</a:t>
            </a:r>
            <a:r>
              <a:rPr lang="en-U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s-ES" sz="2400" b="1" dirty="0">
              <a:solidFill>
                <a:srgbClr val="FFF3D0"/>
              </a:solidFill>
              <a:effectLst>
                <a:glow rad="762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340089-2457-DCB6-3849-96E7B45DCD44}"/>
              </a:ext>
            </a:extLst>
          </p:cNvPr>
          <p:cNvSpPr txBox="1"/>
          <p:nvPr/>
        </p:nvSpPr>
        <p:spPr>
          <a:xfrm>
            <a:off x="266199" y="3302003"/>
            <a:ext cx="3599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s-ES" sz="1800" dirty="0"/>
              <a:t>( </a:t>
            </a:r>
            <a:r>
              <a:rPr lang="zh-CN" altLang="en-US" sz="1800" dirty="0"/>
              <a:t>哥林多前书</a:t>
            </a:r>
            <a:r>
              <a:rPr lang="es-ES" altLang="zh-CN" sz="1800" dirty="0"/>
              <a:t> </a:t>
            </a:r>
            <a:r>
              <a:rPr lang="es-ES" sz="1800" dirty="0"/>
              <a:t> 10:31 )</a:t>
            </a:r>
          </a:p>
        </p:txBody>
      </p:sp>
    </p:spTree>
    <p:extLst>
      <p:ext uri="{BB962C8B-B14F-4D97-AF65-F5344CB8AC3E}">
        <p14:creationId xmlns:p14="http://schemas.microsoft.com/office/powerpoint/2010/main" val="142500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FC6302-19BB-17A2-9F98-8EA7BC0E9B32}"/>
              </a:ext>
            </a:extLst>
          </p:cNvPr>
          <p:cNvSpPr txBox="1"/>
          <p:nvPr/>
        </p:nvSpPr>
        <p:spPr>
          <a:xfrm>
            <a:off x="2864716" y="194911"/>
            <a:ext cx="4677077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你们要追求爱，也要切慕属灵的恩赐，其中更要羡慕的，</a:t>
            </a:r>
            <a:endParaRPr lang="en-MY" altLang="zh-CN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是作先知讲道（注：原</a:t>
            </a:r>
          </a:p>
          <a:p>
            <a:pPr algn="ctr"/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文作“是说预言”。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es-ES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哥林多前书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14:1 )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1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14077E-B506-26F7-438C-B8D8211A6044}"/>
              </a:ext>
            </a:extLst>
          </p:cNvPr>
          <p:cNvSpPr txBox="1"/>
          <p:nvPr/>
        </p:nvSpPr>
        <p:spPr>
          <a:xfrm>
            <a:off x="0" y="330868"/>
            <a:ext cx="12192000" cy="954107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如今常存的有信，有望，有爱；这三样，其中最大的是爱。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endParaRPr lang="es-ES" sz="1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哥林多前书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13:13 )</a:t>
            </a:r>
            <a:endParaRPr lang="es-E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3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6CFBBE-2B04-42C2-E13D-D8027ADA8D07}"/>
              </a:ext>
            </a:extLst>
          </p:cNvPr>
          <p:cNvSpPr txBox="1"/>
          <p:nvPr/>
        </p:nvSpPr>
        <p:spPr>
          <a:xfrm>
            <a:off x="0" y="348313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若基督没有复活，我们所传的便是枉然，你们所信的也是枉然！</a:t>
            </a: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。。。。</a:t>
            </a:r>
            <a:r>
              <a:rPr lang="en-US" altLang="zh-CN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基督若没有复活，你们的信便是徒然，你们仍在罪里 </a:t>
            </a:r>
            <a:r>
              <a:rPr lang="en-U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!”</a:t>
            </a:r>
            <a:r>
              <a:rPr lang="es-E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哥林多前书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15:14–17 )</a:t>
            </a:r>
            <a:endParaRPr lang="es-ES" sz="2400" b="1" dirty="0">
              <a:solidFill>
                <a:schemeClr val="bg1"/>
              </a:solidFill>
              <a:effectLst>
                <a:glow rad="165100">
                  <a:srgbClr val="4296B4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04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066D0C-3C24-2847-9B95-FA6F89A8A62A}"/>
              </a:ext>
            </a:extLst>
          </p:cNvPr>
          <p:cNvSpPr txBox="1"/>
          <p:nvPr/>
        </p:nvSpPr>
        <p:spPr>
          <a:xfrm>
            <a:off x="273218" y="437423"/>
            <a:ext cx="317182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 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我先前心里难过痛苦，多多地流泪，写信给你们，不是叫你们忧愁，</a:t>
            </a:r>
            <a:endParaRPr lang="en-MY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乃是叫你们知道我格外地疼爱你们。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哥林多后书 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2:4 )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60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722</Words>
  <Application>Microsoft Office PowerPoint</Application>
  <PresentationFormat>Panorámica</PresentationFormat>
  <Paragraphs>41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59</cp:revision>
  <dcterms:created xsi:type="dcterms:W3CDTF">2026-05-16T18:56:31Z</dcterms:created>
  <dcterms:modified xsi:type="dcterms:W3CDTF">2026-06-28T13:08:13Z</dcterms:modified>
</cp:coreProperties>
</file>