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74" r:id="rId3"/>
    <p:sldId id="277" r:id="rId4"/>
    <p:sldId id="257" r:id="rId5"/>
    <p:sldId id="258" r:id="rId6"/>
    <p:sldId id="259" r:id="rId7"/>
    <p:sldId id="260" r:id="rId8"/>
    <p:sldId id="270" r:id="rId9"/>
    <p:sldId id="275" r:id="rId10"/>
    <p:sldId id="262" r:id="rId11"/>
    <p:sldId id="276" r:id="rId12"/>
    <p:sldId id="264" r:id="rId13"/>
    <p:sldId id="272"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0C88"/>
    <a:srgbClr val="110593"/>
    <a:srgbClr val="0C469E"/>
    <a:srgbClr val="05A9A9"/>
    <a:srgbClr val="00B047"/>
    <a:srgbClr val="20C012"/>
    <a:srgbClr val="89CB05"/>
    <a:srgbClr val="D69F0C"/>
    <a:srgbClr val="E5C77B"/>
    <a:srgbClr val="DDB4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7" d="100"/>
          <a:sy n="107" d="100"/>
        </p:scale>
        <p:origin x="6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6FD004-DDD0-4A34-A5E4-B8D617CFEB15}" type="doc">
      <dgm:prSet loTypeId="urn:microsoft.com/office/officeart/2005/8/layout/vList3" loCatId="list" qsTypeId="urn:microsoft.com/office/officeart/2005/8/quickstyle/3d1" qsCatId="3D" csTypeId="urn:microsoft.com/office/officeart/2005/8/colors/colorful2" csCatId="colorful" phldr="1"/>
      <dgm:spPr/>
      <dgm:t>
        <a:bodyPr/>
        <a:lstStyle/>
        <a:p>
          <a:endParaRPr lang="es-ES"/>
        </a:p>
      </dgm:t>
    </dgm:pt>
    <dgm:pt modelId="{6A55718B-719A-4DCB-A9C6-5B21F0E125C2}">
      <dgm:prSet custT="1"/>
      <dgm:spPr/>
      <dgm:t>
        <a:bodyPr/>
        <a:lstStyle/>
        <a:p>
          <a:r>
            <a:rPr lang="es-ES" sz="2000" b="1" dirty="0" err="1">
              <a:effectLst>
                <a:outerShdw blurRad="38100" dist="38100" dir="2700000" algn="tl">
                  <a:srgbClr val="000000">
                    <a:alpha val="43137"/>
                  </a:srgbClr>
                </a:outerShdw>
              </a:effectLst>
            </a:rPr>
            <a:t>Věřili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Ježíšov</a:t>
          </a:r>
          <a:r>
            <a:rPr lang="cs-CZ" sz="2000" b="1" dirty="0">
              <a:effectLst>
                <a:outerShdw blurRad="38100" dist="38100" dir="2700000" algn="tl">
                  <a:srgbClr val="000000">
                    <a:alpha val="43137"/>
                  </a:srgbClr>
                </a:outerShdw>
              </a:effectLst>
            </a:rPr>
            <a:t>u</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učení</a:t>
          </a:r>
          <a:endParaRPr lang="es-ES" sz="2000" b="1" dirty="0">
            <a:effectLst>
              <a:outerShdw blurRad="38100" dist="38100" dir="2700000" algn="tl">
                <a:srgbClr val="000000">
                  <a:alpha val="43137"/>
                </a:srgbClr>
              </a:outerShdw>
            </a:effectLst>
          </a:endParaRPr>
        </a:p>
      </dgm:t>
    </dgm:pt>
    <dgm:pt modelId="{82D34D38-13DB-4576-8486-04428C319685}" type="parTrans" cxnId="{D2B874D4-B677-45C5-A322-1A1403208C89}">
      <dgm:prSet/>
      <dgm:spPr/>
      <dgm:t>
        <a:bodyPr/>
        <a:lstStyle/>
        <a:p>
          <a:endParaRPr lang="es-ES" sz="2000" b="1">
            <a:effectLst>
              <a:outerShdw blurRad="38100" dist="38100" dir="2700000" algn="tl">
                <a:srgbClr val="000000">
                  <a:alpha val="43137"/>
                </a:srgbClr>
              </a:outerShdw>
            </a:effectLst>
          </a:endParaRPr>
        </a:p>
      </dgm:t>
    </dgm:pt>
    <dgm:pt modelId="{9914A308-F811-4613-824C-68045FCDE078}" type="sibTrans" cxnId="{D2B874D4-B677-45C5-A322-1A1403208C89}">
      <dgm:prSet/>
      <dgm:spPr/>
      <dgm:t>
        <a:bodyPr/>
        <a:lstStyle/>
        <a:p>
          <a:endParaRPr lang="es-ES" sz="2000" b="1">
            <a:effectLst>
              <a:outerShdw blurRad="38100" dist="38100" dir="2700000" algn="tl">
                <a:srgbClr val="000000">
                  <a:alpha val="43137"/>
                </a:srgbClr>
              </a:outerShdw>
            </a:effectLst>
          </a:endParaRPr>
        </a:p>
      </dgm:t>
    </dgm:pt>
    <dgm:pt modelId="{088AA768-3988-4FE5-A467-5AD924F75B99}">
      <dgm:prSet custT="1"/>
      <dgm:spPr/>
      <dgm:t>
        <a:bodyPr/>
        <a:lstStyle/>
        <a:p>
          <a:r>
            <a:rPr lang="es-ES" sz="2000" b="1" dirty="0">
              <a:effectLst>
                <a:outerShdw blurRad="38100" dist="38100" dir="2700000" algn="tl">
                  <a:srgbClr val="000000">
                    <a:alpha val="43137"/>
                  </a:srgbClr>
                </a:outerShdw>
              </a:effectLst>
            </a:rPr>
            <a:t>Ti, </a:t>
          </a:r>
          <a:r>
            <a:rPr lang="es-ES" sz="2000" b="1" dirty="0" err="1">
              <a:effectLst>
                <a:outerShdw blurRad="38100" dist="38100" dir="2700000" algn="tl">
                  <a:srgbClr val="000000">
                    <a:alpha val="43137"/>
                  </a:srgbClr>
                </a:outerShdw>
              </a:effectLst>
            </a:rPr>
            <a:t>kteří</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měli</a:t>
          </a:r>
          <a:r>
            <a:rPr lang="es-ES" sz="2000" b="1" dirty="0">
              <a:effectLst>
                <a:outerShdw blurRad="38100" dist="38100" dir="2700000" algn="tl">
                  <a:srgbClr val="000000">
                    <a:alpha val="43137"/>
                  </a:srgbClr>
                </a:outerShdw>
              </a:effectLst>
            </a:rPr>
            <a:t> dar, </a:t>
          </a:r>
          <a:r>
            <a:rPr lang="es-ES" sz="2000" b="1" dirty="0" err="1">
              <a:effectLst>
                <a:outerShdw blurRad="38100" dist="38100" dir="2700000" algn="tl">
                  <a:srgbClr val="000000">
                    <a:alpha val="43137"/>
                  </a:srgbClr>
                </a:outerShdw>
              </a:effectLst>
            </a:rPr>
            <a:t>uzdravovali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nemocné</a:t>
          </a:r>
          <a:endParaRPr lang="es-ES" sz="2000" b="1" dirty="0">
            <a:effectLst>
              <a:outerShdw blurRad="38100" dist="38100" dir="2700000" algn="tl">
                <a:srgbClr val="000000">
                  <a:alpha val="43137"/>
                </a:srgbClr>
              </a:outerShdw>
            </a:effectLst>
          </a:endParaRPr>
        </a:p>
      </dgm:t>
    </dgm:pt>
    <dgm:pt modelId="{9253D168-7D2B-43BA-8551-4908C1FA4E55}" type="parTrans" cxnId="{7747CF89-EA84-4840-A20B-FBBAE87E49F7}">
      <dgm:prSet/>
      <dgm:spPr/>
      <dgm:t>
        <a:bodyPr/>
        <a:lstStyle/>
        <a:p>
          <a:endParaRPr lang="es-ES" sz="2000" b="1">
            <a:effectLst>
              <a:outerShdw blurRad="38100" dist="38100" dir="2700000" algn="tl">
                <a:srgbClr val="000000">
                  <a:alpha val="43137"/>
                </a:srgbClr>
              </a:outerShdw>
            </a:effectLst>
          </a:endParaRPr>
        </a:p>
      </dgm:t>
    </dgm:pt>
    <dgm:pt modelId="{0779F71C-ADAF-4771-9F64-CCD72301F34C}" type="sibTrans" cxnId="{7747CF89-EA84-4840-A20B-FBBAE87E49F7}">
      <dgm:prSet/>
      <dgm:spPr/>
      <dgm:t>
        <a:bodyPr/>
        <a:lstStyle/>
        <a:p>
          <a:endParaRPr lang="es-ES" sz="2000" b="1">
            <a:effectLst>
              <a:outerShdw blurRad="38100" dist="38100" dir="2700000" algn="tl">
                <a:srgbClr val="000000">
                  <a:alpha val="43137"/>
                </a:srgbClr>
              </a:outerShdw>
            </a:effectLst>
          </a:endParaRPr>
        </a:p>
      </dgm:t>
    </dgm:pt>
    <dgm:pt modelId="{2D528160-BE34-47B7-80F9-866245272F21}">
      <dgm:prSet custT="1"/>
      <dgm:spPr/>
      <dgm:t>
        <a:bodyPr/>
        <a:lstStyle/>
        <a:p>
          <a:r>
            <a:rPr lang="es-ES" sz="2000" b="1" dirty="0" err="1">
              <a:effectLst>
                <a:outerShdw blurRad="38100" dist="38100" dir="2700000" algn="tl">
                  <a:srgbClr val="000000">
                    <a:alpha val="43137"/>
                  </a:srgbClr>
                </a:outerShdw>
              </a:effectLst>
            </a:rPr>
            <a:t>Měli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všechno</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společné</a:t>
          </a:r>
          <a:endParaRPr lang="es-ES" sz="2000" b="1" dirty="0">
            <a:effectLst>
              <a:outerShdw blurRad="38100" dist="38100" dir="2700000" algn="tl">
                <a:srgbClr val="000000">
                  <a:alpha val="43137"/>
                </a:srgbClr>
              </a:outerShdw>
            </a:effectLst>
          </a:endParaRPr>
        </a:p>
      </dgm:t>
    </dgm:pt>
    <dgm:pt modelId="{59ECCE45-B0B9-48EA-A41F-318C44FA2E8F}" type="parTrans" cxnId="{7B483920-DD1A-449F-BD31-5340E248E581}">
      <dgm:prSet/>
      <dgm:spPr/>
      <dgm:t>
        <a:bodyPr/>
        <a:lstStyle/>
        <a:p>
          <a:endParaRPr lang="es-ES" sz="2000" b="1">
            <a:effectLst>
              <a:outerShdw blurRad="38100" dist="38100" dir="2700000" algn="tl">
                <a:srgbClr val="000000">
                  <a:alpha val="43137"/>
                </a:srgbClr>
              </a:outerShdw>
            </a:effectLst>
          </a:endParaRPr>
        </a:p>
      </dgm:t>
    </dgm:pt>
    <dgm:pt modelId="{62FEC0E7-1AE2-411D-B02A-CEF176400244}" type="sibTrans" cxnId="{7B483920-DD1A-449F-BD31-5340E248E581}">
      <dgm:prSet/>
      <dgm:spPr/>
      <dgm:t>
        <a:bodyPr/>
        <a:lstStyle/>
        <a:p>
          <a:endParaRPr lang="es-ES" sz="2000" b="1">
            <a:effectLst>
              <a:outerShdw blurRad="38100" dist="38100" dir="2700000" algn="tl">
                <a:srgbClr val="000000">
                  <a:alpha val="43137"/>
                </a:srgbClr>
              </a:outerShdw>
            </a:effectLst>
          </a:endParaRPr>
        </a:p>
      </dgm:t>
    </dgm:pt>
    <dgm:pt modelId="{F95CB98C-BF16-460D-969A-F34A202CA300}">
      <dgm:prSet custT="1"/>
      <dgm:spPr/>
      <dgm:t>
        <a:bodyPr/>
        <a:lstStyle/>
        <a:p>
          <a:r>
            <a:rPr lang="pl-PL" sz="2000" b="1" dirty="0">
              <a:effectLst>
                <a:outerShdw blurRad="38100" dist="38100" dir="2700000" algn="tl">
                  <a:srgbClr val="000000">
                    <a:alpha val="43137"/>
                  </a:srgbClr>
                </a:outerShdw>
              </a:effectLst>
            </a:rPr>
            <a:t>O to, co měli, se dělili s potřebnými</a:t>
          </a:r>
          <a:endParaRPr lang="es-ES" sz="2000" b="1" dirty="0">
            <a:effectLst>
              <a:outerShdw blurRad="38100" dist="38100" dir="2700000" algn="tl">
                <a:srgbClr val="000000">
                  <a:alpha val="43137"/>
                </a:srgbClr>
              </a:outerShdw>
            </a:effectLst>
          </a:endParaRPr>
        </a:p>
      </dgm:t>
    </dgm:pt>
    <dgm:pt modelId="{B590490C-A7EC-4EE6-A9FC-B68FDFB30BA3}" type="parTrans" cxnId="{8F021B66-F95D-48F4-AC4A-CDA93298A6A8}">
      <dgm:prSet/>
      <dgm:spPr/>
      <dgm:t>
        <a:bodyPr/>
        <a:lstStyle/>
        <a:p>
          <a:endParaRPr lang="es-ES" sz="2000" b="1">
            <a:effectLst>
              <a:outerShdw blurRad="38100" dist="38100" dir="2700000" algn="tl">
                <a:srgbClr val="000000">
                  <a:alpha val="43137"/>
                </a:srgbClr>
              </a:outerShdw>
            </a:effectLst>
          </a:endParaRPr>
        </a:p>
      </dgm:t>
    </dgm:pt>
    <dgm:pt modelId="{54BB0EBC-DB35-4C8A-9B31-D69CD3B22413}" type="sibTrans" cxnId="{8F021B66-F95D-48F4-AC4A-CDA93298A6A8}">
      <dgm:prSet/>
      <dgm:spPr/>
      <dgm:t>
        <a:bodyPr/>
        <a:lstStyle/>
        <a:p>
          <a:endParaRPr lang="es-ES" sz="2000" b="1">
            <a:effectLst>
              <a:outerShdw blurRad="38100" dist="38100" dir="2700000" algn="tl">
                <a:srgbClr val="000000">
                  <a:alpha val="43137"/>
                </a:srgbClr>
              </a:outerShdw>
            </a:effectLst>
          </a:endParaRPr>
        </a:p>
      </dgm:t>
    </dgm:pt>
    <dgm:pt modelId="{65413416-36FB-4EBF-A892-AB0B194B409A}">
      <dgm:prSet custT="1"/>
      <dgm:spPr/>
      <dgm:t>
        <a:bodyPr/>
        <a:lstStyle/>
        <a:p>
          <a:r>
            <a:rPr lang="es-ES" sz="2000" b="1" dirty="0" err="1">
              <a:effectLst>
                <a:outerShdw blurRad="38100" dist="38100" dir="2700000" algn="tl">
                  <a:srgbClr val="000000">
                    <a:alpha val="43137"/>
                  </a:srgbClr>
                </a:outerShdw>
              </a:effectLst>
            </a:rPr>
            <a:t>Pořádali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veřejná</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shromáždění</a:t>
          </a:r>
          <a:endParaRPr lang="es-ES" sz="2000" b="1" dirty="0">
            <a:effectLst>
              <a:outerShdw blurRad="38100" dist="38100" dir="2700000" algn="tl">
                <a:srgbClr val="000000">
                  <a:alpha val="43137"/>
                </a:srgbClr>
              </a:outerShdw>
            </a:effectLst>
          </a:endParaRPr>
        </a:p>
      </dgm:t>
    </dgm:pt>
    <dgm:pt modelId="{408D0389-1E33-40F5-BEAD-C6440870BF5F}" type="parTrans" cxnId="{B14C8772-A738-47E5-B65E-A114432E02D8}">
      <dgm:prSet/>
      <dgm:spPr/>
      <dgm:t>
        <a:bodyPr/>
        <a:lstStyle/>
        <a:p>
          <a:endParaRPr lang="es-ES" sz="2000" b="1">
            <a:effectLst>
              <a:outerShdw blurRad="38100" dist="38100" dir="2700000" algn="tl">
                <a:srgbClr val="000000">
                  <a:alpha val="43137"/>
                </a:srgbClr>
              </a:outerShdw>
            </a:effectLst>
          </a:endParaRPr>
        </a:p>
      </dgm:t>
    </dgm:pt>
    <dgm:pt modelId="{2D2C27BD-DF35-477D-8869-78D5C0038AA9}" type="sibTrans" cxnId="{B14C8772-A738-47E5-B65E-A114432E02D8}">
      <dgm:prSet/>
      <dgm:spPr/>
      <dgm:t>
        <a:bodyPr/>
        <a:lstStyle/>
        <a:p>
          <a:endParaRPr lang="es-ES" sz="2000" b="1">
            <a:effectLst>
              <a:outerShdw blurRad="38100" dist="38100" dir="2700000" algn="tl">
                <a:srgbClr val="000000">
                  <a:alpha val="43137"/>
                </a:srgbClr>
              </a:outerShdw>
            </a:effectLst>
          </a:endParaRPr>
        </a:p>
      </dgm:t>
    </dgm:pt>
    <dgm:pt modelId="{4993E7D9-ADC1-4828-B208-EE6ACC549708}">
      <dgm:prSet custT="1"/>
      <dgm:spPr/>
      <dgm:t>
        <a:bodyPr/>
        <a:lstStyle/>
        <a:p>
          <a:r>
            <a:rPr lang="es-ES" sz="2000" b="1" dirty="0" err="1">
              <a:effectLst>
                <a:outerShdw blurRad="38100" dist="38100" dir="2700000" algn="tl">
                  <a:srgbClr val="000000">
                    <a:alpha val="43137"/>
                  </a:srgbClr>
                </a:outerShdw>
              </a:effectLst>
            </a:rPr>
            <a:t>Pořádali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shromáždění</a:t>
          </a:r>
          <a:r>
            <a:rPr lang="es-ES" sz="2000" b="1" dirty="0">
              <a:effectLst>
                <a:outerShdw blurRad="38100" dist="38100" dir="2700000" algn="tl">
                  <a:srgbClr val="000000">
                    <a:alpha val="43137"/>
                  </a:srgbClr>
                </a:outerShdw>
              </a:effectLst>
            </a:rPr>
            <a:t> v </a:t>
          </a:r>
          <a:r>
            <a:rPr lang="es-ES" sz="2000" b="1" dirty="0" err="1">
              <a:effectLst>
                <a:outerShdw blurRad="38100" dist="38100" dir="2700000" algn="tl">
                  <a:srgbClr val="000000">
                    <a:alpha val="43137"/>
                  </a:srgbClr>
                </a:outerShdw>
              </a:effectLst>
            </a:rPr>
            <a:t>domovech</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kde</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slavili</a:t>
          </a:r>
          <a:r>
            <a:rPr lang="es-ES" sz="2000" b="1" dirty="0">
              <a:effectLst>
                <a:outerShdw blurRad="38100" dist="38100" dir="2700000" algn="tl">
                  <a:srgbClr val="000000">
                    <a:alpha val="43137"/>
                  </a:srgbClr>
                </a:outerShdw>
              </a:effectLst>
            </a:rPr>
            <a:t> </a:t>
          </a:r>
          <a:r>
            <a:rPr lang="cs-CZ" sz="2000" b="1" dirty="0">
              <a:effectLst>
                <a:outerShdw blurRad="38100" dist="38100" dir="2700000" algn="tl">
                  <a:srgbClr val="000000">
                    <a:alpha val="43137"/>
                  </a:srgbClr>
                </a:outerShdw>
              </a:effectLst>
            </a:rPr>
            <a:t>Večeři Páně</a:t>
          </a:r>
          <a:endParaRPr lang="es-ES" sz="2000" b="1" dirty="0">
            <a:effectLst>
              <a:outerShdw blurRad="38100" dist="38100" dir="2700000" algn="tl">
                <a:srgbClr val="000000">
                  <a:alpha val="43137"/>
                </a:srgbClr>
              </a:outerShdw>
            </a:effectLst>
          </a:endParaRPr>
        </a:p>
      </dgm:t>
    </dgm:pt>
    <dgm:pt modelId="{2494712F-D82E-4388-B8A0-C17701945099}" type="parTrans" cxnId="{CDCEA70A-3A7E-4F80-AED1-901E3BA440DA}">
      <dgm:prSet/>
      <dgm:spPr/>
      <dgm:t>
        <a:bodyPr/>
        <a:lstStyle/>
        <a:p>
          <a:endParaRPr lang="es-ES" sz="2000" b="1">
            <a:effectLst>
              <a:outerShdw blurRad="38100" dist="38100" dir="2700000" algn="tl">
                <a:srgbClr val="000000">
                  <a:alpha val="43137"/>
                </a:srgbClr>
              </a:outerShdw>
            </a:effectLst>
          </a:endParaRPr>
        </a:p>
      </dgm:t>
    </dgm:pt>
    <dgm:pt modelId="{0032FBBE-DA42-4847-A832-764661CC3EA1}" type="sibTrans" cxnId="{CDCEA70A-3A7E-4F80-AED1-901E3BA440DA}">
      <dgm:prSet/>
      <dgm:spPr/>
      <dgm:t>
        <a:bodyPr/>
        <a:lstStyle/>
        <a:p>
          <a:endParaRPr lang="es-ES" sz="2000" b="1">
            <a:effectLst>
              <a:outerShdw blurRad="38100" dist="38100" dir="2700000" algn="tl">
                <a:srgbClr val="000000">
                  <a:alpha val="43137"/>
                </a:srgbClr>
              </a:outerShdw>
            </a:effectLst>
          </a:endParaRPr>
        </a:p>
      </dgm:t>
    </dgm:pt>
    <dgm:pt modelId="{141650AB-FF20-4BDD-969A-CFBDCEAF1BA6}">
      <dgm:prSet custT="1"/>
      <dgm:spPr/>
      <dgm:t>
        <a:bodyPr/>
        <a:lstStyle/>
        <a:p>
          <a:r>
            <a:rPr lang="es-ES" sz="2000" b="1" dirty="0" err="1">
              <a:effectLst>
                <a:outerShdw blurRad="38100" dist="38100" dir="2700000" algn="tl">
                  <a:srgbClr val="000000">
                    <a:alpha val="43137"/>
                  </a:srgbClr>
                </a:outerShdw>
              </a:effectLst>
            </a:rPr>
            <a:t>Žili</a:t>
          </a:r>
          <a:r>
            <a:rPr lang="es-ES" sz="2000" b="1" dirty="0">
              <a:effectLst>
                <a:outerShdw blurRad="38100" dist="38100" dir="2700000" algn="tl">
                  <a:srgbClr val="000000">
                    <a:alpha val="43137"/>
                  </a:srgbClr>
                </a:outerShdw>
              </a:effectLst>
            </a:rPr>
            <a:t> s </a:t>
          </a:r>
          <a:r>
            <a:rPr lang="es-ES" sz="2000" b="1" dirty="0" err="1">
              <a:effectLst>
                <a:outerShdw blurRad="38100" dist="38100" dir="2700000" algn="tl">
                  <a:srgbClr val="000000">
                    <a:alpha val="43137"/>
                  </a:srgbClr>
                </a:outerShdw>
              </a:effectLst>
            </a:rPr>
            <a:t>radostí</a:t>
          </a:r>
          <a:r>
            <a:rPr lang="es-ES" sz="2000" b="1" dirty="0">
              <a:effectLst>
                <a:outerShdw blurRad="38100" dist="38100" dir="2700000" algn="tl">
                  <a:srgbClr val="000000">
                    <a:alpha val="43137"/>
                  </a:srgbClr>
                </a:outerShdw>
              </a:effectLst>
            </a:rPr>
            <a:t> a </a:t>
          </a:r>
          <a:r>
            <a:rPr lang="es-ES" sz="2000" b="1" dirty="0" err="1">
              <a:effectLst>
                <a:outerShdw blurRad="38100" dist="38100" dir="2700000" algn="tl">
                  <a:srgbClr val="000000">
                    <a:alpha val="43137"/>
                  </a:srgbClr>
                </a:outerShdw>
              </a:effectLst>
            </a:rPr>
            <a:t>prostotou</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srdce</a:t>
          </a:r>
          <a:endParaRPr lang="es-ES" sz="2000" b="1" dirty="0">
            <a:effectLst>
              <a:outerShdw blurRad="38100" dist="38100" dir="2700000" algn="tl">
                <a:srgbClr val="000000">
                  <a:alpha val="43137"/>
                </a:srgbClr>
              </a:outerShdw>
            </a:effectLst>
          </a:endParaRPr>
        </a:p>
      </dgm:t>
    </dgm:pt>
    <dgm:pt modelId="{B276DC85-5A87-4FF0-B546-F2E43F72B709}" type="parTrans" cxnId="{E0F42A2C-FA0F-4B92-B088-DD2AAE769D58}">
      <dgm:prSet/>
      <dgm:spPr/>
      <dgm:t>
        <a:bodyPr/>
        <a:lstStyle/>
        <a:p>
          <a:endParaRPr lang="es-ES" sz="2000" b="1">
            <a:effectLst>
              <a:outerShdw blurRad="38100" dist="38100" dir="2700000" algn="tl">
                <a:srgbClr val="000000">
                  <a:alpha val="43137"/>
                </a:srgbClr>
              </a:outerShdw>
            </a:effectLst>
          </a:endParaRPr>
        </a:p>
      </dgm:t>
    </dgm:pt>
    <dgm:pt modelId="{6FDA5D5A-9505-45DC-91B6-0ABBCAE578F6}" type="sibTrans" cxnId="{E0F42A2C-FA0F-4B92-B088-DD2AAE769D58}">
      <dgm:prSet/>
      <dgm:spPr/>
      <dgm:t>
        <a:bodyPr/>
        <a:lstStyle/>
        <a:p>
          <a:endParaRPr lang="es-ES" sz="2000" b="1">
            <a:effectLst>
              <a:outerShdw blurRad="38100" dist="38100" dir="2700000" algn="tl">
                <a:srgbClr val="000000">
                  <a:alpha val="43137"/>
                </a:srgbClr>
              </a:outerShdw>
            </a:effectLst>
          </a:endParaRPr>
        </a:p>
      </dgm:t>
    </dgm:pt>
    <dgm:pt modelId="{93A148E9-B8AA-407B-B1F2-22A51E813557}">
      <dgm:prSet custT="1"/>
      <dgm:spPr/>
      <dgm:t>
        <a:bodyPr/>
        <a:lstStyle/>
        <a:p>
          <a:r>
            <a:rPr lang="es-ES" sz="2000" b="1" dirty="0" err="1">
              <a:effectLst>
                <a:outerShdw blurRad="38100" dist="38100" dir="2700000" algn="tl">
                  <a:srgbClr val="000000">
                    <a:alpha val="43137"/>
                  </a:srgbClr>
                </a:outerShdw>
              </a:effectLst>
            </a:rPr>
            <a:t>Chválili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Boha</a:t>
          </a:r>
          <a:endParaRPr lang="es-ES" sz="2000" b="1" dirty="0">
            <a:effectLst>
              <a:outerShdw blurRad="38100" dist="38100" dir="2700000" algn="tl">
                <a:srgbClr val="000000">
                  <a:alpha val="43137"/>
                </a:srgbClr>
              </a:outerShdw>
            </a:effectLst>
          </a:endParaRPr>
        </a:p>
      </dgm:t>
    </dgm:pt>
    <dgm:pt modelId="{7593432B-D79D-49F0-AFB8-77FCC91097F5}" type="parTrans" cxnId="{AAB56C2B-05B7-494E-AE48-F64CDE4A990D}">
      <dgm:prSet/>
      <dgm:spPr/>
      <dgm:t>
        <a:bodyPr/>
        <a:lstStyle/>
        <a:p>
          <a:endParaRPr lang="es-ES" sz="2000" b="1">
            <a:effectLst>
              <a:outerShdw blurRad="38100" dist="38100" dir="2700000" algn="tl">
                <a:srgbClr val="000000">
                  <a:alpha val="43137"/>
                </a:srgbClr>
              </a:outerShdw>
            </a:effectLst>
          </a:endParaRPr>
        </a:p>
      </dgm:t>
    </dgm:pt>
    <dgm:pt modelId="{6DDB776C-40D2-4934-BE71-5A7DF02CAD49}" type="sibTrans" cxnId="{AAB56C2B-05B7-494E-AE48-F64CDE4A990D}">
      <dgm:prSet/>
      <dgm:spPr/>
      <dgm:t>
        <a:bodyPr/>
        <a:lstStyle/>
        <a:p>
          <a:endParaRPr lang="es-ES" sz="2000" b="1">
            <a:effectLst>
              <a:outerShdw blurRad="38100" dist="38100" dir="2700000" algn="tl">
                <a:srgbClr val="000000">
                  <a:alpha val="43137"/>
                </a:srgbClr>
              </a:outerShdw>
            </a:effectLst>
          </a:endParaRPr>
        </a:p>
      </dgm:t>
    </dgm:pt>
    <dgm:pt modelId="{812E446D-8663-47C2-BF6B-A0983D059049}" type="pres">
      <dgm:prSet presAssocID="{8A6FD004-DDD0-4A34-A5E4-B8D617CFEB15}" presName="linearFlow" presStyleCnt="0">
        <dgm:presLayoutVars>
          <dgm:dir/>
          <dgm:resizeHandles val="exact"/>
        </dgm:presLayoutVars>
      </dgm:prSet>
      <dgm:spPr/>
    </dgm:pt>
    <dgm:pt modelId="{3FF5806F-FE3E-410C-8823-9AD392CB48D9}" type="pres">
      <dgm:prSet presAssocID="{6A55718B-719A-4DCB-A9C6-5B21F0E125C2}" presName="composite" presStyleCnt="0"/>
      <dgm:spPr/>
    </dgm:pt>
    <dgm:pt modelId="{593C632F-6E4E-4DF9-875E-7FAFF6294EA5}" type="pres">
      <dgm:prSet presAssocID="{6A55718B-719A-4DCB-A9C6-5B21F0E125C2}" presName="imgShp" presStyleLbl="fgImgPlace1" presStyleIdx="0" presStyleCnt="8" custLinFactX="-100000" custLinFactNeighborX="-162145"/>
      <dgm:spPr>
        <a:prstGeom prst="heart">
          <a:avLst/>
        </a:prstGeom>
        <a:solidFill>
          <a:srgbClr val="D69F0C"/>
        </a:solidFill>
        <a:effectLst>
          <a:outerShdw blurRad="50800" dist="38100" dir="2700000" algn="tl" rotWithShape="0">
            <a:prstClr val="black">
              <a:alpha val="40000"/>
            </a:prstClr>
          </a:outerShdw>
        </a:effectLst>
      </dgm:spPr>
    </dgm:pt>
    <dgm:pt modelId="{308687F3-EAA2-4ED6-B580-A75C6E326F1F}" type="pres">
      <dgm:prSet presAssocID="{6A55718B-719A-4DCB-A9C6-5B21F0E125C2}" presName="txShp" presStyleLbl="node1" presStyleIdx="0" presStyleCnt="8" custScaleX="142454" custLinFactNeighborX="4127">
        <dgm:presLayoutVars>
          <dgm:bulletEnabled val="1"/>
        </dgm:presLayoutVars>
      </dgm:prSet>
      <dgm:spPr/>
    </dgm:pt>
    <dgm:pt modelId="{146623B5-77D2-4437-AA44-2981F69538AD}" type="pres">
      <dgm:prSet presAssocID="{9914A308-F811-4613-824C-68045FCDE078}" presName="spacing" presStyleCnt="0"/>
      <dgm:spPr/>
    </dgm:pt>
    <dgm:pt modelId="{26FA3C60-BC5B-4D22-804C-DAE573AC0066}" type="pres">
      <dgm:prSet presAssocID="{088AA768-3988-4FE5-A467-5AD924F75B99}" presName="composite" presStyleCnt="0"/>
      <dgm:spPr/>
    </dgm:pt>
    <dgm:pt modelId="{B771A9FD-1A36-4F4E-B943-39A76BEC5DD4}" type="pres">
      <dgm:prSet presAssocID="{088AA768-3988-4FE5-A467-5AD924F75B99}" presName="imgShp" presStyleLbl="fgImgPlace1" presStyleIdx="1" presStyleCnt="8" custLinFactX="-100000" custLinFactNeighborX="-162145"/>
      <dgm:spPr>
        <a:prstGeom prst="heart">
          <a:avLst/>
        </a:prstGeom>
        <a:solidFill>
          <a:srgbClr val="89CB05"/>
        </a:solidFill>
        <a:effectLst>
          <a:outerShdw blurRad="50800" dist="38100" dir="2700000" algn="tl" rotWithShape="0">
            <a:prstClr val="black">
              <a:alpha val="40000"/>
            </a:prstClr>
          </a:outerShdw>
        </a:effectLst>
      </dgm:spPr>
    </dgm:pt>
    <dgm:pt modelId="{8EF119AF-0E19-4A04-A7B6-9315C2CDF1BB}" type="pres">
      <dgm:prSet presAssocID="{088AA768-3988-4FE5-A467-5AD924F75B99}" presName="txShp" presStyleLbl="node1" presStyleIdx="1" presStyleCnt="8" custScaleX="142454" custLinFactNeighborX="4127">
        <dgm:presLayoutVars>
          <dgm:bulletEnabled val="1"/>
        </dgm:presLayoutVars>
      </dgm:prSet>
      <dgm:spPr/>
    </dgm:pt>
    <dgm:pt modelId="{C3B50C1E-5F5F-4FF8-AB15-F36318C3A70A}" type="pres">
      <dgm:prSet presAssocID="{0779F71C-ADAF-4771-9F64-CCD72301F34C}" presName="spacing" presStyleCnt="0"/>
      <dgm:spPr/>
    </dgm:pt>
    <dgm:pt modelId="{151CF5B0-A4DF-4FBD-99A3-B6F7C04D18FE}" type="pres">
      <dgm:prSet presAssocID="{2D528160-BE34-47B7-80F9-866245272F21}" presName="composite" presStyleCnt="0"/>
      <dgm:spPr/>
    </dgm:pt>
    <dgm:pt modelId="{B9DA2D1F-B724-43FA-9BD2-EB7F13A6627D}" type="pres">
      <dgm:prSet presAssocID="{2D528160-BE34-47B7-80F9-866245272F21}" presName="imgShp" presStyleLbl="fgImgPlace1" presStyleIdx="2" presStyleCnt="8" custLinFactX="-100000" custLinFactNeighborX="-162145"/>
      <dgm:spPr>
        <a:prstGeom prst="heart">
          <a:avLst/>
        </a:prstGeom>
        <a:solidFill>
          <a:srgbClr val="20C012"/>
        </a:solidFill>
        <a:effectLst>
          <a:outerShdw blurRad="50800" dist="38100" dir="2700000" algn="tl" rotWithShape="0">
            <a:prstClr val="black">
              <a:alpha val="40000"/>
            </a:prstClr>
          </a:outerShdw>
        </a:effectLst>
      </dgm:spPr>
    </dgm:pt>
    <dgm:pt modelId="{674355F8-F5A9-4CCC-80EA-6DD432903CF4}" type="pres">
      <dgm:prSet presAssocID="{2D528160-BE34-47B7-80F9-866245272F21}" presName="txShp" presStyleLbl="node1" presStyleIdx="2" presStyleCnt="8" custScaleX="142454" custLinFactNeighborX="4127">
        <dgm:presLayoutVars>
          <dgm:bulletEnabled val="1"/>
        </dgm:presLayoutVars>
      </dgm:prSet>
      <dgm:spPr/>
    </dgm:pt>
    <dgm:pt modelId="{D48AD1C4-BA6E-4443-A547-860C39C86D62}" type="pres">
      <dgm:prSet presAssocID="{62FEC0E7-1AE2-411D-B02A-CEF176400244}" presName="spacing" presStyleCnt="0"/>
      <dgm:spPr/>
    </dgm:pt>
    <dgm:pt modelId="{CE9B2856-FD14-4FFD-8E97-460C6585173B}" type="pres">
      <dgm:prSet presAssocID="{F95CB98C-BF16-460D-969A-F34A202CA300}" presName="composite" presStyleCnt="0"/>
      <dgm:spPr/>
    </dgm:pt>
    <dgm:pt modelId="{36EA4B06-54A1-42F3-9F9F-6E6B3E2C1CAB}" type="pres">
      <dgm:prSet presAssocID="{F95CB98C-BF16-460D-969A-F34A202CA300}" presName="imgShp" presStyleLbl="fgImgPlace1" presStyleIdx="3" presStyleCnt="8" custLinFactX="-100000" custLinFactNeighborX="-162145"/>
      <dgm:spPr>
        <a:prstGeom prst="heart">
          <a:avLst/>
        </a:prstGeom>
        <a:solidFill>
          <a:srgbClr val="00B047"/>
        </a:solidFill>
        <a:effectLst>
          <a:outerShdw blurRad="50800" dist="38100" dir="2700000" algn="tl" rotWithShape="0">
            <a:prstClr val="black">
              <a:alpha val="40000"/>
            </a:prstClr>
          </a:outerShdw>
        </a:effectLst>
      </dgm:spPr>
    </dgm:pt>
    <dgm:pt modelId="{E3358233-AB0B-499A-B985-326DDD53CC03}" type="pres">
      <dgm:prSet presAssocID="{F95CB98C-BF16-460D-969A-F34A202CA300}" presName="txShp" presStyleLbl="node1" presStyleIdx="3" presStyleCnt="8" custScaleX="142454" custLinFactNeighborX="4127">
        <dgm:presLayoutVars>
          <dgm:bulletEnabled val="1"/>
        </dgm:presLayoutVars>
      </dgm:prSet>
      <dgm:spPr/>
    </dgm:pt>
    <dgm:pt modelId="{43C8B56E-6B07-42D6-8FF3-759EBE6428C6}" type="pres">
      <dgm:prSet presAssocID="{54BB0EBC-DB35-4C8A-9B31-D69CD3B22413}" presName="spacing" presStyleCnt="0"/>
      <dgm:spPr/>
    </dgm:pt>
    <dgm:pt modelId="{1ADFF835-C972-4E5F-9279-EFB35C807CC8}" type="pres">
      <dgm:prSet presAssocID="{65413416-36FB-4EBF-A892-AB0B194B409A}" presName="composite" presStyleCnt="0"/>
      <dgm:spPr/>
    </dgm:pt>
    <dgm:pt modelId="{8CC3E3EE-2716-4106-81EA-17A7E5630B27}" type="pres">
      <dgm:prSet presAssocID="{65413416-36FB-4EBF-A892-AB0B194B409A}" presName="imgShp" presStyleLbl="fgImgPlace1" presStyleIdx="4" presStyleCnt="8" custLinFactX="-100000" custLinFactNeighborX="-162145"/>
      <dgm:spPr>
        <a:prstGeom prst="heart">
          <a:avLst/>
        </a:prstGeom>
        <a:solidFill>
          <a:srgbClr val="05A9A9"/>
        </a:solidFill>
        <a:effectLst>
          <a:outerShdw blurRad="50800" dist="38100" dir="2700000" algn="tl" rotWithShape="0">
            <a:prstClr val="black">
              <a:alpha val="40000"/>
            </a:prstClr>
          </a:outerShdw>
        </a:effectLst>
      </dgm:spPr>
    </dgm:pt>
    <dgm:pt modelId="{FC9F8CF2-3B20-4C2F-BDB2-BFDC4C9B239A}" type="pres">
      <dgm:prSet presAssocID="{65413416-36FB-4EBF-A892-AB0B194B409A}" presName="txShp" presStyleLbl="node1" presStyleIdx="4" presStyleCnt="8" custScaleX="142454" custLinFactNeighborX="4127">
        <dgm:presLayoutVars>
          <dgm:bulletEnabled val="1"/>
        </dgm:presLayoutVars>
      </dgm:prSet>
      <dgm:spPr/>
    </dgm:pt>
    <dgm:pt modelId="{4C36C3FE-A7B5-41D5-B208-797601BBEEB7}" type="pres">
      <dgm:prSet presAssocID="{2D2C27BD-DF35-477D-8869-78D5C0038AA9}" presName="spacing" presStyleCnt="0"/>
      <dgm:spPr/>
    </dgm:pt>
    <dgm:pt modelId="{EECB047C-D43F-43A6-AFFD-E70AE3AC9ADB}" type="pres">
      <dgm:prSet presAssocID="{4993E7D9-ADC1-4828-B208-EE6ACC549708}" presName="composite" presStyleCnt="0"/>
      <dgm:spPr/>
    </dgm:pt>
    <dgm:pt modelId="{8B3316BC-2B74-4B7F-B9A7-E865537FF35F}" type="pres">
      <dgm:prSet presAssocID="{4993E7D9-ADC1-4828-B208-EE6ACC549708}" presName="imgShp" presStyleLbl="fgImgPlace1" presStyleIdx="5" presStyleCnt="8" custLinFactX="-100000" custLinFactNeighborX="-162145"/>
      <dgm:spPr>
        <a:prstGeom prst="heart">
          <a:avLst/>
        </a:prstGeom>
        <a:solidFill>
          <a:srgbClr val="0C469E"/>
        </a:solidFill>
        <a:effectLst>
          <a:outerShdw blurRad="50800" dist="38100" dir="2700000" algn="tl" rotWithShape="0">
            <a:prstClr val="black">
              <a:alpha val="40000"/>
            </a:prstClr>
          </a:outerShdw>
        </a:effectLst>
      </dgm:spPr>
    </dgm:pt>
    <dgm:pt modelId="{89119926-C6C4-4EA9-880F-E3207FCFD84A}" type="pres">
      <dgm:prSet presAssocID="{4993E7D9-ADC1-4828-B208-EE6ACC549708}" presName="txShp" presStyleLbl="node1" presStyleIdx="5" presStyleCnt="8" custScaleX="142454" custLinFactNeighborX="4127">
        <dgm:presLayoutVars>
          <dgm:bulletEnabled val="1"/>
        </dgm:presLayoutVars>
      </dgm:prSet>
      <dgm:spPr/>
    </dgm:pt>
    <dgm:pt modelId="{FED3F5C3-37EC-485A-B1DD-E81BE8B31259}" type="pres">
      <dgm:prSet presAssocID="{0032FBBE-DA42-4847-A832-764661CC3EA1}" presName="spacing" presStyleCnt="0"/>
      <dgm:spPr/>
    </dgm:pt>
    <dgm:pt modelId="{18AE61E7-E970-4DC3-8EFC-2F0E305FFB90}" type="pres">
      <dgm:prSet presAssocID="{141650AB-FF20-4BDD-969A-CFBDCEAF1BA6}" presName="composite" presStyleCnt="0"/>
      <dgm:spPr/>
    </dgm:pt>
    <dgm:pt modelId="{D889E4A5-8C3E-4785-B1C9-3C540E8153A9}" type="pres">
      <dgm:prSet presAssocID="{141650AB-FF20-4BDD-969A-CFBDCEAF1BA6}" presName="imgShp" presStyleLbl="fgImgPlace1" presStyleIdx="6" presStyleCnt="8" custLinFactX="-100000" custLinFactNeighborX="-162145"/>
      <dgm:spPr>
        <a:prstGeom prst="heart">
          <a:avLst/>
        </a:prstGeom>
        <a:solidFill>
          <a:srgbClr val="110593"/>
        </a:solidFill>
        <a:effectLst>
          <a:outerShdw blurRad="50800" dist="38100" dir="2700000" algn="tl" rotWithShape="0">
            <a:prstClr val="black">
              <a:alpha val="40000"/>
            </a:prstClr>
          </a:outerShdw>
        </a:effectLst>
      </dgm:spPr>
    </dgm:pt>
    <dgm:pt modelId="{FC273BEF-115B-4D1F-847D-6649371DF806}" type="pres">
      <dgm:prSet presAssocID="{141650AB-FF20-4BDD-969A-CFBDCEAF1BA6}" presName="txShp" presStyleLbl="node1" presStyleIdx="6" presStyleCnt="8" custScaleX="142454" custLinFactNeighborX="4127">
        <dgm:presLayoutVars>
          <dgm:bulletEnabled val="1"/>
        </dgm:presLayoutVars>
      </dgm:prSet>
      <dgm:spPr/>
    </dgm:pt>
    <dgm:pt modelId="{A33506E4-3476-4900-B5A5-72DBA127CB93}" type="pres">
      <dgm:prSet presAssocID="{6FDA5D5A-9505-45DC-91B6-0ABBCAE578F6}" presName="spacing" presStyleCnt="0"/>
      <dgm:spPr/>
    </dgm:pt>
    <dgm:pt modelId="{92DDBA11-50BA-484D-B49D-D35FE540EF88}" type="pres">
      <dgm:prSet presAssocID="{93A148E9-B8AA-407B-B1F2-22A51E813557}" presName="composite" presStyleCnt="0"/>
      <dgm:spPr/>
    </dgm:pt>
    <dgm:pt modelId="{E89E5BB7-EFAE-4919-B748-BE6D906FFF66}" type="pres">
      <dgm:prSet presAssocID="{93A148E9-B8AA-407B-B1F2-22A51E813557}" presName="imgShp" presStyleLbl="fgImgPlace1" presStyleIdx="7" presStyleCnt="8" custLinFactX="-100000" custLinFactNeighborX="-162145"/>
      <dgm:spPr>
        <a:prstGeom prst="heart">
          <a:avLst/>
        </a:prstGeom>
        <a:solidFill>
          <a:srgbClr val="5D0C88"/>
        </a:solidFill>
        <a:effectLst>
          <a:outerShdw blurRad="50800" dist="38100" dir="2700000" algn="tl" rotWithShape="0">
            <a:prstClr val="black">
              <a:alpha val="40000"/>
            </a:prstClr>
          </a:outerShdw>
        </a:effectLst>
      </dgm:spPr>
    </dgm:pt>
    <dgm:pt modelId="{4E896A66-4610-42C5-8BC4-A177A6D9C65B}" type="pres">
      <dgm:prSet presAssocID="{93A148E9-B8AA-407B-B1F2-22A51E813557}" presName="txShp" presStyleLbl="node1" presStyleIdx="7" presStyleCnt="8" custScaleX="142454" custLinFactNeighborX="4127">
        <dgm:presLayoutVars>
          <dgm:bulletEnabled val="1"/>
        </dgm:presLayoutVars>
      </dgm:prSet>
      <dgm:spPr/>
    </dgm:pt>
  </dgm:ptLst>
  <dgm:cxnLst>
    <dgm:cxn modelId="{CDCEA70A-3A7E-4F80-AED1-901E3BA440DA}" srcId="{8A6FD004-DDD0-4A34-A5E4-B8D617CFEB15}" destId="{4993E7D9-ADC1-4828-B208-EE6ACC549708}" srcOrd="5" destOrd="0" parTransId="{2494712F-D82E-4388-B8A0-C17701945099}" sibTransId="{0032FBBE-DA42-4847-A832-764661CC3EA1}"/>
    <dgm:cxn modelId="{7B483920-DD1A-449F-BD31-5340E248E581}" srcId="{8A6FD004-DDD0-4A34-A5E4-B8D617CFEB15}" destId="{2D528160-BE34-47B7-80F9-866245272F21}" srcOrd="2" destOrd="0" parTransId="{59ECCE45-B0B9-48EA-A41F-318C44FA2E8F}" sibTransId="{62FEC0E7-1AE2-411D-B02A-CEF176400244}"/>
    <dgm:cxn modelId="{E95DB024-3D05-4E06-831D-D16DBF522FA8}" type="presOf" srcId="{4993E7D9-ADC1-4828-B208-EE6ACC549708}" destId="{89119926-C6C4-4EA9-880F-E3207FCFD84A}" srcOrd="0" destOrd="0" presId="urn:microsoft.com/office/officeart/2005/8/layout/vList3"/>
    <dgm:cxn modelId="{FA243129-043A-4299-8042-408F1E136C06}" type="presOf" srcId="{2D528160-BE34-47B7-80F9-866245272F21}" destId="{674355F8-F5A9-4CCC-80EA-6DD432903CF4}" srcOrd="0" destOrd="0" presId="urn:microsoft.com/office/officeart/2005/8/layout/vList3"/>
    <dgm:cxn modelId="{AAB56C2B-05B7-494E-AE48-F64CDE4A990D}" srcId="{8A6FD004-DDD0-4A34-A5E4-B8D617CFEB15}" destId="{93A148E9-B8AA-407B-B1F2-22A51E813557}" srcOrd="7" destOrd="0" parTransId="{7593432B-D79D-49F0-AFB8-77FCC91097F5}" sibTransId="{6DDB776C-40D2-4934-BE71-5A7DF02CAD49}"/>
    <dgm:cxn modelId="{E0F42A2C-FA0F-4B92-B088-DD2AAE769D58}" srcId="{8A6FD004-DDD0-4A34-A5E4-B8D617CFEB15}" destId="{141650AB-FF20-4BDD-969A-CFBDCEAF1BA6}" srcOrd="6" destOrd="0" parTransId="{B276DC85-5A87-4FF0-B546-F2E43F72B709}" sibTransId="{6FDA5D5A-9505-45DC-91B6-0ABBCAE578F6}"/>
    <dgm:cxn modelId="{296BEB3A-002A-4DA1-BF9F-19CB1102BF63}" type="presOf" srcId="{F95CB98C-BF16-460D-969A-F34A202CA300}" destId="{E3358233-AB0B-499A-B985-326DDD53CC03}" srcOrd="0" destOrd="0" presId="urn:microsoft.com/office/officeart/2005/8/layout/vList3"/>
    <dgm:cxn modelId="{8F021B66-F95D-48F4-AC4A-CDA93298A6A8}" srcId="{8A6FD004-DDD0-4A34-A5E4-B8D617CFEB15}" destId="{F95CB98C-BF16-460D-969A-F34A202CA300}" srcOrd="3" destOrd="0" parTransId="{B590490C-A7EC-4EE6-A9FC-B68FDFB30BA3}" sibTransId="{54BB0EBC-DB35-4C8A-9B31-D69CD3B22413}"/>
    <dgm:cxn modelId="{2FE2D948-7376-427F-86A3-14F64B285B19}" type="presOf" srcId="{93A148E9-B8AA-407B-B1F2-22A51E813557}" destId="{4E896A66-4610-42C5-8BC4-A177A6D9C65B}" srcOrd="0" destOrd="0" presId="urn:microsoft.com/office/officeart/2005/8/layout/vList3"/>
    <dgm:cxn modelId="{B14C8772-A738-47E5-B65E-A114432E02D8}" srcId="{8A6FD004-DDD0-4A34-A5E4-B8D617CFEB15}" destId="{65413416-36FB-4EBF-A892-AB0B194B409A}" srcOrd="4" destOrd="0" parTransId="{408D0389-1E33-40F5-BEAD-C6440870BF5F}" sibTransId="{2D2C27BD-DF35-477D-8869-78D5C0038AA9}"/>
    <dgm:cxn modelId="{7747CF89-EA84-4840-A20B-FBBAE87E49F7}" srcId="{8A6FD004-DDD0-4A34-A5E4-B8D617CFEB15}" destId="{088AA768-3988-4FE5-A467-5AD924F75B99}" srcOrd="1" destOrd="0" parTransId="{9253D168-7D2B-43BA-8551-4908C1FA4E55}" sibTransId="{0779F71C-ADAF-4771-9F64-CCD72301F34C}"/>
    <dgm:cxn modelId="{DB8F9BAB-EE9A-48B3-806C-40F2390A5420}" type="presOf" srcId="{8A6FD004-DDD0-4A34-A5E4-B8D617CFEB15}" destId="{812E446D-8663-47C2-BF6B-A0983D059049}" srcOrd="0" destOrd="0" presId="urn:microsoft.com/office/officeart/2005/8/layout/vList3"/>
    <dgm:cxn modelId="{F6EA79AD-D6CB-4C3A-8B17-8C12B5A45DF5}" type="presOf" srcId="{088AA768-3988-4FE5-A467-5AD924F75B99}" destId="{8EF119AF-0E19-4A04-A7B6-9315C2CDF1BB}" srcOrd="0" destOrd="0" presId="urn:microsoft.com/office/officeart/2005/8/layout/vList3"/>
    <dgm:cxn modelId="{4DC3F3D0-7616-4806-8ED1-42743C2ACC17}" type="presOf" srcId="{65413416-36FB-4EBF-A892-AB0B194B409A}" destId="{FC9F8CF2-3B20-4C2F-BDB2-BFDC4C9B239A}" srcOrd="0" destOrd="0" presId="urn:microsoft.com/office/officeart/2005/8/layout/vList3"/>
    <dgm:cxn modelId="{D2B874D4-B677-45C5-A322-1A1403208C89}" srcId="{8A6FD004-DDD0-4A34-A5E4-B8D617CFEB15}" destId="{6A55718B-719A-4DCB-A9C6-5B21F0E125C2}" srcOrd="0" destOrd="0" parTransId="{82D34D38-13DB-4576-8486-04428C319685}" sibTransId="{9914A308-F811-4613-824C-68045FCDE078}"/>
    <dgm:cxn modelId="{090376DC-9517-4A36-9CB4-7475F9DE67AB}" type="presOf" srcId="{6A55718B-719A-4DCB-A9C6-5B21F0E125C2}" destId="{308687F3-EAA2-4ED6-B580-A75C6E326F1F}" srcOrd="0" destOrd="0" presId="urn:microsoft.com/office/officeart/2005/8/layout/vList3"/>
    <dgm:cxn modelId="{5EC5D9F2-2827-4989-9307-93780121AD1F}" type="presOf" srcId="{141650AB-FF20-4BDD-969A-CFBDCEAF1BA6}" destId="{FC273BEF-115B-4D1F-847D-6649371DF806}" srcOrd="0" destOrd="0" presId="urn:microsoft.com/office/officeart/2005/8/layout/vList3"/>
    <dgm:cxn modelId="{04FBAC9E-30EB-4AE7-9B57-C5A80EDBBEF2}" type="presParOf" srcId="{812E446D-8663-47C2-BF6B-A0983D059049}" destId="{3FF5806F-FE3E-410C-8823-9AD392CB48D9}" srcOrd="0" destOrd="0" presId="urn:microsoft.com/office/officeart/2005/8/layout/vList3"/>
    <dgm:cxn modelId="{A2A7BF1F-BB20-4EB5-83B9-348F8B97A8B4}" type="presParOf" srcId="{3FF5806F-FE3E-410C-8823-9AD392CB48D9}" destId="{593C632F-6E4E-4DF9-875E-7FAFF6294EA5}" srcOrd="0" destOrd="0" presId="urn:microsoft.com/office/officeart/2005/8/layout/vList3"/>
    <dgm:cxn modelId="{DDF60954-6309-4AA9-AF93-FBFB7F2F0463}" type="presParOf" srcId="{3FF5806F-FE3E-410C-8823-9AD392CB48D9}" destId="{308687F3-EAA2-4ED6-B580-A75C6E326F1F}" srcOrd="1" destOrd="0" presId="urn:microsoft.com/office/officeart/2005/8/layout/vList3"/>
    <dgm:cxn modelId="{5C22518F-C28D-445D-9862-92C6D8C42CDA}" type="presParOf" srcId="{812E446D-8663-47C2-BF6B-A0983D059049}" destId="{146623B5-77D2-4437-AA44-2981F69538AD}" srcOrd="1" destOrd="0" presId="urn:microsoft.com/office/officeart/2005/8/layout/vList3"/>
    <dgm:cxn modelId="{AD075E2B-A3CD-43AC-BB18-347CBCE31759}" type="presParOf" srcId="{812E446D-8663-47C2-BF6B-A0983D059049}" destId="{26FA3C60-BC5B-4D22-804C-DAE573AC0066}" srcOrd="2" destOrd="0" presId="urn:microsoft.com/office/officeart/2005/8/layout/vList3"/>
    <dgm:cxn modelId="{C796EF33-1817-4584-BBEB-6445ACE6B85F}" type="presParOf" srcId="{26FA3C60-BC5B-4D22-804C-DAE573AC0066}" destId="{B771A9FD-1A36-4F4E-B943-39A76BEC5DD4}" srcOrd="0" destOrd="0" presId="urn:microsoft.com/office/officeart/2005/8/layout/vList3"/>
    <dgm:cxn modelId="{187BF83D-CF52-4305-9AB1-3DA72F08EF01}" type="presParOf" srcId="{26FA3C60-BC5B-4D22-804C-DAE573AC0066}" destId="{8EF119AF-0E19-4A04-A7B6-9315C2CDF1BB}" srcOrd="1" destOrd="0" presId="urn:microsoft.com/office/officeart/2005/8/layout/vList3"/>
    <dgm:cxn modelId="{3A57EC09-0673-4DE2-943B-9AF7632437D3}" type="presParOf" srcId="{812E446D-8663-47C2-BF6B-A0983D059049}" destId="{C3B50C1E-5F5F-4FF8-AB15-F36318C3A70A}" srcOrd="3" destOrd="0" presId="urn:microsoft.com/office/officeart/2005/8/layout/vList3"/>
    <dgm:cxn modelId="{3C1979E1-2D10-4CD3-82BD-B07243B1A814}" type="presParOf" srcId="{812E446D-8663-47C2-BF6B-A0983D059049}" destId="{151CF5B0-A4DF-4FBD-99A3-B6F7C04D18FE}" srcOrd="4" destOrd="0" presId="urn:microsoft.com/office/officeart/2005/8/layout/vList3"/>
    <dgm:cxn modelId="{38059A3C-8334-4014-8870-783EC049DC27}" type="presParOf" srcId="{151CF5B0-A4DF-4FBD-99A3-B6F7C04D18FE}" destId="{B9DA2D1F-B724-43FA-9BD2-EB7F13A6627D}" srcOrd="0" destOrd="0" presId="urn:microsoft.com/office/officeart/2005/8/layout/vList3"/>
    <dgm:cxn modelId="{3C4557E0-B4E0-4371-82C4-B6EE193FD767}" type="presParOf" srcId="{151CF5B0-A4DF-4FBD-99A3-B6F7C04D18FE}" destId="{674355F8-F5A9-4CCC-80EA-6DD432903CF4}" srcOrd="1" destOrd="0" presId="urn:microsoft.com/office/officeart/2005/8/layout/vList3"/>
    <dgm:cxn modelId="{12E9CAF0-E7F4-4EC8-9B6A-B44ECC51110D}" type="presParOf" srcId="{812E446D-8663-47C2-BF6B-A0983D059049}" destId="{D48AD1C4-BA6E-4443-A547-860C39C86D62}" srcOrd="5" destOrd="0" presId="urn:microsoft.com/office/officeart/2005/8/layout/vList3"/>
    <dgm:cxn modelId="{EC956DB4-CD82-426A-92FA-4D1D6954D23B}" type="presParOf" srcId="{812E446D-8663-47C2-BF6B-A0983D059049}" destId="{CE9B2856-FD14-4FFD-8E97-460C6585173B}" srcOrd="6" destOrd="0" presId="urn:microsoft.com/office/officeart/2005/8/layout/vList3"/>
    <dgm:cxn modelId="{FCC67AA0-D849-4157-A24A-C416CA611C50}" type="presParOf" srcId="{CE9B2856-FD14-4FFD-8E97-460C6585173B}" destId="{36EA4B06-54A1-42F3-9F9F-6E6B3E2C1CAB}" srcOrd="0" destOrd="0" presId="urn:microsoft.com/office/officeart/2005/8/layout/vList3"/>
    <dgm:cxn modelId="{820395E2-1FCC-4424-9FF6-03C24BE3417D}" type="presParOf" srcId="{CE9B2856-FD14-4FFD-8E97-460C6585173B}" destId="{E3358233-AB0B-499A-B985-326DDD53CC03}" srcOrd="1" destOrd="0" presId="urn:microsoft.com/office/officeart/2005/8/layout/vList3"/>
    <dgm:cxn modelId="{CB700CC4-6C84-405F-A377-CA38DF8260B6}" type="presParOf" srcId="{812E446D-8663-47C2-BF6B-A0983D059049}" destId="{43C8B56E-6B07-42D6-8FF3-759EBE6428C6}" srcOrd="7" destOrd="0" presId="urn:microsoft.com/office/officeart/2005/8/layout/vList3"/>
    <dgm:cxn modelId="{4528A3F4-7B23-4DC5-9F6B-342B77B88A56}" type="presParOf" srcId="{812E446D-8663-47C2-BF6B-A0983D059049}" destId="{1ADFF835-C972-4E5F-9279-EFB35C807CC8}" srcOrd="8" destOrd="0" presId="urn:microsoft.com/office/officeart/2005/8/layout/vList3"/>
    <dgm:cxn modelId="{43E0C506-711F-445B-A417-6F1533C56756}" type="presParOf" srcId="{1ADFF835-C972-4E5F-9279-EFB35C807CC8}" destId="{8CC3E3EE-2716-4106-81EA-17A7E5630B27}" srcOrd="0" destOrd="0" presId="urn:microsoft.com/office/officeart/2005/8/layout/vList3"/>
    <dgm:cxn modelId="{D3680484-F135-4956-8966-E44B515366EB}" type="presParOf" srcId="{1ADFF835-C972-4E5F-9279-EFB35C807CC8}" destId="{FC9F8CF2-3B20-4C2F-BDB2-BFDC4C9B239A}" srcOrd="1" destOrd="0" presId="urn:microsoft.com/office/officeart/2005/8/layout/vList3"/>
    <dgm:cxn modelId="{BFD2B01B-4FED-41E1-8BAD-29A3DDBB03A8}" type="presParOf" srcId="{812E446D-8663-47C2-BF6B-A0983D059049}" destId="{4C36C3FE-A7B5-41D5-B208-797601BBEEB7}" srcOrd="9" destOrd="0" presId="urn:microsoft.com/office/officeart/2005/8/layout/vList3"/>
    <dgm:cxn modelId="{73FC1C98-7E06-48FA-B8DB-C455993F5F15}" type="presParOf" srcId="{812E446D-8663-47C2-BF6B-A0983D059049}" destId="{EECB047C-D43F-43A6-AFFD-E70AE3AC9ADB}" srcOrd="10" destOrd="0" presId="urn:microsoft.com/office/officeart/2005/8/layout/vList3"/>
    <dgm:cxn modelId="{0574657F-2FED-41C4-B4CF-B9C4C4031C17}" type="presParOf" srcId="{EECB047C-D43F-43A6-AFFD-E70AE3AC9ADB}" destId="{8B3316BC-2B74-4B7F-B9A7-E865537FF35F}" srcOrd="0" destOrd="0" presId="urn:microsoft.com/office/officeart/2005/8/layout/vList3"/>
    <dgm:cxn modelId="{9A72A46C-F3D0-40DC-9D39-BF9202BA6619}" type="presParOf" srcId="{EECB047C-D43F-43A6-AFFD-E70AE3AC9ADB}" destId="{89119926-C6C4-4EA9-880F-E3207FCFD84A}" srcOrd="1" destOrd="0" presId="urn:microsoft.com/office/officeart/2005/8/layout/vList3"/>
    <dgm:cxn modelId="{42055E3E-79A7-4FD6-82AE-150E24409D8E}" type="presParOf" srcId="{812E446D-8663-47C2-BF6B-A0983D059049}" destId="{FED3F5C3-37EC-485A-B1DD-E81BE8B31259}" srcOrd="11" destOrd="0" presId="urn:microsoft.com/office/officeart/2005/8/layout/vList3"/>
    <dgm:cxn modelId="{22AC86ED-B5B9-4157-BEA9-5374A045DE16}" type="presParOf" srcId="{812E446D-8663-47C2-BF6B-A0983D059049}" destId="{18AE61E7-E970-4DC3-8EFC-2F0E305FFB90}" srcOrd="12" destOrd="0" presId="urn:microsoft.com/office/officeart/2005/8/layout/vList3"/>
    <dgm:cxn modelId="{90F1953C-27AD-453B-88DF-5B19B697884B}" type="presParOf" srcId="{18AE61E7-E970-4DC3-8EFC-2F0E305FFB90}" destId="{D889E4A5-8C3E-4785-B1C9-3C540E8153A9}" srcOrd="0" destOrd="0" presId="urn:microsoft.com/office/officeart/2005/8/layout/vList3"/>
    <dgm:cxn modelId="{2E4AB701-0620-43A7-B271-9A81F18DA895}" type="presParOf" srcId="{18AE61E7-E970-4DC3-8EFC-2F0E305FFB90}" destId="{FC273BEF-115B-4D1F-847D-6649371DF806}" srcOrd="1" destOrd="0" presId="urn:microsoft.com/office/officeart/2005/8/layout/vList3"/>
    <dgm:cxn modelId="{B6D0A793-25AA-45D2-B8D9-C4A4F3F6E55D}" type="presParOf" srcId="{812E446D-8663-47C2-BF6B-A0983D059049}" destId="{A33506E4-3476-4900-B5A5-72DBA127CB93}" srcOrd="13" destOrd="0" presId="urn:microsoft.com/office/officeart/2005/8/layout/vList3"/>
    <dgm:cxn modelId="{B2CEC735-C348-4D9D-8006-A0FFC01FCBDD}" type="presParOf" srcId="{812E446D-8663-47C2-BF6B-A0983D059049}" destId="{92DDBA11-50BA-484D-B49D-D35FE540EF88}" srcOrd="14" destOrd="0" presId="urn:microsoft.com/office/officeart/2005/8/layout/vList3"/>
    <dgm:cxn modelId="{BD8A86E3-87F5-409D-BB2A-BB5C55655705}" type="presParOf" srcId="{92DDBA11-50BA-484D-B49D-D35FE540EF88}" destId="{E89E5BB7-EFAE-4919-B748-BE6D906FFF66}" srcOrd="0" destOrd="0" presId="urn:microsoft.com/office/officeart/2005/8/layout/vList3"/>
    <dgm:cxn modelId="{1BEFF6B8-5487-4B2E-808D-A8BBD85956E8}" type="presParOf" srcId="{92DDBA11-50BA-484D-B49D-D35FE540EF88}" destId="{4E896A66-4610-42C5-8BC4-A177A6D9C65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687F3-EAA2-4ED6-B580-A75C6E326F1F}">
      <dsp:nvSpPr>
        <dsp:cNvPr id="0" name=""/>
        <dsp:cNvSpPr/>
      </dsp:nvSpPr>
      <dsp:spPr>
        <a:xfrm rot="10800000">
          <a:off x="441984" y="3094"/>
          <a:ext cx="7947860" cy="370537"/>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Věřili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Ježíšov</a:t>
          </a:r>
          <a:r>
            <a:rPr lang="cs-CZ" sz="2000" b="1" kern="1200" dirty="0">
              <a:effectLst>
                <a:outerShdw blurRad="38100" dist="38100" dir="2700000" algn="tl">
                  <a:srgbClr val="000000">
                    <a:alpha val="43137"/>
                  </a:srgbClr>
                </a:outerShdw>
              </a:effectLst>
            </a:rPr>
            <a:t>u</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učení</a:t>
          </a:r>
          <a:endParaRPr lang="es-ES" sz="2000" b="1" kern="1200" dirty="0">
            <a:effectLst>
              <a:outerShdw blurRad="38100" dist="38100" dir="2700000" algn="tl">
                <a:srgbClr val="000000">
                  <a:alpha val="43137"/>
                </a:srgbClr>
              </a:outerShdw>
            </a:effectLst>
          </a:endParaRPr>
        </a:p>
      </dsp:txBody>
      <dsp:txXfrm rot="10800000">
        <a:off x="534618" y="3094"/>
        <a:ext cx="7855226" cy="370537"/>
      </dsp:txXfrm>
    </dsp:sp>
    <dsp:sp modelId="{593C632F-6E4E-4DF9-875E-7FAFF6294EA5}">
      <dsp:nvSpPr>
        <dsp:cNvPr id="0" name=""/>
        <dsp:cNvSpPr/>
      </dsp:nvSpPr>
      <dsp:spPr>
        <a:xfrm>
          <a:off x="248683" y="3094"/>
          <a:ext cx="370537" cy="370537"/>
        </a:xfrm>
        <a:prstGeom prst="heart">
          <a:avLst/>
        </a:prstGeom>
        <a:solidFill>
          <a:srgbClr val="D69F0C"/>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EF119AF-0E19-4A04-A7B6-9315C2CDF1BB}">
      <dsp:nvSpPr>
        <dsp:cNvPr id="0" name=""/>
        <dsp:cNvSpPr/>
      </dsp:nvSpPr>
      <dsp:spPr>
        <a:xfrm rot="10800000">
          <a:off x="441984" y="484240"/>
          <a:ext cx="7947860" cy="370537"/>
        </a:xfrm>
        <a:prstGeom prst="homePlate">
          <a:avLst/>
        </a:prstGeom>
        <a:gradFill rotWithShape="0">
          <a:gsLst>
            <a:gs pos="0">
              <a:schemeClr val="accent2">
                <a:hueOff val="2025004"/>
                <a:satOff val="0"/>
                <a:lumOff val="-2129"/>
                <a:alphaOff val="0"/>
                <a:satMod val="103000"/>
                <a:lumMod val="102000"/>
                <a:tint val="94000"/>
              </a:schemeClr>
            </a:gs>
            <a:gs pos="50000">
              <a:schemeClr val="accent2">
                <a:hueOff val="2025004"/>
                <a:satOff val="0"/>
                <a:lumOff val="-2129"/>
                <a:alphaOff val="0"/>
                <a:satMod val="110000"/>
                <a:lumMod val="100000"/>
                <a:shade val="100000"/>
              </a:schemeClr>
            </a:gs>
            <a:gs pos="100000">
              <a:schemeClr val="accent2">
                <a:hueOff val="2025004"/>
                <a:satOff val="0"/>
                <a:lumOff val="-212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Ti, </a:t>
          </a:r>
          <a:r>
            <a:rPr lang="es-ES" sz="2000" b="1" kern="1200" dirty="0" err="1">
              <a:effectLst>
                <a:outerShdw blurRad="38100" dist="38100" dir="2700000" algn="tl">
                  <a:srgbClr val="000000">
                    <a:alpha val="43137"/>
                  </a:srgbClr>
                </a:outerShdw>
              </a:effectLst>
            </a:rPr>
            <a:t>kteří</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měli</a:t>
          </a:r>
          <a:r>
            <a:rPr lang="es-ES" sz="2000" b="1" kern="1200" dirty="0">
              <a:effectLst>
                <a:outerShdw blurRad="38100" dist="38100" dir="2700000" algn="tl">
                  <a:srgbClr val="000000">
                    <a:alpha val="43137"/>
                  </a:srgbClr>
                </a:outerShdw>
              </a:effectLst>
            </a:rPr>
            <a:t> dar, </a:t>
          </a:r>
          <a:r>
            <a:rPr lang="es-ES" sz="2000" b="1" kern="1200" dirty="0" err="1">
              <a:effectLst>
                <a:outerShdw blurRad="38100" dist="38100" dir="2700000" algn="tl">
                  <a:srgbClr val="000000">
                    <a:alpha val="43137"/>
                  </a:srgbClr>
                </a:outerShdw>
              </a:effectLst>
            </a:rPr>
            <a:t>uzdravovali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nemocné</a:t>
          </a:r>
          <a:endParaRPr lang="es-ES" sz="2000" b="1" kern="1200" dirty="0">
            <a:effectLst>
              <a:outerShdw blurRad="38100" dist="38100" dir="2700000" algn="tl">
                <a:srgbClr val="000000">
                  <a:alpha val="43137"/>
                </a:srgbClr>
              </a:outerShdw>
            </a:effectLst>
          </a:endParaRPr>
        </a:p>
      </dsp:txBody>
      <dsp:txXfrm rot="10800000">
        <a:off x="534618" y="484240"/>
        <a:ext cx="7855226" cy="370537"/>
      </dsp:txXfrm>
    </dsp:sp>
    <dsp:sp modelId="{B771A9FD-1A36-4F4E-B943-39A76BEC5DD4}">
      <dsp:nvSpPr>
        <dsp:cNvPr id="0" name=""/>
        <dsp:cNvSpPr/>
      </dsp:nvSpPr>
      <dsp:spPr>
        <a:xfrm>
          <a:off x="248683" y="484240"/>
          <a:ext cx="370537" cy="370537"/>
        </a:xfrm>
        <a:prstGeom prst="heart">
          <a:avLst/>
        </a:prstGeom>
        <a:solidFill>
          <a:srgbClr val="89CB05"/>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74355F8-F5A9-4CCC-80EA-6DD432903CF4}">
      <dsp:nvSpPr>
        <dsp:cNvPr id="0" name=""/>
        <dsp:cNvSpPr/>
      </dsp:nvSpPr>
      <dsp:spPr>
        <a:xfrm rot="10800000">
          <a:off x="441984" y="965386"/>
          <a:ext cx="7947860" cy="370537"/>
        </a:xfrm>
        <a:prstGeom prst="homePlate">
          <a:avLst/>
        </a:prstGeom>
        <a:gradFill rotWithShape="0">
          <a:gsLst>
            <a:gs pos="0">
              <a:schemeClr val="accent2">
                <a:hueOff val="4050009"/>
                <a:satOff val="0"/>
                <a:lumOff val="-4258"/>
                <a:alphaOff val="0"/>
                <a:satMod val="103000"/>
                <a:lumMod val="102000"/>
                <a:tint val="94000"/>
              </a:schemeClr>
            </a:gs>
            <a:gs pos="50000">
              <a:schemeClr val="accent2">
                <a:hueOff val="4050009"/>
                <a:satOff val="0"/>
                <a:lumOff val="-4258"/>
                <a:alphaOff val="0"/>
                <a:satMod val="110000"/>
                <a:lumMod val="100000"/>
                <a:shade val="100000"/>
              </a:schemeClr>
            </a:gs>
            <a:gs pos="100000">
              <a:schemeClr val="accent2">
                <a:hueOff val="4050009"/>
                <a:satOff val="0"/>
                <a:lumOff val="-425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Měli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všechno</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společné</a:t>
          </a:r>
          <a:endParaRPr lang="es-ES" sz="2000" b="1" kern="1200" dirty="0">
            <a:effectLst>
              <a:outerShdw blurRad="38100" dist="38100" dir="2700000" algn="tl">
                <a:srgbClr val="000000">
                  <a:alpha val="43137"/>
                </a:srgbClr>
              </a:outerShdw>
            </a:effectLst>
          </a:endParaRPr>
        </a:p>
      </dsp:txBody>
      <dsp:txXfrm rot="10800000">
        <a:off x="534618" y="965386"/>
        <a:ext cx="7855226" cy="370537"/>
      </dsp:txXfrm>
    </dsp:sp>
    <dsp:sp modelId="{B9DA2D1F-B724-43FA-9BD2-EB7F13A6627D}">
      <dsp:nvSpPr>
        <dsp:cNvPr id="0" name=""/>
        <dsp:cNvSpPr/>
      </dsp:nvSpPr>
      <dsp:spPr>
        <a:xfrm>
          <a:off x="248683" y="965386"/>
          <a:ext cx="370537" cy="370537"/>
        </a:xfrm>
        <a:prstGeom prst="heart">
          <a:avLst/>
        </a:prstGeom>
        <a:solidFill>
          <a:srgbClr val="20C012"/>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3358233-AB0B-499A-B985-326DDD53CC03}">
      <dsp:nvSpPr>
        <dsp:cNvPr id="0" name=""/>
        <dsp:cNvSpPr/>
      </dsp:nvSpPr>
      <dsp:spPr>
        <a:xfrm rot="10800000">
          <a:off x="441984" y="1446533"/>
          <a:ext cx="7947860" cy="370537"/>
        </a:xfrm>
        <a:prstGeom prst="homePlate">
          <a:avLst/>
        </a:prstGeom>
        <a:gradFill rotWithShape="0">
          <a:gsLst>
            <a:gs pos="0">
              <a:schemeClr val="accent2">
                <a:hueOff val="6075013"/>
                <a:satOff val="0"/>
                <a:lumOff val="-6387"/>
                <a:alphaOff val="0"/>
                <a:satMod val="103000"/>
                <a:lumMod val="102000"/>
                <a:tint val="94000"/>
              </a:schemeClr>
            </a:gs>
            <a:gs pos="50000">
              <a:schemeClr val="accent2">
                <a:hueOff val="6075013"/>
                <a:satOff val="0"/>
                <a:lumOff val="-6387"/>
                <a:alphaOff val="0"/>
                <a:satMod val="110000"/>
                <a:lumMod val="100000"/>
                <a:shade val="100000"/>
              </a:schemeClr>
            </a:gs>
            <a:gs pos="100000">
              <a:schemeClr val="accent2">
                <a:hueOff val="6075013"/>
                <a:satOff val="0"/>
                <a:lumOff val="-638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effectLst>
                <a:outerShdw blurRad="38100" dist="38100" dir="2700000" algn="tl">
                  <a:srgbClr val="000000">
                    <a:alpha val="43137"/>
                  </a:srgbClr>
                </a:outerShdw>
              </a:effectLst>
            </a:rPr>
            <a:t>O to, co měli, se dělili s potřebnými</a:t>
          </a:r>
          <a:endParaRPr lang="es-ES" sz="2000" b="1" kern="1200" dirty="0">
            <a:effectLst>
              <a:outerShdw blurRad="38100" dist="38100" dir="2700000" algn="tl">
                <a:srgbClr val="000000">
                  <a:alpha val="43137"/>
                </a:srgbClr>
              </a:outerShdw>
            </a:effectLst>
          </a:endParaRPr>
        </a:p>
      </dsp:txBody>
      <dsp:txXfrm rot="10800000">
        <a:off x="534618" y="1446533"/>
        <a:ext cx="7855226" cy="370537"/>
      </dsp:txXfrm>
    </dsp:sp>
    <dsp:sp modelId="{36EA4B06-54A1-42F3-9F9F-6E6B3E2C1CAB}">
      <dsp:nvSpPr>
        <dsp:cNvPr id="0" name=""/>
        <dsp:cNvSpPr/>
      </dsp:nvSpPr>
      <dsp:spPr>
        <a:xfrm>
          <a:off x="248683" y="1446533"/>
          <a:ext cx="370537" cy="370537"/>
        </a:xfrm>
        <a:prstGeom prst="heart">
          <a:avLst/>
        </a:prstGeom>
        <a:solidFill>
          <a:srgbClr val="00B047"/>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C9F8CF2-3B20-4C2F-BDB2-BFDC4C9B239A}">
      <dsp:nvSpPr>
        <dsp:cNvPr id="0" name=""/>
        <dsp:cNvSpPr/>
      </dsp:nvSpPr>
      <dsp:spPr>
        <a:xfrm rot="10800000">
          <a:off x="441984" y="1927679"/>
          <a:ext cx="7947860" cy="370537"/>
        </a:xfrm>
        <a:prstGeom prst="homePlate">
          <a:avLst/>
        </a:prstGeom>
        <a:gradFill rotWithShape="0">
          <a:gsLst>
            <a:gs pos="0">
              <a:schemeClr val="accent2">
                <a:hueOff val="8100017"/>
                <a:satOff val="0"/>
                <a:lumOff val="-8515"/>
                <a:alphaOff val="0"/>
                <a:satMod val="103000"/>
                <a:lumMod val="102000"/>
                <a:tint val="94000"/>
              </a:schemeClr>
            </a:gs>
            <a:gs pos="50000">
              <a:schemeClr val="accent2">
                <a:hueOff val="8100017"/>
                <a:satOff val="0"/>
                <a:lumOff val="-8515"/>
                <a:alphaOff val="0"/>
                <a:satMod val="110000"/>
                <a:lumMod val="100000"/>
                <a:shade val="100000"/>
              </a:schemeClr>
            </a:gs>
            <a:gs pos="100000">
              <a:schemeClr val="accent2">
                <a:hueOff val="8100017"/>
                <a:satOff val="0"/>
                <a:lumOff val="-851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Pořádali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veřejná</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shromáždění</a:t>
          </a:r>
          <a:endParaRPr lang="es-ES" sz="2000" b="1" kern="1200" dirty="0">
            <a:effectLst>
              <a:outerShdw blurRad="38100" dist="38100" dir="2700000" algn="tl">
                <a:srgbClr val="000000">
                  <a:alpha val="43137"/>
                </a:srgbClr>
              </a:outerShdw>
            </a:effectLst>
          </a:endParaRPr>
        </a:p>
      </dsp:txBody>
      <dsp:txXfrm rot="10800000">
        <a:off x="534618" y="1927679"/>
        <a:ext cx="7855226" cy="370537"/>
      </dsp:txXfrm>
    </dsp:sp>
    <dsp:sp modelId="{8CC3E3EE-2716-4106-81EA-17A7E5630B27}">
      <dsp:nvSpPr>
        <dsp:cNvPr id="0" name=""/>
        <dsp:cNvSpPr/>
      </dsp:nvSpPr>
      <dsp:spPr>
        <a:xfrm>
          <a:off x="248683" y="1927679"/>
          <a:ext cx="370537" cy="370537"/>
        </a:xfrm>
        <a:prstGeom prst="heart">
          <a:avLst/>
        </a:prstGeom>
        <a:solidFill>
          <a:srgbClr val="05A9A9"/>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9119926-C6C4-4EA9-880F-E3207FCFD84A}">
      <dsp:nvSpPr>
        <dsp:cNvPr id="0" name=""/>
        <dsp:cNvSpPr/>
      </dsp:nvSpPr>
      <dsp:spPr>
        <a:xfrm rot="10800000">
          <a:off x="441984" y="2408825"/>
          <a:ext cx="7947860" cy="370537"/>
        </a:xfrm>
        <a:prstGeom prst="homePlate">
          <a:avLst/>
        </a:prstGeom>
        <a:gradFill rotWithShape="0">
          <a:gsLst>
            <a:gs pos="0">
              <a:schemeClr val="accent2">
                <a:hueOff val="10125021"/>
                <a:satOff val="0"/>
                <a:lumOff val="-10644"/>
                <a:alphaOff val="0"/>
                <a:satMod val="103000"/>
                <a:lumMod val="102000"/>
                <a:tint val="94000"/>
              </a:schemeClr>
            </a:gs>
            <a:gs pos="50000">
              <a:schemeClr val="accent2">
                <a:hueOff val="10125021"/>
                <a:satOff val="0"/>
                <a:lumOff val="-10644"/>
                <a:alphaOff val="0"/>
                <a:satMod val="110000"/>
                <a:lumMod val="100000"/>
                <a:shade val="100000"/>
              </a:schemeClr>
            </a:gs>
            <a:gs pos="100000">
              <a:schemeClr val="accent2">
                <a:hueOff val="10125021"/>
                <a:satOff val="0"/>
                <a:lumOff val="-1064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Pořádali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shromáždění</a:t>
          </a:r>
          <a:r>
            <a:rPr lang="es-ES" sz="2000" b="1" kern="1200" dirty="0">
              <a:effectLst>
                <a:outerShdw blurRad="38100" dist="38100" dir="2700000" algn="tl">
                  <a:srgbClr val="000000">
                    <a:alpha val="43137"/>
                  </a:srgbClr>
                </a:outerShdw>
              </a:effectLst>
            </a:rPr>
            <a:t> v </a:t>
          </a:r>
          <a:r>
            <a:rPr lang="es-ES" sz="2000" b="1" kern="1200" dirty="0" err="1">
              <a:effectLst>
                <a:outerShdw blurRad="38100" dist="38100" dir="2700000" algn="tl">
                  <a:srgbClr val="000000">
                    <a:alpha val="43137"/>
                  </a:srgbClr>
                </a:outerShdw>
              </a:effectLst>
            </a:rPr>
            <a:t>domovech</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kde</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slavili</a:t>
          </a:r>
          <a:r>
            <a:rPr lang="es-ES" sz="2000" b="1" kern="1200" dirty="0">
              <a:effectLst>
                <a:outerShdw blurRad="38100" dist="38100" dir="2700000" algn="tl">
                  <a:srgbClr val="000000">
                    <a:alpha val="43137"/>
                  </a:srgbClr>
                </a:outerShdw>
              </a:effectLst>
            </a:rPr>
            <a:t> </a:t>
          </a:r>
          <a:r>
            <a:rPr lang="cs-CZ" sz="2000" b="1" kern="1200" dirty="0">
              <a:effectLst>
                <a:outerShdw blurRad="38100" dist="38100" dir="2700000" algn="tl">
                  <a:srgbClr val="000000">
                    <a:alpha val="43137"/>
                  </a:srgbClr>
                </a:outerShdw>
              </a:effectLst>
            </a:rPr>
            <a:t>Večeři Páně</a:t>
          </a:r>
          <a:endParaRPr lang="es-ES" sz="2000" b="1" kern="1200" dirty="0">
            <a:effectLst>
              <a:outerShdw blurRad="38100" dist="38100" dir="2700000" algn="tl">
                <a:srgbClr val="000000">
                  <a:alpha val="43137"/>
                </a:srgbClr>
              </a:outerShdw>
            </a:effectLst>
          </a:endParaRPr>
        </a:p>
      </dsp:txBody>
      <dsp:txXfrm rot="10800000">
        <a:off x="534618" y="2408825"/>
        <a:ext cx="7855226" cy="370537"/>
      </dsp:txXfrm>
    </dsp:sp>
    <dsp:sp modelId="{8B3316BC-2B74-4B7F-B9A7-E865537FF35F}">
      <dsp:nvSpPr>
        <dsp:cNvPr id="0" name=""/>
        <dsp:cNvSpPr/>
      </dsp:nvSpPr>
      <dsp:spPr>
        <a:xfrm>
          <a:off x="248683" y="2408825"/>
          <a:ext cx="370537" cy="370537"/>
        </a:xfrm>
        <a:prstGeom prst="heart">
          <a:avLst/>
        </a:prstGeom>
        <a:solidFill>
          <a:srgbClr val="0C469E"/>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C273BEF-115B-4D1F-847D-6649371DF806}">
      <dsp:nvSpPr>
        <dsp:cNvPr id="0" name=""/>
        <dsp:cNvSpPr/>
      </dsp:nvSpPr>
      <dsp:spPr>
        <a:xfrm rot="10800000">
          <a:off x="441984" y="2889971"/>
          <a:ext cx="7947860" cy="370537"/>
        </a:xfrm>
        <a:prstGeom prst="homePlate">
          <a:avLst/>
        </a:prstGeom>
        <a:gradFill rotWithShape="0">
          <a:gsLst>
            <a:gs pos="0">
              <a:schemeClr val="accent2">
                <a:hueOff val="12150026"/>
                <a:satOff val="0"/>
                <a:lumOff val="-12773"/>
                <a:alphaOff val="0"/>
                <a:satMod val="103000"/>
                <a:lumMod val="102000"/>
                <a:tint val="94000"/>
              </a:schemeClr>
            </a:gs>
            <a:gs pos="50000">
              <a:schemeClr val="accent2">
                <a:hueOff val="12150026"/>
                <a:satOff val="0"/>
                <a:lumOff val="-12773"/>
                <a:alphaOff val="0"/>
                <a:satMod val="110000"/>
                <a:lumMod val="100000"/>
                <a:shade val="100000"/>
              </a:schemeClr>
            </a:gs>
            <a:gs pos="100000">
              <a:schemeClr val="accent2">
                <a:hueOff val="12150026"/>
                <a:satOff val="0"/>
                <a:lumOff val="-1277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Žili</a:t>
          </a:r>
          <a:r>
            <a:rPr lang="es-ES" sz="2000" b="1" kern="1200" dirty="0">
              <a:effectLst>
                <a:outerShdw blurRad="38100" dist="38100" dir="2700000" algn="tl">
                  <a:srgbClr val="000000">
                    <a:alpha val="43137"/>
                  </a:srgbClr>
                </a:outerShdw>
              </a:effectLst>
            </a:rPr>
            <a:t> s </a:t>
          </a:r>
          <a:r>
            <a:rPr lang="es-ES" sz="2000" b="1" kern="1200" dirty="0" err="1">
              <a:effectLst>
                <a:outerShdw blurRad="38100" dist="38100" dir="2700000" algn="tl">
                  <a:srgbClr val="000000">
                    <a:alpha val="43137"/>
                  </a:srgbClr>
                </a:outerShdw>
              </a:effectLst>
            </a:rPr>
            <a:t>radostí</a:t>
          </a:r>
          <a:r>
            <a:rPr lang="es-ES" sz="2000" b="1" kern="1200" dirty="0">
              <a:effectLst>
                <a:outerShdw blurRad="38100" dist="38100" dir="2700000" algn="tl">
                  <a:srgbClr val="000000">
                    <a:alpha val="43137"/>
                  </a:srgbClr>
                </a:outerShdw>
              </a:effectLst>
            </a:rPr>
            <a:t> a </a:t>
          </a:r>
          <a:r>
            <a:rPr lang="es-ES" sz="2000" b="1" kern="1200" dirty="0" err="1">
              <a:effectLst>
                <a:outerShdw blurRad="38100" dist="38100" dir="2700000" algn="tl">
                  <a:srgbClr val="000000">
                    <a:alpha val="43137"/>
                  </a:srgbClr>
                </a:outerShdw>
              </a:effectLst>
            </a:rPr>
            <a:t>prostotou</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srdce</a:t>
          </a:r>
          <a:endParaRPr lang="es-ES" sz="2000" b="1" kern="1200" dirty="0">
            <a:effectLst>
              <a:outerShdw blurRad="38100" dist="38100" dir="2700000" algn="tl">
                <a:srgbClr val="000000">
                  <a:alpha val="43137"/>
                </a:srgbClr>
              </a:outerShdw>
            </a:effectLst>
          </a:endParaRPr>
        </a:p>
      </dsp:txBody>
      <dsp:txXfrm rot="10800000">
        <a:off x="534618" y="2889971"/>
        <a:ext cx="7855226" cy="370537"/>
      </dsp:txXfrm>
    </dsp:sp>
    <dsp:sp modelId="{D889E4A5-8C3E-4785-B1C9-3C540E8153A9}">
      <dsp:nvSpPr>
        <dsp:cNvPr id="0" name=""/>
        <dsp:cNvSpPr/>
      </dsp:nvSpPr>
      <dsp:spPr>
        <a:xfrm>
          <a:off x="248683" y="2889971"/>
          <a:ext cx="370537" cy="370537"/>
        </a:xfrm>
        <a:prstGeom prst="heart">
          <a:avLst/>
        </a:prstGeom>
        <a:solidFill>
          <a:srgbClr val="110593"/>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E896A66-4610-42C5-8BC4-A177A6D9C65B}">
      <dsp:nvSpPr>
        <dsp:cNvPr id="0" name=""/>
        <dsp:cNvSpPr/>
      </dsp:nvSpPr>
      <dsp:spPr>
        <a:xfrm rot="10800000">
          <a:off x="441984" y="3371117"/>
          <a:ext cx="7947860" cy="370537"/>
        </a:xfrm>
        <a:prstGeom prst="homePlate">
          <a:avLst/>
        </a:prstGeom>
        <a:gradFill rotWithShape="0">
          <a:gsLst>
            <a:gs pos="0">
              <a:schemeClr val="accent2">
                <a:hueOff val="14175029"/>
                <a:satOff val="0"/>
                <a:lumOff val="-14902"/>
                <a:alphaOff val="0"/>
                <a:satMod val="103000"/>
                <a:lumMod val="102000"/>
                <a:tint val="94000"/>
              </a:schemeClr>
            </a:gs>
            <a:gs pos="50000">
              <a:schemeClr val="accent2">
                <a:hueOff val="14175029"/>
                <a:satOff val="0"/>
                <a:lumOff val="-14902"/>
                <a:alphaOff val="0"/>
                <a:satMod val="110000"/>
                <a:lumMod val="100000"/>
                <a:shade val="100000"/>
              </a:schemeClr>
            </a:gs>
            <a:gs pos="100000">
              <a:schemeClr val="accent2">
                <a:hueOff val="14175029"/>
                <a:satOff val="0"/>
                <a:lumOff val="-149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397"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Chválili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Boha</a:t>
          </a:r>
          <a:endParaRPr lang="es-ES" sz="2000" b="1" kern="1200" dirty="0">
            <a:effectLst>
              <a:outerShdw blurRad="38100" dist="38100" dir="2700000" algn="tl">
                <a:srgbClr val="000000">
                  <a:alpha val="43137"/>
                </a:srgbClr>
              </a:outerShdw>
            </a:effectLst>
          </a:endParaRPr>
        </a:p>
      </dsp:txBody>
      <dsp:txXfrm rot="10800000">
        <a:off x="534618" y="3371117"/>
        <a:ext cx="7855226" cy="370537"/>
      </dsp:txXfrm>
    </dsp:sp>
    <dsp:sp modelId="{E89E5BB7-EFAE-4919-B748-BE6D906FFF66}">
      <dsp:nvSpPr>
        <dsp:cNvPr id="0" name=""/>
        <dsp:cNvSpPr/>
      </dsp:nvSpPr>
      <dsp:spPr>
        <a:xfrm>
          <a:off x="248683" y="3371117"/>
          <a:ext cx="370537" cy="370537"/>
        </a:xfrm>
        <a:prstGeom prst="heart">
          <a:avLst/>
        </a:prstGeom>
        <a:solidFill>
          <a:srgbClr val="5D0C88"/>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90E8E9-DCDE-56D9-62A9-F798683A116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CDC9B61-7728-4F7C-68A7-98F3A62F99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3E5FD2-5F2A-3BF6-50FD-CD478A8E6D73}"/>
              </a:ext>
            </a:extLst>
          </p:cNvPr>
          <p:cNvSpPr>
            <a:spLocks noGrp="1"/>
          </p:cNvSpPr>
          <p:nvPr>
            <p:ph type="dt" sz="half" idx="10"/>
          </p:nvPr>
        </p:nvSpPr>
        <p:spPr/>
        <p:txBody>
          <a:bodyPr/>
          <a:lstStyle/>
          <a:p>
            <a:fld id="{064156D8-2780-45F6-8D23-90808D89B9A5}" type="datetimeFigureOut">
              <a:rPr lang="es-ES" smtClean="0"/>
              <a:t>31/03/2024</a:t>
            </a:fld>
            <a:endParaRPr lang="es-ES"/>
          </a:p>
        </p:txBody>
      </p:sp>
      <p:sp>
        <p:nvSpPr>
          <p:cNvPr id="5" name="Marcador de pie de página 4">
            <a:extLst>
              <a:ext uri="{FF2B5EF4-FFF2-40B4-BE49-F238E27FC236}">
                <a16:creationId xmlns:a16="http://schemas.microsoft.com/office/drawing/2014/main" id="{F8486B03-6141-D4E4-6586-0D55295F367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3046BD-5BC0-873E-7659-94FFCFD8E84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79713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244708-5882-E07E-6C13-2C8CB426D5E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DE3C94E-169D-4B2B-22D4-3170DF08482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47F32F9-8995-3363-CC3F-0050C3B1F309}"/>
              </a:ext>
            </a:extLst>
          </p:cNvPr>
          <p:cNvSpPr>
            <a:spLocks noGrp="1"/>
          </p:cNvSpPr>
          <p:nvPr>
            <p:ph type="dt" sz="half" idx="10"/>
          </p:nvPr>
        </p:nvSpPr>
        <p:spPr/>
        <p:txBody>
          <a:bodyPr/>
          <a:lstStyle/>
          <a:p>
            <a:fld id="{064156D8-2780-45F6-8D23-90808D89B9A5}" type="datetimeFigureOut">
              <a:rPr lang="es-ES" smtClean="0"/>
              <a:t>31/03/2024</a:t>
            </a:fld>
            <a:endParaRPr lang="es-ES"/>
          </a:p>
        </p:txBody>
      </p:sp>
      <p:sp>
        <p:nvSpPr>
          <p:cNvPr id="5" name="Marcador de pie de página 4">
            <a:extLst>
              <a:ext uri="{FF2B5EF4-FFF2-40B4-BE49-F238E27FC236}">
                <a16:creationId xmlns:a16="http://schemas.microsoft.com/office/drawing/2014/main" id="{E4098EAB-20F1-1D0D-E3E6-9F56AEC8FC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9C3419-75FF-E5CA-1570-14AB178C940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48851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A5CBF0E-63C2-F901-79F0-409982C5069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A49B51-74DB-16F6-9EFC-E71B049B463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54F9BC-C7C3-7082-4949-C21242447D29}"/>
              </a:ext>
            </a:extLst>
          </p:cNvPr>
          <p:cNvSpPr>
            <a:spLocks noGrp="1"/>
          </p:cNvSpPr>
          <p:nvPr>
            <p:ph type="dt" sz="half" idx="10"/>
          </p:nvPr>
        </p:nvSpPr>
        <p:spPr/>
        <p:txBody>
          <a:bodyPr/>
          <a:lstStyle/>
          <a:p>
            <a:fld id="{064156D8-2780-45F6-8D23-90808D89B9A5}" type="datetimeFigureOut">
              <a:rPr lang="es-ES" smtClean="0"/>
              <a:t>31/03/2024</a:t>
            </a:fld>
            <a:endParaRPr lang="es-ES"/>
          </a:p>
        </p:txBody>
      </p:sp>
      <p:sp>
        <p:nvSpPr>
          <p:cNvPr id="5" name="Marcador de pie de página 4">
            <a:extLst>
              <a:ext uri="{FF2B5EF4-FFF2-40B4-BE49-F238E27FC236}">
                <a16:creationId xmlns:a16="http://schemas.microsoft.com/office/drawing/2014/main" id="{933B6D1F-5AEA-984F-295D-3A979E5FFE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C439ECC-73B6-896C-A26A-E896BC81BDBB}"/>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400706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5409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0315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0358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85031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35203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9469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9390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57666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83CD7-5575-BA4D-8239-D53A0DFEFE2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25E24B-5B23-F357-0682-7F75066D830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113EF7-2D68-D929-4947-C24D890E4EE0}"/>
              </a:ext>
            </a:extLst>
          </p:cNvPr>
          <p:cNvSpPr>
            <a:spLocks noGrp="1"/>
          </p:cNvSpPr>
          <p:nvPr>
            <p:ph type="dt" sz="half" idx="10"/>
          </p:nvPr>
        </p:nvSpPr>
        <p:spPr/>
        <p:txBody>
          <a:bodyPr/>
          <a:lstStyle/>
          <a:p>
            <a:fld id="{064156D8-2780-45F6-8D23-90808D89B9A5}" type="datetimeFigureOut">
              <a:rPr lang="es-ES" smtClean="0"/>
              <a:t>31/03/2024</a:t>
            </a:fld>
            <a:endParaRPr lang="es-ES"/>
          </a:p>
        </p:txBody>
      </p:sp>
      <p:sp>
        <p:nvSpPr>
          <p:cNvPr id="5" name="Marcador de pie de página 4">
            <a:extLst>
              <a:ext uri="{FF2B5EF4-FFF2-40B4-BE49-F238E27FC236}">
                <a16:creationId xmlns:a16="http://schemas.microsoft.com/office/drawing/2014/main" id="{E8576418-C07B-EEE4-A2A1-0F58D439CBC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C3110-5378-B749-E5D6-8DCB43F64A7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09735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5846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8293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5009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E59659-496D-941A-0D88-793C3DE9C1D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EA9EFA9-01B8-852B-4B7D-7457375BF3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10C7F7E-C236-54B9-6642-E005ECE44A70}"/>
              </a:ext>
            </a:extLst>
          </p:cNvPr>
          <p:cNvSpPr>
            <a:spLocks noGrp="1"/>
          </p:cNvSpPr>
          <p:nvPr>
            <p:ph type="dt" sz="half" idx="10"/>
          </p:nvPr>
        </p:nvSpPr>
        <p:spPr/>
        <p:txBody>
          <a:bodyPr/>
          <a:lstStyle/>
          <a:p>
            <a:fld id="{064156D8-2780-45F6-8D23-90808D89B9A5}" type="datetimeFigureOut">
              <a:rPr lang="es-ES" smtClean="0"/>
              <a:t>31/03/2024</a:t>
            </a:fld>
            <a:endParaRPr lang="es-ES"/>
          </a:p>
        </p:txBody>
      </p:sp>
      <p:sp>
        <p:nvSpPr>
          <p:cNvPr id="5" name="Marcador de pie de página 4">
            <a:extLst>
              <a:ext uri="{FF2B5EF4-FFF2-40B4-BE49-F238E27FC236}">
                <a16:creationId xmlns:a16="http://schemas.microsoft.com/office/drawing/2014/main" id="{8DC90827-A915-C07C-453F-A5C7A52B1D9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441032-A46A-FDC3-E7F9-1AF9069DBA68}"/>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63377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A441E-1A60-FB61-4EE7-2201A96521C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DEFDAB1-C6CD-E254-A211-07A7301ECA2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C3AC807-62BA-63D9-7BB1-5F0058D3EC3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DF728A0-37C8-0163-0783-3A7E704E5128}"/>
              </a:ext>
            </a:extLst>
          </p:cNvPr>
          <p:cNvSpPr>
            <a:spLocks noGrp="1"/>
          </p:cNvSpPr>
          <p:nvPr>
            <p:ph type="dt" sz="half" idx="10"/>
          </p:nvPr>
        </p:nvSpPr>
        <p:spPr/>
        <p:txBody>
          <a:bodyPr/>
          <a:lstStyle/>
          <a:p>
            <a:fld id="{064156D8-2780-45F6-8D23-90808D89B9A5}" type="datetimeFigureOut">
              <a:rPr lang="es-ES" smtClean="0"/>
              <a:t>31/03/2024</a:t>
            </a:fld>
            <a:endParaRPr lang="es-ES"/>
          </a:p>
        </p:txBody>
      </p:sp>
      <p:sp>
        <p:nvSpPr>
          <p:cNvPr id="6" name="Marcador de pie de página 5">
            <a:extLst>
              <a:ext uri="{FF2B5EF4-FFF2-40B4-BE49-F238E27FC236}">
                <a16:creationId xmlns:a16="http://schemas.microsoft.com/office/drawing/2014/main" id="{102632B9-99AA-ADF4-5573-C5084F9EFA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688C0C8-86F5-F3F3-006D-130948B48027}"/>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55842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95C2F5-581F-1075-D936-B8038935D32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1E6E5FB-38E5-800D-1266-BE56079073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B64AC62-07B5-6B10-6A03-E45B219824A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7DC423C-A6B6-6D8D-A52A-C6C4F34EFD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6574984-BC49-94C3-4C1E-A74DEDA188F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22BDBF6-1712-7DC4-349E-9D55AF3E275A}"/>
              </a:ext>
            </a:extLst>
          </p:cNvPr>
          <p:cNvSpPr>
            <a:spLocks noGrp="1"/>
          </p:cNvSpPr>
          <p:nvPr>
            <p:ph type="dt" sz="half" idx="10"/>
          </p:nvPr>
        </p:nvSpPr>
        <p:spPr/>
        <p:txBody>
          <a:bodyPr/>
          <a:lstStyle/>
          <a:p>
            <a:fld id="{064156D8-2780-45F6-8D23-90808D89B9A5}" type="datetimeFigureOut">
              <a:rPr lang="es-ES" smtClean="0"/>
              <a:t>31/03/2024</a:t>
            </a:fld>
            <a:endParaRPr lang="es-ES"/>
          </a:p>
        </p:txBody>
      </p:sp>
      <p:sp>
        <p:nvSpPr>
          <p:cNvPr id="8" name="Marcador de pie de página 7">
            <a:extLst>
              <a:ext uri="{FF2B5EF4-FFF2-40B4-BE49-F238E27FC236}">
                <a16:creationId xmlns:a16="http://schemas.microsoft.com/office/drawing/2014/main" id="{8E6EFEF5-5324-DEF7-C5FE-C491394E4AD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A839133-985C-37B6-1F3D-C52D4CE1326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58901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A8DBF9-F98B-B4FB-3DC7-A906CC991E6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83058AC-93AD-25B3-3F7B-DC52D0ADCC32}"/>
              </a:ext>
            </a:extLst>
          </p:cNvPr>
          <p:cNvSpPr>
            <a:spLocks noGrp="1"/>
          </p:cNvSpPr>
          <p:nvPr>
            <p:ph type="dt" sz="half" idx="10"/>
          </p:nvPr>
        </p:nvSpPr>
        <p:spPr/>
        <p:txBody>
          <a:bodyPr/>
          <a:lstStyle/>
          <a:p>
            <a:fld id="{064156D8-2780-45F6-8D23-90808D89B9A5}" type="datetimeFigureOut">
              <a:rPr lang="es-ES" smtClean="0"/>
              <a:t>31/03/2024</a:t>
            </a:fld>
            <a:endParaRPr lang="es-ES"/>
          </a:p>
        </p:txBody>
      </p:sp>
      <p:sp>
        <p:nvSpPr>
          <p:cNvPr id="4" name="Marcador de pie de página 3">
            <a:extLst>
              <a:ext uri="{FF2B5EF4-FFF2-40B4-BE49-F238E27FC236}">
                <a16:creationId xmlns:a16="http://schemas.microsoft.com/office/drawing/2014/main" id="{C7AB352F-6DD7-0787-B559-D65550A541D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D667C44-720C-C544-0D20-2E3FA096145F}"/>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75799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4728B36-74FB-6F16-8AFA-47F468441106}"/>
              </a:ext>
            </a:extLst>
          </p:cNvPr>
          <p:cNvSpPr>
            <a:spLocks noGrp="1"/>
          </p:cNvSpPr>
          <p:nvPr>
            <p:ph type="dt" sz="half" idx="10"/>
          </p:nvPr>
        </p:nvSpPr>
        <p:spPr/>
        <p:txBody>
          <a:bodyPr/>
          <a:lstStyle/>
          <a:p>
            <a:fld id="{064156D8-2780-45F6-8D23-90808D89B9A5}" type="datetimeFigureOut">
              <a:rPr lang="es-ES" smtClean="0"/>
              <a:t>31/03/2024</a:t>
            </a:fld>
            <a:endParaRPr lang="es-ES"/>
          </a:p>
        </p:txBody>
      </p:sp>
      <p:sp>
        <p:nvSpPr>
          <p:cNvPr id="3" name="Marcador de pie de página 2">
            <a:extLst>
              <a:ext uri="{FF2B5EF4-FFF2-40B4-BE49-F238E27FC236}">
                <a16:creationId xmlns:a16="http://schemas.microsoft.com/office/drawing/2014/main" id="{E98B8B6F-7724-FA55-7F7D-3B00E3744B3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7FD07A4-321B-21A7-94E0-D7F08EF42C30}"/>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9920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90CCAB-DEEF-2FE7-F5E3-8296176A258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DBFA40-0F1A-C99D-B717-E0F1832306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DE82ECE-1EA0-F059-A04B-23041ACA48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DC39CF-A16D-79BB-8928-E128008C3554}"/>
              </a:ext>
            </a:extLst>
          </p:cNvPr>
          <p:cNvSpPr>
            <a:spLocks noGrp="1"/>
          </p:cNvSpPr>
          <p:nvPr>
            <p:ph type="dt" sz="half" idx="10"/>
          </p:nvPr>
        </p:nvSpPr>
        <p:spPr/>
        <p:txBody>
          <a:bodyPr/>
          <a:lstStyle/>
          <a:p>
            <a:fld id="{064156D8-2780-45F6-8D23-90808D89B9A5}" type="datetimeFigureOut">
              <a:rPr lang="es-ES" smtClean="0"/>
              <a:t>31/03/2024</a:t>
            </a:fld>
            <a:endParaRPr lang="es-ES"/>
          </a:p>
        </p:txBody>
      </p:sp>
      <p:sp>
        <p:nvSpPr>
          <p:cNvPr id="6" name="Marcador de pie de página 5">
            <a:extLst>
              <a:ext uri="{FF2B5EF4-FFF2-40B4-BE49-F238E27FC236}">
                <a16:creationId xmlns:a16="http://schemas.microsoft.com/office/drawing/2014/main" id="{867ADA3A-3EED-870D-2FAB-BCA4CA9941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866CB44-2FB9-47C7-A0D8-5F761D7D72B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160285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393A73-210C-5F8E-AD72-933C62B978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3B7F7AD-3B88-2B99-9FB7-6B34905931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5D4EBF0-61CC-4321-D1B2-472B04344B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9DCD1D7-ECCC-12A1-EE59-3C36902F6611}"/>
              </a:ext>
            </a:extLst>
          </p:cNvPr>
          <p:cNvSpPr>
            <a:spLocks noGrp="1"/>
          </p:cNvSpPr>
          <p:nvPr>
            <p:ph type="dt" sz="half" idx="10"/>
          </p:nvPr>
        </p:nvSpPr>
        <p:spPr/>
        <p:txBody>
          <a:bodyPr/>
          <a:lstStyle/>
          <a:p>
            <a:fld id="{064156D8-2780-45F6-8D23-90808D89B9A5}" type="datetimeFigureOut">
              <a:rPr lang="es-ES" smtClean="0"/>
              <a:t>31/03/2024</a:t>
            </a:fld>
            <a:endParaRPr lang="es-ES"/>
          </a:p>
        </p:txBody>
      </p:sp>
      <p:sp>
        <p:nvSpPr>
          <p:cNvPr id="6" name="Marcador de pie de página 5">
            <a:extLst>
              <a:ext uri="{FF2B5EF4-FFF2-40B4-BE49-F238E27FC236}">
                <a16:creationId xmlns:a16="http://schemas.microsoft.com/office/drawing/2014/main" id="{2F44825A-614E-BEE5-4F57-3090DF0D863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1AAB90-754A-9E7A-0A83-28F85495CDB5}"/>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100952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0D8C681-4B1B-674E-BBCB-446D844333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55B264-13D6-B9DD-CC4E-28248E3A2C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6EEBEE2-329E-B4E7-296D-903135B3FE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4156D8-2780-45F6-8D23-90808D89B9A5}" type="datetimeFigureOut">
              <a:rPr lang="es-ES" smtClean="0"/>
              <a:t>31/03/2024</a:t>
            </a:fld>
            <a:endParaRPr lang="es-ES"/>
          </a:p>
        </p:txBody>
      </p:sp>
      <p:sp>
        <p:nvSpPr>
          <p:cNvPr id="5" name="Marcador de pie de página 4">
            <a:extLst>
              <a:ext uri="{FF2B5EF4-FFF2-40B4-BE49-F238E27FC236}">
                <a16:creationId xmlns:a16="http://schemas.microsoft.com/office/drawing/2014/main" id="{9395ED17-29F9-7ABA-A6C3-E2CF5769E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6CCA6EA-7A64-4595-F429-F5F5D0B96F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38979D-E0D1-4279-BEA0-BD136A6AE052}" type="slidenum">
              <a:rPr lang="es-ES" smtClean="0"/>
              <a:t>‹Nº›</a:t>
            </a:fld>
            <a:endParaRPr lang="es-ES"/>
          </a:p>
        </p:txBody>
      </p:sp>
    </p:spTree>
    <p:extLst>
      <p:ext uri="{BB962C8B-B14F-4D97-AF65-F5344CB8AC3E}">
        <p14:creationId xmlns:p14="http://schemas.microsoft.com/office/powerpoint/2010/main" val="82829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31/03/2024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489527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4.jpg"/><Relationship Id="rId4" Type="http://schemas.openxmlformats.org/officeDocument/2006/relationships/diagramLayout" Target="../diagrams/layout1.xml"/><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3300ACA1-4C65-4F60-B139-EA3F53C9CC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18"/>
            <a:ext cx="12188952" cy="3490956"/>
            <a:chOff x="651279" y="598259"/>
            <a:chExt cx="10889442" cy="5680742"/>
          </a:xfrm>
        </p:grpSpPr>
        <p:sp>
          <p:nvSpPr>
            <p:cNvPr id="14" name="Color">
              <a:extLst>
                <a:ext uri="{FF2B5EF4-FFF2-40B4-BE49-F238E27FC236}">
                  <a16:creationId xmlns:a16="http://schemas.microsoft.com/office/drawing/2014/main" id="{B79F55E3-994C-4E20-85AB-669EB4A11FA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lor">
              <a:extLst>
                <a:ext uri="{FF2B5EF4-FFF2-40B4-BE49-F238E27FC236}">
                  <a16:creationId xmlns:a16="http://schemas.microsoft.com/office/drawing/2014/main" id="{18ED73C6-80DF-4327-90E0-7F3F428C78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Imagen 1">
            <a:extLst>
              <a:ext uri="{FF2B5EF4-FFF2-40B4-BE49-F238E27FC236}">
                <a16:creationId xmlns:a16="http://schemas.microsoft.com/office/drawing/2014/main" id="{4C4868B8-BBC4-EEE9-8787-0684E8B1F57A}"/>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5055556" y="0"/>
            <a:ext cx="6862013"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n 2">
            <a:extLst>
              <a:ext uri="{FF2B5EF4-FFF2-40B4-BE49-F238E27FC236}">
                <a16:creationId xmlns:a16="http://schemas.microsoft.com/office/drawing/2014/main" id="{35255FDA-4930-6227-C891-25A01CD5AEA9}"/>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r="-22"/>
          <a:stretch/>
        </p:blipFill>
        <p:spPr>
          <a:xfrm>
            <a:off x="5055556" y="3488410"/>
            <a:ext cx="6862013" cy="3369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6" name="Group 1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7" name="Freeform: Shape 17" hidden="1">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hidden="1">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nvGrpSpPr>
          <p:cNvPr id="8" name="Group 16">
            <a:extLst>
              <a:ext uri="{FF2B5EF4-FFF2-40B4-BE49-F238E27FC236}">
                <a16:creationId xmlns:a16="http://schemas.microsoft.com/office/drawing/2014/main" id="{5E68CAC0-9BF5-0BEC-81AE-49EE60AFB5C8}"/>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flipV="1">
            <a:off x="0" y="-518"/>
            <a:ext cx="12188952" cy="6858000"/>
            <a:chOff x="0" y="0"/>
            <a:chExt cx="12188952" cy="6858000"/>
          </a:xfrm>
          <a:solidFill>
            <a:srgbClr val="885075"/>
          </a:solidFill>
        </p:grpSpPr>
        <p:sp>
          <p:nvSpPr>
            <p:cNvPr id="10" name="Freeform: Shape 17" hidden="1">
              <a:extLst>
                <a:ext uri="{FF2B5EF4-FFF2-40B4-BE49-F238E27FC236}">
                  <a16:creationId xmlns:a16="http://schemas.microsoft.com/office/drawing/2014/main" id="{CD7C2DAD-FD6F-5F66-B276-0460B51F418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8" hidden="1">
              <a:extLst>
                <a:ext uri="{FF2B5EF4-FFF2-40B4-BE49-F238E27FC236}">
                  <a16:creationId xmlns:a16="http://schemas.microsoft.com/office/drawing/2014/main" id="{853170CD-F593-3621-B640-4FD469772B8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19">
              <a:extLst>
                <a:ext uri="{FF2B5EF4-FFF2-40B4-BE49-F238E27FC236}">
                  <a16:creationId xmlns:a16="http://schemas.microsoft.com/office/drawing/2014/main" id="{75940FD2-398B-1415-E9C9-BAF355D893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0">
              <a:extLst>
                <a:ext uri="{FF2B5EF4-FFF2-40B4-BE49-F238E27FC236}">
                  <a16:creationId xmlns:a16="http://schemas.microsoft.com/office/drawing/2014/main" id="{9F7CF94A-4E1D-4B94-21F2-70ACF6B2CCE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1">
              <a:extLst>
                <a:ext uri="{FF2B5EF4-FFF2-40B4-BE49-F238E27FC236}">
                  <a16:creationId xmlns:a16="http://schemas.microsoft.com/office/drawing/2014/main" id="{E2D496C3-E69A-B5C1-25C5-6E88CD78DF0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rgbClr val="885075">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22">
              <a:extLst>
                <a:ext uri="{FF2B5EF4-FFF2-40B4-BE49-F238E27FC236}">
                  <a16:creationId xmlns:a16="http://schemas.microsoft.com/office/drawing/2014/main" id="{A2B9C5F1-3D53-5CBB-B21C-C2D155142D7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rgbClr val="885075">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23">
              <a:extLst>
                <a:ext uri="{FF2B5EF4-FFF2-40B4-BE49-F238E27FC236}">
                  <a16:creationId xmlns:a16="http://schemas.microsoft.com/office/drawing/2014/main" id="{4BE4425C-DFF7-5D5C-18E3-1C36A32B6C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5" name="CuadroTexto 4">
            <a:extLst>
              <a:ext uri="{FF2B5EF4-FFF2-40B4-BE49-F238E27FC236}">
                <a16:creationId xmlns:a16="http://schemas.microsoft.com/office/drawing/2014/main" id="{3C09B097-9604-B8DB-0375-08237E49713E}"/>
              </a:ext>
            </a:extLst>
          </p:cNvPr>
          <p:cNvSpPr txBox="1"/>
          <p:nvPr/>
        </p:nvSpPr>
        <p:spPr>
          <a:xfrm>
            <a:off x="-1523" y="1458704"/>
            <a:ext cx="5055556" cy="1754326"/>
          </a:xfrm>
          <a:prstGeom prst="rect">
            <a:avLst/>
          </a:prstGeom>
          <a:noFill/>
        </p:spPr>
        <p:txBody>
          <a:bodyPr wrap="square" rtlCol="0">
            <a:spAutoFit/>
          </a:bodyPr>
          <a:lstStyle/>
          <a:p>
            <a:pPr algn="ctr"/>
            <a:r>
              <a:rPr lang="cs-CZ" sz="5400" b="1" spc="50" dirty="0">
                <a:ln w="0"/>
                <a:solidFill>
                  <a:schemeClr val="bg2"/>
                </a:solidFill>
                <a:effectLst>
                  <a:innerShdw blurRad="63500" dist="50800" dir="13500000">
                    <a:srgbClr val="000000">
                      <a:alpha val="50000"/>
                    </a:srgbClr>
                  </a:innerShdw>
                </a:effectLst>
              </a:rPr>
              <a:t>LÁSKA, NEBO</a:t>
            </a:r>
            <a:r>
              <a:rPr lang="es-ES" sz="5400" b="1" spc="50" dirty="0">
                <a:ln w="0"/>
                <a:solidFill>
                  <a:schemeClr val="bg2"/>
                </a:solidFill>
                <a:effectLst>
                  <a:innerShdw blurRad="63500" dist="50800" dir="13500000">
                    <a:srgbClr val="000000">
                      <a:alpha val="50000"/>
                    </a:srgbClr>
                  </a:innerShdw>
                </a:effectLst>
              </a:rPr>
              <a:t> </a:t>
            </a:r>
            <a:r>
              <a:rPr lang="cs-CZ" sz="5400" b="1" spc="50" dirty="0">
                <a:ln w="0"/>
                <a:solidFill>
                  <a:schemeClr val="bg2"/>
                </a:solidFill>
                <a:effectLst>
                  <a:innerShdw blurRad="63500" dist="50800" dir="13500000">
                    <a:srgbClr val="000000">
                      <a:alpha val="50000"/>
                    </a:srgbClr>
                  </a:innerShdw>
                </a:effectLst>
              </a:rPr>
              <a:t>S</a:t>
            </a:r>
            <a:r>
              <a:rPr lang="es-ES" sz="5400" b="1" spc="50" dirty="0">
                <a:ln w="0"/>
                <a:solidFill>
                  <a:schemeClr val="bg2"/>
                </a:solidFill>
                <a:effectLst>
                  <a:innerShdw blurRad="63500" dist="50800" dir="13500000">
                    <a:srgbClr val="000000">
                      <a:alpha val="50000"/>
                    </a:srgbClr>
                  </a:innerShdw>
                </a:effectLst>
              </a:rPr>
              <a:t>O</a:t>
            </a:r>
            <a:r>
              <a:rPr lang="cs-CZ" sz="5400" b="1" spc="50" dirty="0">
                <a:ln w="0"/>
                <a:solidFill>
                  <a:schemeClr val="bg2"/>
                </a:solidFill>
                <a:effectLst>
                  <a:innerShdw blurRad="63500" dist="50800" dir="13500000">
                    <a:srgbClr val="000000">
                      <a:alpha val="50000"/>
                    </a:srgbClr>
                  </a:innerShdw>
                </a:effectLst>
              </a:rPr>
              <a:t>BECTV</a:t>
            </a:r>
            <a:r>
              <a:rPr lang="es-ES" sz="5400" b="1" spc="50" dirty="0">
                <a:ln w="0"/>
                <a:solidFill>
                  <a:schemeClr val="bg2"/>
                </a:solidFill>
                <a:effectLst>
                  <a:innerShdw blurRad="63500" dist="50800" dir="13500000">
                    <a:srgbClr val="000000">
                      <a:alpha val="50000"/>
                    </a:srgbClr>
                  </a:innerShdw>
                </a:effectLst>
              </a:rPr>
              <a:t>Í?</a:t>
            </a:r>
          </a:p>
        </p:txBody>
      </p:sp>
      <p:sp>
        <p:nvSpPr>
          <p:cNvPr id="6" name="CuadroTexto 5">
            <a:extLst>
              <a:ext uri="{FF2B5EF4-FFF2-40B4-BE49-F238E27FC236}">
                <a16:creationId xmlns:a16="http://schemas.microsoft.com/office/drawing/2014/main" id="{4490A739-E832-F5B4-555D-73381EE8941A}"/>
              </a:ext>
            </a:extLst>
          </p:cNvPr>
          <p:cNvSpPr txBox="1"/>
          <p:nvPr/>
        </p:nvSpPr>
        <p:spPr>
          <a:xfrm>
            <a:off x="-49329" y="3640216"/>
            <a:ext cx="5055556" cy="2585323"/>
          </a:xfrm>
          <a:prstGeom prst="rect">
            <a:avLst/>
          </a:prstGeom>
          <a:noFill/>
        </p:spPr>
        <p:txBody>
          <a:bodyPr wrap="square" rtlCol="0">
            <a:spAutoFit/>
          </a:bodyPr>
          <a:lstStyle/>
          <a:p>
            <a:pPr algn="ctr"/>
            <a:r>
              <a:rPr lang="cs-CZ" sz="5400" b="1" spc="50" dirty="0">
                <a:ln w="0"/>
                <a:solidFill>
                  <a:srgbClr val="9E4066"/>
                </a:solidFill>
                <a:effectLst>
                  <a:innerShdw blurRad="63500" dist="50800" dir="13500000">
                    <a:srgbClr val="000000">
                      <a:alpha val="50000"/>
                    </a:srgbClr>
                  </a:innerShdw>
                </a:effectLst>
              </a:rPr>
              <a:t>ZKUŠENOST PRVOTNÍ CÍRKVE</a:t>
            </a:r>
            <a:endParaRPr lang="es-ES" sz="5400" b="1" spc="50" dirty="0">
              <a:ln w="0"/>
              <a:solidFill>
                <a:srgbClr val="9E4066"/>
              </a:solidFill>
              <a:effectLst>
                <a:innerShdw blurRad="63500" dist="50800" dir="13500000">
                  <a:srgbClr val="000000">
                    <a:alpha val="50000"/>
                  </a:srgbClr>
                </a:innerShdw>
              </a:effectLst>
            </a:endParaRPr>
          </a:p>
        </p:txBody>
      </p:sp>
      <p:sp>
        <p:nvSpPr>
          <p:cNvPr id="7" name="CuadroTexto 6">
            <a:extLst>
              <a:ext uri="{FF2B5EF4-FFF2-40B4-BE49-F238E27FC236}">
                <a16:creationId xmlns:a16="http://schemas.microsoft.com/office/drawing/2014/main" id="{28A636E4-BB6F-74F0-0C22-7E6518F9DD4D}"/>
              </a:ext>
            </a:extLst>
          </p:cNvPr>
          <p:cNvSpPr txBox="1"/>
          <p:nvPr/>
        </p:nvSpPr>
        <p:spPr>
          <a:xfrm>
            <a:off x="1432414" y="6059460"/>
            <a:ext cx="2088978" cy="584775"/>
          </a:xfrm>
          <a:prstGeom prst="rect">
            <a:avLst/>
          </a:prstGeom>
          <a:noFill/>
        </p:spPr>
        <p:txBody>
          <a:bodyPr wrap="square" rtlCol="0">
            <a:spAutoFit/>
          </a:bodyPr>
          <a:lstStyle/>
          <a:p>
            <a:pPr algn="ctr"/>
            <a:r>
              <a:rPr lang="es-ES" sz="1600" b="1" dirty="0">
                <a:solidFill>
                  <a:schemeClr val="accent1">
                    <a:lumMod val="75000"/>
                  </a:schemeClr>
                </a:solidFill>
              </a:rPr>
              <a:t>Le</a:t>
            </a:r>
            <a:r>
              <a:rPr lang="cs-CZ" sz="1600" b="1" dirty="0">
                <a:solidFill>
                  <a:schemeClr val="accent1">
                    <a:lumMod val="75000"/>
                  </a:schemeClr>
                </a:solidFill>
              </a:rPr>
              <a:t>k</a:t>
            </a:r>
            <a:r>
              <a:rPr lang="es-ES" sz="1600" b="1" dirty="0">
                <a:solidFill>
                  <a:schemeClr val="accent1">
                    <a:lumMod val="75000"/>
                  </a:schemeClr>
                </a:solidFill>
              </a:rPr>
              <a:t>c</a:t>
            </a:r>
            <a:r>
              <a:rPr lang="cs-CZ" sz="1600" b="1" dirty="0">
                <a:solidFill>
                  <a:schemeClr val="accent1">
                    <a:lumMod val="75000"/>
                  </a:schemeClr>
                </a:solidFill>
              </a:rPr>
              <a:t>e</a:t>
            </a:r>
            <a:r>
              <a:rPr lang="es-ES" sz="1600" b="1" dirty="0">
                <a:solidFill>
                  <a:schemeClr val="accent1">
                    <a:lumMod val="75000"/>
                  </a:schemeClr>
                </a:solidFill>
              </a:rPr>
              <a:t> 2 </a:t>
            </a:r>
            <a:r>
              <a:rPr lang="cs-CZ" sz="1600" b="1" dirty="0">
                <a:solidFill>
                  <a:schemeClr val="accent1">
                    <a:lumMod val="75000"/>
                  </a:schemeClr>
                </a:solidFill>
              </a:rPr>
              <a:t>od 7.                  do</a:t>
            </a:r>
            <a:r>
              <a:rPr lang="es-ES" sz="1600" b="1" dirty="0">
                <a:solidFill>
                  <a:schemeClr val="accent1">
                    <a:lumMod val="75000"/>
                  </a:schemeClr>
                </a:solidFill>
              </a:rPr>
              <a:t> 13</a:t>
            </a:r>
            <a:r>
              <a:rPr lang="cs-CZ" sz="1600" b="1" dirty="0">
                <a:solidFill>
                  <a:schemeClr val="accent1">
                    <a:lumMod val="75000"/>
                  </a:schemeClr>
                </a:solidFill>
              </a:rPr>
              <a:t>. dubna</a:t>
            </a:r>
            <a:r>
              <a:rPr lang="es-ES" sz="1600" b="1" dirty="0">
                <a:solidFill>
                  <a:schemeClr val="accent1">
                    <a:lumMod val="75000"/>
                  </a:schemeClr>
                </a:solidFill>
              </a:rPr>
              <a:t> 2024</a:t>
            </a:r>
          </a:p>
        </p:txBody>
      </p:sp>
    </p:spTree>
    <p:extLst>
      <p:ext uri="{BB962C8B-B14F-4D97-AF65-F5344CB8AC3E}">
        <p14:creationId xmlns:p14="http://schemas.microsoft.com/office/powerpoint/2010/main" val="334320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445DB24-D4C5-84EC-F47C-688FAB16738F}"/>
              </a:ext>
            </a:extLst>
          </p:cNvPr>
          <p:cNvSpPr txBox="1"/>
          <p:nvPr/>
        </p:nvSpPr>
        <p:spPr>
          <a:xfrm>
            <a:off x="1" y="-76200"/>
            <a:ext cx="9499074" cy="769441"/>
          </a:xfrm>
          <a:prstGeom prst="rect">
            <a:avLst/>
          </a:prstGeom>
          <a:noFill/>
        </p:spPr>
        <p:txBody>
          <a:bodyPr wrap="square">
            <a:spAutoFit/>
          </a:bodyPr>
          <a:lstStyle/>
          <a:p>
            <a:pPr algn="ctr"/>
            <a:r>
              <a:rPr lang="cs-CZ"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PÉČE O SPOLEČENSTVÍ</a:t>
            </a:r>
            <a:endPar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BA56BC4E-403C-4648-5D22-445B4EFC8274}"/>
              </a:ext>
            </a:extLst>
          </p:cNvPr>
          <p:cNvSpPr txBox="1"/>
          <p:nvPr/>
        </p:nvSpPr>
        <p:spPr>
          <a:xfrm>
            <a:off x="1011254" y="506662"/>
            <a:ext cx="7476565" cy="646331"/>
          </a:xfrm>
          <a:prstGeom prst="rect">
            <a:avLst/>
          </a:prstGeom>
          <a:noFill/>
        </p:spPr>
        <p:txBody>
          <a:bodyPr wrap="square">
            <a:spAutoFit/>
          </a:bodyPr>
          <a:lstStyle/>
          <a:p>
            <a:pPr algn="ctr"/>
            <a:r>
              <a:rPr lang="es-ES" b="1" dirty="0">
                <a:solidFill>
                  <a:srgbClr val="82DAEF"/>
                </a:solidFill>
                <a:effectLst>
                  <a:outerShdw blurRad="38100" dist="38100" dir="2700000" algn="tl">
                    <a:srgbClr val="000000">
                      <a:alpha val="43137"/>
                    </a:srgbClr>
                  </a:outerShdw>
                </a:effectLst>
                <a:latin typeface="Comic Sans MS" panose="030F0702030302020204" pitchFamily="66" charset="0"/>
              </a:rPr>
              <a:t>“</a:t>
            </a:r>
            <a:r>
              <a:rPr lang="cs-CZ" b="1" dirty="0">
                <a:solidFill>
                  <a:srgbClr val="82DAEF"/>
                </a:solidFill>
                <a:effectLst>
                  <a:outerShdw blurRad="38100" dist="38100" dir="2700000" algn="tl">
                    <a:srgbClr val="000000">
                      <a:alpha val="43137"/>
                    </a:srgbClr>
                  </a:outerShdw>
                </a:effectLst>
                <a:latin typeface="Comic Sans MS" panose="030F0702030302020204" pitchFamily="66" charset="0"/>
              </a:rPr>
              <a:t>Prodávali svůj majetek a rozdělovali všem podle toho,                  jak kdo potřeboval</a:t>
            </a:r>
            <a:r>
              <a:rPr lang="es-ES" b="1" dirty="0">
                <a:solidFill>
                  <a:srgbClr val="82DAEF"/>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82DAEF"/>
                </a:solidFill>
                <a:effectLst>
                  <a:outerShdw blurRad="38100" dist="38100" dir="2700000" algn="tl">
                    <a:srgbClr val="000000">
                      <a:alpha val="43137"/>
                    </a:srgbClr>
                  </a:outerShdw>
                </a:effectLst>
                <a:latin typeface="Comic Sans MS" panose="030F0702030302020204" pitchFamily="66" charset="0"/>
              </a:rPr>
              <a:t>(</a:t>
            </a:r>
            <a:r>
              <a:rPr lang="cs-CZ" sz="1400" b="1" dirty="0">
                <a:solidFill>
                  <a:srgbClr val="82DAEF"/>
                </a:solidFill>
                <a:effectLst>
                  <a:outerShdw blurRad="38100" dist="38100" dir="2700000" algn="tl">
                    <a:srgbClr val="000000">
                      <a:alpha val="43137"/>
                    </a:srgbClr>
                  </a:outerShdw>
                </a:effectLst>
                <a:latin typeface="Comic Sans MS" panose="030F0702030302020204" pitchFamily="66" charset="0"/>
              </a:rPr>
              <a:t>Skutky</a:t>
            </a:r>
            <a:r>
              <a:rPr lang="es-ES" sz="1400" b="1" dirty="0">
                <a:solidFill>
                  <a:srgbClr val="82DAEF"/>
                </a:solidFill>
                <a:effectLst>
                  <a:outerShdw blurRad="38100" dist="38100" dir="2700000" algn="tl">
                    <a:srgbClr val="000000">
                      <a:alpha val="43137"/>
                    </a:srgbClr>
                  </a:outerShdw>
                </a:effectLst>
                <a:latin typeface="Comic Sans MS" panose="030F0702030302020204" pitchFamily="66" charset="0"/>
              </a:rPr>
              <a:t> 2</a:t>
            </a:r>
            <a:r>
              <a:rPr lang="cs-CZ" sz="1400" b="1" dirty="0">
                <a:solidFill>
                  <a:srgbClr val="82DAEF"/>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rgbClr val="82DAEF"/>
                </a:solidFill>
                <a:effectLst>
                  <a:outerShdw blurRad="38100" dist="38100" dir="2700000" algn="tl">
                    <a:srgbClr val="000000">
                      <a:alpha val="43137"/>
                    </a:srgbClr>
                  </a:outerShdw>
                </a:effectLst>
                <a:latin typeface="Comic Sans MS" panose="030F0702030302020204" pitchFamily="66" charset="0"/>
              </a:rPr>
              <a:t>45)</a:t>
            </a:r>
          </a:p>
        </p:txBody>
      </p:sp>
      <p:sp>
        <p:nvSpPr>
          <p:cNvPr id="5" name="CuadroTexto 4">
            <a:extLst>
              <a:ext uri="{FF2B5EF4-FFF2-40B4-BE49-F238E27FC236}">
                <a16:creationId xmlns:a16="http://schemas.microsoft.com/office/drawing/2014/main" id="{F9B9D96B-4275-26E6-4137-CF424FA21B9E}"/>
              </a:ext>
            </a:extLst>
          </p:cNvPr>
          <p:cNvSpPr txBox="1"/>
          <p:nvPr/>
        </p:nvSpPr>
        <p:spPr>
          <a:xfrm>
            <a:off x="277905" y="1273981"/>
            <a:ext cx="8863445" cy="400110"/>
          </a:xfrm>
          <a:prstGeom prst="rect">
            <a:avLst/>
          </a:prstGeom>
          <a:noFill/>
        </p:spPr>
        <p:txBody>
          <a:bodyPr wrap="square" rtlCol="0">
            <a:spAutoFit/>
          </a:bodyPr>
          <a:lstStyle/>
          <a:p>
            <a:pPr>
              <a:spcBef>
                <a:spcPts val="600"/>
              </a:spcBef>
            </a:pPr>
            <a:r>
              <a:rPr lang="es-ES" sz="2000" b="1" dirty="0" err="1"/>
              <a:t>Jaký</a:t>
            </a:r>
            <a:r>
              <a:rPr lang="es-ES" sz="2000" b="1" dirty="0"/>
              <a:t> </a:t>
            </a:r>
            <a:r>
              <a:rPr lang="es-ES" sz="2000" b="1" dirty="0" err="1"/>
              <a:t>vliv</a:t>
            </a:r>
            <a:r>
              <a:rPr lang="es-ES" sz="2000" b="1" dirty="0"/>
              <a:t> </a:t>
            </a:r>
            <a:r>
              <a:rPr lang="es-ES" sz="2000" b="1" dirty="0" err="1"/>
              <a:t>mělo</a:t>
            </a:r>
            <a:r>
              <a:rPr lang="es-ES" sz="2000" b="1" dirty="0"/>
              <a:t> </a:t>
            </a:r>
            <a:r>
              <a:rPr lang="es-ES" sz="2000" b="1" dirty="0" err="1"/>
              <a:t>evangelium</a:t>
            </a:r>
            <a:r>
              <a:rPr lang="es-ES" sz="2000" b="1" dirty="0"/>
              <a:t> </a:t>
            </a:r>
            <a:r>
              <a:rPr lang="es-ES" sz="2000" b="1" dirty="0" err="1"/>
              <a:t>na</a:t>
            </a:r>
            <a:r>
              <a:rPr lang="es-ES" sz="2000" b="1" dirty="0"/>
              <a:t> </a:t>
            </a:r>
            <a:r>
              <a:rPr lang="es-ES" sz="2000" b="1" dirty="0" err="1"/>
              <a:t>první</a:t>
            </a:r>
            <a:r>
              <a:rPr lang="es-ES" sz="2000" b="1" dirty="0"/>
              <a:t> </a:t>
            </a:r>
            <a:r>
              <a:rPr lang="es-ES" sz="2000" b="1" dirty="0" err="1"/>
              <a:t>křesťany</a:t>
            </a:r>
            <a:r>
              <a:rPr lang="es-ES" sz="2000" b="1" dirty="0"/>
              <a:t> (</a:t>
            </a:r>
            <a:r>
              <a:rPr lang="cs-CZ" sz="2000" b="1" dirty="0"/>
              <a:t>Skutky</a:t>
            </a:r>
            <a:r>
              <a:rPr lang="es-ES" sz="2000" b="1" dirty="0"/>
              <a:t> 2</a:t>
            </a:r>
            <a:r>
              <a:rPr lang="cs-CZ" sz="2000" b="1" dirty="0"/>
              <a:t>,</a:t>
            </a:r>
            <a:r>
              <a:rPr lang="es-ES" sz="2000" b="1" dirty="0"/>
              <a:t>42-47)?</a:t>
            </a:r>
          </a:p>
        </p:txBody>
      </p:sp>
      <p:graphicFrame>
        <p:nvGraphicFramePr>
          <p:cNvPr id="13" name="Diagrama 12">
            <a:extLst>
              <a:ext uri="{FF2B5EF4-FFF2-40B4-BE49-F238E27FC236}">
                <a16:creationId xmlns:a16="http://schemas.microsoft.com/office/drawing/2014/main" id="{D4EF72E2-DE94-C5FA-5455-151D3B2076CE}"/>
              </a:ext>
            </a:extLst>
          </p:cNvPr>
          <p:cNvGraphicFramePr/>
          <p:nvPr>
            <p:extLst>
              <p:ext uri="{D42A27DB-BD31-4B8C-83A1-F6EECF244321}">
                <p14:modId xmlns:p14="http://schemas.microsoft.com/office/powerpoint/2010/main" val="4236105894"/>
              </p:ext>
            </p:extLst>
          </p:nvPr>
        </p:nvGraphicFramePr>
        <p:xfrm>
          <a:off x="0" y="1717522"/>
          <a:ext cx="8389845" cy="374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3A1E6DFE-F76B-7E05-1F17-366C9B1E686D}"/>
              </a:ext>
            </a:extLst>
          </p:cNvPr>
          <p:cNvSpPr txBox="1"/>
          <p:nvPr/>
        </p:nvSpPr>
        <p:spPr>
          <a:xfrm>
            <a:off x="0" y="5455476"/>
            <a:ext cx="9499074" cy="707886"/>
          </a:xfrm>
          <a:prstGeom prst="rect">
            <a:avLst/>
          </a:prstGeom>
          <a:noFill/>
        </p:spPr>
        <p:txBody>
          <a:bodyPr wrap="square" rtlCol="0">
            <a:spAutoFit/>
          </a:bodyPr>
          <a:lstStyle/>
          <a:p>
            <a:pPr>
              <a:spcBef>
                <a:spcPts val="600"/>
              </a:spcBef>
            </a:pPr>
            <a:r>
              <a:rPr lang="es-ES" sz="2000" b="1" dirty="0" err="1"/>
              <a:t>Jako</a:t>
            </a:r>
            <a:r>
              <a:rPr lang="es-ES" sz="2000" b="1" dirty="0"/>
              <a:t> </a:t>
            </a:r>
            <a:r>
              <a:rPr lang="es-ES" sz="2000" b="1" dirty="0" err="1"/>
              <a:t>Kristovi</a:t>
            </a:r>
            <a:r>
              <a:rPr lang="es-ES" sz="2000" b="1" dirty="0"/>
              <a:t> </a:t>
            </a:r>
            <a:r>
              <a:rPr lang="es-ES" sz="2000" b="1" dirty="0" err="1"/>
              <a:t>vyslanci</a:t>
            </a:r>
            <a:r>
              <a:rPr lang="es-ES" sz="2000" b="1" dirty="0"/>
              <a:t> </a:t>
            </a:r>
            <a:r>
              <a:rPr lang="es-ES" sz="2000" b="1" dirty="0" err="1"/>
              <a:t>Ježíše</a:t>
            </a:r>
            <a:r>
              <a:rPr lang="es-ES" sz="2000" b="1" dirty="0"/>
              <a:t> </a:t>
            </a:r>
            <a:r>
              <a:rPr lang="es-ES" sz="2000" b="1" dirty="0" err="1"/>
              <a:t>napodobovali</a:t>
            </a:r>
            <a:r>
              <a:rPr lang="es-ES" sz="2000" b="1" dirty="0"/>
              <a:t>. </a:t>
            </a:r>
            <a:r>
              <a:rPr lang="es-ES" sz="2000" b="1" dirty="0" err="1"/>
              <a:t>Tím</a:t>
            </a:r>
            <a:r>
              <a:rPr lang="es-ES" sz="2000" b="1" dirty="0"/>
              <a:t>, </a:t>
            </a:r>
            <a:r>
              <a:rPr lang="es-ES" sz="2000" b="1" dirty="0" err="1"/>
              <a:t>že</a:t>
            </a:r>
            <a:r>
              <a:rPr lang="es-ES" sz="2000" b="1" dirty="0"/>
              <a:t> se </a:t>
            </a:r>
            <a:r>
              <a:rPr lang="es-ES" sz="2000" b="1" dirty="0" err="1"/>
              <a:t>starali</a:t>
            </a:r>
            <a:r>
              <a:rPr lang="es-ES" sz="2000" b="1" dirty="0"/>
              <a:t> o </a:t>
            </a:r>
            <a:r>
              <a:rPr lang="es-ES" sz="2000" b="1" dirty="0" err="1"/>
              <a:t>potřeby</a:t>
            </a:r>
            <a:r>
              <a:rPr lang="es-ES" sz="2000" b="1" dirty="0"/>
              <a:t> </a:t>
            </a:r>
            <a:r>
              <a:rPr lang="es-ES" sz="2000" b="1" dirty="0" err="1"/>
              <a:t>lidí</a:t>
            </a:r>
            <a:r>
              <a:rPr lang="es-ES" sz="2000" b="1" dirty="0"/>
              <a:t> </a:t>
            </a:r>
            <a:r>
              <a:rPr lang="es-ES" sz="2000" b="1" dirty="0" err="1"/>
              <a:t>kolem</a:t>
            </a:r>
            <a:r>
              <a:rPr lang="es-ES" sz="2000" b="1" dirty="0"/>
              <a:t> sebe, si </a:t>
            </a:r>
            <a:r>
              <a:rPr lang="es-ES" sz="2000" b="1" dirty="0" err="1"/>
              <a:t>získali</a:t>
            </a:r>
            <a:r>
              <a:rPr lang="es-ES" sz="2000" b="1" dirty="0"/>
              <a:t> </a:t>
            </a:r>
            <a:r>
              <a:rPr lang="es-ES" sz="2000" b="1" dirty="0" err="1"/>
              <a:t>přízeň</a:t>
            </a:r>
            <a:r>
              <a:rPr lang="es-ES" sz="2000" b="1" dirty="0"/>
              <a:t> celé </a:t>
            </a:r>
            <a:r>
              <a:rPr lang="es-ES" sz="2000" b="1" dirty="0" err="1"/>
              <a:t>vesnice</a:t>
            </a:r>
            <a:r>
              <a:rPr lang="es-ES" sz="2000" b="1" dirty="0"/>
              <a:t>.</a:t>
            </a:r>
          </a:p>
        </p:txBody>
      </p:sp>
      <p:pic>
        <p:nvPicPr>
          <p:cNvPr id="8" name="Imagen 7" descr="Imagen que contiene persona, tabla, mujer, foto&#10;&#10;Descripción generada automáticamente">
            <a:extLst>
              <a:ext uri="{FF2B5EF4-FFF2-40B4-BE49-F238E27FC236}">
                <a16:creationId xmlns:a16="http://schemas.microsoft.com/office/drawing/2014/main" id="{3D535990-4B90-E54F-9217-E797AEBA04F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672205" y="4139914"/>
            <a:ext cx="2415020" cy="2630220"/>
          </a:xfrm>
          <a:prstGeom prst="round2DiagRect">
            <a:avLst>
              <a:gd name="adj1" fmla="val 6018"/>
              <a:gd name="adj2" fmla="val 13016"/>
            </a:avLst>
          </a:prstGeom>
          <a:ln w="38100" cap="sq">
            <a:solidFill>
              <a:srgbClr val="00B050"/>
            </a:solidFill>
            <a:miter lim="800000"/>
          </a:ln>
          <a:effectLst>
            <a:outerShdw blurRad="254000" algn="tl" rotWithShape="0">
              <a:srgbClr val="000000">
                <a:alpha val="43000"/>
              </a:srgbClr>
            </a:outerShdw>
          </a:effectLst>
        </p:spPr>
      </p:pic>
      <p:pic>
        <p:nvPicPr>
          <p:cNvPr id="12" name="Imagen 11" descr="Un grupo de personas haciendo gestos con la cara pintada&#10;&#10;Descripción generada automáticamente con confianza baja">
            <a:extLst>
              <a:ext uri="{FF2B5EF4-FFF2-40B4-BE49-F238E27FC236}">
                <a16:creationId xmlns:a16="http://schemas.microsoft.com/office/drawing/2014/main" id="{07A8BD98-73EE-0A5F-25FF-7B331FC538F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499074" y="87866"/>
            <a:ext cx="2583773" cy="3422216"/>
          </a:xfrm>
          <a:prstGeom prst="round2DiagRect">
            <a:avLst>
              <a:gd name="adj1" fmla="val 16667"/>
              <a:gd name="adj2" fmla="val 0"/>
            </a:avLst>
          </a:prstGeom>
          <a:ln w="38100" cap="sq">
            <a:solidFill>
              <a:schemeClr val="accent2">
                <a:lumMod val="40000"/>
                <a:lumOff val="60000"/>
              </a:schemeClr>
            </a:solidFill>
            <a:miter lim="800000"/>
          </a:ln>
          <a:effectLst>
            <a:outerShdw blurRad="254000" algn="tl" rotWithShape="0">
              <a:srgbClr val="000000">
                <a:alpha val="43000"/>
              </a:srgbClr>
            </a:outerShdw>
          </a:effectLst>
        </p:spPr>
      </p:pic>
      <p:pic>
        <p:nvPicPr>
          <p:cNvPr id="6" name="Imagen 5" descr="Un par de personas de pie&#10;&#10;Descripción generada automáticamente con confianza baja">
            <a:extLst>
              <a:ext uri="{FF2B5EF4-FFF2-40B4-BE49-F238E27FC236}">
                <a16:creationId xmlns:a16="http://schemas.microsoft.com/office/drawing/2014/main" id="{855D853D-B27B-F863-494D-B29621E59B4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632678" y="2718086"/>
            <a:ext cx="2545295" cy="1953514"/>
          </a:xfrm>
          <a:prstGeom prst="round2DiagRect">
            <a:avLst>
              <a:gd name="adj1" fmla="val 16667"/>
              <a:gd name="adj2" fmla="val 0"/>
            </a:avLst>
          </a:prstGeom>
          <a:ln w="38100" cap="sq">
            <a:solidFill>
              <a:srgbClr val="8DB6FB"/>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0D265ACD-0ABF-713C-FFA4-2C42EDEF12C9}"/>
              </a:ext>
            </a:extLst>
          </p:cNvPr>
          <p:cNvSpPr txBox="1"/>
          <p:nvPr/>
        </p:nvSpPr>
        <p:spPr>
          <a:xfrm>
            <a:off x="0" y="6163362"/>
            <a:ext cx="9499074" cy="707886"/>
          </a:xfrm>
          <a:prstGeom prst="rect">
            <a:avLst/>
          </a:prstGeom>
          <a:noFill/>
        </p:spPr>
        <p:txBody>
          <a:bodyPr wrap="square">
            <a:spAutoFit/>
          </a:bodyPr>
          <a:lstStyle/>
          <a:p>
            <a:pPr>
              <a:spcBef>
                <a:spcPts val="600"/>
              </a:spcBef>
            </a:pPr>
            <a:r>
              <a:rPr lang="es-ES" sz="2000" b="1" dirty="0" err="1"/>
              <a:t>Stejně</a:t>
            </a:r>
            <a:r>
              <a:rPr lang="es-ES" sz="2000" b="1" dirty="0"/>
              <a:t> </a:t>
            </a:r>
            <a:r>
              <a:rPr lang="es-ES" sz="2000" b="1" dirty="0" err="1"/>
              <a:t>jako</a:t>
            </a:r>
            <a:r>
              <a:rPr lang="es-ES" sz="2000" b="1" dirty="0"/>
              <a:t> </a:t>
            </a:r>
            <a:r>
              <a:rPr lang="es-ES" sz="2000" b="1" dirty="0" err="1"/>
              <a:t>tehdy</a:t>
            </a:r>
            <a:r>
              <a:rPr lang="es-ES" sz="2000" b="1" dirty="0"/>
              <a:t> musí </a:t>
            </a:r>
            <a:r>
              <a:rPr lang="es-ES" sz="2000" b="1" dirty="0" err="1"/>
              <a:t>být</a:t>
            </a:r>
            <a:r>
              <a:rPr lang="es-ES" sz="2000" b="1" dirty="0"/>
              <a:t> </a:t>
            </a:r>
            <a:r>
              <a:rPr lang="es-ES" sz="2000" b="1" dirty="0" err="1"/>
              <a:t>církev</a:t>
            </a:r>
            <a:r>
              <a:rPr lang="es-ES" sz="2000" b="1" dirty="0"/>
              <a:t> </a:t>
            </a:r>
            <a:r>
              <a:rPr lang="es-ES" sz="2000" b="1" dirty="0" err="1"/>
              <a:t>charakterizována</a:t>
            </a:r>
            <a:r>
              <a:rPr lang="es-ES" sz="2000" b="1" dirty="0"/>
              <a:t> </a:t>
            </a:r>
            <a:r>
              <a:rPr lang="es-ES" sz="2000" b="1" dirty="0" err="1"/>
              <a:t>láskou</a:t>
            </a:r>
            <a:r>
              <a:rPr lang="es-ES" sz="2000" b="1" dirty="0"/>
              <a:t> </a:t>
            </a:r>
            <a:r>
              <a:rPr lang="es-ES" sz="2000" b="1" dirty="0" err="1"/>
              <a:t>křesťanů</a:t>
            </a:r>
            <a:r>
              <a:rPr lang="es-ES" sz="2000" b="1" dirty="0"/>
              <a:t> k </a:t>
            </a:r>
            <a:r>
              <a:rPr lang="es-ES" sz="2000" b="1" dirty="0" err="1"/>
              <a:t>sobě</a:t>
            </a:r>
            <a:r>
              <a:rPr lang="es-ES" sz="2000" b="1" dirty="0"/>
              <a:t> </a:t>
            </a:r>
            <a:r>
              <a:rPr lang="es-ES" sz="2000" b="1" dirty="0" err="1"/>
              <a:t>navzájem</a:t>
            </a:r>
            <a:r>
              <a:rPr lang="es-ES" sz="2000" b="1" dirty="0"/>
              <a:t> </a:t>
            </a:r>
            <a:r>
              <a:rPr lang="cs-CZ" sz="2000" b="1" dirty="0"/>
              <a:t> </a:t>
            </a:r>
            <a:r>
              <a:rPr lang="es-ES" sz="2000" b="1" dirty="0"/>
              <a:t>a </a:t>
            </a:r>
            <a:r>
              <a:rPr lang="es-ES" sz="2000" b="1" dirty="0" err="1"/>
              <a:t>starostí</a:t>
            </a:r>
            <a:r>
              <a:rPr lang="es-ES" sz="2000" b="1" dirty="0"/>
              <a:t> o </a:t>
            </a:r>
            <a:r>
              <a:rPr lang="es-ES" sz="2000" b="1" dirty="0" err="1"/>
              <a:t>své</a:t>
            </a:r>
            <a:r>
              <a:rPr lang="es-ES" sz="2000" b="1" dirty="0"/>
              <a:t> </a:t>
            </a:r>
            <a:r>
              <a:rPr lang="es-ES" sz="2000" b="1" dirty="0" err="1"/>
              <a:t>společenství</a:t>
            </a:r>
            <a:r>
              <a:rPr lang="es-ES" sz="2000" b="1" dirty="0"/>
              <a:t>.</a:t>
            </a:r>
          </a:p>
        </p:txBody>
      </p:sp>
    </p:spTree>
    <p:extLst>
      <p:ext uri="{BB962C8B-B14F-4D97-AF65-F5344CB8AC3E}">
        <p14:creationId xmlns:p14="http://schemas.microsoft.com/office/powerpoint/2010/main" val="252653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fltVal val="0.5"/>
                                          </p:val>
                                        </p:tav>
                                        <p:tav tm="100000">
                                          <p:val>
                                            <p:strVal val="#ppt_x"/>
                                          </p:val>
                                        </p:tav>
                                      </p:tavLst>
                                    </p:anim>
                                    <p:anim calcmode="lin" valueType="num">
                                      <p:cBhvr>
                                        <p:cTn id="37" dur="500" fill="hold"/>
                                        <p:tgtEl>
                                          <p:spTgt spid="12"/>
                                        </p:tgtEl>
                                        <p:attrNameLst>
                                          <p:attrName>ppt_y</p:attrName>
                                        </p:attrNameLst>
                                      </p:cBhvr>
                                      <p:tavLst>
                                        <p:tav tm="0">
                                          <p:val>
                                            <p:fltVal val="0.5"/>
                                          </p:val>
                                        </p:tav>
                                        <p:tav tm="100000">
                                          <p:val>
                                            <p:strVal val="#ppt_y"/>
                                          </p:val>
                                        </p:tav>
                                      </p:tavLst>
                                    </p:anim>
                                  </p:childTnLst>
                                </p:cTn>
                              </p:par>
                              <p:par>
                                <p:cTn id="38" presetID="53" presetClass="entr" presetSubtype="528" fill="hold" nodeType="withEffect">
                                  <p:stCondLst>
                                    <p:cond delay="25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anim calcmode="lin" valueType="num">
                                      <p:cBhvr>
                                        <p:cTn id="43" dur="500" fill="hold"/>
                                        <p:tgtEl>
                                          <p:spTgt spid="6"/>
                                        </p:tgtEl>
                                        <p:attrNameLst>
                                          <p:attrName>ppt_x</p:attrName>
                                        </p:attrNameLst>
                                      </p:cBhvr>
                                      <p:tavLst>
                                        <p:tav tm="0">
                                          <p:val>
                                            <p:fltVal val="0.5"/>
                                          </p:val>
                                        </p:tav>
                                        <p:tav tm="100000">
                                          <p:val>
                                            <p:strVal val="#ppt_x"/>
                                          </p:val>
                                        </p:tav>
                                      </p:tavLst>
                                    </p:anim>
                                    <p:anim calcmode="lin" valueType="num">
                                      <p:cBhvr>
                                        <p:cTn id="44" dur="500" fill="hold"/>
                                        <p:tgtEl>
                                          <p:spTgt spid="6"/>
                                        </p:tgtEl>
                                        <p:attrNameLst>
                                          <p:attrName>ppt_y</p:attrName>
                                        </p:attrNameLst>
                                      </p:cBhvr>
                                      <p:tavLst>
                                        <p:tav tm="0">
                                          <p:val>
                                            <p:fltVal val="0.5"/>
                                          </p:val>
                                        </p:tav>
                                        <p:tav tm="100000">
                                          <p:val>
                                            <p:strVal val="#ppt_y"/>
                                          </p:val>
                                        </p:tav>
                                      </p:tavLst>
                                    </p:anim>
                                  </p:childTnLst>
                                </p:cTn>
                              </p:par>
                              <p:par>
                                <p:cTn id="45" presetID="53" presetClass="entr" presetSubtype="528" fill="hold" nodeType="withEffect">
                                  <p:stCondLst>
                                    <p:cond delay="50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anim calcmode="lin" valueType="num">
                                      <p:cBhvr>
                                        <p:cTn id="50" dur="500" fill="hold"/>
                                        <p:tgtEl>
                                          <p:spTgt spid="8"/>
                                        </p:tgtEl>
                                        <p:attrNameLst>
                                          <p:attrName>ppt_x</p:attrName>
                                        </p:attrNameLst>
                                      </p:cBhvr>
                                      <p:tavLst>
                                        <p:tav tm="0">
                                          <p:val>
                                            <p:fltVal val="0.5"/>
                                          </p:val>
                                        </p:tav>
                                        <p:tav tm="100000">
                                          <p:val>
                                            <p:strVal val="#ppt_x"/>
                                          </p:val>
                                        </p:tav>
                                      </p:tavLst>
                                    </p:anim>
                                    <p:anim calcmode="lin" valueType="num">
                                      <p:cBhvr>
                                        <p:cTn id="51" dur="500" fill="hold"/>
                                        <p:tgtEl>
                                          <p:spTgt spid="8"/>
                                        </p:tgtEl>
                                        <p:attrNameLst>
                                          <p:attrName>ppt_y</p:attrName>
                                        </p:attrNameLst>
                                      </p:cBhvr>
                                      <p:tavLst>
                                        <p:tav tm="0">
                                          <p:val>
                                            <p:fltVal val="0.5"/>
                                          </p:val>
                                        </p:tav>
                                        <p:tav tm="100000">
                                          <p:val>
                                            <p:strVal val="#ppt_y"/>
                                          </p:val>
                                        </p:tav>
                                      </p:tavLst>
                                    </p:anim>
                                  </p:childTnLst>
                                </p:cTn>
                              </p:par>
                            </p:childTnLst>
                          </p:cTn>
                        </p:par>
                        <p:par>
                          <p:cTn id="52" fill="hold">
                            <p:stCondLst>
                              <p:cond delay="1000"/>
                            </p:stCondLst>
                            <p:childTnLst>
                              <p:par>
                                <p:cTn id="53" presetID="53" presetClass="entr" presetSubtype="16" fill="hold" grpId="0" nodeType="afterEffect">
                                  <p:stCondLst>
                                    <p:cond delay="0"/>
                                  </p:stCondLst>
                                  <p:childTnLst>
                                    <p:set>
                                      <p:cBhvr>
                                        <p:cTn id="54" dur="1" fill="hold">
                                          <p:stCondLst>
                                            <p:cond delay="0"/>
                                          </p:stCondLst>
                                        </p:cTn>
                                        <p:tgtEl>
                                          <p:spTgt spid="13">
                                            <p:graphicEl>
                                              <a:dgm id="{593C632F-6E4E-4DF9-875E-7FAFF6294EA5}"/>
                                            </p:graphicEl>
                                          </p:spTgt>
                                        </p:tgtEl>
                                        <p:attrNameLst>
                                          <p:attrName>style.visibility</p:attrName>
                                        </p:attrNameLst>
                                      </p:cBhvr>
                                      <p:to>
                                        <p:strVal val="visible"/>
                                      </p:to>
                                    </p:set>
                                    <p:anim calcmode="lin" valueType="num">
                                      <p:cBhvr>
                                        <p:cTn id="55" dur="500" fill="hold"/>
                                        <p:tgtEl>
                                          <p:spTgt spid="13">
                                            <p:graphicEl>
                                              <a:dgm id="{593C632F-6E4E-4DF9-875E-7FAFF6294EA5}"/>
                                            </p:graphicEl>
                                          </p:spTgt>
                                        </p:tgtEl>
                                        <p:attrNameLst>
                                          <p:attrName>ppt_w</p:attrName>
                                        </p:attrNameLst>
                                      </p:cBhvr>
                                      <p:tavLst>
                                        <p:tav tm="0">
                                          <p:val>
                                            <p:fltVal val="0"/>
                                          </p:val>
                                        </p:tav>
                                        <p:tav tm="100000">
                                          <p:val>
                                            <p:strVal val="#ppt_w"/>
                                          </p:val>
                                        </p:tav>
                                      </p:tavLst>
                                    </p:anim>
                                    <p:anim calcmode="lin" valueType="num">
                                      <p:cBhvr>
                                        <p:cTn id="56" dur="500" fill="hold"/>
                                        <p:tgtEl>
                                          <p:spTgt spid="13">
                                            <p:graphicEl>
                                              <a:dgm id="{593C632F-6E4E-4DF9-875E-7FAFF6294EA5}"/>
                                            </p:graphicEl>
                                          </p:spTgt>
                                        </p:tgtEl>
                                        <p:attrNameLst>
                                          <p:attrName>ppt_h</p:attrName>
                                        </p:attrNameLst>
                                      </p:cBhvr>
                                      <p:tavLst>
                                        <p:tav tm="0">
                                          <p:val>
                                            <p:fltVal val="0"/>
                                          </p:val>
                                        </p:tav>
                                        <p:tav tm="100000">
                                          <p:val>
                                            <p:strVal val="#ppt_h"/>
                                          </p:val>
                                        </p:tav>
                                      </p:tavLst>
                                    </p:anim>
                                    <p:animEffect transition="in" filter="fade">
                                      <p:cBhvr>
                                        <p:cTn id="57" dur="500"/>
                                        <p:tgtEl>
                                          <p:spTgt spid="13">
                                            <p:graphicEl>
                                              <a:dgm id="{593C632F-6E4E-4DF9-875E-7FAFF6294EA5}"/>
                                            </p:graphicEl>
                                          </p:spTgt>
                                        </p:tgtEl>
                                      </p:cBhvr>
                                    </p:animEffect>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13">
                                            <p:graphicEl>
                                              <a:dgm id="{308687F3-EAA2-4ED6-B580-A75C6E326F1F}"/>
                                            </p:graphicEl>
                                          </p:spTgt>
                                        </p:tgtEl>
                                        <p:attrNameLst>
                                          <p:attrName>style.visibility</p:attrName>
                                        </p:attrNameLst>
                                      </p:cBhvr>
                                      <p:to>
                                        <p:strVal val="visible"/>
                                      </p:to>
                                    </p:set>
                                    <p:animEffect transition="in" filter="wipe(left)">
                                      <p:cBhvr>
                                        <p:cTn id="61" dur="500"/>
                                        <p:tgtEl>
                                          <p:spTgt spid="13">
                                            <p:graphicEl>
                                              <a:dgm id="{308687F3-EAA2-4ED6-B580-A75C6E326F1F}"/>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3">
                                            <p:graphicEl>
                                              <a:dgm id="{B771A9FD-1A36-4F4E-B943-39A76BEC5DD4}"/>
                                            </p:graphicEl>
                                          </p:spTgt>
                                        </p:tgtEl>
                                        <p:attrNameLst>
                                          <p:attrName>style.visibility</p:attrName>
                                        </p:attrNameLst>
                                      </p:cBhvr>
                                      <p:to>
                                        <p:strVal val="visible"/>
                                      </p:to>
                                    </p:set>
                                    <p:anim calcmode="lin" valueType="num">
                                      <p:cBhvr>
                                        <p:cTn id="66" dur="500" fill="hold"/>
                                        <p:tgtEl>
                                          <p:spTgt spid="13">
                                            <p:graphicEl>
                                              <a:dgm id="{B771A9FD-1A36-4F4E-B943-39A76BEC5DD4}"/>
                                            </p:graphicEl>
                                          </p:spTgt>
                                        </p:tgtEl>
                                        <p:attrNameLst>
                                          <p:attrName>ppt_w</p:attrName>
                                        </p:attrNameLst>
                                      </p:cBhvr>
                                      <p:tavLst>
                                        <p:tav tm="0">
                                          <p:val>
                                            <p:fltVal val="0"/>
                                          </p:val>
                                        </p:tav>
                                        <p:tav tm="100000">
                                          <p:val>
                                            <p:strVal val="#ppt_w"/>
                                          </p:val>
                                        </p:tav>
                                      </p:tavLst>
                                    </p:anim>
                                    <p:anim calcmode="lin" valueType="num">
                                      <p:cBhvr>
                                        <p:cTn id="67" dur="500" fill="hold"/>
                                        <p:tgtEl>
                                          <p:spTgt spid="13">
                                            <p:graphicEl>
                                              <a:dgm id="{B771A9FD-1A36-4F4E-B943-39A76BEC5DD4}"/>
                                            </p:graphicEl>
                                          </p:spTgt>
                                        </p:tgtEl>
                                        <p:attrNameLst>
                                          <p:attrName>ppt_h</p:attrName>
                                        </p:attrNameLst>
                                      </p:cBhvr>
                                      <p:tavLst>
                                        <p:tav tm="0">
                                          <p:val>
                                            <p:fltVal val="0"/>
                                          </p:val>
                                        </p:tav>
                                        <p:tav tm="100000">
                                          <p:val>
                                            <p:strVal val="#ppt_h"/>
                                          </p:val>
                                        </p:tav>
                                      </p:tavLst>
                                    </p:anim>
                                    <p:animEffect transition="in" filter="fade">
                                      <p:cBhvr>
                                        <p:cTn id="68" dur="500"/>
                                        <p:tgtEl>
                                          <p:spTgt spid="13">
                                            <p:graphicEl>
                                              <a:dgm id="{B771A9FD-1A36-4F4E-B943-39A76BEC5DD4}"/>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13">
                                            <p:graphicEl>
                                              <a:dgm id="{8EF119AF-0E19-4A04-A7B6-9315C2CDF1BB}"/>
                                            </p:graphicEl>
                                          </p:spTgt>
                                        </p:tgtEl>
                                        <p:attrNameLst>
                                          <p:attrName>style.visibility</p:attrName>
                                        </p:attrNameLst>
                                      </p:cBhvr>
                                      <p:to>
                                        <p:strVal val="visible"/>
                                      </p:to>
                                    </p:set>
                                    <p:animEffect transition="in" filter="wipe(left)">
                                      <p:cBhvr>
                                        <p:cTn id="72" dur="500"/>
                                        <p:tgtEl>
                                          <p:spTgt spid="13">
                                            <p:graphicEl>
                                              <a:dgm id="{8EF119AF-0E19-4A04-A7B6-9315C2CDF1BB}"/>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3">
                                            <p:graphicEl>
                                              <a:dgm id="{B9DA2D1F-B724-43FA-9BD2-EB7F13A6627D}"/>
                                            </p:graphicEl>
                                          </p:spTgt>
                                        </p:tgtEl>
                                        <p:attrNameLst>
                                          <p:attrName>style.visibility</p:attrName>
                                        </p:attrNameLst>
                                      </p:cBhvr>
                                      <p:to>
                                        <p:strVal val="visible"/>
                                      </p:to>
                                    </p:set>
                                    <p:anim calcmode="lin" valueType="num">
                                      <p:cBhvr>
                                        <p:cTn id="77" dur="500" fill="hold"/>
                                        <p:tgtEl>
                                          <p:spTgt spid="13">
                                            <p:graphicEl>
                                              <a:dgm id="{B9DA2D1F-B724-43FA-9BD2-EB7F13A6627D}"/>
                                            </p:graphicEl>
                                          </p:spTgt>
                                        </p:tgtEl>
                                        <p:attrNameLst>
                                          <p:attrName>ppt_w</p:attrName>
                                        </p:attrNameLst>
                                      </p:cBhvr>
                                      <p:tavLst>
                                        <p:tav tm="0">
                                          <p:val>
                                            <p:fltVal val="0"/>
                                          </p:val>
                                        </p:tav>
                                        <p:tav tm="100000">
                                          <p:val>
                                            <p:strVal val="#ppt_w"/>
                                          </p:val>
                                        </p:tav>
                                      </p:tavLst>
                                    </p:anim>
                                    <p:anim calcmode="lin" valueType="num">
                                      <p:cBhvr>
                                        <p:cTn id="78" dur="500" fill="hold"/>
                                        <p:tgtEl>
                                          <p:spTgt spid="13">
                                            <p:graphicEl>
                                              <a:dgm id="{B9DA2D1F-B724-43FA-9BD2-EB7F13A6627D}"/>
                                            </p:graphicEl>
                                          </p:spTgt>
                                        </p:tgtEl>
                                        <p:attrNameLst>
                                          <p:attrName>ppt_h</p:attrName>
                                        </p:attrNameLst>
                                      </p:cBhvr>
                                      <p:tavLst>
                                        <p:tav tm="0">
                                          <p:val>
                                            <p:fltVal val="0"/>
                                          </p:val>
                                        </p:tav>
                                        <p:tav tm="100000">
                                          <p:val>
                                            <p:strVal val="#ppt_h"/>
                                          </p:val>
                                        </p:tav>
                                      </p:tavLst>
                                    </p:anim>
                                    <p:animEffect transition="in" filter="fade">
                                      <p:cBhvr>
                                        <p:cTn id="79" dur="500"/>
                                        <p:tgtEl>
                                          <p:spTgt spid="13">
                                            <p:graphicEl>
                                              <a:dgm id="{B9DA2D1F-B724-43FA-9BD2-EB7F13A6627D}"/>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13">
                                            <p:graphicEl>
                                              <a:dgm id="{674355F8-F5A9-4CCC-80EA-6DD432903CF4}"/>
                                            </p:graphicEl>
                                          </p:spTgt>
                                        </p:tgtEl>
                                        <p:attrNameLst>
                                          <p:attrName>style.visibility</p:attrName>
                                        </p:attrNameLst>
                                      </p:cBhvr>
                                      <p:to>
                                        <p:strVal val="visible"/>
                                      </p:to>
                                    </p:set>
                                    <p:animEffect transition="in" filter="wipe(left)">
                                      <p:cBhvr>
                                        <p:cTn id="83" dur="500"/>
                                        <p:tgtEl>
                                          <p:spTgt spid="13">
                                            <p:graphicEl>
                                              <a:dgm id="{674355F8-F5A9-4CCC-80EA-6DD432903CF4}"/>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13">
                                            <p:graphicEl>
                                              <a:dgm id="{36EA4B06-54A1-42F3-9F9F-6E6B3E2C1CAB}"/>
                                            </p:graphicEl>
                                          </p:spTgt>
                                        </p:tgtEl>
                                        <p:attrNameLst>
                                          <p:attrName>style.visibility</p:attrName>
                                        </p:attrNameLst>
                                      </p:cBhvr>
                                      <p:to>
                                        <p:strVal val="visible"/>
                                      </p:to>
                                    </p:set>
                                    <p:anim calcmode="lin" valueType="num">
                                      <p:cBhvr>
                                        <p:cTn id="88" dur="500" fill="hold"/>
                                        <p:tgtEl>
                                          <p:spTgt spid="13">
                                            <p:graphicEl>
                                              <a:dgm id="{36EA4B06-54A1-42F3-9F9F-6E6B3E2C1CAB}"/>
                                            </p:graphicEl>
                                          </p:spTgt>
                                        </p:tgtEl>
                                        <p:attrNameLst>
                                          <p:attrName>ppt_w</p:attrName>
                                        </p:attrNameLst>
                                      </p:cBhvr>
                                      <p:tavLst>
                                        <p:tav tm="0">
                                          <p:val>
                                            <p:fltVal val="0"/>
                                          </p:val>
                                        </p:tav>
                                        <p:tav tm="100000">
                                          <p:val>
                                            <p:strVal val="#ppt_w"/>
                                          </p:val>
                                        </p:tav>
                                      </p:tavLst>
                                    </p:anim>
                                    <p:anim calcmode="lin" valueType="num">
                                      <p:cBhvr>
                                        <p:cTn id="89" dur="500" fill="hold"/>
                                        <p:tgtEl>
                                          <p:spTgt spid="13">
                                            <p:graphicEl>
                                              <a:dgm id="{36EA4B06-54A1-42F3-9F9F-6E6B3E2C1CAB}"/>
                                            </p:graphicEl>
                                          </p:spTgt>
                                        </p:tgtEl>
                                        <p:attrNameLst>
                                          <p:attrName>ppt_h</p:attrName>
                                        </p:attrNameLst>
                                      </p:cBhvr>
                                      <p:tavLst>
                                        <p:tav tm="0">
                                          <p:val>
                                            <p:fltVal val="0"/>
                                          </p:val>
                                        </p:tav>
                                        <p:tav tm="100000">
                                          <p:val>
                                            <p:strVal val="#ppt_h"/>
                                          </p:val>
                                        </p:tav>
                                      </p:tavLst>
                                    </p:anim>
                                    <p:animEffect transition="in" filter="fade">
                                      <p:cBhvr>
                                        <p:cTn id="90" dur="500"/>
                                        <p:tgtEl>
                                          <p:spTgt spid="13">
                                            <p:graphicEl>
                                              <a:dgm id="{36EA4B06-54A1-42F3-9F9F-6E6B3E2C1CAB}"/>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13">
                                            <p:graphicEl>
                                              <a:dgm id="{E3358233-AB0B-499A-B985-326DDD53CC03}"/>
                                            </p:graphicEl>
                                          </p:spTgt>
                                        </p:tgtEl>
                                        <p:attrNameLst>
                                          <p:attrName>style.visibility</p:attrName>
                                        </p:attrNameLst>
                                      </p:cBhvr>
                                      <p:to>
                                        <p:strVal val="visible"/>
                                      </p:to>
                                    </p:set>
                                    <p:animEffect transition="in" filter="wipe(left)">
                                      <p:cBhvr>
                                        <p:cTn id="94" dur="500"/>
                                        <p:tgtEl>
                                          <p:spTgt spid="13">
                                            <p:graphicEl>
                                              <a:dgm id="{E3358233-AB0B-499A-B985-326DDD53CC03}"/>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13">
                                            <p:graphicEl>
                                              <a:dgm id="{8CC3E3EE-2716-4106-81EA-17A7E5630B27}"/>
                                            </p:graphicEl>
                                          </p:spTgt>
                                        </p:tgtEl>
                                        <p:attrNameLst>
                                          <p:attrName>style.visibility</p:attrName>
                                        </p:attrNameLst>
                                      </p:cBhvr>
                                      <p:to>
                                        <p:strVal val="visible"/>
                                      </p:to>
                                    </p:set>
                                    <p:anim calcmode="lin" valueType="num">
                                      <p:cBhvr>
                                        <p:cTn id="99" dur="500" fill="hold"/>
                                        <p:tgtEl>
                                          <p:spTgt spid="13">
                                            <p:graphicEl>
                                              <a:dgm id="{8CC3E3EE-2716-4106-81EA-17A7E5630B27}"/>
                                            </p:graphicEl>
                                          </p:spTgt>
                                        </p:tgtEl>
                                        <p:attrNameLst>
                                          <p:attrName>ppt_w</p:attrName>
                                        </p:attrNameLst>
                                      </p:cBhvr>
                                      <p:tavLst>
                                        <p:tav tm="0">
                                          <p:val>
                                            <p:fltVal val="0"/>
                                          </p:val>
                                        </p:tav>
                                        <p:tav tm="100000">
                                          <p:val>
                                            <p:strVal val="#ppt_w"/>
                                          </p:val>
                                        </p:tav>
                                      </p:tavLst>
                                    </p:anim>
                                    <p:anim calcmode="lin" valueType="num">
                                      <p:cBhvr>
                                        <p:cTn id="100" dur="500" fill="hold"/>
                                        <p:tgtEl>
                                          <p:spTgt spid="13">
                                            <p:graphicEl>
                                              <a:dgm id="{8CC3E3EE-2716-4106-81EA-17A7E5630B27}"/>
                                            </p:graphicEl>
                                          </p:spTgt>
                                        </p:tgtEl>
                                        <p:attrNameLst>
                                          <p:attrName>ppt_h</p:attrName>
                                        </p:attrNameLst>
                                      </p:cBhvr>
                                      <p:tavLst>
                                        <p:tav tm="0">
                                          <p:val>
                                            <p:fltVal val="0"/>
                                          </p:val>
                                        </p:tav>
                                        <p:tav tm="100000">
                                          <p:val>
                                            <p:strVal val="#ppt_h"/>
                                          </p:val>
                                        </p:tav>
                                      </p:tavLst>
                                    </p:anim>
                                    <p:animEffect transition="in" filter="fade">
                                      <p:cBhvr>
                                        <p:cTn id="101" dur="500"/>
                                        <p:tgtEl>
                                          <p:spTgt spid="13">
                                            <p:graphicEl>
                                              <a:dgm id="{8CC3E3EE-2716-4106-81EA-17A7E5630B27}"/>
                                            </p:graphicEl>
                                          </p:spTgt>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13">
                                            <p:graphicEl>
                                              <a:dgm id="{FC9F8CF2-3B20-4C2F-BDB2-BFDC4C9B239A}"/>
                                            </p:graphicEl>
                                          </p:spTgt>
                                        </p:tgtEl>
                                        <p:attrNameLst>
                                          <p:attrName>style.visibility</p:attrName>
                                        </p:attrNameLst>
                                      </p:cBhvr>
                                      <p:to>
                                        <p:strVal val="visible"/>
                                      </p:to>
                                    </p:set>
                                    <p:animEffect transition="in" filter="wipe(left)">
                                      <p:cBhvr>
                                        <p:cTn id="105" dur="500"/>
                                        <p:tgtEl>
                                          <p:spTgt spid="13">
                                            <p:graphicEl>
                                              <a:dgm id="{FC9F8CF2-3B20-4C2F-BDB2-BFDC4C9B239A}"/>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13">
                                            <p:graphicEl>
                                              <a:dgm id="{8B3316BC-2B74-4B7F-B9A7-E865537FF35F}"/>
                                            </p:graphicEl>
                                          </p:spTgt>
                                        </p:tgtEl>
                                        <p:attrNameLst>
                                          <p:attrName>style.visibility</p:attrName>
                                        </p:attrNameLst>
                                      </p:cBhvr>
                                      <p:to>
                                        <p:strVal val="visible"/>
                                      </p:to>
                                    </p:set>
                                    <p:anim calcmode="lin" valueType="num">
                                      <p:cBhvr>
                                        <p:cTn id="110" dur="500" fill="hold"/>
                                        <p:tgtEl>
                                          <p:spTgt spid="13">
                                            <p:graphicEl>
                                              <a:dgm id="{8B3316BC-2B74-4B7F-B9A7-E865537FF35F}"/>
                                            </p:graphicEl>
                                          </p:spTgt>
                                        </p:tgtEl>
                                        <p:attrNameLst>
                                          <p:attrName>ppt_w</p:attrName>
                                        </p:attrNameLst>
                                      </p:cBhvr>
                                      <p:tavLst>
                                        <p:tav tm="0">
                                          <p:val>
                                            <p:fltVal val="0"/>
                                          </p:val>
                                        </p:tav>
                                        <p:tav tm="100000">
                                          <p:val>
                                            <p:strVal val="#ppt_w"/>
                                          </p:val>
                                        </p:tav>
                                      </p:tavLst>
                                    </p:anim>
                                    <p:anim calcmode="lin" valueType="num">
                                      <p:cBhvr>
                                        <p:cTn id="111" dur="500" fill="hold"/>
                                        <p:tgtEl>
                                          <p:spTgt spid="13">
                                            <p:graphicEl>
                                              <a:dgm id="{8B3316BC-2B74-4B7F-B9A7-E865537FF35F}"/>
                                            </p:graphicEl>
                                          </p:spTgt>
                                        </p:tgtEl>
                                        <p:attrNameLst>
                                          <p:attrName>ppt_h</p:attrName>
                                        </p:attrNameLst>
                                      </p:cBhvr>
                                      <p:tavLst>
                                        <p:tav tm="0">
                                          <p:val>
                                            <p:fltVal val="0"/>
                                          </p:val>
                                        </p:tav>
                                        <p:tav tm="100000">
                                          <p:val>
                                            <p:strVal val="#ppt_h"/>
                                          </p:val>
                                        </p:tav>
                                      </p:tavLst>
                                    </p:anim>
                                    <p:animEffect transition="in" filter="fade">
                                      <p:cBhvr>
                                        <p:cTn id="112" dur="500"/>
                                        <p:tgtEl>
                                          <p:spTgt spid="13">
                                            <p:graphicEl>
                                              <a:dgm id="{8B3316BC-2B74-4B7F-B9A7-E865537FF35F}"/>
                                            </p:graphicEl>
                                          </p:spTgt>
                                        </p:tgtEl>
                                      </p:cBhvr>
                                    </p:animEffect>
                                  </p:childTnLst>
                                </p:cTn>
                              </p:par>
                            </p:childTnLst>
                          </p:cTn>
                        </p:par>
                        <p:par>
                          <p:cTn id="113" fill="hold">
                            <p:stCondLst>
                              <p:cond delay="500"/>
                            </p:stCondLst>
                            <p:childTnLst>
                              <p:par>
                                <p:cTn id="114" presetID="22" presetClass="entr" presetSubtype="8" fill="hold" grpId="0" nodeType="afterEffect">
                                  <p:stCondLst>
                                    <p:cond delay="0"/>
                                  </p:stCondLst>
                                  <p:childTnLst>
                                    <p:set>
                                      <p:cBhvr>
                                        <p:cTn id="115" dur="1" fill="hold">
                                          <p:stCondLst>
                                            <p:cond delay="0"/>
                                          </p:stCondLst>
                                        </p:cTn>
                                        <p:tgtEl>
                                          <p:spTgt spid="13">
                                            <p:graphicEl>
                                              <a:dgm id="{89119926-C6C4-4EA9-880F-E3207FCFD84A}"/>
                                            </p:graphicEl>
                                          </p:spTgt>
                                        </p:tgtEl>
                                        <p:attrNameLst>
                                          <p:attrName>style.visibility</p:attrName>
                                        </p:attrNameLst>
                                      </p:cBhvr>
                                      <p:to>
                                        <p:strVal val="visible"/>
                                      </p:to>
                                    </p:set>
                                    <p:animEffect transition="in" filter="wipe(left)">
                                      <p:cBhvr>
                                        <p:cTn id="116" dur="500"/>
                                        <p:tgtEl>
                                          <p:spTgt spid="13">
                                            <p:graphicEl>
                                              <a:dgm id="{89119926-C6C4-4EA9-880F-E3207FCFD84A}"/>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grpId="0" nodeType="clickEffect">
                                  <p:stCondLst>
                                    <p:cond delay="0"/>
                                  </p:stCondLst>
                                  <p:childTnLst>
                                    <p:set>
                                      <p:cBhvr>
                                        <p:cTn id="120" dur="1" fill="hold">
                                          <p:stCondLst>
                                            <p:cond delay="0"/>
                                          </p:stCondLst>
                                        </p:cTn>
                                        <p:tgtEl>
                                          <p:spTgt spid="13">
                                            <p:graphicEl>
                                              <a:dgm id="{D889E4A5-8C3E-4785-B1C9-3C540E8153A9}"/>
                                            </p:graphicEl>
                                          </p:spTgt>
                                        </p:tgtEl>
                                        <p:attrNameLst>
                                          <p:attrName>style.visibility</p:attrName>
                                        </p:attrNameLst>
                                      </p:cBhvr>
                                      <p:to>
                                        <p:strVal val="visible"/>
                                      </p:to>
                                    </p:set>
                                    <p:anim calcmode="lin" valueType="num">
                                      <p:cBhvr>
                                        <p:cTn id="121" dur="500" fill="hold"/>
                                        <p:tgtEl>
                                          <p:spTgt spid="13">
                                            <p:graphicEl>
                                              <a:dgm id="{D889E4A5-8C3E-4785-B1C9-3C540E8153A9}"/>
                                            </p:graphicEl>
                                          </p:spTgt>
                                        </p:tgtEl>
                                        <p:attrNameLst>
                                          <p:attrName>ppt_w</p:attrName>
                                        </p:attrNameLst>
                                      </p:cBhvr>
                                      <p:tavLst>
                                        <p:tav tm="0">
                                          <p:val>
                                            <p:fltVal val="0"/>
                                          </p:val>
                                        </p:tav>
                                        <p:tav tm="100000">
                                          <p:val>
                                            <p:strVal val="#ppt_w"/>
                                          </p:val>
                                        </p:tav>
                                      </p:tavLst>
                                    </p:anim>
                                    <p:anim calcmode="lin" valueType="num">
                                      <p:cBhvr>
                                        <p:cTn id="122" dur="500" fill="hold"/>
                                        <p:tgtEl>
                                          <p:spTgt spid="13">
                                            <p:graphicEl>
                                              <a:dgm id="{D889E4A5-8C3E-4785-B1C9-3C540E8153A9}"/>
                                            </p:graphicEl>
                                          </p:spTgt>
                                        </p:tgtEl>
                                        <p:attrNameLst>
                                          <p:attrName>ppt_h</p:attrName>
                                        </p:attrNameLst>
                                      </p:cBhvr>
                                      <p:tavLst>
                                        <p:tav tm="0">
                                          <p:val>
                                            <p:fltVal val="0"/>
                                          </p:val>
                                        </p:tav>
                                        <p:tav tm="100000">
                                          <p:val>
                                            <p:strVal val="#ppt_h"/>
                                          </p:val>
                                        </p:tav>
                                      </p:tavLst>
                                    </p:anim>
                                    <p:animEffect transition="in" filter="fade">
                                      <p:cBhvr>
                                        <p:cTn id="123" dur="500"/>
                                        <p:tgtEl>
                                          <p:spTgt spid="13">
                                            <p:graphicEl>
                                              <a:dgm id="{D889E4A5-8C3E-4785-B1C9-3C540E8153A9}"/>
                                            </p:graphicEl>
                                          </p:spTgt>
                                        </p:tgtEl>
                                      </p:cBhvr>
                                    </p:animEffect>
                                  </p:childTnLst>
                                </p:cTn>
                              </p:par>
                            </p:childTnLst>
                          </p:cTn>
                        </p:par>
                        <p:par>
                          <p:cTn id="124" fill="hold">
                            <p:stCondLst>
                              <p:cond delay="500"/>
                            </p:stCondLst>
                            <p:childTnLst>
                              <p:par>
                                <p:cTn id="125" presetID="22" presetClass="entr" presetSubtype="8" fill="hold" grpId="0" nodeType="afterEffect">
                                  <p:stCondLst>
                                    <p:cond delay="0"/>
                                  </p:stCondLst>
                                  <p:childTnLst>
                                    <p:set>
                                      <p:cBhvr>
                                        <p:cTn id="126" dur="1" fill="hold">
                                          <p:stCondLst>
                                            <p:cond delay="0"/>
                                          </p:stCondLst>
                                        </p:cTn>
                                        <p:tgtEl>
                                          <p:spTgt spid="13">
                                            <p:graphicEl>
                                              <a:dgm id="{FC273BEF-115B-4D1F-847D-6649371DF806}"/>
                                            </p:graphicEl>
                                          </p:spTgt>
                                        </p:tgtEl>
                                        <p:attrNameLst>
                                          <p:attrName>style.visibility</p:attrName>
                                        </p:attrNameLst>
                                      </p:cBhvr>
                                      <p:to>
                                        <p:strVal val="visible"/>
                                      </p:to>
                                    </p:set>
                                    <p:animEffect transition="in" filter="wipe(left)">
                                      <p:cBhvr>
                                        <p:cTn id="127" dur="500"/>
                                        <p:tgtEl>
                                          <p:spTgt spid="13">
                                            <p:graphicEl>
                                              <a:dgm id="{FC273BEF-115B-4D1F-847D-6649371DF806}"/>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13">
                                            <p:graphicEl>
                                              <a:dgm id="{E89E5BB7-EFAE-4919-B748-BE6D906FFF66}"/>
                                            </p:graphicEl>
                                          </p:spTgt>
                                        </p:tgtEl>
                                        <p:attrNameLst>
                                          <p:attrName>style.visibility</p:attrName>
                                        </p:attrNameLst>
                                      </p:cBhvr>
                                      <p:to>
                                        <p:strVal val="visible"/>
                                      </p:to>
                                    </p:set>
                                    <p:anim calcmode="lin" valueType="num">
                                      <p:cBhvr>
                                        <p:cTn id="132" dur="500" fill="hold"/>
                                        <p:tgtEl>
                                          <p:spTgt spid="13">
                                            <p:graphicEl>
                                              <a:dgm id="{E89E5BB7-EFAE-4919-B748-BE6D906FFF66}"/>
                                            </p:graphicEl>
                                          </p:spTgt>
                                        </p:tgtEl>
                                        <p:attrNameLst>
                                          <p:attrName>ppt_w</p:attrName>
                                        </p:attrNameLst>
                                      </p:cBhvr>
                                      <p:tavLst>
                                        <p:tav tm="0">
                                          <p:val>
                                            <p:fltVal val="0"/>
                                          </p:val>
                                        </p:tav>
                                        <p:tav tm="100000">
                                          <p:val>
                                            <p:strVal val="#ppt_w"/>
                                          </p:val>
                                        </p:tav>
                                      </p:tavLst>
                                    </p:anim>
                                    <p:anim calcmode="lin" valueType="num">
                                      <p:cBhvr>
                                        <p:cTn id="133" dur="500" fill="hold"/>
                                        <p:tgtEl>
                                          <p:spTgt spid="13">
                                            <p:graphicEl>
                                              <a:dgm id="{E89E5BB7-EFAE-4919-B748-BE6D906FFF66}"/>
                                            </p:graphicEl>
                                          </p:spTgt>
                                        </p:tgtEl>
                                        <p:attrNameLst>
                                          <p:attrName>ppt_h</p:attrName>
                                        </p:attrNameLst>
                                      </p:cBhvr>
                                      <p:tavLst>
                                        <p:tav tm="0">
                                          <p:val>
                                            <p:fltVal val="0"/>
                                          </p:val>
                                        </p:tav>
                                        <p:tav tm="100000">
                                          <p:val>
                                            <p:strVal val="#ppt_h"/>
                                          </p:val>
                                        </p:tav>
                                      </p:tavLst>
                                    </p:anim>
                                    <p:animEffect transition="in" filter="fade">
                                      <p:cBhvr>
                                        <p:cTn id="134" dur="500"/>
                                        <p:tgtEl>
                                          <p:spTgt spid="13">
                                            <p:graphicEl>
                                              <a:dgm id="{E89E5BB7-EFAE-4919-B748-BE6D906FFF66}"/>
                                            </p:graphicEl>
                                          </p:spTgt>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13">
                                            <p:graphicEl>
                                              <a:dgm id="{4E896A66-4610-42C5-8BC4-A177A6D9C65B}"/>
                                            </p:graphicEl>
                                          </p:spTgt>
                                        </p:tgtEl>
                                        <p:attrNameLst>
                                          <p:attrName>style.visibility</p:attrName>
                                        </p:attrNameLst>
                                      </p:cBhvr>
                                      <p:to>
                                        <p:strVal val="visible"/>
                                      </p:to>
                                    </p:set>
                                    <p:animEffect transition="in" filter="wipe(left)">
                                      <p:cBhvr>
                                        <p:cTn id="138" dur="500"/>
                                        <p:tgtEl>
                                          <p:spTgt spid="13">
                                            <p:graphicEl>
                                              <a:dgm id="{4E896A66-4610-42C5-8BC4-A177A6D9C65B}"/>
                                            </p:graphicEl>
                                          </p:spTgt>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7"/>
                                        </p:tgtEl>
                                        <p:attrNameLst>
                                          <p:attrName>style.visibility</p:attrName>
                                        </p:attrNameLst>
                                      </p:cBhvr>
                                      <p:to>
                                        <p:strVal val="visible"/>
                                      </p:to>
                                    </p:set>
                                    <p:animEffect transition="in" filter="wipe(left)">
                                      <p:cBhvr>
                                        <p:cTn id="143" dur="500"/>
                                        <p:tgtEl>
                                          <p:spTgt spid="7"/>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9"/>
                                        </p:tgtEl>
                                        <p:attrNameLst>
                                          <p:attrName>style.visibility</p:attrName>
                                        </p:attrNameLst>
                                      </p:cBhvr>
                                      <p:to>
                                        <p:strVal val="visible"/>
                                      </p:to>
                                    </p:set>
                                    <p:animEffect transition="in" filter="wipe(left)">
                                      <p:cBhvr>
                                        <p:cTn id="1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13" grpId="0" uiExpand="1">
        <p:bldSub>
          <a:bldDgm bld="one"/>
        </p:bldSub>
      </p:bldGraphic>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n 5" descr="Un grupo de personas haciendo gestos con la cara de un niño&#10;&#10;Descripción generada automáticamente con confianza baja">
            <a:extLst>
              <a:ext uri="{FF2B5EF4-FFF2-40B4-BE49-F238E27FC236}">
                <a16:creationId xmlns:a16="http://schemas.microsoft.com/office/drawing/2014/main" id="{BB9BFB50-39B3-AE68-DCDD-E5CF1A9E83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139690" cy="6858000"/>
          </a:xfrm>
          <a:prstGeom prst="rect">
            <a:avLst/>
          </a:prstGeom>
          <a:ln>
            <a:noFill/>
          </a:ln>
          <a:effectLst>
            <a:softEdge rad="112500"/>
          </a:effectLst>
        </p:spPr>
      </p:pic>
      <p:sp>
        <p:nvSpPr>
          <p:cNvPr id="3" name="CuadroTexto 2">
            <a:extLst>
              <a:ext uri="{FF2B5EF4-FFF2-40B4-BE49-F238E27FC236}">
                <a16:creationId xmlns:a16="http://schemas.microsoft.com/office/drawing/2014/main" id="{841C461F-97EF-8A7F-FF9B-755EC857B7C7}"/>
              </a:ext>
            </a:extLst>
          </p:cNvPr>
          <p:cNvSpPr txBox="1"/>
          <p:nvPr/>
        </p:nvSpPr>
        <p:spPr>
          <a:xfrm>
            <a:off x="5234965" y="200081"/>
            <a:ext cx="7052310" cy="769441"/>
          </a:xfrm>
          <a:prstGeom prst="rect">
            <a:avLst/>
          </a:prstGeom>
          <a:noFill/>
        </p:spPr>
        <p:txBody>
          <a:bodyPr wrap="square">
            <a:spAutoFit/>
            <a:scene3d>
              <a:camera prst="orthographicFront"/>
              <a:lightRig rig="flat" dir="t"/>
            </a:scene3d>
            <a:sp3d extrusionH="57150" contourW="12700">
              <a:bevelT h="25400" prst="softRound"/>
              <a:contourClr>
                <a:schemeClr val="tx1"/>
              </a:contourClr>
            </a:sp3d>
          </a:bodyPr>
          <a:lstStyle/>
          <a:p>
            <a:pPr algn="ctr"/>
            <a:r>
              <a:rPr lang="cs-CZ"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POSELSTVÍ LÁSKY</a:t>
            </a:r>
            <a:endParaRPr lang="es-E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4" name="CuadroTexto 3">
            <a:extLst>
              <a:ext uri="{FF2B5EF4-FFF2-40B4-BE49-F238E27FC236}">
                <a16:creationId xmlns:a16="http://schemas.microsoft.com/office/drawing/2014/main" id="{26820524-EB82-00F3-2C27-F8A8393E43B4}"/>
              </a:ext>
            </a:extLst>
          </p:cNvPr>
          <p:cNvSpPr txBox="1"/>
          <p:nvPr/>
        </p:nvSpPr>
        <p:spPr>
          <a:xfrm>
            <a:off x="5164454" y="1232934"/>
            <a:ext cx="7027546" cy="646331"/>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s-ES" b="1" dirty="0" err="1">
                <a:solidFill>
                  <a:schemeClr val="bg1"/>
                </a:solidFill>
                <a:effectLst>
                  <a:outerShdw blurRad="38100" dist="38100" dir="2700000" algn="tl">
                    <a:srgbClr val="000000">
                      <a:alpha val="43137"/>
                    </a:srgbClr>
                  </a:outerShdw>
                </a:effectLst>
                <a:latin typeface="Comic Sans MS" panose="030F0702030302020204" pitchFamily="66" charset="0"/>
              </a:rPr>
              <a:t>Podle</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bg1"/>
                </a:solidFill>
                <a:effectLst>
                  <a:outerShdw blurRad="38100" dist="38100" dir="2700000" algn="tl">
                    <a:srgbClr val="000000">
                      <a:alpha val="43137"/>
                    </a:srgbClr>
                  </a:outerShdw>
                </a:effectLst>
                <a:latin typeface="Comic Sans MS" panose="030F0702030302020204" pitchFamily="66" charset="0"/>
              </a:rPr>
              <a:t>toho</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bg1"/>
                </a:solidFill>
                <a:effectLst>
                  <a:outerShdw blurRad="38100" dist="38100" dir="2700000" algn="tl">
                    <a:srgbClr val="000000">
                      <a:alpha val="43137"/>
                    </a:srgbClr>
                  </a:outerShdw>
                </a:effectLst>
                <a:latin typeface="Comic Sans MS" panose="030F0702030302020204" pitchFamily="66" charset="0"/>
              </a:rPr>
              <a:t>všichni</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bg1"/>
                </a:solidFill>
                <a:effectLst>
                  <a:outerShdw blurRad="38100" dist="38100" dir="2700000" algn="tl">
                    <a:srgbClr val="000000">
                      <a:alpha val="43137"/>
                    </a:srgbClr>
                  </a:outerShdw>
                </a:effectLst>
                <a:latin typeface="Comic Sans MS" panose="030F0702030302020204" pitchFamily="66" charset="0"/>
              </a:rPr>
              <a:t>poznají</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bg1"/>
                </a:solidFill>
                <a:effectLst>
                  <a:outerShdw blurRad="38100" dist="38100" dir="2700000" algn="tl">
                    <a:srgbClr val="000000">
                      <a:alpha val="43137"/>
                    </a:srgbClr>
                  </a:outerShdw>
                </a:effectLst>
                <a:latin typeface="Comic Sans MS" panose="030F0702030302020204" pitchFamily="66" charset="0"/>
              </a:rPr>
              <a:t>že</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bg1"/>
                </a:solidFill>
                <a:effectLst>
                  <a:outerShdw blurRad="38100" dist="38100" dir="2700000" algn="tl">
                    <a:srgbClr val="000000">
                      <a:alpha val="43137"/>
                    </a:srgbClr>
                  </a:outerShdw>
                </a:effectLst>
                <a:latin typeface="Comic Sans MS" panose="030F0702030302020204" pitchFamily="66" charset="0"/>
              </a:rPr>
              <a:t>jste</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bg1"/>
                </a:solidFill>
                <a:effectLst>
                  <a:outerShdw blurRad="38100" dist="38100" dir="2700000" algn="tl">
                    <a:srgbClr val="000000">
                      <a:alpha val="43137"/>
                    </a:srgbClr>
                  </a:outerShdw>
                </a:effectLst>
                <a:latin typeface="Comic Sans MS" panose="030F0702030302020204" pitchFamily="66" charset="0"/>
              </a:rPr>
              <a:t>moji</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bg1"/>
                </a:solidFill>
                <a:effectLst>
                  <a:outerShdw blurRad="38100" dist="38100" dir="2700000" algn="tl">
                    <a:srgbClr val="000000">
                      <a:alpha val="43137"/>
                    </a:srgbClr>
                  </a:outerShdw>
                </a:effectLst>
                <a:latin typeface="Comic Sans MS" panose="030F0702030302020204" pitchFamily="66" charset="0"/>
              </a:rPr>
              <a:t>učedníci</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cs-CZ" b="1" dirty="0">
                <a:solidFill>
                  <a:schemeClr val="bg1"/>
                </a:solidFill>
                <a:effectLst>
                  <a:outerShdw blurRad="38100" dist="38100" dir="2700000" algn="tl">
                    <a:srgbClr val="000000">
                      <a:alpha val="43137"/>
                    </a:srgbClr>
                  </a:outerShdw>
                </a:effectLst>
                <a:latin typeface="Comic Sans MS" panose="030F0702030302020204" pitchFamily="66" charset="0"/>
              </a:rPr>
              <a:t>             budete-li</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m</a:t>
            </a:r>
            <a:r>
              <a:rPr lang="cs-CZ" b="1" dirty="0" err="1">
                <a:solidFill>
                  <a:schemeClr val="bg1"/>
                </a:solidFill>
                <a:effectLst>
                  <a:outerShdw blurRad="38100" dist="38100" dir="2700000" algn="tl">
                    <a:srgbClr val="000000">
                      <a:alpha val="43137"/>
                    </a:srgbClr>
                  </a:outerShdw>
                </a:effectLst>
                <a:latin typeface="Comic Sans MS" panose="030F0702030302020204" pitchFamily="66" charset="0"/>
              </a:rPr>
              <a:t>ít</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bg1"/>
                </a:solidFill>
                <a:effectLst>
                  <a:outerShdw blurRad="38100" dist="38100" dir="2700000" algn="tl">
                    <a:srgbClr val="000000">
                      <a:alpha val="43137"/>
                    </a:srgbClr>
                  </a:outerShdw>
                </a:effectLst>
                <a:latin typeface="Comic Sans MS" panose="030F0702030302020204" pitchFamily="66" charset="0"/>
              </a:rPr>
              <a:t>lásku</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bg1"/>
                </a:solidFill>
                <a:effectLst>
                  <a:outerShdw blurRad="38100" dist="38100" dir="2700000" algn="tl">
                    <a:srgbClr val="000000">
                      <a:alpha val="43137"/>
                    </a:srgbClr>
                  </a:outerShdw>
                </a:effectLst>
                <a:latin typeface="Comic Sans MS" panose="030F0702030302020204" pitchFamily="66" charset="0"/>
              </a:rPr>
              <a:t>jedn</a:t>
            </a:r>
            <a:r>
              <a:rPr lang="cs-CZ" b="1" dirty="0">
                <a:solidFill>
                  <a:schemeClr val="bg1"/>
                </a:solidFill>
                <a:effectLst>
                  <a:outerShdw blurRad="38100" dist="38100" dir="2700000" algn="tl">
                    <a:srgbClr val="000000">
                      <a:alpha val="43137"/>
                    </a:srgbClr>
                  </a:outerShdw>
                </a:effectLst>
                <a:latin typeface="Comic Sans MS" panose="030F0702030302020204" pitchFamily="66" charset="0"/>
              </a:rPr>
              <a:t>i</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k </a:t>
            </a:r>
            <a:r>
              <a:rPr lang="es-ES" b="1" dirty="0" err="1">
                <a:solidFill>
                  <a:schemeClr val="bg1"/>
                </a:solidFill>
                <a:effectLst>
                  <a:outerShdw blurRad="38100" dist="38100" dir="2700000" algn="tl">
                    <a:srgbClr val="000000">
                      <a:alpha val="43137"/>
                    </a:srgbClr>
                  </a:outerShdw>
                </a:effectLst>
                <a:latin typeface="Comic Sans MS" panose="030F0702030302020204" pitchFamily="66" charset="0"/>
              </a:rPr>
              <a:t>druh</a:t>
            </a:r>
            <a:r>
              <a:rPr lang="cs-CZ" b="1" dirty="0">
                <a:solidFill>
                  <a:schemeClr val="bg1"/>
                </a:solidFill>
                <a:effectLst>
                  <a:outerShdw blurRad="38100" dist="38100" dir="2700000" algn="tl">
                    <a:srgbClr val="000000">
                      <a:alpha val="43137"/>
                    </a:srgbClr>
                  </a:outerShdw>
                </a:effectLst>
                <a:latin typeface="Comic Sans MS" panose="030F0702030302020204" pitchFamily="66" charset="0"/>
              </a:rPr>
              <a:t>ý</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m” </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(Jan 13</a:t>
            </a:r>
            <a:r>
              <a:rPr lang="cs-CZ" sz="1400"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35)</a:t>
            </a:r>
          </a:p>
        </p:txBody>
      </p:sp>
      <p:sp>
        <p:nvSpPr>
          <p:cNvPr id="5" name="CuadroTexto 4">
            <a:extLst>
              <a:ext uri="{FF2B5EF4-FFF2-40B4-BE49-F238E27FC236}">
                <a16:creationId xmlns:a16="http://schemas.microsoft.com/office/drawing/2014/main" id="{4059A557-21E0-4FF3-9386-63B826EB9A95}"/>
              </a:ext>
            </a:extLst>
          </p:cNvPr>
          <p:cNvSpPr txBox="1"/>
          <p:nvPr/>
        </p:nvSpPr>
        <p:spPr>
          <a:xfrm>
            <a:off x="5339771" y="2142677"/>
            <a:ext cx="6842704" cy="1015663"/>
          </a:xfrm>
          <a:prstGeom prst="rect">
            <a:avLst/>
          </a:prstGeom>
          <a:noFill/>
        </p:spPr>
        <p:txBody>
          <a:bodyPr wrap="square" rtlCol="0">
            <a:spAutoFit/>
          </a:bodyPr>
          <a:lstStyle/>
          <a:p>
            <a:pPr>
              <a:spcBef>
                <a:spcPts val="600"/>
              </a:spcBef>
            </a:pPr>
            <a:r>
              <a:rPr lang="es-ES" sz="2000" b="1" dirty="0" err="1"/>
              <a:t>Každá</a:t>
            </a:r>
            <a:r>
              <a:rPr lang="es-ES" sz="2000" b="1" dirty="0"/>
              <a:t> </a:t>
            </a:r>
            <a:r>
              <a:rPr lang="es-ES" sz="2000" b="1" dirty="0" err="1"/>
              <a:t>ze</a:t>
            </a:r>
            <a:r>
              <a:rPr lang="es-ES" sz="2000" b="1" dirty="0"/>
              <a:t> </a:t>
            </a:r>
            <a:r>
              <a:rPr lang="es-ES" sz="2000" b="1" dirty="0" err="1"/>
              <a:t>stran</a:t>
            </a:r>
            <a:r>
              <a:rPr lang="es-ES" sz="2000" b="1" dirty="0"/>
              <a:t> </a:t>
            </a:r>
            <a:r>
              <a:rPr lang="es-ES" sz="2000" b="1" dirty="0" err="1"/>
              <a:t>zapojených</a:t>
            </a:r>
            <a:r>
              <a:rPr lang="es-ES" sz="2000" b="1" dirty="0"/>
              <a:t> do </a:t>
            </a:r>
            <a:r>
              <a:rPr lang="es-ES" sz="2000" b="1" dirty="0" err="1"/>
              <a:t>kosmického</a:t>
            </a:r>
            <a:r>
              <a:rPr lang="es-ES" sz="2000" b="1" dirty="0"/>
              <a:t> </a:t>
            </a:r>
            <a:r>
              <a:rPr lang="es-ES" sz="2000" b="1" dirty="0" err="1"/>
              <a:t>konfliktu</a:t>
            </a:r>
            <a:r>
              <a:rPr lang="es-ES" sz="2000" b="1" dirty="0"/>
              <a:t> </a:t>
            </a:r>
            <a:r>
              <a:rPr lang="es-ES" sz="2000" b="1" dirty="0" err="1"/>
              <a:t>má</a:t>
            </a:r>
            <a:r>
              <a:rPr lang="es-ES" sz="2000" b="1" dirty="0"/>
              <a:t> </a:t>
            </a:r>
            <a:r>
              <a:rPr lang="es-ES" sz="2000" b="1" dirty="0" err="1"/>
              <a:t>své</a:t>
            </a:r>
            <a:r>
              <a:rPr lang="es-ES" sz="2000" b="1" dirty="0"/>
              <a:t> </a:t>
            </a:r>
            <a:r>
              <a:rPr lang="es-ES" sz="2000" b="1" dirty="0" err="1"/>
              <a:t>vlastní</a:t>
            </a:r>
            <a:r>
              <a:rPr lang="es-ES" sz="2000" b="1" dirty="0"/>
              <a:t> </a:t>
            </a:r>
            <a:r>
              <a:rPr lang="es-ES" sz="2000" b="1" dirty="0" err="1"/>
              <a:t>charakteristiky</a:t>
            </a:r>
            <a:r>
              <a:rPr lang="es-ES" sz="2000" b="1" dirty="0"/>
              <a:t>: </a:t>
            </a:r>
            <a:r>
              <a:rPr lang="es-ES" sz="2000" b="1" dirty="0" err="1"/>
              <a:t>Satan</a:t>
            </a:r>
            <a:r>
              <a:rPr lang="es-ES" sz="2000" b="1" dirty="0"/>
              <a:t> </a:t>
            </a:r>
            <a:r>
              <a:rPr lang="es-ES" sz="2000" b="1" dirty="0" err="1"/>
              <a:t>nenávidí</a:t>
            </a:r>
            <a:r>
              <a:rPr lang="es-ES" sz="2000" b="1" dirty="0"/>
              <a:t> a </a:t>
            </a:r>
            <a:r>
              <a:rPr lang="es-ES" sz="2000" b="1" dirty="0" err="1"/>
              <a:t>ničí</a:t>
            </a:r>
            <a:r>
              <a:rPr lang="es-ES" sz="2000" b="1" dirty="0"/>
              <a:t>; </a:t>
            </a:r>
            <a:r>
              <a:rPr lang="es-ES" sz="2000" b="1" dirty="0" err="1"/>
              <a:t>Bůh</a:t>
            </a:r>
            <a:r>
              <a:rPr lang="es-ES" sz="2000" b="1" dirty="0"/>
              <a:t> </a:t>
            </a:r>
            <a:r>
              <a:rPr lang="es-ES" sz="2000" b="1" dirty="0" err="1"/>
              <a:t>miluje</a:t>
            </a:r>
            <a:r>
              <a:rPr lang="es-ES" sz="2000" b="1" dirty="0"/>
              <a:t> a </a:t>
            </a:r>
            <a:r>
              <a:rPr lang="es-ES" sz="2000" b="1" dirty="0" err="1"/>
              <a:t>obnovuje</a:t>
            </a:r>
            <a:r>
              <a:rPr lang="es-ES" sz="2000" b="1" dirty="0"/>
              <a:t>.</a:t>
            </a:r>
          </a:p>
        </p:txBody>
      </p:sp>
      <p:sp>
        <p:nvSpPr>
          <p:cNvPr id="7" name="CuadroTexto 6">
            <a:extLst>
              <a:ext uri="{FF2B5EF4-FFF2-40B4-BE49-F238E27FC236}">
                <a16:creationId xmlns:a16="http://schemas.microsoft.com/office/drawing/2014/main" id="{CC42C760-C346-61BE-52F4-7A18C943C037}"/>
              </a:ext>
            </a:extLst>
          </p:cNvPr>
          <p:cNvSpPr txBox="1"/>
          <p:nvPr/>
        </p:nvSpPr>
        <p:spPr>
          <a:xfrm>
            <a:off x="5339770" y="5466664"/>
            <a:ext cx="6842703" cy="1015663"/>
          </a:xfrm>
          <a:prstGeom prst="rect">
            <a:avLst/>
          </a:prstGeom>
          <a:noFill/>
        </p:spPr>
        <p:txBody>
          <a:bodyPr wrap="square">
            <a:spAutoFit/>
          </a:bodyPr>
          <a:lstStyle/>
          <a:p>
            <a:pPr>
              <a:spcBef>
                <a:spcPts val="600"/>
              </a:spcBef>
            </a:pPr>
            <a:r>
              <a:rPr lang="es-ES" sz="2000" b="1" dirty="0"/>
              <a:t>Z </a:t>
            </a:r>
            <a:r>
              <a:rPr lang="es-ES" sz="2000" b="1" dirty="0" err="1"/>
              <a:t>lásky</a:t>
            </a:r>
            <a:r>
              <a:rPr lang="es-ES" sz="2000" b="1" dirty="0"/>
              <a:t> se </a:t>
            </a:r>
            <a:r>
              <a:rPr lang="es-ES" sz="2000" b="1" dirty="0" err="1"/>
              <a:t>rozdali</a:t>
            </a:r>
            <a:r>
              <a:rPr lang="es-ES" sz="2000" b="1" dirty="0"/>
              <a:t> a </a:t>
            </a:r>
            <a:r>
              <a:rPr lang="es-ES" sz="2000" b="1" dirty="0" err="1"/>
              <a:t>prospěli</a:t>
            </a:r>
            <a:r>
              <a:rPr lang="es-ES" sz="2000" b="1" dirty="0"/>
              <a:t> </a:t>
            </a:r>
            <a:r>
              <a:rPr lang="es-ES" sz="2000" b="1" dirty="0" err="1"/>
              <a:t>milionům</a:t>
            </a:r>
            <a:r>
              <a:rPr lang="es-ES" sz="2000" b="1" dirty="0"/>
              <a:t> </a:t>
            </a:r>
            <a:r>
              <a:rPr lang="es-ES" sz="2000" b="1" dirty="0" err="1"/>
              <a:t>lidí</a:t>
            </a:r>
            <a:r>
              <a:rPr lang="es-ES" sz="2000" b="1" dirty="0"/>
              <a:t>. </a:t>
            </a:r>
            <a:r>
              <a:rPr lang="es-ES" sz="2000" b="1" dirty="0" err="1"/>
              <a:t>Neobrátili</a:t>
            </a:r>
            <a:r>
              <a:rPr lang="es-ES" sz="2000" b="1" dirty="0"/>
              <a:t> </a:t>
            </a:r>
            <a:r>
              <a:rPr lang="es-ES" sz="2000" b="1" dirty="0" err="1"/>
              <a:t>však</a:t>
            </a:r>
            <a:r>
              <a:rPr lang="es-ES" sz="2000" b="1" dirty="0"/>
              <a:t> </a:t>
            </a:r>
            <a:r>
              <a:rPr lang="es-ES" sz="2000" b="1" dirty="0" err="1"/>
              <a:t>svou</a:t>
            </a:r>
            <a:r>
              <a:rPr lang="es-ES" sz="2000" b="1" dirty="0"/>
              <a:t> </a:t>
            </a:r>
            <a:r>
              <a:rPr lang="es-ES" sz="2000" b="1" dirty="0" err="1"/>
              <a:t>pozornost</a:t>
            </a:r>
            <a:r>
              <a:rPr lang="es-ES" sz="2000" b="1" dirty="0"/>
              <a:t> ke </a:t>
            </a:r>
            <a:r>
              <a:rPr lang="es-ES" sz="2000" b="1" dirty="0" err="1"/>
              <a:t>své</a:t>
            </a:r>
            <a:r>
              <a:rPr lang="es-ES" sz="2000" b="1" dirty="0"/>
              <a:t> </a:t>
            </a:r>
            <a:r>
              <a:rPr lang="es-ES" sz="2000" b="1" dirty="0" err="1"/>
              <a:t>osobě</a:t>
            </a:r>
            <a:r>
              <a:rPr lang="es-ES" sz="2000" b="1" dirty="0"/>
              <a:t>, ale k </a:t>
            </a:r>
            <a:r>
              <a:rPr lang="es-ES" sz="2000" b="1" dirty="0" err="1"/>
              <a:t>tomu</a:t>
            </a:r>
            <a:r>
              <a:rPr lang="es-ES" sz="2000" b="1" dirty="0"/>
              <a:t>, </a:t>
            </a:r>
            <a:r>
              <a:rPr lang="es-ES" sz="2000" b="1" dirty="0" err="1"/>
              <a:t>za</a:t>
            </a:r>
            <a:r>
              <a:rPr lang="es-ES" sz="2000" b="1" dirty="0"/>
              <a:t> </a:t>
            </a:r>
            <a:r>
              <a:rPr lang="es-ES" sz="2000" b="1" dirty="0" err="1"/>
              <a:t>něhož</a:t>
            </a:r>
            <a:r>
              <a:rPr lang="es-ES" sz="2000" b="1" dirty="0"/>
              <a:t> </a:t>
            </a:r>
            <a:r>
              <a:rPr lang="es-ES" sz="2000" b="1" dirty="0" err="1"/>
              <a:t>byli</a:t>
            </a:r>
            <a:r>
              <a:rPr lang="es-ES" sz="2000" b="1" dirty="0"/>
              <a:t> </a:t>
            </a:r>
            <a:r>
              <a:rPr lang="es-ES" sz="2000" b="1" dirty="0" err="1"/>
              <a:t>ochotni</a:t>
            </a:r>
            <a:r>
              <a:rPr lang="es-ES" sz="2000" b="1" dirty="0"/>
              <a:t> </a:t>
            </a:r>
            <a:r>
              <a:rPr lang="es-ES" sz="2000" b="1" dirty="0" err="1"/>
              <a:t>položit</a:t>
            </a:r>
            <a:r>
              <a:rPr lang="es-ES" sz="2000" b="1" dirty="0"/>
              <a:t> </a:t>
            </a:r>
            <a:r>
              <a:rPr lang="es-ES" sz="2000" b="1" dirty="0" err="1"/>
              <a:t>svůj</a:t>
            </a:r>
            <a:r>
              <a:rPr lang="es-ES" sz="2000" b="1" dirty="0"/>
              <a:t> </a:t>
            </a:r>
            <a:r>
              <a:rPr lang="es-ES" sz="2000" b="1" dirty="0" err="1"/>
              <a:t>život</a:t>
            </a:r>
            <a:r>
              <a:rPr lang="es-ES" sz="2000" b="1" dirty="0"/>
              <a:t>, ke </a:t>
            </a:r>
            <a:r>
              <a:rPr lang="es-ES" sz="2000" b="1" dirty="0" err="1"/>
              <a:t>svému</a:t>
            </a:r>
            <a:r>
              <a:rPr lang="es-ES" sz="2000" b="1" dirty="0"/>
              <a:t> </a:t>
            </a:r>
            <a:r>
              <a:rPr lang="es-ES" sz="2000" b="1" dirty="0" err="1"/>
              <a:t>Spasiteli</a:t>
            </a:r>
            <a:r>
              <a:rPr lang="es-ES" sz="2000" b="1" dirty="0"/>
              <a:t>: </a:t>
            </a:r>
            <a:r>
              <a:rPr lang="es-ES" sz="2000" b="1" dirty="0" err="1"/>
              <a:t>Ježíši</a:t>
            </a:r>
            <a:r>
              <a:rPr lang="es-ES" sz="2000" b="1" dirty="0"/>
              <a:t>.</a:t>
            </a:r>
          </a:p>
        </p:txBody>
      </p:sp>
      <p:sp>
        <p:nvSpPr>
          <p:cNvPr id="9" name="CuadroTexto 8">
            <a:extLst>
              <a:ext uri="{FF2B5EF4-FFF2-40B4-BE49-F238E27FC236}">
                <a16:creationId xmlns:a16="http://schemas.microsoft.com/office/drawing/2014/main" id="{5EBCE36D-1D3D-5008-464F-43C06FA23B27}"/>
              </a:ext>
            </a:extLst>
          </p:cNvPr>
          <p:cNvSpPr txBox="1"/>
          <p:nvPr/>
        </p:nvSpPr>
        <p:spPr>
          <a:xfrm>
            <a:off x="5339770" y="4158613"/>
            <a:ext cx="6852230" cy="1323439"/>
          </a:xfrm>
          <a:prstGeom prst="rect">
            <a:avLst/>
          </a:prstGeom>
          <a:noFill/>
        </p:spPr>
        <p:txBody>
          <a:bodyPr wrap="square">
            <a:spAutoFit/>
          </a:bodyPr>
          <a:lstStyle/>
          <a:p>
            <a:pPr>
              <a:spcBef>
                <a:spcPts val="600"/>
              </a:spcBef>
            </a:pPr>
            <a:r>
              <a:rPr lang="es-ES" sz="2000" b="1" dirty="0" err="1"/>
              <a:t>Křesťané</a:t>
            </a:r>
            <a:r>
              <a:rPr lang="es-ES" sz="2000" b="1" dirty="0"/>
              <a:t> ve </a:t>
            </a:r>
            <a:r>
              <a:rPr lang="es-ES" sz="2000" b="1" dirty="0" err="1"/>
              <a:t>druhém</a:t>
            </a:r>
            <a:r>
              <a:rPr lang="es-ES" sz="2000" b="1" dirty="0"/>
              <a:t> a </a:t>
            </a:r>
            <a:r>
              <a:rPr lang="es-ES" sz="2000" b="1" dirty="0" err="1"/>
              <a:t>třetím</a:t>
            </a:r>
            <a:r>
              <a:rPr lang="es-ES" sz="2000" b="1" dirty="0"/>
              <a:t> </a:t>
            </a:r>
            <a:r>
              <a:rPr lang="es-ES" sz="2000" b="1" dirty="0" err="1"/>
              <a:t>století</a:t>
            </a:r>
            <a:r>
              <a:rPr lang="es-ES" sz="2000" b="1" dirty="0"/>
              <a:t> </a:t>
            </a:r>
            <a:r>
              <a:rPr lang="es-ES" sz="2000" b="1" dirty="0" err="1"/>
              <a:t>praktikovali</a:t>
            </a:r>
            <a:r>
              <a:rPr lang="es-ES" sz="2000" b="1" dirty="0"/>
              <a:t> </a:t>
            </a:r>
            <a:r>
              <a:rPr lang="es-ES" sz="2000" b="1" dirty="0" err="1"/>
              <a:t>nesobeckou</a:t>
            </a:r>
            <a:r>
              <a:rPr lang="es-ES" sz="2000" b="1" dirty="0"/>
              <a:t> </a:t>
            </a:r>
            <a:r>
              <a:rPr lang="es-ES" sz="2000" b="1" dirty="0" err="1"/>
              <a:t>lásku</a:t>
            </a:r>
            <a:r>
              <a:rPr lang="es-ES" sz="2000" b="1" dirty="0"/>
              <a:t>. </a:t>
            </a:r>
            <a:r>
              <a:rPr lang="es-ES" sz="2000" b="1" dirty="0" err="1"/>
              <a:t>Během</a:t>
            </a:r>
            <a:r>
              <a:rPr lang="es-ES" sz="2000" b="1" dirty="0"/>
              <a:t> </a:t>
            </a:r>
            <a:r>
              <a:rPr lang="es-ES" sz="2000" b="1" dirty="0" err="1"/>
              <a:t>dvou</a:t>
            </a:r>
            <a:r>
              <a:rPr lang="es-ES" sz="2000" b="1" dirty="0"/>
              <a:t> </a:t>
            </a:r>
            <a:r>
              <a:rPr lang="es-ES" sz="2000" b="1" dirty="0" err="1"/>
              <a:t>velkých</a:t>
            </a:r>
            <a:r>
              <a:rPr lang="es-ES" sz="2000" b="1" dirty="0"/>
              <a:t> </a:t>
            </a:r>
            <a:r>
              <a:rPr lang="es-ES" sz="2000" b="1" dirty="0" err="1"/>
              <a:t>pandemií</a:t>
            </a:r>
            <a:r>
              <a:rPr lang="es-ES" sz="2000" b="1" dirty="0"/>
              <a:t> (v </a:t>
            </a:r>
            <a:r>
              <a:rPr lang="es-ES" sz="2000" b="1" dirty="0" err="1"/>
              <a:t>letech</a:t>
            </a:r>
            <a:r>
              <a:rPr lang="es-ES" sz="2000" b="1" dirty="0"/>
              <a:t> 160 a 265) se </a:t>
            </a:r>
            <a:r>
              <a:rPr lang="es-ES" sz="2000" b="1" dirty="0" err="1"/>
              <a:t>věnovali</a:t>
            </a:r>
            <a:r>
              <a:rPr lang="es-ES" sz="2000" b="1" dirty="0"/>
              <a:t> </a:t>
            </a:r>
            <a:r>
              <a:rPr lang="es-ES" sz="2000" b="1" dirty="0" err="1"/>
              <a:t>péči</a:t>
            </a:r>
            <a:r>
              <a:rPr lang="es-ES" sz="2000" b="1" dirty="0"/>
              <a:t> o </a:t>
            </a:r>
            <a:r>
              <a:rPr lang="es-ES" sz="2000" b="1" dirty="0" err="1"/>
              <a:t>postižené</a:t>
            </a:r>
            <a:r>
              <a:rPr lang="es-ES" sz="2000" b="1" dirty="0"/>
              <a:t>, a </a:t>
            </a:r>
            <a:r>
              <a:rPr lang="es-ES" sz="2000" b="1" dirty="0" err="1"/>
              <a:t>to</a:t>
            </a:r>
            <a:r>
              <a:rPr lang="es-ES" sz="2000" b="1" dirty="0"/>
              <a:t> </a:t>
            </a:r>
            <a:r>
              <a:rPr lang="es-ES" sz="2000" b="1" dirty="0" err="1"/>
              <a:t>bez</a:t>
            </a:r>
            <a:r>
              <a:rPr lang="es-ES" sz="2000" b="1" dirty="0"/>
              <a:t> </a:t>
            </a:r>
            <a:r>
              <a:rPr lang="es-ES" sz="2000" b="1" dirty="0" err="1"/>
              <a:t>ohledu</a:t>
            </a:r>
            <a:r>
              <a:rPr lang="es-ES" sz="2000" b="1" dirty="0"/>
              <a:t> </a:t>
            </a:r>
            <a:r>
              <a:rPr lang="es-ES" sz="2000" b="1" dirty="0" err="1"/>
              <a:t>na</a:t>
            </a:r>
            <a:r>
              <a:rPr lang="es-ES" sz="2000" b="1" dirty="0"/>
              <a:t> </a:t>
            </a:r>
            <a:r>
              <a:rPr lang="es-ES" sz="2000" b="1" dirty="0" err="1"/>
              <a:t>vlastní</a:t>
            </a:r>
            <a:r>
              <a:rPr lang="es-ES" sz="2000" b="1" dirty="0"/>
              <a:t> </a:t>
            </a:r>
            <a:r>
              <a:rPr lang="es-ES" sz="2000" b="1" dirty="0" err="1"/>
              <a:t>bezpečnost</a:t>
            </a:r>
            <a:r>
              <a:rPr lang="es-ES" sz="2000" b="1" dirty="0"/>
              <a:t>.</a:t>
            </a:r>
          </a:p>
        </p:txBody>
      </p:sp>
      <p:sp>
        <p:nvSpPr>
          <p:cNvPr id="11" name="CuadroTexto 10">
            <a:extLst>
              <a:ext uri="{FF2B5EF4-FFF2-40B4-BE49-F238E27FC236}">
                <a16:creationId xmlns:a16="http://schemas.microsoft.com/office/drawing/2014/main" id="{6FE466F1-7C59-EE02-65FC-B0319E17748E}"/>
              </a:ext>
            </a:extLst>
          </p:cNvPr>
          <p:cNvSpPr txBox="1"/>
          <p:nvPr/>
        </p:nvSpPr>
        <p:spPr>
          <a:xfrm>
            <a:off x="5339769" y="3142952"/>
            <a:ext cx="6842703" cy="1015663"/>
          </a:xfrm>
          <a:prstGeom prst="rect">
            <a:avLst/>
          </a:prstGeom>
          <a:noFill/>
        </p:spPr>
        <p:txBody>
          <a:bodyPr wrap="square">
            <a:spAutoFit/>
          </a:bodyPr>
          <a:lstStyle/>
          <a:p>
            <a:pPr>
              <a:spcBef>
                <a:spcPts val="600"/>
              </a:spcBef>
            </a:pPr>
            <a:r>
              <a:rPr lang="es-ES" sz="2000" b="1" dirty="0" err="1"/>
              <a:t>Stoupenci</a:t>
            </a:r>
            <a:r>
              <a:rPr lang="es-ES" sz="2000" b="1" dirty="0"/>
              <a:t> </a:t>
            </a:r>
            <a:r>
              <a:rPr lang="es-ES" sz="2000" b="1" dirty="0" err="1"/>
              <a:t>jedné</a:t>
            </a:r>
            <a:r>
              <a:rPr lang="es-ES" sz="2000" b="1" dirty="0"/>
              <a:t> </a:t>
            </a:r>
            <a:r>
              <a:rPr lang="es-ES" sz="2000" b="1" dirty="0" err="1"/>
              <a:t>nebo</a:t>
            </a:r>
            <a:r>
              <a:rPr lang="es-ES" sz="2000" b="1" dirty="0"/>
              <a:t> </a:t>
            </a:r>
            <a:r>
              <a:rPr lang="es-ES" sz="2000" b="1" dirty="0" err="1"/>
              <a:t>druhé</a:t>
            </a:r>
            <a:r>
              <a:rPr lang="es-ES" sz="2000" b="1" dirty="0"/>
              <a:t> </a:t>
            </a:r>
            <a:r>
              <a:rPr lang="es-ES" sz="2000" b="1" dirty="0" err="1"/>
              <a:t>strany</a:t>
            </a:r>
            <a:r>
              <a:rPr lang="es-ES" sz="2000" b="1" dirty="0"/>
              <a:t> </a:t>
            </a:r>
            <a:r>
              <a:rPr lang="es-ES" sz="2000" b="1" dirty="0" err="1"/>
              <a:t>jednají</a:t>
            </a:r>
            <a:r>
              <a:rPr lang="es-ES" sz="2000" b="1" dirty="0"/>
              <a:t> </a:t>
            </a:r>
            <a:r>
              <a:rPr lang="es-ES" sz="2000" b="1" dirty="0" err="1"/>
              <a:t>podle</a:t>
            </a:r>
            <a:r>
              <a:rPr lang="es-ES" sz="2000" b="1" dirty="0"/>
              <a:t> </a:t>
            </a:r>
            <a:r>
              <a:rPr lang="es-ES" sz="2000" b="1" dirty="0" err="1"/>
              <a:t>těchto</a:t>
            </a:r>
            <a:r>
              <a:rPr lang="es-ES" sz="2000" b="1" dirty="0"/>
              <a:t> </a:t>
            </a:r>
            <a:r>
              <a:rPr lang="es-ES" sz="2000" b="1" dirty="0" err="1"/>
              <a:t>vzorců</a:t>
            </a:r>
            <a:r>
              <a:rPr lang="es-ES" sz="2000" b="1" dirty="0"/>
              <a:t>. </a:t>
            </a:r>
            <a:r>
              <a:rPr lang="es-ES" sz="2000" b="1" dirty="0" err="1"/>
              <a:t>Budeme-li</a:t>
            </a:r>
            <a:r>
              <a:rPr lang="es-ES" sz="2000" b="1" dirty="0"/>
              <a:t> </a:t>
            </a:r>
            <a:r>
              <a:rPr lang="es-ES" sz="2000" b="1" dirty="0" err="1"/>
              <a:t>Boha</a:t>
            </a:r>
            <a:r>
              <a:rPr lang="es-ES" sz="2000" b="1" dirty="0"/>
              <a:t> </a:t>
            </a:r>
            <a:r>
              <a:rPr lang="es-ES" sz="2000" b="1" dirty="0" err="1"/>
              <a:t>následovat</a:t>
            </a:r>
            <a:r>
              <a:rPr lang="es-ES" sz="2000" b="1" dirty="0"/>
              <a:t>, </a:t>
            </a:r>
            <a:r>
              <a:rPr lang="es-ES" sz="2000" b="1" dirty="0" err="1"/>
              <a:t>ukážeme</a:t>
            </a:r>
            <a:r>
              <a:rPr lang="es-ES" sz="2000" b="1" dirty="0"/>
              <a:t> Mu </a:t>
            </a:r>
            <a:r>
              <a:rPr lang="es-ES" sz="2000" b="1" dirty="0" err="1"/>
              <a:t>lásku</a:t>
            </a:r>
            <a:r>
              <a:rPr lang="es-ES" sz="2000" b="1" dirty="0"/>
              <a:t> </a:t>
            </a:r>
            <a:r>
              <a:rPr lang="es-ES" sz="2000" b="1" dirty="0" err="1"/>
              <a:t>projevenou</a:t>
            </a:r>
            <a:r>
              <a:rPr lang="es-ES" sz="2000" b="1" dirty="0"/>
              <a:t> </a:t>
            </a:r>
            <a:r>
              <a:rPr lang="es-ES" sz="2000" b="1" dirty="0" err="1"/>
              <a:t>druhým</a:t>
            </a:r>
            <a:r>
              <a:rPr lang="es-ES" sz="2000" b="1" dirty="0"/>
              <a:t> (1</a:t>
            </a:r>
            <a:r>
              <a:rPr lang="cs-CZ" sz="2000" b="1" dirty="0"/>
              <a:t>. list </a:t>
            </a:r>
            <a:r>
              <a:rPr lang="es-ES" sz="2000" b="1" dirty="0"/>
              <a:t>J</a:t>
            </a:r>
            <a:r>
              <a:rPr lang="cs-CZ" sz="2000" b="1" dirty="0"/>
              <a:t>a</a:t>
            </a:r>
            <a:r>
              <a:rPr lang="es-ES" sz="2000" b="1" dirty="0"/>
              <a:t>n</a:t>
            </a:r>
            <a:r>
              <a:rPr lang="cs-CZ" sz="2000" b="1" dirty="0" err="1"/>
              <a:t>ův</a:t>
            </a:r>
            <a:r>
              <a:rPr lang="es-ES" sz="2000" b="1" dirty="0"/>
              <a:t> 4</a:t>
            </a:r>
            <a:r>
              <a:rPr lang="cs-CZ" sz="2000" b="1" dirty="0"/>
              <a:t>,</a:t>
            </a:r>
            <a:r>
              <a:rPr lang="es-ES" sz="2000" b="1" dirty="0"/>
              <a:t>20</a:t>
            </a:r>
            <a:r>
              <a:rPr lang="cs-CZ" sz="2000" b="1" dirty="0"/>
              <a:t>.</a:t>
            </a:r>
            <a:r>
              <a:rPr lang="es-ES" sz="2000" b="1" dirty="0"/>
              <a:t>21).</a:t>
            </a:r>
          </a:p>
        </p:txBody>
      </p:sp>
    </p:spTree>
    <p:extLst>
      <p:ext uri="{BB962C8B-B14F-4D97-AF65-F5344CB8AC3E}">
        <p14:creationId xmlns:p14="http://schemas.microsoft.com/office/powerpoint/2010/main" val="397120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7055EA-2255-FF01-003C-1056E9384AD7}"/>
              </a:ext>
            </a:extLst>
          </p:cNvPr>
          <p:cNvSpPr txBox="1"/>
          <p:nvPr/>
        </p:nvSpPr>
        <p:spPr>
          <a:xfrm>
            <a:off x="1409139" y="1141958"/>
            <a:ext cx="9801786" cy="3970318"/>
          </a:xfrm>
          <a:prstGeom prst="rect">
            <a:avLst/>
          </a:prstGeom>
          <a:noFill/>
        </p:spPr>
        <p:txBody>
          <a:bodyPr wrap="square">
            <a:spAutoFit/>
          </a:bodyPr>
          <a:lstStyle/>
          <a:p>
            <a:pPr>
              <a:spcBef>
                <a:spcPts val="600"/>
              </a:spcBef>
            </a:pPr>
            <a:r>
              <a:rPr lang="es-ES" sz="2800" b="1" dirty="0">
                <a:latin typeface="Constantia" panose="02030602050306030303" pitchFamily="18" charset="0"/>
              </a:rPr>
              <a:t>“</a:t>
            </a:r>
            <a:r>
              <a:rPr lang="cs-CZ" sz="2800" b="1" dirty="0">
                <a:latin typeface="Constantia" panose="02030602050306030303" pitchFamily="18" charset="0"/>
              </a:rPr>
              <a:t>Každý člověk má možnost stát se živým prostředníkem, skrze něhož Bůh může předávat světu bohatství své milosti, nevyčerpatelné bohatství Ježíše Krista. Kristus chce mít mnoho prostředníků, kteří by světu ukazovali jeho povahu. Náš svět nepotřebuje nic tak naléhavě jako projevy Spasitelovy lásky prostřednictvím lidí. Celé nebe vyhlíží prostředníky, kteří by lidem zprostředkovali olej Ducha svatého, aby se pro ně stal zdrojem radosti a po-žehnání.</a:t>
            </a:r>
            <a:r>
              <a:rPr lang="es-ES"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9E1370B3-2225-63CD-1CDC-A0C3AECDA134}"/>
              </a:ext>
            </a:extLst>
          </p:cNvPr>
          <p:cNvSpPr txBox="1"/>
          <p:nvPr/>
        </p:nvSpPr>
        <p:spPr>
          <a:xfrm>
            <a:off x="1687125" y="6084234"/>
            <a:ext cx="3457100" cy="338554"/>
          </a:xfrm>
          <a:prstGeom prst="rect">
            <a:avLst/>
          </a:prstGeom>
          <a:noFill/>
        </p:spPr>
        <p:txBody>
          <a:bodyPr wrap="none" rtlCol="0">
            <a:spAutoFit/>
          </a:bodyPr>
          <a:lstStyle/>
          <a:p>
            <a:r>
              <a:rPr lang="cs-CZ" sz="1600" b="1" dirty="0"/>
              <a:t>(</a:t>
            </a:r>
            <a:r>
              <a:rPr lang="es-ES" sz="1600" b="1" dirty="0"/>
              <a:t>E. G. W.</a:t>
            </a:r>
            <a:r>
              <a:rPr lang="cs-CZ" sz="1600" b="1" dirty="0"/>
              <a:t>: </a:t>
            </a:r>
            <a:r>
              <a:rPr lang="es-ES" sz="1600" b="1" dirty="0"/>
              <a:t>P</a:t>
            </a:r>
            <a:r>
              <a:rPr lang="cs-CZ" sz="1600" b="1" dirty="0" err="1"/>
              <a:t>erly</a:t>
            </a:r>
            <a:r>
              <a:rPr lang="cs-CZ" sz="1600" b="1" dirty="0"/>
              <a:t> moudrosti strana 214</a:t>
            </a:r>
            <a:r>
              <a:rPr lang="es-ES" sz="1600" b="1" dirty="0"/>
              <a:t>)</a:t>
            </a:r>
          </a:p>
        </p:txBody>
      </p:sp>
    </p:spTree>
    <p:extLst>
      <p:ext uri="{BB962C8B-B14F-4D97-AF65-F5344CB8AC3E}">
        <p14:creationId xmlns:p14="http://schemas.microsoft.com/office/powerpoint/2010/main" val="385371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DC01732-63D9-15A5-6E38-A8BBAE74F0C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9677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0DE4776-1140-B7A3-9E57-D3DEDA17BD0C}"/>
              </a:ext>
            </a:extLst>
          </p:cNvPr>
          <p:cNvSpPr txBox="1"/>
          <p:nvPr/>
        </p:nvSpPr>
        <p:spPr>
          <a:xfrm>
            <a:off x="6326930" y="3765385"/>
            <a:ext cx="5674659" cy="2862322"/>
          </a:xfrm>
          <a:prstGeom prst="rect">
            <a:avLst/>
          </a:prstGeom>
          <a:noFill/>
        </p:spPr>
        <p:txBody>
          <a:bodyPr wrap="square" rtlCol="0">
            <a:spAutoFit/>
          </a:bodyPr>
          <a:lstStyle/>
          <a:p>
            <a:pPr>
              <a:spcBef>
                <a:spcPts val="600"/>
              </a:spcBef>
              <a:tabLst>
                <a:tab pos="538163" algn="l"/>
              </a:tabLst>
            </a:pPr>
            <a:r>
              <a:rPr lang="es-ES" sz="2000" b="1" dirty="0" err="1">
                <a:solidFill>
                  <a:schemeClr val="bg1"/>
                </a:solidFill>
                <a:effectLst>
                  <a:glow rad="127000">
                    <a:srgbClr val="AC2850"/>
                  </a:glow>
                </a:effectLst>
              </a:rPr>
              <a:t>Poučení</a:t>
            </a:r>
            <a:r>
              <a:rPr lang="es-ES" sz="2000" b="1" dirty="0">
                <a:solidFill>
                  <a:schemeClr val="bg1"/>
                </a:solidFill>
                <a:effectLst>
                  <a:glow rad="127000">
                    <a:srgbClr val="AC2850"/>
                  </a:glow>
                </a:effectLst>
              </a:rPr>
              <a:t> </a:t>
            </a:r>
            <a:r>
              <a:rPr lang="es-ES" sz="2000" b="1" dirty="0" err="1">
                <a:solidFill>
                  <a:schemeClr val="bg1"/>
                </a:solidFill>
                <a:effectLst>
                  <a:glow rad="127000">
                    <a:srgbClr val="AC2850"/>
                  </a:glow>
                </a:effectLst>
              </a:rPr>
              <a:t>ze</a:t>
            </a:r>
            <a:r>
              <a:rPr lang="es-ES" sz="2000" b="1" dirty="0">
                <a:solidFill>
                  <a:schemeClr val="bg1"/>
                </a:solidFill>
                <a:effectLst>
                  <a:glow rad="127000">
                    <a:srgbClr val="AC2850"/>
                  </a:glow>
                </a:effectLst>
              </a:rPr>
              <a:t> </a:t>
            </a:r>
            <a:r>
              <a:rPr lang="es-ES" sz="2000" b="1" dirty="0" err="1">
                <a:solidFill>
                  <a:schemeClr val="bg1"/>
                </a:solidFill>
                <a:effectLst>
                  <a:glow rad="127000">
                    <a:srgbClr val="AC2850"/>
                  </a:glow>
                </a:effectLst>
              </a:rPr>
              <a:t>zničení</a:t>
            </a:r>
            <a:r>
              <a:rPr lang="es-ES" sz="2000" b="1" dirty="0">
                <a:solidFill>
                  <a:schemeClr val="bg1"/>
                </a:solidFill>
                <a:effectLst>
                  <a:glow rad="127000">
                    <a:srgbClr val="AC2850"/>
                  </a:glow>
                </a:effectLst>
              </a:rPr>
              <a:t> </a:t>
            </a:r>
            <a:r>
              <a:rPr lang="es-ES" sz="2000" b="1" dirty="0" err="1">
                <a:solidFill>
                  <a:schemeClr val="bg1"/>
                </a:solidFill>
                <a:effectLst>
                  <a:glow rad="127000">
                    <a:srgbClr val="AC2850"/>
                  </a:glow>
                </a:effectLst>
              </a:rPr>
              <a:t>Jeruzaléma</a:t>
            </a:r>
            <a:r>
              <a:rPr lang="es-ES" sz="2000" b="1" dirty="0">
                <a:solidFill>
                  <a:schemeClr val="bg1"/>
                </a:solidFill>
                <a:effectLst>
                  <a:glow rad="127000">
                    <a:srgbClr val="AC2850"/>
                  </a:glow>
                </a:effectLst>
              </a:rPr>
              <a:t>:</a:t>
            </a:r>
          </a:p>
          <a:p>
            <a:pPr>
              <a:spcBef>
                <a:spcPts val="600"/>
              </a:spcBef>
              <a:tabLst>
                <a:tab pos="538163" algn="l"/>
              </a:tabLst>
            </a:pPr>
            <a:r>
              <a:rPr lang="es-ES" sz="2000" b="1" dirty="0">
                <a:solidFill>
                  <a:schemeClr val="bg1"/>
                </a:solidFill>
                <a:effectLst>
                  <a:glow rad="127000">
                    <a:srgbClr val="A23292"/>
                  </a:glow>
                </a:effectLst>
              </a:rPr>
              <a:t>	</a:t>
            </a:r>
            <a:r>
              <a:rPr lang="cs-CZ" sz="2000" b="1" dirty="0">
                <a:solidFill>
                  <a:schemeClr val="bg1"/>
                </a:solidFill>
                <a:effectLst>
                  <a:glow rad="127000">
                    <a:srgbClr val="A23292"/>
                  </a:glow>
                </a:effectLst>
              </a:rPr>
              <a:t>Spasitel se </a:t>
            </a:r>
            <a:r>
              <a:rPr lang="cs-CZ" sz="2000" b="1" dirty="0" err="1">
                <a:solidFill>
                  <a:schemeClr val="bg1"/>
                </a:solidFill>
                <a:effectLst>
                  <a:glow rad="127000">
                    <a:srgbClr val="A23292"/>
                  </a:glow>
                </a:effectLst>
              </a:rPr>
              <a:t>zlomaným</a:t>
            </a:r>
            <a:r>
              <a:rPr lang="cs-CZ" sz="2000" b="1" dirty="0">
                <a:solidFill>
                  <a:schemeClr val="bg1"/>
                </a:solidFill>
                <a:effectLst>
                  <a:glow rad="127000">
                    <a:srgbClr val="A23292"/>
                  </a:glow>
                </a:effectLst>
              </a:rPr>
              <a:t> srdcem</a:t>
            </a:r>
            <a:r>
              <a:rPr lang="es-ES" sz="2000" b="1" dirty="0">
                <a:solidFill>
                  <a:schemeClr val="bg1"/>
                </a:solidFill>
                <a:effectLst>
                  <a:glow rad="127000">
                    <a:srgbClr val="A23292"/>
                  </a:glow>
                </a:effectLst>
              </a:rPr>
              <a:t>.</a:t>
            </a:r>
          </a:p>
          <a:p>
            <a:pPr>
              <a:spcBef>
                <a:spcPts val="600"/>
              </a:spcBef>
              <a:tabLst>
                <a:tab pos="538163" algn="l"/>
              </a:tabLst>
            </a:pPr>
            <a:r>
              <a:rPr lang="es-ES" sz="2000" b="1" dirty="0">
                <a:solidFill>
                  <a:schemeClr val="bg1"/>
                </a:solidFill>
                <a:effectLst>
                  <a:glow rad="127000">
                    <a:srgbClr val="51A54C"/>
                  </a:glow>
                </a:effectLst>
              </a:rPr>
              <a:t>	</a:t>
            </a:r>
            <a:r>
              <a:rPr lang="cs-CZ" sz="2000" b="1" dirty="0">
                <a:solidFill>
                  <a:schemeClr val="bg1"/>
                </a:solidFill>
                <a:effectLst>
                  <a:glow rad="127000">
                    <a:srgbClr val="51A54C"/>
                  </a:glow>
                </a:effectLst>
              </a:rPr>
              <a:t>Záchrana křesťanů</a:t>
            </a:r>
            <a:r>
              <a:rPr lang="pt-BR" sz="2000" b="1" dirty="0">
                <a:solidFill>
                  <a:schemeClr val="bg1"/>
                </a:solidFill>
                <a:effectLst>
                  <a:glow rad="127000">
                    <a:srgbClr val="51A54C"/>
                  </a:glow>
                </a:effectLst>
              </a:rPr>
              <a:t>.</a:t>
            </a:r>
            <a:endParaRPr lang="es-ES" sz="2000" b="1" dirty="0">
              <a:solidFill>
                <a:schemeClr val="bg1"/>
              </a:solidFill>
              <a:effectLst>
                <a:glow rad="127000">
                  <a:srgbClr val="51A54C"/>
                </a:glow>
              </a:effectLst>
            </a:endParaRPr>
          </a:p>
          <a:p>
            <a:pPr>
              <a:spcBef>
                <a:spcPts val="1800"/>
              </a:spcBef>
              <a:tabLst>
                <a:tab pos="538163" algn="l"/>
              </a:tabLst>
            </a:pPr>
            <a:r>
              <a:rPr lang="es-ES" sz="2000" b="1" dirty="0" err="1">
                <a:solidFill>
                  <a:schemeClr val="bg1"/>
                </a:solidFill>
                <a:effectLst>
                  <a:glow rad="127000">
                    <a:srgbClr val="AC2850"/>
                  </a:glow>
                </a:effectLst>
              </a:rPr>
              <a:t>Poučení</a:t>
            </a:r>
            <a:r>
              <a:rPr lang="es-ES" sz="2000" b="1" dirty="0">
                <a:solidFill>
                  <a:schemeClr val="bg1"/>
                </a:solidFill>
                <a:effectLst>
                  <a:glow rad="127000">
                    <a:srgbClr val="AC2850"/>
                  </a:glow>
                </a:effectLst>
              </a:rPr>
              <a:t> </a:t>
            </a:r>
            <a:r>
              <a:rPr lang="es-ES" sz="2000" b="1" dirty="0" err="1">
                <a:solidFill>
                  <a:schemeClr val="bg1"/>
                </a:solidFill>
                <a:effectLst>
                  <a:glow rad="127000">
                    <a:srgbClr val="AC2850"/>
                  </a:glow>
                </a:effectLst>
              </a:rPr>
              <a:t>od</a:t>
            </a:r>
            <a:r>
              <a:rPr lang="es-ES" sz="2000" b="1" dirty="0">
                <a:solidFill>
                  <a:schemeClr val="bg1"/>
                </a:solidFill>
                <a:effectLst>
                  <a:glow rad="127000">
                    <a:srgbClr val="AC2850"/>
                  </a:glow>
                </a:effectLst>
              </a:rPr>
              <a:t> </a:t>
            </a:r>
            <a:r>
              <a:rPr lang="es-ES" sz="2000" b="1" dirty="0" err="1">
                <a:solidFill>
                  <a:schemeClr val="bg1"/>
                </a:solidFill>
                <a:effectLst>
                  <a:glow rad="127000">
                    <a:srgbClr val="AC2850"/>
                  </a:glow>
                </a:effectLst>
              </a:rPr>
              <a:t>prvních</a:t>
            </a:r>
            <a:r>
              <a:rPr lang="es-ES" sz="2000" b="1" dirty="0">
                <a:solidFill>
                  <a:schemeClr val="bg1"/>
                </a:solidFill>
                <a:effectLst>
                  <a:glow rad="127000">
                    <a:srgbClr val="AC2850"/>
                  </a:glow>
                </a:effectLst>
              </a:rPr>
              <a:t> </a:t>
            </a:r>
            <a:r>
              <a:rPr lang="es-ES" sz="2000" b="1" dirty="0" err="1">
                <a:solidFill>
                  <a:schemeClr val="bg1"/>
                </a:solidFill>
                <a:effectLst>
                  <a:glow rad="127000">
                    <a:srgbClr val="AC2850"/>
                  </a:glow>
                </a:effectLst>
              </a:rPr>
              <a:t>křesťanů</a:t>
            </a:r>
            <a:r>
              <a:rPr lang="es-ES" sz="2000" b="1" dirty="0">
                <a:solidFill>
                  <a:schemeClr val="bg1"/>
                </a:solidFill>
                <a:effectLst>
                  <a:glow rad="127000">
                    <a:srgbClr val="AC2850"/>
                  </a:glow>
                </a:effectLst>
              </a:rPr>
              <a:t>:</a:t>
            </a:r>
          </a:p>
          <a:p>
            <a:pPr>
              <a:spcBef>
                <a:spcPts val="600"/>
              </a:spcBef>
              <a:tabLst>
                <a:tab pos="538163" algn="l"/>
              </a:tabLst>
            </a:pPr>
            <a:r>
              <a:rPr lang="es-ES" sz="2000" b="1" dirty="0">
                <a:solidFill>
                  <a:schemeClr val="bg1"/>
                </a:solidFill>
                <a:effectLst>
                  <a:glow rad="127000">
                    <a:srgbClr val="C5600D"/>
                  </a:glow>
                </a:effectLst>
              </a:rPr>
              <a:t>	</a:t>
            </a:r>
            <a:r>
              <a:rPr lang="es-ES" sz="2000" b="1" dirty="0" err="1">
                <a:solidFill>
                  <a:schemeClr val="bg1"/>
                </a:solidFill>
                <a:effectLst>
                  <a:glow rad="127000">
                    <a:srgbClr val="C5600D"/>
                  </a:glow>
                </a:effectLst>
              </a:rPr>
              <a:t>Věrnost</a:t>
            </a:r>
            <a:r>
              <a:rPr lang="es-ES" sz="2000" b="1" dirty="0">
                <a:solidFill>
                  <a:schemeClr val="bg1"/>
                </a:solidFill>
                <a:effectLst>
                  <a:glow rad="127000">
                    <a:srgbClr val="C5600D"/>
                  </a:glow>
                </a:effectLst>
              </a:rPr>
              <a:t> </a:t>
            </a:r>
            <a:r>
              <a:rPr lang="cs-CZ" sz="2000" b="1" dirty="0">
                <a:solidFill>
                  <a:schemeClr val="bg1"/>
                </a:solidFill>
                <a:effectLst>
                  <a:glow rad="127000">
                    <a:srgbClr val="C5600D"/>
                  </a:glow>
                </a:effectLst>
              </a:rPr>
              <a:t>uprostřed</a:t>
            </a:r>
            <a:r>
              <a:rPr lang="es-ES" sz="2000" b="1" dirty="0">
                <a:solidFill>
                  <a:schemeClr val="bg1"/>
                </a:solidFill>
                <a:effectLst>
                  <a:glow rad="127000">
                    <a:srgbClr val="C5600D"/>
                  </a:glow>
                </a:effectLst>
              </a:rPr>
              <a:t> </a:t>
            </a:r>
            <a:r>
              <a:rPr lang="es-ES" sz="2000" b="1" dirty="0" err="1">
                <a:solidFill>
                  <a:schemeClr val="bg1"/>
                </a:solidFill>
                <a:effectLst>
                  <a:glow rad="127000">
                    <a:srgbClr val="C5600D"/>
                  </a:glow>
                </a:effectLst>
              </a:rPr>
              <a:t>pronásledování</a:t>
            </a:r>
            <a:r>
              <a:rPr lang="es-ES" sz="2000" b="1" dirty="0">
                <a:solidFill>
                  <a:schemeClr val="bg1"/>
                </a:solidFill>
                <a:effectLst>
                  <a:glow rad="127000">
                    <a:srgbClr val="C5600D"/>
                  </a:glow>
                </a:effectLst>
              </a:rPr>
              <a:t>.</a:t>
            </a:r>
          </a:p>
          <a:p>
            <a:pPr>
              <a:spcBef>
                <a:spcPts val="600"/>
              </a:spcBef>
              <a:tabLst>
                <a:tab pos="538163" algn="l"/>
              </a:tabLst>
            </a:pPr>
            <a:r>
              <a:rPr lang="es-ES" sz="2000" b="1" dirty="0">
                <a:solidFill>
                  <a:schemeClr val="bg1"/>
                </a:solidFill>
                <a:effectLst>
                  <a:glow rad="127000">
                    <a:srgbClr val="228F9E"/>
                  </a:glow>
                </a:effectLst>
              </a:rPr>
              <a:t>	P</a:t>
            </a:r>
            <a:r>
              <a:rPr lang="cs-CZ" sz="2000" b="1" dirty="0" err="1">
                <a:solidFill>
                  <a:schemeClr val="bg1"/>
                </a:solidFill>
                <a:effectLst>
                  <a:glow rad="127000">
                    <a:srgbClr val="228F9E"/>
                  </a:glow>
                </a:effectLst>
              </a:rPr>
              <a:t>éče</a:t>
            </a:r>
            <a:r>
              <a:rPr lang="cs-CZ" sz="2000" b="1" dirty="0">
                <a:solidFill>
                  <a:schemeClr val="bg1"/>
                </a:solidFill>
                <a:effectLst>
                  <a:glow rad="127000">
                    <a:srgbClr val="228F9E"/>
                  </a:glow>
                </a:effectLst>
              </a:rPr>
              <a:t> o společenství</a:t>
            </a:r>
            <a:r>
              <a:rPr lang="es-ES" sz="2000" b="1" dirty="0">
                <a:solidFill>
                  <a:schemeClr val="bg1"/>
                </a:solidFill>
                <a:effectLst>
                  <a:glow rad="127000">
                    <a:srgbClr val="228F9E"/>
                  </a:glow>
                </a:effectLst>
              </a:rPr>
              <a:t>.</a:t>
            </a:r>
          </a:p>
          <a:p>
            <a:pPr>
              <a:spcBef>
                <a:spcPts val="600"/>
              </a:spcBef>
              <a:tabLst>
                <a:tab pos="538163" algn="l"/>
              </a:tabLst>
            </a:pPr>
            <a:r>
              <a:rPr lang="es-ES" sz="2000" b="1" dirty="0">
                <a:solidFill>
                  <a:schemeClr val="bg1"/>
                </a:solidFill>
                <a:effectLst>
                  <a:glow rad="127000">
                    <a:srgbClr val="A68702"/>
                  </a:glow>
                </a:effectLst>
              </a:rPr>
              <a:t>	</a:t>
            </a:r>
            <a:r>
              <a:rPr lang="cs-CZ" sz="2000" b="1" dirty="0">
                <a:solidFill>
                  <a:schemeClr val="bg1"/>
                </a:solidFill>
                <a:effectLst>
                  <a:glow rad="127000">
                    <a:srgbClr val="A68702"/>
                  </a:glow>
                </a:effectLst>
              </a:rPr>
              <a:t>Poselství lásky</a:t>
            </a:r>
            <a:r>
              <a:rPr lang="es-ES" sz="2000" b="1" dirty="0">
                <a:solidFill>
                  <a:schemeClr val="bg1"/>
                </a:solidFill>
                <a:effectLst>
                  <a:glow rad="127000">
                    <a:srgbClr val="A68702"/>
                  </a:glow>
                </a:effectLst>
              </a:rPr>
              <a:t>.</a:t>
            </a:r>
          </a:p>
        </p:txBody>
      </p:sp>
      <p:sp>
        <p:nvSpPr>
          <p:cNvPr id="3" name="CuadroTexto 2">
            <a:extLst>
              <a:ext uri="{FF2B5EF4-FFF2-40B4-BE49-F238E27FC236}">
                <a16:creationId xmlns:a16="http://schemas.microsoft.com/office/drawing/2014/main" id="{3D72F1CE-064A-7660-04A1-ED3658A1B139}"/>
              </a:ext>
            </a:extLst>
          </p:cNvPr>
          <p:cNvSpPr txBox="1"/>
          <p:nvPr/>
        </p:nvSpPr>
        <p:spPr>
          <a:xfrm>
            <a:off x="190411" y="210325"/>
            <a:ext cx="6687670" cy="1015663"/>
          </a:xfrm>
          <a:prstGeom prst="rect">
            <a:avLst/>
          </a:prstGeom>
          <a:noFill/>
        </p:spPr>
        <p:txBody>
          <a:bodyPr wrap="square" rtlCol="0">
            <a:spAutoFit/>
          </a:bodyPr>
          <a:lstStyle/>
          <a:p>
            <a:pPr>
              <a:spcBef>
                <a:spcPts val="600"/>
              </a:spcBef>
            </a:pPr>
            <a:r>
              <a:rPr lang="es-ES" sz="2000" b="1" dirty="0" err="1"/>
              <a:t>Rok</a:t>
            </a:r>
            <a:r>
              <a:rPr lang="es-ES" sz="2000" b="1" dirty="0"/>
              <a:t> 70 </a:t>
            </a:r>
            <a:r>
              <a:rPr lang="es-ES" sz="2000" b="1" dirty="0" err="1"/>
              <a:t>znamenal</a:t>
            </a:r>
            <a:r>
              <a:rPr lang="es-ES" sz="2000" b="1" dirty="0"/>
              <a:t> </a:t>
            </a:r>
            <a:r>
              <a:rPr lang="es-ES" sz="2000" b="1" dirty="0" err="1"/>
              <a:t>konec</a:t>
            </a:r>
            <a:r>
              <a:rPr lang="es-ES" sz="2000" b="1" dirty="0"/>
              <a:t> </a:t>
            </a:r>
            <a:r>
              <a:rPr lang="es-ES" sz="2000" b="1" dirty="0" err="1"/>
              <a:t>Izraele</a:t>
            </a:r>
            <a:r>
              <a:rPr lang="es-ES" sz="2000" b="1" dirty="0"/>
              <a:t> </a:t>
            </a:r>
            <a:r>
              <a:rPr lang="es-ES" sz="2000" b="1" dirty="0" err="1"/>
              <a:t>jako</a:t>
            </a:r>
            <a:r>
              <a:rPr lang="es-ES" sz="2000" b="1" dirty="0"/>
              <a:t> </a:t>
            </a:r>
            <a:r>
              <a:rPr lang="es-ES" sz="2000" b="1" dirty="0" err="1"/>
              <a:t>národa</a:t>
            </a:r>
            <a:r>
              <a:rPr lang="es-ES" sz="2000" b="1" dirty="0"/>
              <a:t>. </a:t>
            </a:r>
            <a:r>
              <a:rPr lang="es-ES" sz="2000" b="1" dirty="0" err="1"/>
              <a:t>Ačkoli</a:t>
            </a:r>
            <a:r>
              <a:rPr lang="es-ES" sz="2000" b="1" dirty="0"/>
              <a:t> </a:t>
            </a:r>
            <a:r>
              <a:rPr lang="es-ES" sz="2000" b="1" dirty="0" err="1"/>
              <a:t>to</a:t>
            </a:r>
            <a:r>
              <a:rPr lang="es-ES" sz="2000" b="1" dirty="0"/>
              <a:t> </a:t>
            </a:r>
            <a:r>
              <a:rPr lang="es-ES" sz="2000" b="1" dirty="0" err="1"/>
              <a:t>byl</a:t>
            </a:r>
            <a:r>
              <a:rPr lang="es-ES" sz="2000" b="1" dirty="0"/>
              <a:t> </a:t>
            </a:r>
            <a:r>
              <a:rPr lang="es-ES" sz="2000" b="1" dirty="0" err="1"/>
              <a:t>Řím</a:t>
            </a:r>
            <a:r>
              <a:rPr lang="es-ES" sz="2000" b="1" dirty="0"/>
              <a:t>, </a:t>
            </a:r>
            <a:r>
              <a:rPr lang="es-ES" sz="2000" b="1" dirty="0" err="1"/>
              <a:t>kdo</a:t>
            </a:r>
            <a:r>
              <a:rPr lang="es-ES" sz="2000" b="1" dirty="0"/>
              <a:t> </a:t>
            </a:r>
            <a:r>
              <a:rPr lang="es-ES" sz="2000" b="1" dirty="0" err="1"/>
              <a:t>srovnal</a:t>
            </a:r>
            <a:r>
              <a:rPr lang="es-ES" sz="2000" b="1" dirty="0"/>
              <a:t> </a:t>
            </a:r>
            <a:r>
              <a:rPr lang="es-ES" sz="2000" b="1" dirty="0" err="1"/>
              <a:t>Jeruzalém</a:t>
            </a:r>
            <a:r>
              <a:rPr lang="es-ES" sz="2000" b="1" dirty="0"/>
              <a:t> a </a:t>
            </a:r>
            <a:r>
              <a:rPr lang="cs-CZ" sz="2000" b="1" dirty="0"/>
              <a:t>c</a:t>
            </a:r>
            <a:r>
              <a:rPr lang="es-ES" sz="2000" b="1" dirty="0" err="1"/>
              <a:t>hrám</a:t>
            </a:r>
            <a:r>
              <a:rPr lang="es-ES" sz="2000" b="1" dirty="0"/>
              <a:t> se </a:t>
            </a:r>
            <a:r>
              <a:rPr lang="es-ES" sz="2000" b="1" dirty="0" err="1"/>
              <a:t>zemí</a:t>
            </a:r>
            <a:r>
              <a:rPr lang="es-ES" sz="2000" b="1" dirty="0"/>
              <a:t>, </a:t>
            </a:r>
            <a:r>
              <a:rPr lang="es-ES" sz="2000" b="1" dirty="0" err="1"/>
              <a:t>byly</a:t>
            </a:r>
            <a:r>
              <a:rPr lang="es-ES" sz="2000" b="1" dirty="0"/>
              <a:t> </a:t>
            </a:r>
            <a:r>
              <a:rPr lang="es-ES" sz="2000" b="1" dirty="0" err="1"/>
              <a:t>to</a:t>
            </a:r>
            <a:r>
              <a:rPr lang="es-ES" sz="2000" b="1" dirty="0"/>
              <a:t> jiné </a:t>
            </a:r>
            <a:r>
              <a:rPr lang="es-ES" sz="2000" b="1" dirty="0" err="1"/>
              <a:t>mocnosti</a:t>
            </a:r>
            <a:r>
              <a:rPr lang="es-ES" sz="2000" b="1" dirty="0"/>
              <a:t>, </a:t>
            </a:r>
            <a:r>
              <a:rPr lang="es-ES" sz="2000" b="1" dirty="0" err="1"/>
              <a:t>které</a:t>
            </a:r>
            <a:r>
              <a:rPr lang="es-ES" sz="2000" b="1" dirty="0"/>
              <a:t> se </a:t>
            </a:r>
            <a:r>
              <a:rPr lang="es-ES" sz="2000" b="1" dirty="0" err="1"/>
              <a:t>na</a:t>
            </a:r>
            <a:r>
              <a:rPr lang="es-ES" sz="2000" b="1" dirty="0"/>
              <a:t> </a:t>
            </a:r>
            <a:r>
              <a:rPr lang="es-ES" sz="2000" b="1" dirty="0" err="1"/>
              <a:t>této</a:t>
            </a:r>
            <a:r>
              <a:rPr lang="es-ES" sz="2000" b="1" dirty="0"/>
              <a:t> </a:t>
            </a:r>
            <a:r>
              <a:rPr lang="es-ES" sz="2000" b="1" dirty="0" err="1"/>
              <a:t>válce</a:t>
            </a:r>
            <a:r>
              <a:rPr lang="es-ES" sz="2000" b="1" dirty="0"/>
              <a:t> </a:t>
            </a:r>
            <a:r>
              <a:rPr lang="es-ES" sz="2000" b="1" dirty="0" err="1"/>
              <a:t>podílely</a:t>
            </a:r>
            <a:r>
              <a:rPr lang="es-ES" sz="2000" b="1" dirty="0"/>
              <a:t>.</a:t>
            </a:r>
          </a:p>
        </p:txBody>
      </p:sp>
      <p:pic>
        <p:nvPicPr>
          <p:cNvPr id="5" name="Imagen 4" descr="Imagen que contiene exterior, naturaleza, pasto, agua&#10;&#10;Descripción generada automáticamente">
            <a:extLst>
              <a:ext uri="{FF2B5EF4-FFF2-40B4-BE49-F238E27FC236}">
                <a16:creationId xmlns:a16="http://schemas.microsoft.com/office/drawing/2014/main" id="{C7E16AA5-0268-38A4-61FE-7BC8654A2CC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994839" y="155448"/>
            <a:ext cx="5006750" cy="332398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Imagen 6" descr="Imagen que contiene tabla, llenado, entero, grande&#10;&#10;Descripción generada automáticamente">
            <a:extLst>
              <a:ext uri="{FF2B5EF4-FFF2-40B4-BE49-F238E27FC236}">
                <a16:creationId xmlns:a16="http://schemas.microsoft.com/office/drawing/2014/main" id="{60103816-E877-B251-EE17-1A2BB8660D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0411" y="3693780"/>
            <a:ext cx="5113109" cy="300184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Imagen 9" descr="Icono&#10;&#10;Descripción generada automáticamente">
            <a:extLst>
              <a:ext uri="{FF2B5EF4-FFF2-40B4-BE49-F238E27FC236}">
                <a16:creationId xmlns:a16="http://schemas.microsoft.com/office/drawing/2014/main" id="{79E0F991-AA7D-9CC8-38C2-777A1E5AFF4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51716" y="5085792"/>
            <a:ext cx="351665" cy="351171"/>
          </a:xfrm>
          <a:prstGeom prst="rect">
            <a:avLst/>
          </a:prstGeom>
        </p:spPr>
      </p:pic>
      <p:pic>
        <p:nvPicPr>
          <p:cNvPr id="12" name="Imagen 11" descr="Icono&#10;&#10;Descripción generada automáticamente">
            <a:extLst>
              <a:ext uri="{FF2B5EF4-FFF2-40B4-BE49-F238E27FC236}">
                <a16:creationId xmlns:a16="http://schemas.microsoft.com/office/drawing/2014/main" id="{95A94C06-655E-BF75-130F-7C1A7E9DB6F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51716" y="3780502"/>
            <a:ext cx="351665" cy="351171"/>
          </a:xfrm>
          <a:prstGeom prst="rect">
            <a:avLst/>
          </a:prstGeom>
        </p:spPr>
      </p:pic>
      <p:pic>
        <p:nvPicPr>
          <p:cNvPr id="15" name="Imagen 14" descr="Forma, Icono&#10;&#10;Descripción generada automáticamente">
            <a:extLst>
              <a:ext uri="{FF2B5EF4-FFF2-40B4-BE49-F238E27FC236}">
                <a16:creationId xmlns:a16="http://schemas.microsoft.com/office/drawing/2014/main" id="{69D5C66C-1D84-F157-A468-0EF48AA1EC5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6200000">
            <a:off x="6544788" y="4487239"/>
            <a:ext cx="191267" cy="477170"/>
          </a:xfrm>
          <a:prstGeom prst="rect">
            <a:avLst/>
          </a:prstGeom>
          <a:effectLst>
            <a:outerShdw blurRad="50800" dist="38100" dir="8100000" algn="tr" rotWithShape="0">
              <a:prstClr val="black">
                <a:alpha val="40000"/>
              </a:prstClr>
            </a:outerShdw>
          </a:effectLst>
        </p:spPr>
      </p:pic>
      <p:pic>
        <p:nvPicPr>
          <p:cNvPr id="16" name="Imagen 15" descr="Forma, Círculo&#10;&#10;Descripción generada automáticamente">
            <a:extLst>
              <a:ext uri="{FF2B5EF4-FFF2-40B4-BE49-F238E27FC236}">
                <a16:creationId xmlns:a16="http://schemas.microsoft.com/office/drawing/2014/main" id="{8DDAEFBD-7E0C-6D9F-CABD-9B50ECCECF5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6544952" y="4125403"/>
            <a:ext cx="191267" cy="477499"/>
          </a:xfrm>
          <a:prstGeom prst="rect">
            <a:avLst/>
          </a:prstGeom>
          <a:effectLst>
            <a:outerShdw blurRad="50800" dist="38100" dir="8100000" algn="tr" rotWithShape="0">
              <a:prstClr val="black">
                <a:alpha val="40000"/>
              </a:prstClr>
            </a:outerShdw>
          </a:effectLst>
        </p:spPr>
      </p:pic>
      <p:pic>
        <p:nvPicPr>
          <p:cNvPr id="17" name="Imagen 16" descr="Forma, Icono&#10;&#10;Descripción generada automáticamente">
            <a:extLst>
              <a:ext uri="{FF2B5EF4-FFF2-40B4-BE49-F238E27FC236}">
                <a16:creationId xmlns:a16="http://schemas.microsoft.com/office/drawing/2014/main" id="{9B8C0C0D-D9E6-1018-85E6-5FBBEB2C914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6544952" y="5789710"/>
            <a:ext cx="191267" cy="477499"/>
          </a:xfrm>
          <a:prstGeom prst="rect">
            <a:avLst/>
          </a:prstGeom>
          <a:effectLst>
            <a:outerShdw blurRad="50800" dist="38100" dir="8100000" algn="tr" rotWithShape="0">
              <a:prstClr val="black">
                <a:alpha val="40000"/>
              </a:prstClr>
            </a:outerShdw>
          </a:effectLst>
        </p:spPr>
      </p:pic>
      <p:pic>
        <p:nvPicPr>
          <p:cNvPr id="19" name="Imagen 18" descr="Icono&#10;&#10;Descripción generada automáticamente">
            <a:extLst>
              <a:ext uri="{FF2B5EF4-FFF2-40B4-BE49-F238E27FC236}">
                <a16:creationId xmlns:a16="http://schemas.microsoft.com/office/drawing/2014/main" id="{635A8854-9E0C-D4E5-F106-8DFC299EC3B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6544952" y="6175853"/>
            <a:ext cx="191267" cy="477499"/>
          </a:xfrm>
          <a:prstGeom prst="rect">
            <a:avLst/>
          </a:prstGeom>
          <a:effectLst>
            <a:outerShdw blurRad="50800" dist="38100" dir="8100000" algn="tr" rotWithShape="0">
              <a:prstClr val="black">
                <a:alpha val="40000"/>
              </a:prstClr>
            </a:outerShdw>
          </a:effectLst>
        </p:spPr>
      </p:pic>
      <p:pic>
        <p:nvPicPr>
          <p:cNvPr id="20" name="Imagen 19" descr="Un dibujo de un ojo&#10;&#10;Descripción generada automáticamente con confianza media">
            <a:extLst>
              <a:ext uri="{FF2B5EF4-FFF2-40B4-BE49-F238E27FC236}">
                <a16:creationId xmlns:a16="http://schemas.microsoft.com/office/drawing/2014/main" id="{DC20512D-7FF2-B15E-42B3-31ABC48746F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6544872" y="5402469"/>
            <a:ext cx="191426" cy="477498"/>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260ED74-5B40-ADBD-FF7B-98AB6B6E1E4D}"/>
              </a:ext>
            </a:extLst>
          </p:cNvPr>
          <p:cNvSpPr txBox="1"/>
          <p:nvPr/>
        </p:nvSpPr>
        <p:spPr>
          <a:xfrm>
            <a:off x="190412" y="2160797"/>
            <a:ext cx="6687669" cy="1323439"/>
          </a:xfrm>
          <a:prstGeom prst="rect">
            <a:avLst/>
          </a:prstGeom>
          <a:noFill/>
        </p:spPr>
        <p:txBody>
          <a:bodyPr wrap="square">
            <a:spAutoFit/>
          </a:bodyPr>
          <a:lstStyle/>
          <a:p>
            <a:pPr>
              <a:spcBef>
                <a:spcPts val="600"/>
              </a:spcBef>
            </a:pPr>
            <a:r>
              <a:rPr lang="es-ES" sz="2000" b="1" dirty="0" err="1"/>
              <a:t>Na</a:t>
            </a:r>
            <a:r>
              <a:rPr lang="es-ES" sz="2000" b="1" dirty="0"/>
              <a:t> </a:t>
            </a:r>
            <a:r>
              <a:rPr lang="es-ES" sz="2000" b="1" dirty="0" err="1"/>
              <a:t>druhé</a:t>
            </a:r>
            <a:r>
              <a:rPr lang="es-ES" sz="2000" b="1" dirty="0"/>
              <a:t> </a:t>
            </a:r>
            <a:r>
              <a:rPr lang="es-ES" sz="2000" b="1" dirty="0" err="1"/>
              <a:t>straně</a:t>
            </a:r>
            <a:r>
              <a:rPr lang="es-ES" sz="2000" b="1" dirty="0"/>
              <a:t> </a:t>
            </a:r>
            <a:r>
              <a:rPr lang="es-ES" sz="2000" b="1" dirty="0" err="1"/>
              <a:t>Bůh</a:t>
            </a:r>
            <a:r>
              <a:rPr lang="es-ES" sz="2000" b="1" dirty="0"/>
              <a:t> </a:t>
            </a:r>
            <a:r>
              <a:rPr lang="es-ES" sz="2000" b="1" dirty="0" err="1"/>
              <a:t>opakovaně</a:t>
            </a:r>
            <a:r>
              <a:rPr lang="es-ES" sz="2000" b="1" dirty="0"/>
              <a:t> </a:t>
            </a:r>
            <a:r>
              <a:rPr lang="es-ES" sz="2000" b="1" dirty="0" err="1"/>
              <a:t>varoval</a:t>
            </a:r>
            <a:r>
              <a:rPr lang="es-ES" sz="2000" b="1" dirty="0"/>
              <a:t> </a:t>
            </a:r>
            <a:r>
              <a:rPr lang="es-ES" sz="2000" b="1" dirty="0" err="1"/>
              <a:t>před</a:t>
            </a:r>
            <a:r>
              <a:rPr lang="es-ES" sz="2000" b="1" dirty="0"/>
              <a:t> </a:t>
            </a:r>
            <a:r>
              <a:rPr lang="es-ES" sz="2000" b="1" dirty="0" err="1"/>
              <a:t>následky</a:t>
            </a:r>
            <a:r>
              <a:rPr lang="es-ES" sz="2000" b="1" dirty="0"/>
              <a:t> </a:t>
            </a:r>
            <a:r>
              <a:rPr lang="es-ES" sz="2000" b="1" dirty="0" err="1"/>
              <a:t>jeho</a:t>
            </a:r>
            <a:r>
              <a:rPr lang="es-ES" sz="2000" b="1" dirty="0"/>
              <a:t> </a:t>
            </a:r>
            <a:r>
              <a:rPr lang="es-ES" sz="2000" b="1" dirty="0" err="1"/>
              <a:t>odmítnutí</a:t>
            </a:r>
            <a:r>
              <a:rPr lang="es-ES" sz="2000" b="1" dirty="0"/>
              <a:t>; </a:t>
            </a:r>
            <a:r>
              <a:rPr lang="es-ES" sz="2000" b="1" dirty="0" err="1"/>
              <a:t>odložil</a:t>
            </a:r>
            <a:r>
              <a:rPr lang="es-ES" sz="2000" b="1" dirty="0"/>
              <a:t> </a:t>
            </a:r>
            <a:r>
              <a:rPr lang="es-ES" sz="2000" b="1" dirty="0" err="1"/>
              <a:t>výkon</a:t>
            </a:r>
            <a:r>
              <a:rPr lang="es-ES" sz="2000" b="1" dirty="0"/>
              <a:t> </a:t>
            </a:r>
            <a:r>
              <a:rPr lang="es-ES" sz="2000" b="1" dirty="0" err="1"/>
              <a:t>rozsudku</a:t>
            </a:r>
            <a:r>
              <a:rPr lang="es-ES" sz="2000" b="1" dirty="0"/>
              <a:t>; a </a:t>
            </a:r>
            <a:r>
              <a:rPr lang="es-ES" sz="2000" b="1" dirty="0" err="1"/>
              <a:t>připravil</a:t>
            </a:r>
            <a:r>
              <a:rPr lang="es-ES" sz="2000" b="1" dirty="0"/>
              <a:t> lid, </a:t>
            </a:r>
            <a:r>
              <a:rPr lang="es-ES" sz="2000" b="1" dirty="0" err="1"/>
              <a:t>církev</a:t>
            </a:r>
            <a:r>
              <a:rPr lang="es-ES" sz="2000" b="1" dirty="0"/>
              <a:t>, </a:t>
            </a:r>
            <a:r>
              <a:rPr lang="es-ES" sz="2000" b="1" dirty="0" err="1"/>
              <a:t>aby</a:t>
            </a:r>
            <a:r>
              <a:rPr lang="es-ES" sz="2000" b="1" dirty="0"/>
              <a:t> </a:t>
            </a:r>
            <a:r>
              <a:rPr lang="es-ES" sz="2000" b="1" dirty="0" err="1"/>
              <a:t>pozvedla</a:t>
            </a:r>
            <a:r>
              <a:rPr lang="es-ES" sz="2000" b="1" dirty="0"/>
              <a:t> </a:t>
            </a:r>
            <a:r>
              <a:rPr lang="es-ES" sz="2000" b="1" dirty="0" err="1"/>
              <a:t>pochodeň</a:t>
            </a:r>
            <a:r>
              <a:rPr lang="es-ES" sz="2000" b="1" dirty="0"/>
              <a:t> </a:t>
            </a:r>
            <a:r>
              <a:rPr lang="es-ES" sz="2000" b="1" dirty="0" err="1"/>
              <a:t>pravdy</a:t>
            </a:r>
            <a:r>
              <a:rPr lang="es-ES" sz="2000" b="1" dirty="0"/>
              <a:t> a </a:t>
            </a:r>
            <a:r>
              <a:rPr lang="es-ES" sz="2000" b="1" dirty="0" err="1"/>
              <a:t>osvítila</a:t>
            </a:r>
            <a:r>
              <a:rPr lang="es-ES" sz="2000" b="1" dirty="0"/>
              <a:t> </a:t>
            </a:r>
            <a:r>
              <a:rPr lang="es-ES" sz="2000" b="1" dirty="0" err="1"/>
              <a:t>svět</a:t>
            </a:r>
            <a:r>
              <a:rPr lang="es-ES" sz="2000" b="1" dirty="0"/>
              <a:t> </a:t>
            </a:r>
            <a:r>
              <a:rPr lang="es-ES" sz="2000" b="1" dirty="0" err="1"/>
              <a:t>poselstvím</a:t>
            </a:r>
            <a:r>
              <a:rPr lang="es-ES" sz="2000" b="1" dirty="0"/>
              <a:t> </a:t>
            </a:r>
            <a:r>
              <a:rPr lang="es-ES" sz="2000" b="1" dirty="0" err="1"/>
              <a:t>Boží</a:t>
            </a:r>
            <a:r>
              <a:rPr lang="es-ES" sz="2000" b="1" dirty="0"/>
              <a:t> </a:t>
            </a:r>
            <a:r>
              <a:rPr lang="es-ES" sz="2000" b="1" dirty="0" err="1"/>
              <a:t>lásky</a:t>
            </a:r>
            <a:r>
              <a:rPr lang="es-ES" sz="2000" b="1" dirty="0"/>
              <a:t>.</a:t>
            </a:r>
          </a:p>
        </p:txBody>
      </p:sp>
      <p:sp>
        <p:nvSpPr>
          <p:cNvPr id="9" name="CuadroTexto 8">
            <a:extLst>
              <a:ext uri="{FF2B5EF4-FFF2-40B4-BE49-F238E27FC236}">
                <a16:creationId xmlns:a16="http://schemas.microsoft.com/office/drawing/2014/main" id="{E1C1F80F-BC6F-5E60-3A61-754327326116}"/>
              </a:ext>
            </a:extLst>
          </p:cNvPr>
          <p:cNvSpPr txBox="1"/>
          <p:nvPr/>
        </p:nvSpPr>
        <p:spPr>
          <a:xfrm>
            <a:off x="190409" y="1339450"/>
            <a:ext cx="6804428" cy="707886"/>
          </a:xfrm>
          <a:prstGeom prst="rect">
            <a:avLst/>
          </a:prstGeom>
          <a:noFill/>
        </p:spPr>
        <p:txBody>
          <a:bodyPr wrap="square">
            <a:spAutoFit/>
          </a:bodyPr>
          <a:lstStyle/>
          <a:p>
            <a:pPr>
              <a:spcBef>
                <a:spcPts val="600"/>
              </a:spcBef>
            </a:pPr>
            <a:r>
              <a:rPr lang="es-ES" sz="2000" b="1" dirty="0" err="1"/>
              <a:t>Na</a:t>
            </a:r>
            <a:r>
              <a:rPr lang="es-ES" sz="2000" b="1" dirty="0"/>
              <a:t> </a:t>
            </a:r>
            <a:r>
              <a:rPr lang="es-ES" sz="2000" b="1" dirty="0" err="1"/>
              <a:t>jedné</a:t>
            </a:r>
            <a:r>
              <a:rPr lang="es-ES" sz="2000" b="1" dirty="0"/>
              <a:t> </a:t>
            </a:r>
            <a:r>
              <a:rPr lang="es-ES" sz="2000" b="1" dirty="0" err="1"/>
              <a:t>straně</a:t>
            </a:r>
            <a:r>
              <a:rPr lang="es-ES" sz="2000" b="1" dirty="0"/>
              <a:t> </a:t>
            </a:r>
            <a:r>
              <a:rPr lang="es-ES" sz="2000" b="1" dirty="0" err="1"/>
              <a:t>Satan</a:t>
            </a:r>
            <a:r>
              <a:rPr lang="es-ES" sz="2000" b="1" dirty="0"/>
              <a:t> </a:t>
            </a:r>
            <a:r>
              <a:rPr lang="es-ES" sz="2000" b="1" dirty="0" err="1"/>
              <a:t>podnítil</a:t>
            </a:r>
            <a:r>
              <a:rPr lang="es-ES" sz="2000" b="1" dirty="0"/>
              <a:t> </a:t>
            </a:r>
            <a:r>
              <a:rPr lang="es-ES" sz="2000" b="1" dirty="0" err="1"/>
              <a:t>Izrael</a:t>
            </a:r>
            <a:r>
              <a:rPr lang="es-ES" sz="2000" b="1" dirty="0"/>
              <a:t>, </a:t>
            </a:r>
            <a:r>
              <a:rPr lang="es-ES" sz="2000" b="1" dirty="0" err="1"/>
              <a:t>aby</a:t>
            </a:r>
            <a:r>
              <a:rPr lang="es-ES" sz="2000" b="1" dirty="0"/>
              <a:t> </a:t>
            </a:r>
            <a:r>
              <a:rPr lang="es-ES" sz="2000" b="1" dirty="0" err="1"/>
              <a:t>zavrhl</a:t>
            </a:r>
            <a:r>
              <a:rPr lang="es-ES" sz="2000" b="1" dirty="0"/>
              <a:t> </a:t>
            </a:r>
            <a:r>
              <a:rPr lang="es-ES" sz="2000" b="1" dirty="0" err="1"/>
              <a:t>Mesiáše</a:t>
            </a:r>
            <a:r>
              <a:rPr lang="es-ES" sz="2000" b="1" dirty="0"/>
              <a:t>, </a:t>
            </a:r>
            <a:r>
              <a:rPr lang="cs-CZ" sz="2000" b="1" dirty="0"/>
              <a:t>         </a:t>
            </a:r>
            <a:r>
              <a:rPr lang="es-ES" sz="2000" b="1" dirty="0"/>
              <a:t>a </a:t>
            </a:r>
            <a:r>
              <a:rPr lang="es-ES" sz="2000" b="1" dirty="0" err="1"/>
              <a:t>pak</a:t>
            </a:r>
            <a:r>
              <a:rPr lang="es-ES" sz="2000" b="1" dirty="0"/>
              <a:t> se </a:t>
            </a:r>
            <a:r>
              <a:rPr lang="es-ES" sz="2000" b="1" dirty="0" err="1"/>
              <a:t>domáhal</a:t>
            </a:r>
            <a:r>
              <a:rPr lang="es-ES" sz="2000" b="1" dirty="0"/>
              <a:t> </a:t>
            </a:r>
            <a:r>
              <a:rPr lang="es-ES" sz="2000" b="1" dirty="0" err="1"/>
              <a:t>jejich</a:t>
            </a:r>
            <a:r>
              <a:rPr lang="es-ES" sz="2000" b="1" dirty="0"/>
              <a:t> </a:t>
            </a:r>
            <a:r>
              <a:rPr lang="es-ES" sz="2000" b="1" dirty="0" err="1"/>
              <a:t>práva</a:t>
            </a:r>
            <a:r>
              <a:rPr lang="es-ES" sz="2000" b="1" dirty="0"/>
              <a:t> </a:t>
            </a:r>
            <a:r>
              <a:rPr lang="es-ES" sz="2000" b="1" dirty="0" err="1"/>
              <a:t>zničit</a:t>
            </a:r>
            <a:r>
              <a:rPr lang="es-ES" sz="2000" b="1" dirty="0"/>
              <a:t> </a:t>
            </a:r>
            <a:r>
              <a:rPr lang="es-ES" sz="2000" b="1" dirty="0" err="1"/>
              <a:t>národ</a:t>
            </a:r>
            <a:r>
              <a:rPr lang="es-ES" sz="2000" b="1" dirty="0"/>
              <a:t>.</a:t>
            </a:r>
          </a:p>
        </p:txBody>
      </p:sp>
    </p:spTree>
    <p:extLst>
      <p:ext uri="{BB962C8B-B14F-4D97-AF65-F5344CB8AC3E}">
        <p14:creationId xmlns:p14="http://schemas.microsoft.com/office/powerpoint/2010/main" val="393003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31"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 calcmode="lin" valueType="num">
                                      <p:cBhvr>
                                        <p:cTn id="46" dur="500" fill="hold"/>
                                        <p:tgtEl>
                                          <p:spTgt spid="16"/>
                                        </p:tgtEl>
                                        <p:attrNameLst>
                                          <p:attrName>style.rotation</p:attrName>
                                        </p:attrNameLst>
                                      </p:cBhvr>
                                      <p:tavLst>
                                        <p:tav tm="0">
                                          <p:val>
                                            <p:fltVal val="90"/>
                                          </p:val>
                                        </p:tav>
                                        <p:tav tm="100000">
                                          <p:val>
                                            <p:fltVal val="0"/>
                                          </p:val>
                                        </p:tav>
                                      </p:tavLst>
                                    </p:anim>
                                    <p:animEffect transition="in" filter="fade">
                                      <p:cBhvr>
                                        <p:cTn id="47" dur="500"/>
                                        <p:tgtEl>
                                          <p:spTgt spid="16"/>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par>
                          <p:cTn id="52" fill="hold">
                            <p:stCondLst>
                              <p:cond delay="2000"/>
                            </p:stCondLst>
                            <p:childTnLst>
                              <p:par>
                                <p:cTn id="53" presetID="31"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 calcmode="lin" valueType="num">
                                      <p:cBhvr>
                                        <p:cTn id="57" dur="500" fill="hold"/>
                                        <p:tgtEl>
                                          <p:spTgt spid="15"/>
                                        </p:tgtEl>
                                        <p:attrNameLst>
                                          <p:attrName>style.rotation</p:attrName>
                                        </p:attrNameLst>
                                      </p:cBhvr>
                                      <p:tavLst>
                                        <p:tav tm="0">
                                          <p:val>
                                            <p:fltVal val="90"/>
                                          </p:val>
                                        </p:tav>
                                        <p:tav tm="100000">
                                          <p:val>
                                            <p:fltVal val="0"/>
                                          </p:val>
                                        </p:tav>
                                      </p:tavLst>
                                    </p:anim>
                                    <p:animEffect transition="in" filter="fade">
                                      <p:cBhvr>
                                        <p:cTn id="58" dur="500"/>
                                        <p:tgtEl>
                                          <p:spTgt spid="15"/>
                                        </p:tgtEl>
                                      </p:cBhvr>
                                    </p:animEffect>
                                  </p:childTnLst>
                                </p:cTn>
                              </p:par>
                            </p:childTnLst>
                          </p:cTn>
                        </p:par>
                        <p:par>
                          <p:cTn id="59" fill="hold">
                            <p:stCondLst>
                              <p:cond delay="2500"/>
                            </p:stCondLst>
                            <p:childTnLst>
                              <p:par>
                                <p:cTn id="60" presetID="22" presetClass="entr" presetSubtype="8"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left)">
                                      <p:cBhvr>
                                        <p:cTn id="62" dur="500"/>
                                        <p:tgtEl>
                                          <p:spTgt spid="2">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12"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0-#ppt_w/2"/>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1000"/>
                            </p:stCondLst>
                            <p:childTnLst>
                              <p:par>
                                <p:cTn id="74" presetID="31" presetClass="entr" presetSubtype="0" fill="hold" nodeType="after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500" fill="hold"/>
                                        <p:tgtEl>
                                          <p:spTgt spid="20"/>
                                        </p:tgtEl>
                                        <p:attrNameLst>
                                          <p:attrName>ppt_w</p:attrName>
                                        </p:attrNameLst>
                                      </p:cBhvr>
                                      <p:tavLst>
                                        <p:tav tm="0">
                                          <p:val>
                                            <p:fltVal val="0"/>
                                          </p:val>
                                        </p:tav>
                                        <p:tav tm="100000">
                                          <p:val>
                                            <p:strVal val="#ppt_w"/>
                                          </p:val>
                                        </p:tav>
                                      </p:tavLst>
                                    </p:anim>
                                    <p:anim calcmode="lin" valueType="num">
                                      <p:cBhvr>
                                        <p:cTn id="77" dur="500" fill="hold"/>
                                        <p:tgtEl>
                                          <p:spTgt spid="20"/>
                                        </p:tgtEl>
                                        <p:attrNameLst>
                                          <p:attrName>ppt_h</p:attrName>
                                        </p:attrNameLst>
                                      </p:cBhvr>
                                      <p:tavLst>
                                        <p:tav tm="0">
                                          <p:val>
                                            <p:fltVal val="0"/>
                                          </p:val>
                                        </p:tav>
                                        <p:tav tm="100000">
                                          <p:val>
                                            <p:strVal val="#ppt_h"/>
                                          </p:val>
                                        </p:tav>
                                      </p:tavLst>
                                    </p:anim>
                                    <p:anim calcmode="lin" valueType="num">
                                      <p:cBhvr>
                                        <p:cTn id="78" dur="500" fill="hold"/>
                                        <p:tgtEl>
                                          <p:spTgt spid="20"/>
                                        </p:tgtEl>
                                        <p:attrNameLst>
                                          <p:attrName>style.rotation</p:attrName>
                                        </p:attrNameLst>
                                      </p:cBhvr>
                                      <p:tavLst>
                                        <p:tav tm="0">
                                          <p:val>
                                            <p:fltVal val="90"/>
                                          </p:val>
                                        </p:tav>
                                        <p:tav tm="100000">
                                          <p:val>
                                            <p:fltVal val="0"/>
                                          </p:val>
                                        </p:tav>
                                      </p:tavLst>
                                    </p:anim>
                                    <p:animEffect transition="in" filter="fade">
                                      <p:cBhvr>
                                        <p:cTn id="79" dur="500"/>
                                        <p:tgtEl>
                                          <p:spTgt spid="20"/>
                                        </p:tgtEl>
                                      </p:cBhvr>
                                    </p:animEffect>
                                  </p:childTnLst>
                                </p:cTn>
                              </p:par>
                            </p:childTnLst>
                          </p:cTn>
                        </p:par>
                        <p:par>
                          <p:cTn id="80" fill="hold">
                            <p:stCondLst>
                              <p:cond delay="1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2000"/>
                            </p:stCondLst>
                            <p:childTnLst>
                              <p:par>
                                <p:cTn id="85" presetID="31" presetClass="entr" presetSubtype="0" fill="hold" nodeType="after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fltVal val="0"/>
                                          </p:val>
                                        </p:tav>
                                        <p:tav tm="100000">
                                          <p:val>
                                            <p:strVal val="#ppt_h"/>
                                          </p:val>
                                        </p:tav>
                                      </p:tavLst>
                                    </p:anim>
                                    <p:anim calcmode="lin" valueType="num">
                                      <p:cBhvr>
                                        <p:cTn id="89" dur="500" fill="hold"/>
                                        <p:tgtEl>
                                          <p:spTgt spid="17"/>
                                        </p:tgtEl>
                                        <p:attrNameLst>
                                          <p:attrName>style.rotation</p:attrName>
                                        </p:attrNameLst>
                                      </p:cBhvr>
                                      <p:tavLst>
                                        <p:tav tm="0">
                                          <p:val>
                                            <p:fltVal val="90"/>
                                          </p:val>
                                        </p:tav>
                                        <p:tav tm="100000">
                                          <p:val>
                                            <p:fltVal val="0"/>
                                          </p:val>
                                        </p:tav>
                                      </p:tavLst>
                                    </p:anim>
                                    <p:animEffect transition="in" filter="fade">
                                      <p:cBhvr>
                                        <p:cTn id="90" dur="500"/>
                                        <p:tgtEl>
                                          <p:spTgt spid="17"/>
                                        </p:tgtEl>
                                      </p:cBhvr>
                                    </p:animEffect>
                                  </p:childTnLst>
                                </p:cTn>
                              </p:par>
                            </p:childTnLst>
                          </p:cTn>
                        </p:par>
                        <p:par>
                          <p:cTn id="91" fill="hold">
                            <p:stCondLst>
                              <p:cond delay="2500"/>
                            </p:stCondLst>
                            <p:childTnLst>
                              <p:par>
                                <p:cTn id="92" presetID="22" presetClass="entr" presetSubtype="8" fill="hold" grpId="0" nodeType="afterEffect">
                                  <p:stCondLst>
                                    <p:cond delay="0"/>
                                  </p:stCondLst>
                                  <p:childTnLst>
                                    <p:set>
                                      <p:cBhvr>
                                        <p:cTn id="93" dur="1" fill="hold">
                                          <p:stCondLst>
                                            <p:cond delay="0"/>
                                          </p:stCondLst>
                                        </p:cTn>
                                        <p:tgtEl>
                                          <p:spTgt spid="2">
                                            <p:txEl>
                                              <p:pRg st="5" end="5"/>
                                            </p:txEl>
                                          </p:spTgt>
                                        </p:tgtEl>
                                        <p:attrNameLst>
                                          <p:attrName>style.visibility</p:attrName>
                                        </p:attrNameLst>
                                      </p:cBhvr>
                                      <p:to>
                                        <p:strVal val="visible"/>
                                      </p:to>
                                    </p:set>
                                    <p:animEffect transition="in" filter="wipe(left)">
                                      <p:cBhvr>
                                        <p:cTn id="94" dur="500"/>
                                        <p:tgtEl>
                                          <p:spTgt spid="2">
                                            <p:txEl>
                                              <p:pRg st="5" end="5"/>
                                            </p:txEl>
                                          </p:spTgt>
                                        </p:tgtEl>
                                      </p:cBhvr>
                                    </p:animEffect>
                                  </p:childTnLst>
                                </p:cTn>
                              </p:par>
                            </p:childTnLst>
                          </p:cTn>
                        </p:par>
                        <p:par>
                          <p:cTn id="95" fill="hold">
                            <p:stCondLst>
                              <p:cond delay="3000"/>
                            </p:stCondLst>
                            <p:childTnLst>
                              <p:par>
                                <p:cTn id="96" presetID="31" presetClass="entr" presetSubtype="0" fill="hold" nodeType="afterEffect">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cBhvr>
                                        <p:cTn id="98" dur="500" fill="hold"/>
                                        <p:tgtEl>
                                          <p:spTgt spid="19"/>
                                        </p:tgtEl>
                                        <p:attrNameLst>
                                          <p:attrName>ppt_w</p:attrName>
                                        </p:attrNameLst>
                                      </p:cBhvr>
                                      <p:tavLst>
                                        <p:tav tm="0">
                                          <p:val>
                                            <p:fltVal val="0"/>
                                          </p:val>
                                        </p:tav>
                                        <p:tav tm="100000">
                                          <p:val>
                                            <p:strVal val="#ppt_w"/>
                                          </p:val>
                                        </p:tav>
                                      </p:tavLst>
                                    </p:anim>
                                    <p:anim calcmode="lin" valueType="num">
                                      <p:cBhvr>
                                        <p:cTn id="99" dur="500" fill="hold"/>
                                        <p:tgtEl>
                                          <p:spTgt spid="19"/>
                                        </p:tgtEl>
                                        <p:attrNameLst>
                                          <p:attrName>ppt_h</p:attrName>
                                        </p:attrNameLst>
                                      </p:cBhvr>
                                      <p:tavLst>
                                        <p:tav tm="0">
                                          <p:val>
                                            <p:fltVal val="0"/>
                                          </p:val>
                                        </p:tav>
                                        <p:tav tm="100000">
                                          <p:val>
                                            <p:strVal val="#ppt_h"/>
                                          </p:val>
                                        </p:tav>
                                      </p:tavLst>
                                    </p:anim>
                                    <p:anim calcmode="lin" valueType="num">
                                      <p:cBhvr>
                                        <p:cTn id="100" dur="500" fill="hold"/>
                                        <p:tgtEl>
                                          <p:spTgt spid="19"/>
                                        </p:tgtEl>
                                        <p:attrNameLst>
                                          <p:attrName>style.rotation</p:attrName>
                                        </p:attrNameLst>
                                      </p:cBhvr>
                                      <p:tavLst>
                                        <p:tav tm="0">
                                          <p:val>
                                            <p:fltVal val="90"/>
                                          </p:val>
                                        </p:tav>
                                        <p:tav tm="100000">
                                          <p:val>
                                            <p:fltVal val="0"/>
                                          </p:val>
                                        </p:tav>
                                      </p:tavLst>
                                    </p:anim>
                                    <p:animEffect transition="in" filter="fade">
                                      <p:cBhvr>
                                        <p:cTn id="101" dur="500"/>
                                        <p:tgtEl>
                                          <p:spTgt spid="19"/>
                                        </p:tgtEl>
                                      </p:cBhvr>
                                    </p:animEffect>
                                  </p:childTnLst>
                                </p:cTn>
                              </p:par>
                            </p:childTnLst>
                          </p:cTn>
                        </p:par>
                        <p:par>
                          <p:cTn id="102" fill="hold">
                            <p:stCondLst>
                              <p:cond delay="3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C6E00E-F9BC-2057-5B4D-9DBC38F37181}"/>
              </a:ext>
            </a:extLst>
          </p:cNvPr>
          <p:cNvSpPr txBox="1"/>
          <p:nvPr/>
        </p:nvSpPr>
        <p:spPr>
          <a:xfrm>
            <a:off x="109086" y="2282213"/>
            <a:ext cx="5986914" cy="2585323"/>
          </a:xfrm>
          <a:prstGeom prst="rect">
            <a:avLst/>
          </a:prstGeom>
          <a:noFill/>
        </p:spPr>
        <p:txBody>
          <a:bodyPr wrap="square">
            <a:spAutoFit/>
          </a:bodyPr>
          <a:lstStyle/>
          <a:p>
            <a:pPr algn="ctr"/>
            <a:r>
              <a:rPr lang="cs-CZ" sz="5400" b="1" dirty="0">
                <a:ln w="13462">
                  <a:solidFill>
                    <a:srgbClr val="7D4837"/>
                  </a:solidFill>
                  <a:prstDash val="solid"/>
                </a:ln>
                <a:solidFill>
                  <a:srgbClr val="FFFF00"/>
                </a:solidFill>
                <a:effectLst>
                  <a:outerShdw dist="38100" dir="2700000" algn="bl" rotWithShape="0">
                    <a:schemeClr val="accent5"/>
                  </a:outerShdw>
                </a:effectLst>
              </a:rPr>
              <a:t>POUČENÍ               </a:t>
            </a:r>
            <a:r>
              <a:rPr lang="es-ES" sz="5400" b="1" dirty="0">
                <a:ln w="13462">
                  <a:solidFill>
                    <a:srgbClr val="7D4837"/>
                  </a:solidFill>
                  <a:prstDash val="solid"/>
                </a:ln>
                <a:solidFill>
                  <a:srgbClr val="FFFF00"/>
                </a:solidFill>
                <a:effectLst>
                  <a:outerShdw dist="38100" dir="2700000" algn="bl" rotWithShape="0">
                    <a:schemeClr val="accent5"/>
                  </a:outerShdw>
                </a:effectLst>
              </a:rPr>
              <a:t> </a:t>
            </a:r>
            <a:r>
              <a:rPr lang="cs-CZ" sz="5400" b="1" dirty="0">
                <a:ln w="13462">
                  <a:solidFill>
                    <a:srgbClr val="7D4837"/>
                  </a:solidFill>
                  <a:prstDash val="solid"/>
                </a:ln>
                <a:solidFill>
                  <a:srgbClr val="FFFF00"/>
                </a:solidFill>
                <a:effectLst>
                  <a:outerShdw dist="38100" dir="2700000" algn="bl" rotWithShape="0">
                    <a:schemeClr val="accent5"/>
                  </a:outerShdw>
                </a:effectLst>
              </a:rPr>
              <a:t>ZE ZNIČENÍ</a:t>
            </a:r>
            <a:r>
              <a:rPr lang="es-ES" sz="5400" b="1" dirty="0">
                <a:ln w="13462">
                  <a:solidFill>
                    <a:srgbClr val="7D4837"/>
                  </a:solidFill>
                  <a:prstDash val="solid"/>
                </a:ln>
                <a:solidFill>
                  <a:srgbClr val="FFFF00"/>
                </a:solidFill>
                <a:effectLst>
                  <a:outerShdw dist="38100" dir="2700000" algn="bl" rotWithShape="0">
                    <a:schemeClr val="accent5"/>
                  </a:outerShdw>
                </a:effectLst>
              </a:rPr>
              <a:t> JERU</a:t>
            </a:r>
            <a:r>
              <a:rPr lang="cs-CZ" sz="5400" b="1" dirty="0">
                <a:ln w="13462">
                  <a:solidFill>
                    <a:srgbClr val="7D4837"/>
                  </a:solidFill>
                  <a:prstDash val="solid"/>
                </a:ln>
                <a:solidFill>
                  <a:srgbClr val="FFFF00"/>
                </a:solidFill>
                <a:effectLst>
                  <a:outerShdw dist="38100" dir="2700000" algn="bl" rotWithShape="0">
                    <a:schemeClr val="accent5"/>
                  </a:outerShdw>
                </a:effectLst>
              </a:rPr>
              <a:t>Z</a:t>
            </a:r>
            <a:r>
              <a:rPr lang="es-ES" sz="5400" b="1" dirty="0">
                <a:ln w="13462">
                  <a:solidFill>
                    <a:srgbClr val="7D4837"/>
                  </a:solidFill>
                  <a:prstDash val="solid"/>
                </a:ln>
                <a:solidFill>
                  <a:srgbClr val="FFFF00"/>
                </a:solidFill>
                <a:effectLst>
                  <a:outerShdw dist="38100" dir="2700000" algn="bl" rotWithShape="0">
                    <a:schemeClr val="accent5"/>
                  </a:outerShdw>
                </a:effectLst>
              </a:rPr>
              <a:t>ALÉ</a:t>
            </a:r>
            <a:r>
              <a:rPr lang="cs-CZ" sz="5400" b="1" dirty="0">
                <a:ln w="13462">
                  <a:solidFill>
                    <a:srgbClr val="7D4837"/>
                  </a:solidFill>
                  <a:prstDash val="solid"/>
                </a:ln>
                <a:solidFill>
                  <a:srgbClr val="FFFF00"/>
                </a:solidFill>
                <a:effectLst>
                  <a:outerShdw dist="38100" dir="2700000" algn="bl" rotWithShape="0">
                    <a:schemeClr val="accent5"/>
                  </a:outerShdw>
                </a:effectLst>
              </a:rPr>
              <a:t>MA</a:t>
            </a:r>
            <a:endParaRPr lang="es-ES" sz="5400" b="1" dirty="0">
              <a:ln w="13462">
                <a:solidFill>
                  <a:srgbClr val="7D4837"/>
                </a:solidFill>
                <a:prstDash val="solid"/>
              </a:ln>
              <a:solidFill>
                <a:srgbClr val="FFFF00"/>
              </a:solidFill>
              <a:effectLst>
                <a:outerShdw dist="38100" dir="2700000" algn="bl" rotWithShape="0">
                  <a:schemeClr val="accent5"/>
                </a:outerShdw>
              </a:effectLst>
            </a:endParaRPr>
          </a:p>
        </p:txBody>
      </p:sp>
    </p:spTree>
    <p:extLst>
      <p:ext uri="{BB962C8B-B14F-4D97-AF65-F5344CB8AC3E}">
        <p14:creationId xmlns:p14="http://schemas.microsoft.com/office/powerpoint/2010/main" val="27530100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D6ACB74-5F9D-195F-81B6-031034FD1489}"/>
              </a:ext>
            </a:extLst>
          </p:cNvPr>
          <p:cNvSpPr txBox="1"/>
          <p:nvPr/>
        </p:nvSpPr>
        <p:spPr>
          <a:xfrm>
            <a:off x="0" y="0"/>
            <a:ext cx="12192000" cy="769441"/>
          </a:xfrm>
          <a:prstGeom prst="rect">
            <a:avLst/>
          </a:prstGeom>
          <a:noFill/>
        </p:spPr>
        <p:txBody>
          <a:bodyPr wrap="square">
            <a:spAutoFit/>
          </a:bodyPr>
          <a:lstStyle/>
          <a:p>
            <a:pPr algn="ctr"/>
            <a:r>
              <a:rPr lang="cs-CZ"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SPASITEL SE ZLOMENÝM SRDCEM</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55B9B411-2013-EDB3-013A-C7E30FCFCF9A}"/>
              </a:ext>
            </a:extLst>
          </p:cNvPr>
          <p:cNvSpPr txBox="1"/>
          <p:nvPr/>
        </p:nvSpPr>
        <p:spPr>
          <a:xfrm>
            <a:off x="3624476" y="587659"/>
            <a:ext cx="8567524" cy="923330"/>
          </a:xfrm>
          <a:prstGeom prst="rect">
            <a:avLst/>
          </a:prstGeom>
          <a:noFill/>
        </p:spPr>
        <p:txBody>
          <a:bodyPr wrap="square">
            <a:spAutoFit/>
          </a:bodyPr>
          <a:lstStyle/>
          <a:p>
            <a:pPr algn="ctr"/>
            <a:r>
              <a:rPr lang="es-ES" b="1" dirty="0">
                <a:solidFill>
                  <a:schemeClr val="accent5">
                    <a:lumMod val="75000"/>
                  </a:schemeClr>
                </a:solidFill>
                <a:latin typeface="Comic Sans MS" panose="030F0702030302020204" pitchFamily="66" charset="0"/>
              </a:rPr>
              <a:t>“¡</a:t>
            </a:r>
            <a:r>
              <a:rPr lang="es-ES" b="1" dirty="0" err="1">
                <a:solidFill>
                  <a:schemeClr val="accent5">
                    <a:lumMod val="75000"/>
                  </a:schemeClr>
                </a:solidFill>
                <a:latin typeface="Comic Sans MS" panose="030F0702030302020204" pitchFamily="66" charset="0"/>
              </a:rPr>
              <a:t>Jeru</a:t>
            </a:r>
            <a:r>
              <a:rPr lang="cs-CZ" b="1" dirty="0">
                <a:solidFill>
                  <a:schemeClr val="accent5">
                    <a:lumMod val="75000"/>
                  </a:schemeClr>
                </a:solidFill>
                <a:latin typeface="Comic Sans MS" panose="030F0702030302020204" pitchFamily="66" charset="0"/>
              </a:rPr>
              <a:t>z</a:t>
            </a:r>
            <a:r>
              <a:rPr lang="es-ES" b="1" dirty="0" err="1">
                <a:solidFill>
                  <a:schemeClr val="accent5">
                    <a:lumMod val="75000"/>
                  </a:schemeClr>
                </a:solidFill>
                <a:latin typeface="Comic Sans MS" panose="030F0702030302020204" pitchFamily="66" charset="0"/>
              </a:rPr>
              <a:t>alé</a:t>
            </a:r>
            <a:r>
              <a:rPr lang="cs-CZ" b="1" dirty="0" err="1">
                <a:solidFill>
                  <a:schemeClr val="accent5">
                    <a:lumMod val="75000"/>
                  </a:schemeClr>
                </a:solidFill>
                <a:latin typeface="Comic Sans MS" panose="030F0702030302020204" pitchFamily="66" charset="0"/>
              </a:rPr>
              <a:t>me</a:t>
            </a:r>
            <a:r>
              <a:rPr lang="es-ES" b="1" dirty="0">
                <a:solidFill>
                  <a:schemeClr val="accent5">
                    <a:lumMod val="75000"/>
                  </a:schemeClr>
                </a:solidFill>
                <a:latin typeface="Comic Sans MS" panose="030F0702030302020204" pitchFamily="66" charset="0"/>
              </a:rPr>
              <a:t>, </a:t>
            </a:r>
            <a:r>
              <a:rPr lang="es-ES" b="1" dirty="0" err="1">
                <a:solidFill>
                  <a:schemeClr val="accent5">
                    <a:lumMod val="75000"/>
                  </a:schemeClr>
                </a:solidFill>
                <a:latin typeface="Comic Sans MS" panose="030F0702030302020204" pitchFamily="66" charset="0"/>
              </a:rPr>
              <a:t>Jeru</a:t>
            </a:r>
            <a:r>
              <a:rPr lang="cs-CZ" b="1" dirty="0">
                <a:solidFill>
                  <a:schemeClr val="accent5">
                    <a:lumMod val="75000"/>
                  </a:schemeClr>
                </a:solidFill>
                <a:latin typeface="Comic Sans MS" panose="030F0702030302020204" pitchFamily="66" charset="0"/>
              </a:rPr>
              <a:t>z</a:t>
            </a:r>
            <a:r>
              <a:rPr lang="es-ES" b="1" dirty="0" err="1">
                <a:solidFill>
                  <a:schemeClr val="accent5">
                    <a:lumMod val="75000"/>
                  </a:schemeClr>
                </a:solidFill>
                <a:latin typeface="Comic Sans MS" panose="030F0702030302020204" pitchFamily="66" charset="0"/>
              </a:rPr>
              <a:t>alé</a:t>
            </a:r>
            <a:r>
              <a:rPr lang="cs-CZ" b="1" dirty="0" err="1">
                <a:solidFill>
                  <a:schemeClr val="accent5">
                    <a:lumMod val="75000"/>
                  </a:schemeClr>
                </a:solidFill>
                <a:latin typeface="Comic Sans MS" panose="030F0702030302020204" pitchFamily="66" charset="0"/>
              </a:rPr>
              <a:t>me</a:t>
            </a:r>
            <a:r>
              <a:rPr lang="cs-CZ" b="1" dirty="0">
                <a:solidFill>
                  <a:schemeClr val="accent5">
                    <a:lumMod val="75000"/>
                  </a:schemeClr>
                </a:solidFill>
                <a:latin typeface="Comic Sans MS" panose="030F0702030302020204" pitchFamily="66" charset="0"/>
              </a:rPr>
              <a:t>, který zabíjíš proroky a kamenuješ ty, kdo byli </a:t>
            </a:r>
            <a:r>
              <a:rPr lang="cs-CZ" b="1" dirty="0" err="1">
                <a:solidFill>
                  <a:schemeClr val="accent5">
                    <a:lumMod val="75000"/>
                  </a:schemeClr>
                </a:solidFill>
                <a:latin typeface="Comic Sans MS" panose="030F0702030302020204" pitchFamily="66" charset="0"/>
              </a:rPr>
              <a:t>ktobě</a:t>
            </a:r>
            <a:r>
              <a:rPr lang="cs-CZ" b="1" dirty="0">
                <a:solidFill>
                  <a:schemeClr val="accent5">
                    <a:lumMod val="75000"/>
                  </a:schemeClr>
                </a:solidFill>
                <a:latin typeface="Comic Sans MS" panose="030F0702030302020204" pitchFamily="66" charset="0"/>
              </a:rPr>
              <a:t> posláni; kolikrát jsem chtěl shromáždit tvé děti, tak jako kvočna shromažďuje kuřátka pod svá křídla</a:t>
            </a:r>
            <a:r>
              <a:rPr lang="es-ES" b="1" dirty="0">
                <a:solidFill>
                  <a:schemeClr val="accent5">
                    <a:lumMod val="75000"/>
                  </a:schemeClr>
                </a:solidFill>
                <a:latin typeface="Comic Sans MS" panose="030F0702030302020204" pitchFamily="66" charset="0"/>
              </a:rPr>
              <a:t>, </a:t>
            </a:r>
            <a:r>
              <a:rPr lang="cs-CZ" b="1" dirty="0">
                <a:solidFill>
                  <a:schemeClr val="accent5">
                    <a:lumMod val="75000"/>
                  </a:schemeClr>
                </a:solidFill>
                <a:latin typeface="Comic Sans MS" panose="030F0702030302020204" pitchFamily="66" charset="0"/>
              </a:rPr>
              <a:t>a nechtěli jste</a:t>
            </a:r>
            <a:r>
              <a:rPr lang="es-ES" b="1" dirty="0">
                <a:solidFill>
                  <a:schemeClr val="accent5">
                    <a:lumMod val="75000"/>
                  </a:schemeClr>
                </a:solidFill>
                <a:latin typeface="Comic Sans MS" panose="030F0702030302020204" pitchFamily="66" charset="0"/>
              </a:rPr>
              <a:t>!” </a:t>
            </a:r>
            <a:r>
              <a:rPr lang="es-ES" sz="1400" b="1" dirty="0">
                <a:solidFill>
                  <a:schemeClr val="accent5">
                    <a:lumMod val="75000"/>
                  </a:schemeClr>
                </a:solidFill>
                <a:latin typeface="Comic Sans MS" panose="030F0702030302020204" pitchFamily="66" charset="0"/>
              </a:rPr>
              <a:t>(Mato</a:t>
            </a:r>
            <a:r>
              <a:rPr lang="cs-CZ" sz="1400" b="1" dirty="0" err="1">
                <a:solidFill>
                  <a:schemeClr val="accent5">
                    <a:lumMod val="75000"/>
                  </a:schemeClr>
                </a:solidFill>
                <a:latin typeface="Comic Sans MS" panose="030F0702030302020204" pitchFamily="66" charset="0"/>
              </a:rPr>
              <a:t>uš</a:t>
            </a:r>
            <a:r>
              <a:rPr lang="es-ES" sz="1400" b="1" dirty="0">
                <a:solidFill>
                  <a:schemeClr val="accent5">
                    <a:lumMod val="75000"/>
                  </a:schemeClr>
                </a:solidFill>
                <a:latin typeface="Comic Sans MS" panose="030F0702030302020204" pitchFamily="66" charset="0"/>
              </a:rPr>
              <a:t> 23</a:t>
            </a:r>
            <a:r>
              <a:rPr lang="cs-CZ" sz="1400" b="1" dirty="0">
                <a:solidFill>
                  <a:schemeClr val="accent5">
                    <a:lumMod val="75000"/>
                  </a:schemeClr>
                </a:solidFill>
                <a:latin typeface="Comic Sans MS" panose="030F0702030302020204" pitchFamily="66" charset="0"/>
              </a:rPr>
              <a:t>,</a:t>
            </a:r>
            <a:r>
              <a:rPr lang="es-ES" sz="1400" b="1" dirty="0">
                <a:solidFill>
                  <a:schemeClr val="accent5">
                    <a:lumMod val="75000"/>
                  </a:schemeClr>
                </a:solidFill>
                <a:latin typeface="Comic Sans MS" panose="030F0702030302020204" pitchFamily="66" charset="0"/>
              </a:rPr>
              <a:t>37)</a:t>
            </a:r>
            <a:endParaRPr lang="es-ES"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7E62783-843A-9460-B9A3-6E0A1E213E32}"/>
              </a:ext>
            </a:extLst>
          </p:cNvPr>
          <p:cNvSpPr txBox="1"/>
          <p:nvPr/>
        </p:nvSpPr>
        <p:spPr>
          <a:xfrm>
            <a:off x="3663645" y="1510989"/>
            <a:ext cx="8567523" cy="1015663"/>
          </a:xfrm>
          <a:prstGeom prst="rect">
            <a:avLst/>
          </a:prstGeom>
          <a:noFill/>
        </p:spPr>
        <p:txBody>
          <a:bodyPr wrap="square" rtlCol="0">
            <a:spAutoFit/>
          </a:bodyPr>
          <a:lstStyle/>
          <a:p>
            <a:pPr>
              <a:spcBef>
                <a:spcPts val="600"/>
              </a:spcBef>
            </a:pPr>
            <a:r>
              <a:rPr lang="es-ES" sz="2000" b="1" dirty="0" err="1">
                <a:solidFill>
                  <a:schemeClr val="bg1"/>
                </a:solidFill>
                <a:effectLst>
                  <a:glow rad="127000">
                    <a:srgbClr val="1A0613"/>
                  </a:glow>
                  <a:outerShdw blurRad="38100" dist="38100" dir="2700000" algn="tl">
                    <a:srgbClr val="000000">
                      <a:alpha val="43137"/>
                    </a:srgbClr>
                  </a:outerShdw>
                </a:effectLst>
              </a:rPr>
              <a:t>Ježíš</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plakal</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když</a:t>
            </a:r>
            <a:r>
              <a:rPr lang="es-ES" sz="2000" b="1" dirty="0">
                <a:solidFill>
                  <a:schemeClr val="bg1"/>
                </a:solidFill>
                <a:effectLst>
                  <a:glow rad="127000">
                    <a:srgbClr val="1A0613"/>
                  </a:glow>
                  <a:outerShdw blurRad="38100" dist="38100" dir="2700000" algn="tl">
                    <a:srgbClr val="000000">
                      <a:alpha val="43137"/>
                    </a:srgbClr>
                  </a:outerShdw>
                </a:effectLst>
              </a:rPr>
              <a:t> se </a:t>
            </a:r>
            <a:r>
              <a:rPr lang="es-ES" sz="2000" b="1" dirty="0" err="1">
                <a:solidFill>
                  <a:schemeClr val="bg1"/>
                </a:solidFill>
                <a:effectLst>
                  <a:glow rad="127000">
                    <a:srgbClr val="1A0613"/>
                  </a:glow>
                  <a:outerShdw blurRad="38100" dist="38100" dir="2700000" algn="tl">
                    <a:srgbClr val="000000">
                      <a:alpha val="43137"/>
                    </a:srgbClr>
                  </a:outerShdw>
                </a:effectLst>
              </a:rPr>
              <a:t>blížil</a:t>
            </a:r>
            <a:r>
              <a:rPr lang="es-ES" sz="2000" b="1" dirty="0">
                <a:solidFill>
                  <a:schemeClr val="bg1"/>
                </a:solidFill>
                <a:effectLst>
                  <a:glow rad="127000">
                    <a:srgbClr val="1A0613"/>
                  </a:glow>
                  <a:outerShdw blurRad="38100" dist="38100" dir="2700000" algn="tl">
                    <a:srgbClr val="000000">
                      <a:alpha val="43137"/>
                    </a:srgbClr>
                  </a:outerShdw>
                </a:effectLst>
              </a:rPr>
              <a:t> k </a:t>
            </a:r>
            <a:r>
              <a:rPr lang="es-ES" sz="2000" b="1" dirty="0" err="1">
                <a:solidFill>
                  <a:schemeClr val="bg1"/>
                </a:solidFill>
                <a:effectLst>
                  <a:glow rad="127000">
                    <a:srgbClr val="1A0613"/>
                  </a:glow>
                  <a:outerShdw blurRad="38100" dist="38100" dir="2700000" algn="tl">
                    <a:srgbClr val="000000">
                      <a:alpha val="43137"/>
                    </a:srgbClr>
                  </a:outerShdw>
                </a:effectLst>
              </a:rPr>
              <a:t>Jeruzalému</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Lukáš</a:t>
            </a:r>
            <a:r>
              <a:rPr lang="es-ES" sz="2000" b="1" dirty="0">
                <a:solidFill>
                  <a:schemeClr val="bg1"/>
                </a:solidFill>
                <a:effectLst>
                  <a:glow rad="127000">
                    <a:srgbClr val="1A0613"/>
                  </a:glow>
                  <a:outerShdw blurRad="38100" dist="38100" dir="2700000" algn="tl">
                    <a:srgbClr val="000000">
                      <a:alpha val="43137"/>
                    </a:srgbClr>
                  </a:outerShdw>
                </a:effectLst>
              </a:rPr>
              <a:t> 19</a:t>
            </a:r>
            <a:r>
              <a:rPr lang="cs-CZ" sz="2000" b="1" dirty="0">
                <a:solidFill>
                  <a:schemeClr val="bg1"/>
                </a:solidFill>
                <a:effectLst>
                  <a:glow rad="127000">
                    <a:srgbClr val="1A0613"/>
                  </a:glow>
                  <a:outerShdw blurRad="38100" dist="38100" dir="2700000" algn="tl">
                    <a:srgbClr val="000000">
                      <a:alpha val="43137"/>
                    </a:srgbClr>
                  </a:outerShdw>
                </a:effectLst>
              </a:rPr>
              <a:t>,</a:t>
            </a:r>
            <a:r>
              <a:rPr lang="es-ES" sz="2000" b="1" dirty="0">
                <a:solidFill>
                  <a:schemeClr val="bg1"/>
                </a:solidFill>
                <a:effectLst>
                  <a:glow rad="127000">
                    <a:srgbClr val="1A0613"/>
                  </a:glow>
                  <a:outerShdw blurRad="38100" dist="38100" dir="2700000" algn="tl">
                    <a:srgbClr val="000000">
                      <a:alpha val="43137"/>
                    </a:srgbClr>
                  </a:outerShdw>
                </a:effectLst>
              </a:rPr>
              <a:t>41-44). </a:t>
            </a:r>
            <a:r>
              <a:rPr lang="es-ES" sz="2000" b="1" dirty="0" err="1">
                <a:solidFill>
                  <a:schemeClr val="bg1"/>
                </a:solidFill>
                <a:effectLst>
                  <a:glow rad="127000">
                    <a:srgbClr val="1A0613"/>
                  </a:glow>
                  <a:outerShdw blurRad="38100" dist="38100" dir="2700000" algn="tl">
                    <a:srgbClr val="000000">
                      <a:alpha val="43137"/>
                    </a:srgbClr>
                  </a:outerShdw>
                </a:effectLst>
              </a:rPr>
              <a:t>Věděl</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že</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ponesou</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zasloužené</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následky</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svého</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tvrdošíjného</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odmítání</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Božích</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láskyplných</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povolání</a:t>
            </a:r>
            <a:r>
              <a:rPr lang="es-ES" sz="2000" b="1" dirty="0">
                <a:solidFill>
                  <a:schemeClr val="bg1"/>
                </a:solidFill>
                <a:effectLst>
                  <a:glow rad="127000">
                    <a:srgbClr val="1A0613"/>
                  </a:glow>
                  <a:outerShdw blurRad="38100" dist="38100" dir="2700000" algn="tl">
                    <a:srgbClr val="000000">
                      <a:alpha val="43137"/>
                    </a:srgbClr>
                  </a:outerShdw>
                </a:effectLst>
              </a:rPr>
              <a:t> (M</a:t>
            </a:r>
            <a:r>
              <a:rPr lang="cs-CZ" sz="2000" b="1" dirty="0">
                <a:solidFill>
                  <a:schemeClr val="bg1"/>
                </a:solidFill>
                <a:effectLst>
                  <a:glow rad="127000">
                    <a:srgbClr val="1A0613"/>
                  </a:glow>
                  <a:outerShdw blurRad="38100" dist="38100" dir="2700000" algn="tl">
                    <a:srgbClr val="000000">
                      <a:alpha val="43137"/>
                    </a:srgbClr>
                  </a:outerShdw>
                </a:effectLst>
              </a:rPr>
              <a:t>a</a:t>
            </a:r>
            <a:r>
              <a:rPr lang="es-ES" sz="2000" b="1" dirty="0">
                <a:solidFill>
                  <a:schemeClr val="bg1"/>
                </a:solidFill>
                <a:effectLst>
                  <a:glow rad="127000">
                    <a:srgbClr val="1A0613"/>
                  </a:glow>
                  <a:outerShdw blurRad="38100" dist="38100" dir="2700000" algn="tl">
                    <a:srgbClr val="000000">
                      <a:alpha val="43137"/>
                    </a:srgbClr>
                  </a:outerShdw>
                </a:effectLst>
              </a:rPr>
              <a:t>t</a:t>
            </a:r>
            <a:r>
              <a:rPr lang="cs-CZ" sz="2000" b="1" dirty="0" err="1">
                <a:solidFill>
                  <a:schemeClr val="bg1"/>
                </a:solidFill>
                <a:effectLst>
                  <a:glow rad="127000">
                    <a:srgbClr val="1A0613"/>
                  </a:glow>
                  <a:outerShdw blurRad="38100" dist="38100" dir="2700000" algn="tl">
                    <a:srgbClr val="000000">
                      <a:alpha val="43137"/>
                    </a:srgbClr>
                  </a:outerShdw>
                </a:effectLst>
              </a:rPr>
              <a:t>ouš</a:t>
            </a:r>
            <a:r>
              <a:rPr lang="es-ES" sz="2000" b="1" dirty="0">
                <a:solidFill>
                  <a:schemeClr val="bg1"/>
                </a:solidFill>
                <a:effectLst>
                  <a:glow rad="127000">
                    <a:srgbClr val="1A0613"/>
                  </a:glow>
                  <a:outerShdw blurRad="38100" dist="38100" dir="2700000" algn="tl">
                    <a:srgbClr val="000000">
                      <a:alpha val="43137"/>
                    </a:srgbClr>
                  </a:outerShdw>
                </a:effectLst>
              </a:rPr>
              <a:t> 23,37).</a:t>
            </a:r>
          </a:p>
        </p:txBody>
      </p:sp>
      <p:pic>
        <p:nvPicPr>
          <p:cNvPr id="4" name="Imagen 3" descr="Un grupo de personas disfrazadas&#10;&#10;Descripción generada automáticamente con confianza media">
            <a:extLst>
              <a:ext uri="{FF2B5EF4-FFF2-40B4-BE49-F238E27FC236}">
                <a16:creationId xmlns:a16="http://schemas.microsoft.com/office/drawing/2014/main" id="{9633F36D-BFD8-4623-27CD-B854776F771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1767" y="769441"/>
            <a:ext cx="3383541" cy="2647269"/>
          </a:xfrm>
          <a:prstGeom prst="rect">
            <a:avLst/>
          </a:prstGeom>
          <a:solidFill>
            <a:srgbClr val="FFFFFF">
              <a:shade val="85000"/>
            </a:srgbClr>
          </a:solidFill>
          <a:ln w="88900" cap="sq">
            <a:solidFill>
              <a:srgbClr val="BAEA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edificio, calle, caminando, gente&#10;&#10;Descripción generada automáticamente">
            <a:extLst>
              <a:ext uri="{FF2B5EF4-FFF2-40B4-BE49-F238E27FC236}">
                <a16:creationId xmlns:a16="http://schemas.microsoft.com/office/drawing/2014/main" id="{B9B09A16-BCDD-6F88-A969-53EA21628D9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7825339" y="3657357"/>
            <a:ext cx="4109449" cy="3082087"/>
          </a:xfrm>
          <a:prstGeom prst="rect">
            <a:avLst/>
          </a:prstGeom>
          <a:solidFill>
            <a:srgbClr val="FFFFFF">
              <a:shade val="85000"/>
            </a:srgbClr>
          </a:solidFill>
          <a:ln w="88900" cap="sq">
            <a:solidFill>
              <a:srgbClr val="BC330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Dibujo de una persona&#10;&#10;Descripción generada automáticamente con confianza media">
            <a:extLst>
              <a:ext uri="{FF2B5EF4-FFF2-40B4-BE49-F238E27FC236}">
                <a16:creationId xmlns:a16="http://schemas.microsoft.com/office/drawing/2014/main" id="{33F1CABD-1F28-F164-31EB-3D8A9893272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853856" y="3245970"/>
            <a:ext cx="2887481" cy="3503939"/>
          </a:xfrm>
          <a:prstGeom prst="rect">
            <a:avLst/>
          </a:prstGeom>
          <a:effectLst>
            <a:outerShdw blurRad="50800" dist="38100" dir="2700000" algn="tl" rotWithShape="0">
              <a:schemeClr val="bg1">
                <a:alpha val="40000"/>
              </a:schemeClr>
            </a:outerShdw>
            <a:softEdge rad="25400"/>
          </a:effectLst>
        </p:spPr>
      </p:pic>
      <p:sp>
        <p:nvSpPr>
          <p:cNvPr id="12" name="CuadroTexto 11">
            <a:extLst>
              <a:ext uri="{FF2B5EF4-FFF2-40B4-BE49-F238E27FC236}">
                <a16:creationId xmlns:a16="http://schemas.microsoft.com/office/drawing/2014/main" id="{85A86519-C46C-1181-E826-A355DA32194C}"/>
              </a:ext>
            </a:extLst>
          </p:cNvPr>
          <p:cNvSpPr txBox="1"/>
          <p:nvPr/>
        </p:nvSpPr>
        <p:spPr>
          <a:xfrm>
            <a:off x="42698" y="3541077"/>
            <a:ext cx="7034377" cy="1323439"/>
          </a:xfrm>
          <a:prstGeom prst="rect">
            <a:avLst/>
          </a:prstGeom>
          <a:noFill/>
        </p:spPr>
        <p:txBody>
          <a:bodyPr wrap="square">
            <a:spAutoFit/>
          </a:bodyPr>
          <a:lstStyle/>
          <a:p>
            <a:pPr>
              <a:spcBef>
                <a:spcPts val="600"/>
              </a:spcBef>
            </a:pPr>
            <a:r>
              <a:rPr lang="es-ES" sz="2000" b="1" dirty="0">
                <a:solidFill>
                  <a:schemeClr val="bg1"/>
                </a:solidFill>
                <a:effectLst>
                  <a:glow rad="127000">
                    <a:srgbClr val="1A0613"/>
                  </a:glow>
                  <a:outerShdw blurRad="38100" dist="38100" dir="2700000" algn="tl">
                    <a:srgbClr val="000000">
                      <a:alpha val="43137"/>
                    </a:srgbClr>
                  </a:outerShdw>
                </a:effectLst>
              </a:rPr>
              <a:t>Historie </a:t>
            </a:r>
            <a:r>
              <a:rPr lang="es-ES" sz="2000" b="1" dirty="0" err="1">
                <a:solidFill>
                  <a:schemeClr val="bg1"/>
                </a:solidFill>
                <a:effectLst>
                  <a:glow rad="127000">
                    <a:srgbClr val="1A0613"/>
                  </a:glow>
                  <a:outerShdw blurRad="38100" dist="38100" dir="2700000" algn="tl">
                    <a:srgbClr val="000000">
                      <a:alpha val="43137"/>
                    </a:srgbClr>
                  </a:outerShdw>
                </a:effectLst>
              </a:rPr>
              <a:t>nám</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říká</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že</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Židé</a:t>
            </a:r>
            <a:r>
              <a:rPr lang="es-ES" sz="2000" b="1" dirty="0">
                <a:solidFill>
                  <a:schemeClr val="bg1"/>
                </a:solidFill>
                <a:effectLst>
                  <a:glow rad="127000">
                    <a:srgbClr val="1A0613"/>
                  </a:glow>
                  <a:outerShdw blurRad="38100" dist="38100" dir="2700000" algn="tl">
                    <a:srgbClr val="000000">
                      <a:alpha val="43137"/>
                    </a:srgbClr>
                  </a:outerShdw>
                </a:effectLst>
              </a:rPr>
              <a:t> se </a:t>
            </a:r>
            <a:r>
              <a:rPr lang="es-ES" sz="2000" b="1" dirty="0" err="1">
                <a:solidFill>
                  <a:schemeClr val="bg1"/>
                </a:solidFill>
                <a:effectLst>
                  <a:glow rad="127000">
                    <a:srgbClr val="1A0613"/>
                  </a:glow>
                  <a:outerShdw blurRad="38100" dist="38100" dir="2700000" algn="tl">
                    <a:srgbClr val="000000">
                      <a:alpha val="43137"/>
                    </a:srgbClr>
                  </a:outerShdw>
                </a:effectLst>
              </a:rPr>
              <a:t>vzbouřili</a:t>
            </a:r>
            <a:r>
              <a:rPr lang="es-ES" sz="2000" b="1" dirty="0">
                <a:solidFill>
                  <a:schemeClr val="bg1"/>
                </a:solidFill>
                <a:effectLst>
                  <a:glow rad="127000">
                    <a:srgbClr val="1A0613"/>
                  </a:glow>
                  <a:outerShdw blurRad="38100" dist="38100" dir="2700000" algn="tl">
                    <a:srgbClr val="000000">
                      <a:alpha val="43137"/>
                    </a:srgbClr>
                  </a:outerShdw>
                </a:effectLst>
              </a:rPr>
              <a:t> v roce 66 n. l. </a:t>
            </a:r>
            <a:r>
              <a:rPr lang="es-ES" sz="2000" b="1" dirty="0" err="1">
                <a:solidFill>
                  <a:schemeClr val="bg1"/>
                </a:solidFill>
                <a:effectLst>
                  <a:glow rad="127000">
                    <a:srgbClr val="1A0613"/>
                  </a:glow>
                  <a:outerShdw blurRad="38100" dist="38100" dir="2700000" algn="tl">
                    <a:srgbClr val="000000">
                      <a:alpha val="43137"/>
                    </a:srgbClr>
                  </a:outerShdw>
                </a:effectLst>
              </a:rPr>
              <a:t>proti</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římskému</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zlořádu</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Různé</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židovské</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frakce</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bojovaly</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mezi</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sebou</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zatímco</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Římané</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obléhali</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město</a:t>
            </a:r>
            <a:r>
              <a:rPr lang="es-ES" sz="2000" b="1" dirty="0">
                <a:solidFill>
                  <a:schemeClr val="bg1"/>
                </a:solidFill>
                <a:effectLst>
                  <a:glow rad="127000">
                    <a:srgbClr val="1A0613"/>
                  </a:glow>
                  <a:outerShdw blurRad="38100" dist="38100" dir="2700000" algn="tl">
                    <a:srgbClr val="000000">
                      <a:alpha val="43137"/>
                    </a:srgbClr>
                  </a:outerShdw>
                </a:effectLst>
              </a:rPr>
              <a:t>. V roce 1970 </a:t>
            </a:r>
            <a:r>
              <a:rPr lang="es-ES" sz="2000" b="1" dirty="0" err="1">
                <a:solidFill>
                  <a:schemeClr val="bg1"/>
                </a:solidFill>
                <a:effectLst>
                  <a:glow rad="127000">
                    <a:srgbClr val="1A0613"/>
                  </a:glow>
                  <a:outerShdw blurRad="38100" dist="38100" dir="2700000" algn="tl">
                    <a:srgbClr val="000000">
                      <a:alpha val="43137"/>
                    </a:srgbClr>
                  </a:outerShdw>
                </a:effectLst>
              </a:rPr>
              <a:t>bylo</a:t>
            </a:r>
            <a:r>
              <a:rPr lang="es-ES" sz="2000" b="1" dirty="0">
                <a:solidFill>
                  <a:schemeClr val="bg1"/>
                </a:solidFill>
                <a:effectLst>
                  <a:glow rad="127000">
                    <a:srgbClr val="1A0613"/>
                  </a:glow>
                  <a:outerShdw blurRad="38100" dist="38100" dir="2700000" algn="tl">
                    <a:srgbClr val="000000">
                      <a:alpha val="43137"/>
                    </a:srgbClr>
                  </a:outerShdw>
                </a:effectLst>
              </a:rPr>
              <a:t> </a:t>
            </a:r>
            <a:r>
              <a:rPr lang="cs-CZ"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po</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všem</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Titus</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zničil</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Jeruzalém</a:t>
            </a:r>
            <a:r>
              <a:rPr lang="es-ES" sz="2000" b="1" dirty="0">
                <a:solidFill>
                  <a:schemeClr val="bg1"/>
                </a:solidFill>
                <a:effectLst>
                  <a:glow rad="127000">
                    <a:srgbClr val="1A0613"/>
                  </a:glow>
                  <a:outerShdw blurRad="38100" dist="38100" dir="2700000" algn="tl">
                    <a:srgbClr val="000000">
                      <a:alpha val="43137"/>
                    </a:srgbClr>
                  </a:outerShdw>
                </a:effectLst>
              </a:rPr>
              <a:t> a </a:t>
            </a:r>
            <a:r>
              <a:rPr lang="es-ES" sz="2000" b="1" dirty="0" err="1">
                <a:solidFill>
                  <a:schemeClr val="bg1"/>
                </a:solidFill>
                <a:effectLst>
                  <a:glow rad="127000">
                    <a:srgbClr val="1A0613"/>
                  </a:glow>
                  <a:outerShdw blurRad="38100" dist="38100" dir="2700000" algn="tl">
                    <a:srgbClr val="000000">
                      <a:alpha val="43137"/>
                    </a:srgbClr>
                  </a:outerShdw>
                </a:effectLst>
              </a:rPr>
              <a:t>Chrám</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Milion</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Židů</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zahynulo</a:t>
            </a:r>
            <a:r>
              <a:rPr lang="es-ES" sz="2000" b="1" dirty="0">
                <a:solidFill>
                  <a:schemeClr val="bg1"/>
                </a:solidFill>
                <a:effectLst>
                  <a:glow rad="127000">
                    <a:srgbClr val="1A0613"/>
                  </a:glow>
                  <a:outerShdw blurRad="38100" dist="38100" dir="2700000" algn="tl">
                    <a:srgbClr val="000000">
                      <a:alpha val="43137"/>
                    </a:srgbClr>
                  </a:outerShdw>
                </a:effectLst>
              </a:rPr>
              <a:t>.</a:t>
            </a:r>
          </a:p>
        </p:txBody>
      </p:sp>
      <p:sp>
        <p:nvSpPr>
          <p:cNvPr id="7" name="CuadroTexto 6">
            <a:extLst>
              <a:ext uri="{FF2B5EF4-FFF2-40B4-BE49-F238E27FC236}">
                <a16:creationId xmlns:a16="http://schemas.microsoft.com/office/drawing/2014/main" id="{FC0EB4FE-D62D-24F6-3CC9-2229E71F96AE}"/>
              </a:ext>
            </a:extLst>
          </p:cNvPr>
          <p:cNvSpPr txBox="1"/>
          <p:nvPr/>
        </p:nvSpPr>
        <p:spPr>
          <a:xfrm>
            <a:off x="3663645" y="2526033"/>
            <a:ext cx="8485656" cy="1015663"/>
          </a:xfrm>
          <a:prstGeom prst="rect">
            <a:avLst/>
          </a:prstGeom>
          <a:noFill/>
        </p:spPr>
        <p:txBody>
          <a:bodyPr wrap="square">
            <a:spAutoFit/>
          </a:bodyPr>
          <a:lstStyle/>
          <a:p>
            <a:pPr>
              <a:spcBef>
                <a:spcPts val="600"/>
              </a:spcBef>
            </a:pPr>
            <a:r>
              <a:rPr lang="es-ES" sz="2000" b="1" dirty="0" err="1">
                <a:solidFill>
                  <a:schemeClr val="bg1"/>
                </a:solidFill>
                <a:effectLst>
                  <a:glow rad="127000">
                    <a:srgbClr val="1A0613"/>
                  </a:glow>
                  <a:outerShdw blurRad="38100" dist="38100" dir="2700000" algn="tl">
                    <a:srgbClr val="000000">
                      <a:alpha val="43137"/>
                    </a:srgbClr>
                  </a:outerShdw>
                </a:effectLst>
              </a:rPr>
              <a:t>Plakal</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protože</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tragédii</a:t>
            </a:r>
            <a:r>
              <a:rPr lang="es-ES" sz="2000" b="1" dirty="0">
                <a:solidFill>
                  <a:schemeClr val="bg1"/>
                </a:solidFill>
                <a:effectLst>
                  <a:glow rad="127000">
                    <a:srgbClr val="1A0613"/>
                  </a:glow>
                  <a:outerShdw blurRad="38100" dist="38100" dir="2700000" algn="tl">
                    <a:srgbClr val="000000">
                      <a:alpha val="43137"/>
                    </a:srgbClr>
                  </a:outerShdw>
                </a:effectLst>
              </a:rPr>
              <a:t> se dalo </a:t>
            </a:r>
            <a:r>
              <a:rPr lang="es-ES" sz="2000" b="1" dirty="0" err="1">
                <a:solidFill>
                  <a:schemeClr val="bg1"/>
                </a:solidFill>
                <a:effectLst>
                  <a:glow rad="127000">
                    <a:srgbClr val="1A0613"/>
                  </a:glow>
                  <a:outerShdw blurRad="38100" dist="38100" dir="2700000" algn="tl">
                    <a:srgbClr val="000000">
                      <a:alpha val="43137"/>
                    </a:srgbClr>
                  </a:outerShdw>
                </a:effectLst>
              </a:rPr>
              <a:t>zabránit</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Protože</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Bůh</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nás</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miluje</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natolik</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že</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nechce</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aby</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někdo</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zemřel</a:t>
            </a:r>
            <a:r>
              <a:rPr lang="es-ES" sz="2000" b="1" dirty="0">
                <a:solidFill>
                  <a:schemeClr val="bg1"/>
                </a:solidFill>
                <a:effectLst>
                  <a:glow rad="127000">
                    <a:srgbClr val="1A0613"/>
                  </a:glow>
                  <a:outerShdw blurRad="38100" dist="38100" dir="2700000" algn="tl">
                    <a:srgbClr val="000000">
                      <a:alpha val="43137"/>
                    </a:srgbClr>
                  </a:outerShdw>
                </a:effectLst>
              </a:rPr>
              <a:t>, ale </a:t>
            </a:r>
            <a:r>
              <a:rPr lang="es-ES" sz="2000" b="1" dirty="0" err="1">
                <a:solidFill>
                  <a:schemeClr val="bg1"/>
                </a:solidFill>
                <a:effectLst>
                  <a:glow rad="127000">
                    <a:srgbClr val="1A0613"/>
                  </a:glow>
                  <a:outerShdw blurRad="38100" dist="38100" dir="2700000" algn="tl">
                    <a:srgbClr val="000000">
                      <a:alpha val="43137"/>
                    </a:srgbClr>
                  </a:outerShdw>
                </a:effectLst>
              </a:rPr>
              <a:t>aby</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všichni</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měli</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věčný</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život</a:t>
            </a:r>
            <a:r>
              <a:rPr lang="es-ES" sz="2000" b="1" dirty="0">
                <a:solidFill>
                  <a:schemeClr val="bg1"/>
                </a:solidFill>
                <a:effectLst>
                  <a:glow rad="127000">
                    <a:srgbClr val="1A0613"/>
                  </a:glow>
                  <a:outerShdw blurRad="38100" dist="38100" dir="2700000" algn="tl">
                    <a:srgbClr val="000000">
                      <a:alpha val="43137"/>
                    </a:srgbClr>
                  </a:outerShdw>
                </a:effectLst>
              </a:rPr>
              <a:t> (J</a:t>
            </a:r>
            <a:r>
              <a:rPr lang="cs-CZ" sz="2000" b="1" dirty="0" err="1">
                <a:solidFill>
                  <a:schemeClr val="bg1"/>
                </a:solidFill>
                <a:effectLst>
                  <a:glow rad="127000">
                    <a:srgbClr val="1A0613"/>
                  </a:glow>
                  <a:outerShdw blurRad="38100" dist="38100" dir="2700000" algn="tl">
                    <a:srgbClr val="000000">
                      <a:alpha val="43137"/>
                    </a:srgbClr>
                  </a:outerShdw>
                </a:effectLst>
              </a:rPr>
              <a:t>an</a:t>
            </a:r>
            <a:r>
              <a:rPr lang="es-ES" sz="2000" b="1" dirty="0">
                <a:solidFill>
                  <a:schemeClr val="bg1"/>
                </a:solidFill>
                <a:effectLst>
                  <a:glow rad="127000">
                    <a:srgbClr val="1A0613"/>
                  </a:glow>
                  <a:outerShdw blurRad="38100" dist="38100" dir="2700000" algn="tl">
                    <a:srgbClr val="000000">
                      <a:alpha val="43137"/>
                    </a:srgbClr>
                  </a:outerShdw>
                </a:effectLst>
              </a:rPr>
              <a:t> 5,39</a:t>
            </a:r>
            <a:r>
              <a:rPr lang="cs-CZ" sz="2000" b="1" dirty="0">
                <a:solidFill>
                  <a:schemeClr val="bg1"/>
                </a:solidFill>
                <a:effectLst>
                  <a:glow rad="127000">
                    <a:srgbClr val="1A0613"/>
                  </a:glow>
                  <a:outerShdw blurRad="38100" dist="38100" dir="2700000" algn="tl">
                    <a:srgbClr val="000000">
                      <a:alpha val="43137"/>
                    </a:srgbClr>
                  </a:outerShdw>
                </a:effectLst>
              </a:rPr>
              <a:t>.</a:t>
            </a:r>
            <a:r>
              <a:rPr lang="es-ES" sz="2000" b="1" dirty="0">
                <a:solidFill>
                  <a:schemeClr val="bg1"/>
                </a:solidFill>
                <a:effectLst>
                  <a:glow rad="127000">
                    <a:srgbClr val="1A0613"/>
                  </a:glow>
                  <a:outerShdw blurRad="38100" dist="38100" dir="2700000" algn="tl">
                    <a:srgbClr val="000000">
                      <a:alpha val="43137"/>
                    </a:srgbClr>
                  </a:outerShdw>
                </a:effectLst>
              </a:rPr>
              <a:t>40; Ez</a:t>
            </a:r>
            <a:r>
              <a:rPr lang="cs-CZ" sz="2000" b="1" dirty="0" err="1">
                <a:solidFill>
                  <a:schemeClr val="bg1"/>
                </a:solidFill>
                <a:effectLst>
                  <a:glow rad="127000">
                    <a:srgbClr val="1A0613"/>
                  </a:glow>
                  <a:outerShdw blurRad="38100" dist="38100" dir="2700000" algn="tl">
                    <a:srgbClr val="000000">
                      <a:alpha val="43137"/>
                    </a:srgbClr>
                  </a:outerShdw>
                </a:effectLst>
              </a:rPr>
              <a:t>echiel</a:t>
            </a:r>
            <a:r>
              <a:rPr lang="es-ES" sz="2000" b="1" dirty="0">
                <a:solidFill>
                  <a:schemeClr val="bg1"/>
                </a:solidFill>
                <a:effectLst>
                  <a:glow rad="127000">
                    <a:srgbClr val="1A0613"/>
                  </a:glow>
                  <a:outerShdw blurRad="38100" dist="38100" dir="2700000" algn="tl">
                    <a:srgbClr val="000000">
                      <a:alpha val="43137"/>
                    </a:srgbClr>
                  </a:outerShdw>
                </a:effectLst>
              </a:rPr>
              <a:t> 18,31</a:t>
            </a:r>
            <a:r>
              <a:rPr lang="cs-CZ" sz="2000" b="1" dirty="0">
                <a:solidFill>
                  <a:schemeClr val="bg1"/>
                </a:solidFill>
                <a:effectLst>
                  <a:glow rad="127000">
                    <a:srgbClr val="1A0613"/>
                  </a:glow>
                  <a:outerShdw blurRad="38100" dist="38100" dir="2700000" algn="tl">
                    <a:srgbClr val="000000">
                      <a:alpha val="43137"/>
                    </a:srgbClr>
                  </a:outerShdw>
                </a:effectLst>
              </a:rPr>
              <a:t>.</a:t>
            </a:r>
            <a:r>
              <a:rPr lang="es-ES" sz="2000" b="1" dirty="0">
                <a:solidFill>
                  <a:schemeClr val="bg1"/>
                </a:solidFill>
                <a:effectLst>
                  <a:glow rad="127000">
                    <a:srgbClr val="1A0613"/>
                  </a:glow>
                  <a:outerShdw blurRad="38100" dist="38100" dir="2700000" algn="tl">
                    <a:srgbClr val="000000">
                      <a:alpha val="43137"/>
                    </a:srgbClr>
                  </a:outerShdw>
                </a:effectLst>
              </a:rPr>
              <a:t>32).</a:t>
            </a:r>
          </a:p>
        </p:txBody>
      </p:sp>
      <p:sp>
        <p:nvSpPr>
          <p:cNvPr id="11" name="CuadroTexto 10">
            <a:extLst>
              <a:ext uri="{FF2B5EF4-FFF2-40B4-BE49-F238E27FC236}">
                <a16:creationId xmlns:a16="http://schemas.microsoft.com/office/drawing/2014/main" id="{99AAB0A5-7075-5AAE-7F60-599C4387A376}"/>
              </a:ext>
            </a:extLst>
          </p:cNvPr>
          <p:cNvSpPr txBox="1"/>
          <p:nvPr/>
        </p:nvSpPr>
        <p:spPr>
          <a:xfrm>
            <a:off x="45039" y="5171675"/>
            <a:ext cx="6769648" cy="1631216"/>
          </a:xfrm>
          <a:prstGeom prst="rect">
            <a:avLst/>
          </a:prstGeom>
          <a:noFill/>
        </p:spPr>
        <p:txBody>
          <a:bodyPr wrap="square">
            <a:spAutoFit/>
          </a:bodyPr>
          <a:lstStyle/>
          <a:p>
            <a:pPr>
              <a:spcBef>
                <a:spcPts val="600"/>
              </a:spcBef>
            </a:pPr>
            <a:r>
              <a:rPr lang="es-ES" sz="2000" b="1" dirty="0" err="1">
                <a:solidFill>
                  <a:schemeClr val="bg1"/>
                </a:solidFill>
                <a:effectLst>
                  <a:glow rad="127000">
                    <a:srgbClr val="1A0613"/>
                  </a:glow>
                  <a:outerShdw blurRad="38100" dist="38100" dir="2700000" algn="tl">
                    <a:srgbClr val="000000">
                      <a:alpha val="43137"/>
                    </a:srgbClr>
                  </a:outerShdw>
                </a:effectLst>
              </a:rPr>
              <a:t>Dějiny</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nám</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však</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neříkají</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jak</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Satan</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podnítil</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Židy</a:t>
            </a:r>
            <a:r>
              <a:rPr lang="es-ES" sz="2000" b="1" dirty="0">
                <a:solidFill>
                  <a:schemeClr val="bg1"/>
                </a:solidFill>
                <a:effectLst>
                  <a:glow rad="127000">
                    <a:srgbClr val="1A0613"/>
                  </a:glow>
                  <a:outerShdw blurRad="38100" dist="38100" dir="2700000" algn="tl">
                    <a:srgbClr val="000000">
                      <a:alpha val="43137"/>
                    </a:srgbClr>
                  </a:outerShdw>
                </a:effectLst>
              </a:rPr>
              <a:t> ke </a:t>
            </a:r>
            <a:r>
              <a:rPr lang="es-ES" sz="2000" b="1" dirty="0" err="1">
                <a:solidFill>
                  <a:schemeClr val="bg1"/>
                </a:solidFill>
                <a:effectLst>
                  <a:glow rad="127000">
                    <a:srgbClr val="1A0613"/>
                  </a:glow>
                  <a:outerShdw blurRad="38100" dist="38100" dir="2700000" algn="tl">
                    <a:srgbClr val="000000">
                      <a:alpha val="43137"/>
                    </a:srgbClr>
                  </a:outerShdw>
                </a:effectLst>
              </a:rPr>
              <a:t>vzpouře</a:t>
            </a:r>
            <a:r>
              <a:rPr lang="es-ES" sz="2000" b="1" dirty="0">
                <a:solidFill>
                  <a:schemeClr val="bg1"/>
                </a:solidFill>
                <a:effectLst>
                  <a:glow rad="127000">
                    <a:srgbClr val="1A0613"/>
                  </a:glow>
                  <a:outerShdw blurRad="38100" dist="38100" dir="2700000" algn="tl">
                    <a:srgbClr val="000000">
                      <a:alpha val="43137"/>
                    </a:srgbClr>
                  </a:outerShdw>
                </a:effectLst>
              </a:rPr>
              <a:t> </a:t>
            </a:r>
            <a:r>
              <a:rPr lang="cs-CZ" sz="2000" b="1" dirty="0">
                <a:solidFill>
                  <a:schemeClr val="bg1"/>
                </a:solidFill>
                <a:effectLst>
                  <a:glow rad="127000">
                    <a:srgbClr val="1A0613"/>
                  </a:glow>
                  <a:outerShdw blurRad="38100" dist="38100" dir="2700000" algn="tl">
                    <a:srgbClr val="000000">
                      <a:alpha val="43137"/>
                    </a:srgbClr>
                  </a:outerShdw>
                </a:effectLst>
              </a:rPr>
              <a:t>  </a:t>
            </a:r>
            <a:r>
              <a:rPr lang="es-ES" sz="2000" b="1" dirty="0">
                <a:solidFill>
                  <a:schemeClr val="bg1"/>
                </a:solidFill>
                <a:effectLst>
                  <a:glow rad="127000">
                    <a:srgbClr val="1A0613"/>
                  </a:glow>
                  <a:outerShdw blurRad="38100" dist="38100" dir="2700000" algn="tl">
                    <a:srgbClr val="000000">
                      <a:alpha val="43137"/>
                    </a:srgbClr>
                  </a:outerShdw>
                </a:effectLst>
              </a:rPr>
              <a:t>a </a:t>
            </a:r>
            <a:r>
              <a:rPr lang="es-ES" sz="2000" b="1" dirty="0" err="1">
                <a:solidFill>
                  <a:schemeClr val="bg1"/>
                </a:solidFill>
                <a:effectLst>
                  <a:glow rad="127000">
                    <a:srgbClr val="1A0613"/>
                  </a:glow>
                  <a:outerShdw blurRad="38100" dist="38100" dir="2700000" algn="tl">
                    <a:srgbClr val="000000">
                      <a:alpha val="43137"/>
                    </a:srgbClr>
                  </a:outerShdw>
                </a:effectLst>
              </a:rPr>
              <a:t>Římany</a:t>
            </a:r>
            <a:r>
              <a:rPr lang="es-ES" sz="2000" b="1" dirty="0">
                <a:solidFill>
                  <a:schemeClr val="bg1"/>
                </a:solidFill>
                <a:effectLst>
                  <a:glow rad="127000">
                    <a:srgbClr val="1A0613"/>
                  </a:glow>
                  <a:outerShdw blurRad="38100" dist="38100" dir="2700000" algn="tl">
                    <a:srgbClr val="000000">
                      <a:alpha val="43137"/>
                    </a:srgbClr>
                  </a:outerShdw>
                </a:effectLst>
              </a:rPr>
              <a:t> k </a:t>
            </a:r>
            <a:r>
              <a:rPr lang="es-ES" sz="2000" b="1" dirty="0" err="1">
                <a:solidFill>
                  <a:schemeClr val="bg1"/>
                </a:solidFill>
                <a:effectLst>
                  <a:glow rad="127000">
                    <a:srgbClr val="1A0613"/>
                  </a:glow>
                  <a:outerShdw blurRad="38100" dist="38100" dir="2700000" algn="tl">
                    <a:srgbClr val="000000">
                      <a:alpha val="43137"/>
                    </a:srgbClr>
                  </a:outerShdw>
                </a:effectLst>
              </a:rPr>
              <a:t>pomstě</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Zničení</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Jeruzaléma</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bylo</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přímým</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dílem</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ďábla</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Tím</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že</a:t>
            </a:r>
            <a:r>
              <a:rPr lang="es-ES" sz="2000" b="1" dirty="0">
                <a:solidFill>
                  <a:schemeClr val="bg1"/>
                </a:solidFill>
                <a:effectLst>
                  <a:glow rad="127000">
                    <a:srgbClr val="1A0613"/>
                  </a:glow>
                  <a:outerShdw blurRad="38100" dist="38100" dir="2700000" algn="tl">
                    <a:srgbClr val="000000">
                      <a:alpha val="43137"/>
                    </a:srgbClr>
                  </a:outerShdw>
                </a:effectLst>
              </a:rPr>
              <a:t> se </a:t>
            </a:r>
            <a:r>
              <a:rPr lang="es-ES" sz="2000" b="1" dirty="0" err="1">
                <a:solidFill>
                  <a:schemeClr val="bg1"/>
                </a:solidFill>
                <a:effectLst>
                  <a:glow rad="127000">
                    <a:srgbClr val="1A0613"/>
                  </a:glow>
                  <a:outerShdw blurRad="38100" dist="38100" dir="2700000" algn="tl">
                    <a:srgbClr val="000000">
                      <a:alpha val="43137"/>
                    </a:srgbClr>
                  </a:outerShdw>
                </a:effectLst>
              </a:rPr>
              <a:t>Izrael</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odvrátil</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od</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zdroje</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života</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byl</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vydán</a:t>
            </a:r>
            <a:r>
              <a:rPr lang="es-ES" sz="2000" b="1" dirty="0">
                <a:solidFill>
                  <a:schemeClr val="bg1"/>
                </a:solidFill>
                <a:effectLst>
                  <a:glow rad="127000">
                    <a:srgbClr val="1A0613"/>
                  </a:glow>
                  <a:outerShdw blurRad="38100" dist="38100" dir="2700000" algn="tl">
                    <a:srgbClr val="000000">
                      <a:alpha val="43137"/>
                    </a:srgbClr>
                  </a:outerShdw>
                </a:effectLst>
              </a:rPr>
              <a:t> </a:t>
            </a:r>
            <a:r>
              <a:rPr lang="cs-CZ"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na</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milost</a:t>
            </a:r>
            <a:r>
              <a:rPr lang="es-ES" sz="2000" b="1" dirty="0">
                <a:solidFill>
                  <a:schemeClr val="bg1"/>
                </a:solidFill>
                <a:effectLst>
                  <a:glow rad="127000">
                    <a:srgbClr val="1A0613"/>
                  </a:glow>
                  <a:outerShdw blurRad="38100" dist="38100" dir="2700000" algn="tl">
                    <a:srgbClr val="000000">
                      <a:alpha val="43137"/>
                    </a:srgbClr>
                  </a:outerShdw>
                </a:effectLst>
              </a:rPr>
              <a:t> a </a:t>
            </a:r>
            <a:r>
              <a:rPr lang="es-ES" sz="2000" b="1" dirty="0" err="1">
                <a:solidFill>
                  <a:schemeClr val="bg1"/>
                </a:solidFill>
                <a:effectLst>
                  <a:glow rad="127000">
                    <a:srgbClr val="1A0613"/>
                  </a:glow>
                  <a:outerShdw blurRad="38100" dist="38100" dir="2700000" algn="tl">
                    <a:srgbClr val="000000">
                      <a:alpha val="43137"/>
                    </a:srgbClr>
                  </a:outerShdw>
                </a:effectLst>
              </a:rPr>
              <a:t>nemilost</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nepříteli</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který</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usiluje</a:t>
            </a:r>
            <a:r>
              <a:rPr lang="es-ES" sz="2000" b="1" dirty="0">
                <a:solidFill>
                  <a:schemeClr val="bg1"/>
                </a:solidFill>
                <a:effectLst>
                  <a:glow rad="127000">
                    <a:srgbClr val="1A0613"/>
                  </a:glow>
                  <a:outerShdw blurRad="38100" dist="38100" dir="2700000" algn="tl">
                    <a:srgbClr val="000000">
                      <a:alpha val="43137"/>
                    </a:srgbClr>
                  </a:outerShdw>
                </a:effectLst>
              </a:rPr>
              <a:t> </a:t>
            </a:r>
            <a:r>
              <a:rPr lang="es-ES" sz="2000" b="1" dirty="0" err="1">
                <a:solidFill>
                  <a:schemeClr val="bg1"/>
                </a:solidFill>
                <a:effectLst>
                  <a:glow rad="127000">
                    <a:srgbClr val="1A0613"/>
                  </a:glow>
                  <a:outerShdw blurRad="38100" dist="38100" dir="2700000" algn="tl">
                    <a:srgbClr val="000000">
                      <a:alpha val="43137"/>
                    </a:srgbClr>
                  </a:outerShdw>
                </a:effectLst>
              </a:rPr>
              <a:t>pouze</a:t>
            </a:r>
            <a:r>
              <a:rPr lang="es-ES" sz="2000" b="1" dirty="0">
                <a:solidFill>
                  <a:schemeClr val="bg1"/>
                </a:solidFill>
                <a:effectLst>
                  <a:glow rad="127000">
                    <a:srgbClr val="1A0613"/>
                  </a:glow>
                  <a:outerShdw blurRad="38100" dist="38100" dir="2700000" algn="tl">
                    <a:srgbClr val="000000">
                      <a:alpha val="43137"/>
                    </a:srgbClr>
                  </a:outerShdw>
                </a:effectLst>
              </a:rPr>
              <a:t> o </a:t>
            </a:r>
            <a:r>
              <a:rPr lang="es-ES" sz="2000" b="1" dirty="0" err="1">
                <a:solidFill>
                  <a:schemeClr val="bg1"/>
                </a:solidFill>
                <a:effectLst>
                  <a:glow rad="127000">
                    <a:srgbClr val="1A0613"/>
                  </a:glow>
                  <a:outerShdw blurRad="38100" dist="38100" dir="2700000" algn="tl">
                    <a:srgbClr val="000000">
                      <a:alpha val="43137"/>
                    </a:srgbClr>
                  </a:outerShdw>
                </a:effectLst>
              </a:rPr>
              <a:t>zničení</a:t>
            </a:r>
            <a:r>
              <a:rPr lang="es-ES" sz="2000" b="1" dirty="0">
                <a:solidFill>
                  <a:schemeClr val="bg1"/>
                </a:solidFill>
                <a:effectLst>
                  <a:glow rad="127000">
                    <a:srgbClr val="1A0613"/>
                  </a:glow>
                  <a:outerShdw blurRad="38100" dist="38100" dir="2700000" algn="tl">
                    <a:srgbClr val="000000">
                      <a:alpha val="43137"/>
                    </a:srgbClr>
                  </a:outerShdw>
                </a:effectLst>
              </a:rPr>
              <a:t> </a:t>
            </a:r>
            <a:r>
              <a:rPr lang="cs-CZ" sz="2000" b="1" dirty="0">
                <a:solidFill>
                  <a:schemeClr val="bg1"/>
                </a:solidFill>
                <a:effectLst>
                  <a:glow rad="127000">
                    <a:srgbClr val="1A0613"/>
                  </a:glow>
                  <a:outerShdw blurRad="38100" dist="38100" dir="2700000" algn="tl">
                    <a:srgbClr val="000000">
                      <a:alpha val="43137"/>
                    </a:srgbClr>
                  </a:outerShdw>
                </a:effectLst>
              </a:rPr>
              <a:t> </a:t>
            </a:r>
            <a:r>
              <a:rPr lang="es-ES" sz="2000" b="1" dirty="0">
                <a:solidFill>
                  <a:schemeClr val="bg1"/>
                </a:solidFill>
                <a:effectLst>
                  <a:glow rad="127000">
                    <a:srgbClr val="1A0613"/>
                  </a:glow>
                  <a:outerShdw blurRad="38100" dist="38100" dir="2700000" algn="tl">
                    <a:srgbClr val="000000">
                      <a:alpha val="43137"/>
                    </a:srgbClr>
                  </a:outerShdw>
                </a:effectLst>
              </a:rPr>
              <a:t>a </a:t>
            </a:r>
            <a:r>
              <a:rPr lang="es-ES" sz="2000" b="1" dirty="0" err="1">
                <a:solidFill>
                  <a:schemeClr val="bg1"/>
                </a:solidFill>
                <a:effectLst>
                  <a:glow rad="127000">
                    <a:srgbClr val="1A0613"/>
                  </a:glow>
                  <a:outerShdw blurRad="38100" dist="38100" dir="2700000" algn="tl">
                    <a:srgbClr val="000000">
                      <a:alpha val="43137"/>
                    </a:srgbClr>
                  </a:outerShdw>
                </a:effectLst>
              </a:rPr>
              <a:t>smrt</a:t>
            </a:r>
            <a:r>
              <a:rPr lang="es-ES" sz="2000" b="1" dirty="0">
                <a:solidFill>
                  <a:schemeClr val="bg1"/>
                </a:solidFill>
                <a:effectLst>
                  <a:glow rad="127000">
                    <a:srgbClr val="1A0613"/>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272812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900" decel="100000" fill="hold"/>
                                        <p:tgtEl>
                                          <p:spTgt spid="5"/>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290">
                                          <p:stCondLst>
                                            <p:cond delay="0"/>
                                          </p:stCondLst>
                                        </p:cTn>
                                        <p:tgtEl>
                                          <p:spTgt spid="8"/>
                                        </p:tgtEl>
                                      </p:cBhvr>
                                    </p:animEffect>
                                    <p:anim calcmode="lin" valueType="num">
                                      <p:cBhvr>
                                        <p:cTn id="41"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46" dur="13">
                                          <p:stCondLst>
                                            <p:cond delay="325"/>
                                          </p:stCondLst>
                                        </p:cTn>
                                        <p:tgtEl>
                                          <p:spTgt spid="8"/>
                                        </p:tgtEl>
                                      </p:cBhvr>
                                      <p:to x="100000" y="60000"/>
                                    </p:animScale>
                                    <p:animScale>
                                      <p:cBhvr>
                                        <p:cTn id="47" dur="83" decel="50000">
                                          <p:stCondLst>
                                            <p:cond delay="338"/>
                                          </p:stCondLst>
                                        </p:cTn>
                                        <p:tgtEl>
                                          <p:spTgt spid="8"/>
                                        </p:tgtEl>
                                      </p:cBhvr>
                                      <p:to x="100000" y="100000"/>
                                    </p:animScale>
                                    <p:animScale>
                                      <p:cBhvr>
                                        <p:cTn id="48" dur="13">
                                          <p:stCondLst>
                                            <p:cond delay="656"/>
                                          </p:stCondLst>
                                        </p:cTn>
                                        <p:tgtEl>
                                          <p:spTgt spid="8"/>
                                        </p:tgtEl>
                                      </p:cBhvr>
                                      <p:to x="100000" y="80000"/>
                                    </p:animScale>
                                    <p:animScale>
                                      <p:cBhvr>
                                        <p:cTn id="49" dur="83" decel="50000">
                                          <p:stCondLst>
                                            <p:cond delay="669"/>
                                          </p:stCondLst>
                                        </p:cTn>
                                        <p:tgtEl>
                                          <p:spTgt spid="8"/>
                                        </p:tgtEl>
                                      </p:cBhvr>
                                      <p:to x="100000" y="100000"/>
                                    </p:animScale>
                                    <p:animScale>
                                      <p:cBhvr>
                                        <p:cTn id="50" dur="13">
                                          <p:stCondLst>
                                            <p:cond delay="821"/>
                                          </p:stCondLst>
                                        </p:cTn>
                                        <p:tgtEl>
                                          <p:spTgt spid="8"/>
                                        </p:tgtEl>
                                      </p:cBhvr>
                                      <p:to x="100000" y="90000"/>
                                    </p:animScale>
                                    <p:animScale>
                                      <p:cBhvr>
                                        <p:cTn id="51" dur="83" decel="50000">
                                          <p:stCondLst>
                                            <p:cond delay="834"/>
                                          </p:stCondLst>
                                        </p:cTn>
                                        <p:tgtEl>
                                          <p:spTgt spid="8"/>
                                        </p:tgtEl>
                                      </p:cBhvr>
                                      <p:to x="100000" y="100000"/>
                                    </p:animScale>
                                    <p:animScale>
                                      <p:cBhvr>
                                        <p:cTn id="52" dur="13">
                                          <p:stCondLst>
                                            <p:cond delay="904"/>
                                          </p:stCondLst>
                                        </p:cTn>
                                        <p:tgtEl>
                                          <p:spTgt spid="8"/>
                                        </p:tgtEl>
                                      </p:cBhvr>
                                      <p:to x="100000" y="95000"/>
                                    </p:animScale>
                                    <p:animScale>
                                      <p:cBhvr>
                                        <p:cTn id="53" dur="83" decel="50000">
                                          <p:stCondLst>
                                            <p:cond delay="917"/>
                                          </p:stCondLst>
                                        </p:cTn>
                                        <p:tgtEl>
                                          <p:spTgt spid="8"/>
                                        </p:tgtEl>
                                      </p:cBhvr>
                                      <p:to x="100000" y="100000"/>
                                    </p:animScale>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5"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1000" fill="hold"/>
                                        <p:tgtEl>
                                          <p:spTgt spid="10"/>
                                        </p:tgtEl>
                                        <p:attrNameLst>
                                          <p:attrName>ppt_w</p:attrName>
                                        </p:attrNameLst>
                                      </p:cBhvr>
                                      <p:tavLst>
                                        <p:tav tm="0">
                                          <p:val>
                                            <p:fltVal val="0"/>
                                          </p:val>
                                        </p:tav>
                                        <p:tav tm="100000">
                                          <p:val>
                                            <p:strVal val="#ppt_w"/>
                                          </p:val>
                                        </p:tav>
                                      </p:tavLst>
                                    </p:anim>
                                    <p:anim calcmode="lin" valueType="num">
                                      <p:cBhvr>
                                        <p:cTn id="63" dur="1000" fill="hold"/>
                                        <p:tgtEl>
                                          <p:spTgt spid="10"/>
                                        </p:tgtEl>
                                        <p:attrNameLst>
                                          <p:attrName>ppt_h</p:attrName>
                                        </p:attrNameLst>
                                      </p:cBhvr>
                                      <p:tavLst>
                                        <p:tav tm="0">
                                          <p:val>
                                            <p:fltVal val="0"/>
                                          </p:val>
                                        </p:tav>
                                        <p:tav tm="100000">
                                          <p:val>
                                            <p:strVal val="#ppt_h"/>
                                          </p:val>
                                        </p:tav>
                                      </p:tavLst>
                                    </p:anim>
                                    <p:anim calcmode="lin" valueType="num">
                                      <p:cBhvr>
                                        <p:cTn id="64"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753577-0772-8C5D-5729-02A1810D199A}"/>
              </a:ext>
            </a:extLst>
          </p:cNvPr>
          <p:cNvSpPr txBox="1"/>
          <p:nvPr/>
        </p:nvSpPr>
        <p:spPr>
          <a:xfrm>
            <a:off x="0" y="0"/>
            <a:ext cx="12191999" cy="769441"/>
          </a:xfrm>
          <a:prstGeom prst="rect">
            <a:avLst/>
          </a:prstGeom>
          <a:noFill/>
        </p:spPr>
        <p:txBody>
          <a:bodyPr wrap="square">
            <a:spAutoFit/>
          </a:bodyPr>
          <a:lstStyle/>
          <a:p>
            <a:pPr algn="ctr"/>
            <a:r>
              <a:rPr lang="cs-CZ"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ZÁCHRANA KŘESŤANŮ</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CuadroTexto 6">
            <a:extLst>
              <a:ext uri="{FF2B5EF4-FFF2-40B4-BE49-F238E27FC236}">
                <a16:creationId xmlns:a16="http://schemas.microsoft.com/office/drawing/2014/main" id="{FEF83F4B-F7CA-4A9C-1F24-E7C5EEC9A6B4}"/>
              </a:ext>
            </a:extLst>
          </p:cNvPr>
          <p:cNvSpPr txBox="1"/>
          <p:nvPr/>
        </p:nvSpPr>
        <p:spPr>
          <a:xfrm>
            <a:off x="815787" y="645476"/>
            <a:ext cx="10560423" cy="646331"/>
          </a:xfrm>
          <a:prstGeom prst="rect">
            <a:avLst/>
          </a:prstGeom>
          <a:noFill/>
        </p:spPr>
        <p:txBody>
          <a:bodyPr wrap="square">
            <a:spAutoFit/>
          </a:bodyPr>
          <a:lstStyle/>
          <a:p>
            <a:pPr algn="ctr"/>
            <a:r>
              <a:rPr lang="es-ES" b="1" dirty="0">
                <a:solidFill>
                  <a:srgbClr val="002060"/>
                </a:solidFill>
                <a:latin typeface="Comic Sans MS" panose="030F0702030302020204" pitchFamily="66" charset="0"/>
              </a:rPr>
              <a:t>“</a:t>
            </a:r>
            <a:r>
              <a:rPr lang="cs-CZ" b="1" dirty="0">
                <a:solidFill>
                  <a:srgbClr val="002060"/>
                </a:solidFill>
                <a:latin typeface="Comic Sans MS" panose="030F0702030302020204" pitchFamily="66" charset="0"/>
              </a:rPr>
              <a:t>Neboj se, vždyť já jsem s tebou, nerozhlížej se úzkostlivě, já jsem tvůj Bůh. Dodám ti odvahu, pomocí ti budu, budu tě podpírat pravicí své spravedlnosti</a:t>
            </a:r>
            <a:r>
              <a:rPr lang="es-ES" b="1" dirty="0">
                <a:solidFill>
                  <a:srgbClr val="002060"/>
                </a:solidFill>
                <a:latin typeface="Comic Sans MS" panose="030F0702030302020204" pitchFamily="66" charset="0"/>
              </a:rPr>
              <a:t>” </a:t>
            </a:r>
            <a:r>
              <a:rPr lang="es-ES" sz="1400" b="1" dirty="0">
                <a:solidFill>
                  <a:srgbClr val="002060"/>
                </a:solidFill>
                <a:latin typeface="Comic Sans MS" panose="030F0702030302020204" pitchFamily="66" charset="0"/>
              </a:rPr>
              <a:t>(I</a:t>
            </a:r>
            <a:r>
              <a:rPr lang="cs-CZ" sz="1400" b="1" dirty="0" err="1">
                <a:solidFill>
                  <a:srgbClr val="002060"/>
                </a:solidFill>
                <a:latin typeface="Comic Sans MS" panose="030F0702030302020204" pitchFamily="66" charset="0"/>
              </a:rPr>
              <a:t>zajáš</a:t>
            </a:r>
            <a:r>
              <a:rPr lang="es-ES" sz="1400" b="1" dirty="0">
                <a:solidFill>
                  <a:srgbClr val="002060"/>
                </a:solidFill>
                <a:latin typeface="Comic Sans MS" panose="030F0702030302020204" pitchFamily="66" charset="0"/>
              </a:rPr>
              <a:t> 41</a:t>
            </a:r>
            <a:r>
              <a:rPr lang="cs-CZ" sz="1400" b="1" dirty="0">
                <a:solidFill>
                  <a:srgbClr val="002060"/>
                </a:solidFill>
                <a:latin typeface="Comic Sans MS" panose="030F0702030302020204" pitchFamily="66" charset="0"/>
              </a:rPr>
              <a:t>,</a:t>
            </a:r>
            <a:r>
              <a:rPr lang="es-ES" sz="1400" b="1" dirty="0">
                <a:solidFill>
                  <a:srgbClr val="002060"/>
                </a:solidFill>
                <a:latin typeface="Comic Sans MS" panose="030F0702030302020204" pitchFamily="66" charset="0"/>
              </a:rPr>
              <a:t>10)</a:t>
            </a:r>
          </a:p>
        </p:txBody>
      </p:sp>
      <p:sp>
        <p:nvSpPr>
          <p:cNvPr id="8" name="CuadroTexto 7">
            <a:extLst>
              <a:ext uri="{FF2B5EF4-FFF2-40B4-BE49-F238E27FC236}">
                <a16:creationId xmlns:a16="http://schemas.microsoft.com/office/drawing/2014/main" id="{19C41DAB-11A2-84DE-DEC2-02FB99A1B25C}"/>
              </a:ext>
            </a:extLst>
          </p:cNvPr>
          <p:cNvSpPr txBox="1"/>
          <p:nvPr/>
        </p:nvSpPr>
        <p:spPr>
          <a:xfrm>
            <a:off x="179294" y="1291807"/>
            <a:ext cx="8233186" cy="707886"/>
          </a:xfrm>
          <a:prstGeom prst="rect">
            <a:avLst/>
          </a:prstGeom>
          <a:noFill/>
        </p:spPr>
        <p:txBody>
          <a:bodyPr wrap="square" rtlCol="0">
            <a:spAutoFit/>
          </a:bodyPr>
          <a:lstStyle/>
          <a:p>
            <a:pPr>
              <a:spcBef>
                <a:spcPts val="600"/>
              </a:spcBef>
            </a:pPr>
            <a:r>
              <a:rPr lang="es-ES" sz="2000" b="1" dirty="0" err="1"/>
              <a:t>Bůh</a:t>
            </a:r>
            <a:r>
              <a:rPr lang="es-ES" sz="2000" b="1" dirty="0"/>
              <a:t> ve </a:t>
            </a:r>
            <a:r>
              <a:rPr lang="es-ES" sz="2000" b="1" dirty="0" err="1"/>
              <a:t>své</a:t>
            </a:r>
            <a:r>
              <a:rPr lang="es-ES" sz="2000" b="1" dirty="0"/>
              <a:t> </a:t>
            </a:r>
            <a:r>
              <a:rPr lang="es-ES" sz="2000" b="1" dirty="0" err="1"/>
              <a:t>lásce</a:t>
            </a:r>
            <a:r>
              <a:rPr lang="es-ES" sz="2000" b="1" dirty="0"/>
              <a:t> </a:t>
            </a:r>
            <a:r>
              <a:rPr lang="es-ES" sz="2000" b="1" dirty="0" err="1"/>
              <a:t>dal</a:t>
            </a:r>
            <a:r>
              <a:rPr lang="es-ES" sz="2000" b="1" dirty="0"/>
              <a:t> </a:t>
            </a:r>
            <a:r>
              <a:rPr lang="es-ES" sz="2000" b="1" dirty="0" err="1"/>
              <a:t>šanci</a:t>
            </a:r>
            <a:r>
              <a:rPr lang="es-ES" sz="2000" b="1" dirty="0"/>
              <a:t> </a:t>
            </a:r>
            <a:r>
              <a:rPr lang="es-ES" sz="2000" b="1" dirty="0" err="1"/>
              <a:t>každému</a:t>
            </a:r>
            <a:r>
              <a:rPr lang="es-ES" sz="2000" b="1" dirty="0"/>
              <a:t>, </a:t>
            </a:r>
            <a:r>
              <a:rPr lang="es-ES" sz="2000" b="1" dirty="0" err="1"/>
              <a:t>kdo</a:t>
            </a:r>
            <a:r>
              <a:rPr lang="es-ES" sz="2000" b="1" dirty="0"/>
              <a:t> </a:t>
            </a:r>
            <a:r>
              <a:rPr lang="es-ES" sz="2000" b="1" dirty="0" err="1"/>
              <a:t>chtěl</a:t>
            </a:r>
            <a:r>
              <a:rPr lang="es-ES" sz="2000" b="1" dirty="0"/>
              <a:t> </a:t>
            </a:r>
            <a:r>
              <a:rPr lang="es-ES" sz="2000" b="1" dirty="0" err="1"/>
              <a:t>být</a:t>
            </a:r>
            <a:r>
              <a:rPr lang="es-ES" sz="2000" b="1" dirty="0"/>
              <a:t> </a:t>
            </a:r>
            <a:r>
              <a:rPr lang="es-ES" sz="2000" b="1" dirty="0" err="1"/>
              <a:t>ušetřen</a:t>
            </a:r>
            <a:r>
              <a:rPr lang="es-ES" sz="2000" b="1" dirty="0"/>
              <a:t> </a:t>
            </a:r>
            <a:r>
              <a:rPr lang="es-ES" sz="2000" b="1" dirty="0" err="1"/>
              <a:t>zničení</a:t>
            </a:r>
            <a:r>
              <a:rPr lang="es-ES" sz="2000" b="1" dirty="0"/>
              <a:t>. </a:t>
            </a:r>
            <a:r>
              <a:rPr lang="es-ES" sz="2000" b="1" dirty="0" err="1"/>
              <a:t>Dal</a:t>
            </a:r>
            <a:r>
              <a:rPr lang="es-ES" sz="2000" b="1" dirty="0"/>
              <a:t> </a:t>
            </a:r>
            <a:r>
              <a:rPr lang="es-ES" sz="2000" b="1" dirty="0" err="1"/>
              <a:t>znamení</a:t>
            </a:r>
            <a:r>
              <a:rPr lang="es-ES" sz="2000" b="1" dirty="0"/>
              <a:t>:</a:t>
            </a:r>
            <a:r>
              <a:rPr lang="cs-CZ" sz="2000" b="1" dirty="0"/>
              <a:t> obklíčení</a:t>
            </a:r>
            <a:r>
              <a:rPr lang="es-ES" sz="2000" b="1" dirty="0"/>
              <a:t> </a:t>
            </a:r>
            <a:r>
              <a:rPr lang="es-ES" sz="2000" b="1" dirty="0" err="1"/>
              <a:t>Jeruzalém</a:t>
            </a:r>
            <a:r>
              <a:rPr lang="cs-CZ" sz="2000" b="1" dirty="0"/>
              <a:t>a</a:t>
            </a:r>
            <a:r>
              <a:rPr lang="es-ES" sz="2000" b="1" dirty="0"/>
              <a:t> (L</a:t>
            </a:r>
            <a:r>
              <a:rPr lang="cs-CZ" sz="2000" b="1" dirty="0" err="1"/>
              <a:t>ukáš</a:t>
            </a:r>
            <a:r>
              <a:rPr lang="es-ES" sz="2000" b="1" dirty="0"/>
              <a:t> 21</a:t>
            </a:r>
            <a:r>
              <a:rPr lang="cs-CZ" sz="2000" b="1" dirty="0"/>
              <a:t>,</a:t>
            </a:r>
            <a:r>
              <a:rPr lang="es-ES" sz="2000" b="1" dirty="0"/>
              <a:t>20).</a:t>
            </a:r>
          </a:p>
        </p:txBody>
      </p:sp>
      <p:pic>
        <p:nvPicPr>
          <p:cNvPr id="4" name="Imagen 3" descr="Una multitud de gente&#10;&#10;Descripción generada automáticamente">
            <a:extLst>
              <a:ext uri="{FF2B5EF4-FFF2-40B4-BE49-F238E27FC236}">
                <a16:creationId xmlns:a16="http://schemas.microsoft.com/office/drawing/2014/main" id="{FCE6A1B4-D7D2-F3F3-C1AC-C1852974F66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412480" y="1405487"/>
            <a:ext cx="3617407" cy="2423573"/>
          </a:xfrm>
          <a:prstGeom prst="snip2DiagRect">
            <a:avLst>
              <a:gd name="adj1" fmla="val 15489"/>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descr="Imagen que contiene gato, interior, edificio, viendo&#10;&#10;Descripción generada automáticamente">
            <a:extLst>
              <a:ext uri="{FF2B5EF4-FFF2-40B4-BE49-F238E27FC236}">
                <a16:creationId xmlns:a16="http://schemas.microsoft.com/office/drawing/2014/main" id="{88A406CC-1051-E660-9B5D-A6948A12119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9926221" y="3958920"/>
            <a:ext cx="2103666" cy="2805764"/>
          </a:xfrm>
          <a:prstGeom prst="snip2DiagRect">
            <a:avLst/>
          </a:prstGeom>
          <a:solidFill>
            <a:srgbClr val="FFFFFF">
              <a:shade val="85000"/>
            </a:srgbClr>
          </a:solidFill>
          <a:ln w="38100" cap="sq">
            <a:solidFill>
              <a:srgbClr val="5C93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ersona, edificio, tabla, hombre&#10;&#10;Descripción generada automáticamente">
            <a:extLst>
              <a:ext uri="{FF2B5EF4-FFF2-40B4-BE49-F238E27FC236}">
                <a16:creationId xmlns:a16="http://schemas.microsoft.com/office/drawing/2014/main" id="{75FCF03D-EE94-91D0-B23F-B19CD7519C7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83841" y="3958921"/>
            <a:ext cx="3312590" cy="2805764"/>
          </a:xfrm>
          <a:prstGeom prst="snip2DiagRect">
            <a:avLst/>
          </a:prstGeom>
          <a:solidFill>
            <a:srgbClr val="FFFFFF">
              <a:shade val="85000"/>
            </a:srgbClr>
          </a:solidFill>
          <a:ln w="3810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D7F083E3-10AE-13CD-226F-1FEAB9E9FE6C}"/>
              </a:ext>
            </a:extLst>
          </p:cNvPr>
          <p:cNvSpPr txBox="1"/>
          <p:nvPr/>
        </p:nvSpPr>
        <p:spPr>
          <a:xfrm>
            <a:off x="179294" y="3060698"/>
            <a:ext cx="8233186" cy="707886"/>
          </a:xfrm>
          <a:prstGeom prst="rect">
            <a:avLst/>
          </a:prstGeom>
          <a:noFill/>
        </p:spPr>
        <p:txBody>
          <a:bodyPr wrap="square">
            <a:spAutoFit/>
          </a:bodyPr>
          <a:lstStyle/>
          <a:p>
            <a:pPr>
              <a:spcBef>
                <a:spcPts val="600"/>
              </a:spcBef>
            </a:pPr>
            <a:r>
              <a:rPr lang="es-ES" sz="2000" b="1" dirty="0" err="1"/>
              <a:t>Každý</a:t>
            </a:r>
            <a:r>
              <a:rPr lang="es-ES" sz="2000" b="1" dirty="0"/>
              <a:t>, </a:t>
            </a:r>
            <a:r>
              <a:rPr lang="es-ES" sz="2000" b="1" dirty="0" err="1"/>
              <a:t>kdo</a:t>
            </a:r>
            <a:r>
              <a:rPr lang="es-ES" sz="2000" b="1" dirty="0"/>
              <a:t> </a:t>
            </a:r>
            <a:r>
              <a:rPr lang="es-ES" sz="2000" b="1" dirty="0" err="1"/>
              <a:t>uvěřil</a:t>
            </a:r>
            <a:r>
              <a:rPr lang="es-ES" sz="2000" b="1" dirty="0"/>
              <a:t> </a:t>
            </a:r>
            <a:r>
              <a:rPr lang="es-ES" sz="2000" b="1" dirty="0" err="1"/>
              <a:t>Ježíšovým</a:t>
            </a:r>
            <a:r>
              <a:rPr lang="es-ES" sz="2000" b="1" dirty="0"/>
              <a:t> </a:t>
            </a:r>
            <a:r>
              <a:rPr lang="es-ES" sz="2000" b="1" dirty="0" err="1"/>
              <a:t>slovům</a:t>
            </a:r>
            <a:r>
              <a:rPr lang="es-ES" sz="2000" b="1" dirty="0"/>
              <a:t>, </a:t>
            </a:r>
            <a:r>
              <a:rPr lang="es-ES" sz="2000" b="1" dirty="0" err="1"/>
              <a:t>využil</a:t>
            </a:r>
            <a:r>
              <a:rPr lang="es-ES" sz="2000" b="1" dirty="0"/>
              <a:t> </a:t>
            </a:r>
            <a:r>
              <a:rPr lang="es-ES" sz="2000" b="1" dirty="0" err="1"/>
              <a:t>okamžiku</a:t>
            </a:r>
            <a:r>
              <a:rPr lang="es-ES" sz="2000" b="1" dirty="0"/>
              <a:t>, </a:t>
            </a:r>
            <a:r>
              <a:rPr lang="es-ES" sz="2000" b="1" dirty="0" err="1"/>
              <a:t>kdy</a:t>
            </a:r>
            <a:r>
              <a:rPr lang="es-ES" sz="2000" b="1" dirty="0"/>
              <a:t> </a:t>
            </a:r>
            <a:r>
              <a:rPr lang="es-ES" sz="2000" b="1" dirty="0" err="1"/>
              <a:t>byl</a:t>
            </a:r>
            <a:r>
              <a:rPr lang="es-ES" sz="2000" b="1" dirty="0"/>
              <a:t> </a:t>
            </a:r>
            <a:r>
              <a:rPr lang="es-ES" sz="2000" b="1" dirty="0" err="1"/>
              <a:t>Jeruzalém</a:t>
            </a:r>
            <a:r>
              <a:rPr lang="es-ES" sz="2000" b="1" dirty="0"/>
              <a:t> </a:t>
            </a:r>
            <a:r>
              <a:rPr lang="es-ES" sz="2000" b="1" dirty="0" err="1"/>
              <a:t>ponechán</a:t>
            </a:r>
            <a:r>
              <a:rPr lang="es-ES" sz="2000" b="1" dirty="0"/>
              <a:t> </a:t>
            </a:r>
            <a:r>
              <a:rPr lang="es-ES" sz="2000" b="1" dirty="0" err="1"/>
              <a:t>bez</a:t>
            </a:r>
            <a:r>
              <a:rPr lang="es-ES" sz="2000" b="1" dirty="0"/>
              <a:t> </a:t>
            </a:r>
            <a:r>
              <a:rPr lang="es-ES" sz="2000" b="1" dirty="0" err="1"/>
              <a:t>dozoru</a:t>
            </a:r>
            <a:r>
              <a:rPr lang="es-ES" sz="2000" b="1" dirty="0"/>
              <a:t>, k </a:t>
            </a:r>
            <a:r>
              <a:rPr lang="es-ES" sz="2000" b="1" dirty="0" err="1"/>
              <a:t>útěku</a:t>
            </a:r>
            <a:r>
              <a:rPr lang="es-ES" sz="2000" b="1" dirty="0"/>
              <a:t>.</a:t>
            </a:r>
          </a:p>
        </p:txBody>
      </p:sp>
      <p:sp>
        <p:nvSpPr>
          <p:cNvPr id="14" name="CuadroTexto 13">
            <a:extLst>
              <a:ext uri="{FF2B5EF4-FFF2-40B4-BE49-F238E27FC236}">
                <a16:creationId xmlns:a16="http://schemas.microsoft.com/office/drawing/2014/main" id="{8AB8C218-B9D7-06DE-8B62-E1708B319DA7}"/>
              </a:ext>
            </a:extLst>
          </p:cNvPr>
          <p:cNvSpPr txBox="1"/>
          <p:nvPr/>
        </p:nvSpPr>
        <p:spPr>
          <a:xfrm>
            <a:off x="162113" y="4829589"/>
            <a:ext cx="6191938" cy="1323439"/>
          </a:xfrm>
          <a:prstGeom prst="rect">
            <a:avLst/>
          </a:prstGeom>
          <a:noFill/>
        </p:spPr>
        <p:txBody>
          <a:bodyPr wrap="square">
            <a:spAutoFit/>
          </a:bodyPr>
          <a:lstStyle/>
          <a:p>
            <a:pPr>
              <a:spcBef>
                <a:spcPts val="600"/>
              </a:spcBef>
            </a:pPr>
            <a:r>
              <a:rPr lang="es-ES" sz="2000" b="1" dirty="0" err="1"/>
              <a:t>Bůh</a:t>
            </a:r>
            <a:r>
              <a:rPr lang="es-ES" sz="2000" b="1" dirty="0"/>
              <a:t> je </a:t>
            </a:r>
            <a:r>
              <a:rPr lang="es-ES" sz="2000" b="1" dirty="0" err="1"/>
              <a:t>schopen</a:t>
            </a:r>
            <a:r>
              <a:rPr lang="es-ES" sz="2000" b="1" dirty="0"/>
              <a:t> a </a:t>
            </a:r>
            <a:r>
              <a:rPr lang="es-ES" sz="2000" b="1" dirty="0" err="1"/>
              <a:t>ochoten</a:t>
            </a:r>
            <a:r>
              <a:rPr lang="es-ES" sz="2000" b="1" dirty="0"/>
              <a:t> </a:t>
            </a:r>
            <a:r>
              <a:rPr lang="es-ES" sz="2000" b="1" dirty="0" err="1"/>
              <a:t>chránit</a:t>
            </a:r>
            <a:r>
              <a:rPr lang="es-ES" sz="2000" b="1" dirty="0"/>
              <a:t> </a:t>
            </a:r>
            <a:r>
              <a:rPr lang="es-ES" sz="2000" b="1" dirty="0" err="1"/>
              <a:t>své</a:t>
            </a:r>
            <a:r>
              <a:rPr lang="es-ES" sz="2000" b="1" dirty="0"/>
              <a:t> </a:t>
            </a:r>
            <a:r>
              <a:rPr lang="es-ES" sz="2000" b="1" dirty="0" err="1"/>
              <a:t>děti</a:t>
            </a:r>
            <a:r>
              <a:rPr lang="es-ES" sz="2000" b="1" dirty="0"/>
              <a:t> i v </a:t>
            </a:r>
            <a:r>
              <a:rPr lang="es-ES" sz="2000" b="1" dirty="0" err="1"/>
              <a:t>těch</a:t>
            </a:r>
            <a:r>
              <a:rPr lang="es-ES" sz="2000" b="1" dirty="0"/>
              <a:t> </a:t>
            </a:r>
            <a:r>
              <a:rPr lang="es-ES" sz="2000" b="1" dirty="0" err="1"/>
              <a:t>nejtěžších</a:t>
            </a:r>
            <a:r>
              <a:rPr lang="es-ES" sz="2000" b="1" dirty="0"/>
              <a:t> </a:t>
            </a:r>
            <a:r>
              <a:rPr lang="es-ES" sz="2000" b="1" dirty="0" err="1"/>
              <a:t>chvílích</a:t>
            </a:r>
            <a:r>
              <a:rPr lang="es-ES" sz="2000" b="1" dirty="0"/>
              <a:t> (Ž</a:t>
            </a:r>
            <a:r>
              <a:rPr lang="cs-CZ" sz="2000" b="1" dirty="0"/>
              <a:t>alm</a:t>
            </a:r>
            <a:r>
              <a:rPr lang="es-ES" sz="2000" b="1" dirty="0"/>
              <a:t> 46,1; </a:t>
            </a:r>
            <a:r>
              <a:rPr lang="es-ES" sz="2000" b="1" dirty="0" err="1"/>
              <a:t>Iz</a:t>
            </a:r>
            <a:r>
              <a:rPr lang="cs-CZ" sz="2000" b="1" dirty="0" err="1"/>
              <a:t>ajáš</a:t>
            </a:r>
            <a:r>
              <a:rPr lang="es-ES" sz="2000" b="1" dirty="0"/>
              <a:t> 41,10). </a:t>
            </a:r>
            <a:r>
              <a:rPr lang="es-ES" sz="2000" b="1" dirty="0" err="1"/>
              <a:t>Mnozí</a:t>
            </a:r>
            <a:r>
              <a:rPr lang="es-ES" sz="2000" b="1" dirty="0"/>
              <a:t> </a:t>
            </a:r>
            <a:r>
              <a:rPr lang="es-ES" sz="2000" b="1" dirty="0" err="1"/>
              <a:t>však</a:t>
            </a:r>
            <a:r>
              <a:rPr lang="es-ES" sz="2000" b="1" dirty="0"/>
              <a:t> </a:t>
            </a:r>
            <a:r>
              <a:rPr lang="es-ES" sz="2000" b="1" dirty="0" err="1"/>
              <a:t>ztratili</a:t>
            </a:r>
            <a:r>
              <a:rPr lang="es-ES" sz="2000" b="1" dirty="0"/>
              <a:t> </a:t>
            </a:r>
            <a:r>
              <a:rPr lang="es-ES" sz="2000" b="1" dirty="0" err="1"/>
              <a:t>své</a:t>
            </a:r>
            <a:r>
              <a:rPr lang="es-ES" sz="2000" b="1" dirty="0"/>
              <a:t> </a:t>
            </a:r>
            <a:r>
              <a:rPr lang="es-ES" sz="2000" b="1" dirty="0" err="1"/>
              <a:t>životy</a:t>
            </a:r>
            <a:r>
              <a:rPr lang="es-ES" sz="2000" b="1" dirty="0"/>
              <a:t> pro </a:t>
            </a:r>
            <a:r>
              <a:rPr lang="es-ES" sz="2000" b="1" dirty="0" err="1"/>
              <a:t>svou</a:t>
            </a:r>
            <a:r>
              <a:rPr lang="es-ES" sz="2000" b="1" dirty="0"/>
              <a:t> </a:t>
            </a:r>
            <a:r>
              <a:rPr lang="es-ES" sz="2000" b="1" dirty="0" err="1"/>
              <a:t>věrnost</a:t>
            </a:r>
            <a:r>
              <a:rPr lang="es-ES" sz="2000" b="1" dirty="0"/>
              <a:t> </a:t>
            </a:r>
            <a:r>
              <a:rPr lang="es-ES" sz="2000" b="1" dirty="0" err="1"/>
              <a:t>Bohu</a:t>
            </a:r>
            <a:r>
              <a:rPr lang="es-ES" sz="2000" b="1" dirty="0"/>
              <a:t> </a:t>
            </a:r>
            <a:r>
              <a:rPr lang="cs-CZ" sz="2000" b="1" dirty="0"/>
              <a:t>                         </a:t>
            </a:r>
            <a:r>
              <a:rPr lang="es-ES" sz="2000" b="1" dirty="0"/>
              <a:t>(</a:t>
            </a:r>
            <a:r>
              <a:rPr lang="cs-CZ" sz="2000" b="1" dirty="0"/>
              <a:t>list Židům</a:t>
            </a:r>
            <a:r>
              <a:rPr lang="es-ES" sz="2000" b="1" dirty="0"/>
              <a:t> 11</a:t>
            </a:r>
            <a:r>
              <a:rPr lang="cs-CZ" sz="2000" b="1" dirty="0"/>
              <a:t>,</a:t>
            </a:r>
            <a:r>
              <a:rPr lang="es-ES" sz="2000" b="1" dirty="0"/>
              <a:t>35-38).</a:t>
            </a:r>
          </a:p>
        </p:txBody>
      </p:sp>
      <p:sp>
        <p:nvSpPr>
          <p:cNvPr id="16" name="CuadroTexto 15">
            <a:extLst>
              <a:ext uri="{FF2B5EF4-FFF2-40B4-BE49-F238E27FC236}">
                <a16:creationId xmlns:a16="http://schemas.microsoft.com/office/drawing/2014/main" id="{0CB4763D-9CA2-CC36-D40E-4C892B6BF0B7}"/>
              </a:ext>
            </a:extLst>
          </p:cNvPr>
          <p:cNvSpPr txBox="1"/>
          <p:nvPr/>
        </p:nvSpPr>
        <p:spPr>
          <a:xfrm>
            <a:off x="179293" y="3791255"/>
            <a:ext cx="6304547" cy="1015663"/>
          </a:xfrm>
          <a:prstGeom prst="rect">
            <a:avLst/>
          </a:prstGeom>
          <a:noFill/>
        </p:spPr>
        <p:txBody>
          <a:bodyPr wrap="square">
            <a:spAutoFit/>
          </a:bodyPr>
          <a:lstStyle/>
          <a:p>
            <a:pPr>
              <a:spcBef>
                <a:spcPts val="600"/>
              </a:spcBef>
            </a:pPr>
            <a:r>
              <a:rPr lang="es-ES" sz="2000" b="1" dirty="0"/>
              <a:t>O </a:t>
            </a:r>
            <a:r>
              <a:rPr lang="es-ES" sz="2000" b="1" dirty="0" err="1"/>
              <a:t>několik</a:t>
            </a:r>
            <a:r>
              <a:rPr lang="es-ES" sz="2000" b="1" dirty="0"/>
              <a:t> </a:t>
            </a:r>
            <a:r>
              <a:rPr lang="es-ES" sz="2000" b="1" dirty="0" err="1"/>
              <a:t>měsíců</a:t>
            </a:r>
            <a:r>
              <a:rPr lang="es-ES" sz="2000" b="1" dirty="0"/>
              <a:t> </a:t>
            </a:r>
            <a:r>
              <a:rPr lang="es-ES" sz="2000" b="1" dirty="0" err="1"/>
              <a:t>později</a:t>
            </a:r>
            <a:r>
              <a:rPr lang="es-ES" sz="2000" b="1" dirty="0"/>
              <a:t> </a:t>
            </a:r>
            <a:r>
              <a:rPr lang="es-ES" sz="2000" b="1" dirty="0" err="1"/>
              <a:t>poslal</a:t>
            </a:r>
            <a:r>
              <a:rPr lang="es-ES" sz="2000" b="1" dirty="0"/>
              <a:t> Nero Vespasiana, </a:t>
            </a:r>
            <a:r>
              <a:rPr lang="es-ES" sz="2000" b="1" dirty="0" err="1"/>
              <a:t>aby</a:t>
            </a:r>
            <a:r>
              <a:rPr lang="es-ES" sz="2000" b="1" dirty="0"/>
              <a:t> </a:t>
            </a:r>
            <a:r>
              <a:rPr lang="es-ES" sz="2000" b="1" dirty="0" err="1"/>
              <a:t>povstání</a:t>
            </a:r>
            <a:r>
              <a:rPr lang="es-ES" sz="2000" b="1" dirty="0"/>
              <a:t> </a:t>
            </a:r>
            <a:r>
              <a:rPr lang="es-ES" sz="2000" b="1" dirty="0" err="1"/>
              <a:t>potlačil</a:t>
            </a:r>
            <a:r>
              <a:rPr lang="es-ES" sz="2000" b="1" dirty="0"/>
              <a:t>. </a:t>
            </a:r>
            <a:r>
              <a:rPr lang="es-ES" sz="2000" b="1" dirty="0" err="1"/>
              <a:t>Od</a:t>
            </a:r>
            <a:r>
              <a:rPr lang="es-ES" sz="2000" b="1" dirty="0"/>
              <a:t> </a:t>
            </a:r>
            <a:r>
              <a:rPr lang="es-ES" sz="2000" b="1" dirty="0" err="1"/>
              <a:t>roku</a:t>
            </a:r>
            <a:r>
              <a:rPr lang="es-ES" sz="2000" b="1" dirty="0"/>
              <a:t> 67 do </a:t>
            </a:r>
            <a:r>
              <a:rPr lang="es-ES" sz="2000" b="1" dirty="0" err="1"/>
              <a:t>roku</a:t>
            </a:r>
            <a:r>
              <a:rPr lang="es-ES" sz="2000" b="1" dirty="0"/>
              <a:t> 70 </a:t>
            </a:r>
            <a:r>
              <a:rPr lang="es-ES" sz="2000" b="1" dirty="0" err="1"/>
              <a:t>bylo</a:t>
            </a:r>
            <a:r>
              <a:rPr lang="es-ES" sz="2000" b="1" dirty="0"/>
              <a:t> </a:t>
            </a:r>
            <a:r>
              <a:rPr lang="es-ES" sz="2000" b="1" dirty="0" err="1"/>
              <a:t>obléhání</a:t>
            </a:r>
            <a:r>
              <a:rPr lang="es-ES" sz="2000" b="1" dirty="0"/>
              <a:t> </a:t>
            </a:r>
            <a:r>
              <a:rPr lang="es-ES" sz="2000" b="1" dirty="0" err="1"/>
              <a:t>trvalé</a:t>
            </a:r>
            <a:r>
              <a:rPr lang="es-ES" sz="2000" b="1" dirty="0"/>
              <a:t>.</a:t>
            </a:r>
          </a:p>
        </p:txBody>
      </p:sp>
      <p:sp>
        <p:nvSpPr>
          <p:cNvPr id="5" name="CuadroTexto 4">
            <a:extLst>
              <a:ext uri="{FF2B5EF4-FFF2-40B4-BE49-F238E27FC236}">
                <a16:creationId xmlns:a16="http://schemas.microsoft.com/office/drawing/2014/main" id="{B9982674-201C-0300-F84C-C1A9F017C971}"/>
              </a:ext>
            </a:extLst>
          </p:cNvPr>
          <p:cNvSpPr txBox="1"/>
          <p:nvPr/>
        </p:nvSpPr>
        <p:spPr>
          <a:xfrm>
            <a:off x="179292" y="2022364"/>
            <a:ext cx="8233185" cy="1015663"/>
          </a:xfrm>
          <a:prstGeom prst="rect">
            <a:avLst/>
          </a:prstGeom>
          <a:noFill/>
        </p:spPr>
        <p:txBody>
          <a:bodyPr wrap="square">
            <a:spAutoFit/>
          </a:bodyPr>
          <a:lstStyle/>
          <a:p>
            <a:pPr>
              <a:spcBef>
                <a:spcPts val="600"/>
              </a:spcBef>
            </a:pPr>
            <a:r>
              <a:rPr lang="es-ES" sz="2000" b="1" dirty="0" err="1"/>
              <a:t>Gaius</a:t>
            </a:r>
            <a:r>
              <a:rPr lang="es-ES" sz="2000" b="1" dirty="0"/>
              <a:t> </a:t>
            </a:r>
            <a:r>
              <a:rPr lang="es-ES" sz="2000" b="1" dirty="0" err="1"/>
              <a:t>Cestius</a:t>
            </a:r>
            <a:r>
              <a:rPr lang="es-ES" sz="2000" b="1" dirty="0"/>
              <a:t> </a:t>
            </a:r>
            <a:r>
              <a:rPr lang="es-ES" sz="2000" b="1" dirty="0" err="1"/>
              <a:t>Gallus</a:t>
            </a:r>
            <a:r>
              <a:rPr lang="es-ES" sz="2000" b="1" dirty="0"/>
              <a:t> </a:t>
            </a:r>
            <a:r>
              <a:rPr lang="es-ES" sz="2000" b="1" dirty="0" err="1"/>
              <a:t>naplnil</a:t>
            </a:r>
            <a:r>
              <a:rPr lang="es-ES" sz="2000" b="1" dirty="0"/>
              <a:t> toto </a:t>
            </a:r>
            <a:r>
              <a:rPr lang="es-ES" sz="2000" b="1" dirty="0" err="1"/>
              <a:t>znamení</a:t>
            </a:r>
            <a:r>
              <a:rPr lang="es-ES" sz="2000" b="1" dirty="0"/>
              <a:t> v roce 66. </a:t>
            </a:r>
            <a:r>
              <a:rPr lang="es-ES" sz="2000" b="1" dirty="0" err="1"/>
              <a:t>Obléhání</a:t>
            </a:r>
            <a:r>
              <a:rPr lang="es-ES" sz="2000" b="1" dirty="0"/>
              <a:t> </a:t>
            </a:r>
            <a:r>
              <a:rPr lang="es-ES" sz="2000" b="1" dirty="0" err="1"/>
              <a:t>bylo</a:t>
            </a:r>
            <a:r>
              <a:rPr lang="es-ES" sz="2000" b="1" dirty="0"/>
              <a:t> </a:t>
            </a:r>
            <a:r>
              <a:rPr lang="es-ES" sz="2000" b="1" dirty="0" err="1"/>
              <a:t>zrušeno</a:t>
            </a:r>
            <a:r>
              <a:rPr lang="es-ES" sz="2000" b="1" dirty="0"/>
              <a:t> a </a:t>
            </a:r>
            <a:r>
              <a:rPr lang="es-ES" sz="2000" b="1" dirty="0" err="1"/>
              <a:t>vůdce</a:t>
            </a:r>
            <a:r>
              <a:rPr lang="es-ES" sz="2000" b="1" dirty="0"/>
              <a:t> </a:t>
            </a:r>
            <a:r>
              <a:rPr lang="es-ES" sz="2000" b="1" dirty="0" err="1"/>
              <a:t>zélótů</a:t>
            </a:r>
            <a:r>
              <a:rPr lang="es-ES" sz="2000" b="1" dirty="0"/>
              <a:t> Eleazar ben </a:t>
            </a:r>
            <a:r>
              <a:rPr lang="es-ES" sz="2000" b="1" dirty="0" err="1"/>
              <a:t>Šimon</a:t>
            </a:r>
            <a:r>
              <a:rPr lang="es-ES" sz="2000" b="1" dirty="0"/>
              <a:t> </a:t>
            </a:r>
            <a:r>
              <a:rPr lang="es-ES" sz="2000" b="1" dirty="0" err="1"/>
              <a:t>pronásledoval</a:t>
            </a:r>
            <a:r>
              <a:rPr lang="es-ES" sz="2000" b="1" dirty="0"/>
              <a:t> </a:t>
            </a:r>
            <a:r>
              <a:rPr lang="es-ES" sz="2000" b="1" dirty="0" err="1"/>
              <a:t>Římany</a:t>
            </a:r>
            <a:r>
              <a:rPr lang="es-ES" sz="2000" b="1" dirty="0"/>
              <a:t> a </a:t>
            </a:r>
            <a:r>
              <a:rPr lang="es-ES" sz="2000" b="1" dirty="0" err="1"/>
              <a:t>porazil</a:t>
            </a:r>
            <a:r>
              <a:rPr lang="es-ES" sz="2000" b="1" dirty="0"/>
              <a:t> je.</a:t>
            </a:r>
          </a:p>
        </p:txBody>
      </p:sp>
      <p:sp>
        <p:nvSpPr>
          <p:cNvPr id="11" name="CuadroTexto 10">
            <a:extLst>
              <a:ext uri="{FF2B5EF4-FFF2-40B4-BE49-F238E27FC236}">
                <a16:creationId xmlns:a16="http://schemas.microsoft.com/office/drawing/2014/main" id="{C9798145-DFCD-613C-AD3E-837C6D636098}"/>
              </a:ext>
            </a:extLst>
          </p:cNvPr>
          <p:cNvSpPr txBox="1"/>
          <p:nvPr/>
        </p:nvSpPr>
        <p:spPr>
          <a:xfrm>
            <a:off x="162112" y="6175700"/>
            <a:ext cx="6321727" cy="707886"/>
          </a:xfrm>
          <a:prstGeom prst="rect">
            <a:avLst/>
          </a:prstGeom>
          <a:noFill/>
        </p:spPr>
        <p:txBody>
          <a:bodyPr wrap="square">
            <a:spAutoFit/>
          </a:bodyPr>
          <a:lstStyle/>
          <a:p>
            <a:pPr>
              <a:spcBef>
                <a:spcPts val="600"/>
              </a:spcBef>
            </a:pPr>
            <a:r>
              <a:rPr lang="es-ES" sz="2000" b="1" dirty="0" err="1"/>
              <a:t>Proč</a:t>
            </a:r>
            <a:r>
              <a:rPr lang="es-ES" sz="2000" b="1" dirty="0"/>
              <a:t> </a:t>
            </a:r>
            <a:r>
              <a:rPr lang="es-ES" sz="2000" b="1" dirty="0" err="1"/>
              <a:t>jsou</a:t>
            </a:r>
            <a:r>
              <a:rPr lang="es-ES" sz="2000" b="1" dirty="0"/>
              <a:t> </a:t>
            </a:r>
            <a:r>
              <a:rPr lang="es-ES" sz="2000" b="1" dirty="0" err="1"/>
              <a:t>někteří</a:t>
            </a:r>
            <a:r>
              <a:rPr lang="es-ES" sz="2000" b="1" dirty="0"/>
              <a:t> z </a:t>
            </a:r>
            <a:r>
              <a:rPr lang="es-ES" sz="2000" b="1" dirty="0" err="1"/>
              <a:t>nich</a:t>
            </a:r>
            <a:r>
              <a:rPr lang="es-ES" sz="2000" b="1" dirty="0"/>
              <a:t> </a:t>
            </a:r>
            <a:r>
              <a:rPr lang="es-ES" sz="2000" b="1" dirty="0" err="1"/>
              <a:t>chráněni</a:t>
            </a:r>
            <a:r>
              <a:rPr lang="es-ES" sz="2000" b="1" dirty="0"/>
              <a:t> a </a:t>
            </a:r>
            <a:r>
              <a:rPr lang="es-ES" sz="2000" b="1" dirty="0" err="1"/>
              <a:t>jiní</a:t>
            </a:r>
            <a:r>
              <a:rPr lang="es-ES" sz="2000" b="1" dirty="0"/>
              <a:t> </a:t>
            </a:r>
            <a:r>
              <a:rPr lang="es-ES" sz="2000" b="1" dirty="0" err="1"/>
              <a:t>jsou</a:t>
            </a:r>
            <a:r>
              <a:rPr lang="es-ES" sz="2000" b="1" dirty="0"/>
              <a:t> </a:t>
            </a:r>
            <a:r>
              <a:rPr lang="es-ES" sz="2000" b="1" dirty="0" err="1"/>
              <a:t>zjevně</a:t>
            </a:r>
            <a:r>
              <a:rPr lang="es-ES" sz="2000" b="1" dirty="0"/>
              <a:t> </a:t>
            </a:r>
            <a:r>
              <a:rPr lang="es-ES" sz="2000" b="1" dirty="0" err="1"/>
              <a:t>opuštěni</a:t>
            </a:r>
            <a:r>
              <a:rPr lang="es-ES" sz="2000" b="1" dirty="0"/>
              <a:t> </a:t>
            </a:r>
            <a:r>
              <a:rPr lang="es-ES" sz="2000" b="1" dirty="0" err="1"/>
              <a:t>Bohem</a:t>
            </a:r>
            <a:r>
              <a:rPr lang="es-ES" sz="2000" b="1" dirty="0"/>
              <a:t>?</a:t>
            </a:r>
          </a:p>
        </p:txBody>
      </p:sp>
    </p:spTree>
    <p:extLst>
      <p:ext uri="{BB962C8B-B14F-4D97-AF65-F5344CB8AC3E}">
        <p14:creationId xmlns:p14="http://schemas.microsoft.com/office/powerpoint/2010/main" val="275595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6"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strips(downRight)">
                                      <p:cBhvr>
                                        <p:cTn id="45" dur="500"/>
                                        <p:tgtEl>
                                          <p:spTgt spid="10"/>
                                        </p:tgtEl>
                                      </p:cBhvr>
                                    </p:animEffect>
                                  </p:childTnLst>
                                </p:cTn>
                              </p:par>
                              <p:par>
                                <p:cTn id="46" presetID="18" presetClass="entr" presetSubtype="12"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strips(downLeft)">
                                      <p:cBhvr>
                                        <p:cTn id="48" dur="500"/>
                                        <p:tgtEl>
                                          <p:spTgt spid="6"/>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2" grpId="0"/>
      <p:bldP spid="14" grpId="0"/>
      <p:bldP spid="16" grpId="0"/>
      <p:bldP spid="5"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7055EA-2255-FF01-003C-1056E9384AD7}"/>
              </a:ext>
            </a:extLst>
          </p:cNvPr>
          <p:cNvSpPr txBox="1"/>
          <p:nvPr/>
        </p:nvSpPr>
        <p:spPr>
          <a:xfrm>
            <a:off x="566026" y="749383"/>
            <a:ext cx="11178299" cy="4401205"/>
          </a:xfrm>
          <a:prstGeom prst="rect">
            <a:avLst/>
          </a:prstGeom>
          <a:noFill/>
        </p:spPr>
        <p:txBody>
          <a:bodyPr wrap="square">
            <a:spAutoFit/>
          </a:bodyPr>
          <a:lstStyle/>
          <a:p>
            <a:pPr>
              <a:spcBef>
                <a:spcPts val="600"/>
              </a:spcBef>
            </a:pPr>
            <a:r>
              <a:rPr lang="es-ES" sz="2800" b="1" dirty="0">
                <a:latin typeface="Constantia" panose="02030602050306030303" pitchFamily="18" charset="0"/>
              </a:rPr>
              <a:t>“</a:t>
            </a:r>
            <a:r>
              <a:rPr lang="cs-CZ" sz="2800" b="1" dirty="0">
                <a:latin typeface="Constantia" panose="02030602050306030303" pitchFamily="18" charset="0"/>
              </a:rPr>
              <a:t>Tajemná Boží prozřetelnost, která dopouští, aby zlí lidé pronásledovali spravedlivé, působí lidem slabé víry velké rozpaky. Někteří z nich mají dokonce sklon přestat důvěřovat Bohu, protože dopouští, aby se nejpodlejším lidem dařilo dobře a navíc aby sužovali a trápili ty nejlepší a nejčistší. Kladou otázku, jak může spravedlivý, milosrdný a všemohoucí Bůh takovou </a:t>
            </a:r>
            <a:r>
              <a:rPr lang="cs-CZ" sz="2800" b="1" dirty="0" err="1">
                <a:latin typeface="Constantia" panose="02030602050306030303" pitchFamily="18" charset="0"/>
              </a:rPr>
              <a:t>nespra-vedlnost</a:t>
            </a:r>
            <a:r>
              <a:rPr lang="cs-CZ" sz="2800" b="1" dirty="0">
                <a:latin typeface="Constantia" panose="02030602050306030303" pitchFamily="18" charset="0"/>
              </a:rPr>
              <a:t> a násilí trpět. Nemáme však právo klást takové otázky. Bůh svou lásku prokázal zcela dostatečně. Nemáme právo </a:t>
            </a:r>
            <a:r>
              <a:rPr lang="cs-CZ" sz="2800" b="1" dirty="0" err="1">
                <a:latin typeface="Constantia" panose="02030602050306030303" pitchFamily="18" charset="0"/>
              </a:rPr>
              <a:t>pochy-bovat</a:t>
            </a:r>
            <a:r>
              <a:rPr lang="cs-CZ" sz="2800" b="1" dirty="0">
                <a:latin typeface="Constantia" panose="02030602050306030303" pitchFamily="18" charset="0"/>
              </a:rPr>
              <a:t> o jeho dobrotě jen proto, že nejsme schopni pochopit jednání jeho prozřetelnosti.</a:t>
            </a:r>
            <a:r>
              <a:rPr lang="es-ES"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9E1370B3-2225-63CD-1CDC-A0C3AECDA134}"/>
              </a:ext>
            </a:extLst>
          </p:cNvPr>
          <p:cNvSpPr txBox="1"/>
          <p:nvPr/>
        </p:nvSpPr>
        <p:spPr>
          <a:xfrm>
            <a:off x="0" y="6127867"/>
            <a:ext cx="12191999" cy="338554"/>
          </a:xfrm>
          <a:prstGeom prst="rect">
            <a:avLst/>
          </a:prstGeom>
          <a:noFill/>
        </p:spPr>
        <p:txBody>
          <a:bodyPr wrap="square" rtlCol="0">
            <a:spAutoFit/>
          </a:bodyPr>
          <a:lstStyle/>
          <a:p>
            <a:pPr algn="ctr"/>
            <a:r>
              <a:rPr lang="cs-CZ" sz="1600" b="1" dirty="0"/>
              <a:t>(</a:t>
            </a:r>
            <a:r>
              <a:rPr lang="es-ES" sz="1600" b="1" dirty="0"/>
              <a:t>E. G. W.</a:t>
            </a:r>
            <a:r>
              <a:rPr lang="cs-CZ" sz="1600" b="1" dirty="0"/>
              <a:t> : Velké drama věků strana 3</a:t>
            </a:r>
            <a:r>
              <a:rPr lang="es-ES" sz="1600" b="1" dirty="0"/>
              <a:t>4)</a:t>
            </a:r>
          </a:p>
        </p:txBody>
      </p:sp>
    </p:spTree>
    <p:extLst>
      <p:ext uri="{BB962C8B-B14F-4D97-AF65-F5344CB8AC3E}">
        <p14:creationId xmlns:p14="http://schemas.microsoft.com/office/powerpoint/2010/main" val="236798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C6E00E-F9BC-2057-5B4D-9DBC38F37181}"/>
              </a:ext>
            </a:extLst>
          </p:cNvPr>
          <p:cNvSpPr txBox="1"/>
          <p:nvPr/>
        </p:nvSpPr>
        <p:spPr>
          <a:xfrm>
            <a:off x="109086" y="2282213"/>
            <a:ext cx="5986914" cy="2585323"/>
          </a:xfrm>
          <a:prstGeom prst="rect">
            <a:avLst/>
          </a:prstGeom>
          <a:noFill/>
        </p:spPr>
        <p:txBody>
          <a:bodyPr wrap="square">
            <a:spAutoFit/>
          </a:bodyPr>
          <a:lstStyle/>
          <a:p>
            <a:pPr algn="ctr"/>
            <a:r>
              <a:rPr lang="cs-CZ" sz="5400" b="1" dirty="0">
                <a:ln w="13462">
                  <a:solidFill>
                    <a:schemeClr val="accent3">
                      <a:lumMod val="75000"/>
                    </a:schemeClr>
                  </a:solidFill>
                  <a:prstDash val="solid"/>
                </a:ln>
                <a:solidFill>
                  <a:srgbClr val="FFFF00"/>
                </a:solidFill>
                <a:effectLst>
                  <a:outerShdw dist="38100" dir="2700000" algn="bl" rotWithShape="0">
                    <a:schemeClr val="accent3">
                      <a:lumMod val="75000"/>
                    </a:schemeClr>
                  </a:outerShdw>
                </a:effectLst>
              </a:rPr>
              <a:t>POUČENÍ                </a:t>
            </a:r>
            <a:r>
              <a:rPr lang="es-ES" sz="5400" b="1" dirty="0">
                <a:ln w="13462">
                  <a:solidFill>
                    <a:schemeClr val="accent3">
                      <a:lumMod val="75000"/>
                    </a:schemeClr>
                  </a:solidFill>
                  <a:prstDash val="solid"/>
                </a:ln>
                <a:solidFill>
                  <a:srgbClr val="FFFF00"/>
                </a:solidFill>
                <a:effectLst>
                  <a:outerShdw dist="38100" dir="2700000" algn="bl" rotWithShape="0">
                    <a:schemeClr val="accent3">
                      <a:lumMod val="75000"/>
                    </a:schemeClr>
                  </a:outerShdw>
                </a:effectLst>
              </a:rPr>
              <a:t> O</a:t>
            </a:r>
            <a:r>
              <a:rPr lang="cs-CZ" sz="5400" b="1" dirty="0">
                <a:ln w="13462">
                  <a:solidFill>
                    <a:schemeClr val="accent3">
                      <a:lumMod val="75000"/>
                    </a:schemeClr>
                  </a:solidFill>
                  <a:prstDash val="solid"/>
                </a:ln>
                <a:solidFill>
                  <a:srgbClr val="FFFF00"/>
                </a:solidFill>
                <a:effectLst>
                  <a:outerShdw dist="38100" dir="2700000" algn="bl" rotWithShape="0">
                    <a:schemeClr val="accent3">
                      <a:lumMod val="75000"/>
                    </a:schemeClr>
                  </a:outerShdw>
                </a:effectLst>
              </a:rPr>
              <a:t>D</a:t>
            </a:r>
            <a:r>
              <a:rPr lang="es-ES" sz="5400" b="1" dirty="0">
                <a:ln w="13462">
                  <a:solidFill>
                    <a:schemeClr val="accent3">
                      <a:lumMod val="75000"/>
                    </a:schemeClr>
                  </a:solidFill>
                  <a:prstDash val="solid"/>
                </a:ln>
                <a:solidFill>
                  <a:srgbClr val="FFFF00"/>
                </a:solidFill>
                <a:effectLst>
                  <a:outerShdw dist="38100" dir="2700000" algn="bl" rotWithShape="0">
                    <a:schemeClr val="accent3">
                      <a:lumMod val="75000"/>
                    </a:schemeClr>
                  </a:outerShdw>
                </a:effectLst>
              </a:rPr>
              <a:t> PR</a:t>
            </a:r>
            <a:r>
              <a:rPr lang="cs-CZ" sz="5400" b="1" dirty="0">
                <a:ln w="13462">
                  <a:solidFill>
                    <a:schemeClr val="accent3">
                      <a:lumMod val="75000"/>
                    </a:schemeClr>
                  </a:solidFill>
                  <a:prstDash val="solid"/>
                </a:ln>
                <a:solidFill>
                  <a:srgbClr val="FFFF00"/>
                </a:solidFill>
                <a:effectLst>
                  <a:outerShdw dist="38100" dir="2700000" algn="bl" rotWithShape="0">
                    <a:schemeClr val="accent3">
                      <a:lumMod val="75000"/>
                    </a:schemeClr>
                  </a:outerShdw>
                </a:effectLst>
              </a:rPr>
              <a:t>VNÍCH</a:t>
            </a:r>
            <a:r>
              <a:rPr lang="es-ES" sz="5400" b="1" dirty="0">
                <a:ln w="13462">
                  <a:solidFill>
                    <a:schemeClr val="accent3">
                      <a:lumMod val="75000"/>
                    </a:schemeClr>
                  </a:solidFill>
                  <a:prstDash val="solid"/>
                </a:ln>
                <a:solidFill>
                  <a:srgbClr val="FFFF00"/>
                </a:solidFill>
                <a:effectLst>
                  <a:outerShdw dist="38100" dir="2700000" algn="bl" rotWithShape="0">
                    <a:schemeClr val="accent3">
                      <a:lumMod val="75000"/>
                    </a:schemeClr>
                  </a:outerShdw>
                </a:effectLst>
              </a:rPr>
              <a:t> </a:t>
            </a:r>
            <a:r>
              <a:rPr lang="cs-CZ" sz="5400" b="1" dirty="0">
                <a:ln w="13462">
                  <a:solidFill>
                    <a:schemeClr val="accent3">
                      <a:lumMod val="75000"/>
                    </a:schemeClr>
                  </a:solidFill>
                  <a:prstDash val="solid"/>
                </a:ln>
                <a:solidFill>
                  <a:srgbClr val="FFFF00"/>
                </a:solidFill>
                <a:effectLst>
                  <a:outerShdw dist="38100" dir="2700000" algn="bl" rotWithShape="0">
                    <a:schemeClr val="accent3">
                      <a:lumMod val="75000"/>
                    </a:schemeClr>
                  </a:outerShdw>
                </a:effectLst>
              </a:rPr>
              <a:t>KŘESŤANŮ</a:t>
            </a:r>
            <a:endParaRPr lang="es-ES" sz="5400" b="1" dirty="0">
              <a:ln w="13462">
                <a:solidFill>
                  <a:schemeClr val="accent3">
                    <a:lumMod val="75000"/>
                  </a:schemeClr>
                </a:solidFill>
                <a:prstDash val="solid"/>
              </a:ln>
              <a:solidFill>
                <a:srgbClr val="FFFF00"/>
              </a:solidFill>
              <a:effectLst>
                <a:outerShdw dist="38100" dir="2700000" algn="bl" rotWithShape="0">
                  <a:schemeClr val="accent3">
                    <a:lumMod val="75000"/>
                  </a:schemeClr>
                </a:outerShdw>
              </a:effectLst>
            </a:endParaRPr>
          </a:p>
        </p:txBody>
      </p:sp>
    </p:spTree>
    <p:extLst>
      <p:ext uri="{BB962C8B-B14F-4D97-AF65-F5344CB8AC3E}">
        <p14:creationId xmlns:p14="http://schemas.microsoft.com/office/powerpoint/2010/main" val="2986850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Imagen 7" descr="Una multitud de gente&#10;&#10;Descripción generada automáticamente con confianza media">
            <a:extLst>
              <a:ext uri="{FF2B5EF4-FFF2-40B4-BE49-F238E27FC236}">
                <a16:creationId xmlns:a16="http://schemas.microsoft.com/office/drawing/2014/main" id="{8CEEC9D0-B60D-EA83-92A4-C64043C106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682" y="881454"/>
            <a:ext cx="2319882" cy="28328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CA3A1CE0-0408-ECB4-A5F0-AFC96CACFCC4}"/>
              </a:ext>
            </a:extLst>
          </p:cNvPr>
          <p:cNvSpPr txBox="1"/>
          <p:nvPr/>
        </p:nvSpPr>
        <p:spPr>
          <a:xfrm>
            <a:off x="0" y="-38100"/>
            <a:ext cx="12192000" cy="769441"/>
          </a:xfrm>
          <a:prstGeom prst="rect">
            <a:avLst/>
          </a:prstGeom>
          <a:noFill/>
        </p:spPr>
        <p:txBody>
          <a:bodyPr wrap="square">
            <a:spAutoFit/>
          </a:bodyPr>
          <a:lstStyle/>
          <a:p>
            <a:pPr algn="ctr"/>
            <a:r>
              <a:rPr lang="cs-CZ"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VĚRNOST UPROSTŘED</a:t>
            </a: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 PR</a:t>
            </a:r>
            <a:r>
              <a:rPr lang="cs-CZ"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ONÁ</a:t>
            </a: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S</a:t>
            </a:r>
            <a:r>
              <a:rPr lang="cs-CZ"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L</a:t>
            </a: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E</a:t>
            </a:r>
            <a:r>
              <a:rPr lang="cs-CZ"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DOVÁ</a:t>
            </a: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N</a:t>
            </a:r>
            <a:r>
              <a:rPr lang="cs-CZ"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Í</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6B0EB83C-C835-D8A4-E7A7-C2FBE800FF6B}"/>
              </a:ext>
            </a:extLst>
          </p:cNvPr>
          <p:cNvSpPr txBox="1"/>
          <p:nvPr/>
        </p:nvSpPr>
        <p:spPr>
          <a:xfrm>
            <a:off x="2120153" y="589447"/>
            <a:ext cx="7951694" cy="646331"/>
          </a:xfrm>
          <a:prstGeom prst="rect">
            <a:avLst/>
          </a:prstGeom>
          <a:noFill/>
        </p:spPr>
        <p:txBody>
          <a:bodyPr wrap="square">
            <a:spAutoFit/>
          </a:bodyPr>
          <a:lstStyle/>
          <a:p>
            <a:pPr algn="ct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cs-CZ"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Saul se však snažil církev zničit: pátral dům po domu, zatýkal muže i ženy a dával je do žaláře</a:t>
            </a: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cs-CZ"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Skutky</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8</a:t>
            </a:r>
            <a:r>
              <a:rPr lang="cs-CZ"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3)</a:t>
            </a:r>
          </a:p>
        </p:txBody>
      </p:sp>
      <p:sp>
        <p:nvSpPr>
          <p:cNvPr id="6" name="CuadroTexto 5">
            <a:extLst>
              <a:ext uri="{FF2B5EF4-FFF2-40B4-BE49-F238E27FC236}">
                <a16:creationId xmlns:a16="http://schemas.microsoft.com/office/drawing/2014/main" id="{C469A888-67A4-AB48-DFCC-EB5259C251B8}"/>
              </a:ext>
            </a:extLst>
          </p:cNvPr>
          <p:cNvSpPr txBox="1"/>
          <p:nvPr/>
        </p:nvSpPr>
        <p:spPr>
          <a:xfrm>
            <a:off x="2337863" y="1258698"/>
            <a:ext cx="9854137" cy="707886"/>
          </a:xfrm>
          <a:prstGeom prst="rect">
            <a:avLst/>
          </a:prstGeom>
          <a:noFill/>
        </p:spPr>
        <p:txBody>
          <a:bodyPr wrap="square" rtlCol="0">
            <a:spAutoFit/>
          </a:bodyPr>
          <a:lstStyle/>
          <a:p>
            <a:pPr>
              <a:spcBef>
                <a:spcPts val="600"/>
              </a:spcBef>
            </a:pPr>
            <a:r>
              <a:rPr lang="es-ES" sz="2000" b="1" dirty="0" err="1"/>
              <a:t>Začátky</a:t>
            </a:r>
            <a:r>
              <a:rPr lang="es-ES" sz="2000" b="1" dirty="0"/>
              <a:t> </a:t>
            </a:r>
            <a:r>
              <a:rPr lang="es-ES" sz="2000" b="1" dirty="0" err="1"/>
              <a:t>byly</a:t>
            </a:r>
            <a:r>
              <a:rPr lang="es-ES" sz="2000" b="1" dirty="0"/>
              <a:t> </a:t>
            </a:r>
            <a:r>
              <a:rPr lang="es-ES" sz="2000" b="1" dirty="0" err="1"/>
              <a:t>opravdu</a:t>
            </a:r>
            <a:r>
              <a:rPr lang="es-ES" sz="2000" b="1" dirty="0"/>
              <a:t> </a:t>
            </a:r>
            <a:r>
              <a:rPr lang="es-ES" sz="2000" b="1" dirty="0" err="1"/>
              <a:t>povzbudivé</a:t>
            </a:r>
            <a:r>
              <a:rPr lang="es-ES" sz="2000" b="1" dirty="0"/>
              <a:t>: </a:t>
            </a:r>
            <a:r>
              <a:rPr lang="es-ES" sz="2000" b="1" dirty="0" err="1"/>
              <a:t>obrácení</a:t>
            </a:r>
            <a:r>
              <a:rPr lang="es-ES" sz="2000" b="1" dirty="0"/>
              <a:t> se </a:t>
            </a:r>
            <a:r>
              <a:rPr lang="es-ES" sz="2000" b="1" dirty="0" err="1"/>
              <a:t>počítala</a:t>
            </a:r>
            <a:r>
              <a:rPr lang="es-ES" sz="2000" b="1" dirty="0"/>
              <a:t> </a:t>
            </a:r>
            <a:r>
              <a:rPr lang="es-ES" sz="2000" b="1" dirty="0" err="1"/>
              <a:t>na</a:t>
            </a:r>
            <a:r>
              <a:rPr lang="es-ES" sz="2000" b="1" dirty="0"/>
              <a:t> </a:t>
            </a:r>
            <a:r>
              <a:rPr lang="es-ES" sz="2000" b="1" dirty="0" err="1"/>
              <a:t>tisíce</a:t>
            </a:r>
            <a:r>
              <a:rPr lang="es-ES" sz="2000" b="1" dirty="0"/>
              <a:t> (</a:t>
            </a:r>
            <a:r>
              <a:rPr lang="es-ES" sz="2000" b="1" dirty="0" err="1"/>
              <a:t>Skutky</a:t>
            </a:r>
            <a:r>
              <a:rPr lang="es-ES" sz="2000" b="1" dirty="0"/>
              <a:t> 2</a:t>
            </a:r>
            <a:r>
              <a:rPr lang="cs-CZ" sz="2000" b="1" dirty="0"/>
              <a:t>,</a:t>
            </a:r>
            <a:r>
              <a:rPr lang="es-ES" sz="2000" b="1" dirty="0"/>
              <a:t>41; 4</a:t>
            </a:r>
            <a:r>
              <a:rPr lang="cs-CZ" sz="2000" b="1" dirty="0"/>
              <a:t>,</a:t>
            </a:r>
            <a:r>
              <a:rPr lang="es-ES" sz="2000" b="1" dirty="0"/>
              <a:t>4)</a:t>
            </a:r>
            <a:r>
              <a:rPr lang="cs-CZ" sz="2000" b="1" dirty="0"/>
              <a:t>.</a:t>
            </a:r>
            <a:r>
              <a:rPr lang="es-ES" sz="2000" b="1" dirty="0"/>
              <a:t> </a:t>
            </a:r>
            <a:r>
              <a:rPr lang="es-ES" sz="2000" b="1" dirty="0" err="1"/>
              <a:t>Věřící</a:t>
            </a:r>
            <a:r>
              <a:rPr lang="es-ES" sz="2000" b="1" dirty="0"/>
              <a:t> </a:t>
            </a:r>
            <a:r>
              <a:rPr lang="es-ES" sz="2000" b="1" dirty="0" err="1"/>
              <a:t>kázali</a:t>
            </a:r>
            <a:r>
              <a:rPr lang="es-ES" sz="2000" b="1" dirty="0"/>
              <a:t> s </a:t>
            </a:r>
            <a:r>
              <a:rPr lang="es-ES" sz="2000" b="1" dirty="0" err="1"/>
              <a:t>mocí</a:t>
            </a:r>
            <a:r>
              <a:rPr lang="es-ES" sz="2000" b="1" dirty="0"/>
              <a:t> (</a:t>
            </a:r>
            <a:r>
              <a:rPr lang="cs-CZ" sz="2000" b="1" dirty="0"/>
              <a:t>Skutky</a:t>
            </a:r>
            <a:r>
              <a:rPr lang="es-ES" sz="2000" b="1" dirty="0"/>
              <a:t> 4</a:t>
            </a:r>
            <a:r>
              <a:rPr lang="cs-CZ" sz="2000" b="1" dirty="0"/>
              <a:t>,</a:t>
            </a:r>
            <a:r>
              <a:rPr lang="es-ES" sz="2000" b="1" dirty="0"/>
              <a:t>31; 5</a:t>
            </a:r>
            <a:r>
              <a:rPr lang="cs-CZ" sz="2000" b="1" dirty="0"/>
              <a:t>,</a:t>
            </a:r>
            <a:r>
              <a:rPr lang="es-ES" sz="2000" b="1" dirty="0"/>
              <a:t>42).</a:t>
            </a:r>
          </a:p>
        </p:txBody>
      </p:sp>
      <p:pic>
        <p:nvPicPr>
          <p:cNvPr id="10" name="Imagen 9" descr="Imagen que contiene persona, interior, hombre, turbante&#10;&#10;Descripción generada automáticamente">
            <a:extLst>
              <a:ext uri="{FF2B5EF4-FFF2-40B4-BE49-F238E27FC236}">
                <a16:creationId xmlns:a16="http://schemas.microsoft.com/office/drawing/2014/main" id="{4E62B40E-1CD6-04F0-C5A0-B41E406C76C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43836" y="2003422"/>
            <a:ext cx="1425953" cy="19018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Un grupo de personas posando delante de una pared de color blanco&#10;&#10;Descripción generada automáticamente con confianza baja">
            <a:extLst>
              <a:ext uri="{FF2B5EF4-FFF2-40B4-BE49-F238E27FC236}">
                <a16:creationId xmlns:a16="http://schemas.microsoft.com/office/drawing/2014/main" id="{94B77EBD-CC78-D97F-5FC5-49BF3DE0432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14642" y="1956639"/>
            <a:ext cx="1525749" cy="1981492"/>
          </a:xfrm>
          <a:prstGeom prst="rect">
            <a:avLst/>
          </a:prstGeom>
          <a:effectLst>
            <a:outerShdw blurRad="50800" dist="38100" dir="2700000" algn="tl" rotWithShape="0">
              <a:prstClr val="black">
                <a:alpha val="40000"/>
              </a:prstClr>
            </a:outerShdw>
          </a:effectLst>
        </p:spPr>
      </p:pic>
      <p:pic>
        <p:nvPicPr>
          <p:cNvPr id="14" name="Imagen 13" descr="Imagen que contiene foto, tabla, hombre, gente&#10;&#10;Descripción generada automáticamente">
            <a:extLst>
              <a:ext uri="{FF2B5EF4-FFF2-40B4-BE49-F238E27FC236}">
                <a16:creationId xmlns:a16="http://schemas.microsoft.com/office/drawing/2014/main" id="{F477C986-940C-F1A4-6AFC-030412BBDA7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58250" y="1983952"/>
            <a:ext cx="3140734" cy="2104292"/>
          </a:xfrm>
          <a:prstGeom prst="rect">
            <a:avLst/>
          </a:prstGeom>
          <a:ln w="38100" cap="sq">
            <a:solidFill>
              <a:srgbClr val="007293"/>
            </a:solidFill>
            <a:prstDash val="solid"/>
            <a:miter lim="800000"/>
          </a:ln>
          <a:effectLst>
            <a:outerShdw blurRad="50800" dist="38100" dir="2700000" algn="tl" rotWithShape="0">
              <a:srgbClr val="000000">
                <a:alpha val="43000"/>
              </a:srgbClr>
            </a:outerShdw>
          </a:effectLst>
        </p:spPr>
      </p:pic>
      <p:pic>
        <p:nvPicPr>
          <p:cNvPr id="18" name="Imagen 17" descr="Dibujo de una persona&#10;&#10;Descripción generada automáticamente con confianza media">
            <a:extLst>
              <a:ext uri="{FF2B5EF4-FFF2-40B4-BE49-F238E27FC236}">
                <a16:creationId xmlns:a16="http://schemas.microsoft.com/office/drawing/2014/main" id="{51B8255F-7FE6-C290-11D7-3BF3295C757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364072" y="4088244"/>
            <a:ext cx="3675528" cy="2635284"/>
          </a:xfrm>
          <a:prstGeom prst="rect">
            <a:avLst/>
          </a:prstGeom>
          <a:ln w="88900" cap="sq" cmpd="thickThin">
            <a:solidFill>
              <a:srgbClr val="00B0F0"/>
            </a:solidFill>
            <a:prstDash val="solid"/>
            <a:miter lim="800000"/>
          </a:ln>
          <a:effectLst>
            <a:innerShdw blurRad="76200">
              <a:srgbClr val="000000"/>
            </a:innerShdw>
          </a:effectLst>
        </p:spPr>
      </p:pic>
      <p:sp>
        <p:nvSpPr>
          <p:cNvPr id="20" name="CuadroTexto 19">
            <a:extLst>
              <a:ext uri="{FF2B5EF4-FFF2-40B4-BE49-F238E27FC236}">
                <a16:creationId xmlns:a16="http://schemas.microsoft.com/office/drawing/2014/main" id="{8FA3D3C5-C745-CCF7-3748-DDCDBF912B3C}"/>
              </a:ext>
            </a:extLst>
          </p:cNvPr>
          <p:cNvSpPr txBox="1"/>
          <p:nvPr/>
        </p:nvSpPr>
        <p:spPr>
          <a:xfrm>
            <a:off x="152400" y="4088244"/>
            <a:ext cx="8113059" cy="1323439"/>
          </a:xfrm>
          <a:prstGeom prst="rect">
            <a:avLst/>
          </a:prstGeom>
          <a:noFill/>
        </p:spPr>
        <p:txBody>
          <a:bodyPr wrap="square">
            <a:spAutoFit/>
          </a:bodyPr>
          <a:lstStyle/>
          <a:p>
            <a:pPr>
              <a:spcBef>
                <a:spcPts val="600"/>
              </a:spcBef>
            </a:pPr>
            <a:r>
              <a:rPr lang="es-ES" sz="2000" b="1" dirty="0" err="1"/>
              <a:t>Kvůli</a:t>
            </a:r>
            <a:r>
              <a:rPr lang="es-ES" sz="2000" b="1" dirty="0"/>
              <a:t> </a:t>
            </a:r>
            <a:r>
              <a:rPr lang="es-ES" sz="2000" b="1" dirty="0" err="1"/>
              <a:t>Saulovu</a:t>
            </a:r>
            <a:r>
              <a:rPr lang="es-ES" sz="2000" b="1" dirty="0"/>
              <a:t> </a:t>
            </a:r>
            <a:r>
              <a:rPr lang="es-ES" sz="2000" b="1" dirty="0" err="1"/>
              <a:t>pronásledování</a:t>
            </a:r>
            <a:r>
              <a:rPr lang="es-ES" sz="2000" b="1" dirty="0"/>
              <a:t> </a:t>
            </a:r>
            <a:r>
              <a:rPr lang="es-ES" sz="2000" b="1" dirty="0" err="1"/>
              <a:t>byli</a:t>
            </a:r>
            <a:r>
              <a:rPr lang="es-ES" sz="2000" b="1" dirty="0"/>
              <a:t> </a:t>
            </a:r>
            <a:r>
              <a:rPr lang="es-ES" sz="2000" b="1" dirty="0" err="1"/>
              <a:t>učedníci</a:t>
            </a:r>
            <a:r>
              <a:rPr lang="es-ES" sz="2000" b="1" dirty="0"/>
              <a:t> </a:t>
            </a:r>
            <a:r>
              <a:rPr lang="es-ES" sz="2000" b="1" dirty="0" err="1"/>
              <a:t>rozptýleni</a:t>
            </a:r>
            <a:r>
              <a:rPr lang="es-ES" sz="2000" b="1" dirty="0"/>
              <a:t> (</a:t>
            </a:r>
            <a:r>
              <a:rPr lang="es-ES" sz="2000" b="1" dirty="0" err="1"/>
              <a:t>Skutky</a:t>
            </a:r>
            <a:r>
              <a:rPr lang="es-ES" sz="2000" b="1" dirty="0"/>
              <a:t> 8</a:t>
            </a:r>
            <a:r>
              <a:rPr lang="cs-CZ" sz="2000" b="1" dirty="0"/>
              <a:t>,</a:t>
            </a:r>
            <a:r>
              <a:rPr lang="es-ES" sz="2000" b="1" dirty="0"/>
              <a:t>1). </a:t>
            </a:r>
            <a:r>
              <a:rPr lang="es-ES" sz="2000" b="1" dirty="0" err="1"/>
              <a:t>Světlo</a:t>
            </a:r>
            <a:r>
              <a:rPr lang="es-ES" sz="2000" b="1" dirty="0"/>
              <a:t> </a:t>
            </a:r>
            <a:r>
              <a:rPr lang="es-ES" sz="2000" b="1" dirty="0" err="1"/>
              <a:t>však</a:t>
            </a:r>
            <a:r>
              <a:rPr lang="es-ES" sz="2000" b="1" dirty="0"/>
              <a:t> </a:t>
            </a:r>
            <a:r>
              <a:rPr lang="es-ES" sz="2000" b="1" dirty="0" err="1"/>
              <a:t>ani</a:t>
            </a:r>
            <a:r>
              <a:rPr lang="es-ES" sz="2000" b="1" dirty="0"/>
              <a:t> </a:t>
            </a:r>
            <a:r>
              <a:rPr lang="es-ES" sz="2000" b="1" dirty="0" err="1"/>
              <a:t>zdaleka</a:t>
            </a:r>
            <a:r>
              <a:rPr lang="es-ES" sz="2000" b="1" dirty="0"/>
              <a:t> </a:t>
            </a:r>
            <a:r>
              <a:rPr lang="es-ES" sz="2000" b="1" dirty="0" err="1"/>
              <a:t>nevyhaslo</a:t>
            </a:r>
            <a:r>
              <a:rPr lang="es-ES" sz="2000" b="1" dirty="0"/>
              <a:t>, ale </a:t>
            </a:r>
            <a:r>
              <a:rPr lang="es-ES" sz="2000" b="1" dirty="0" err="1"/>
              <a:t>díky</a:t>
            </a:r>
            <a:r>
              <a:rPr lang="es-ES" sz="2000" b="1" dirty="0"/>
              <a:t> </a:t>
            </a:r>
            <a:r>
              <a:rPr lang="es-ES" sz="2000" b="1" dirty="0" err="1"/>
              <a:t>věrnosti</a:t>
            </a:r>
            <a:r>
              <a:rPr lang="es-ES" sz="2000" b="1" dirty="0"/>
              <a:t> </a:t>
            </a:r>
            <a:r>
              <a:rPr lang="es-ES" sz="2000" b="1" dirty="0" err="1"/>
              <a:t>věřících</a:t>
            </a:r>
            <a:r>
              <a:rPr lang="es-ES" sz="2000" b="1" dirty="0"/>
              <a:t> </a:t>
            </a:r>
            <a:r>
              <a:rPr lang="es-ES" sz="2000" b="1" dirty="0" err="1"/>
              <a:t>zazářilo</a:t>
            </a:r>
            <a:r>
              <a:rPr lang="es-ES" sz="2000" b="1" dirty="0"/>
              <a:t> </a:t>
            </a:r>
            <a:r>
              <a:rPr lang="es-ES" sz="2000" b="1" dirty="0" err="1"/>
              <a:t>mnohem</a:t>
            </a:r>
            <a:r>
              <a:rPr lang="es-ES" sz="2000" b="1" dirty="0"/>
              <a:t> </a:t>
            </a:r>
            <a:r>
              <a:rPr lang="es-ES" sz="2000" b="1" dirty="0" err="1"/>
              <a:t>jasněji</a:t>
            </a:r>
            <a:r>
              <a:rPr lang="es-ES" sz="2000" b="1" dirty="0"/>
              <a:t> </a:t>
            </a:r>
            <a:r>
              <a:rPr lang="es-ES" sz="2000" b="1" dirty="0" err="1"/>
              <a:t>po</a:t>
            </a:r>
            <a:r>
              <a:rPr lang="es-ES" sz="2000" b="1" dirty="0"/>
              <a:t> </a:t>
            </a:r>
            <a:r>
              <a:rPr lang="es-ES" sz="2000" b="1" dirty="0" err="1"/>
              <a:t>celém</a:t>
            </a:r>
            <a:r>
              <a:rPr lang="es-ES" sz="2000" b="1" dirty="0"/>
              <a:t> </a:t>
            </a:r>
            <a:r>
              <a:rPr lang="es-ES" sz="2000" b="1" dirty="0" err="1"/>
              <a:t>známém</a:t>
            </a:r>
            <a:r>
              <a:rPr lang="es-ES" sz="2000" b="1" dirty="0"/>
              <a:t> </a:t>
            </a:r>
            <a:r>
              <a:rPr lang="es-ES" sz="2000" b="1" dirty="0" err="1"/>
              <a:t>světě</a:t>
            </a:r>
            <a:r>
              <a:rPr lang="es-ES" sz="2000" b="1" dirty="0"/>
              <a:t> </a:t>
            </a:r>
            <a:r>
              <a:rPr lang="cs-CZ" sz="2000" b="1" dirty="0"/>
              <a:t>                                                                                       </a:t>
            </a:r>
            <a:r>
              <a:rPr lang="es-ES" sz="2000" b="1" dirty="0"/>
              <a:t>(</a:t>
            </a:r>
            <a:r>
              <a:rPr lang="es-ES" sz="2000" b="1" dirty="0" err="1"/>
              <a:t>Sk</a:t>
            </a:r>
            <a:r>
              <a:rPr lang="cs-CZ" sz="2000" b="1" dirty="0" err="1"/>
              <a:t>utky</a:t>
            </a:r>
            <a:r>
              <a:rPr lang="es-ES" sz="2000" b="1" dirty="0"/>
              <a:t> 8,4</a:t>
            </a:r>
            <a:r>
              <a:rPr lang="cs-CZ" sz="2000" b="1" dirty="0"/>
              <a:t>.</a:t>
            </a:r>
            <a:r>
              <a:rPr lang="es-ES" sz="2000" b="1" dirty="0"/>
              <a:t>11</a:t>
            </a:r>
            <a:r>
              <a:rPr lang="cs-CZ" sz="2000" b="1" dirty="0"/>
              <a:t>.</a:t>
            </a:r>
            <a:r>
              <a:rPr lang="es-ES" sz="2000" b="1" dirty="0"/>
              <a:t>19-21;</a:t>
            </a:r>
            <a:r>
              <a:rPr lang="cs-CZ" sz="2000" b="1" dirty="0"/>
              <a:t> list</a:t>
            </a:r>
            <a:r>
              <a:rPr lang="es-ES" sz="2000" b="1" dirty="0"/>
              <a:t> Ř</a:t>
            </a:r>
            <a:r>
              <a:rPr lang="cs-CZ" sz="2000" b="1" dirty="0" err="1"/>
              <a:t>ímanům</a:t>
            </a:r>
            <a:r>
              <a:rPr lang="es-ES" sz="2000" b="1" dirty="0"/>
              <a:t> 15,19; </a:t>
            </a:r>
            <a:r>
              <a:rPr lang="cs-CZ" sz="2000" b="1" dirty="0"/>
              <a:t>list </a:t>
            </a:r>
            <a:r>
              <a:rPr lang="es-ES" sz="2000" b="1" dirty="0" err="1"/>
              <a:t>Ko</a:t>
            </a:r>
            <a:r>
              <a:rPr lang="cs-CZ" sz="2000" b="1" dirty="0" err="1"/>
              <a:t>loským</a:t>
            </a:r>
            <a:r>
              <a:rPr lang="es-ES" sz="2000" b="1" dirty="0"/>
              <a:t> 1,23).</a:t>
            </a:r>
          </a:p>
        </p:txBody>
      </p:sp>
      <p:sp>
        <p:nvSpPr>
          <p:cNvPr id="22" name="CuadroTexto 21">
            <a:extLst>
              <a:ext uri="{FF2B5EF4-FFF2-40B4-BE49-F238E27FC236}">
                <a16:creationId xmlns:a16="http://schemas.microsoft.com/office/drawing/2014/main" id="{09850E4C-6815-FFDE-D86D-3C04A886721A}"/>
              </a:ext>
            </a:extLst>
          </p:cNvPr>
          <p:cNvSpPr txBox="1"/>
          <p:nvPr/>
        </p:nvSpPr>
        <p:spPr>
          <a:xfrm>
            <a:off x="8841052" y="2003422"/>
            <a:ext cx="3270266" cy="1631216"/>
          </a:xfrm>
          <a:prstGeom prst="rect">
            <a:avLst/>
          </a:prstGeom>
          <a:noFill/>
        </p:spPr>
        <p:txBody>
          <a:bodyPr wrap="square">
            <a:spAutoFit/>
          </a:bodyPr>
          <a:lstStyle/>
          <a:p>
            <a:pPr>
              <a:spcBef>
                <a:spcPts val="600"/>
              </a:spcBef>
            </a:pPr>
            <a:r>
              <a:rPr lang="es-ES" sz="2000" b="1" dirty="0"/>
              <a:t>Ale </a:t>
            </a:r>
            <a:r>
              <a:rPr lang="es-ES" sz="2000" b="1" dirty="0" err="1"/>
              <a:t>nepřítel</a:t>
            </a:r>
            <a:r>
              <a:rPr lang="es-ES" sz="2000" b="1" dirty="0"/>
              <a:t> </a:t>
            </a:r>
            <a:r>
              <a:rPr lang="es-ES" sz="2000" b="1" dirty="0" err="1"/>
              <a:t>byl</a:t>
            </a:r>
            <a:r>
              <a:rPr lang="es-ES" sz="2000" b="1" dirty="0"/>
              <a:t> </a:t>
            </a:r>
            <a:r>
              <a:rPr lang="es-ES" sz="2000" b="1" dirty="0" err="1"/>
              <a:t>neklidný</a:t>
            </a:r>
            <a:r>
              <a:rPr lang="es-ES" sz="2000" b="1" dirty="0"/>
              <a:t>. </a:t>
            </a:r>
            <a:r>
              <a:rPr lang="cs-CZ" sz="2000" b="1" dirty="0"/>
              <a:t>Nejdřív</a:t>
            </a:r>
            <a:r>
              <a:rPr lang="es-ES" sz="2000" b="1" dirty="0"/>
              <a:t> </a:t>
            </a:r>
            <a:r>
              <a:rPr lang="es-ES" sz="2000" b="1" dirty="0" err="1"/>
              <a:t>hrozby</a:t>
            </a:r>
            <a:r>
              <a:rPr lang="es-ES" sz="2000" b="1" dirty="0"/>
              <a:t> (</a:t>
            </a:r>
            <a:r>
              <a:rPr lang="es-ES" sz="2000" b="1" dirty="0" err="1"/>
              <a:t>Skutky</a:t>
            </a:r>
            <a:r>
              <a:rPr lang="es-ES" sz="2000" b="1" dirty="0"/>
              <a:t> 4</a:t>
            </a:r>
            <a:r>
              <a:rPr lang="cs-CZ" sz="2000" b="1" dirty="0"/>
              <a:t>,</a:t>
            </a:r>
            <a:r>
              <a:rPr lang="es-ES" sz="2000" b="1" dirty="0"/>
              <a:t>17</a:t>
            </a:r>
            <a:r>
              <a:rPr lang="cs-CZ" sz="2000" b="1" dirty="0"/>
              <a:t>.</a:t>
            </a:r>
            <a:r>
              <a:rPr lang="es-ES" sz="2000" b="1" dirty="0"/>
              <a:t>18)</a:t>
            </a:r>
            <a:r>
              <a:rPr lang="cs-CZ" sz="2000" b="1" dirty="0"/>
              <a:t>,</a:t>
            </a:r>
            <a:r>
              <a:rPr lang="es-ES" sz="2000" b="1" dirty="0"/>
              <a:t> </a:t>
            </a:r>
            <a:r>
              <a:rPr lang="es-ES" sz="2000" b="1" dirty="0" err="1"/>
              <a:t>pak</a:t>
            </a:r>
            <a:r>
              <a:rPr lang="es-ES" sz="2000" b="1" dirty="0"/>
              <a:t> </a:t>
            </a:r>
            <a:r>
              <a:rPr lang="es-ES" sz="2000" b="1" dirty="0" err="1"/>
              <a:t>tresty</a:t>
            </a:r>
            <a:r>
              <a:rPr lang="es-ES" sz="2000" b="1" dirty="0"/>
              <a:t> (</a:t>
            </a:r>
            <a:r>
              <a:rPr lang="es-ES" sz="2000" b="1" dirty="0" err="1"/>
              <a:t>Skutky</a:t>
            </a:r>
            <a:r>
              <a:rPr lang="es-ES" sz="2000" b="1" dirty="0"/>
              <a:t> 5</a:t>
            </a:r>
            <a:r>
              <a:rPr lang="cs-CZ" sz="2000" b="1" dirty="0"/>
              <a:t>,</a:t>
            </a:r>
            <a:r>
              <a:rPr lang="es-ES" sz="2000" b="1" dirty="0"/>
              <a:t>40)</a:t>
            </a:r>
            <a:r>
              <a:rPr lang="cs-CZ" sz="2000" b="1" dirty="0"/>
              <a:t> a </a:t>
            </a:r>
            <a:r>
              <a:rPr lang="cs-CZ" sz="2000" b="1" dirty="0" err="1"/>
              <a:t>nak</a:t>
            </a:r>
            <a:r>
              <a:rPr lang="es-ES" sz="2000" b="1" dirty="0" err="1"/>
              <a:t>one</a:t>
            </a:r>
            <a:r>
              <a:rPr lang="cs-CZ" sz="2000" b="1" dirty="0"/>
              <a:t>c</a:t>
            </a:r>
            <a:r>
              <a:rPr lang="es-ES" sz="2000" b="1" dirty="0"/>
              <a:t> </a:t>
            </a:r>
            <a:r>
              <a:rPr lang="es-ES" sz="2000" b="1" dirty="0" err="1"/>
              <a:t>smrt</a:t>
            </a:r>
            <a:r>
              <a:rPr lang="es-ES" sz="2000" b="1" dirty="0"/>
              <a:t> (</a:t>
            </a:r>
            <a:r>
              <a:rPr lang="cs-CZ" sz="2000" b="1" dirty="0"/>
              <a:t>Skutky</a:t>
            </a:r>
            <a:r>
              <a:rPr lang="es-ES" sz="2000" b="1" dirty="0"/>
              <a:t> 7</a:t>
            </a:r>
            <a:r>
              <a:rPr lang="cs-CZ" sz="2000" b="1" dirty="0"/>
              <a:t>,</a:t>
            </a:r>
            <a:r>
              <a:rPr lang="es-ES" sz="2000" b="1" dirty="0"/>
              <a:t>59).</a:t>
            </a:r>
          </a:p>
        </p:txBody>
      </p:sp>
      <p:sp>
        <p:nvSpPr>
          <p:cNvPr id="4" name="CuadroTexto 3">
            <a:extLst>
              <a:ext uri="{FF2B5EF4-FFF2-40B4-BE49-F238E27FC236}">
                <a16:creationId xmlns:a16="http://schemas.microsoft.com/office/drawing/2014/main" id="{19DCBA40-CCCE-9C35-0B30-FA404D404B6F}"/>
              </a:ext>
            </a:extLst>
          </p:cNvPr>
          <p:cNvSpPr txBox="1"/>
          <p:nvPr/>
        </p:nvSpPr>
        <p:spPr>
          <a:xfrm>
            <a:off x="152400" y="5405886"/>
            <a:ext cx="8113058" cy="1015663"/>
          </a:xfrm>
          <a:prstGeom prst="rect">
            <a:avLst/>
          </a:prstGeom>
          <a:noFill/>
        </p:spPr>
        <p:txBody>
          <a:bodyPr wrap="square">
            <a:spAutoFit/>
          </a:bodyPr>
          <a:lstStyle/>
          <a:p>
            <a:pPr>
              <a:spcBef>
                <a:spcPts val="600"/>
              </a:spcBef>
            </a:pPr>
            <a:r>
              <a:rPr lang="es-ES" sz="2000" b="1" dirty="0" err="1"/>
              <a:t>Ježíš</a:t>
            </a:r>
            <a:r>
              <a:rPr lang="es-ES" sz="2000" b="1" dirty="0"/>
              <a:t> </a:t>
            </a:r>
            <a:r>
              <a:rPr lang="es-ES" sz="2000" b="1" dirty="0" err="1"/>
              <a:t>dal</a:t>
            </a:r>
            <a:r>
              <a:rPr lang="es-ES" sz="2000" b="1" dirty="0"/>
              <a:t> </a:t>
            </a:r>
            <a:r>
              <a:rPr lang="es-ES" sz="2000" b="1" dirty="0" err="1"/>
              <a:t>své</a:t>
            </a:r>
            <a:r>
              <a:rPr lang="es-ES" sz="2000" b="1" dirty="0"/>
              <a:t> </a:t>
            </a:r>
            <a:r>
              <a:rPr lang="es-ES" sz="2000" b="1" dirty="0" err="1"/>
              <a:t>Církvi</a:t>
            </a:r>
            <a:r>
              <a:rPr lang="es-ES" sz="2000" b="1" dirty="0"/>
              <a:t> </a:t>
            </a:r>
            <a:r>
              <a:rPr lang="es-ES" sz="2000" b="1" dirty="0" err="1"/>
              <a:t>pověření</a:t>
            </a:r>
            <a:r>
              <a:rPr lang="es-ES" sz="2000" b="1" dirty="0"/>
              <a:t> a </a:t>
            </a:r>
            <a:r>
              <a:rPr lang="es-ES" sz="2000" b="1" dirty="0" err="1"/>
              <a:t>moc</a:t>
            </a:r>
            <a:r>
              <a:rPr lang="es-ES" sz="2000" b="1" dirty="0"/>
              <a:t> j</a:t>
            </a:r>
            <a:r>
              <a:rPr lang="cs-CZ" sz="2000" b="1" dirty="0"/>
              <a:t>e</a:t>
            </a:r>
            <a:r>
              <a:rPr lang="es-ES" sz="2000" b="1" dirty="0"/>
              <a:t> </a:t>
            </a:r>
            <a:r>
              <a:rPr lang="es-ES" sz="2000" b="1" dirty="0" err="1"/>
              <a:t>nést</a:t>
            </a:r>
            <a:r>
              <a:rPr lang="es-ES" sz="2000" b="1" dirty="0"/>
              <a:t> </a:t>
            </a:r>
            <a:r>
              <a:rPr lang="es-ES" sz="2000" b="1" dirty="0" err="1"/>
              <a:t>dál</a:t>
            </a:r>
            <a:r>
              <a:rPr lang="es-ES" sz="2000" b="1" dirty="0"/>
              <a:t> (</a:t>
            </a:r>
            <a:r>
              <a:rPr lang="es-ES" sz="2000" b="1" dirty="0" err="1"/>
              <a:t>Skutky</a:t>
            </a:r>
            <a:r>
              <a:rPr lang="es-ES" sz="2000" b="1" dirty="0"/>
              <a:t> 1</a:t>
            </a:r>
            <a:r>
              <a:rPr lang="cs-CZ" sz="2000" b="1" dirty="0"/>
              <a:t>,</a:t>
            </a:r>
            <a:r>
              <a:rPr lang="es-ES" sz="2000" b="1" dirty="0"/>
              <a:t>8). </a:t>
            </a:r>
            <a:r>
              <a:rPr lang="es-ES" sz="2000" b="1" dirty="0" err="1"/>
              <a:t>Žádná</a:t>
            </a:r>
            <a:r>
              <a:rPr lang="es-ES" sz="2000" b="1" dirty="0"/>
              <a:t> </a:t>
            </a:r>
            <a:r>
              <a:rPr lang="es-ES" sz="2000" b="1" dirty="0" err="1"/>
              <a:t>moc</a:t>
            </a:r>
            <a:r>
              <a:rPr lang="es-ES" sz="2000" b="1" dirty="0"/>
              <a:t>, </a:t>
            </a:r>
            <a:r>
              <a:rPr lang="es-ES" sz="2000" b="1" dirty="0" err="1"/>
              <a:t>fyzická</a:t>
            </a:r>
            <a:r>
              <a:rPr lang="es-ES" sz="2000" b="1" dirty="0"/>
              <a:t> </a:t>
            </a:r>
            <a:r>
              <a:rPr lang="es-ES" sz="2000" b="1" dirty="0" err="1"/>
              <a:t>ani</a:t>
            </a:r>
            <a:r>
              <a:rPr lang="es-ES" sz="2000" b="1" dirty="0"/>
              <a:t> </a:t>
            </a:r>
            <a:r>
              <a:rPr lang="es-ES" sz="2000" b="1" dirty="0" err="1"/>
              <a:t>duchovní</a:t>
            </a:r>
            <a:r>
              <a:rPr lang="es-ES" sz="2000" b="1" dirty="0"/>
              <a:t>, </a:t>
            </a:r>
            <a:r>
              <a:rPr lang="es-ES" sz="2000" b="1" dirty="0" err="1"/>
              <a:t>nemůže</a:t>
            </a:r>
            <a:r>
              <a:rPr lang="es-ES" sz="2000" b="1" dirty="0"/>
              <a:t> </a:t>
            </a:r>
            <a:r>
              <a:rPr lang="es-ES" sz="2000" b="1" dirty="0" err="1"/>
              <a:t>zastavit</a:t>
            </a:r>
            <a:r>
              <a:rPr lang="es-ES" sz="2000" b="1" dirty="0"/>
              <a:t> </a:t>
            </a:r>
            <a:r>
              <a:rPr lang="es-ES" sz="2000" b="1" dirty="0" err="1"/>
              <a:t>postup</a:t>
            </a:r>
            <a:r>
              <a:rPr lang="es-ES" sz="2000" b="1" dirty="0"/>
              <a:t> </a:t>
            </a:r>
            <a:r>
              <a:rPr lang="es-ES" sz="2000" b="1" dirty="0" err="1"/>
              <a:t>evangelia</a:t>
            </a:r>
            <a:r>
              <a:rPr lang="es-ES" sz="2000" b="1" dirty="0"/>
              <a:t> (M</a:t>
            </a:r>
            <a:r>
              <a:rPr lang="cs-CZ" sz="2000" b="1" dirty="0"/>
              <a:t>a</a:t>
            </a:r>
            <a:r>
              <a:rPr lang="es-ES" sz="2000" b="1" dirty="0"/>
              <a:t>t</a:t>
            </a:r>
            <a:r>
              <a:rPr lang="cs-CZ" sz="2000" b="1" dirty="0" err="1"/>
              <a:t>ouš</a:t>
            </a:r>
            <a:r>
              <a:rPr lang="es-ES" sz="2000" b="1" dirty="0"/>
              <a:t> 16,18). "Je-</a:t>
            </a:r>
            <a:r>
              <a:rPr lang="es-ES" sz="2000" b="1" dirty="0" err="1"/>
              <a:t>li</a:t>
            </a:r>
            <a:r>
              <a:rPr lang="es-ES" sz="2000" b="1" dirty="0"/>
              <a:t> </a:t>
            </a:r>
            <a:r>
              <a:rPr lang="es-ES" sz="2000" b="1" dirty="0" err="1"/>
              <a:t>Bůh</a:t>
            </a:r>
            <a:r>
              <a:rPr lang="es-ES" sz="2000" b="1" dirty="0"/>
              <a:t> s </a:t>
            </a:r>
            <a:r>
              <a:rPr lang="es-ES" sz="2000" b="1" dirty="0" err="1"/>
              <a:t>námi</a:t>
            </a:r>
            <a:r>
              <a:rPr lang="es-ES" sz="2000" b="1" dirty="0"/>
              <a:t>, </a:t>
            </a:r>
            <a:r>
              <a:rPr lang="es-ES" sz="2000" b="1" dirty="0" err="1"/>
              <a:t>kdo</a:t>
            </a:r>
            <a:r>
              <a:rPr lang="es-ES" sz="2000" b="1" dirty="0"/>
              <a:t> </a:t>
            </a:r>
            <a:r>
              <a:rPr lang="es-ES" sz="2000" b="1" dirty="0" err="1"/>
              <a:t>proti</a:t>
            </a:r>
            <a:r>
              <a:rPr lang="es-ES" sz="2000" b="1" dirty="0"/>
              <a:t> </a:t>
            </a:r>
            <a:r>
              <a:rPr lang="es-ES" sz="2000" b="1" dirty="0" err="1"/>
              <a:t>nám</a:t>
            </a:r>
            <a:r>
              <a:rPr lang="cs-CZ" sz="2000" b="1" dirty="0"/>
              <a:t>?</a:t>
            </a:r>
            <a:r>
              <a:rPr lang="es-ES" sz="2000" b="1" dirty="0"/>
              <a:t>" (</a:t>
            </a:r>
            <a:r>
              <a:rPr lang="cs-CZ" sz="2000" b="1" dirty="0"/>
              <a:t>list Římanům</a:t>
            </a:r>
            <a:r>
              <a:rPr lang="es-ES" sz="2000" b="1" dirty="0"/>
              <a:t> 8</a:t>
            </a:r>
            <a:r>
              <a:rPr lang="cs-CZ" sz="2000" b="1" dirty="0"/>
              <a:t>,</a:t>
            </a:r>
            <a:r>
              <a:rPr lang="es-ES" sz="2000" b="1" dirty="0"/>
              <a:t>31)</a:t>
            </a:r>
          </a:p>
        </p:txBody>
      </p:sp>
    </p:spTree>
    <p:extLst>
      <p:ext uri="{BB962C8B-B14F-4D97-AF65-F5344CB8AC3E}">
        <p14:creationId xmlns:p14="http://schemas.microsoft.com/office/powerpoint/2010/main" val="138986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900" decel="100000" fill="hold"/>
                                        <p:tgtEl>
                                          <p:spTgt spid="10"/>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25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900" decel="100000" fill="hold"/>
                                        <p:tgtEl>
                                          <p:spTgt spid="12"/>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46" fill="hold">
                            <p:stCondLst>
                              <p:cond delay="1250"/>
                            </p:stCondLst>
                            <p:childTnLst>
                              <p:par>
                                <p:cTn id="47" presetID="22" presetClass="entr" presetSubtype="8"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additive="base">
                                        <p:cTn id="66" dur="500" fill="hold"/>
                                        <p:tgtEl>
                                          <p:spTgt spid="4"/>
                                        </p:tgtEl>
                                        <p:attrNameLst>
                                          <p:attrName>ppt_x</p:attrName>
                                        </p:attrNameLst>
                                      </p:cBhvr>
                                      <p:tavLst>
                                        <p:tav tm="0">
                                          <p:val>
                                            <p:strVal val="1+#ppt_w/2"/>
                                          </p:val>
                                        </p:tav>
                                        <p:tav tm="100000">
                                          <p:val>
                                            <p:strVal val="#ppt_x"/>
                                          </p:val>
                                        </p:tav>
                                      </p:tavLst>
                                    </p:anim>
                                    <p:anim calcmode="lin" valueType="num">
                                      <p:cBhvr additive="base">
                                        <p:cTn id="67" dur="500" fill="hold"/>
                                        <p:tgtEl>
                                          <p:spTgt spid="4"/>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additive="base">
                                        <p:cTn id="70" dur="500" fill="hold"/>
                                        <p:tgtEl>
                                          <p:spTgt spid="18"/>
                                        </p:tgtEl>
                                        <p:attrNameLst>
                                          <p:attrName>ppt_x</p:attrName>
                                        </p:attrNameLst>
                                      </p:cBhvr>
                                      <p:tavLst>
                                        <p:tav tm="0">
                                          <p:val>
                                            <p:strVal val="1+#ppt_w/2"/>
                                          </p:val>
                                        </p:tav>
                                        <p:tav tm="100000">
                                          <p:val>
                                            <p:strVal val="#ppt_x"/>
                                          </p:val>
                                        </p:tav>
                                      </p:tavLst>
                                    </p:anim>
                                    <p:anim calcmode="lin" valueType="num">
                                      <p:cBhvr additive="base">
                                        <p:cTn id="7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495</TotalTime>
  <Words>1261</Words>
  <Application>Microsoft Office PowerPoint</Application>
  <PresentationFormat>Panorámica</PresentationFormat>
  <Paragraphs>58</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Comic Sans MS</vt:lpstr>
      <vt:lpstr>Constantia</vt:lpstr>
      <vt:lpstr>Arial</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109</cp:revision>
  <dcterms:created xsi:type="dcterms:W3CDTF">2024-03-30T09:19:10Z</dcterms:created>
  <dcterms:modified xsi:type="dcterms:W3CDTF">2024-03-31T10:44:15Z</dcterms:modified>
</cp:coreProperties>
</file>