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8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66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cs-CZ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SVĚTLO SVÍTÍ       VE TMĚ – 4. A 5. STOLETÍ – OBDOBÍ KOMPROMISŮ         V CÍRKVI</a:t>
            </a:r>
            <a:endParaRPr lang="es-ES" sz="7200" b="1" spc="600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8907114" y="6447415"/>
            <a:ext cx="3196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D8DBCF"/>
                </a:solidFill>
              </a:rPr>
              <a:t>Le</a:t>
            </a:r>
            <a:r>
              <a:rPr lang="cs-CZ" sz="1600" b="1" dirty="0">
                <a:solidFill>
                  <a:srgbClr val="D8DBCF"/>
                </a:solidFill>
              </a:rPr>
              <a:t>k</a:t>
            </a:r>
            <a:r>
              <a:rPr lang="es-ES" sz="1600" b="1" dirty="0">
                <a:solidFill>
                  <a:srgbClr val="D8DBCF"/>
                </a:solidFill>
              </a:rPr>
              <a:t>c</a:t>
            </a:r>
            <a:r>
              <a:rPr lang="cs-CZ" sz="1600" b="1" dirty="0">
                <a:solidFill>
                  <a:srgbClr val="D8DBCF"/>
                </a:solidFill>
              </a:rPr>
              <a:t>e</a:t>
            </a:r>
            <a:r>
              <a:rPr lang="es-ES" sz="1600" b="1" dirty="0">
                <a:solidFill>
                  <a:srgbClr val="D8DBCF"/>
                </a:solidFill>
              </a:rPr>
              <a:t> 3 </a:t>
            </a:r>
            <a:r>
              <a:rPr lang="cs-CZ" sz="1600" b="1" dirty="0">
                <a:solidFill>
                  <a:srgbClr val="D8DBCF"/>
                </a:solidFill>
              </a:rPr>
              <a:t>od 13. do</a:t>
            </a:r>
            <a:r>
              <a:rPr lang="es-ES" sz="1600" b="1" dirty="0">
                <a:solidFill>
                  <a:srgbClr val="D8DBCF"/>
                </a:solidFill>
              </a:rPr>
              <a:t> </a:t>
            </a:r>
            <a:r>
              <a:rPr lang="cs-CZ" sz="1600" b="1" dirty="0">
                <a:solidFill>
                  <a:srgbClr val="D8DBCF"/>
                </a:solidFill>
              </a:rPr>
              <a:t>19. dubna</a:t>
            </a:r>
            <a:r>
              <a:rPr lang="es-ES" sz="1600" b="1" dirty="0">
                <a:solidFill>
                  <a:srgbClr val="D8DBCF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373316" y="1921346"/>
            <a:ext cx="10609444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</a:t>
            </a:r>
            <a:r>
              <a:rPr lang="es-ES" sz="2600" b="1" dirty="0" err="1">
                <a:latin typeface="Constantia" panose="02030602050306030303" pitchFamily="18" charset="0"/>
              </a:rPr>
              <a:t>Duchovní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temnota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pokryla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zemi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hustá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temnota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pokryla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lidi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cs-CZ" sz="2600" b="1" dirty="0">
                <a:latin typeface="Constantia" panose="02030602050306030303" pitchFamily="18" charset="0"/>
              </a:rPr>
              <a:t>                 </a:t>
            </a:r>
            <a:r>
              <a:rPr lang="es-ES" sz="2600" b="1" dirty="0">
                <a:latin typeface="Constantia" panose="02030602050306030303" pitchFamily="18" charset="0"/>
              </a:rPr>
              <a:t>V </a:t>
            </a:r>
            <a:r>
              <a:rPr lang="es-ES" sz="2600" b="1" dirty="0" err="1">
                <a:latin typeface="Constantia" panose="02030602050306030303" pitchFamily="18" charset="0"/>
              </a:rPr>
              <a:t>mnoha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církvích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panuje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skepse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nevíra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ohledně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výkladu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Písma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Mnoho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mnoho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lidí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zpochybňuje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pravdivost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pravdivost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Písma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Lidské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uvažování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představy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lidského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srdce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podkopávají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inspiraci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Božího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slova</a:t>
            </a:r>
            <a:r>
              <a:rPr lang="es-ES" sz="26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Tato </a:t>
            </a:r>
            <a:r>
              <a:rPr lang="es-ES" sz="2600" b="1" dirty="0" err="1">
                <a:latin typeface="Constantia" panose="02030602050306030303" pitchFamily="18" charset="0"/>
              </a:rPr>
              <a:t>svatá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kniha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odolala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útokům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Satana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který</a:t>
            </a:r>
            <a:r>
              <a:rPr lang="es-ES" sz="2600" b="1" dirty="0">
                <a:latin typeface="Constantia" panose="02030602050306030303" pitchFamily="18" charset="0"/>
              </a:rPr>
              <a:t> se </a:t>
            </a:r>
            <a:r>
              <a:rPr lang="es-ES" sz="2600" b="1" dirty="0" err="1">
                <a:latin typeface="Constantia" panose="02030602050306030303" pitchFamily="18" charset="0"/>
              </a:rPr>
              <a:t>spojil</a:t>
            </a:r>
            <a:r>
              <a:rPr lang="es-ES" sz="2600" b="1" dirty="0">
                <a:latin typeface="Constantia" panose="02030602050306030303" pitchFamily="18" charset="0"/>
              </a:rPr>
              <a:t> se </a:t>
            </a:r>
            <a:r>
              <a:rPr lang="es-ES" sz="2600" b="1" dirty="0" err="1">
                <a:latin typeface="Constantia" panose="02030602050306030303" pitchFamily="18" charset="0"/>
              </a:rPr>
              <a:t>zlými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aby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zahalil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vše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co</a:t>
            </a:r>
            <a:r>
              <a:rPr lang="es-ES" sz="2600" b="1" dirty="0">
                <a:latin typeface="Constantia" panose="02030602050306030303" pitchFamily="18" charset="0"/>
              </a:rPr>
              <a:t> je </a:t>
            </a:r>
            <a:r>
              <a:rPr lang="es-ES" sz="2600" b="1" dirty="0" err="1">
                <a:latin typeface="Constantia" panose="02030602050306030303" pitchFamily="18" charset="0"/>
              </a:rPr>
              <a:t>božského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charakteru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mraky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temnotou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cs-CZ" sz="2600" b="1" dirty="0">
                <a:latin typeface="Constantia" panose="02030602050306030303" pitchFamily="18" charset="0"/>
              </a:rPr>
              <a:t>                 </a:t>
            </a:r>
            <a:r>
              <a:rPr lang="es-ES" sz="2600" b="1" dirty="0" err="1">
                <a:latin typeface="Constantia" panose="02030602050306030303" pitchFamily="18" charset="0"/>
              </a:rPr>
              <a:t>Pán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však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zachoval</a:t>
            </a:r>
            <a:r>
              <a:rPr lang="es-ES" sz="2600" b="1" dirty="0">
                <a:latin typeface="Constantia" panose="02030602050306030303" pitchFamily="18" charset="0"/>
              </a:rPr>
              <a:t> tuto </a:t>
            </a:r>
            <a:r>
              <a:rPr lang="es-ES" sz="2600" b="1" dirty="0" err="1">
                <a:latin typeface="Constantia" panose="02030602050306030303" pitchFamily="18" charset="0"/>
              </a:rPr>
              <a:t>svatou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knihu</a:t>
            </a:r>
            <a:r>
              <a:rPr lang="es-ES" sz="2600" b="1" dirty="0">
                <a:latin typeface="Constantia" panose="02030602050306030303" pitchFamily="18" charset="0"/>
              </a:rPr>
              <a:t> v </a:t>
            </a:r>
            <a:r>
              <a:rPr lang="es-ES" sz="2600" b="1" dirty="0" err="1">
                <a:latin typeface="Constantia" panose="02030602050306030303" pitchFamily="18" charset="0"/>
              </a:rPr>
              <a:t>její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současné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podobě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svou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vlastní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zázračnou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mocí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jako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mapu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nebo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cestu</a:t>
            </a:r>
            <a:r>
              <a:rPr lang="es-ES" sz="2600" b="1" dirty="0">
                <a:latin typeface="Constantia" panose="02030602050306030303" pitchFamily="18" charset="0"/>
              </a:rPr>
              <a:t> pro </a:t>
            </a:r>
            <a:r>
              <a:rPr lang="es-ES" sz="2600" b="1" dirty="0" err="1">
                <a:latin typeface="Constantia" panose="02030602050306030303" pitchFamily="18" charset="0"/>
              </a:rPr>
              <a:t>lidskou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rodinu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aby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ukázala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cestu</a:t>
            </a:r>
            <a:r>
              <a:rPr lang="es-ES" sz="2600" b="1" dirty="0">
                <a:latin typeface="Constantia" panose="02030602050306030303" pitchFamily="18" charset="0"/>
              </a:rPr>
              <a:t> do </a:t>
            </a:r>
            <a:r>
              <a:rPr lang="es-ES" sz="2600" b="1" dirty="0" err="1">
                <a:latin typeface="Constantia" panose="02030602050306030303" pitchFamily="18" charset="0"/>
              </a:rPr>
              <a:t>nebe</a:t>
            </a:r>
            <a:r>
              <a:rPr lang="es-ES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(</a:t>
            </a:r>
            <a:r>
              <a:rPr lang="es-ES" sz="1400" b="1" dirty="0"/>
              <a:t>E. G. W.</a:t>
            </a:r>
            <a:r>
              <a:rPr lang="cs-CZ" sz="1400" b="1" dirty="0"/>
              <a:t>:</a:t>
            </a:r>
            <a:r>
              <a:rPr lang="es-ES" sz="1400" b="1" dirty="0"/>
              <a:t> </a:t>
            </a:r>
            <a:r>
              <a:rPr lang="cs-CZ" sz="1400" b="1" dirty="0" err="1"/>
              <a:t>Selected</a:t>
            </a:r>
            <a:r>
              <a:rPr lang="cs-CZ" sz="1400" b="1" dirty="0"/>
              <a:t> </a:t>
            </a:r>
            <a:r>
              <a:rPr lang="cs-CZ" sz="1400" b="1" dirty="0" err="1"/>
              <a:t>Messages</a:t>
            </a:r>
            <a:r>
              <a:rPr lang="cs-CZ" sz="1400" b="1" dirty="0"/>
              <a:t> svazek 1 strana 15 – neautorizovaný překlad: Ivo Kapec</a:t>
            </a:r>
            <a:r>
              <a:rPr lang="es-ES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B</a:t>
            </a:r>
            <a:r>
              <a:rPr lang="cs-CZ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OJ</a:t>
            </a:r>
            <a:r>
              <a:rPr lang="es-ES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 O MYSL</a:t>
            </a:r>
            <a:r>
              <a:rPr lang="cs-CZ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 ČLOVĚKA</a:t>
            </a:r>
            <a:endParaRPr lang="es-ES" sz="6000" b="1" dirty="0">
              <a:ln w="6600">
                <a:solidFill>
                  <a:srgbClr val="132960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13296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8" y="442425"/>
            <a:ext cx="10126494" cy="646331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Bůh tohoto světa oslepil jejich nevěřící mysl, aby jim nevzešlo světlo evangelia slávy Kristovy, slávy toho, který je obrazem Božím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</a:t>
            </a:r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list Korintským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61365" y="1121816"/>
            <a:ext cx="8943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Jedno</a:t>
            </a:r>
            <a:r>
              <a:rPr lang="es-ES" sz="2000" b="1" dirty="0"/>
              <a:t> </a:t>
            </a:r>
            <a:r>
              <a:rPr lang="es-ES" sz="2000" b="1" dirty="0" err="1"/>
              <a:t>španělské</a:t>
            </a:r>
            <a:r>
              <a:rPr lang="es-ES" sz="2000" b="1" dirty="0"/>
              <a:t> </a:t>
            </a:r>
            <a:r>
              <a:rPr lang="es-ES" sz="2000" b="1" dirty="0" err="1"/>
              <a:t>přísloví</a:t>
            </a:r>
            <a:r>
              <a:rPr lang="es-ES" sz="2000" b="1" dirty="0"/>
              <a:t> </a:t>
            </a:r>
            <a:r>
              <a:rPr lang="es-ES" sz="2000" b="1" dirty="0" err="1"/>
              <a:t>říká</a:t>
            </a:r>
            <a:r>
              <a:rPr lang="es-ES" sz="2000" b="1" dirty="0"/>
              <a:t>: "</a:t>
            </a:r>
            <a:r>
              <a:rPr lang="es-ES" sz="2000" b="1" dirty="0" err="1"/>
              <a:t>Není</a:t>
            </a:r>
            <a:r>
              <a:rPr lang="es-ES" sz="2000" b="1" dirty="0"/>
              <a:t> </a:t>
            </a:r>
            <a:r>
              <a:rPr lang="es-ES" sz="2000" b="1" dirty="0" err="1"/>
              <a:t>horšího</a:t>
            </a:r>
            <a:r>
              <a:rPr lang="es-ES" sz="2000" b="1" dirty="0"/>
              <a:t> </a:t>
            </a:r>
            <a:r>
              <a:rPr lang="es-ES" sz="2000" b="1" dirty="0" err="1"/>
              <a:t>slepce</a:t>
            </a:r>
            <a:r>
              <a:rPr lang="es-ES" sz="2000" b="1" dirty="0"/>
              <a:t> </a:t>
            </a:r>
            <a:r>
              <a:rPr lang="es-ES" sz="2000" b="1" dirty="0" err="1"/>
              <a:t>než</a:t>
            </a:r>
            <a:r>
              <a:rPr lang="es-ES" sz="2000" b="1" dirty="0"/>
              <a:t> ten, </a:t>
            </a:r>
            <a:r>
              <a:rPr lang="es-ES" sz="2000" b="1" dirty="0" err="1"/>
              <a:t>kdo</a:t>
            </a:r>
            <a:r>
              <a:rPr lang="es-ES" sz="2000" b="1" dirty="0"/>
              <a:t> </a:t>
            </a:r>
            <a:r>
              <a:rPr lang="es-ES" sz="2000" b="1" dirty="0" err="1"/>
              <a:t>nechce</a:t>
            </a:r>
            <a:r>
              <a:rPr lang="es-ES" sz="2000" b="1" dirty="0"/>
              <a:t> </a:t>
            </a:r>
            <a:r>
              <a:rPr lang="es-ES" sz="2000" b="1" dirty="0" err="1"/>
              <a:t>vidět</a:t>
            </a:r>
            <a:r>
              <a:rPr lang="es-ES" sz="2000" b="1" dirty="0"/>
              <a:t>." </a:t>
            </a:r>
            <a:r>
              <a:rPr lang="es-ES" sz="2000" b="1" dirty="0" err="1"/>
              <a:t>Jinými</a:t>
            </a:r>
            <a:r>
              <a:rPr lang="es-ES" sz="2000" b="1" dirty="0"/>
              <a:t> </a:t>
            </a:r>
            <a:r>
              <a:rPr lang="es-ES" sz="2000" b="1" dirty="0" err="1"/>
              <a:t>slovy</a:t>
            </a:r>
            <a:r>
              <a:rPr lang="es-ES" sz="2000" b="1" dirty="0"/>
              <a:t>, je </a:t>
            </a:r>
            <a:r>
              <a:rPr lang="es-ES" sz="2000" b="1" dirty="0" err="1"/>
              <a:t>zbytečné</a:t>
            </a:r>
            <a:r>
              <a:rPr lang="es-ES" sz="2000" b="1" dirty="0"/>
              <a:t> </a:t>
            </a:r>
            <a:r>
              <a:rPr lang="es-ES" sz="2000" b="1" dirty="0" err="1"/>
              <a:t>někoho</a:t>
            </a:r>
            <a:r>
              <a:rPr lang="es-ES" sz="2000" b="1" dirty="0"/>
              <a:t> </a:t>
            </a:r>
            <a:r>
              <a:rPr lang="es-ES" sz="2000" b="1" dirty="0" err="1"/>
              <a:t>přesvědčovat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</a:t>
            </a:r>
            <a:r>
              <a:rPr lang="es-ES" sz="2000" b="1" dirty="0" err="1"/>
              <a:t>viděl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, </a:t>
            </a:r>
            <a:r>
              <a:rPr lang="es-ES" sz="2000" b="1" dirty="0" err="1"/>
              <a:t>co</a:t>
            </a:r>
            <a:r>
              <a:rPr lang="es-ES" sz="2000" b="1" dirty="0"/>
              <a:t> </a:t>
            </a:r>
            <a:r>
              <a:rPr lang="es-ES" sz="2000" b="1" dirty="0" err="1"/>
              <a:t>vidět</a:t>
            </a:r>
            <a:r>
              <a:rPr lang="es-ES" sz="2000" b="1" dirty="0"/>
              <a:t> </a:t>
            </a:r>
            <a:r>
              <a:rPr lang="es-ES" sz="2000" b="1" dirty="0" err="1"/>
              <a:t>nechce</a:t>
            </a:r>
            <a:r>
              <a:rPr lang="es-ES" sz="2000" b="1" dirty="0"/>
              <a:t>. </a:t>
            </a:r>
            <a:r>
              <a:rPr lang="es-ES" sz="2000" b="1" dirty="0" err="1"/>
              <a:t>Totéž</a:t>
            </a:r>
            <a:r>
              <a:rPr lang="es-ES" sz="2000" b="1" dirty="0"/>
              <a:t> </a:t>
            </a:r>
            <a:r>
              <a:rPr lang="es-ES" sz="2000" b="1" dirty="0" err="1"/>
              <a:t>platí</a:t>
            </a:r>
            <a:r>
              <a:rPr lang="es-ES" sz="2000" b="1" dirty="0"/>
              <a:t> o </a:t>
            </a:r>
            <a:r>
              <a:rPr lang="es-ES" sz="2000" b="1" dirty="0" err="1"/>
              <a:t>těch</a:t>
            </a:r>
            <a:r>
              <a:rPr lang="es-ES" sz="2000" b="1" dirty="0"/>
              <a:t>, </a:t>
            </a:r>
            <a:r>
              <a:rPr lang="es-ES" sz="2000" b="1" dirty="0" err="1"/>
              <a:t>kdo</a:t>
            </a:r>
            <a:r>
              <a:rPr lang="es-ES" sz="2000" b="1" dirty="0"/>
              <a:t> </a:t>
            </a:r>
            <a:r>
              <a:rPr lang="es-ES" sz="2000" b="1" dirty="0" err="1"/>
              <a:t>byli</a:t>
            </a:r>
            <a:r>
              <a:rPr lang="es-ES" sz="2000" b="1" dirty="0"/>
              <a:t> </a:t>
            </a:r>
            <a:r>
              <a:rPr lang="es-ES" sz="2000" b="1" dirty="0" err="1"/>
              <a:t>oslepeni</a:t>
            </a:r>
            <a:r>
              <a:rPr lang="es-ES" sz="2000" b="1" dirty="0"/>
              <a:t> "</a:t>
            </a:r>
            <a:r>
              <a:rPr lang="es-ES" sz="2000" b="1" dirty="0" err="1"/>
              <a:t>bohem</a:t>
            </a:r>
            <a:r>
              <a:rPr lang="es-ES" sz="2000" b="1" dirty="0"/>
              <a:t> </a:t>
            </a:r>
            <a:r>
              <a:rPr lang="es-ES" sz="2000" b="1" dirty="0" err="1"/>
              <a:t>tohoto</a:t>
            </a:r>
            <a:r>
              <a:rPr lang="es-ES" sz="2000" b="1" dirty="0"/>
              <a:t> </a:t>
            </a:r>
            <a:r>
              <a:rPr lang="es-ES" sz="2000" b="1" dirty="0" err="1"/>
              <a:t>světa</a:t>
            </a:r>
            <a:r>
              <a:rPr lang="es-ES" sz="2000" b="1" dirty="0"/>
              <a:t>". (2</a:t>
            </a:r>
            <a:r>
              <a:rPr lang="cs-CZ" sz="2000" b="1" dirty="0"/>
              <a:t>. list Korintským</a:t>
            </a:r>
            <a:r>
              <a:rPr lang="es-ES" sz="2000" b="1" dirty="0"/>
              <a:t> 4</a:t>
            </a:r>
            <a:r>
              <a:rPr lang="cs-CZ" sz="2000" b="1" dirty="0"/>
              <a:t>,</a:t>
            </a:r>
            <a:r>
              <a:rPr lang="es-ES" sz="2000" b="1" dirty="0"/>
              <a:t>4).</a:t>
            </a: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97" y="3646717"/>
            <a:ext cx="3121152" cy="3121152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431836" y="3650111"/>
            <a:ext cx="5328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Ale </a:t>
            </a:r>
            <a:r>
              <a:rPr lang="es-ES" sz="2000" b="1" dirty="0" err="1"/>
              <a:t>nikdo</a:t>
            </a:r>
            <a:r>
              <a:rPr lang="es-ES" sz="2000" b="1" dirty="0"/>
              <a:t> </a:t>
            </a:r>
            <a:r>
              <a:rPr lang="es-ES" sz="2000" b="1" dirty="0" err="1"/>
              <a:t>nemusí</a:t>
            </a:r>
            <a:r>
              <a:rPr lang="es-ES" sz="2000" b="1" dirty="0"/>
              <a:t> </a:t>
            </a:r>
            <a:r>
              <a:rPr lang="es-ES" sz="2000" b="1" dirty="0" err="1"/>
              <a:t>zůstat</a:t>
            </a:r>
            <a:r>
              <a:rPr lang="es-ES" sz="2000" b="1" dirty="0"/>
              <a:t> v </a:t>
            </a:r>
            <a:r>
              <a:rPr lang="es-ES" sz="2000" b="1" dirty="0" err="1"/>
              <a:t>tomto</a:t>
            </a:r>
            <a:r>
              <a:rPr lang="es-ES" sz="2000" b="1" dirty="0"/>
              <a:t> </a:t>
            </a:r>
            <a:r>
              <a:rPr lang="es-ES" sz="2000" b="1" dirty="0" err="1"/>
              <a:t>stavu</a:t>
            </a:r>
            <a:r>
              <a:rPr lang="es-ES" sz="2000" b="1" dirty="0"/>
              <a:t>. </a:t>
            </a:r>
            <a:r>
              <a:rPr lang="es-ES" sz="2000" b="1" dirty="0" err="1"/>
              <a:t>Když</a:t>
            </a:r>
            <a:r>
              <a:rPr lang="es-ES" sz="2000" b="1" dirty="0"/>
              <a:t> je </a:t>
            </a:r>
            <a:r>
              <a:rPr lang="es-ES" sz="2000" b="1" dirty="0" err="1"/>
              <a:t>mysl</a:t>
            </a:r>
            <a:r>
              <a:rPr lang="es-ES" sz="2000" b="1" dirty="0"/>
              <a:t> v </a:t>
            </a:r>
            <a:r>
              <a:rPr lang="es-ES" sz="2000" b="1" dirty="0" err="1"/>
              <a:t>duchovní</a:t>
            </a:r>
            <a:r>
              <a:rPr lang="es-ES" sz="2000" b="1" dirty="0"/>
              <a:t> </a:t>
            </a:r>
            <a:r>
              <a:rPr lang="es-ES" sz="2000" b="1" dirty="0" err="1"/>
              <a:t>temnotě</a:t>
            </a:r>
            <a:r>
              <a:rPr lang="es-ES" sz="2000" b="1" dirty="0"/>
              <a:t>, </a:t>
            </a:r>
            <a:r>
              <a:rPr lang="es-ES" sz="2000" b="1" dirty="0" err="1"/>
              <a:t>existuje</a:t>
            </a:r>
            <a:r>
              <a:rPr lang="es-ES" sz="2000" b="1" dirty="0"/>
              <a:t> </a:t>
            </a:r>
            <a:r>
              <a:rPr lang="es-ES" sz="2000" b="1" dirty="0" err="1"/>
              <a:t>světlo</a:t>
            </a:r>
            <a:r>
              <a:rPr lang="es-ES" sz="2000" b="1" dirty="0"/>
              <a:t>, </a:t>
            </a:r>
            <a:r>
              <a:rPr lang="es-ES" sz="2000" b="1" dirty="0" err="1"/>
              <a:t>které</a:t>
            </a:r>
            <a:r>
              <a:rPr lang="es-ES" sz="2000" b="1" dirty="0"/>
              <a:t> v </a:t>
            </a:r>
            <a:r>
              <a:rPr lang="es-ES" sz="2000" b="1" dirty="0" err="1"/>
              <a:t>ní</a:t>
            </a:r>
            <a:r>
              <a:rPr lang="es-ES" sz="2000" b="1" dirty="0"/>
              <a:t> </a:t>
            </a:r>
            <a:r>
              <a:rPr lang="es-ES" sz="2000" b="1" dirty="0" err="1"/>
              <a:t>může</a:t>
            </a:r>
            <a:r>
              <a:rPr lang="es-ES" sz="2000" b="1" dirty="0"/>
              <a:t> a </a:t>
            </a:r>
            <a:r>
              <a:rPr lang="es-ES" sz="2000" b="1" dirty="0" err="1"/>
              <a:t>chce</a:t>
            </a:r>
            <a:r>
              <a:rPr lang="es-ES" sz="2000" b="1" dirty="0"/>
              <a:t> </a:t>
            </a:r>
            <a:r>
              <a:rPr lang="es-ES" sz="2000" b="1" dirty="0" err="1"/>
              <a:t>zářit</a:t>
            </a:r>
            <a:r>
              <a:rPr lang="es-ES" sz="2000" b="1" dirty="0"/>
              <a:t>: "</a:t>
            </a:r>
            <a:r>
              <a:rPr lang="es-ES" sz="2000" b="1" dirty="0" err="1"/>
              <a:t>Světlo</a:t>
            </a:r>
            <a:r>
              <a:rPr lang="es-ES" sz="2000" b="1" dirty="0"/>
              <a:t> [</a:t>
            </a:r>
            <a:r>
              <a:rPr lang="es-ES" sz="2000" b="1" dirty="0" err="1"/>
              <a:t>Ježíš</a:t>
            </a:r>
            <a:r>
              <a:rPr lang="es-ES" sz="2000" b="1" dirty="0"/>
              <a:t>] </a:t>
            </a:r>
            <a:r>
              <a:rPr lang="es-ES" sz="2000" b="1" dirty="0" err="1"/>
              <a:t>svítí</a:t>
            </a:r>
            <a:r>
              <a:rPr lang="es-ES" sz="2000" b="1" dirty="0"/>
              <a:t> ve </a:t>
            </a:r>
            <a:r>
              <a:rPr lang="es-ES" sz="2000" b="1" dirty="0" err="1"/>
              <a:t>tmě</a:t>
            </a:r>
            <a:r>
              <a:rPr lang="es-ES" sz="2000" b="1" dirty="0"/>
              <a:t> a </a:t>
            </a:r>
            <a:r>
              <a:rPr lang="es-ES" sz="2000" b="1" dirty="0" err="1"/>
              <a:t>tma</a:t>
            </a:r>
            <a:r>
              <a:rPr lang="es-ES" sz="2000" b="1" dirty="0"/>
              <a:t> </a:t>
            </a:r>
            <a:r>
              <a:rPr lang="es-ES" sz="2000" b="1" dirty="0" err="1"/>
              <a:t>ho</a:t>
            </a:r>
            <a:r>
              <a:rPr lang="es-ES" sz="2000" b="1" dirty="0"/>
              <a:t> </a:t>
            </a:r>
            <a:r>
              <a:rPr lang="es-ES" sz="2000" b="1" dirty="0" err="1"/>
              <a:t>nepoh</a:t>
            </a:r>
            <a:r>
              <a:rPr lang="cs-CZ" sz="2000" b="1" dirty="0" err="1"/>
              <a:t>lti</a:t>
            </a:r>
            <a:r>
              <a:rPr lang="es-ES" sz="2000" b="1" dirty="0"/>
              <a:t>la." (J</a:t>
            </a:r>
            <a:r>
              <a:rPr lang="cs-CZ" sz="2000" b="1" dirty="0"/>
              <a:t>a</a:t>
            </a:r>
            <a:r>
              <a:rPr lang="es-ES" sz="2000" b="1" dirty="0"/>
              <a:t>n 1</a:t>
            </a:r>
            <a:r>
              <a:rPr lang="cs-CZ" sz="2000" b="1" dirty="0"/>
              <a:t>,</a:t>
            </a:r>
            <a:r>
              <a:rPr lang="es-ES" sz="2000" b="1" dirty="0"/>
              <a:t>5).</a:t>
            </a: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61365" y="2290218"/>
            <a:ext cx="894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Nedostatek</a:t>
            </a:r>
            <a:r>
              <a:rPr lang="es-ES" sz="2000" b="1" dirty="0"/>
              <a:t> </a:t>
            </a:r>
            <a:r>
              <a:rPr lang="es-ES" sz="2000" b="1" dirty="0" err="1"/>
              <a:t>poznání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straně</a:t>
            </a:r>
            <a:r>
              <a:rPr lang="es-ES" sz="2000" b="1" dirty="0"/>
              <a:t> </a:t>
            </a:r>
            <a:r>
              <a:rPr lang="es-ES" sz="2000" b="1" dirty="0" err="1"/>
              <a:t>těch</a:t>
            </a:r>
            <a:r>
              <a:rPr lang="es-ES" sz="2000" b="1" dirty="0"/>
              <a:t>, </a:t>
            </a:r>
            <a:r>
              <a:rPr lang="es-ES" sz="2000" b="1" dirty="0" err="1"/>
              <a:t>kteří</a:t>
            </a:r>
            <a:r>
              <a:rPr lang="es-ES" sz="2000" b="1" dirty="0"/>
              <a:t> se </a:t>
            </a:r>
            <a:r>
              <a:rPr lang="es-ES" sz="2000" b="1" dirty="0" err="1"/>
              <a:t>ztratí</a:t>
            </a:r>
            <a:r>
              <a:rPr lang="es-ES" sz="2000" b="1" dirty="0"/>
              <a:t>, </a:t>
            </a:r>
            <a:r>
              <a:rPr lang="es-ES" sz="2000" b="1" dirty="0" err="1"/>
              <a:t>není</a:t>
            </a:r>
            <a:r>
              <a:rPr lang="es-ES" sz="2000" b="1" dirty="0"/>
              <a:t> </a:t>
            </a:r>
            <a:r>
              <a:rPr lang="es-ES" sz="2000" b="1" dirty="0" err="1"/>
              <a:t>způsoben</a:t>
            </a:r>
            <a:r>
              <a:rPr lang="es-ES" sz="2000" b="1" dirty="0"/>
              <a:t> </a:t>
            </a:r>
            <a:r>
              <a:rPr lang="es-ES" sz="2000" b="1" dirty="0" err="1"/>
              <a:t>tím</a:t>
            </a:r>
            <a:r>
              <a:rPr lang="es-ES" sz="2000" b="1" dirty="0"/>
              <a:t>, </a:t>
            </a:r>
            <a:r>
              <a:rPr lang="es-ES" sz="2000" b="1" dirty="0" err="1"/>
              <a:t>že</a:t>
            </a:r>
            <a:r>
              <a:rPr lang="es-ES" sz="2000" b="1" dirty="0"/>
              <a:t> </a:t>
            </a:r>
            <a:r>
              <a:rPr lang="es-ES" sz="2000" b="1" dirty="0" err="1"/>
              <a:t>by</a:t>
            </a:r>
            <a:r>
              <a:rPr lang="es-ES" sz="2000" b="1" dirty="0"/>
              <a:t> </a:t>
            </a:r>
            <a:r>
              <a:rPr lang="es-ES" sz="2000" b="1" dirty="0" err="1"/>
              <a:t>neměli</a:t>
            </a:r>
            <a:r>
              <a:rPr lang="es-ES" sz="2000" b="1" dirty="0"/>
              <a:t> </a:t>
            </a:r>
            <a:r>
              <a:rPr lang="es-ES" sz="2000" b="1" dirty="0" err="1"/>
              <a:t>schopnost</a:t>
            </a:r>
            <a:r>
              <a:rPr lang="es-ES" sz="2000" b="1" dirty="0"/>
              <a:t> </a:t>
            </a:r>
            <a:r>
              <a:rPr lang="es-ES" sz="2000" b="1" dirty="0" err="1"/>
              <a:t>poznávat</a:t>
            </a:r>
            <a:r>
              <a:rPr lang="es-ES" sz="2000" b="1" dirty="0"/>
              <a:t>. Je </a:t>
            </a:r>
            <a:r>
              <a:rPr lang="es-ES" sz="2000" b="1" dirty="0" err="1"/>
              <a:t>to</a:t>
            </a:r>
            <a:r>
              <a:rPr lang="es-ES" sz="2000" b="1" dirty="0"/>
              <a:t> proto, </a:t>
            </a:r>
            <a:r>
              <a:rPr lang="es-ES" sz="2000" b="1" dirty="0" err="1"/>
              <a:t>že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nechtějí</a:t>
            </a:r>
            <a:r>
              <a:rPr lang="es-ES" sz="2000" b="1" dirty="0"/>
              <a:t> </a:t>
            </a:r>
            <a:r>
              <a:rPr lang="es-ES" sz="2000" b="1" dirty="0" err="1"/>
              <a:t>vědět</a:t>
            </a:r>
            <a:r>
              <a:rPr lang="es-ES" sz="2000" b="1" dirty="0"/>
              <a:t>. </a:t>
            </a:r>
            <a:r>
              <a:rPr lang="es-ES" sz="2000" b="1" dirty="0" err="1"/>
              <a:t>Ďábel</a:t>
            </a:r>
            <a:r>
              <a:rPr lang="es-ES" sz="2000" b="1" dirty="0"/>
              <a:t> </a:t>
            </a:r>
            <a:r>
              <a:rPr lang="es-ES" sz="2000" b="1" dirty="0" err="1"/>
              <a:t>zaměst</a:t>
            </a:r>
            <a:r>
              <a:rPr lang="cs-CZ" sz="2000" b="1" dirty="0"/>
              <a:t>-</a:t>
            </a:r>
            <a:r>
              <a:rPr lang="es-ES" sz="2000" b="1" dirty="0" err="1"/>
              <a:t>nává</a:t>
            </a:r>
            <a:r>
              <a:rPr lang="es-ES" sz="2000" b="1" dirty="0"/>
              <a:t>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mysl</a:t>
            </a:r>
            <a:r>
              <a:rPr lang="es-ES" sz="2000" b="1" dirty="0"/>
              <a:t> </a:t>
            </a:r>
            <a:r>
              <a:rPr lang="es-ES" sz="2000" b="1" dirty="0" err="1"/>
              <a:t>mnoha</a:t>
            </a:r>
            <a:r>
              <a:rPr lang="es-ES" sz="2000" b="1" dirty="0"/>
              <a:t> </a:t>
            </a:r>
            <a:r>
              <a:rPr lang="es-ES" sz="2000" b="1" dirty="0" err="1"/>
              <a:t>věcmi</a:t>
            </a:r>
            <a:r>
              <a:rPr lang="es-ES" sz="2000" b="1" dirty="0"/>
              <a:t>, </a:t>
            </a:r>
            <a:r>
              <a:rPr lang="es-ES" sz="2000" b="1" dirty="0" err="1"/>
              <a:t>které</a:t>
            </a:r>
            <a:r>
              <a:rPr lang="es-ES" sz="2000" b="1" dirty="0"/>
              <a:t> </a:t>
            </a:r>
            <a:r>
              <a:rPr lang="es-ES" sz="2000" b="1" dirty="0" err="1"/>
              <a:t>jim</a:t>
            </a:r>
            <a:r>
              <a:rPr lang="es-ES" sz="2000" b="1" dirty="0"/>
              <a:t> </a:t>
            </a:r>
            <a:r>
              <a:rPr lang="es-ES" sz="2000" b="1" dirty="0" err="1"/>
              <a:t>brání</a:t>
            </a:r>
            <a:r>
              <a:rPr lang="es-ES" sz="2000" b="1" dirty="0"/>
              <a:t> </a:t>
            </a:r>
            <a:r>
              <a:rPr lang="es-ES" sz="2000" b="1" dirty="0" err="1"/>
              <a:t>přemýšlet</a:t>
            </a:r>
            <a:r>
              <a:rPr lang="es-ES" sz="2000" b="1" dirty="0"/>
              <a:t> o </a:t>
            </a:r>
            <a:r>
              <a:rPr lang="es-ES" sz="2000" b="1" dirty="0" err="1"/>
              <a:t>tom</a:t>
            </a:r>
            <a:r>
              <a:rPr lang="es-ES" sz="2000" b="1" dirty="0"/>
              <a:t>, </a:t>
            </a:r>
            <a:r>
              <a:rPr lang="es-ES" sz="2000" b="1" dirty="0" err="1"/>
              <a:t>co</a:t>
            </a:r>
            <a:r>
              <a:rPr lang="es-ES" sz="2000" b="1" dirty="0"/>
              <a:t> je </a:t>
            </a:r>
            <a:r>
              <a:rPr lang="es-ES" sz="2000" b="1" dirty="0" err="1"/>
              <a:t>skutečně</a:t>
            </a:r>
            <a:r>
              <a:rPr lang="es-ES" sz="2000" b="1" dirty="0"/>
              <a:t> </a:t>
            </a:r>
            <a:r>
              <a:rPr lang="es-ES" sz="2000" b="1" dirty="0" err="1"/>
              <a:t>důležité</a:t>
            </a:r>
            <a:r>
              <a:rPr lang="es-ES" sz="2000" b="1" dirty="0"/>
              <a:t>: o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spáse</a:t>
            </a:r>
            <a:r>
              <a:rPr lang="es-ES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431836" y="5588124"/>
            <a:ext cx="5328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Ti z </a:t>
            </a:r>
            <a:r>
              <a:rPr lang="es-ES" sz="2000" b="1" dirty="0" err="1"/>
              <a:t>nás</a:t>
            </a:r>
            <a:r>
              <a:rPr lang="es-ES" sz="2000" b="1" dirty="0"/>
              <a:t>, </a:t>
            </a:r>
            <a:r>
              <a:rPr lang="es-ES" sz="2000" b="1" dirty="0" err="1"/>
              <a:t>kteří</a:t>
            </a:r>
            <a:r>
              <a:rPr lang="es-ES" sz="2000" b="1" dirty="0"/>
              <a:t> toto </a:t>
            </a:r>
            <a:r>
              <a:rPr lang="es-ES" sz="2000" b="1" dirty="0" err="1"/>
              <a:t>světlo</a:t>
            </a:r>
            <a:r>
              <a:rPr lang="es-ES" sz="2000" b="1" dirty="0"/>
              <a:t> </a:t>
            </a:r>
            <a:r>
              <a:rPr lang="es-ES" sz="2000" b="1" dirty="0" err="1"/>
              <a:t>přijmou</a:t>
            </a:r>
            <a:r>
              <a:rPr lang="es-ES" sz="2000" b="1" dirty="0"/>
              <a:t>, </a:t>
            </a:r>
            <a:r>
              <a:rPr lang="es-ES" sz="2000" b="1" dirty="0" err="1"/>
              <a:t>mohou</a:t>
            </a:r>
            <a:r>
              <a:rPr lang="es-ES" sz="2000" b="1" dirty="0"/>
              <a:t> </a:t>
            </a:r>
            <a:r>
              <a:rPr lang="es-ES" sz="2000" b="1" dirty="0" err="1"/>
              <a:t>zmařit</a:t>
            </a:r>
            <a:r>
              <a:rPr lang="es-ES" sz="2000" b="1" dirty="0"/>
              <a:t> </a:t>
            </a:r>
            <a:r>
              <a:rPr lang="es-ES" sz="2000" b="1" dirty="0" err="1"/>
              <a:t>dílo</a:t>
            </a:r>
            <a:r>
              <a:rPr lang="es-ES" sz="2000" b="1" dirty="0"/>
              <a:t> </a:t>
            </a:r>
            <a:r>
              <a:rPr lang="es-ES" sz="2000" b="1" dirty="0" err="1"/>
              <a:t>nepřítele</a:t>
            </a:r>
            <a:r>
              <a:rPr lang="es-ES" sz="2000" b="1" dirty="0"/>
              <a:t> a </a:t>
            </a:r>
            <a:r>
              <a:rPr lang="es-ES" sz="2000" b="1" dirty="0" err="1"/>
              <a:t>způsobit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</a:t>
            </a:r>
            <a:r>
              <a:rPr lang="es-ES" sz="2000" b="1" dirty="0" err="1"/>
              <a:t>Ježíšovo</a:t>
            </a:r>
            <a:r>
              <a:rPr lang="es-ES" sz="2000" b="1" dirty="0"/>
              <a:t> </a:t>
            </a:r>
            <a:r>
              <a:rPr lang="es-ES" sz="2000" b="1" dirty="0" err="1"/>
              <a:t>světlo</a:t>
            </a:r>
            <a:r>
              <a:rPr lang="es-ES" sz="2000" b="1" dirty="0"/>
              <a:t> </a:t>
            </a:r>
            <a:r>
              <a:rPr lang="es-ES" sz="2000" b="1" dirty="0" err="1"/>
              <a:t>zazářilo</a:t>
            </a:r>
            <a:r>
              <a:rPr lang="es-ES" sz="2000" b="1" dirty="0"/>
              <a:t> </a:t>
            </a:r>
            <a:r>
              <a:rPr lang="es-ES" sz="2000" b="1" dirty="0" err="1"/>
              <a:t>skrze</a:t>
            </a:r>
            <a:r>
              <a:rPr lang="es-ES" sz="2000" b="1" dirty="0"/>
              <a:t> </a:t>
            </a:r>
            <a:r>
              <a:rPr lang="es-ES" sz="2000" b="1" dirty="0" err="1"/>
              <a:t>temnotu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365156" y="1497702"/>
            <a:ext cx="982684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s-ES" sz="2400" b="1" dirty="0" err="1">
                <a:latin typeface="Constantia" panose="02030602050306030303" pitchFamily="18" charset="0"/>
              </a:rPr>
              <a:t>Všichni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kdo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cestují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cestě</a:t>
            </a:r>
            <a:r>
              <a:rPr lang="es-ES" sz="2400" b="1" dirty="0">
                <a:latin typeface="Constantia" panose="02030602050306030303" pitchFamily="18" charset="0"/>
              </a:rPr>
              <a:t> do </a:t>
            </a:r>
            <a:r>
              <a:rPr lang="es-ES" sz="2400" b="1" dirty="0" err="1">
                <a:latin typeface="Constantia" panose="02030602050306030303" pitchFamily="18" charset="0"/>
              </a:rPr>
              <a:t>nebe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potřebují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bezpečného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průvodce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Nesmíme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kráčet</a:t>
            </a:r>
            <a:r>
              <a:rPr lang="es-ES" sz="2400" b="1" dirty="0">
                <a:latin typeface="Constantia" panose="02030602050306030303" pitchFamily="18" charset="0"/>
              </a:rPr>
              <a:t> v </a:t>
            </a:r>
            <a:r>
              <a:rPr lang="es-ES" sz="2400" b="1" dirty="0" err="1">
                <a:latin typeface="Constantia" panose="02030602050306030303" pitchFamily="18" charset="0"/>
              </a:rPr>
              <a:t>lidské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moudrosti</a:t>
            </a:r>
            <a:r>
              <a:rPr lang="es-ES" sz="2400" b="1" dirty="0">
                <a:latin typeface="Constantia" panose="02030602050306030303" pitchFamily="18" charset="0"/>
              </a:rPr>
              <a:t>. Je </a:t>
            </a:r>
            <a:r>
              <a:rPr lang="es-ES" sz="2400" b="1" dirty="0" err="1">
                <a:latin typeface="Constantia" panose="02030602050306030303" pitchFamily="18" charset="0"/>
              </a:rPr>
              <a:t>naší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výsadou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slyšet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hlas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Kristův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který</a:t>
            </a:r>
            <a:r>
              <a:rPr lang="es-ES" sz="2400" b="1" dirty="0">
                <a:latin typeface="Constantia" panose="02030602050306030303" pitchFamily="18" charset="0"/>
              </a:rPr>
              <a:t> k </a:t>
            </a:r>
            <a:r>
              <a:rPr lang="es-ES" sz="2400" b="1" dirty="0" err="1">
                <a:latin typeface="Constantia" panose="02030602050306030303" pitchFamily="18" charset="0"/>
              </a:rPr>
              <a:t>nám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promlouvá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když</a:t>
            </a:r>
            <a:r>
              <a:rPr lang="es-ES" sz="2400" b="1" dirty="0">
                <a:latin typeface="Constantia" panose="02030602050306030303" pitchFamily="18" charset="0"/>
              </a:rPr>
              <a:t> se </a:t>
            </a:r>
            <a:r>
              <a:rPr lang="es-ES" sz="2400" b="1" dirty="0" err="1">
                <a:latin typeface="Constantia" panose="02030602050306030303" pitchFamily="18" charset="0"/>
              </a:rPr>
              <a:t>vydáváme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cs-CZ" sz="2400" b="1" dirty="0">
                <a:latin typeface="Constantia" panose="02030602050306030303" pitchFamily="18" charset="0"/>
              </a:rPr>
              <a:t>                             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cestu</a:t>
            </a:r>
            <a:r>
              <a:rPr lang="es-ES" sz="2400" b="1" dirty="0">
                <a:latin typeface="Constantia" panose="02030602050306030303" pitchFamily="18" charset="0"/>
              </a:rPr>
              <a:t>, a </a:t>
            </a:r>
            <a:r>
              <a:rPr lang="es-ES" sz="2400" b="1" dirty="0" err="1">
                <a:latin typeface="Constantia" panose="02030602050306030303" pitchFamily="18" charset="0"/>
              </a:rPr>
              <a:t>Jeho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slova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jsou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vždy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slovy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moudrosti</a:t>
            </a:r>
            <a:r>
              <a:rPr lang="es-ES" sz="2400" b="1" dirty="0">
                <a:latin typeface="Constantia" panose="02030602050306030303" pitchFamily="18" charset="0"/>
              </a:rPr>
              <a:t>. ...</a:t>
            </a:r>
          </a:p>
          <a:p>
            <a:pPr>
              <a:spcBef>
                <a:spcPts val="600"/>
              </a:spcBef>
            </a:pPr>
            <a:r>
              <a:rPr lang="es-ES" sz="2400" b="1" dirty="0" err="1">
                <a:latin typeface="Constantia" panose="02030602050306030303" pitchFamily="18" charset="0"/>
              </a:rPr>
              <a:t>Satan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pracuje</a:t>
            </a:r>
            <a:r>
              <a:rPr lang="es-ES" sz="2400" b="1" dirty="0">
                <a:latin typeface="Constantia" panose="02030602050306030303" pitchFamily="18" charset="0"/>
              </a:rPr>
              <a:t> s </a:t>
            </a:r>
            <a:r>
              <a:rPr lang="es-ES" sz="2400" b="1" dirty="0" err="1">
                <a:latin typeface="Constantia" panose="02030602050306030303" pitchFamily="18" charset="0"/>
              </a:rPr>
              <a:t>velkou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pílí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aby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způsobil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zkázu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lidských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duší</a:t>
            </a:r>
            <a:r>
              <a:rPr lang="es-ES" sz="2400" b="1" dirty="0">
                <a:latin typeface="Constantia" panose="02030602050306030303" pitchFamily="18" charset="0"/>
              </a:rPr>
              <a:t>. [...] </a:t>
            </a:r>
            <a:r>
              <a:rPr lang="es-ES" sz="2400" b="1" dirty="0" err="1">
                <a:latin typeface="Constantia" panose="02030602050306030303" pitchFamily="18" charset="0"/>
              </a:rPr>
              <a:t>Naší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jedinou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jistotou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zůstat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nablízku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Kristu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chodit</a:t>
            </a:r>
            <a:r>
              <a:rPr lang="es-ES" sz="2400" b="1" dirty="0">
                <a:latin typeface="Constantia" panose="02030602050306030303" pitchFamily="18" charset="0"/>
              </a:rPr>
              <a:t> v </a:t>
            </a:r>
            <a:r>
              <a:rPr lang="es-ES" sz="2400" b="1" dirty="0" err="1">
                <a:latin typeface="Constantia" panose="02030602050306030303" pitchFamily="18" charset="0"/>
              </a:rPr>
              <a:t>jeho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moudrosti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praktikovat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jeho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pravdu</a:t>
            </a:r>
            <a:r>
              <a:rPr lang="es-ES" sz="2400" b="1" dirty="0">
                <a:latin typeface="Constantia" panose="02030602050306030303" pitchFamily="18" charset="0"/>
              </a:rPr>
              <a:t>. Ne </a:t>
            </a:r>
            <a:r>
              <a:rPr lang="es-ES" sz="2400" b="1" dirty="0" err="1">
                <a:latin typeface="Constantia" panose="02030602050306030303" pitchFamily="18" charset="0"/>
              </a:rPr>
              <a:t>vždy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můžeme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rychle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odhalit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satanské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dílo</a:t>
            </a:r>
            <a:r>
              <a:rPr lang="es-ES" sz="2400" b="1" dirty="0">
                <a:latin typeface="Constantia" panose="02030602050306030303" pitchFamily="18" charset="0"/>
              </a:rPr>
              <a:t>; </a:t>
            </a:r>
            <a:r>
              <a:rPr lang="es-ES" sz="2400" b="1" dirty="0" err="1">
                <a:latin typeface="Constantia" panose="02030602050306030303" pitchFamily="18" charset="0"/>
              </a:rPr>
              <a:t>Nevíme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kam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nastražil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pasti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Ježíš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však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rozumí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rafinovaným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úskokům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nepřítele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může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nás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udržet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cs-CZ" sz="2400" b="1" dirty="0">
                <a:latin typeface="Constantia" panose="02030602050306030303" pitchFamily="18" charset="0"/>
              </a:rPr>
              <a:t>                           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bezpečné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cestě</a:t>
            </a:r>
            <a:r>
              <a:rPr lang="es-ES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5981967" y="6472708"/>
            <a:ext cx="6210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G. W.</a:t>
            </a:r>
            <a:r>
              <a:rPr lang="cs-C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cs-C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cs-C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</a:t>
            </a:r>
            <a:r>
              <a:rPr lang="cs-C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strana 16 – neautorizovaný překlad: </a:t>
            </a:r>
            <a:r>
              <a:rPr lang="cs-C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Ivlo</a:t>
            </a:r>
            <a:r>
              <a:rPr lang="cs-C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Kapec</a:t>
            </a:r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bloha, snímek obrazovky, tráva&#10;&#10;Popis byl vytvořen automaticky">
            <a:extLst>
              <a:ext uri="{FF2B5EF4-FFF2-40B4-BE49-F238E27FC236}">
                <a16:creationId xmlns:a16="http://schemas.microsoft.com/office/drawing/2014/main" id="{5AFF1557-28EC-0A25-A3E8-C0D5DA6E2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solidFill>
                  <a:srgbClr val="176653"/>
                </a:solidFill>
              </a:rPr>
              <a:t>B</a:t>
            </a:r>
            <a:r>
              <a:rPr lang="cs-CZ" sz="2400" b="1" dirty="0">
                <a:solidFill>
                  <a:srgbClr val="176653"/>
                </a:solidFill>
              </a:rPr>
              <a:t>oj</a:t>
            </a:r>
            <a:r>
              <a:rPr lang="es-ES" sz="2400" b="1" dirty="0">
                <a:solidFill>
                  <a:srgbClr val="176653"/>
                </a:solidFill>
              </a:rPr>
              <a:t> o </a:t>
            </a:r>
            <a:r>
              <a:rPr lang="es-ES" sz="2400" b="1" dirty="0" err="1">
                <a:solidFill>
                  <a:srgbClr val="176653"/>
                </a:solidFill>
              </a:rPr>
              <a:t>pravdu</a:t>
            </a:r>
            <a:r>
              <a:rPr lang="es-ES" sz="2400" b="1" dirty="0">
                <a:solidFill>
                  <a:srgbClr val="176653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cs-CZ" b="1" dirty="0"/>
              <a:t>Kompromisy – satanova lstivá strategie</a:t>
            </a:r>
            <a:r>
              <a:rPr lang="es-ES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cs-CZ" sz="2400" b="1" dirty="0"/>
              <a:t>Draví vlci</a:t>
            </a:r>
            <a:r>
              <a:rPr lang="es-ES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791974"/>
                </a:solidFill>
              </a:rPr>
              <a:t>B</a:t>
            </a:r>
            <a:r>
              <a:rPr lang="cs-CZ" sz="2400" b="1" dirty="0">
                <a:solidFill>
                  <a:srgbClr val="791974"/>
                </a:solidFill>
              </a:rPr>
              <a:t>oj</a:t>
            </a:r>
            <a:r>
              <a:rPr lang="es-ES" sz="2400" b="1" dirty="0">
                <a:solidFill>
                  <a:srgbClr val="791974"/>
                </a:solidFill>
              </a:rPr>
              <a:t> o </a:t>
            </a:r>
            <a:r>
              <a:rPr lang="es-ES" sz="2400" b="1" dirty="0" err="1">
                <a:solidFill>
                  <a:srgbClr val="791974"/>
                </a:solidFill>
              </a:rPr>
              <a:t>Boží</a:t>
            </a:r>
            <a:r>
              <a:rPr lang="es-ES" sz="2400" b="1" dirty="0">
                <a:solidFill>
                  <a:srgbClr val="791974"/>
                </a:solidFill>
              </a:rPr>
              <a:t> </a:t>
            </a:r>
            <a:r>
              <a:rPr lang="es-ES" sz="2400" b="1" dirty="0" err="1">
                <a:solidFill>
                  <a:srgbClr val="791974"/>
                </a:solidFill>
              </a:rPr>
              <a:t>slovo</a:t>
            </a:r>
            <a:r>
              <a:rPr lang="es-ES" sz="2400" b="1" dirty="0">
                <a:solidFill>
                  <a:srgbClr val="791974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cs-CZ" sz="2400" b="1" dirty="0"/>
              <a:t>Boží slovo jako pravda</a:t>
            </a:r>
            <a:r>
              <a:rPr lang="es-ES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cs-CZ" sz="2400" b="1" dirty="0"/>
              <a:t>Lidské názory a </a:t>
            </a:r>
            <a:r>
              <a:rPr lang="cs-CZ" sz="2400" b="1" dirty="0" err="1"/>
              <a:t>autorirta</a:t>
            </a:r>
            <a:r>
              <a:rPr lang="cs-CZ" sz="2400" b="1" dirty="0"/>
              <a:t> Písma</a:t>
            </a:r>
            <a:r>
              <a:rPr lang="es-ES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713518"/>
                </a:solidFill>
              </a:rPr>
              <a:t>B</a:t>
            </a:r>
            <a:r>
              <a:rPr lang="cs-CZ" sz="2400" b="1" dirty="0">
                <a:solidFill>
                  <a:srgbClr val="713518"/>
                </a:solidFill>
              </a:rPr>
              <a:t>oj</a:t>
            </a:r>
            <a:r>
              <a:rPr lang="es-ES" sz="2400" b="1" dirty="0">
                <a:solidFill>
                  <a:srgbClr val="713518"/>
                </a:solidFill>
              </a:rPr>
              <a:t> o </a:t>
            </a:r>
            <a:r>
              <a:rPr lang="es-ES" sz="2400" b="1" dirty="0" err="1">
                <a:solidFill>
                  <a:srgbClr val="713518"/>
                </a:solidFill>
              </a:rPr>
              <a:t>mysl</a:t>
            </a:r>
            <a:r>
              <a:rPr lang="cs-CZ" sz="2400" b="1" dirty="0">
                <a:solidFill>
                  <a:srgbClr val="713518"/>
                </a:solidFill>
              </a:rPr>
              <a:t> člověka</a:t>
            </a:r>
            <a:r>
              <a:rPr lang="es-ES" sz="2400" b="1" dirty="0">
                <a:solidFill>
                  <a:srgbClr val="713518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245258" y="135791"/>
            <a:ext cx="589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Válka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vyhrává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prohrává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bitva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bitvou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73811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4334397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283987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3894738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243572" y="2151727"/>
            <a:ext cx="5898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jedinou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ochranou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tomto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přimknout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k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Ježíši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který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k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svatému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242945" y="535901"/>
            <a:ext cx="5898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Když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prohrál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bitvu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pronásledováním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vymyslel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kompromis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lži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přitáhla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miliony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přijetí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falšované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neživé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B</a:t>
            </a:r>
            <a:r>
              <a:rPr lang="cs-CZ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OJ</a:t>
            </a:r>
            <a:r>
              <a:rPr lang="es-ES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 </a:t>
            </a:r>
            <a:r>
              <a:rPr lang="cs-CZ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O</a:t>
            </a:r>
            <a:r>
              <a:rPr lang="es-ES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 PRAVDU</a:t>
            </a: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-4615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KOMPROMISY – SATANOVA LSTIVÁ STRATEGIE</a:t>
            </a:r>
            <a:endParaRPr lang="es-ES" sz="36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3007364" y="469277"/>
            <a:ext cx="58404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Ježíš mu odpověděl: ´Já jsem ta cesta, pravda    i život. Nikdo nepřichází k Otci než skrze mne´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(Jan 14</a:t>
            </a:r>
            <a:r>
              <a:rPr lang="cs-CZ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91435" y="1278526"/>
            <a:ext cx="559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Ježíš</a:t>
            </a:r>
            <a:r>
              <a:rPr lang="es-ES" sz="2000" b="1" dirty="0"/>
              <a:t> je </a:t>
            </a:r>
            <a:r>
              <a:rPr lang="es-ES" sz="2000" b="1" dirty="0" err="1"/>
              <a:t>Pravda</a:t>
            </a:r>
            <a:r>
              <a:rPr lang="es-ES" sz="2000" b="1" dirty="0"/>
              <a:t>, a proto je </a:t>
            </a:r>
            <a:r>
              <a:rPr lang="es-ES" sz="2000" b="1" dirty="0" err="1"/>
              <a:t>Otcem</a:t>
            </a:r>
            <a:r>
              <a:rPr lang="es-ES" sz="2000" b="1" dirty="0"/>
              <a:t> </a:t>
            </a:r>
            <a:r>
              <a:rPr lang="es-ES" sz="2000" b="1" dirty="0" err="1"/>
              <a:t>veškeré</a:t>
            </a:r>
            <a:r>
              <a:rPr lang="es-ES" sz="2000" b="1" dirty="0"/>
              <a:t> </a:t>
            </a:r>
            <a:r>
              <a:rPr lang="es-ES" sz="2000" b="1" dirty="0" err="1"/>
              <a:t>pravdy</a:t>
            </a:r>
            <a:r>
              <a:rPr lang="es-ES" sz="2000" b="1" dirty="0"/>
              <a:t> (J</a:t>
            </a:r>
            <a:r>
              <a:rPr lang="cs-CZ" sz="2000" b="1" dirty="0" err="1"/>
              <a:t>an</a:t>
            </a:r>
            <a:r>
              <a:rPr lang="es-ES" sz="2000" b="1" dirty="0"/>
              <a:t>14,6). </a:t>
            </a:r>
            <a:r>
              <a:rPr lang="es-ES" sz="2000" b="1" dirty="0" err="1"/>
              <a:t>Vše</a:t>
            </a:r>
            <a:r>
              <a:rPr lang="es-ES" sz="2000" b="1" dirty="0"/>
              <a:t>, </a:t>
            </a:r>
            <a:r>
              <a:rPr lang="es-ES" sz="2000" b="1" dirty="0" err="1"/>
              <a:t>co</a:t>
            </a:r>
            <a:r>
              <a:rPr lang="es-ES" sz="2000" b="1" dirty="0"/>
              <a:t> je </a:t>
            </a:r>
            <a:r>
              <a:rPr lang="es-ES" sz="2000" b="1" dirty="0" err="1"/>
              <a:t>pravdivé</a:t>
            </a:r>
            <a:r>
              <a:rPr lang="es-ES" sz="2000" b="1" dirty="0"/>
              <a:t>, </a:t>
            </a:r>
            <a:r>
              <a:rPr lang="es-ES" sz="2000" b="1" dirty="0" err="1"/>
              <a:t>vše</a:t>
            </a:r>
            <a:r>
              <a:rPr lang="es-ES" sz="2000" b="1" dirty="0"/>
              <a:t>, </a:t>
            </a:r>
            <a:r>
              <a:rPr lang="cs-CZ" sz="2000" b="1" dirty="0"/>
              <a:t>                   </a:t>
            </a:r>
            <a:r>
              <a:rPr lang="es-ES" sz="2000" b="1" dirty="0" err="1"/>
              <a:t>co</a:t>
            </a:r>
            <a:r>
              <a:rPr lang="es-ES" sz="2000" b="1" dirty="0"/>
              <a:t> je </a:t>
            </a:r>
            <a:r>
              <a:rPr lang="es-ES" sz="2000" b="1" dirty="0" err="1"/>
              <a:t>spolehlivé</a:t>
            </a:r>
            <a:r>
              <a:rPr lang="es-ES" sz="2000" b="1" dirty="0"/>
              <a:t>, </a:t>
            </a:r>
            <a:r>
              <a:rPr lang="es-ES" sz="2000" b="1" dirty="0" err="1"/>
              <a:t>vše</a:t>
            </a:r>
            <a:r>
              <a:rPr lang="es-ES" sz="2000" b="1" dirty="0"/>
              <a:t>, </a:t>
            </a:r>
            <a:r>
              <a:rPr lang="es-ES" sz="2000" b="1" dirty="0" err="1"/>
              <a:t>co</a:t>
            </a:r>
            <a:r>
              <a:rPr lang="es-ES" sz="2000" b="1" dirty="0"/>
              <a:t> je </a:t>
            </a:r>
            <a:r>
              <a:rPr lang="es-ES" sz="2000" b="1" dirty="0" err="1"/>
              <a:t>pravdivé</a:t>
            </a:r>
            <a:r>
              <a:rPr lang="es-ES" sz="2000" b="1" dirty="0"/>
              <a:t>, </a:t>
            </a:r>
            <a:r>
              <a:rPr lang="es-ES" sz="2000" b="1" dirty="0" err="1"/>
              <a:t>pochází</a:t>
            </a:r>
            <a:r>
              <a:rPr lang="cs-CZ" sz="2000" b="1" dirty="0"/>
              <a:t>  </a:t>
            </a: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Něho</a:t>
            </a:r>
            <a:r>
              <a:rPr lang="es-ES" sz="2000" b="1" dirty="0"/>
              <a:t>. A </a:t>
            </a:r>
            <a:r>
              <a:rPr lang="es-ES" sz="2000" b="1" dirty="0" err="1"/>
              <a:t>jeho</a:t>
            </a:r>
            <a:r>
              <a:rPr lang="es-ES" sz="2000" b="1" dirty="0"/>
              <a:t> </a:t>
            </a:r>
            <a:r>
              <a:rPr lang="es-ES" sz="2000" b="1" dirty="0" err="1"/>
              <a:t>pravda</a:t>
            </a:r>
            <a:r>
              <a:rPr lang="es-ES" sz="2000" b="1" dirty="0"/>
              <a:t> v </a:t>
            </a:r>
            <a:r>
              <a:rPr lang="es-ES" sz="2000" b="1" dirty="0" err="1"/>
              <a:t>nás</a:t>
            </a:r>
            <a:r>
              <a:rPr lang="es-ES" sz="2000" b="1" dirty="0"/>
              <a:t> </a:t>
            </a:r>
            <a:r>
              <a:rPr lang="es-ES" sz="2000" b="1" dirty="0" err="1"/>
              <a:t>vytváří</a:t>
            </a:r>
            <a:r>
              <a:rPr lang="es-ES" sz="2000" b="1" dirty="0"/>
              <a:t> </a:t>
            </a:r>
            <a:r>
              <a:rPr lang="es-ES" sz="2000" b="1" dirty="0" err="1"/>
              <a:t>život</a:t>
            </a:r>
            <a:r>
              <a:rPr lang="es-ES" sz="2000" b="1" dirty="0"/>
              <a:t>.</a:t>
            </a:r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6" y="761225"/>
            <a:ext cx="2900185" cy="3770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761225"/>
            <a:ext cx="3066125" cy="3383412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87155" y="5214972"/>
            <a:ext cx="5603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Ďábel</a:t>
            </a:r>
            <a:r>
              <a:rPr lang="es-ES" sz="2000" b="1" dirty="0"/>
              <a:t> se </a:t>
            </a:r>
            <a:r>
              <a:rPr lang="es-ES" sz="2000" b="1" dirty="0" err="1"/>
              <a:t>tedy</a:t>
            </a:r>
            <a:r>
              <a:rPr lang="es-ES" sz="2000" b="1" dirty="0"/>
              <a:t> </a:t>
            </a:r>
            <a:r>
              <a:rPr lang="es-ES" sz="2000" b="1" dirty="0" err="1"/>
              <a:t>snaží</a:t>
            </a:r>
            <a:r>
              <a:rPr lang="es-ES" sz="2000" b="1" dirty="0"/>
              <a:t> </a:t>
            </a:r>
            <a:r>
              <a:rPr lang="es-ES" sz="2000" b="1" dirty="0" err="1"/>
              <a:t>Bibli</a:t>
            </a:r>
            <a:r>
              <a:rPr lang="es-ES" sz="2000" b="1" dirty="0"/>
              <a:t> </a:t>
            </a:r>
            <a:r>
              <a:rPr lang="es-ES" sz="2000" b="1" dirty="0" err="1"/>
              <a:t>zničit</a:t>
            </a:r>
            <a:r>
              <a:rPr lang="es-ES" sz="2000" b="1" dirty="0"/>
              <a:t>, </a:t>
            </a:r>
            <a:r>
              <a:rPr lang="es-ES" sz="2000" b="1" dirty="0" err="1"/>
              <a:t>ať</a:t>
            </a:r>
            <a:r>
              <a:rPr lang="es-ES" sz="2000" b="1" dirty="0"/>
              <a:t> </a:t>
            </a:r>
            <a:r>
              <a:rPr lang="es-ES" sz="2000" b="1" dirty="0" err="1"/>
              <a:t>už</a:t>
            </a:r>
            <a:r>
              <a:rPr lang="es-ES" sz="2000" b="1" dirty="0"/>
              <a:t> </a:t>
            </a:r>
            <a:r>
              <a:rPr lang="es-ES" sz="2000" b="1" dirty="0" err="1"/>
              <a:t>tím</a:t>
            </a:r>
            <a:r>
              <a:rPr lang="es-ES" sz="2000" b="1" dirty="0"/>
              <a:t>, </a:t>
            </a:r>
            <a:r>
              <a:rPr lang="es-ES" sz="2000" b="1" dirty="0" err="1"/>
              <a:t>že</a:t>
            </a:r>
            <a:r>
              <a:rPr lang="es-ES" sz="2000" b="1" dirty="0"/>
              <a:t> ji </a:t>
            </a:r>
            <a:r>
              <a:rPr lang="es-ES" sz="2000" b="1" dirty="0" err="1"/>
              <a:t>skrývá</a:t>
            </a:r>
            <a:r>
              <a:rPr lang="es-ES" sz="2000" b="1" dirty="0"/>
              <a:t>, </a:t>
            </a:r>
            <a:r>
              <a:rPr lang="es-ES" sz="2000" b="1" dirty="0" err="1"/>
              <a:t>nebo</a:t>
            </a:r>
            <a:r>
              <a:rPr lang="es-ES" sz="2000" b="1" dirty="0"/>
              <a:t> </a:t>
            </a:r>
            <a:r>
              <a:rPr lang="es-ES" sz="2000" b="1" dirty="0" err="1"/>
              <a:t>překrucuje</a:t>
            </a:r>
            <a:r>
              <a:rPr lang="es-ES" sz="2000" b="1" dirty="0"/>
              <a:t>. A </a:t>
            </a:r>
            <a:r>
              <a:rPr lang="es-ES" sz="2000" b="1" dirty="0" err="1"/>
              <a:t>dosáhla</a:t>
            </a:r>
            <a:r>
              <a:rPr lang="es-ES" sz="2000" b="1" dirty="0"/>
              <a:t> </a:t>
            </a:r>
            <a:r>
              <a:rPr lang="es-ES" sz="2000" b="1" dirty="0" err="1"/>
              <a:t>toho</a:t>
            </a:r>
            <a:r>
              <a:rPr lang="es-ES" sz="2000" b="1" dirty="0"/>
              <a:t> (i </a:t>
            </a:r>
            <a:r>
              <a:rPr lang="es-ES" sz="2000" b="1" dirty="0" err="1"/>
              <a:t>když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zcela</a:t>
            </a:r>
            <a:r>
              <a:rPr lang="es-ES" sz="2000" b="1" dirty="0"/>
              <a:t>) </a:t>
            </a:r>
            <a:r>
              <a:rPr lang="es-ES" sz="2000" b="1" dirty="0" err="1"/>
              <a:t>prostřednictvím</a:t>
            </a:r>
            <a:r>
              <a:rPr lang="es-ES" sz="2000" b="1" dirty="0"/>
              <a:t> </a:t>
            </a:r>
            <a:r>
              <a:rPr lang="es-ES" sz="2000" b="1" dirty="0" err="1"/>
              <a:t>římské</a:t>
            </a:r>
            <a:r>
              <a:rPr lang="es-ES" sz="2000" b="1" dirty="0"/>
              <a:t> </a:t>
            </a:r>
            <a:r>
              <a:rPr lang="es-ES" sz="2000" b="1" dirty="0" err="1"/>
              <a:t>církve</a:t>
            </a:r>
            <a:r>
              <a:rPr lang="es-ES" sz="2000" b="1" dirty="0"/>
              <a:t> </a:t>
            </a:r>
            <a:r>
              <a:rPr lang="es-ES" sz="2000" b="1" dirty="0" err="1"/>
              <a:t>během</a:t>
            </a:r>
            <a:r>
              <a:rPr lang="es-ES" sz="2000" b="1" dirty="0"/>
              <a:t> </a:t>
            </a:r>
            <a:r>
              <a:rPr lang="es-ES" sz="2000" b="1" dirty="0" err="1"/>
              <a:t>středověku</a:t>
            </a:r>
            <a:r>
              <a:rPr lang="es-ES" sz="2000" b="1" dirty="0"/>
              <a:t> (</a:t>
            </a:r>
            <a:r>
              <a:rPr lang="es-ES" sz="2000" b="1" dirty="0" err="1"/>
              <a:t>nazývaného</a:t>
            </a:r>
            <a:r>
              <a:rPr lang="es-ES" sz="2000" b="1" dirty="0"/>
              <a:t> </a:t>
            </a:r>
            <a:r>
              <a:rPr lang="es-ES" sz="2000" b="1" dirty="0" err="1"/>
              <a:t>také</a:t>
            </a:r>
            <a:r>
              <a:rPr lang="es-ES" sz="2000" b="1" dirty="0"/>
              <a:t> "</a:t>
            </a:r>
            <a:r>
              <a:rPr lang="es-ES" sz="2000" b="1" dirty="0" err="1"/>
              <a:t>temný</a:t>
            </a:r>
            <a:r>
              <a:rPr lang="es-ES" sz="2000" b="1" dirty="0"/>
              <a:t> </a:t>
            </a:r>
            <a:r>
              <a:rPr lang="es-ES" sz="2000" b="1" dirty="0" err="1"/>
              <a:t>středo</a:t>
            </a:r>
            <a:r>
              <a:rPr lang="cs-CZ" sz="2000" b="1" dirty="0"/>
              <a:t>-</a:t>
            </a:r>
            <a:r>
              <a:rPr lang="es-ES" sz="2000" b="1" dirty="0" err="1"/>
              <a:t>věk</a:t>
            </a:r>
            <a:r>
              <a:rPr lang="es-ES" sz="2000" b="1" dirty="0"/>
              <a:t>").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87155" y="4217792"/>
            <a:ext cx="559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Když</a:t>
            </a:r>
            <a:r>
              <a:rPr lang="es-ES" sz="2000" b="1" dirty="0"/>
              <a:t> </a:t>
            </a:r>
            <a:r>
              <a:rPr lang="es-ES" sz="2000" b="1" dirty="0" err="1"/>
              <a:t>Ježíš</a:t>
            </a:r>
            <a:r>
              <a:rPr lang="es-ES" sz="2000" b="1" dirty="0"/>
              <a:t> </a:t>
            </a:r>
            <a:r>
              <a:rPr lang="es-ES" sz="2000" b="1" dirty="0" err="1"/>
              <a:t>konfrontoval</a:t>
            </a:r>
            <a:r>
              <a:rPr lang="es-ES" sz="2000" b="1" dirty="0"/>
              <a:t> s </a:t>
            </a:r>
            <a:r>
              <a:rPr lang="es-ES" sz="2000" b="1" dirty="0" err="1"/>
              <a:t>nepřítelem</a:t>
            </a:r>
            <a:r>
              <a:rPr lang="es-ES" sz="2000" b="1" dirty="0"/>
              <a:t>, </a:t>
            </a:r>
            <a:r>
              <a:rPr lang="es-ES" sz="2000" b="1" dirty="0" err="1"/>
              <a:t>používal</a:t>
            </a:r>
            <a:r>
              <a:rPr lang="es-ES" sz="2000" b="1" dirty="0"/>
              <a:t> </a:t>
            </a:r>
            <a:r>
              <a:rPr lang="es-ES" sz="2000" b="1" dirty="0" err="1"/>
              <a:t>Bibli</a:t>
            </a:r>
            <a:r>
              <a:rPr lang="es-ES" sz="2000" b="1" dirty="0"/>
              <a:t> </a:t>
            </a:r>
            <a:r>
              <a:rPr lang="es-ES" sz="2000" b="1" dirty="0" err="1"/>
              <a:t>jako</a:t>
            </a:r>
            <a:r>
              <a:rPr lang="es-ES" sz="2000" b="1" dirty="0"/>
              <a:t> </a:t>
            </a:r>
            <a:r>
              <a:rPr lang="es-ES" sz="2000" b="1" dirty="0" err="1"/>
              <a:t>zdroj</a:t>
            </a:r>
            <a:r>
              <a:rPr lang="es-ES" sz="2000" b="1" dirty="0"/>
              <a:t> </a:t>
            </a:r>
            <a:r>
              <a:rPr lang="es-ES" sz="2000" b="1" dirty="0" err="1"/>
              <a:t>veškeré</a:t>
            </a:r>
            <a:r>
              <a:rPr lang="es-ES" sz="2000" b="1" dirty="0"/>
              <a:t> </a:t>
            </a:r>
            <a:r>
              <a:rPr lang="es-ES" sz="2000" b="1" dirty="0" err="1"/>
              <a:t>pravdy</a:t>
            </a:r>
            <a:r>
              <a:rPr lang="es-ES" sz="2000" b="1" dirty="0"/>
              <a:t>: "Je </a:t>
            </a:r>
            <a:r>
              <a:rPr lang="es-ES" sz="2000" b="1" dirty="0" err="1"/>
              <a:t>psáno</a:t>
            </a:r>
            <a:r>
              <a:rPr lang="es-ES" sz="2000" b="1" dirty="0"/>
              <a:t>." (M</a:t>
            </a:r>
            <a:r>
              <a:rPr lang="cs-CZ" sz="2000" b="1" dirty="0"/>
              <a:t>a</a:t>
            </a:r>
            <a:r>
              <a:rPr lang="es-ES" sz="2000" b="1" dirty="0"/>
              <a:t>t</a:t>
            </a:r>
            <a:r>
              <a:rPr lang="cs-CZ" sz="2000" b="1" dirty="0" err="1"/>
              <a:t>ouš</a:t>
            </a:r>
            <a:r>
              <a:rPr lang="es-ES" sz="2000" b="1" dirty="0"/>
              <a:t> 4</a:t>
            </a:r>
            <a:r>
              <a:rPr lang="cs-CZ" sz="2000" b="1" dirty="0"/>
              <a:t>,</a:t>
            </a:r>
            <a:r>
              <a:rPr lang="es-ES" sz="2000" b="1" dirty="0"/>
              <a:t>4; 21</a:t>
            </a:r>
            <a:r>
              <a:rPr lang="cs-CZ" sz="2000" b="1" dirty="0"/>
              <a:t>,</a:t>
            </a:r>
            <a:r>
              <a:rPr lang="es-ES" sz="2000" b="1" dirty="0"/>
              <a:t>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87155" y="2648120"/>
            <a:ext cx="5599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Naopak</a:t>
            </a:r>
            <a:r>
              <a:rPr lang="es-ES" sz="2000" b="1" dirty="0"/>
              <a:t>, </a:t>
            </a:r>
            <a:r>
              <a:rPr lang="es-ES" sz="2000" b="1" dirty="0" err="1"/>
              <a:t>Satan</a:t>
            </a:r>
            <a:r>
              <a:rPr lang="es-ES" sz="2000" b="1" dirty="0"/>
              <a:t> je </a:t>
            </a:r>
            <a:r>
              <a:rPr lang="es-ES" sz="2000" b="1" dirty="0" err="1"/>
              <a:t>otcem</a:t>
            </a:r>
            <a:r>
              <a:rPr lang="es-ES" sz="2000" b="1" dirty="0"/>
              <a:t> </a:t>
            </a:r>
            <a:r>
              <a:rPr lang="es-ES" sz="2000" b="1" dirty="0" err="1"/>
              <a:t>lži</a:t>
            </a:r>
            <a:r>
              <a:rPr lang="es-ES" sz="2000" b="1" dirty="0"/>
              <a:t> (Jan 8</a:t>
            </a:r>
            <a:r>
              <a:rPr lang="cs-CZ" sz="2000" b="1" dirty="0"/>
              <a:t>,</a:t>
            </a:r>
            <a:r>
              <a:rPr lang="es-ES" sz="2000" b="1" dirty="0"/>
              <a:t>44). </a:t>
            </a:r>
            <a:r>
              <a:rPr lang="es-ES" sz="2000" b="1" dirty="0" err="1"/>
              <a:t>Každý</a:t>
            </a:r>
            <a:r>
              <a:rPr lang="es-ES" sz="2000" b="1" dirty="0"/>
              <a:t> </a:t>
            </a:r>
            <a:r>
              <a:rPr lang="es-ES" sz="2000" b="1" dirty="0" err="1"/>
              <a:t>podvod</a:t>
            </a:r>
            <a:r>
              <a:rPr lang="es-ES" sz="2000" b="1" dirty="0"/>
              <a:t>, </a:t>
            </a:r>
            <a:r>
              <a:rPr lang="es-ES" sz="2000" b="1" dirty="0" err="1"/>
              <a:t>každá</a:t>
            </a:r>
            <a:r>
              <a:rPr lang="es-ES" sz="2000" b="1" dirty="0"/>
              <a:t> </a:t>
            </a:r>
            <a:r>
              <a:rPr lang="es-ES" sz="2000" b="1" dirty="0" err="1"/>
              <a:t>zlomyslná</a:t>
            </a:r>
            <a:r>
              <a:rPr lang="es-ES" sz="2000" b="1" dirty="0"/>
              <a:t> </a:t>
            </a:r>
            <a:r>
              <a:rPr lang="es-ES" sz="2000" b="1" dirty="0" err="1"/>
              <a:t>lstivost</a:t>
            </a:r>
            <a:r>
              <a:rPr lang="es-ES" sz="2000" b="1" dirty="0"/>
              <a:t>, </a:t>
            </a:r>
            <a:r>
              <a:rPr lang="es-ES" sz="2000" b="1" dirty="0" err="1"/>
              <a:t>každá</a:t>
            </a:r>
            <a:r>
              <a:rPr lang="es-ES" sz="2000" b="1" dirty="0"/>
              <a:t> </a:t>
            </a:r>
            <a:r>
              <a:rPr lang="es-ES" sz="2000" b="1" dirty="0" err="1"/>
              <a:t>zfalšovaná</a:t>
            </a:r>
            <a:r>
              <a:rPr lang="es-ES" sz="2000" b="1" dirty="0"/>
              <a:t> </a:t>
            </a:r>
            <a:r>
              <a:rPr lang="es-ES" sz="2000" b="1" dirty="0" err="1"/>
              <a:t>pravda</a:t>
            </a:r>
            <a:r>
              <a:rPr lang="es-ES" sz="2000" b="1" dirty="0"/>
              <a:t> </a:t>
            </a:r>
            <a:r>
              <a:rPr lang="es-ES" sz="2000" b="1" dirty="0" err="1"/>
              <a:t>vychází</a:t>
            </a:r>
            <a:r>
              <a:rPr lang="es-ES" sz="2000" b="1" dirty="0"/>
              <a:t> z </a:t>
            </a:r>
            <a:r>
              <a:rPr lang="es-ES" sz="2000" b="1" dirty="0" err="1"/>
              <a:t>něho</a:t>
            </a:r>
            <a:r>
              <a:rPr lang="es-ES" sz="2000" b="1" dirty="0"/>
              <a:t>. A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lži</a:t>
            </a:r>
            <a:r>
              <a:rPr lang="es-ES" sz="2000" b="1" dirty="0"/>
              <a:t> </a:t>
            </a:r>
            <a:r>
              <a:rPr lang="cs-CZ" sz="2000" b="1" dirty="0"/>
              <a:t>      </a:t>
            </a:r>
            <a:r>
              <a:rPr lang="es-ES" sz="2000" b="1" dirty="0"/>
              <a:t>v </a:t>
            </a:r>
            <a:r>
              <a:rPr lang="es-ES" sz="2000" b="1" dirty="0" err="1"/>
              <a:t>nás</a:t>
            </a:r>
            <a:r>
              <a:rPr lang="es-ES" sz="2000" b="1" dirty="0"/>
              <a:t> </a:t>
            </a:r>
            <a:r>
              <a:rPr lang="es-ES" sz="2000" b="1" dirty="0" err="1"/>
              <a:t>vyvolávají</a:t>
            </a:r>
            <a:r>
              <a:rPr lang="es-ES" sz="2000" b="1" dirty="0"/>
              <a:t> </a:t>
            </a:r>
            <a:r>
              <a:rPr lang="es-ES" sz="2000" b="1" dirty="0" err="1"/>
              <a:t>smrt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4400" b="1" dirty="0">
                <a:ln/>
                <a:solidFill>
                  <a:srgbClr val="A400A4"/>
                </a:solidFill>
              </a:rPr>
              <a:t>DRAVÍ VLCI</a:t>
            </a:r>
            <a:endParaRPr lang="es-ES" sz="4400" b="1" dirty="0">
              <a:ln/>
              <a:solidFill>
                <a:srgbClr val="A400A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1156447" y="610524"/>
            <a:ext cx="98791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Vím, že po mém odchodu přijdou mezi vás draví vlci, kteří nebudou šetřit  stádo.      I mezi vámi samými povstanou lidé, kteří povedou scestné řeči, aby strhli učedníky   na svou stranu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Skutky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20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29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8611" y="1533854"/>
            <a:ext cx="754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Když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Pavel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loučil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staršími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Efezu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vyjádřil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své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obavy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vnějších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vnitřních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problémů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kterým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budoucnu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čelit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Skutky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Havraní</a:t>
            </a:r>
            <a:r>
              <a:rPr lang="es-ES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vlci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64 do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311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Serdicův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toleranční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edikt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trpěla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církev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krutým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pronásledováním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Římské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říše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Ničemní</a:t>
            </a:r>
            <a:r>
              <a:rPr lang="es-ES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lidé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čtvrtého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století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církve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přiváděni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neobrácení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lidé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kteří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mísili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své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pohanství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pravdou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4036340" y="4406243"/>
            <a:ext cx="3523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překroutil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zavedl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modlářství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zachovávání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neděle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írkvi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3986028"/>
              <a:ext cx="1424573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/>
                <a:t>Socha </a:t>
              </a:r>
              <a:r>
                <a:rPr lang="es-ES" sz="1400" b="1" dirty="0" err="1"/>
                <a:t>římského</a:t>
              </a:r>
              <a:r>
                <a:rPr lang="es-ES" sz="1400" b="1" dirty="0"/>
                <a:t> </a:t>
              </a:r>
              <a:r>
                <a:rPr lang="es-ES" sz="1400" b="1" dirty="0" err="1"/>
                <a:t>boha</a:t>
              </a:r>
              <a:r>
                <a:rPr lang="es-ES" sz="1400" b="1" dirty="0"/>
                <a:t> </a:t>
              </a:r>
              <a:r>
                <a:rPr lang="es-ES" sz="1400" b="1" dirty="0" err="1"/>
                <a:t>Jupitera</a:t>
              </a:r>
              <a:r>
                <a:rPr lang="es-ES" sz="1400" b="1" dirty="0"/>
                <a:t> </a:t>
              </a:r>
              <a:r>
                <a:rPr lang="es-ES" sz="1400" b="1" dirty="0" err="1"/>
                <a:t>na</a:t>
              </a:r>
              <a:r>
                <a:rPr lang="es-ES" sz="1400" b="1" dirty="0"/>
                <a:t> </a:t>
              </a:r>
              <a:r>
                <a:rPr lang="es-ES" sz="1400" b="1" dirty="0" err="1"/>
                <a:t>Kapitolu</a:t>
              </a:r>
              <a:r>
                <a:rPr lang="es-ES" sz="1400" b="1" dirty="0"/>
                <a:t> v </a:t>
              </a:r>
              <a:r>
                <a:rPr lang="es-ES" sz="1400" b="1" dirty="0" err="1"/>
                <a:t>Římě</a:t>
              </a:r>
              <a:r>
                <a:rPr lang="es-ES" sz="1400" b="1" dirty="0"/>
                <a:t> </a:t>
              </a:r>
              <a:r>
                <a:rPr lang="es-ES" sz="1400" b="1" dirty="0" err="1"/>
                <a:t>byla</a:t>
              </a:r>
              <a:r>
                <a:rPr lang="es-ES" sz="1400" b="1" dirty="0"/>
                <a:t> </a:t>
              </a:r>
              <a:r>
                <a:rPr lang="es-ES" sz="1400" b="1" dirty="0" err="1"/>
                <a:t>přeměněna</a:t>
              </a:r>
              <a:r>
                <a:rPr lang="es-ES" sz="1400" b="1" dirty="0"/>
                <a:t> </a:t>
              </a:r>
              <a:r>
                <a:rPr lang="es-ES" sz="1400" b="1" dirty="0" err="1"/>
                <a:t>na</a:t>
              </a:r>
              <a:r>
                <a:rPr lang="es-ES" sz="1400" b="1" dirty="0"/>
                <a:t> </a:t>
              </a:r>
              <a:r>
                <a:rPr lang="es-ES" sz="1400" b="1" dirty="0" err="1"/>
                <a:t>sochu</a:t>
              </a:r>
              <a:r>
                <a:rPr lang="es-ES" sz="1400" b="1" dirty="0"/>
                <a:t> </a:t>
              </a:r>
              <a:r>
                <a:rPr lang="es-ES" sz="1400" b="1" dirty="0" err="1"/>
                <a:t>svatého</a:t>
              </a:r>
              <a:r>
                <a:rPr lang="es-ES" sz="1400" b="1" dirty="0"/>
                <a:t> Petra</a:t>
              </a:r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Pavel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prorokoval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bludy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přijaty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zůstanou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až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těmi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nechtějí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Te 2,7-12).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Konečná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bitva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založena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kompromisu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Sabatem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921168"/>
            <a:ext cx="92787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B</a:t>
            </a:r>
            <a:r>
              <a:rPr lang="cs-CZ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OJ</a:t>
            </a:r>
            <a:r>
              <a:rPr lang="es-ES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 O BOŽÍ SLOVO</a:t>
            </a: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BOŽÍ SLOVO JAKO PRAVDA</a:t>
            </a:r>
            <a:endParaRPr lang="es-ES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50800">
                  <a:schemeClr val="accent5">
                    <a:lumMod val="75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2034987" y="638565"/>
            <a:ext cx="812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Posvěť je pravdou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tvoje slovo je pravda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(Jan 17</a:t>
            </a: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942958" y="1060900"/>
            <a:ext cx="724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Bible</a:t>
            </a:r>
            <a:r>
              <a:rPr lang="es-ES" sz="2000" b="1" dirty="0"/>
              <a:t> je </a:t>
            </a:r>
            <a:r>
              <a:rPr lang="es-ES" sz="2000" b="1" dirty="0" err="1"/>
              <a:t>neomylným</a:t>
            </a:r>
            <a:r>
              <a:rPr lang="es-ES" sz="2000" b="1" dirty="0"/>
              <a:t> </a:t>
            </a:r>
            <a:r>
              <a:rPr lang="es-ES" sz="2000" b="1" dirty="0" err="1"/>
              <a:t>zjevením</a:t>
            </a:r>
            <a:r>
              <a:rPr lang="es-ES" sz="2000" b="1" dirty="0"/>
              <a:t> </a:t>
            </a:r>
            <a:r>
              <a:rPr lang="es-ES" sz="2000" b="1" dirty="0" err="1"/>
              <a:t>Boží</a:t>
            </a:r>
            <a:r>
              <a:rPr lang="es-ES" sz="2000" b="1" dirty="0"/>
              <a:t> </a:t>
            </a:r>
            <a:r>
              <a:rPr lang="es-ES" sz="2000" b="1" dirty="0" err="1"/>
              <a:t>vůle</a:t>
            </a:r>
            <a:r>
              <a:rPr lang="es-ES" sz="2000" b="1" dirty="0"/>
              <a:t>. </a:t>
            </a:r>
            <a:r>
              <a:rPr lang="es-ES" sz="2000" b="1" dirty="0" err="1"/>
              <a:t>Představuje</a:t>
            </a:r>
            <a:r>
              <a:rPr lang="es-ES" sz="2000" b="1" dirty="0"/>
              <a:t> </a:t>
            </a:r>
            <a:r>
              <a:rPr lang="es-ES" sz="2000" b="1" dirty="0" err="1"/>
              <a:t>nebeský</a:t>
            </a:r>
            <a:r>
              <a:rPr lang="es-ES" sz="2000" b="1" dirty="0"/>
              <a:t> </a:t>
            </a:r>
            <a:r>
              <a:rPr lang="es-ES" sz="2000" b="1" dirty="0" err="1"/>
              <a:t>plán</a:t>
            </a:r>
            <a:r>
              <a:rPr lang="es-ES" sz="2000" b="1" dirty="0"/>
              <a:t> pro </a:t>
            </a:r>
            <a:r>
              <a:rPr lang="es-ES" sz="2000" b="1" dirty="0" err="1"/>
              <a:t>záchranu</a:t>
            </a:r>
            <a:r>
              <a:rPr lang="es-ES" sz="2000" b="1" dirty="0"/>
              <a:t> </a:t>
            </a:r>
            <a:r>
              <a:rPr lang="es-ES" sz="2000" b="1" dirty="0" err="1"/>
              <a:t>lidstva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97222" y="4903690"/>
            <a:ext cx="5128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Pokud</a:t>
            </a:r>
            <a:r>
              <a:rPr lang="es-ES" sz="2000" b="1" dirty="0"/>
              <a:t> </a:t>
            </a:r>
            <a:r>
              <a:rPr lang="es-ES" sz="2000" b="1" dirty="0" err="1"/>
              <a:t>odmítneme</a:t>
            </a:r>
            <a:r>
              <a:rPr lang="es-ES" sz="2000" b="1" dirty="0"/>
              <a:t> </a:t>
            </a:r>
            <a:r>
              <a:rPr lang="es-ES" sz="2000" b="1" dirty="0" err="1"/>
              <a:t>jeho</a:t>
            </a:r>
            <a:r>
              <a:rPr lang="es-ES" sz="2000" b="1" dirty="0"/>
              <a:t> </a:t>
            </a:r>
            <a:r>
              <a:rPr lang="es-ES" sz="2000" b="1" dirty="0" err="1"/>
              <a:t>část</a:t>
            </a:r>
            <a:r>
              <a:rPr lang="es-ES" sz="2000" b="1" dirty="0"/>
              <a:t> (</a:t>
            </a:r>
            <a:r>
              <a:rPr lang="es-ES" sz="2000" b="1" dirty="0" err="1"/>
              <a:t>např</a:t>
            </a:r>
            <a:r>
              <a:rPr lang="es-ES" sz="2000" b="1" dirty="0"/>
              <a:t>. </a:t>
            </a:r>
            <a:r>
              <a:rPr lang="es-ES" sz="2000" b="1" dirty="0" err="1"/>
              <a:t>zprávu</a:t>
            </a:r>
            <a:r>
              <a:rPr lang="es-ES" sz="2000" b="1" dirty="0"/>
              <a:t> </a:t>
            </a:r>
            <a:r>
              <a:rPr lang="cs-CZ" sz="2000" b="1" dirty="0"/>
              <a:t> </a:t>
            </a:r>
            <a:r>
              <a:rPr lang="es-ES" sz="2000" b="1" dirty="0"/>
              <a:t>o </a:t>
            </a:r>
            <a:r>
              <a:rPr lang="es-ES" sz="2000" b="1" dirty="0" err="1"/>
              <a:t>stvoření</a:t>
            </a:r>
            <a:r>
              <a:rPr lang="es-ES" sz="2000" b="1" dirty="0"/>
              <a:t> v </a:t>
            </a:r>
            <a:r>
              <a:rPr lang="cs-CZ" sz="2000" b="1" dirty="0"/>
              <a:t>1. knize Mojžíšově </a:t>
            </a:r>
            <a:r>
              <a:rPr lang="es-ES" sz="2000" b="1" dirty="0"/>
              <a:t>1</a:t>
            </a:r>
            <a:r>
              <a:rPr lang="cs-CZ" sz="2000" b="1" dirty="0"/>
              <a:t>.</a:t>
            </a:r>
            <a:r>
              <a:rPr lang="es-ES" sz="2000" b="1" dirty="0"/>
              <a:t> a 2</a:t>
            </a:r>
            <a:r>
              <a:rPr lang="cs-CZ" sz="2000" b="1" dirty="0"/>
              <a:t>. </a:t>
            </a:r>
            <a:r>
              <a:rPr lang="cs-CZ" sz="2000" b="1" dirty="0" err="1"/>
              <a:t>kapi</a:t>
            </a:r>
            <a:r>
              <a:rPr lang="cs-CZ" sz="2000" b="1" dirty="0"/>
              <a:t>-tole</a:t>
            </a:r>
            <a:r>
              <a:rPr lang="es-ES" sz="2000" b="1" dirty="0"/>
              <a:t>), </a:t>
            </a:r>
            <a:r>
              <a:rPr lang="es-ES" sz="2000" b="1" dirty="0" err="1"/>
              <a:t>můžeme</a:t>
            </a:r>
            <a:r>
              <a:rPr lang="es-ES" sz="2000" b="1" dirty="0"/>
              <a:t> </a:t>
            </a:r>
            <a:r>
              <a:rPr lang="es-ES" sz="2000" b="1" dirty="0" err="1"/>
              <a:t>dospět</a:t>
            </a:r>
            <a:r>
              <a:rPr lang="es-ES" sz="2000" b="1" dirty="0"/>
              <a:t> k </a:t>
            </a:r>
            <a:r>
              <a:rPr lang="es-ES" sz="2000" b="1" dirty="0" err="1"/>
              <a:t>odmítnutí</a:t>
            </a:r>
            <a:r>
              <a:rPr lang="es-ES" sz="2000" b="1" dirty="0"/>
              <a:t> </a:t>
            </a:r>
            <a:r>
              <a:rPr lang="es-ES" sz="2000" b="1" dirty="0" err="1"/>
              <a:t>které</a:t>
            </a:r>
            <a:r>
              <a:rPr lang="cs-CZ" sz="2000" b="1" dirty="0"/>
              <a:t>-</a:t>
            </a:r>
            <a:r>
              <a:rPr lang="es-ES" sz="2000" b="1" dirty="0" err="1"/>
              <a:t>hokoli</a:t>
            </a:r>
            <a:r>
              <a:rPr lang="es-ES" sz="2000" b="1" dirty="0"/>
              <a:t> z </a:t>
            </a:r>
            <a:r>
              <a:rPr lang="es-ES" sz="2000" b="1" dirty="0" err="1"/>
              <a:t>učení</a:t>
            </a:r>
            <a:r>
              <a:rPr lang="es-ES" sz="2000" b="1" dirty="0"/>
              <a:t>, </a:t>
            </a:r>
            <a:r>
              <a:rPr lang="es-ES" sz="2000" b="1" dirty="0" err="1"/>
              <a:t>které</a:t>
            </a:r>
            <a:r>
              <a:rPr lang="es-ES" sz="2000" b="1" dirty="0"/>
              <a:t> </a:t>
            </a:r>
            <a:r>
              <a:rPr lang="es-ES" sz="2000" b="1" dirty="0" err="1"/>
              <a:t>učí</a:t>
            </a:r>
            <a:r>
              <a:rPr lang="es-ES" sz="2000" b="1" dirty="0"/>
              <a:t>. A </a:t>
            </a:r>
            <a:r>
              <a:rPr lang="es-ES" sz="2000" b="1" dirty="0" err="1"/>
              <a:t>jakou</a:t>
            </a:r>
            <a:r>
              <a:rPr lang="es-ES" sz="2000" b="1" dirty="0"/>
              <a:t> </a:t>
            </a:r>
            <a:r>
              <a:rPr lang="es-ES" sz="2000" b="1" dirty="0" err="1"/>
              <a:t>důvěru</a:t>
            </a:r>
            <a:r>
              <a:rPr lang="es-ES" sz="2000" b="1" dirty="0"/>
              <a:t> </a:t>
            </a:r>
            <a:r>
              <a:rPr lang="es-ES" sz="2000" b="1" dirty="0" err="1"/>
              <a:t>bychom</a:t>
            </a:r>
            <a:r>
              <a:rPr lang="es-ES" sz="2000" b="1" dirty="0"/>
              <a:t> </a:t>
            </a:r>
            <a:r>
              <a:rPr lang="es-ES" sz="2000" b="1" dirty="0" err="1"/>
              <a:t>tedy</a:t>
            </a:r>
            <a:r>
              <a:rPr lang="es-ES" sz="2000" b="1" dirty="0"/>
              <a:t> </a:t>
            </a:r>
            <a:r>
              <a:rPr lang="es-ES" sz="2000" b="1" dirty="0" err="1"/>
              <a:t>mohli</a:t>
            </a:r>
            <a:r>
              <a:rPr lang="es-ES" sz="2000" b="1" dirty="0"/>
              <a:t> </a:t>
            </a:r>
            <a:r>
              <a:rPr lang="es-ES" sz="2000" b="1" dirty="0" err="1"/>
              <a:t>mít</a:t>
            </a:r>
            <a:r>
              <a:rPr lang="es-ES" sz="2000" b="1" dirty="0"/>
              <a:t>, </a:t>
            </a:r>
            <a:r>
              <a:rPr lang="es-ES" sz="2000" b="1" dirty="0" err="1"/>
              <a:t>abychom</a:t>
            </a:r>
            <a:r>
              <a:rPr lang="es-ES" sz="2000" b="1" dirty="0"/>
              <a:t> </a:t>
            </a:r>
            <a:r>
              <a:rPr lang="es-ES" sz="2000" b="1" dirty="0" err="1"/>
              <a:t>důvěřovali</a:t>
            </a:r>
            <a:r>
              <a:rPr lang="es-ES" sz="2000" b="1" dirty="0"/>
              <a:t> </a:t>
            </a:r>
            <a:r>
              <a:rPr lang="es-ES" sz="2000" b="1" dirty="0" err="1"/>
              <a:t>zbytku</a:t>
            </a:r>
            <a:r>
              <a:rPr lang="es-ES" sz="2000" b="1" dirty="0"/>
              <a:t> </a:t>
            </a:r>
            <a:r>
              <a:rPr lang="es-ES" sz="2000" b="1" dirty="0" err="1"/>
              <a:t>Bible</a:t>
            </a:r>
            <a:r>
              <a:rPr lang="es-ES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4060793"/>
            <a:ext cx="3518289" cy="984885"/>
          </a:xfrm>
          <a:custGeom>
            <a:avLst/>
            <a:gdLst>
              <a:gd name="connsiteX0" fmla="*/ 0 w 3518289"/>
              <a:gd name="connsiteY0" fmla="*/ 0 h 984885"/>
              <a:gd name="connsiteX1" fmla="*/ 586382 w 3518289"/>
              <a:gd name="connsiteY1" fmla="*/ 0 h 984885"/>
              <a:gd name="connsiteX2" fmla="*/ 1102397 w 3518289"/>
              <a:gd name="connsiteY2" fmla="*/ 0 h 984885"/>
              <a:gd name="connsiteX3" fmla="*/ 1618413 w 3518289"/>
              <a:gd name="connsiteY3" fmla="*/ 0 h 984885"/>
              <a:gd name="connsiteX4" fmla="*/ 2204794 w 3518289"/>
              <a:gd name="connsiteY4" fmla="*/ 0 h 984885"/>
              <a:gd name="connsiteX5" fmla="*/ 2755993 w 3518289"/>
              <a:gd name="connsiteY5" fmla="*/ 0 h 984885"/>
              <a:gd name="connsiteX6" fmla="*/ 3518289 w 3518289"/>
              <a:gd name="connsiteY6" fmla="*/ 0 h 984885"/>
              <a:gd name="connsiteX7" fmla="*/ 3518289 w 3518289"/>
              <a:gd name="connsiteY7" fmla="*/ 472745 h 984885"/>
              <a:gd name="connsiteX8" fmla="*/ 3518289 w 3518289"/>
              <a:gd name="connsiteY8" fmla="*/ 984885 h 984885"/>
              <a:gd name="connsiteX9" fmla="*/ 2931908 w 3518289"/>
              <a:gd name="connsiteY9" fmla="*/ 984885 h 984885"/>
              <a:gd name="connsiteX10" fmla="*/ 2380709 w 3518289"/>
              <a:gd name="connsiteY10" fmla="*/ 984885 h 984885"/>
              <a:gd name="connsiteX11" fmla="*/ 1723962 w 3518289"/>
              <a:gd name="connsiteY11" fmla="*/ 984885 h 984885"/>
              <a:gd name="connsiteX12" fmla="*/ 1207946 w 3518289"/>
              <a:gd name="connsiteY12" fmla="*/ 984885 h 984885"/>
              <a:gd name="connsiteX13" fmla="*/ 691930 w 3518289"/>
              <a:gd name="connsiteY13" fmla="*/ 984885 h 984885"/>
              <a:gd name="connsiteX14" fmla="*/ 0 w 3518289"/>
              <a:gd name="connsiteY14" fmla="*/ 984885 h 984885"/>
              <a:gd name="connsiteX15" fmla="*/ 0 w 3518289"/>
              <a:gd name="connsiteY15" fmla="*/ 482594 h 984885"/>
              <a:gd name="connsiteX16" fmla="*/ 0 w 3518289"/>
              <a:gd name="connsiteY16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984885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72360" y="203539"/>
                  <a:pt x="3482893" y="370610"/>
                  <a:pt x="3518289" y="472745"/>
                </a:cubicBezTo>
                <a:cubicBezTo>
                  <a:pt x="3553685" y="574880"/>
                  <a:pt x="3504682" y="804852"/>
                  <a:pt x="3518289" y="984885"/>
                </a:cubicBezTo>
                <a:cubicBezTo>
                  <a:pt x="3246028" y="1037904"/>
                  <a:pt x="3112951" y="937747"/>
                  <a:pt x="2931908" y="984885"/>
                </a:cubicBezTo>
                <a:cubicBezTo>
                  <a:pt x="2750865" y="1032023"/>
                  <a:pt x="2617154" y="983775"/>
                  <a:pt x="2380709" y="984885"/>
                </a:cubicBezTo>
                <a:cubicBezTo>
                  <a:pt x="2144264" y="985995"/>
                  <a:pt x="1936205" y="906412"/>
                  <a:pt x="1723962" y="984885"/>
                </a:cubicBezTo>
                <a:cubicBezTo>
                  <a:pt x="1511719" y="1063358"/>
                  <a:pt x="1402813" y="946463"/>
                  <a:pt x="1207946" y="984885"/>
                </a:cubicBezTo>
                <a:cubicBezTo>
                  <a:pt x="1013079" y="1023307"/>
                  <a:pt x="853529" y="943153"/>
                  <a:pt x="691930" y="984885"/>
                </a:cubicBezTo>
                <a:cubicBezTo>
                  <a:pt x="530331" y="1026617"/>
                  <a:pt x="193860" y="970185"/>
                  <a:pt x="0" y="984885"/>
                </a:cubicBezTo>
                <a:cubicBezTo>
                  <a:pt x="-41761" y="863177"/>
                  <a:pt x="9096" y="604264"/>
                  <a:pt x="0" y="482594"/>
                </a:cubicBezTo>
                <a:cubicBezTo>
                  <a:pt x="-9096" y="360924"/>
                  <a:pt x="36513" y="195102"/>
                  <a:pt x="0" y="0"/>
                </a:cubicBezTo>
                <a:close/>
              </a:path>
              <a:path w="3518289" h="984885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55866" y="126934"/>
                  <a:pt x="3490065" y="278974"/>
                  <a:pt x="3518289" y="472745"/>
                </a:cubicBezTo>
                <a:cubicBezTo>
                  <a:pt x="3546513" y="666517"/>
                  <a:pt x="3471446" y="879809"/>
                  <a:pt x="3518289" y="984885"/>
                </a:cubicBezTo>
                <a:cubicBezTo>
                  <a:pt x="3269020" y="1028769"/>
                  <a:pt x="3177404" y="972452"/>
                  <a:pt x="3002273" y="984885"/>
                </a:cubicBezTo>
                <a:cubicBezTo>
                  <a:pt x="2827142" y="997318"/>
                  <a:pt x="2635706" y="982990"/>
                  <a:pt x="2345526" y="984885"/>
                </a:cubicBezTo>
                <a:cubicBezTo>
                  <a:pt x="2055346" y="986780"/>
                  <a:pt x="1907072" y="951305"/>
                  <a:pt x="1688779" y="984885"/>
                </a:cubicBezTo>
                <a:cubicBezTo>
                  <a:pt x="1470486" y="1018465"/>
                  <a:pt x="1299668" y="923260"/>
                  <a:pt x="1067214" y="984885"/>
                </a:cubicBezTo>
                <a:cubicBezTo>
                  <a:pt x="834760" y="1046510"/>
                  <a:pt x="803347" y="962117"/>
                  <a:pt x="551199" y="984885"/>
                </a:cubicBezTo>
                <a:cubicBezTo>
                  <a:pt x="299051" y="1007653"/>
                  <a:pt x="133357" y="936588"/>
                  <a:pt x="0" y="984885"/>
                </a:cubicBezTo>
                <a:cubicBezTo>
                  <a:pt x="-28877" y="820550"/>
                  <a:pt x="24348" y="737342"/>
                  <a:pt x="0" y="521989"/>
                </a:cubicBezTo>
                <a:cubicBezTo>
                  <a:pt x="-24348" y="306636"/>
                  <a:pt x="12969" y="20279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Světlem pro mé nohy je tvé slovo, osvěcuje moji stezku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Ž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119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105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5257652"/>
            <a:ext cx="3518289" cy="1292662"/>
          </a:xfrm>
          <a:custGeom>
            <a:avLst/>
            <a:gdLst>
              <a:gd name="connsiteX0" fmla="*/ 0 w 3518289"/>
              <a:gd name="connsiteY0" fmla="*/ 0 h 1292662"/>
              <a:gd name="connsiteX1" fmla="*/ 480833 w 3518289"/>
              <a:gd name="connsiteY1" fmla="*/ 0 h 1292662"/>
              <a:gd name="connsiteX2" fmla="*/ 1067214 w 3518289"/>
              <a:gd name="connsiteY2" fmla="*/ 0 h 1292662"/>
              <a:gd name="connsiteX3" fmla="*/ 1618413 w 3518289"/>
              <a:gd name="connsiteY3" fmla="*/ 0 h 1292662"/>
              <a:gd name="connsiteX4" fmla="*/ 2099246 w 3518289"/>
              <a:gd name="connsiteY4" fmla="*/ 0 h 1292662"/>
              <a:gd name="connsiteX5" fmla="*/ 2615261 w 3518289"/>
              <a:gd name="connsiteY5" fmla="*/ 0 h 1292662"/>
              <a:gd name="connsiteX6" fmla="*/ 3518289 w 3518289"/>
              <a:gd name="connsiteY6" fmla="*/ 0 h 1292662"/>
              <a:gd name="connsiteX7" fmla="*/ 3518289 w 3518289"/>
              <a:gd name="connsiteY7" fmla="*/ 443814 h 1292662"/>
              <a:gd name="connsiteX8" fmla="*/ 3518289 w 3518289"/>
              <a:gd name="connsiteY8" fmla="*/ 861775 h 1292662"/>
              <a:gd name="connsiteX9" fmla="*/ 3518289 w 3518289"/>
              <a:gd name="connsiteY9" fmla="*/ 1292662 h 1292662"/>
              <a:gd name="connsiteX10" fmla="*/ 2896725 w 3518289"/>
              <a:gd name="connsiteY10" fmla="*/ 1292662 h 1292662"/>
              <a:gd name="connsiteX11" fmla="*/ 2380709 w 3518289"/>
              <a:gd name="connsiteY11" fmla="*/ 1292662 h 1292662"/>
              <a:gd name="connsiteX12" fmla="*/ 1899876 w 3518289"/>
              <a:gd name="connsiteY12" fmla="*/ 1292662 h 1292662"/>
              <a:gd name="connsiteX13" fmla="*/ 1278312 w 3518289"/>
              <a:gd name="connsiteY13" fmla="*/ 1292662 h 1292662"/>
              <a:gd name="connsiteX14" fmla="*/ 691930 w 3518289"/>
              <a:gd name="connsiteY14" fmla="*/ 1292662 h 1292662"/>
              <a:gd name="connsiteX15" fmla="*/ 0 w 3518289"/>
              <a:gd name="connsiteY15" fmla="*/ 1292662 h 1292662"/>
              <a:gd name="connsiteX16" fmla="*/ 0 w 3518289"/>
              <a:gd name="connsiteY16" fmla="*/ 848848 h 1292662"/>
              <a:gd name="connsiteX17" fmla="*/ 0 w 3518289"/>
              <a:gd name="connsiteY17" fmla="*/ 443814 h 1292662"/>
              <a:gd name="connsiteX18" fmla="*/ 0 w 3518289"/>
              <a:gd name="connsiteY18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292662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5922" y="130586"/>
                  <a:pt x="3476895" y="234331"/>
                  <a:pt x="3518289" y="443814"/>
                </a:cubicBezTo>
                <a:cubicBezTo>
                  <a:pt x="3559683" y="653297"/>
                  <a:pt x="3472054" y="711371"/>
                  <a:pt x="3518289" y="861775"/>
                </a:cubicBezTo>
                <a:cubicBezTo>
                  <a:pt x="3564524" y="1012179"/>
                  <a:pt x="3505710" y="1158275"/>
                  <a:pt x="3518289" y="1292662"/>
                </a:cubicBezTo>
                <a:cubicBezTo>
                  <a:pt x="3300650" y="1366233"/>
                  <a:pt x="3110359" y="1219021"/>
                  <a:pt x="2896725" y="1292662"/>
                </a:cubicBezTo>
                <a:cubicBezTo>
                  <a:pt x="2683091" y="1366303"/>
                  <a:pt x="2542308" y="1250930"/>
                  <a:pt x="2380709" y="1292662"/>
                </a:cubicBezTo>
                <a:cubicBezTo>
                  <a:pt x="2219110" y="1334394"/>
                  <a:pt x="2027003" y="1270430"/>
                  <a:pt x="1899876" y="1292662"/>
                </a:cubicBezTo>
                <a:cubicBezTo>
                  <a:pt x="1772749" y="1314894"/>
                  <a:pt x="1581906" y="1223135"/>
                  <a:pt x="1278312" y="1292662"/>
                </a:cubicBezTo>
                <a:cubicBezTo>
                  <a:pt x="974718" y="1362189"/>
                  <a:pt x="945855" y="1286666"/>
                  <a:pt x="691930" y="1292662"/>
                </a:cubicBezTo>
                <a:cubicBezTo>
                  <a:pt x="438005" y="1298658"/>
                  <a:pt x="213738" y="1286377"/>
                  <a:pt x="0" y="1292662"/>
                </a:cubicBezTo>
                <a:cubicBezTo>
                  <a:pt x="-12360" y="1140415"/>
                  <a:pt x="23668" y="943374"/>
                  <a:pt x="0" y="848848"/>
                </a:cubicBezTo>
                <a:cubicBezTo>
                  <a:pt x="-23668" y="754322"/>
                  <a:pt x="14721" y="628837"/>
                  <a:pt x="0" y="443814"/>
                </a:cubicBezTo>
                <a:cubicBezTo>
                  <a:pt x="-14721" y="258791"/>
                  <a:pt x="27175" y="109975"/>
                  <a:pt x="0" y="0"/>
                </a:cubicBezTo>
                <a:close/>
              </a:path>
              <a:path w="3518289" h="1292662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4397" y="190585"/>
                  <a:pt x="3486586" y="272188"/>
                  <a:pt x="3518289" y="405034"/>
                </a:cubicBezTo>
                <a:cubicBezTo>
                  <a:pt x="3549992" y="537880"/>
                  <a:pt x="3493266" y="640457"/>
                  <a:pt x="3518289" y="835921"/>
                </a:cubicBezTo>
                <a:cubicBezTo>
                  <a:pt x="3543312" y="1031385"/>
                  <a:pt x="3493949" y="1100050"/>
                  <a:pt x="3518289" y="1292662"/>
                </a:cubicBezTo>
                <a:cubicBezTo>
                  <a:pt x="3355023" y="1315541"/>
                  <a:pt x="3202065" y="1252691"/>
                  <a:pt x="3037456" y="1292662"/>
                </a:cubicBezTo>
                <a:cubicBezTo>
                  <a:pt x="2872847" y="1332633"/>
                  <a:pt x="2599002" y="1259082"/>
                  <a:pt x="2380709" y="1292662"/>
                </a:cubicBezTo>
                <a:cubicBezTo>
                  <a:pt x="2162416" y="1326242"/>
                  <a:pt x="1987808" y="1226488"/>
                  <a:pt x="1759145" y="1292662"/>
                </a:cubicBezTo>
                <a:cubicBezTo>
                  <a:pt x="1530482" y="1358836"/>
                  <a:pt x="1347236" y="1272830"/>
                  <a:pt x="1243129" y="1292662"/>
                </a:cubicBezTo>
                <a:cubicBezTo>
                  <a:pt x="1139022" y="1312494"/>
                  <a:pt x="887646" y="1229017"/>
                  <a:pt x="586381" y="1292662"/>
                </a:cubicBezTo>
                <a:cubicBezTo>
                  <a:pt x="285116" y="1356307"/>
                  <a:pt x="281014" y="1292079"/>
                  <a:pt x="0" y="1292662"/>
                </a:cubicBezTo>
                <a:cubicBezTo>
                  <a:pt x="-6369" y="1114799"/>
                  <a:pt x="11902" y="1016969"/>
                  <a:pt x="0" y="874701"/>
                </a:cubicBezTo>
                <a:cubicBezTo>
                  <a:pt x="-11902" y="732433"/>
                  <a:pt x="39269" y="564347"/>
                  <a:pt x="0" y="443814"/>
                </a:cubicBezTo>
                <a:cubicBezTo>
                  <a:pt x="-39269" y="323281"/>
                  <a:pt x="25932" y="106599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Kam tvá slova proniknou, tam vchází světlo, nezkušení nabývají rozumnosti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b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119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130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942957" y="2461283"/>
            <a:ext cx="7163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Najdeme</a:t>
            </a:r>
            <a:r>
              <a:rPr lang="es-ES" sz="2000" b="1" dirty="0"/>
              <a:t> v </a:t>
            </a:r>
            <a:r>
              <a:rPr lang="es-ES" sz="2000" b="1" dirty="0" err="1"/>
              <a:t>něm</a:t>
            </a:r>
            <a:r>
              <a:rPr lang="es-ES" sz="2000" b="1" dirty="0"/>
              <a:t> </a:t>
            </a:r>
            <a:r>
              <a:rPr lang="es-ES" sz="2000" b="1" dirty="0" err="1"/>
              <a:t>ďáblovu</a:t>
            </a:r>
            <a:r>
              <a:rPr lang="es-ES" sz="2000" b="1" dirty="0"/>
              <a:t> </a:t>
            </a:r>
            <a:r>
              <a:rPr lang="es-ES" sz="2000" b="1" dirty="0" err="1"/>
              <a:t>strategii</a:t>
            </a:r>
            <a:r>
              <a:rPr lang="es-ES" sz="2000" b="1" dirty="0"/>
              <a:t>; </a:t>
            </a:r>
            <a:r>
              <a:rPr lang="es-ES" sz="2000" b="1" dirty="0" err="1"/>
              <a:t>Vytvoření</a:t>
            </a:r>
            <a:r>
              <a:rPr lang="es-ES" sz="2000" b="1" dirty="0"/>
              <a:t>; </a:t>
            </a:r>
            <a:r>
              <a:rPr lang="es-ES" sz="2000" b="1" dirty="0" err="1"/>
              <a:t>narození</a:t>
            </a:r>
            <a:r>
              <a:rPr lang="es-ES" sz="2000" b="1" dirty="0"/>
              <a:t>, </a:t>
            </a:r>
            <a:r>
              <a:rPr lang="es-ES" sz="2000" b="1" dirty="0" err="1"/>
              <a:t>život</a:t>
            </a:r>
            <a:r>
              <a:rPr lang="es-ES" sz="2000" b="1" dirty="0"/>
              <a:t>, </a:t>
            </a:r>
            <a:r>
              <a:rPr lang="es-ES" sz="2000" b="1" dirty="0" err="1"/>
              <a:t>smrt</a:t>
            </a:r>
            <a:r>
              <a:rPr lang="es-ES" sz="2000" b="1" dirty="0"/>
              <a:t>, </a:t>
            </a:r>
            <a:r>
              <a:rPr lang="es-ES" sz="2000" b="1" dirty="0" err="1"/>
              <a:t>vzkříšení</a:t>
            </a:r>
            <a:r>
              <a:rPr lang="es-ES" sz="2000" b="1" dirty="0"/>
              <a:t> a </a:t>
            </a:r>
            <a:r>
              <a:rPr lang="es-ES" sz="2000" b="1" dirty="0" err="1"/>
              <a:t>přímluva</a:t>
            </a:r>
            <a:r>
              <a:rPr lang="es-ES" sz="2000" b="1" dirty="0"/>
              <a:t> </a:t>
            </a:r>
            <a:r>
              <a:rPr lang="es-ES" sz="2000" b="1" dirty="0" err="1"/>
              <a:t>Ježíšova</a:t>
            </a:r>
            <a:r>
              <a:rPr lang="es-ES" sz="2000" b="1" dirty="0"/>
              <a:t>; </a:t>
            </a:r>
            <a:r>
              <a:rPr lang="es-ES" sz="2000" b="1" dirty="0" err="1"/>
              <a:t>odpuštění</a:t>
            </a:r>
            <a:r>
              <a:rPr lang="es-ES" sz="2000" b="1" dirty="0"/>
              <a:t> </a:t>
            </a:r>
            <a:r>
              <a:rPr lang="es-ES" sz="2000" b="1" dirty="0" err="1"/>
              <a:t>hříchů</a:t>
            </a:r>
            <a:r>
              <a:rPr lang="es-ES" sz="2000" b="1" dirty="0"/>
              <a:t>; </a:t>
            </a:r>
            <a:r>
              <a:rPr lang="es-ES" sz="2000" b="1" dirty="0" err="1"/>
              <a:t>Druhý</a:t>
            </a:r>
            <a:r>
              <a:rPr lang="es-ES" sz="2000" b="1" dirty="0"/>
              <a:t> </a:t>
            </a:r>
            <a:r>
              <a:rPr lang="es-ES" sz="2000" b="1" dirty="0" err="1"/>
              <a:t>příchod</a:t>
            </a:r>
            <a:r>
              <a:rPr lang="es-ES" sz="2000" b="1" dirty="0"/>
              <a:t>; </a:t>
            </a:r>
            <a:r>
              <a:rPr lang="es-ES" sz="2000" b="1" dirty="0" err="1"/>
              <a:t>věčný</a:t>
            </a:r>
            <a:r>
              <a:rPr lang="es-ES" sz="2000" b="1" dirty="0"/>
              <a:t> </a:t>
            </a:r>
            <a:r>
              <a:rPr lang="es-ES" sz="2000" b="1" dirty="0" err="1"/>
              <a:t>život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Nové </a:t>
            </a:r>
            <a:r>
              <a:rPr lang="es-ES" sz="2000" b="1" dirty="0" err="1"/>
              <a:t>Zemi</a:t>
            </a:r>
            <a:r>
              <a:rPr lang="es-ES" sz="2000" b="1"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942957" y="1768786"/>
            <a:ext cx="7163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Proto se </a:t>
            </a:r>
            <a:r>
              <a:rPr lang="es-ES" sz="2000" b="1" dirty="0" err="1"/>
              <a:t>naše</a:t>
            </a:r>
            <a:r>
              <a:rPr lang="es-ES" sz="2000" b="1" dirty="0"/>
              <a:t> </a:t>
            </a:r>
            <a:r>
              <a:rPr lang="es-ES" sz="2000" b="1" dirty="0" err="1"/>
              <a:t>jistota</a:t>
            </a:r>
            <a:r>
              <a:rPr lang="es-ES" sz="2000" b="1" dirty="0"/>
              <a:t> </a:t>
            </a:r>
            <a:r>
              <a:rPr lang="es-ES" sz="2000" b="1" dirty="0" err="1"/>
              <a:t>nachází</a:t>
            </a:r>
            <a:r>
              <a:rPr lang="es-ES" sz="2000" b="1" dirty="0"/>
              <a:t> </a:t>
            </a:r>
            <a:r>
              <a:rPr lang="es-ES" sz="2000" b="1" dirty="0" err="1"/>
              <a:t>pouze</a:t>
            </a:r>
            <a:r>
              <a:rPr lang="es-ES" sz="2000" b="1" dirty="0"/>
              <a:t> v </a:t>
            </a:r>
            <a:r>
              <a:rPr lang="es-ES" sz="2000" b="1" dirty="0" err="1"/>
              <a:t>Bibli</a:t>
            </a:r>
            <a:r>
              <a:rPr lang="es-ES" sz="2000" b="1" dirty="0"/>
              <a:t> a v </a:t>
            </a:r>
            <a:r>
              <a:rPr lang="es-ES" sz="2000" b="1" dirty="0" err="1"/>
              <a:t>každé</a:t>
            </a:r>
            <a:r>
              <a:rPr lang="es-ES" sz="2000" b="1" dirty="0"/>
              <a:t> z </a:t>
            </a:r>
            <a:r>
              <a:rPr lang="es-ES" sz="2000" b="1" dirty="0" err="1"/>
              <a:t>jejích</a:t>
            </a:r>
            <a:r>
              <a:rPr lang="es-ES" sz="2000" b="1" dirty="0"/>
              <a:t> </a:t>
            </a:r>
            <a:r>
              <a:rPr lang="es-ES" sz="2000" b="1" dirty="0" err="1"/>
              <a:t>knih</a:t>
            </a:r>
            <a:r>
              <a:rPr lang="es-ES" sz="2000" b="1" dirty="0"/>
              <a:t>, </a:t>
            </a:r>
            <a:r>
              <a:rPr lang="es-ES" sz="2000" b="1" dirty="0" err="1"/>
              <a:t>kapitol</a:t>
            </a:r>
            <a:r>
              <a:rPr lang="es-ES" sz="2000" b="1" dirty="0"/>
              <a:t> a </a:t>
            </a:r>
            <a:r>
              <a:rPr lang="es-ES" sz="2000" b="1" dirty="0" err="1"/>
              <a:t>veršů</a:t>
            </a:r>
            <a:r>
              <a:rPr lang="es-ES" sz="2000" b="1" dirty="0"/>
              <a:t> (2</a:t>
            </a:r>
            <a:r>
              <a:rPr lang="cs-CZ" sz="2000" b="1" dirty="0"/>
              <a:t>. list </a:t>
            </a:r>
            <a:r>
              <a:rPr lang="es-ES" sz="2000" b="1" dirty="0"/>
              <a:t>Tim</a:t>
            </a:r>
            <a:r>
              <a:rPr lang="cs-CZ" sz="2000" b="1" dirty="0" err="1"/>
              <a:t>oteovi</a:t>
            </a:r>
            <a:r>
              <a:rPr lang="es-ES" sz="2000" b="1" dirty="0"/>
              <a:t> 3</a:t>
            </a:r>
            <a:r>
              <a:rPr lang="cs-CZ" sz="2000" b="1" dirty="0"/>
              <a:t>,</a:t>
            </a:r>
            <a:r>
              <a:rPr lang="es-ES" sz="2000" b="1" dirty="0"/>
              <a:t>16).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200" b="1" dirty="0">
                <a:ln/>
                <a:solidFill>
                  <a:schemeClr val="accent4"/>
                </a:solidFill>
              </a:rPr>
              <a:t>LIDSKÉ NÁZORY A AUTRORITA PÍSMA</a:t>
            </a:r>
            <a:endParaRPr lang="es-ES" sz="3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3127442" y="605822"/>
            <a:ext cx="6781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Někdy se člověku zdá cesta přímá, ale nakonec přivede   k smrti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Přísloví</a:t>
            </a:r>
            <a:r>
              <a:rPr lang="es-E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16</a:t>
            </a:r>
            <a:r>
              <a:rPr lang="cs-CZ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603428" y="1313648"/>
            <a:ext cx="568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inspiroval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vykládat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(2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list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etrův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20; J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14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26)?</a:t>
            </a: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603429" y="3696850"/>
            <a:ext cx="7588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Příkladem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lidského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uvažování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osmnáctého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století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navrhuje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akademický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výklad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603429" y="2043584"/>
            <a:ext cx="7588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Ducha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svatého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žádný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schopen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správně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vykládat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protože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přirozený člověk  nemůže přijmout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věci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Božího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Ducha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jsou  mu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bláznovství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a n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emůže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chápat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protože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dají posoudit jen Duchem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."(1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list Korintským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cs-CZ" sz="16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603427" y="6080053"/>
            <a:ext cx="7588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Někdy se člověku zdá cesta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přímá, ale nakonec přivede k smrti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Přísloví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</a:t>
            </a:r>
            <a:r>
              <a:rPr lang="cs-CZ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603426" y="4734563"/>
            <a:ext cx="7588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Jejím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přístupem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popírání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zázraků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nemožnost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předpovídat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budoucnost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Jaký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užitek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můžeme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Božího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tomto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přístupu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když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popíráme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schopnost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budoucnost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čeká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1338</Words>
  <Application>Microsoft Office PowerPoint</Application>
  <PresentationFormat>Panorámica</PresentationFormat>
  <Paragraphs>55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133</cp:revision>
  <dcterms:created xsi:type="dcterms:W3CDTF">2024-03-31T16:03:06Z</dcterms:created>
  <dcterms:modified xsi:type="dcterms:W3CDTF">2024-04-03T18:23:58Z</dcterms:modified>
</cp:coreProperties>
</file>