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286" r:id="rId4"/>
    <p:sldId id="257" r:id="rId5"/>
    <p:sldId id="258" r:id="rId6"/>
    <p:sldId id="259" r:id="rId7"/>
    <p:sldId id="290" r:id="rId8"/>
    <p:sldId id="260" r:id="rId9"/>
    <p:sldId id="291" r:id="rId10"/>
    <p:sldId id="293" r:id="rId11"/>
    <p:sldId id="263" r:id="rId12"/>
    <p:sldId id="292" r:id="rId13"/>
    <p:sldId id="287" r:id="rId14"/>
    <p:sldId id="28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4A41"/>
    <a:srgbClr val="5C3532"/>
    <a:srgbClr val="1A5000"/>
    <a:srgbClr val="E4B43C"/>
    <a:srgbClr val="4DAD9D"/>
    <a:srgbClr val="C0E3DD"/>
    <a:srgbClr val="C4C8EE"/>
    <a:srgbClr val="89B6AF"/>
    <a:srgbClr val="B8A200"/>
    <a:srgbClr val="FFE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7" d="100"/>
          <a:sy n="37" d="100"/>
        </p:scale>
        <p:origin x="4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FF1743-FB00-4C33-8801-18BA799D7977}" type="doc">
      <dgm:prSet loTypeId="urn:microsoft.com/office/officeart/2009/3/layout/SnapshotPictureList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CA3C7DB5-FEC3-4598-B83B-5961C05A66FF}">
      <dgm:prSet custT="1"/>
      <dgm:spPr/>
      <dgm:t>
        <a:bodyPr/>
        <a:lstStyle/>
        <a:p>
          <a:r>
            <a:rPr lang="es-ES" sz="1800" b="1" dirty="0"/>
            <a:t>“</a:t>
          </a:r>
          <a:r>
            <a:rPr lang="cs-CZ" sz="1800" b="1" dirty="0"/>
            <a:t>Sbírají drobty</a:t>
          </a:r>
          <a:r>
            <a:rPr lang="es-ES" sz="1800" b="1" dirty="0"/>
            <a:t> </a:t>
          </a:r>
          <a:r>
            <a:rPr lang="es-ES" sz="1800" b="1" dirty="0" err="1"/>
            <a:t>jako</a:t>
          </a:r>
          <a:r>
            <a:rPr lang="es-ES" sz="1800" b="1" dirty="0"/>
            <a:t> </a:t>
          </a:r>
          <a:r>
            <a:rPr lang="es-ES" sz="1800" b="1" dirty="0" err="1"/>
            <a:t>první</a:t>
          </a:r>
          <a:r>
            <a:rPr lang="es-ES" sz="1800" b="1" dirty="0"/>
            <a:t>”</a:t>
          </a:r>
          <a:endParaRPr lang="es-ES" sz="1800" dirty="0"/>
        </a:p>
      </dgm:t>
    </dgm:pt>
    <dgm:pt modelId="{18389408-70D2-444A-8A03-A1FFB28FF36E}" type="parTrans" cxnId="{FD5D7C23-9A8D-4EC7-9ABB-A620CBD2DE8B}">
      <dgm:prSet/>
      <dgm:spPr/>
      <dgm:t>
        <a:bodyPr/>
        <a:lstStyle/>
        <a:p>
          <a:endParaRPr lang="es-ES" sz="1800"/>
        </a:p>
      </dgm:t>
    </dgm:pt>
    <dgm:pt modelId="{7AEDF203-F055-476B-99FD-3501CD9CD1D4}" type="sibTrans" cxnId="{FD5D7C23-9A8D-4EC7-9ABB-A620CBD2DE8B}">
      <dgm:prSet/>
      <dgm:spPr/>
      <dgm:t>
        <a:bodyPr/>
        <a:lstStyle/>
        <a:p>
          <a:endParaRPr lang="es-ES" sz="1800"/>
        </a:p>
      </dgm:t>
    </dgm:pt>
    <dgm:pt modelId="{5418C5C2-5884-471C-A748-797F1803639B}">
      <dgm:prSet custT="1"/>
      <dgm:spPr/>
      <dgm:t>
        <a:bodyPr/>
        <a:lstStyle/>
        <a:p>
          <a:r>
            <a:rPr lang="es-ES" sz="1800" b="1" dirty="0"/>
            <a:t>“</a:t>
          </a:r>
          <a:r>
            <a:rPr lang="cs-CZ" sz="1800" b="1" dirty="0"/>
            <a:t>Psi</a:t>
          </a:r>
          <a:r>
            <a:rPr lang="es-ES" sz="1800" b="1" dirty="0"/>
            <a:t>”</a:t>
          </a:r>
          <a:endParaRPr lang="es-ES" sz="1800" dirty="0"/>
        </a:p>
      </dgm:t>
    </dgm:pt>
    <dgm:pt modelId="{FFBD6A79-E4CA-419F-A15C-A710DEC66674}" type="parTrans" cxnId="{9FC2651F-BA8C-49C3-8B4E-84CD60D3F9E0}">
      <dgm:prSet/>
      <dgm:spPr/>
      <dgm:t>
        <a:bodyPr/>
        <a:lstStyle/>
        <a:p>
          <a:endParaRPr lang="es-ES" sz="1800"/>
        </a:p>
      </dgm:t>
    </dgm:pt>
    <dgm:pt modelId="{A871EC6F-FFF4-4591-9FEA-C28D9068187E}" type="sibTrans" cxnId="{9FC2651F-BA8C-49C3-8B4E-84CD60D3F9E0}">
      <dgm:prSet/>
      <dgm:spPr/>
      <dgm:t>
        <a:bodyPr/>
        <a:lstStyle/>
        <a:p>
          <a:endParaRPr lang="es-ES" sz="1800"/>
        </a:p>
      </dgm:t>
    </dgm:pt>
    <dgm:pt modelId="{6D54CBB9-08C1-451B-A4D5-52BA208B3540}">
      <dgm:prSet custT="1"/>
      <dgm:spPr/>
      <dgm:t>
        <a:bodyPr/>
        <a:lstStyle/>
        <a:p>
          <a:r>
            <a:rPr lang="es-ES" sz="1800" b="1" dirty="0" err="1"/>
            <a:t>Mohla</a:t>
          </a:r>
          <a:r>
            <a:rPr lang="es-ES" sz="1800" b="1" dirty="0"/>
            <a:t> si </a:t>
          </a:r>
          <a:r>
            <a:rPr lang="es-ES" sz="1800" b="1" dirty="0" err="1"/>
            <a:t>říct</a:t>
          </a:r>
          <a:r>
            <a:rPr lang="es-ES" sz="1800" b="1" dirty="0"/>
            <a:t> </a:t>
          </a:r>
          <a:r>
            <a:rPr lang="cs-CZ" sz="1800" b="1" dirty="0"/>
            <a:t>             </a:t>
          </a:r>
          <a:r>
            <a:rPr lang="es-ES" sz="1800" b="1" dirty="0"/>
            <a:t>o </a:t>
          </a:r>
          <a:r>
            <a:rPr lang="es-ES" sz="1800" b="1" dirty="0" err="1"/>
            <a:t>druhé</a:t>
          </a:r>
          <a:r>
            <a:rPr lang="es-ES" sz="1800" b="1" dirty="0"/>
            <a:t> </a:t>
          </a:r>
          <a:r>
            <a:rPr lang="es-ES" sz="1800" b="1" dirty="0" err="1"/>
            <a:t>místo</a:t>
          </a:r>
          <a:r>
            <a:rPr lang="es-ES" sz="1800" b="1" dirty="0"/>
            <a:t> </a:t>
          </a:r>
          <a:r>
            <a:rPr lang="cs-CZ" sz="1800" b="1" dirty="0"/>
            <a:t>        a </a:t>
          </a:r>
          <a:r>
            <a:rPr lang="es-ES" sz="1800" b="1" dirty="0" err="1"/>
            <a:t>využít</a:t>
          </a:r>
          <a:r>
            <a:rPr lang="es-ES" sz="1800" b="1" dirty="0"/>
            <a:t> </a:t>
          </a:r>
          <a:r>
            <a:rPr lang="cs-CZ" sz="1800" b="1" dirty="0"/>
            <a:t>zbylých </a:t>
          </a:r>
          <a:r>
            <a:rPr lang="es-ES" sz="1800" b="1" dirty="0" err="1"/>
            <a:t>drobků</a:t>
          </a:r>
          <a:r>
            <a:rPr lang="cs-CZ" sz="1800" b="1" dirty="0"/>
            <a:t>.</a:t>
          </a:r>
          <a:r>
            <a:rPr lang="es-ES" sz="1800" b="1" dirty="0"/>
            <a:t> </a:t>
          </a:r>
          <a:endParaRPr lang="es-ES" sz="1800" dirty="0"/>
        </a:p>
      </dgm:t>
    </dgm:pt>
    <dgm:pt modelId="{56EF3B04-9676-494F-A5A9-334BB32C9184}" type="parTrans" cxnId="{2065AEB6-8032-4D00-9F44-EAAC5899D16F}">
      <dgm:prSet/>
      <dgm:spPr/>
      <dgm:t>
        <a:bodyPr/>
        <a:lstStyle/>
        <a:p>
          <a:endParaRPr lang="es-ES" sz="1800"/>
        </a:p>
      </dgm:t>
    </dgm:pt>
    <dgm:pt modelId="{3AABBBB4-1CA4-439C-8A73-4B11A6A9800E}" type="sibTrans" cxnId="{2065AEB6-8032-4D00-9F44-EAAC5899D16F}">
      <dgm:prSet/>
      <dgm:spPr/>
      <dgm:t>
        <a:bodyPr/>
        <a:lstStyle/>
        <a:p>
          <a:endParaRPr lang="es-ES" sz="1800"/>
        </a:p>
      </dgm:t>
    </dgm:pt>
    <dgm:pt modelId="{C7F814C4-8ABA-4989-8F4B-969434095643}">
      <dgm:prSet custT="1"/>
      <dgm:spPr/>
      <dgm:t>
        <a:bodyPr/>
        <a:lstStyle/>
        <a:p>
          <a:r>
            <a:rPr lang="es-ES" sz="1800" b="1" dirty="0" err="1"/>
            <a:t>Domestikovaní</a:t>
          </a:r>
          <a:r>
            <a:rPr lang="es-ES" sz="1800" b="1" dirty="0"/>
            <a:t> psi (</a:t>
          </a:r>
          <a:r>
            <a:rPr lang="es-ES" sz="1800" b="1" dirty="0" err="1"/>
            <a:t>ne</a:t>
          </a:r>
          <a:r>
            <a:rPr lang="es-ES" sz="1800" b="1" dirty="0"/>
            <a:t> </a:t>
          </a:r>
          <a:r>
            <a:rPr lang="es-ES" sz="1800" b="1" dirty="0" err="1"/>
            <a:t>toulaví</a:t>
          </a:r>
          <a:r>
            <a:rPr lang="es-ES" sz="1800" b="1" dirty="0"/>
            <a:t>) </a:t>
          </a:r>
          <a:r>
            <a:rPr lang="es-ES" sz="1800" b="1" dirty="0" err="1"/>
            <a:t>byli</a:t>
          </a:r>
          <a:r>
            <a:rPr lang="es-ES" sz="1800" b="1" dirty="0"/>
            <a:t> </a:t>
          </a:r>
          <a:r>
            <a:rPr lang="es-ES" sz="1800" b="1" dirty="0" err="1"/>
            <a:t>součástí</a:t>
          </a:r>
          <a:r>
            <a:rPr lang="es-ES" sz="1800" b="1" dirty="0"/>
            <a:t> </a:t>
          </a:r>
          <a:r>
            <a:rPr lang="es-ES" sz="1800" b="1" dirty="0" err="1"/>
            <a:t>rodiny</a:t>
          </a:r>
          <a:r>
            <a:rPr lang="es-ES" sz="1800" b="1" dirty="0"/>
            <a:t>, a proto </a:t>
          </a:r>
          <a:r>
            <a:rPr lang="es-ES" sz="1800" b="1" dirty="0" err="1"/>
            <a:t>mohli</a:t>
          </a:r>
          <a:r>
            <a:rPr lang="es-ES" sz="1800" b="1" dirty="0"/>
            <a:t> </a:t>
          </a:r>
          <a:r>
            <a:rPr lang="es-ES" sz="1800" b="1" dirty="0" err="1"/>
            <a:t>využívat</a:t>
          </a:r>
          <a:r>
            <a:rPr lang="es-ES" sz="1800" b="1" dirty="0"/>
            <a:t> </a:t>
          </a:r>
          <a:r>
            <a:rPr lang="es-ES" sz="1800" b="1" dirty="0" err="1"/>
            <a:t>jejích</a:t>
          </a:r>
          <a:r>
            <a:rPr lang="es-ES" sz="1800" b="1" dirty="0"/>
            <a:t> </a:t>
          </a:r>
          <a:r>
            <a:rPr lang="es-ES" sz="1800" b="1" dirty="0" err="1"/>
            <a:t>výhod</a:t>
          </a:r>
          <a:r>
            <a:rPr lang="es-ES" sz="1800" b="1" dirty="0"/>
            <a:t>.</a:t>
          </a:r>
          <a:endParaRPr lang="es-ES" sz="1800" dirty="0"/>
        </a:p>
      </dgm:t>
    </dgm:pt>
    <dgm:pt modelId="{8A87C6E1-4AB4-4381-B435-22B4459439E1}" type="parTrans" cxnId="{3B8C3B92-CFD9-4CB2-BC52-4D14FC99F5BA}">
      <dgm:prSet/>
      <dgm:spPr/>
      <dgm:t>
        <a:bodyPr/>
        <a:lstStyle/>
        <a:p>
          <a:endParaRPr lang="es-ES" sz="1800"/>
        </a:p>
      </dgm:t>
    </dgm:pt>
    <dgm:pt modelId="{72CE0621-ECAC-495F-BEC5-D0C7BC8A3E74}" type="sibTrans" cxnId="{3B8C3B92-CFD9-4CB2-BC52-4D14FC99F5BA}">
      <dgm:prSet/>
      <dgm:spPr/>
      <dgm:t>
        <a:bodyPr/>
        <a:lstStyle/>
        <a:p>
          <a:endParaRPr lang="es-ES" sz="1800"/>
        </a:p>
      </dgm:t>
    </dgm:pt>
    <dgm:pt modelId="{EC16E38C-CA1A-4778-BCD8-B001C6BEC428}" type="pres">
      <dgm:prSet presAssocID="{1BFF1743-FB00-4C33-8801-18BA799D7977}" presName="Name0" presStyleCnt="0">
        <dgm:presLayoutVars>
          <dgm:chMax/>
          <dgm:chPref/>
          <dgm:dir/>
          <dgm:animLvl val="lvl"/>
        </dgm:presLayoutVars>
      </dgm:prSet>
      <dgm:spPr/>
    </dgm:pt>
    <dgm:pt modelId="{2BAF0E80-0394-4711-8B94-54E2FCBA6AB7}" type="pres">
      <dgm:prSet presAssocID="{CA3C7DB5-FEC3-4598-B83B-5961C05A66FF}" presName="composite" presStyleCnt="0"/>
      <dgm:spPr/>
    </dgm:pt>
    <dgm:pt modelId="{26B37E01-76EB-46C7-BD8B-FDDEFB82DEE7}" type="pres">
      <dgm:prSet presAssocID="{CA3C7DB5-FEC3-4598-B83B-5961C05A66FF}" presName="ParentAccentShape" presStyleLbl="trBgShp" presStyleIdx="0" presStyleCnt="4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</dgm:spPr>
    </dgm:pt>
    <dgm:pt modelId="{2A853996-3911-48AC-BE4A-1A61CED087DC}" type="pres">
      <dgm:prSet presAssocID="{CA3C7DB5-FEC3-4598-B83B-5961C05A66FF}" presName="ParentText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7585068C-A66D-4DAA-852F-40FB80074195}" type="pres">
      <dgm:prSet presAssocID="{CA3C7DB5-FEC3-4598-B83B-5961C05A66FF}" presName="ChildText" presStyleLbl="revTx" presStyleIdx="1" presStyleCnt="4">
        <dgm:presLayoutVars>
          <dgm:chMax val="0"/>
          <dgm:chPref val="0"/>
        </dgm:presLayoutVars>
      </dgm:prSet>
      <dgm:spPr/>
    </dgm:pt>
    <dgm:pt modelId="{06F04885-DAFA-4538-9071-78D8E3F90BAC}" type="pres">
      <dgm:prSet presAssocID="{CA3C7DB5-FEC3-4598-B83B-5961C05A66FF}" presName="ChildAccentShape" presStyleLbl="trBgShp" presStyleIdx="1" presStyleCnt="4"/>
      <dgm:spPr>
        <a:solidFill>
          <a:schemeClr val="accent2">
            <a:lumMod val="60000"/>
            <a:lumOff val="40000"/>
          </a:schemeClr>
        </a:solidFill>
        <a:ln w="38100">
          <a:solidFill>
            <a:schemeClr val="accent2">
              <a:lumMod val="50000"/>
            </a:schemeClr>
          </a:solidFill>
        </a:ln>
      </dgm:spPr>
    </dgm:pt>
    <dgm:pt modelId="{94B8336B-D5F6-4336-BAAE-6392F2325C72}" type="pres">
      <dgm:prSet presAssocID="{CA3C7DB5-FEC3-4598-B83B-5961C05A66FF}" presName="Image" presStyleLbl="alignImgPlace1" presStyleIdx="0" presStyleCnt="2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7A4D659-37CF-43BB-8A0C-82DD378DD276}" type="pres">
      <dgm:prSet presAssocID="{7AEDF203-F055-476B-99FD-3501CD9CD1D4}" presName="sibTrans" presStyleCnt="0"/>
      <dgm:spPr/>
    </dgm:pt>
    <dgm:pt modelId="{3F839820-3F99-489C-957F-7C2EC4DC5C4C}" type="pres">
      <dgm:prSet presAssocID="{5418C5C2-5884-471C-A748-797F1803639B}" presName="composite" presStyleCnt="0"/>
      <dgm:spPr/>
    </dgm:pt>
    <dgm:pt modelId="{C31A4A3F-958B-4A71-B59C-6A85C6372585}" type="pres">
      <dgm:prSet presAssocID="{5418C5C2-5884-471C-A748-797F1803639B}" presName="ParentAccentShape" presStyleLbl="trBgShp" presStyleIdx="2" presStyleCnt="4"/>
      <dgm:spPr>
        <a:xfrm>
          <a:off x="6074876" y="356759"/>
          <a:ext cx="3501607" cy="2491783"/>
        </a:xfrm>
        <a:prstGeom prst="frame">
          <a:avLst>
            <a:gd name="adj1" fmla="val 545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gm:spPr>
    </dgm:pt>
    <dgm:pt modelId="{8E8FABF0-AB5C-4957-9DCE-42C0BF8532F6}" type="pres">
      <dgm:prSet presAssocID="{5418C5C2-5884-471C-A748-797F1803639B}" presName="ParentText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98BDD9DD-95DA-4AA4-9024-43EFD1E0FA91}" type="pres">
      <dgm:prSet presAssocID="{5418C5C2-5884-471C-A748-797F1803639B}" presName="ChildText" presStyleLbl="revTx" presStyleIdx="3" presStyleCnt="4">
        <dgm:presLayoutVars>
          <dgm:chMax val="0"/>
          <dgm:chPref val="0"/>
        </dgm:presLayoutVars>
      </dgm:prSet>
      <dgm:spPr/>
    </dgm:pt>
    <dgm:pt modelId="{E8ACC6C2-FED7-4E0A-AD73-C8A1D1E9A42C}" type="pres">
      <dgm:prSet presAssocID="{5418C5C2-5884-471C-A748-797F1803639B}" presName="ChildAccentShape" presStyleLbl="trBgShp" presStyleIdx="3" presStyleCnt="4"/>
      <dgm:spPr>
        <a:xfrm>
          <a:off x="11462487" y="356759"/>
          <a:ext cx="134633" cy="2491783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gm:spPr>
    </dgm:pt>
    <dgm:pt modelId="{455F2C1C-DFD5-428C-B53C-127BFDC596B3}" type="pres">
      <dgm:prSet presAssocID="{5418C5C2-5884-471C-A748-797F1803639B}" presName="Image" presStyleLbl="alignImgPlace1" presStyleIdx="1" presStyleCnt="2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98"/>
          </a:stretch>
        </a:blipFill>
      </dgm:spPr>
    </dgm:pt>
  </dgm:ptLst>
  <dgm:cxnLst>
    <dgm:cxn modelId="{9FC2651F-BA8C-49C3-8B4E-84CD60D3F9E0}" srcId="{1BFF1743-FB00-4C33-8801-18BA799D7977}" destId="{5418C5C2-5884-471C-A748-797F1803639B}" srcOrd="1" destOrd="0" parTransId="{FFBD6A79-E4CA-419F-A15C-A710DEC66674}" sibTransId="{A871EC6F-FFF4-4591-9FEA-C28D9068187E}"/>
    <dgm:cxn modelId="{FD5D7C23-9A8D-4EC7-9ABB-A620CBD2DE8B}" srcId="{1BFF1743-FB00-4C33-8801-18BA799D7977}" destId="{CA3C7DB5-FEC3-4598-B83B-5961C05A66FF}" srcOrd="0" destOrd="0" parTransId="{18389408-70D2-444A-8A03-A1FFB28FF36E}" sibTransId="{7AEDF203-F055-476B-99FD-3501CD9CD1D4}"/>
    <dgm:cxn modelId="{7333E46B-0D38-4C47-A008-B5C9A30989D9}" type="presOf" srcId="{5418C5C2-5884-471C-A748-797F1803639B}" destId="{8E8FABF0-AB5C-4957-9DCE-42C0BF8532F6}" srcOrd="0" destOrd="0" presId="urn:microsoft.com/office/officeart/2009/3/layout/SnapshotPictureList"/>
    <dgm:cxn modelId="{88CBDC86-C235-40CD-8908-E1F48A88E110}" type="presOf" srcId="{C7F814C4-8ABA-4989-8F4B-969434095643}" destId="{98BDD9DD-95DA-4AA4-9024-43EFD1E0FA91}" srcOrd="0" destOrd="0" presId="urn:microsoft.com/office/officeart/2009/3/layout/SnapshotPictureList"/>
    <dgm:cxn modelId="{B76A1992-8B6F-4F3C-8DAF-B6C0261223B6}" type="presOf" srcId="{6D54CBB9-08C1-451B-A4D5-52BA208B3540}" destId="{7585068C-A66D-4DAA-852F-40FB80074195}" srcOrd="0" destOrd="0" presId="urn:microsoft.com/office/officeart/2009/3/layout/SnapshotPictureList"/>
    <dgm:cxn modelId="{3B8C3B92-CFD9-4CB2-BC52-4D14FC99F5BA}" srcId="{5418C5C2-5884-471C-A748-797F1803639B}" destId="{C7F814C4-8ABA-4989-8F4B-969434095643}" srcOrd="0" destOrd="0" parTransId="{8A87C6E1-4AB4-4381-B435-22B4459439E1}" sibTransId="{72CE0621-ECAC-495F-BEC5-D0C7BC8A3E74}"/>
    <dgm:cxn modelId="{2065AEB6-8032-4D00-9F44-EAAC5899D16F}" srcId="{CA3C7DB5-FEC3-4598-B83B-5961C05A66FF}" destId="{6D54CBB9-08C1-451B-A4D5-52BA208B3540}" srcOrd="0" destOrd="0" parTransId="{56EF3B04-9676-494F-A5A9-334BB32C9184}" sibTransId="{3AABBBB4-1CA4-439C-8A73-4B11A6A9800E}"/>
    <dgm:cxn modelId="{4A3AFDE3-7631-4AD7-9A33-9229EFC36BD9}" type="presOf" srcId="{1BFF1743-FB00-4C33-8801-18BA799D7977}" destId="{EC16E38C-CA1A-4778-BCD8-B001C6BEC428}" srcOrd="0" destOrd="0" presId="urn:microsoft.com/office/officeart/2009/3/layout/SnapshotPictureList"/>
    <dgm:cxn modelId="{3C7D12EB-272B-4043-9CF8-30E2E6B02CF3}" type="presOf" srcId="{CA3C7DB5-FEC3-4598-B83B-5961C05A66FF}" destId="{2A853996-3911-48AC-BE4A-1A61CED087DC}" srcOrd="0" destOrd="0" presId="urn:microsoft.com/office/officeart/2009/3/layout/SnapshotPictureList"/>
    <dgm:cxn modelId="{25139EE1-E000-436F-84EB-B7617C05AB4F}" type="presParOf" srcId="{EC16E38C-CA1A-4778-BCD8-B001C6BEC428}" destId="{2BAF0E80-0394-4711-8B94-54E2FCBA6AB7}" srcOrd="0" destOrd="0" presId="urn:microsoft.com/office/officeart/2009/3/layout/SnapshotPictureList"/>
    <dgm:cxn modelId="{FC59386F-E81B-4B5A-94DF-9AAB4007F052}" type="presParOf" srcId="{2BAF0E80-0394-4711-8B94-54E2FCBA6AB7}" destId="{26B37E01-76EB-46C7-BD8B-FDDEFB82DEE7}" srcOrd="0" destOrd="0" presId="urn:microsoft.com/office/officeart/2009/3/layout/SnapshotPictureList"/>
    <dgm:cxn modelId="{54E4571D-1A30-45BB-8356-EB520C7AD4F4}" type="presParOf" srcId="{2BAF0E80-0394-4711-8B94-54E2FCBA6AB7}" destId="{2A853996-3911-48AC-BE4A-1A61CED087DC}" srcOrd="1" destOrd="0" presId="urn:microsoft.com/office/officeart/2009/3/layout/SnapshotPictureList"/>
    <dgm:cxn modelId="{6CA382DF-CD01-4634-9612-0BEF0C2173E4}" type="presParOf" srcId="{2BAF0E80-0394-4711-8B94-54E2FCBA6AB7}" destId="{7585068C-A66D-4DAA-852F-40FB80074195}" srcOrd="2" destOrd="0" presId="urn:microsoft.com/office/officeart/2009/3/layout/SnapshotPictureList"/>
    <dgm:cxn modelId="{223441D6-A1B1-4674-B6D5-CEEFEBD327FB}" type="presParOf" srcId="{2BAF0E80-0394-4711-8B94-54E2FCBA6AB7}" destId="{06F04885-DAFA-4538-9071-78D8E3F90BAC}" srcOrd="3" destOrd="0" presId="urn:microsoft.com/office/officeart/2009/3/layout/SnapshotPictureList"/>
    <dgm:cxn modelId="{D0C22B76-C198-492B-9C66-136F3CB25E61}" type="presParOf" srcId="{2BAF0E80-0394-4711-8B94-54E2FCBA6AB7}" destId="{94B8336B-D5F6-4336-BAAE-6392F2325C72}" srcOrd="4" destOrd="0" presId="urn:microsoft.com/office/officeart/2009/3/layout/SnapshotPictureList"/>
    <dgm:cxn modelId="{1FB25EC9-0B43-4D19-A528-AAE409FD4922}" type="presParOf" srcId="{EC16E38C-CA1A-4778-BCD8-B001C6BEC428}" destId="{C7A4D659-37CF-43BB-8A0C-82DD378DD276}" srcOrd="1" destOrd="0" presId="urn:microsoft.com/office/officeart/2009/3/layout/SnapshotPictureList"/>
    <dgm:cxn modelId="{D4CD0869-6219-462B-A406-7FF693E6DF88}" type="presParOf" srcId="{EC16E38C-CA1A-4778-BCD8-B001C6BEC428}" destId="{3F839820-3F99-489C-957F-7C2EC4DC5C4C}" srcOrd="2" destOrd="0" presId="urn:microsoft.com/office/officeart/2009/3/layout/SnapshotPictureList"/>
    <dgm:cxn modelId="{4883CF65-3854-4E7B-A341-0955CA2196EE}" type="presParOf" srcId="{3F839820-3F99-489C-957F-7C2EC4DC5C4C}" destId="{C31A4A3F-958B-4A71-B59C-6A85C6372585}" srcOrd="0" destOrd="0" presId="urn:microsoft.com/office/officeart/2009/3/layout/SnapshotPictureList"/>
    <dgm:cxn modelId="{D70AF59A-E3A0-420F-811A-8C943481C7A7}" type="presParOf" srcId="{3F839820-3F99-489C-957F-7C2EC4DC5C4C}" destId="{8E8FABF0-AB5C-4957-9DCE-42C0BF8532F6}" srcOrd="1" destOrd="0" presId="urn:microsoft.com/office/officeart/2009/3/layout/SnapshotPictureList"/>
    <dgm:cxn modelId="{8D094036-70DD-49EE-8D40-DDAEEBEA8BDF}" type="presParOf" srcId="{3F839820-3F99-489C-957F-7C2EC4DC5C4C}" destId="{98BDD9DD-95DA-4AA4-9024-43EFD1E0FA91}" srcOrd="2" destOrd="0" presId="urn:microsoft.com/office/officeart/2009/3/layout/SnapshotPictureList"/>
    <dgm:cxn modelId="{87E26D1B-99AF-4C0D-BBE6-97F7D2F992E5}" type="presParOf" srcId="{3F839820-3F99-489C-957F-7C2EC4DC5C4C}" destId="{E8ACC6C2-FED7-4E0A-AD73-C8A1D1E9A42C}" srcOrd="3" destOrd="0" presId="urn:microsoft.com/office/officeart/2009/3/layout/SnapshotPictureList"/>
    <dgm:cxn modelId="{AE048059-5EA3-4B6A-A37F-C29C59D19EED}" type="presParOf" srcId="{3F839820-3F99-489C-957F-7C2EC4DC5C4C}" destId="{455F2C1C-DFD5-428C-B53C-127BFDC596B3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CC6C2-FED7-4E0A-AD73-C8A1D1E9A42C}">
      <dsp:nvSpPr>
        <dsp:cNvPr id="0" name=""/>
        <dsp:cNvSpPr/>
      </dsp:nvSpPr>
      <dsp:spPr>
        <a:xfrm>
          <a:off x="11462487" y="356759"/>
          <a:ext cx="134633" cy="2491783"/>
        </a:xfrm>
        <a:prstGeom prst="rect">
          <a:avLst/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1A4A3F-958B-4A71-B59C-6A85C6372585}">
      <dsp:nvSpPr>
        <dsp:cNvPr id="0" name=""/>
        <dsp:cNvSpPr/>
      </dsp:nvSpPr>
      <dsp:spPr>
        <a:xfrm>
          <a:off x="6074876" y="356759"/>
          <a:ext cx="3501607" cy="2491783"/>
        </a:xfrm>
        <a:prstGeom prst="frame">
          <a:avLst>
            <a:gd name="adj1" fmla="val 5450"/>
          </a:avLst>
        </a:prstGeom>
        <a:solidFill>
          <a:schemeClr val="bg2">
            <a:lumMod val="40000"/>
            <a:lumOff val="60000"/>
          </a:schemeClr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B37E01-76EB-46C7-BD8B-FDDEFB82DEE7}">
      <dsp:nvSpPr>
        <dsp:cNvPr id="0" name=""/>
        <dsp:cNvSpPr/>
      </dsp:nvSpPr>
      <dsp:spPr>
        <a:xfrm>
          <a:off x="138962" y="356759"/>
          <a:ext cx="3501607" cy="2491783"/>
        </a:xfrm>
        <a:prstGeom prst="frame">
          <a:avLst>
            <a:gd name="adj1" fmla="val 5450"/>
          </a:avLst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F04885-DAFA-4538-9071-78D8E3F90BAC}">
      <dsp:nvSpPr>
        <dsp:cNvPr id="0" name=""/>
        <dsp:cNvSpPr/>
      </dsp:nvSpPr>
      <dsp:spPr>
        <a:xfrm>
          <a:off x="5526573" y="356759"/>
          <a:ext cx="134633" cy="2491783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B8336B-D5F6-4336-BAAE-6392F2325C72}">
      <dsp:nvSpPr>
        <dsp:cNvPr id="0" name=""/>
        <dsp:cNvSpPr/>
      </dsp:nvSpPr>
      <dsp:spPr>
        <a:xfrm>
          <a:off x="4328" y="58191"/>
          <a:ext cx="3366974" cy="2357009"/>
        </a:xfrm>
        <a:prstGeom prst="rect">
          <a:avLst/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853996-3911-48AC-BE4A-1A61CED087DC}">
      <dsp:nvSpPr>
        <dsp:cNvPr id="0" name=""/>
        <dsp:cNvSpPr/>
      </dsp:nvSpPr>
      <dsp:spPr>
        <a:xfrm>
          <a:off x="275858" y="2416038"/>
          <a:ext cx="3230077" cy="29577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cs-CZ" sz="1800" b="1" kern="1200" dirty="0"/>
            <a:t>Sbírají drobty</a:t>
          </a:r>
          <a:r>
            <a:rPr lang="es-ES" sz="1800" b="1" kern="1200" dirty="0"/>
            <a:t> </a:t>
          </a:r>
          <a:r>
            <a:rPr lang="es-ES" sz="1800" b="1" kern="1200" dirty="0" err="1"/>
            <a:t>jako</a:t>
          </a:r>
          <a:r>
            <a:rPr lang="es-ES" sz="1800" b="1" kern="1200" dirty="0"/>
            <a:t> </a:t>
          </a:r>
          <a:r>
            <a:rPr lang="es-ES" sz="1800" b="1" kern="1200" dirty="0" err="1"/>
            <a:t>první</a:t>
          </a:r>
          <a:r>
            <a:rPr lang="es-ES" sz="1800" b="1" kern="1200" dirty="0"/>
            <a:t>”</a:t>
          </a:r>
          <a:endParaRPr lang="es-ES" sz="1800" kern="1200" dirty="0"/>
        </a:p>
      </dsp:txBody>
      <dsp:txXfrm>
        <a:off x="275858" y="2416038"/>
        <a:ext cx="3230077" cy="295777"/>
      </dsp:txXfrm>
    </dsp:sp>
    <dsp:sp modelId="{7585068C-A66D-4DAA-852F-40FB80074195}">
      <dsp:nvSpPr>
        <dsp:cNvPr id="0" name=""/>
        <dsp:cNvSpPr/>
      </dsp:nvSpPr>
      <dsp:spPr>
        <a:xfrm>
          <a:off x="3783123" y="356759"/>
          <a:ext cx="1600896" cy="24917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Mohla</a:t>
          </a:r>
          <a:r>
            <a:rPr lang="es-ES" sz="1800" b="1" kern="1200" dirty="0"/>
            <a:t> si </a:t>
          </a:r>
          <a:r>
            <a:rPr lang="es-ES" sz="1800" b="1" kern="1200" dirty="0" err="1"/>
            <a:t>říct</a:t>
          </a:r>
          <a:r>
            <a:rPr lang="es-ES" sz="1800" b="1" kern="1200" dirty="0"/>
            <a:t> </a:t>
          </a:r>
          <a:r>
            <a:rPr lang="cs-CZ" sz="1800" b="1" kern="1200" dirty="0"/>
            <a:t>             </a:t>
          </a:r>
          <a:r>
            <a:rPr lang="es-ES" sz="1800" b="1" kern="1200" dirty="0"/>
            <a:t>o </a:t>
          </a:r>
          <a:r>
            <a:rPr lang="es-ES" sz="1800" b="1" kern="1200" dirty="0" err="1"/>
            <a:t>druhé</a:t>
          </a:r>
          <a:r>
            <a:rPr lang="es-ES" sz="1800" b="1" kern="1200" dirty="0"/>
            <a:t> </a:t>
          </a:r>
          <a:r>
            <a:rPr lang="es-ES" sz="1800" b="1" kern="1200" dirty="0" err="1"/>
            <a:t>místo</a:t>
          </a:r>
          <a:r>
            <a:rPr lang="es-ES" sz="1800" b="1" kern="1200" dirty="0"/>
            <a:t> </a:t>
          </a:r>
          <a:r>
            <a:rPr lang="cs-CZ" sz="1800" b="1" kern="1200" dirty="0"/>
            <a:t>        a </a:t>
          </a:r>
          <a:r>
            <a:rPr lang="es-ES" sz="1800" b="1" kern="1200" dirty="0" err="1"/>
            <a:t>využít</a:t>
          </a:r>
          <a:r>
            <a:rPr lang="es-ES" sz="1800" b="1" kern="1200" dirty="0"/>
            <a:t> </a:t>
          </a:r>
          <a:r>
            <a:rPr lang="cs-CZ" sz="1800" b="1" kern="1200" dirty="0"/>
            <a:t>zbylých </a:t>
          </a:r>
          <a:r>
            <a:rPr lang="es-ES" sz="1800" b="1" kern="1200" dirty="0" err="1"/>
            <a:t>drobků</a:t>
          </a:r>
          <a:r>
            <a:rPr lang="cs-CZ" sz="1800" b="1" kern="1200" dirty="0"/>
            <a:t>.</a:t>
          </a:r>
          <a:r>
            <a:rPr lang="es-ES" sz="1800" b="1" kern="1200" dirty="0"/>
            <a:t> </a:t>
          </a:r>
          <a:endParaRPr lang="es-ES" sz="1800" kern="1200" dirty="0"/>
        </a:p>
      </dsp:txBody>
      <dsp:txXfrm>
        <a:off x="3783123" y="356759"/>
        <a:ext cx="1600896" cy="2491783"/>
      </dsp:txXfrm>
    </dsp:sp>
    <dsp:sp modelId="{455F2C1C-DFD5-428C-B53C-127BFDC596B3}">
      <dsp:nvSpPr>
        <dsp:cNvPr id="0" name=""/>
        <dsp:cNvSpPr/>
      </dsp:nvSpPr>
      <dsp:spPr>
        <a:xfrm>
          <a:off x="5940242" y="58191"/>
          <a:ext cx="3366974" cy="2357009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98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E8FABF0-AB5C-4957-9DCE-42C0BF8532F6}">
      <dsp:nvSpPr>
        <dsp:cNvPr id="0" name=""/>
        <dsp:cNvSpPr/>
      </dsp:nvSpPr>
      <dsp:spPr>
        <a:xfrm>
          <a:off x="6211772" y="2416038"/>
          <a:ext cx="3230077" cy="295777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68580" rIns="1828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“</a:t>
          </a:r>
          <a:r>
            <a:rPr lang="cs-CZ" sz="1800" b="1" kern="1200" dirty="0"/>
            <a:t>Psi</a:t>
          </a:r>
          <a:r>
            <a:rPr lang="es-ES" sz="1800" b="1" kern="1200" dirty="0"/>
            <a:t>”</a:t>
          </a:r>
          <a:endParaRPr lang="es-ES" sz="1800" kern="1200" dirty="0"/>
        </a:p>
      </dsp:txBody>
      <dsp:txXfrm>
        <a:off x="6211772" y="2416038"/>
        <a:ext cx="3230077" cy="295777"/>
      </dsp:txXfrm>
    </dsp:sp>
    <dsp:sp modelId="{98BDD9DD-95DA-4AA4-9024-43EFD1E0FA91}">
      <dsp:nvSpPr>
        <dsp:cNvPr id="0" name=""/>
        <dsp:cNvSpPr/>
      </dsp:nvSpPr>
      <dsp:spPr>
        <a:xfrm>
          <a:off x="9719037" y="356759"/>
          <a:ext cx="1600896" cy="249178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Domestikovaní</a:t>
          </a:r>
          <a:r>
            <a:rPr lang="es-ES" sz="1800" b="1" kern="1200" dirty="0"/>
            <a:t> psi (</a:t>
          </a:r>
          <a:r>
            <a:rPr lang="es-ES" sz="1800" b="1" kern="1200" dirty="0" err="1"/>
            <a:t>ne</a:t>
          </a:r>
          <a:r>
            <a:rPr lang="es-ES" sz="1800" b="1" kern="1200" dirty="0"/>
            <a:t> </a:t>
          </a:r>
          <a:r>
            <a:rPr lang="es-ES" sz="1800" b="1" kern="1200" dirty="0" err="1"/>
            <a:t>toulaví</a:t>
          </a:r>
          <a:r>
            <a:rPr lang="es-ES" sz="1800" b="1" kern="1200" dirty="0"/>
            <a:t>) </a:t>
          </a:r>
          <a:r>
            <a:rPr lang="es-ES" sz="1800" b="1" kern="1200" dirty="0" err="1"/>
            <a:t>byli</a:t>
          </a:r>
          <a:r>
            <a:rPr lang="es-ES" sz="1800" b="1" kern="1200" dirty="0"/>
            <a:t> </a:t>
          </a:r>
          <a:r>
            <a:rPr lang="es-ES" sz="1800" b="1" kern="1200" dirty="0" err="1"/>
            <a:t>součástí</a:t>
          </a:r>
          <a:r>
            <a:rPr lang="es-ES" sz="1800" b="1" kern="1200" dirty="0"/>
            <a:t> </a:t>
          </a:r>
          <a:r>
            <a:rPr lang="es-ES" sz="1800" b="1" kern="1200" dirty="0" err="1"/>
            <a:t>rodiny</a:t>
          </a:r>
          <a:r>
            <a:rPr lang="es-ES" sz="1800" b="1" kern="1200" dirty="0"/>
            <a:t>, a proto </a:t>
          </a:r>
          <a:r>
            <a:rPr lang="es-ES" sz="1800" b="1" kern="1200" dirty="0" err="1"/>
            <a:t>mohli</a:t>
          </a:r>
          <a:r>
            <a:rPr lang="es-ES" sz="1800" b="1" kern="1200" dirty="0"/>
            <a:t> </a:t>
          </a:r>
          <a:r>
            <a:rPr lang="es-ES" sz="1800" b="1" kern="1200" dirty="0" err="1"/>
            <a:t>využívat</a:t>
          </a:r>
          <a:r>
            <a:rPr lang="es-ES" sz="1800" b="1" kern="1200" dirty="0"/>
            <a:t> </a:t>
          </a:r>
          <a:r>
            <a:rPr lang="es-ES" sz="1800" b="1" kern="1200" dirty="0" err="1"/>
            <a:t>jejích</a:t>
          </a:r>
          <a:r>
            <a:rPr lang="es-ES" sz="1800" b="1" kern="1200" dirty="0"/>
            <a:t> </a:t>
          </a:r>
          <a:r>
            <a:rPr lang="es-ES" sz="1800" b="1" kern="1200" dirty="0" err="1"/>
            <a:t>výhod</a:t>
          </a:r>
          <a:r>
            <a:rPr lang="es-ES" sz="1800" b="1" kern="1200" dirty="0"/>
            <a:t>.</a:t>
          </a:r>
          <a:endParaRPr lang="es-ES" sz="1800" kern="1200" dirty="0"/>
        </a:p>
      </dsp:txBody>
      <dsp:txXfrm>
        <a:off x="9719037" y="356759"/>
        <a:ext cx="1600896" cy="2491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A9FAB-A8CE-150F-358C-6F0B0BFCBC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2B6A0C-C983-6BD5-5378-2315B764B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9D50AC-6081-F21C-148E-D16BD924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CDFE73-8D02-E195-202A-FE78784F4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51C8D1-F572-4F3C-225F-8603627C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51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9AB8F-6B03-7AE9-F064-34C6F768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FFC9BA-9D3F-B414-1549-162AE82BE2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15BF98-0906-78F4-D728-20D457B0E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5E1FA5-2B2D-6B4A-4694-BD540A02B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EE53FB-F645-9C8D-997A-25C99BD93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38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91726C0-772A-8843-A2A8-6AFC0B0609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9D73B7F-8FE4-BA1A-A140-4986F3397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04E798E-28C4-393C-0AD3-3672E613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C0AC12-633A-2C75-EC73-09F6E2313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FC2422-C208-CBC0-50D4-134D8E42C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521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730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538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59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605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302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608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080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450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4F45E-2ADF-F889-3B5A-3CFF94F4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286D83-22C4-57B1-CB31-69C5E7410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1DC7D0-ACB5-AB85-FAE6-47081FB25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43FDA4-CA60-001C-D0B9-5CDD433E9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2B7E0E-BA09-ECC7-80AB-E1AE5611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57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14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830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869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42FEE-369C-4159-26B7-10A5D2EDB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7063FD8-6CD3-2A62-DCC4-22E547436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24D497-EB5E-5D47-8126-9CF3B2C2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4A2864-9391-62BA-3455-499411654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8148E8-4EEE-49FF-EAC0-5F19150F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68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18465D-5E59-8A14-8C42-8A66A42B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CED83-14F3-1228-31D9-8C0A21F08C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B3228D7-81DA-F1A8-4EAC-A3A924BF0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06504E-E21A-DD45-CC70-BE24EFE1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6397D22-9AF4-0FFB-496A-14CAA5EAE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EC478DF-8C47-8A3C-B6E4-F05AE17B2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431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7F2466-37B8-AD38-D84F-790849B4D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00468D-C9D7-7979-9175-872649594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A3EAE01-7892-9D6E-E812-B9AD1180B4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E09CAA2-9C52-5C18-A1FB-96E29C2402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A5FB40-5F99-AF5E-B692-5075E1AFAD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C0C44E8-8011-075A-2F4F-FCE9656A0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237C5E2-407F-FEF8-CAED-C4F1BC4D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F844DA7-AB16-8016-FC7E-EFA3E9AC4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22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4BCC23-1974-2EE3-55AA-C93451BC6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CF3DFCA-FED9-C85F-B54F-B397D5E73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1295284-DA8B-1242-E6F1-59C14A77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3AF5F0-0B14-2920-6C1B-F4C288D3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623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D0BE8C-E37B-3309-FD1D-CA916DAE1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46D8E20-D501-8A7C-A0C3-6232FB34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3774298-59DF-36F6-00BD-88051994C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26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7F04C3-F1E8-B69F-72FF-3EEA8DCF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8F10D0-9E72-382B-4334-B55CFF539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7474BD-C4DE-B2AD-2326-09BE576E6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17DF8A-63CE-ADB2-6490-C65F2140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144347E-1657-F47A-3B23-B1801E33E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B046396-050B-C5B9-0E72-28B56281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62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46759-9386-4830-BB7C-F6C7FEBFB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DEBDF5C-4739-73EE-BF14-C1E334A59A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1393E4-1AE3-EE74-C317-CEEC0B205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14CA165-1A08-ACFF-41EE-C6C571E3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8BFCC1-EAB5-89BB-8529-7F98F571F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84B0BA-10AE-D190-4D27-34042C797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733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C685075-0E9B-4CB8-35CA-645B955C9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7442C3-5B63-6E53-91E2-A8DF8CE00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2BD599-C616-CB97-3876-07A16E4365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897F8C3-7625-4F78-850E-F03FE734BE1F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E05E21-8638-F068-F037-DFC4ABC20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EA8020-DF57-6153-B332-4D9A18B19E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AB7363-2F94-4FC9-A9A2-4E5362C856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0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03/07/2024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3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3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4.jpg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B5C39D81-C1D0-BFD3-EDD7-1582ED6EC0D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 descr="Una persona sentado frente a una mesa con comida&#10;&#10;Descripción generada automáticamente con confianza media">
              <a:extLst>
                <a:ext uri="{FF2B5EF4-FFF2-40B4-BE49-F238E27FC236}">
                  <a16:creationId xmlns:a16="http://schemas.microsoft.com/office/drawing/2014/main" id="{455E08F4-AE98-9A54-4E9B-0D0E624F8FB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762000"/>
              <a:ext cx="12192000" cy="60960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F115A58-5C1C-07BA-DDC4-3BB7245CAC6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762000"/>
            </a:xfrm>
            <a:prstGeom prst="rect">
              <a:avLst/>
            </a:prstGeom>
          </p:spPr>
        </p:pic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FD2FA5A7-B037-4CE5-438C-85E85F0573CE}"/>
              </a:ext>
            </a:extLst>
          </p:cNvPr>
          <p:cNvSpPr txBox="1"/>
          <p:nvPr/>
        </p:nvSpPr>
        <p:spPr>
          <a:xfrm>
            <a:off x="9525" y="128587"/>
            <a:ext cx="631507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000" b="1" dirty="0">
                <a:ln/>
                <a:solidFill>
                  <a:srgbClr val="C43255"/>
                </a:solidFill>
              </a:rPr>
              <a:t>PŘESNĚ NAOPAK</a:t>
            </a:r>
            <a:endParaRPr lang="es-ES" sz="6000" b="1" dirty="0">
              <a:ln/>
              <a:solidFill>
                <a:srgbClr val="C43255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EF314CD-57A1-1461-4DAE-80E5138152CD}"/>
              </a:ext>
            </a:extLst>
          </p:cNvPr>
          <p:cNvSpPr txBox="1"/>
          <p:nvPr/>
        </p:nvSpPr>
        <p:spPr>
          <a:xfrm>
            <a:off x="8971472" y="6170248"/>
            <a:ext cx="3087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cs-CZ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4. do</a:t>
            </a:r>
            <a:r>
              <a:rPr lang="es-ES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cs-CZ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srpna</a:t>
            </a:r>
            <a:r>
              <a:rPr lang="es-ES" sz="16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38762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>
            <a:extLst>
              <a:ext uri="{FF2B5EF4-FFF2-40B4-BE49-F238E27FC236}">
                <a16:creationId xmlns:a16="http://schemas.microsoft.com/office/drawing/2014/main" id="{A8589154-0F8F-9E02-E0AE-7A4DAB9DC8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76077" y="0"/>
            <a:ext cx="9215922" cy="1281112"/>
          </a:xfrm>
          <a:prstGeom prst="rect">
            <a:avLst/>
          </a:prstGeom>
          <a:blipFill dpi="0" rotWithShape="1">
            <a:blip r:embed="rId3" cstate="hq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D69A336-899C-EC7F-005C-9176C40CF1E0}"/>
              </a:ext>
            </a:extLst>
          </p:cNvPr>
          <p:cNvGrpSpPr/>
          <p:nvPr/>
        </p:nvGrpSpPr>
        <p:grpSpPr>
          <a:xfrm>
            <a:off x="118577" y="123824"/>
            <a:ext cx="2667000" cy="2314576"/>
            <a:chOff x="7772400" y="1114424"/>
            <a:chExt cx="2667000" cy="231457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73C127B8-C8C1-5A7B-166E-5BF5A2F781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2400" y="1114424"/>
              <a:ext cx="2667000" cy="2314576"/>
            </a:xfrm>
            <a:prstGeom prst="rect">
              <a:avLst/>
            </a:prstGeom>
            <a:ln w="38100" cap="sq">
              <a:solidFill>
                <a:srgbClr val="90253E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2219401-6342-58A3-F566-C442994C4388}"/>
                </a:ext>
              </a:extLst>
            </p:cNvPr>
            <p:cNvSpPr txBox="1"/>
            <p:nvPr/>
          </p:nvSpPr>
          <p:spPr>
            <a:xfrm>
              <a:off x="7772631" y="1432113"/>
              <a:ext cx="6474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 dirty="0"/>
                <a:t>T</a:t>
              </a:r>
              <a:r>
                <a:rPr lang="cs-CZ" sz="1600" b="1" dirty="0"/>
                <a:t>ý</a:t>
              </a:r>
              <a:r>
                <a:rPr lang="es-ES" sz="1600" b="1" dirty="0"/>
                <a:t>ro</a:t>
              </a:r>
              <a:r>
                <a:rPr lang="cs-CZ" sz="1600" b="1" dirty="0"/>
                <a:t>s</a:t>
              </a:r>
              <a:endParaRPr lang="es-ES" sz="1600" b="1" dirty="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F686C9F9-B882-584B-4962-2745879DA8CD}"/>
                </a:ext>
              </a:extLst>
            </p:cNvPr>
            <p:cNvSpPr txBox="1"/>
            <p:nvPr/>
          </p:nvSpPr>
          <p:spPr>
            <a:xfrm>
              <a:off x="7794175" y="1114424"/>
              <a:ext cx="7184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s-ES" sz="1600" b="1" dirty="0"/>
                <a:t>Sidón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B535583B-EF9B-11C2-56A8-F416D976D463}"/>
                </a:ext>
              </a:extLst>
            </p:cNvPr>
            <p:cNvSpPr txBox="1"/>
            <p:nvPr/>
          </p:nvSpPr>
          <p:spPr>
            <a:xfrm rot="3158839">
              <a:off x="9446946" y="2653115"/>
              <a:ext cx="1031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b="1" dirty="0"/>
                <a:t>De</a:t>
              </a:r>
              <a:r>
                <a:rPr lang="cs-CZ" sz="1600" b="1" dirty="0" err="1"/>
                <a:t>ka</a:t>
              </a:r>
              <a:r>
                <a:rPr lang="es-ES" sz="1600" b="1" dirty="0" err="1"/>
                <a:t>pol</a:t>
              </a:r>
              <a:r>
                <a:rPr lang="cs-CZ" sz="1600" b="1" dirty="0"/>
                <a:t>e</a:t>
              </a:r>
              <a:endParaRPr lang="es-ES" sz="1600" b="1" dirty="0"/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92330850-ED2E-53FB-6C41-CBFD8C9E3C61}"/>
                </a:ext>
              </a:extLst>
            </p:cNvPr>
            <p:cNvSpPr/>
            <p:nvPr/>
          </p:nvSpPr>
          <p:spPr>
            <a:xfrm>
              <a:off x="8399620" y="1326765"/>
              <a:ext cx="1163480" cy="1244985"/>
            </a:xfrm>
            <a:custGeom>
              <a:avLst/>
              <a:gdLst>
                <a:gd name="connsiteX0" fmla="*/ 8738 w 1170788"/>
                <a:gd name="connsiteY0" fmla="*/ 397922 h 1302797"/>
                <a:gd name="connsiteX1" fmla="*/ 170663 w 1170788"/>
                <a:gd name="connsiteY1" fmla="*/ 45497 h 1302797"/>
                <a:gd name="connsiteX2" fmla="*/ 1170788 w 1170788"/>
                <a:gd name="connsiteY2" fmla="*/ 1302797 h 1302797"/>
                <a:gd name="connsiteX0" fmla="*/ 1430 w 1163480"/>
                <a:gd name="connsiteY0" fmla="*/ 340110 h 1244985"/>
                <a:gd name="connsiteX1" fmla="*/ 296705 w 1163480"/>
                <a:gd name="connsiteY1" fmla="*/ 54360 h 1244985"/>
                <a:gd name="connsiteX2" fmla="*/ 1163480 w 1163480"/>
                <a:gd name="connsiteY2" fmla="*/ 1244985 h 1244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3480" h="1244985">
                  <a:moveTo>
                    <a:pt x="1430" y="340110"/>
                  </a:moveTo>
                  <a:cubicBezTo>
                    <a:pt x="-14445" y="88491"/>
                    <a:pt x="103030" y="-96453"/>
                    <a:pt x="296705" y="54360"/>
                  </a:cubicBezTo>
                  <a:cubicBezTo>
                    <a:pt x="490380" y="205172"/>
                    <a:pt x="988855" y="1033848"/>
                    <a:pt x="1163480" y="1244985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4" name="Imagen 3" descr="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520D3392-5A2B-A155-2E36-C6B4944B9D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777" y="2624132"/>
            <a:ext cx="2156241" cy="2164516"/>
          </a:xfrm>
          <a:prstGeom prst="round2DiagRect">
            <a:avLst>
              <a:gd name="adj1" fmla="val 0"/>
              <a:gd name="adj2" fmla="val 13694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Imagen que contiene persona, exterior, hombre, grupo&#10;&#10;Descripción generada automáticamente">
            <a:extLst>
              <a:ext uri="{FF2B5EF4-FFF2-40B4-BE49-F238E27FC236}">
                <a16:creationId xmlns:a16="http://schemas.microsoft.com/office/drawing/2014/main" id="{FED2500A-494C-21DF-1654-2BCB0763CD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776195" y="2652196"/>
            <a:ext cx="3615830" cy="1812937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Imagen 9" descr="Un grupo de personas haciendo gestos con la mano en la cabeza&#10;&#10;Descripción generada automáticamente con confianza baja">
            <a:extLst>
              <a:ext uri="{FF2B5EF4-FFF2-40B4-BE49-F238E27FC236}">
                <a16:creationId xmlns:a16="http://schemas.microsoft.com/office/drawing/2014/main" id="{861F79BD-D932-F916-7CF9-19F1BD82F2E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927" y="4848934"/>
            <a:ext cx="2205091" cy="1885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grpSp>
        <p:nvGrpSpPr>
          <p:cNvPr id="21" name="Grupo 20">
            <a:extLst>
              <a:ext uri="{FF2B5EF4-FFF2-40B4-BE49-F238E27FC236}">
                <a16:creationId xmlns:a16="http://schemas.microsoft.com/office/drawing/2014/main" id="{8AEB32A8-4063-E155-D8A7-FD31662848AC}"/>
              </a:ext>
            </a:extLst>
          </p:cNvPr>
          <p:cNvGrpSpPr/>
          <p:nvPr/>
        </p:nvGrpSpPr>
        <p:grpSpPr>
          <a:xfrm>
            <a:off x="8776195" y="4708264"/>
            <a:ext cx="3269878" cy="1988521"/>
            <a:chOff x="6524624" y="1705740"/>
            <a:chExt cx="5667375" cy="3446519"/>
          </a:xfrm>
        </p:grpSpPr>
        <p:pic>
          <p:nvPicPr>
            <p:cNvPr id="18" name="Imagen 17" descr="Imagen que contiene recamara, tabla, camiseta, cuarto&#10;&#10;Descripción generada automáticamente">
              <a:extLst>
                <a:ext uri="{FF2B5EF4-FFF2-40B4-BE49-F238E27FC236}">
                  <a16:creationId xmlns:a16="http://schemas.microsoft.com/office/drawing/2014/main" id="{BCA7AA6F-94E0-371F-5818-63E80A6128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24624" y="1705740"/>
              <a:ext cx="5667375" cy="3446519"/>
            </a:xfrm>
            <a:prstGeom prst="roundRect">
              <a:avLst>
                <a:gd name="adj" fmla="val 9961"/>
              </a:avLst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C00000"/>
              </a:contourClr>
            </a:sp3d>
          </p:spPr>
        </p:pic>
        <p:pic>
          <p:nvPicPr>
            <p:cNvPr id="20" name="Imagen 19" descr="Ave de color blanco&#10;&#10;Descripción generada automáticamente">
              <a:extLst>
                <a:ext uri="{FF2B5EF4-FFF2-40B4-BE49-F238E27FC236}">
                  <a16:creationId xmlns:a16="http://schemas.microsoft.com/office/drawing/2014/main" id="{DAFAD946-1148-429A-773C-47B025E2DE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571473" y="1814220"/>
              <a:ext cx="1547649" cy="1098540"/>
            </a:xfrm>
            <a:prstGeom prst="rect">
              <a:avLst/>
            </a:prstGeom>
          </p:spPr>
        </p:pic>
      </p:grp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BFD1B11-DE4E-1D48-D66F-3EF978C6626D}"/>
              </a:ext>
            </a:extLst>
          </p:cNvPr>
          <p:cNvSpPr txBox="1"/>
          <p:nvPr/>
        </p:nvSpPr>
        <p:spPr>
          <a:xfrm>
            <a:off x="2374628" y="5477091"/>
            <a:ext cx="612933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chce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měli</a:t>
            </a:r>
            <a:r>
              <a:rPr lang="es-ES" sz="2000" b="1" dirty="0"/>
              <a:t> </a:t>
            </a:r>
            <a:r>
              <a:rPr lang="es-ES" sz="2000" b="1" dirty="0" err="1"/>
              <a:t>uši</a:t>
            </a:r>
            <a:r>
              <a:rPr lang="es-ES" sz="2000" b="1" dirty="0"/>
              <a:t> </a:t>
            </a:r>
            <a:r>
              <a:rPr lang="es-ES" sz="2000" b="1" dirty="0" err="1"/>
              <a:t>připravené</a:t>
            </a:r>
            <a:r>
              <a:rPr lang="es-ES" sz="2000" b="1" dirty="0"/>
              <a:t> </a:t>
            </a:r>
            <a:r>
              <a:rPr lang="es-ES" sz="2000" b="1" dirty="0" err="1"/>
              <a:t>slyšet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poselství</a:t>
            </a:r>
            <a:r>
              <a:rPr lang="es-ES" sz="2000" b="1" dirty="0"/>
              <a:t> a </a:t>
            </a:r>
            <a:r>
              <a:rPr lang="es-ES" sz="2000" b="1" dirty="0" err="1"/>
              <a:t>také</a:t>
            </a:r>
            <a:r>
              <a:rPr lang="es-ES" sz="2000" b="1" dirty="0"/>
              <a:t>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slyšeli</a:t>
            </a:r>
            <a:r>
              <a:rPr lang="es-ES" sz="2000" b="1" dirty="0"/>
              <a:t> </a:t>
            </a:r>
            <a:r>
              <a:rPr lang="es-ES" sz="2000" b="1" dirty="0" err="1"/>
              <a:t>volání</a:t>
            </a:r>
            <a:r>
              <a:rPr lang="es-ES" sz="2000" b="1" dirty="0"/>
              <a:t> </a:t>
            </a:r>
            <a:r>
              <a:rPr lang="es-ES" sz="2000" b="1" dirty="0" err="1"/>
              <a:t>těch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cs-CZ" sz="2000" b="1" dirty="0"/>
              <a:t>          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potřebují</a:t>
            </a:r>
            <a:r>
              <a:rPr lang="es-ES" sz="2000" b="1" dirty="0"/>
              <a:t> </a:t>
            </a:r>
            <a:r>
              <a:rPr lang="es-ES" sz="2000" b="1" dirty="0" err="1"/>
              <a:t>slyšet</a:t>
            </a:r>
            <a:r>
              <a:rPr lang="es-ES" sz="2000" b="1" dirty="0"/>
              <a:t> </a:t>
            </a:r>
            <a:r>
              <a:rPr lang="es-ES" sz="2000" b="1" dirty="0" err="1"/>
              <a:t>aktuální</a:t>
            </a:r>
            <a:r>
              <a:rPr lang="es-ES" sz="2000" b="1" dirty="0"/>
              <a:t> </a:t>
            </a:r>
            <a:r>
              <a:rPr lang="es-ES" sz="2000" b="1" dirty="0" err="1"/>
              <a:t>slovo</a:t>
            </a:r>
            <a:r>
              <a:rPr lang="es-ES" sz="2000" b="1" dirty="0"/>
              <a:t>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78CFB3EB-4EFC-B2F6-8072-B140345E8A17}"/>
              </a:ext>
            </a:extLst>
          </p:cNvPr>
          <p:cNvSpPr txBox="1"/>
          <p:nvPr/>
        </p:nvSpPr>
        <p:spPr>
          <a:xfrm>
            <a:off x="2385296" y="4122461"/>
            <a:ext cx="63566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Hluchý</a:t>
            </a:r>
            <a:r>
              <a:rPr lang="es-ES" sz="2000" b="1" dirty="0"/>
              <a:t> </a:t>
            </a:r>
            <a:r>
              <a:rPr lang="es-ES" sz="2000" b="1" dirty="0" err="1"/>
              <a:t>muž</a:t>
            </a:r>
            <a:r>
              <a:rPr lang="es-ES" sz="2000" b="1" dirty="0"/>
              <a:t> </a:t>
            </a:r>
            <a:r>
              <a:rPr lang="es-ES" sz="2000" b="1" dirty="0" err="1"/>
              <a:t>slyšel</a:t>
            </a:r>
            <a:r>
              <a:rPr lang="es-ES" sz="2000" b="1" dirty="0"/>
              <a:t> </a:t>
            </a:r>
            <a:r>
              <a:rPr lang="es-ES" sz="2000" b="1" dirty="0" err="1"/>
              <a:t>jasně</a:t>
            </a:r>
            <a:r>
              <a:rPr lang="es-ES" sz="2000" b="1" dirty="0"/>
              <a:t> a </a:t>
            </a:r>
            <a:r>
              <a:rPr lang="es-ES" sz="2000" b="1" dirty="0" err="1"/>
              <a:t>první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slyšel</a:t>
            </a:r>
            <a:r>
              <a:rPr lang="es-ES" sz="2000" b="1" dirty="0"/>
              <a:t>,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Ježíšova</a:t>
            </a:r>
            <a:r>
              <a:rPr lang="es-ES" sz="2000" b="1" dirty="0"/>
              <a:t>.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myslel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ty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slyšeli</a:t>
            </a:r>
            <a:r>
              <a:rPr lang="es-ES" sz="2000" b="1" dirty="0"/>
              <a:t>, </a:t>
            </a:r>
            <a:r>
              <a:rPr lang="es-ES" sz="2000" b="1" dirty="0" err="1"/>
              <a:t>nechtěli</a:t>
            </a:r>
            <a:r>
              <a:rPr lang="es-ES" sz="2000" b="1" dirty="0"/>
              <a:t> </a:t>
            </a:r>
            <a:r>
              <a:rPr lang="es-ES" sz="2000" b="1" dirty="0" err="1"/>
              <a:t>slyšet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slova</a:t>
            </a:r>
            <a:r>
              <a:rPr lang="es-ES" sz="2000" b="1" dirty="0"/>
              <a:t> a </a:t>
            </a:r>
            <a:r>
              <a:rPr lang="es-ES" sz="2000" b="1" dirty="0" err="1"/>
              <a:t>nepřijali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poselství</a:t>
            </a:r>
            <a:r>
              <a:rPr lang="es-ES" sz="2000" b="1" dirty="0"/>
              <a:t>.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D7F108A-ECD0-52DA-6B75-AE2B1E5283A1}"/>
              </a:ext>
            </a:extLst>
          </p:cNvPr>
          <p:cNvSpPr txBox="1"/>
          <p:nvPr/>
        </p:nvSpPr>
        <p:spPr>
          <a:xfrm>
            <a:off x="2385296" y="3691161"/>
            <a:ext cx="64015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Proč</a:t>
            </a:r>
            <a:r>
              <a:rPr lang="es-ES" sz="2000" b="1" dirty="0"/>
              <a:t> ale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cs-CZ" sz="2000" b="1" dirty="0"/>
              <a:t>povzdechl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cs-CZ" sz="2000" b="1" dirty="0"/>
              <a:t>řekl</a:t>
            </a:r>
            <a:r>
              <a:rPr lang="es-ES" sz="2000" b="1" dirty="0"/>
              <a:t>: „</a:t>
            </a:r>
            <a:r>
              <a:rPr lang="cs-CZ" sz="2000" b="1" dirty="0"/>
              <a:t>Otevři se</a:t>
            </a:r>
            <a:r>
              <a:rPr lang="es-ES" sz="2000" b="1" dirty="0"/>
              <a:t>"?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999FBA27-8181-7CC7-8C28-A452E479398C}"/>
              </a:ext>
            </a:extLst>
          </p:cNvPr>
          <p:cNvSpPr txBox="1"/>
          <p:nvPr/>
        </p:nvSpPr>
        <p:spPr>
          <a:xfrm>
            <a:off x="2385297" y="2644308"/>
            <a:ext cx="64015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jednáním</a:t>
            </a:r>
            <a:r>
              <a:rPr lang="es-ES" sz="2000" b="1" dirty="0"/>
              <a:t> </a:t>
            </a:r>
            <a:r>
              <a:rPr lang="es-ES" sz="2000" b="1" dirty="0" err="1"/>
              <a:t>umožnil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muž</a:t>
            </a:r>
            <a:r>
              <a:rPr lang="es-ES" sz="2000" b="1" dirty="0"/>
              <a:t> </a:t>
            </a:r>
            <a:r>
              <a:rPr lang="es-ES" sz="2000" b="1" dirty="0" err="1"/>
              <a:t>projevil</a:t>
            </a:r>
            <a:r>
              <a:rPr lang="es-ES" sz="2000" b="1" dirty="0"/>
              <a:t> </a:t>
            </a:r>
            <a:r>
              <a:rPr lang="es-ES" sz="2000" b="1" dirty="0" err="1"/>
              <a:t>víru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uzdravit</a:t>
            </a:r>
            <a:r>
              <a:rPr lang="es-ES" sz="2000" b="1" dirty="0"/>
              <a:t>. </a:t>
            </a:r>
            <a:r>
              <a:rPr lang="es-ES" sz="2000" b="1" dirty="0" err="1"/>
              <a:t>Mnozí</a:t>
            </a:r>
            <a:r>
              <a:rPr lang="es-ES" sz="2000" b="1" dirty="0"/>
              <a:t> proto </a:t>
            </a:r>
            <a:r>
              <a:rPr lang="es-ES" sz="2000" b="1" dirty="0" err="1"/>
              <a:t>Ježíše</a:t>
            </a:r>
            <a:r>
              <a:rPr lang="es-ES" sz="2000" b="1" dirty="0"/>
              <a:t> </a:t>
            </a:r>
            <a:r>
              <a:rPr lang="es-ES" sz="2000" b="1" dirty="0" err="1"/>
              <a:t>obdivovali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35-37).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4594FA3-6991-5EA7-D5FC-002A40FE7DAE}"/>
              </a:ext>
            </a:extLst>
          </p:cNvPr>
          <p:cNvSpPr txBox="1"/>
          <p:nvPr/>
        </p:nvSpPr>
        <p:spPr>
          <a:xfrm>
            <a:off x="2888719" y="1905232"/>
            <a:ext cx="9303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přišel</a:t>
            </a:r>
            <a:r>
              <a:rPr lang="es-ES" sz="2000" b="1" dirty="0"/>
              <a:t> do </a:t>
            </a:r>
            <a:r>
              <a:rPr lang="es-ES" sz="2000" b="1" dirty="0" err="1"/>
              <a:t>Dekapole</a:t>
            </a:r>
            <a:r>
              <a:rPr lang="es-ES" sz="2000" b="1" dirty="0"/>
              <a:t>, </a:t>
            </a:r>
            <a:r>
              <a:rPr lang="es-ES" sz="2000" b="1" dirty="0" err="1"/>
              <a:t>přivedli</a:t>
            </a:r>
            <a:r>
              <a:rPr lang="es-ES" sz="2000" b="1" dirty="0"/>
              <a:t> k </a:t>
            </a:r>
            <a:r>
              <a:rPr lang="es-ES" sz="2000" b="1" dirty="0" err="1"/>
              <a:t>němu</a:t>
            </a:r>
            <a:r>
              <a:rPr lang="es-ES" sz="2000" b="1" dirty="0"/>
              <a:t> </a:t>
            </a:r>
            <a:r>
              <a:rPr lang="es-ES" sz="2000" b="1" dirty="0" err="1"/>
              <a:t>člověka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uzdravil</a:t>
            </a:r>
            <a:r>
              <a:rPr lang="es-ES" sz="2000" b="1" dirty="0"/>
              <a:t>. </a:t>
            </a:r>
            <a:r>
              <a:rPr lang="es-ES" sz="2000" b="1" dirty="0" err="1"/>
              <a:t>Vzal</a:t>
            </a:r>
            <a:r>
              <a:rPr lang="es-ES" sz="2000" b="1" dirty="0"/>
              <a:t> si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stranou</a:t>
            </a:r>
            <a:r>
              <a:rPr lang="es-ES" sz="2000" b="1" dirty="0"/>
              <a:t> a </a:t>
            </a:r>
            <a:r>
              <a:rPr lang="es-ES" sz="2000" b="1" dirty="0" err="1"/>
              <a:t>použil</a:t>
            </a:r>
            <a:r>
              <a:rPr lang="es-ES" sz="2000" b="1" dirty="0"/>
              <a:t> </a:t>
            </a:r>
            <a:r>
              <a:rPr lang="es-ES" sz="2000" b="1" dirty="0" err="1"/>
              <a:t>zvláštní</a:t>
            </a:r>
            <a:r>
              <a:rPr lang="es-ES" sz="2000" b="1" dirty="0"/>
              <a:t> </a:t>
            </a:r>
            <a:r>
              <a:rPr lang="es-ES" sz="2000" b="1" dirty="0" err="1"/>
              <a:t>systém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vyléčil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32-34).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12B2246-B96F-1EF3-3E28-32ADA923D45C}"/>
              </a:ext>
            </a:extLst>
          </p:cNvPr>
          <p:cNvSpPr txBox="1"/>
          <p:nvPr/>
        </p:nvSpPr>
        <p:spPr>
          <a:xfrm>
            <a:off x="2860633" y="1256658"/>
            <a:ext cx="9331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</a:t>
            </a:r>
            <a:r>
              <a:rPr lang="es-ES" sz="2000" b="1" dirty="0" err="1"/>
              <a:t>Týru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záměrně</a:t>
            </a:r>
            <a:r>
              <a:rPr lang="es-ES" sz="2000" b="1" dirty="0"/>
              <a:t> </a:t>
            </a:r>
            <a:r>
              <a:rPr lang="es-ES" sz="2000" b="1" dirty="0" err="1"/>
              <a:t>odbočil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vyhnul</a:t>
            </a:r>
            <a:r>
              <a:rPr lang="es-ES" sz="2000" b="1" dirty="0"/>
              <a:t> </a:t>
            </a:r>
            <a:r>
              <a:rPr lang="es-ES" sz="2000" b="1" dirty="0" err="1"/>
              <a:t>Galileji</a:t>
            </a:r>
            <a:r>
              <a:rPr lang="es-ES" sz="2000" b="1" dirty="0"/>
              <a:t> (Marek 7</a:t>
            </a:r>
            <a:r>
              <a:rPr lang="cs-CZ" sz="2000" b="1" dirty="0"/>
              <a:t>,</a:t>
            </a:r>
            <a:r>
              <a:rPr lang="es-ES" sz="2000" b="1" dirty="0"/>
              <a:t>31). </a:t>
            </a:r>
            <a:r>
              <a:rPr lang="es-ES" sz="2000" b="1" dirty="0" err="1"/>
              <a:t>Díky</a:t>
            </a:r>
            <a:r>
              <a:rPr lang="es-ES" sz="2000" b="1" dirty="0"/>
              <a:t> </a:t>
            </a:r>
            <a:r>
              <a:rPr lang="es-ES" sz="2000" b="1" dirty="0" err="1"/>
              <a:t>tomu</a:t>
            </a:r>
            <a:r>
              <a:rPr lang="es-ES" sz="2000" b="1" dirty="0"/>
              <a:t> </a:t>
            </a:r>
            <a:r>
              <a:rPr lang="es-ES" sz="2000" b="1" dirty="0" err="1"/>
              <a:t>mohl</a:t>
            </a:r>
            <a:r>
              <a:rPr lang="es-ES" sz="2000" b="1" dirty="0"/>
              <a:t> </a:t>
            </a:r>
            <a:r>
              <a:rPr lang="es-ES" sz="2000" b="1" dirty="0" err="1"/>
              <a:t>trávit</a:t>
            </a:r>
            <a:r>
              <a:rPr lang="es-ES" sz="2000" b="1" dirty="0"/>
              <a:t> </a:t>
            </a:r>
            <a:r>
              <a:rPr lang="es-ES" sz="2000" b="1" dirty="0" err="1"/>
              <a:t>čas</a:t>
            </a:r>
            <a:r>
              <a:rPr lang="es-ES" sz="2000" b="1" dirty="0"/>
              <a:t> se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učedníky</a:t>
            </a:r>
            <a:r>
              <a:rPr lang="es-ES" sz="20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A7A9620-D2FD-92BF-8126-C07B2DF6C40A}"/>
              </a:ext>
            </a:extLst>
          </p:cNvPr>
          <p:cNvSpPr txBox="1"/>
          <p:nvPr/>
        </p:nvSpPr>
        <p:spPr>
          <a:xfrm>
            <a:off x="3167024" y="647558"/>
            <a:ext cx="881225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0253E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90253E"/>
                </a:solidFill>
                <a:latin typeface="Comic Sans MS" panose="030F0702030302020204" pitchFamily="66" charset="0"/>
              </a:rPr>
              <a:t>vzhlédl k nebi, povzdechl a řekl: ´</a:t>
            </a:r>
            <a:r>
              <a:rPr lang="cs-CZ" b="1" dirty="0" err="1">
                <a:solidFill>
                  <a:srgbClr val="90253E"/>
                </a:solidFill>
                <a:latin typeface="Comic Sans MS" panose="030F0702030302020204" pitchFamily="66" charset="0"/>
              </a:rPr>
              <a:t>Effatha</a:t>
            </a:r>
            <a:r>
              <a:rPr lang="cs-CZ" b="1" dirty="0">
                <a:solidFill>
                  <a:srgbClr val="90253E"/>
                </a:solidFill>
                <a:latin typeface="Comic Sans MS" panose="030F0702030302020204" pitchFamily="66" charset="0"/>
              </a:rPr>
              <a:t>,´, </a:t>
            </a:r>
            <a:r>
              <a:rPr lang="cs-CZ" b="1" dirty="0" err="1">
                <a:solidFill>
                  <a:srgbClr val="90253E"/>
                </a:solidFill>
                <a:latin typeface="Comic Sans MS" panose="030F0702030302020204" pitchFamily="66" charset="0"/>
              </a:rPr>
              <a:t>coč</a:t>
            </a:r>
            <a:r>
              <a:rPr lang="cs-CZ" b="1" dirty="0">
                <a:solidFill>
                  <a:srgbClr val="90253E"/>
                </a:solidFill>
                <a:latin typeface="Comic Sans MS" panose="030F0702030302020204" pitchFamily="66" charset="0"/>
              </a:rPr>
              <a:t> znamená ´otevři se!´</a:t>
            </a:r>
            <a:r>
              <a:rPr lang="es-ES" b="1" dirty="0">
                <a:solidFill>
                  <a:srgbClr val="90253E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0253E"/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90253E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90253E"/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rgbClr val="90253E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0253E"/>
                </a:solidFill>
                <a:latin typeface="Comic Sans MS" panose="030F0702030302020204" pitchFamily="66" charset="0"/>
              </a:rPr>
              <a:t>34)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733273-9B15-713B-18BF-7463EE1BEA44}"/>
              </a:ext>
            </a:extLst>
          </p:cNvPr>
          <p:cNvSpPr txBox="1"/>
          <p:nvPr/>
        </p:nvSpPr>
        <p:spPr>
          <a:xfrm>
            <a:off x="2954302" y="0"/>
            <a:ext cx="923769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dirty="0">
                <a:ln/>
                <a:solidFill>
                  <a:srgbClr val="00B0F0"/>
                </a:solidFill>
              </a:rPr>
              <a:t>SVÁZANÝ JAZYK  </a:t>
            </a:r>
            <a:endParaRPr lang="es-ES" sz="4400" b="1" dirty="0">
              <a:ln/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7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2" grpId="0"/>
      <p:bldP spid="23" grpId="0"/>
      <p:bldP spid="28" grpId="0"/>
      <p:bldP spid="16" grpId="0"/>
      <p:bldP spid="5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5DEC26-BECC-4076-4954-1EFB090A8E5C}"/>
              </a:ext>
            </a:extLst>
          </p:cNvPr>
          <p:cNvSpPr txBox="1"/>
          <p:nvPr/>
        </p:nvSpPr>
        <p:spPr>
          <a:xfrm>
            <a:off x="7403691" y="2705725"/>
            <a:ext cx="47883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04A41"/>
                </a:solidFill>
                <a:effectLst>
                  <a:outerShdw blurRad="12700" dist="38100" dir="2700000" algn="tl" rotWithShape="0">
                    <a:srgbClr val="E1943F"/>
                  </a:outerShdw>
                </a:effectLst>
              </a:rPr>
              <a:t>POZOR NA ZKAŽENÝ CHLÉB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804A41"/>
              </a:solidFill>
              <a:effectLst>
                <a:outerShdw blurRad="12700" dist="38100" dir="2700000" algn="tl" rotWithShape="0">
                  <a:srgbClr val="E1943F"/>
                </a:outerShdw>
              </a:effectLst>
            </a:endParaRPr>
          </a:p>
        </p:txBody>
      </p:sp>
      <p:sp>
        <p:nvSpPr>
          <p:cNvPr id="4" name="Rombo 3">
            <a:extLst>
              <a:ext uri="{FF2B5EF4-FFF2-40B4-BE49-F238E27FC236}">
                <a16:creationId xmlns:a16="http://schemas.microsoft.com/office/drawing/2014/main" id="{0658DBA5-A589-E673-419F-3EE7C26BFBAB}"/>
              </a:ext>
            </a:extLst>
          </p:cNvPr>
          <p:cNvSpPr/>
          <p:nvPr/>
        </p:nvSpPr>
        <p:spPr>
          <a:xfrm>
            <a:off x="1258530" y="806245"/>
            <a:ext cx="5614220" cy="5332147"/>
          </a:xfrm>
          <a:custGeom>
            <a:avLst/>
            <a:gdLst>
              <a:gd name="connsiteX0" fmla="*/ 0 w 2772697"/>
              <a:gd name="connsiteY0" fmla="*/ 1358383 h 2716765"/>
              <a:gd name="connsiteX1" fmla="*/ 1386349 w 2772697"/>
              <a:gd name="connsiteY1" fmla="*/ 0 h 2716765"/>
              <a:gd name="connsiteX2" fmla="*/ 2772697 w 2772697"/>
              <a:gd name="connsiteY2" fmla="*/ 1358383 h 2716765"/>
              <a:gd name="connsiteX3" fmla="*/ 1386349 w 2772697"/>
              <a:gd name="connsiteY3" fmla="*/ 2716765 h 2716765"/>
              <a:gd name="connsiteX4" fmla="*/ 0 w 2772697"/>
              <a:gd name="connsiteY4" fmla="*/ 1358383 h 2716765"/>
              <a:gd name="connsiteX0" fmla="*/ 0 w 2772697"/>
              <a:gd name="connsiteY0" fmla="*/ 2272783 h 3631165"/>
              <a:gd name="connsiteX1" fmla="*/ 1347020 w 2772697"/>
              <a:gd name="connsiteY1" fmla="*/ 0 h 3631165"/>
              <a:gd name="connsiteX2" fmla="*/ 2772697 w 2772697"/>
              <a:gd name="connsiteY2" fmla="*/ 2272783 h 3631165"/>
              <a:gd name="connsiteX3" fmla="*/ 1386349 w 2772697"/>
              <a:gd name="connsiteY3" fmla="*/ 3631165 h 3631165"/>
              <a:gd name="connsiteX4" fmla="*/ 0 w 2772697"/>
              <a:gd name="connsiteY4" fmla="*/ 2272783 h 3631165"/>
              <a:gd name="connsiteX0" fmla="*/ 0 w 4296697"/>
              <a:gd name="connsiteY0" fmla="*/ 2587415 h 3631165"/>
              <a:gd name="connsiteX1" fmla="*/ 2871020 w 4296697"/>
              <a:gd name="connsiteY1" fmla="*/ 0 h 3631165"/>
              <a:gd name="connsiteX2" fmla="*/ 4296697 w 4296697"/>
              <a:gd name="connsiteY2" fmla="*/ 2272783 h 3631165"/>
              <a:gd name="connsiteX3" fmla="*/ 2910349 w 4296697"/>
              <a:gd name="connsiteY3" fmla="*/ 3631165 h 3631165"/>
              <a:gd name="connsiteX4" fmla="*/ 0 w 4296697"/>
              <a:gd name="connsiteY4" fmla="*/ 2587415 h 3631165"/>
              <a:gd name="connsiteX0" fmla="*/ 0 w 4296697"/>
              <a:gd name="connsiteY0" fmla="*/ 2587415 h 5322314"/>
              <a:gd name="connsiteX1" fmla="*/ 2871020 w 4296697"/>
              <a:gd name="connsiteY1" fmla="*/ 0 h 5322314"/>
              <a:gd name="connsiteX2" fmla="*/ 4296697 w 4296697"/>
              <a:gd name="connsiteY2" fmla="*/ 2272783 h 5322314"/>
              <a:gd name="connsiteX3" fmla="*/ 2753033 w 4296697"/>
              <a:gd name="connsiteY3" fmla="*/ 5322314 h 5322314"/>
              <a:gd name="connsiteX4" fmla="*/ 0 w 4296697"/>
              <a:gd name="connsiteY4" fmla="*/ 2587415 h 5322314"/>
              <a:gd name="connsiteX0" fmla="*/ 0 w 5614220"/>
              <a:gd name="connsiteY0" fmla="*/ 2587415 h 5322314"/>
              <a:gd name="connsiteX1" fmla="*/ 2871020 w 5614220"/>
              <a:gd name="connsiteY1" fmla="*/ 0 h 5322314"/>
              <a:gd name="connsiteX2" fmla="*/ 5614220 w 5614220"/>
              <a:gd name="connsiteY2" fmla="*/ 2685738 h 5322314"/>
              <a:gd name="connsiteX3" fmla="*/ 2753033 w 5614220"/>
              <a:gd name="connsiteY3" fmla="*/ 5322314 h 5322314"/>
              <a:gd name="connsiteX4" fmla="*/ 0 w 5614220"/>
              <a:gd name="connsiteY4" fmla="*/ 2587415 h 5322314"/>
              <a:gd name="connsiteX0" fmla="*/ 0 w 5614220"/>
              <a:gd name="connsiteY0" fmla="*/ 2597248 h 5332147"/>
              <a:gd name="connsiteX1" fmla="*/ 2900517 w 5614220"/>
              <a:gd name="connsiteY1" fmla="*/ 0 h 5332147"/>
              <a:gd name="connsiteX2" fmla="*/ 5614220 w 5614220"/>
              <a:gd name="connsiteY2" fmla="*/ 2695571 h 5332147"/>
              <a:gd name="connsiteX3" fmla="*/ 2753033 w 5614220"/>
              <a:gd name="connsiteY3" fmla="*/ 5332147 h 5332147"/>
              <a:gd name="connsiteX4" fmla="*/ 0 w 5614220"/>
              <a:gd name="connsiteY4" fmla="*/ 2597248 h 533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4220" h="5332147">
                <a:moveTo>
                  <a:pt x="0" y="2597248"/>
                </a:moveTo>
                <a:lnTo>
                  <a:pt x="2900517" y="0"/>
                </a:lnTo>
                <a:lnTo>
                  <a:pt x="5614220" y="2695571"/>
                </a:lnTo>
                <a:lnTo>
                  <a:pt x="2753033" y="5332147"/>
                </a:lnTo>
                <a:lnTo>
                  <a:pt x="0" y="2597248"/>
                </a:lnTo>
                <a:close/>
              </a:path>
            </a:pathLst>
          </a:cu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A5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24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Calendario&#10;&#10;Descripción generada automáticamente">
            <a:extLst>
              <a:ext uri="{FF2B5EF4-FFF2-40B4-BE49-F238E27FC236}">
                <a16:creationId xmlns:a16="http://schemas.microsoft.com/office/drawing/2014/main" id="{5E0FBD45-FB53-6B52-EB2E-208B06221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2010" y="3007343"/>
            <a:ext cx="3070458" cy="3739393"/>
          </a:xfrm>
          <a:prstGeom prst="rect">
            <a:avLst/>
          </a:prstGeom>
          <a:ln w="38100" cap="sq">
            <a:solidFill>
              <a:srgbClr val="4DAD9D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8A5DA6-1AE6-7E92-4E5E-4AFA061ED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8775" y="111264"/>
            <a:ext cx="2763453" cy="2763453"/>
          </a:xfrm>
          <a:prstGeom prst="rect">
            <a:avLst/>
          </a:prstGeom>
          <a:ln w="38100" cap="sq">
            <a:solidFill>
              <a:srgbClr val="E4B43C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779126-7505-BE4D-2C0A-32A0B68292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772" y="3872428"/>
            <a:ext cx="4563047" cy="2819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9F8A517-1614-CC89-A99D-65EDA32A9F71}"/>
              </a:ext>
            </a:extLst>
          </p:cNvPr>
          <p:cNvSpPr txBox="1"/>
          <p:nvPr/>
        </p:nvSpPr>
        <p:spPr>
          <a:xfrm>
            <a:off x="4948817" y="5691555"/>
            <a:ext cx="4008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Zapomněli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může</a:t>
            </a:r>
            <a:r>
              <a:rPr lang="es-ES" sz="2000" b="1" dirty="0"/>
              <a:t> </a:t>
            </a:r>
            <a:r>
              <a:rPr lang="es-ES" sz="2000" b="1" dirty="0" err="1"/>
              <a:t>dát</a:t>
            </a:r>
            <a:r>
              <a:rPr lang="es-ES" sz="2000" b="1" dirty="0"/>
              <a:t> k </a:t>
            </a:r>
            <a:r>
              <a:rPr lang="es-ES" sz="2000" b="1" dirty="0" err="1"/>
              <a:t>dispozici</a:t>
            </a:r>
            <a:r>
              <a:rPr lang="es-ES" sz="2000" b="1" dirty="0"/>
              <a:t> </a:t>
            </a:r>
            <a:r>
              <a:rPr lang="es-ES" sz="2000" b="1" dirty="0" err="1"/>
              <a:t>neomezené</a:t>
            </a:r>
            <a:r>
              <a:rPr lang="es-ES" sz="2000" b="1" dirty="0"/>
              <a:t> </a:t>
            </a:r>
            <a:r>
              <a:rPr lang="cs-CZ" sz="2000" b="1" dirty="0"/>
              <a:t>prostředky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16-21).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8A1317-3C30-215A-50DC-68EE81E2E9FB}"/>
              </a:ext>
            </a:extLst>
          </p:cNvPr>
          <p:cNvSpPr txBox="1"/>
          <p:nvPr/>
        </p:nvSpPr>
        <p:spPr>
          <a:xfrm>
            <a:off x="4948817" y="3752563"/>
            <a:ext cx="40089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Učedníci</a:t>
            </a:r>
            <a:r>
              <a:rPr lang="es-ES" sz="2000" b="1" dirty="0"/>
              <a:t>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metafoře</a:t>
            </a:r>
            <a:r>
              <a:rPr lang="es-ES" sz="2000" b="1" dirty="0"/>
              <a:t> </a:t>
            </a:r>
            <a:r>
              <a:rPr lang="es-ES" sz="2000" b="1" dirty="0" err="1"/>
              <a:t>nerozuměli</a:t>
            </a:r>
            <a:r>
              <a:rPr lang="es-ES" sz="2000" b="1" dirty="0"/>
              <a:t>. </a:t>
            </a:r>
            <a:r>
              <a:rPr lang="es-ES" sz="2000" b="1" dirty="0" err="1"/>
              <a:t>Domnívali</a:t>
            </a:r>
            <a:r>
              <a:rPr lang="es-ES" sz="2000" b="1" dirty="0"/>
              <a:t> se,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vyčítá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nepřinášejí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, a </a:t>
            </a:r>
            <a:r>
              <a:rPr lang="es-ES" sz="2000" b="1" dirty="0" err="1"/>
              <a:t>mysleli</a:t>
            </a:r>
            <a:r>
              <a:rPr lang="es-ES" sz="2000" b="1" dirty="0"/>
              <a:t> si,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neměli</a:t>
            </a:r>
            <a:r>
              <a:rPr lang="es-ES" sz="2000" b="1" dirty="0"/>
              <a:t> </a:t>
            </a:r>
            <a:r>
              <a:rPr lang="es-ES" sz="2000" b="1" dirty="0" err="1"/>
              <a:t>kupovat</a:t>
            </a:r>
            <a:r>
              <a:rPr lang="es-ES" sz="2000" b="1" dirty="0"/>
              <a:t> </a:t>
            </a:r>
            <a:r>
              <a:rPr lang="es-ES" sz="2000" b="1" dirty="0" err="1"/>
              <a:t>chléb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někoho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je </a:t>
            </a:r>
            <a:r>
              <a:rPr lang="es-ES" sz="2000" b="1" dirty="0" err="1"/>
              <a:t>farizeus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saduce</a:t>
            </a:r>
            <a:r>
              <a:rPr lang="es-ES" sz="2000" b="1" dirty="0"/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8343668-FE1B-DF8D-2ED8-28A165A77864}"/>
              </a:ext>
            </a:extLst>
          </p:cNvPr>
          <p:cNvSpPr txBox="1"/>
          <p:nvPr/>
        </p:nvSpPr>
        <p:spPr>
          <a:xfrm>
            <a:off x="163028" y="2695139"/>
            <a:ext cx="87947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Cestou</a:t>
            </a:r>
            <a:r>
              <a:rPr lang="es-ES" sz="2000" b="1" dirty="0"/>
              <a:t> k nim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mluvil</a:t>
            </a:r>
            <a:r>
              <a:rPr lang="es-ES" sz="2000" b="1" dirty="0"/>
              <a:t> o "</a:t>
            </a:r>
            <a:r>
              <a:rPr lang="es-ES" sz="2000" b="1" dirty="0" err="1"/>
              <a:t>kvasu</a:t>
            </a:r>
            <a:r>
              <a:rPr lang="es-ES" sz="2000" b="1" dirty="0"/>
              <a:t> </a:t>
            </a:r>
            <a:r>
              <a:rPr lang="es-ES" sz="2000" b="1" dirty="0" err="1"/>
              <a:t>farizeů</a:t>
            </a:r>
            <a:r>
              <a:rPr lang="es-ES" sz="2000" b="1" dirty="0"/>
              <a:t>", </a:t>
            </a:r>
            <a:r>
              <a:rPr lang="es-ES" sz="2000" b="1" dirty="0" err="1"/>
              <a:t>tedy</a:t>
            </a:r>
            <a:r>
              <a:rPr lang="es-ES" sz="2000" b="1" dirty="0"/>
              <a:t> o </a:t>
            </a:r>
            <a:r>
              <a:rPr lang="es-ES" sz="2000" b="1" dirty="0" err="1"/>
              <a:t>učení</a:t>
            </a:r>
            <a:r>
              <a:rPr lang="es-ES" sz="2000" b="1" dirty="0"/>
              <a:t> a </a:t>
            </a:r>
            <a:r>
              <a:rPr lang="es-ES" sz="2000" b="1" dirty="0" err="1"/>
              <a:t>tradicích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pronikly</a:t>
            </a:r>
            <a:r>
              <a:rPr lang="es-ES" sz="2000" b="1" dirty="0"/>
              <a:t> do </a:t>
            </a:r>
            <a:r>
              <a:rPr lang="es-ES" sz="2000" b="1" dirty="0" err="1"/>
              <a:t>náboženství</a:t>
            </a:r>
            <a:r>
              <a:rPr lang="es-ES" sz="2000" b="1" dirty="0"/>
              <a:t> a </a:t>
            </a:r>
            <a:r>
              <a:rPr lang="es-ES" sz="2000" b="1" dirty="0" err="1"/>
              <a:t>zkazily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15).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3AFE62C-EA9F-0DE6-BBA1-7C49F4AABC7B}"/>
              </a:ext>
            </a:extLst>
          </p:cNvPr>
          <p:cNvSpPr txBox="1"/>
          <p:nvPr/>
        </p:nvSpPr>
        <p:spPr>
          <a:xfrm>
            <a:off x="163028" y="1689385"/>
            <a:ext cx="90053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Odmítl</a:t>
            </a:r>
            <a:r>
              <a:rPr lang="es-ES" sz="2000" b="1" dirty="0"/>
              <a:t>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dát</a:t>
            </a:r>
            <a:r>
              <a:rPr lang="es-ES" sz="2000" b="1" dirty="0"/>
              <a:t> </a:t>
            </a:r>
            <a:r>
              <a:rPr lang="es-ES" sz="2000" b="1" dirty="0" err="1"/>
              <a:t>jakékoli</a:t>
            </a:r>
            <a:r>
              <a:rPr lang="es-ES" sz="2000" b="1" dirty="0"/>
              <a:t> </a:t>
            </a:r>
            <a:r>
              <a:rPr lang="es-ES" sz="2000" b="1" dirty="0" err="1"/>
              <a:t>znamení</a:t>
            </a:r>
            <a:r>
              <a:rPr lang="es-ES" sz="2000" b="1" dirty="0"/>
              <a:t>. </a:t>
            </a:r>
            <a:r>
              <a:rPr lang="es-ES" sz="2000" b="1" dirty="0" err="1"/>
              <a:t>Nic</a:t>
            </a:r>
            <a:r>
              <a:rPr lang="es-ES" sz="2000" b="1" dirty="0"/>
              <a:t> </a:t>
            </a:r>
            <a:r>
              <a:rPr lang="es-ES" sz="2000" b="1" dirty="0" err="1"/>
              <a:t>nemohlo</a:t>
            </a:r>
            <a:r>
              <a:rPr lang="es-ES" sz="2000" b="1" dirty="0"/>
              <a:t> </a:t>
            </a:r>
            <a:r>
              <a:rPr lang="es-ES" sz="2000" b="1" dirty="0" err="1"/>
              <a:t>přesvědčit</a:t>
            </a:r>
            <a:r>
              <a:rPr lang="es-ES" sz="2000" b="1" dirty="0"/>
              <a:t> </a:t>
            </a:r>
            <a:r>
              <a:rPr lang="es-ES" sz="2000" b="1" dirty="0" err="1"/>
              <a:t>ty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se </a:t>
            </a:r>
            <a:r>
              <a:rPr lang="es-ES" sz="2000" b="1" dirty="0" err="1"/>
              <a:t>nechtěli</a:t>
            </a:r>
            <a:r>
              <a:rPr lang="es-ES" sz="2000" b="1" dirty="0"/>
              <a:t> </a:t>
            </a:r>
            <a:r>
              <a:rPr lang="es-ES" sz="2000" b="1" dirty="0" err="1"/>
              <a:t>nechat</a:t>
            </a:r>
            <a:r>
              <a:rPr lang="es-ES" sz="2000" b="1" dirty="0"/>
              <a:t> </a:t>
            </a:r>
            <a:r>
              <a:rPr lang="es-ES" sz="2000" b="1" dirty="0" err="1"/>
              <a:t>přesvědčit</a:t>
            </a:r>
            <a:r>
              <a:rPr lang="es-ES" sz="2000" b="1" dirty="0"/>
              <a:t>. </a:t>
            </a:r>
            <a:r>
              <a:rPr lang="es-ES" sz="2000" b="1" dirty="0" err="1"/>
              <a:t>Zklamaný</a:t>
            </a:r>
            <a:r>
              <a:rPr lang="es-ES" sz="2000" b="1" dirty="0"/>
              <a:t> </a:t>
            </a:r>
            <a:r>
              <a:rPr lang="es-ES" sz="2000" b="1" dirty="0" err="1"/>
              <a:t>opustil</a:t>
            </a:r>
            <a:r>
              <a:rPr lang="es-ES" sz="2000" b="1" dirty="0"/>
              <a:t> </a:t>
            </a:r>
            <a:r>
              <a:rPr lang="es-ES" sz="2000" b="1" dirty="0" err="1"/>
              <a:t>kraj</a:t>
            </a:r>
            <a:r>
              <a:rPr lang="es-ES" sz="2000" b="1" dirty="0"/>
              <a:t> a </a:t>
            </a:r>
            <a:r>
              <a:rPr lang="es-ES" sz="2000" b="1" dirty="0" err="1"/>
              <a:t>vydal</a:t>
            </a:r>
            <a:r>
              <a:rPr lang="es-ES" sz="2000" b="1" dirty="0"/>
              <a:t> se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cestu</a:t>
            </a:r>
            <a:r>
              <a:rPr lang="es-ES" sz="2000" b="1" dirty="0"/>
              <a:t> se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učedníky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12</a:t>
            </a:r>
            <a:r>
              <a:rPr lang="cs-CZ" sz="2000" b="1" dirty="0"/>
              <a:t>.</a:t>
            </a:r>
            <a:r>
              <a:rPr lang="es-ES" sz="2000" b="1" dirty="0"/>
              <a:t>13).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BAD62-4A4E-244E-DF10-3A71670F10FF}"/>
              </a:ext>
            </a:extLst>
          </p:cNvPr>
          <p:cNvSpPr txBox="1"/>
          <p:nvPr/>
        </p:nvSpPr>
        <p:spPr>
          <a:xfrm>
            <a:off x="163029" y="986979"/>
            <a:ext cx="8875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dorazili</a:t>
            </a:r>
            <a:r>
              <a:rPr lang="es-ES" sz="2000" b="1" dirty="0"/>
              <a:t> do </a:t>
            </a:r>
            <a:r>
              <a:rPr lang="es-ES" sz="2000" b="1" dirty="0" err="1"/>
              <a:t>Dalmanuty</a:t>
            </a:r>
            <a:r>
              <a:rPr lang="es-ES" sz="2000" b="1" dirty="0"/>
              <a:t>, </a:t>
            </a:r>
            <a:r>
              <a:rPr lang="es-ES" sz="2000" b="1" dirty="0" err="1"/>
              <a:t>setkal</a:t>
            </a:r>
            <a:r>
              <a:rPr lang="es-ES" sz="2000" b="1" dirty="0"/>
              <a:t> se </a:t>
            </a:r>
            <a:r>
              <a:rPr lang="es-ES" sz="2000" b="1" dirty="0" err="1"/>
              <a:t>Ježíš</a:t>
            </a:r>
            <a:r>
              <a:rPr lang="es-ES" sz="2000" b="1" dirty="0"/>
              <a:t> s "</a:t>
            </a:r>
            <a:r>
              <a:rPr lang="es-ES" sz="2000" b="1" dirty="0" err="1"/>
              <a:t>hluchými</a:t>
            </a:r>
            <a:r>
              <a:rPr lang="es-ES" sz="2000" b="1" dirty="0"/>
              <a:t> </a:t>
            </a:r>
            <a:r>
              <a:rPr lang="es-ES" sz="2000" b="1" dirty="0" err="1"/>
              <a:t>farizeji</a:t>
            </a:r>
            <a:r>
              <a:rPr lang="es-ES" sz="2000" b="1" dirty="0"/>
              <a:t>",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ho</a:t>
            </a:r>
            <a:r>
              <a:rPr lang="es-ES" sz="2000" b="1" dirty="0"/>
              <a:t> </a:t>
            </a:r>
            <a:r>
              <a:rPr lang="es-ES" sz="2000" b="1" dirty="0" err="1"/>
              <a:t>prosili</a:t>
            </a:r>
            <a:r>
              <a:rPr lang="es-ES" sz="2000" b="1" dirty="0"/>
              <a:t> </a:t>
            </a:r>
            <a:r>
              <a:rPr lang="cs-CZ" sz="2000" b="1" dirty="0"/>
              <a:t>         </a:t>
            </a:r>
            <a:r>
              <a:rPr lang="es-ES" sz="2000" b="1" dirty="0"/>
              <a:t>o </a:t>
            </a:r>
            <a:r>
              <a:rPr lang="es-ES" sz="2000" b="1" dirty="0" err="1"/>
              <a:t>znamení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autority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10</a:t>
            </a:r>
            <a:r>
              <a:rPr lang="cs-CZ" sz="2000" b="1" dirty="0"/>
              <a:t>.</a:t>
            </a:r>
            <a:r>
              <a:rPr lang="es-ES" sz="2000" b="1" dirty="0"/>
              <a:t>11).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627F74-CBD2-8F81-AD9B-3DF087DDF55C}"/>
              </a:ext>
            </a:extLst>
          </p:cNvPr>
          <p:cNvSpPr txBox="1"/>
          <p:nvPr/>
        </p:nvSpPr>
        <p:spPr>
          <a:xfrm>
            <a:off x="326520" y="217012"/>
            <a:ext cx="851535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C3532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5C3532"/>
                </a:solidFill>
                <a:latin typeface="Comic Sans MS" panose="030F0702030302020204" pitchFamily="66" charset="0"/>
              </a:rPr>
              <a:t>Domlouval jim</a:t>
            </a:r>
            <a:r>
              <a:rPr lang="es-ES" b="1" dirty="0">
                <a:solidFill>
                  <a:srgbClr val="5C3532"/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rgbClr val="5C3532"/>
                </a:solidFill>
                <a:latin typeface="Comic Sans MS" panose="030F0702030302020204" pitchFamily="66" charset="0"/>
              </a:rPr>
              <a:t>´Hleďte se vyvarovat kvasu farizeů a kvasu Herodova!´</a:t>
            </a:r>
            <a:r>
              <a:rPr lang="es-ES" b="1" dirty="0">
                <a:solidFill>
                  <a:srgbClr val="5C3532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C3532"/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5C3532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5C3532"/>
                </a:solidFill>
                <a:latin typeface="Comic Sans MS" panose="030F0702030302020204" pitchFamily="66" charset="0"/>
              </a:rPr>
              <a:t> 8</a:t>
            </a:r>
            <a:r>
              <a:rPr lang="cs-CZ" sz="1400" b="1" dirty="0">
                <a:solidFill>
                  <a:srgbClr val="5C3532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5C3532"/>
                </a:solidFill>
                <a:latin typeface="Comic Sans MS" panose="030F0702030302020204" pitchFamily="66" charset="0"/>
              </a:rPr>
              <a:t>15)</a:t>
            </a:r>
          </a:p>
        </p:txBody>
      </p:sp>
    </p:spTree>
    <p:extLst>
      <p:ext uri="{BB962C8B-B14F-4D97-AF65-F5344CB8AC3E}">
        <p14:creationId xmlns:p14="http://schemas.microsoft.com/office/powerpoint/2010/main" val="8200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15" grpId="0"/>
      <p:bldP spid="17" grpId="0"/>
      <p:bldP spid="4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31EECF-C8A4-4F18-7044-147C0D85D7F1}"/>
              </a:ext>
            </a:extLst>
          </p:cNvPr>
          <p:cNvSpPr txBox="1"/>
          <p:nvPr/>
        </p:nvSpPr>
        <p:spPr>
          <a:xfrm>
            <a:off x="2001297" y="1051145"/>
            <a:ext cx="8189406" cy="460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es-ES" sz="2400" b="1" dirty="0" err="1">
                <a:latin typeface="Constantia" panose="02030602050306030303" pitchFamily="18" charset="0"/>
              </a:rPr>
              <a:t>Není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našem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zájmu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nechat</a:t>
            </a:r>
            <a:r>
              <a:rPr lang="es-ES" sz="2400" b="1" dirty="0"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latin typeface="Constantia" panose="02030602050306030303" pitchFamily="18" charset="0"/>
              </a:rPr>
              <a:t>unášet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proudem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vedeni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tradicí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troufalou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sofistikou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Jsme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nazýváni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Božími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spolupracovníky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Povstaňme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tedy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zasviťme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Není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čas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ztrácet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čas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kontroverzemi</a:t>
            </a:r>
            <a:r>
              <a:rPr lang="es-ES" sz="2400" b="1" dirty="0">
                <a:latin typeface="Constantia" panose="02030602050306030303" pitchFamily="18" charset="0"/>
              </a:rPr>
              <a:t>. Ti, </a:t>
            </a:r>
            <a:r>
              <a:rPr lang="es-ES" sz="2400" b="1" dirty="0" err="1">
                <a:latin typeface="Constantia" panose="02030602050306030303" pitchFamily="18" charset="0"/>
              </a:rPr>
              <a:t>kdo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znají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pravdu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tako</a:t>
            </a:r>
            <a:r>
              <a:rPr lang="cs-CZ" sz="2400" b="1" dirty="0">
                <a:latin typeface="Constantia" panose="02030602050306030303" pitchFamily="18" charset="0"/>
              </a:rPr>
              <a:t>-</a:t>
            </a:r>
            <a:r>
              <a:rPr lang="es-ES" sz="2400" b="1" dirty="0" err="1">
                <a:latin typeface="Constantia" panose="02030602050306030303" pitchFamily="18" charset="0"/>
              </a:rPr>
              <a:t>vou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jaká</a:t>
            </a:r>
            <a:r>
              <a:rPr lang="es-ES" sz="2400" b="1" dirty="0">
                <a:latin typeface="Constantia" panose="02030602050306030303" pitchFamily="18" charset="0"/>
              </a:rPr>
              <a:t> je v </a:t>
            </a:r>
            <a:r>
              <a:rPr lang="es-ES" sz="2400" b="1" dirty="0" err="1">
                <a:latin typeface="Constantia" panose="02030602050306030303" pitchFamily="18" charset="0"/>
              </a:rPr>
              <a:t>Ježíši</a:t>
            </a:r>
            <a:r>
              <a:rPr lang="es-ES" sz="2400" b="1" dirty="0">
                <a:latin typeface="Constantia" panose="02030602050306030303" pitchFamily="18" charset="0"/>
              </a:rPr>
              <a:t>, musí </a:t>
            </a:r>
            <a:r>
              <a:rPr lang="es-ES" sz="2400" b="1" dirty="0" err="1">
                <a:latin typeface="Constantia" panose="02030602050306030303" pitchFamily="18" charset="0"/>
              </a:rPr>
              <a:t>být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nyní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sjednoceni</a:t>
            </a:r>
            <a:r>
              <a:rPr lang="es-ES" sz="2400" b="1" dirty="0">
                <a:latin typeface="Constantia" panose="02030602050306030303" pitchFamily="18" charset="0"/>
              </a:rPr>
              <a:t> v </a:t>
            </a:r>
            <a:r>
              <a:rPr lang="es-ES" sz="2400" b="1" dirty="0" err="1">
                <a:latin typeface="Constantia" panose="02030602050306030303" pitchFamily="18" charset="0"/>
              </a:rPr>
              <a:t>srdci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záměru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Všechny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rozdíly</a:t>
            </a:r>
            <a:r>
              <a:rPr lang="es-ES" sz="2400" b="1" dirty="0">
                <a:latin typeface="Constantia" panose="02030602050306030303" pitchFamily="18" charset="0"/>
              </a:rPr>
              <a:t> musí </a:t>
            </a:r>
            <a:r>
              <a:rPr lang="es-ES" sz="2400" b="1" dirty="0" err="1">
                <a:latin typeface="Constantia" panose="02030602050306030303" pitchFamily="18" charset="0"/>
              </a:rPr>
              <a:t>být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odstraněny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Členové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církve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mají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pracovat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společně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pod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vedením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toho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kdo</a:t>
            </a:r>
            <a:r>
              <a:rPr lang="es-ES" sz="2400" b="1" dirty="0">
                <a:latin typeface="Constantia" panose="02030602050306030303" pitchFamily="18" charset="0"/>
              </a:rPr>
              <a:t> je </a:t>
            </a:r>
            <a:r>
              <a:rPr lang="es-ES" sz="2400" b="1" dirty="0" err="1">
                <a:latin typeface="Constantia" panose="02030602050306030303" pitchFamily="18" charset="0"/>
              </a:rPr>
              <a:t>velkou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hlavou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církve</a:t>
            </a:r>
            <a:r>
              <a:rPr lang="es-ES" sz="2400" b="1" dirty="0">
                <a:latin typeface="Constantia" panose="02030602050306030303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Ti, </a:t>
            </a:r>
            <a:r>
              <a:rPr lang="es-ES" sz="2400" b="1" dirty="0" err="1">
                <a:latin typeface="Constantia" panose="02030602050306030303" pitchFamily="18" charset="0"/>
              </a:rPr>
              <a:t>kteří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znají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pravdu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povstávají</a:t>
            </a:r>
            <a:r>
              <a:rPr lang="es-ES" sz="2400" b="1" dirty="0"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latin typeface="Constantia" panose="02030602050306030303" pitchFamily="18" charset="0"/>
              </a:rPr>
              <a:t>září</a:t>
            </a:r>
            <a:r>
              <a:rPr lang="es-ES" sz="2400" b="1" dirty="0">
                <a:latin typeface="Constantia" panose="02030602050306030303" pitchFamily="18" charset="0"/>
              </a:rPr>
              <a:t>. „</a:t>
            </a:r>
            <a:r>
              <a:rPr lang="cs-CZ" sz="2400" b="1" dirty="0">
                <a:latin typeface="Constantia" panose="02030602050306030303" pitchFamily="18" charset="0"/>
              </a:rPr>
              <a:t>Volej z plna hrdla, bez zábran! Rozezvuč svůj hlas jako polnici!</a:t>
            </a:r>
            <a:r>
              <a:rPr lang="es-ES" sz="2400" b="1" dirty="0">
                <a:latin typeface="Constantia" panose="02030602050306030303" pitchFamily="18" charset="0"/>
              </a:rPr>
              <a:t> " </a:t>
            </a:r>
            <a:r>
              <a:rPr lang="es-ES" sz="2400" b="1" dirty="0" err="1">
                <a:latin typeface="Constantia" panose="02030602050306030303" pitchFamily="18" charset="0"/>
              </a:rPr>
              <a:t>Izajáš</a:t>
            </a:r>
            <a:r>
              <a:rPr lang="es-ES" sz="2400" b="1" dirty="0">
                <a:latin typeface="Constantia" panose="02030602050306030303" pitchFamily="18" charset="0"/>
              </a:rPr>
              <a:t> 58</a:t>
            </a:r>
            <a:r>
              <a:rPr lang="cs-CZ" sz="2400" b="1" dirty="0">
                <a:latin typeface="Constantia" panose="02030602050306030303" pitchFamily="18" charset="0"/>
              </a:rPr>
              <a:t>,</a:t>
            </a:r>
            <a:r>
              <a:rPr lang="es-ES" sz="2400" b="1" dirty="0">
                <a:latin typeface="Constantia" panose="02030602050306030303" pitchFamily="18" charset="0"/>
              </a:rPr>
              <a:t>1. </a:t>
            </a:r>
            <a:r>
              <a:rPr lang="es-ES" sz="2400" b="1" dirty="0" err="1">
                <a:latin typeface="Constantia" panose="02030602050306030303" pitchFamily="18" charset="0"/>
              </a:rPr>
              <a:t>Už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nemrzačte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pravdu</a:t>
            </a:r>
            <a:r>
              <a:rPr lang="es-ES" sz="2400" b="1" dirty="0"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latin typeface="Constantia" panose="02030602050306030303" pitchFamily="18" charset="0"/>
              </a:rPr>
              <a:t>Nechť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duše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volá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cs-CZ" sz="2400" b="1" dirty="0">
                <a:latin typeface="Constantia" panose="02030602050306030303" pitchFamily="18" charset="0"/>
              </a:rPr>
              <a:t>                </a:t>
            </a:r>
            <a:r>
              <a:rPr lang="es-ES" sz="2400" b="1" dirty="0" err="1">
                <a:latin typeface="Constantia" panose="02030602050306030303" pitchFamily="18" charset="0"/>
              </a:rPr>
              <a:t>po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živém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Bohu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9BC437-7063-91E9-3D25-9AD70D8FA826}"/>
              </a:ext>
            </a:extLst>
          </p:cNvPr>
          <p:cNvSpPr txBox="1"/>
          <p:nvPr/>
        </p:nvSpPr>
        <p:spPr>
          <a:xfrm>
            <a:off x="2740852" y="5935026"/>
            <a:ext cx="7649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cs-CZ" sz="1600" b="1" dirty="0" err="1"/>
              <a:t>Selected</a:t>
            </a:r>
            <a:r>
              <a:rPr lang="cs-CZ" sz="1600" b="1" dirty="0"/>
              <a:t> </a:t>
            </a:r>
            <a:r>
              <a:rPr lang="cs-CZ" sz="1600" b="1" dirty="0" err="1"/>
              <a:t>Messages</a:t>
            </a:r>
            <a:r>
              <a:rPr lang="cs-CZ" sz="1600" b="1" dirty="0"/>
              <a:t> svazek 1 strana 93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738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n 6" descr="Imagen que contiene persona, edificio, hombre, tabla&#10;&#10;Descripción generada automáticamente">
            <a:extLst>
              <a:ext uri="{FF2B5EF4-FFF2-40B4-BE49-F238E27FC236}">
                <a16:creationId xmlns:a16="http://schemas.microsoft.com/office/drawing/2014/main" id="{4B21F042-59B9-1B3D-C2F6-5224176DA2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5611406-0821-6F6E-8A52-33577DE5F030}"/>
              </a:ext>
            </a:extLst>
          </p:cNvPr>
          <p:cNvSpPr txBox="1"/>
          <p:nvPr/>
        </p:nvSpPr>
        <p:spPr>
          <a:xfrm>
            <a:off x="8234356" y="234542"/>
            <a:ext cx="3838569" cy="594008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25400">
              <a:bevelT w="50800" h="38100" prst="riblet"/>
              <a:contourClr>
                <a:srgbClr val="854F0D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EDA14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“Nada exterior al hombre puede entrar en él y contaminarlo. Más bien lo que sale del hombre es lo que lo contamina”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B22FC7D-A481-5B6D-BCAE-64D2B0968EBE}"/>
              </a:ext>
            </a:extLst>
          </p:cNvPr>
          <p:cNvSpPr txBox="1"/>
          <p:nvPr/>
        </p:nvSpPr>
        <p:spPr>
          <a:xfrm>
            <a:off x="8115297" y="6408740"/>
            <a:ext cx="40766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5F010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(Marcos 7:15)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F5F010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413D4C4-7953-76C7-089F-9330023EC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4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32EF9003-02E2-54C8-085B-3350BB850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6074" y="100013"/>
            <a:ext cx="4067177" cy="3328988"/>
          </a:xfrm>
          <a:prstGeom prst="rect">
            <a:avLst/>
          </a:prstGeom>
          <a:ln w="57150" cap="rnd">
            <a:solidFill>
              <a:srgbClr val="57F0FE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1DD9DA60-0301-E022-7CF1-9D3309417A77}"/>
              </a:ext>
            </a:extLst>
          </p:cNvPr>
          <p:cNvSpPr txBox="1"/>
          <p:nvPr/>
        </p:nvSpPr>
        <p:spPr>
          <a:xfrm>
            <a:off x="5245767" y="3552825"/>
            <a:ext cx="6897979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1664FF"/>
                </a:solidFill>
              </a:rPr>
              <a:t>Problémy</a:t>
            </a:r>
            <a:r>
              <a:rPr lang="es-ES" sz="2000" b="1" dirty="0">
                <a:solidFill>
                  <a:srgbClr val="1664FF"/>
                </a:solidFill>
              </a:rPr>
              <a:t> </a:t>
            </a:r>
            <a:r>
              <a:rPr lang="es-ES" sz="2000" b="1" dirty="0" err="1">
                <a:solidFill>
                  <a:srgbClr val="1664FF"/>
                </a:solidFill>
              </a:rPr>
              <a:t>tradice</a:t>
            </a:r>
            <a:r>
              <a:rPr lang="es-ES" sz="2000" b="1" dirty="0">
                <a:solidFill>
                  <a:srgbClr val="1664FF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Lidské tradice a Boží příkazy</a:t>
            </a:r>
            <a:r>
              <a:rPr lang="es-ES" sz="2000" b="1" dirty="0"/>
              <a:t>. Mar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1-13.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Čisté ruce, nebo čisté srdce?</a:t>
            </a:r>
            <a:r>
              <a:rPr lang="es-ES" sz="2000" b="1" dirty="0"/>
              <a:t> Mar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14-19.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ED0E68"/>
                </a:solidFill>
              </a:rPr>
              <a:t>Tradice</a:t>
            </a:r>
            <a:r>
              <a:rPr lang="es-ES" sz="2000" b="1" dirty="0">
                <a:solidFill>
                  <a:srgbClr val="ED0E68"/>
                </a:solidFill>
              </a:rPr>
              <a:t> a </a:t>
            </a:r>
            <a:r>
              <a:rPr lang="es-ES" sz="2000" b="1" dirty="0" err="1">
                <a:solidFill>
                  <a:srgbClr val="ED0E68"/>
                </a:solidFill>
              </a:rPr>
              <a:t>pohané</a:t>
            </a:r>
            <a:r>
              <a:rPr lang="es-ES" sz="2000" b="1" dirty="0">
                <a:solidFill>
                  <a:srgbClr val="ED0E68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Drobty pro psy</a:t>
            </a:r>
            <a:r>
              <a:rPr lang="es-ES" sz="2000" b="1" dirty="0"/>
              <a:t>. Mar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24-30.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Svázaný jazyk</a:t>
            </a:r>
            <a:r>
              <a:rPr lang="es-ES" sz="2000" b="1" dirty="0"/>
              <a:t>. Mar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31-37.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B8A200"/>
                </a:solidFill>
              </a:rPr>
              <a:t>Pozor na zkažený chléb</a:t>
            </a:r>
            <a:r>
              <a:rPr lang="es-ES" sz="2000" b="1" dirty="0">
                <a:solidFill>
                  <a:srgbClr val="B8A200"/>
                </a:solidFill>
              </a:rPr>
              <a:t>. Mar</a:t>
            </a:r>
            <a:r>
              <a:rPr lang="cs-CZ" sz="2000" b="1" dirty="0" err="1">
                <a:solidFill>
                  <a:srgbClr val="B8A200"/>
                </a:solidFill>
              </a:rPr>
              <a:t>ek</a:t>
            </a:r>
            <a:r>
              <a:rPr lang="es-ES" sz="2000" b="1" dirty="0">
                <a:solidFill>
                  <a:srgbClr val="B8A200"/>
                </a:solidFill>
              </a:rPr>
              <a:t> 8</a:t>
            </a:r>
            <a:r>
              <a:rPr lang="cs-CZ" sz="2000" b="1" dirty="0">
                <a:solidFill>
                  <a:srgbClr val="B8A200"/>
                </a:solidFill>
              </a:rPr>
              <a:t>,</a:t>
            </a:r>
            <a:r>
              <a:rPr lang="es-ES" sz="2000" b="1" dirty="0">
                <a:solidFill>
                  <a:srgbClr val="B8A200"/>
                </a:solidFill>
              </a:rPr>
              <a:t>11-13.</a:t>
            </a:r>
          </a:p>
        </p:txBody>
      </p:sp>
      <p:pic>
        <p:nvPicPr>
          <p:cNvPr id="5" name="Imagen 4" descr="Un 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C19CF51F-CF4B-4EF8-A5CA-77FB565CD1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" y="3677952"/>
            <a:ext cx="4467225" cy="2940009"/>
          </a:xfrm>
          <a:prstGeom prst="rect">
            <a:avLst/>
          </a:prstGeom>
          <a:ln w="57150" cap="rnd">
            <a:solidFill>
              <a:srgbClr val="FF8CC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45A45270-5F72-DF2B-5AC1-32578D99172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22" y="6207330"/>
            <a:ext cx="283866" cy="28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Descripción generada automáticamente">
            <a:extLst>
              <a:ext uri="{FF2B5EF4-FFF2-40B4-BE49-F238E27FC236}">
                <a16:creationId xmlns:a16="http://schemas.microsoft.com/office/drawing/2014/main" id="{9E645694-F7BC-AFF4-171A-8FA40A79B58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22" y="3603377"/>
            <a:ext cx="283866" cy="28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, Rectángulo&#10;&#10;Descripción generada automáticamente">
            <a:extLst>
              <a:ext uri="{FF2B5EF4-FFF2-40B4-BE49-F238E27FC236}">
                <a16:creationId xmlns:a16="http://schemas.microsoft.com/office/drawing/2014/main" id="{A24B0820-E17E-F60D-452D-D40585AD19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1822" y="4905354"/>
            <a:ext cx="283866" cy="2838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Forma, Icono&#10;&#10;Descripción generada automáticamente">
            <a:extLst>
              <a:ext uri="{FF2B5EF4-FFF2-40B4-BE49-F238E27FC236}">
                <a16:creationId xmlns:a16="http://schemas.microsoft.com/office/drawing/2014/main" id="{FE4A3B22-524D-6829-D08C-E98A5FC7D68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27722" y="5296227"/>
            <a:ext cx="236120" cy="28590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Círculo&#10;&#10;Descripción generada automáticamente">
            <a:extLst>
              <a:ext uri="{FF2B5EF4-FFF2-40B4-BE49-F238E27FC236}">
                <a16:creationId xmlns:a16="http://schemas.microsoft.com/office/drawing/2014/main" id="{F7F79234-EE58-FB08-3A57-E0454A8D877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27821" y="4377898"/>
            <a:ext cx="236120" cy="286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cono&#10;&#10;Descripción generada automáticamente">
            <a:extLst>
              <a:ext uri="{FF2B5EF4-FFF2-40B4-BE49-F238E27FC236}">
                <a16:creationId xmlns:a16="http://schemas.microsoft.com/office/drawing/2014/main" id="{8CFDCE00-B6C6-5C6B-5B23-A44B8A62807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27821" y="3997160"/>
            <a:ext cx="236120" cy="286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9" name="Imagen 28" descr="Un dibujo de un ojo&#10;&#10;Descripción generada automáticamente con confianza media">
            <a:extLst>
              <a:ext uri="{FF2B5EF4-FFF2-40B4-BE49-F238E27FC236}">
                <a16:creationId xmlns:a16="http://schemas.microsoft.com/office/drawing/2014/main" id="{BFC26B75-0749-F58D-D560-56242C02C2C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27722" y="5669658"/>
            <a:ext cx="236317" cy="28609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D7E6D96-7108-2288-3730-336DDDAE7C6A}"/>
              </a:ext>
            </a:extLst>
          </p:cNvPr>
          <p:cNvSpPr txBox="1"/>
          <p:nvPr/>
        </p:nvSpPr>
        <p:spPr>
          <a:xfrm>
            <a:off x="170244" y="2479412"/>
            <a:ext cx="67021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Kvůli</a:t>
            </a:r>
            <a:r>
              <a:rPr lang="es-ES" sz="2000" b="1" dirty="0"/>
              <a:t> </a:t>
            </a:r>
            <a:r>
              <a:rPr lang="es-ES" sz="2000" b="1" dirty="0" err="1"/>
              <a:t>svým</a:t>
            </a:r>
            <a:r>
              <a:rPr lang="es-ES" sz="2000" b="1" dirty="0"/>
              <a:t> </a:t>
            </a:r>
            <a:r>
              <a:rPr lang="es-ES" sz="2000" b="1" dirty="0" err="1"/>
              <a:t>tradicím</a:t>
            </a:r>
            <a:r>
              <a:rPr lang="es-ES" sz="2000" b="1" dirty="0"/>
              <a:t> </a:t>
            </a:r>
            <a:r>
              <a:rPr lang="cs-CZ" sz="2000" b="1" dirty="0"/>
              <a:t>se sta</a:t>
            </a:r>
            <a:r>
              <a:rPr lang="es-ES" sz="2000" b="1" dirty="0" err="1"/>
              <a:t>li</a:t>
            </a:r>
            <a:r>
              <a:rPr lang="es-ES" sz="2000" b="1" dirty="0"/>
              <a:t> </a:t>
            </a:r>
            <a:r>
              <a:rPr lang="es-ES" sz="2000" b="1" dirty="0" err="1"/>
              <a:t>slepými</a:t>
            </a:r>
            <a:r>
              <a:rPr lang="es-ES" sz="2000" b="1" dirty="0"/>
              <a:t> </a:t>
            </a:r>
            <a:r>
              <a:rPr lang="cs-CZ" sz="2000" b="1" dirty="0"/>
              <a:t>v</a:t>
            </a:r>
            <a:r>
              <a:rPr lang="es-ES" sz="2000" b="1" dirty="0" err="1"/>
              <a:t>ůdci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23</a:t>
            </a:r>
            <a:r>
              <a:rPr lang="cs-CZ" sz="2000" b="1" dirty="0"/>
              <a:t>,</a:t>
            </a:r>
            <a:r>
              <a:rPr lang="es-ES" sz="2000" b="1" dirty="0"/>
              <a:t>16), </a:t>
            </a:r>
            <a:r>
              <a:rPr lang="es-ES" sz="2000" b="1" dirty="0" err="1"/>
              <a:t>kte</a:t>
            </a:r>
            <a:r>
              <a:rPr lang="cs-CZ" sz="2000" b="1" dirty="0"/>
              <a:t>ří</a:t>
            </a:r>
            <a:r>
              <a:rPr lang="es-ES" sz="2000" b="1" dirty="0"/>
              <a:t> </a:t>
            </a:r>
            <a:r>
              <a:rPr lang="es-ES" sz="2000" b="1" dirty="0" err="1"/>
              <a:t>lidem</a:t>
            </a:r>
            <a:r>
              <a:rPr lang="es-ES" sz="2000" b="1" dirty="0"/>
              <a:t> </a:t>
            </a:r>
            <a:r>
              <a:rPr lang="es-ES" sz="2000" b="1" dirty="0" err="1"/>
              <a:t>uzavřel</a:t>
            </a:r>
            <a:r>
              <a:rPr lang="cs-CZ" sz="2000" b="1" dirty="0"/>
              <a:t>i</a:t>
            </a:r>
            <a:r>
              <a:rPr lang="es-ES" sz="2000" b="1" dirty="0"/>
              <a:t> </a:t>
            </a:r>
            <a:r>
              <a:rPr lang="es-ES" sz="2000" b="1" dirty="0" err="1"/>
              <a:t>vchod</a:t>
            </a:r>
            <a:r>
              <a:rPr lang="es-ES" sz="2000" b="1" dirty="0"/>
              <a:t> do </a:t>
            </a:r>
            <a:r>
              <a:rPr lang="es-ES" sz="2000" b="1" dirty="0" err="1"/>
              <a:t>nebeského</a:t>
            </a:r>
            <a:r>
              <a:rPr lang="cs-CZ" sz="2000" b="1" dirty="0"/>
              <a:t> k</a:t>
            </a:r>
            <a:r>
              <a:rPr lang="es-ES" sz="2000" b="1" dirty="0" err="1"/>
              <a:t>rálovství</a:t>
            </a:r>
            <a:r>
              <a:rPr lang="cs-CZ" sz="2000" b="1" dirty="0"/>
              <a:t>               </a:t>
            </a:r>
            <a:r>
              <a:rPr lang="es-ES" sz="2000" b="1" dirty="0"/>
              <a:t>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23</a:t>
            </a:r>
            <a:r>
              <a:rPr lang="cs-CZ" sz="2000" b="1" dirty="0"/>
              <a:t>,</a:t>
            </a:r>
            <a:r>
              <a:rPr lang="es-ES" sz="2000" b="1" dirty="0"/>
              <a:t>13).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216101-D9C3-42F4-813C-46646CF1D793}"/>
              </a:ext>
            </a:extLst>
          </p:cNvPr>
          <p:cNvSpPr txBox="1"/>
          <p:nvPr/>
        </p:nvSpPr>
        <p:spPr>
          <a:xfrm>
            <a:off x="170243" y="862901"/>
            <a:ext cx="76303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</a:t>
            </a:r>
            <a:r>
              <a:rPr lang="es-ES" sz="2000" b="1" dirty="0" err="1"/>
              <a:t>sobotu</a:t>
            </a:r>
            <a:r>
              <a:rPr lang="es-ES" sz="2000" b="1" dirty="0"/>
              <a:t> si </a:t>
            </a:r>
            <a:r>
              <a:rPr lang="es-ES" sz="2000" b="1" dirty="0" err="1"/>
              <a:t>rukou</a:t>
            </a:r>
            <a:r>
              <a:rPr lang="es-ES" sz="2000" b="1" dirty="0"/>
              <a:t> </a:t>
            </a:r>
            <a:r>
              <a:rPr lang="es-ES" sz="2000" b="1" dirty="0" err="1"/>
              <a:t>promněte</a:t>
            </a:r>
            <a:r>
              <a:rPr lang="es-ES" sz="2000" b="1" dirty="0"/>
              <a:t> </a:t>
            </a:r>
            <a:r>
              <a:rPr lang="es-ES" sz="2000" b="1" dirty="0" err="1"/>
              <a:t>nějaké</a:t>
            </a:r>
            <a:r>
              <a:rPr lang="es-ES" sz="2000" b="1" dirty="0"/>
              <a:t> </a:t>
            </a:r>
            <a:r>
              <a:rPr lang="es-ES" sz="2000" b="1" dirty="0" err="1"/>
              <a:t>cereálie</a:t>
            </a:r>
            <a:r>
              <a:rPr lang="es-ES" sz="2000" b="1" dirty="0"/>
              <a:t>; </a:t>
            </a:r>
            <a:r>
              <a:rPr lang="es-ES" sz="2000" b="1" dirty="0" err="1"/>
              <a:t>jíst</a:t>
            </a:r>
            <a:r>
              <a:rPr lang="es-ES" sz="2000" b="1" dirty="0"/>
              <a:t>, </a:t>
            </a:r>
            <a:r>
              <a:rPr lang="es-ES" sz="2000" b="1" dirty="0" err="1"/>
              <a:t>aniž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si </a:t>
            </a:r>
            <a:r>
              <a:rPr lang="es-ES" sz="2000" b="1" dirty="0" err="1"/>
              <a:t>očišťoval</a:t>
            </a:r>
            <a:r>
              <a:rPr lang="es-ES" sz="2000" b="1" dirty="0"/>
              <a:t> </a:t>
            </a:r>
            <a:r>
              <a:rPr lang="es-ES" sz="2000" b="1" dirty="0" err="1"/>
              <a:t>ruce</a:t>
            </a:r>
            <a:r>
              <a:rPr lang="es-ES" sz="2000" b="1" dirty="0"/>
              <a:t>; </a:t>
            </a:r>
            <a:r>
              <a:rPr lang="es-ES" sz="2000" b="1" dirty="0" err="1"/>
              <a:t>zasvěcování</a:t>
            </a:r>
            <a:r>
              <a:rPr lang="es-ES" sz="2000" b="1" dirty="0"/>
              <a:t> </a:t>
            </a:r>
            <a:r>
              <a:rPr lang="es-ES" sz="2000" b="1" dirty="0" err="1"/>
              <a:t>předmětů</a:t>
            </a:r>
            <a:r>
              <a:rPr lang="es-ES" sz="2000" b="1" dirty="0"/>
              <a:t> </a:t>
            </a:r>
            <a:r>
              <a:rPr lang="es-ES" sz="2000" b="1" dirty="0" err="1"/>
              <a:t>službě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se z </a:t>
            </a:r>
            <a:r>
              <a:rPr lang="es-ES" sz="2000" b="1" dirty="0" err="1"/>
              <a:t>nich</a:t>
            </a:r>
            <a:r>
              <a:rPr lang="es-ES" sz="2000" b="1" dirty="0"/>
              <a:t> </a:t>
            </a:r>
            <a:r>
              <a:rPr lang="es-ES" sz="2000" b="1" dirty="0" err="1"/>
              <a:t>druzí</a:t>
            </a:r>
            <a:r>
              <a:rPr lang="es-ES" sz="2000" b="1" dirty="0"/>
              <a:t> </a:t>
            </a:r>
            <a:r>
              <a:rPr lang="es-ES" sz="2000" b="1" dirty="0" err="1"/>
              <a:t>nemohli</a:t>
            </a:r>
            <a:r>
              <a:rPr lang="es-ES" sz="2000" b="1" dirty="0"/>
              <a:t> </a:t>
            </a:r>
            <a:r>
              <a:rPr lang="es-ES" sz="2000" b="1" dirty="0" err="1"/>
              <a:t>těšit</a:t>
            </a:r>
            <a:r>
              <a:rPr lang="es-ES" sz="2000" b="1" dirty="0"/>
              <a:t>; </a:t>
            </a:r>
            <a:r>
              <a:rPr lang="es-ES" sz="2000" b="1" dirty="0" err="1"/>
              <a:t>nedotýkat</a:t>
            </a:r>
            <a:r>
              <a:rPr lang="es-ES" sz="2000" b="1" dirty="0"/>
              <a:t> se </a:t>
            </a:r>
            <a:r>
              <a:rPr lang="es-ES" sz="2000" b="1" dirty="0" err="1"/>
              <a:t>pohana</a:t>
            </a:r>
            <a:r>
              <a:rPr lang="es-ES" sz="2000" b="1" dirty="0"/>
              <a:t> </a:t>
            </a:r>
            <a:r>
              <a:rPr lang="es-ES" sz="2000" b="1" dirty="0" err="1"/>
              <a:t>ani</a:t>
            </a:r>
            <a:r>
              <a:rPr lang="es-ES" sz="2000" b="1" dirty="0"/>
              <a:t> s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jíst</a:t>
            </a:r>
            <a:r>
              <a:rPr lang="es-ES" sz="2000" b="1" dirty="0"/>
              <a:t>... </a:t>
            </a:r>
            <a:r>
              <a:rPr lang="es-ES" sz="2000" b="1" dirty="0" err="1"/>
              <a:t>Mnoho</a:t>
            </a:r>
            <a:r>
              <a:rPr lang="es-ES" sz="2000" b="1" dirty="0"/>
              <a:t> a </a:t>
            </a:r>
            <a:r>
              <a:rPr lang="es-ES" sz="2000" b="1" dirty="0" err="1"/>
              <a:t>rozmanitých</a:t>
            </a:r>
            <a:r>
              <a:rPr lang="es-ES" sz="2000" b="1" dirty="0"/>
              <a:t> </a:t>
            </a:r>
            <a:r>
              <a:rPr lang="es-ES" sz="2000" b="1" dirty="0" err="1"/>
              <a:t>tradic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kvůli</a:t>
            </a:r>
            <a:r>
              <a:rPr lang="es-ES" sz="2000" b="1" dirty="0"/>
              <a:t> </a:t>
            </a:r>
            <a:r>
              <a:rPr lang="es-ES" sz="2000" b="1" dirty="0" err="1"/>
              <a:t>tomu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bylo</a:t>
            </a:r>
            <a:r>
              <a:rPr lang="es-ES" sz="2000" b="1" dirty="0"/>
              <a:t> </a:t>
            </a:r>
            <a:r>
              <a:rPr lang="es-ES" sz="2000" b="1" dirty="0" err="1"/>
              <a:t>obtížné</a:t>
            </a:r>
            <a:r>
              <a:rPr lang="es-ES" sz="2000" b="1" dirty="0"/>
              <a:t> a </a:t>
            </a:r>
            <a:r>
              <a:rPr lang="es-ES" sz="2000" b="1" dirty="0" err="1"/>
              <a:t>těžké</a:t>
            </a:r>
            <a:r>
              <a:rPr lang="es-ES" sz="2000" b="1" dirty="0"/>
              <a:t> </a:t>
            </a:r>
            <a:r>
              <a:rPr lang="es-ES" sz="2000" b="1" dirty="0" err="1"/>
              <a:t>následovat</a:t>
            </a:r>
            <a:r>
              <a:rPr lang="es-ES" sz="2000" b="1" dirty="0"/>
              <a:t> </a:t>
            </a:r>
            <a:r>
              <a:rPr lang="es-ES" sz="2000" b="1" dirty="0" err="1"/>
              <a:t>farizejské</a:t>
            </a:r>
            <a:r>
              <a:rPr lang="es-ES" sz="2000" b="1" dirty="0"/>
              <a:t> </a:t>
            </a:r>
            <a:r>
              <a:rPr lang="es-ES" sz="2000" b="1" dirty="0" err="1"/>
              <a:t>náboženství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8E3D1CD-1030-E7FD-933A-D32D65BD3854}"/>
              </a:ext>
            </a:extLst>
          </p:cNvPr>
          <p:cNvSpPr txBox="1"/>
          <p:nvPr/>
        </p:nvSpPr>
        <p:spPr>
          <a:xfrm>
            <a:off x="170244" y="155015"/>
            <a:ext cx="7558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Tématem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farizeje</a:t>
            </a:r>
            <a:r>
              <a:rPr lang="es-ES" sz="2000" b="1" dirty="0"/>
              <a:t> </a:t>
            </a:r>
            <a:r>
              <a:rPr lang="es-ES" sz="2000" b="1" dirty="0" err="1"/>
              <a:t>několikrát</a:t>
            </a:r>
            <a:r>
              <a:rPr lang="es-ES" sz="2000" b="1" dirty="0"/>
              <a:t> </a:t>
            </a:r>
            <a:r>
              <a:rPr lang="es-ES" sz="2000" b="1" dirty="0" err="1"/>
              <a:t>konfrontovalo</a:t>
            </a:r>
            <a:r>
              <a:rPr lang="es-ES" sz="2000" b="1" dirty="0"/>
              <a:t> s </a:t>
            </a:r>
            <a:r>
              <a:rPr lang="es-ES" sz="2000" b="1" dirty="0" err="1"/>
              <a:t>Ježíšem</a:t>
            </a:r>
            <a:r>
              <a:rPr lang="es-ES" sz="2000" b="1" dirty="0"/>
              <a:t>,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tradice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95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9" grpId="0"/>
      <p:bldP spid="11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5DEC26-BECC-4076-4954-1EFB090A8E5C}"/>
              </a:ext>
            </a:extLst>
          </p:cNvPr>
          <p:cNvSpPr txBox="1"/>
          <p:nvPr/>
        </p:nvSpPr>
        <p:spPr>
          <a:xfrm>
            <a:off x="7403691" y="2705725"/>
            <a:ext cx="47883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4A14"/>
                </a:solidFill>
                <a:effectLst>
                  <a:outerShdw blurRad="12700" dist="38100" dir="2700000" algn="tl" rotWithShape="0">
                    <a:srgbClr val="EEA46E"/>
                  </a:outerShdw>
                </a:effectLst>
              </a:rPr>
              <a:t>PROBL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4A14"/>
                </a:solidFill>
                <a:effectLst>
                  <a:outerShdw blurRad="12700" dist="38100" dir="2700000" algn="tl" rotWithShape="0">
                    <a:srgbClr val="EEA46E"/>
                  </a:outerShdw>
                </a:effectLst>
              </a:rPr>
              <a:t>É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4A14"/>
                </a:solidFill>
                <a:effectLst>
                  <a:outerShdw blurRad="12700" dist="38100" dir="2700000" algn="tl" rotWithShape="0">
                    <a:srgbClr val="EEA46E"/>
                  </a:outerShdw>
                </a:effectLst>
              </a:rPr>
              <a:t>M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4A14"/>
                </a:solidFill>
                <a:effectLst>
                  <a:outerShdw blurRad="12700" dist="38100" dir="2700000" algn="tl" rotWithShape="0">
                    <a:srgbClr val="EEA46E"/>
                  </a:outerShdw>
                </a:effectLst>
              </a:rPr>
              <a:t>Y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4A14"/>
                </a:solidFill>
                <a:effectLst>
                  <a:outerShdw blurRad="12700" dist="38100" dir="2700000" algn="tl" rotWithShape="0">
                    <a:srgbClr val="EEA46E"/>
                  </a:outerShdw>
                </a:effectLst>
              </a:rPr>
              <a:t> TRADIC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A94A14"/>
                </a:solidFill>
                <a:effectLst>
                  <a:outerShdw blurRad="12700" dist="38100" dir="2700000" algn="tl" rotWithShape="0">
                    <a:srgbClr val="EEA46E"/>
                  </a:outerShdw>
                </a:effectLst>
              </a:rPr>
              <a:t>E</a:t>
            </a:r>
            <a:endParaRPr lang="es-E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A94A14"/>
              </a:solidFill>
              <a:effectLst>
                <a:outerShdw blurRad="12700" dist="38100" dir="2700000" algn="tl" rotWithShape="0">
                  <a:srgbClr val="EEA46E"/>
                </a:outerShdw>
              </a:effectLst>
            </a:endParaRPr>
          </a:p>
        </p:txBody>
      </p:sp>
      <p:sp>
        <p:nvSpPr>
          <p:cNvPr id="4" name="Rombo 3">
            <a:extLst>
              <a:ext uri="{FF2B5EF4-FFF2-40B4-BE49-F238E27FC236}">
                <a16:creationId xmlns:a16="http://schemas.microsoft.com/office/drawing/2014/main" id="{0658DBA5-A589-E673-419F-3EE7C26BFB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258530" y="806245"/>
            <a:ext cx="5614220" cy="5332147"/>
          </a:xfrm>
          <a:custGeom>
            <a:avLst/>
            <a:gdLst>
              <a:gd name="connsiteX0" fmla="*/ 0 w 2772697"/>
              <a:gd name="connsiteY0" fmla="*/ 1358383 h 2716765"/>
              <a:gd name="connsiteX1" fmla="*/ 1386349 w 2772697"/>
              <a:gd name="connsiteY1" fmla="*/ 0 h 2716765"/>
              <a:gd name="connsiteX2" fmla="*/ 2772697 w 2772697"/>
              <a:gd name="connsiteY2" fmla="*/ 1358383 h 2716765"/>
              <a:gd name="connsiteX3" fmla="*/ 1386349 w 2772697"/>
              <a:gd name="connsiteY3" fmla="*/ 2716765 h 2716765"/>
              <a:gd name="connsiteX4" fmla="*/ 0 w 2772697"/>
              <a:gd name="connsiteY4" fmla="*/ 1358383 h 2716765"/>
              <a:gd name="connsiteX0" fmla="*/ 0 w 2772697"/>
              <a:gd name="connsiteY0" fmla="*/ 2272783 h 3631165"/>
              <a:gd name="connsiteX1" fmla="*/ 1347020 w 2772697"/>
              <a:gd name="connsiteY1" fmla="*/ 0 h 3631165"/>
              <a:gd name="connsiteX2" fmla="*/ 2772697 w 2772697"/>
              <a:gd name="connsiteY2" fmla="*/ 2272783 h 3631165"/>
              <a:gd name="connsiteX3" fmla="*/ 1386349 w 2772697"/>
              <a:gd name="connsiteY3" fmla="*/ 3631165 h 3631165"/>
              <a:gd name="connsiteX4" fmla="*/ 0 w 2772697"/>
              <a:gd name="connsiteY4" fmla="*/ 2272783 h 3631165"/>
              <a:gd name="connsiteX0" fmla="*/ 0 w 4296697"/>
              <a:gd name="connsiteY0" fmla="*/ 2587415 h 3631165"/>
              <a:gd name="connsiteX1" fmla="*/ 2871020 w 4296697"/>
              <a:gd name="connsiteY1" fmla="*/ 0 h 3631165"/>
              <a:gd name="connsiteX2" fmla="*/ 4296697 w 4296697"/>
              <a:gd name="connsiteY2" fmla="*/ 2272783 h 3631165"/>
              <a:gd name="connsiteX3" fmla="*/ 2910349 w 4296697"/>
              <a:gd name="connsiteY3" fmla="*/ 3631165 h 3631165"/>
              <a:gd name="connsiteX4" fmla="*/ 0 w 4296697"/>
              <a:gd name="connsiteY4" fmla="*/ 2587415 h 3631165"/>
              <a:gd name="connsiteX0" fmla="*/ 0 w 4296697"/>
              <a:gd name="connsiteY0" fmla="*/ 2587415 h 5322314"/>
              <a:gd name="connsiteX1" fmla="*/ 2871020 w 4296697"/>
              <a:gd name="connsiteY1" fmla="*/ 0 h 5322314"/>
              <a:gd name="connsiteX2" fmla="*/ 4296697 w 4296697"/>
              <a:gd name="connsiteY2" fmla="*/ 2272783 h 5322314"/>
              <a:gd name="connsiteX3" fmla="*/ 2753033 w 4296697"/>
              <a:gd name="connsiteY3" fmla="*/ 5322314 h 5322314"/>
              <a:gd name="connsiteX4" fmla="*/ 0 w 4296697"/>
              <a:gd name="connsiteY4" fmla="*/ 2587415 h 5322314"/>
              <a:gd name="connsiteX0" fmla="*/ 0 w 5614220"/>
              <a:gd name="connsiteY0" fmla="*/ 2587415 h 5322314"/>
              <a:gd name="connsiteX1" fmla="*/ 2871020 w 5614220"/>
              <a:gd name="connsiteY1" fmla="*/ 0 h 5322314"/>
              <a:gd name="connsiteX2" fmla="*/ 5614220 w 5614220"/>
              <a:gd name="connsiteY2" fmla="*/ 2685738 h 5322314"/>
              <a:gd name="connsiteX3" fmla="*/ 2753033 w 5614220"/>
              <a:gd name="connsiteY3" fmla="*/ 5322314 h 5322314"/>
              <a:gd name="connsiteX4" fmla="*/ 0 w 5614220"/>
              <a:gd name="connsiteY4" fmla="*/ 2587415 h 5322314"/>
              <a:gd name="connsiteX0" fmla="*/ 0 w 5614220"/>
              <a:gd name="connsiteY0" fmla="*/ 2597248 h 5332147"/>
              <a:gd name="connsiteX1" fmla="*/ 2900517 w 5614220"/>
              <a:gd name="connsiteY1" fmla="*/ 0 h 5332147"/>
              <a:gd name="connsiteX2" fmla="*/ 5614220 w 5614220"/>
              <a:gd name="connsiteY2" fmla="*/ 2695571 h 5332147"/>
              <a:gd name="connsiteX3" fmla="*/ 2753033 w 5614220"/>
              <a:gd name="connsiteY3" fmla="*/ 5332147 h 5332147"/>
              <a:gd name="connsiteX4" fmla="*/ 0 w 5614220"/>
              <a:gd name="connsiteY4" fmla="*/ 2597248 h 533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4220" h="5332147">
                <a:moveTo>
                  <a:pt x="0" y="2597248"/>
                </a:moveTo>
                <a:lnTo>
                  <a:pt x="2900517" y="0"/>
                </a:lnTo>
                <a:lnTo>
                  <a:pt x="5614220" y="2695571"/>
                </a:lnTo>
                <a:lnTo>
                  <a:pt x="2753033" y="5332147"/>
                </a:lnTo>
                <a:lnTo>
                  <a:pt x="0" y="2597248"/>
                </a:ln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0109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781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5C1CED04-8023-4D77-437C-852D71C418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0"/>
            <a:ext cx="12191999" cy="1302836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A638FC9-68F5-AA47-48BA-4E2A435BDA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78691" y="926492"/>
            <a:ext cx="1430752" cy="1617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cuarto, sostener&#10;&#10;Descripción generada automáticamente">
            <a:extLst>
              <a:ext uri="{FF2B5EF4-FFF2-40B4-BE49-F238E27FC236}">
                <a16:creationId xmlns:a16="http://schemas.microsoft.com/office/drawing/2014/main" id="{5A2C97CA-EFA9-F951-EDFD-407A1075DA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953" y="2825643"/>
            <a:ext cx="4621161" cy="2679770"/>
          </a:xfrm>
          <a:prstGeom prst="snip2DiagRect">
            <a:avLst>
              <a:gd name="adj1" fmla="val 1883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taza, interior, comida, café&#10;&#10;Descripción generada automáticamente">
            <a:extLst>
              <a:ext uri="{FF2B5EF4-FFF2-40B4-BE49-F238E27FC236}">
                <a16:creationId xmlns:a16="http://schemas.microsoft.com/office/drawing/2014/main" id="{BA67D186-A467-7834-1AA0-3932E0604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520" y="934872"/>
            <a:ext cx="1895740" cy="1600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56A1918E-474A-E472-57E9-B4B1DFEDE8D1}"/>
              </a:ext>
            </a:extLst>
          </p:cNvPr>
          <p:cNvGrpSpPr/>
          <p:nvPr/>
        </p:nvGrpSpPr>
        <p:grpSpPr>
          <a:xfrm>
            <a:off x="7566409" y="4439348"/>
            <a:ext cx="4476852" cy="2350348"/>
            <a:chOff x="7566409" y="4439348"/>
            <a:chExt cx="4476852" cy="2350348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326A37F-7F40-62B7-3FBE-8B71F0DB9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6409" y="4439348"/>
              <a:ext cx="4476852" cy="235034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57150" cap="sq">
              <a:solidFill>
                <a:srgbClr val="3B4D69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C6716AD1-CF47-08E4-B9F4-42E1C25CFB14}"/>
                </a:ext>
              </a:extLst>
            </p:cNvPr>
            <p:cNvSpPr txBox="1"/>
            <p:nvPr/>
          </p:nvSpPr>
          <p:spPr>
            <a:xfrm>
              <a:off x="7704920" y="4620558"/>
              <a:ext cx="2442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3600" b="1" spc="300" dirty="0">
                  <a:ln w="13462">
                    <a:solidFill>
                      <a:schemeClr val="tx1"/>
                    </a:solidFill>
                    <a:prstDash val="solid"/>
                  </a:ln>
                  <a:solidFill>
                    <a:srgbClr val="B3BED2"/>
                  </a:solidFill>
                  <a:effectLst>
                    <a:outerShdw dist="38100" dir="2700000" algn="b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K</a:t>
              </a:r>
              <a:r>
                <a:rPr lang="es-ES" sz="3600" b="1" spc="300" dirty="0">
                  <a:ln w="13462">
                    <a:solidFill>
                      <a:schemeClr val="tx1"/>
                    </a:solidFill>
                    <a:prstDash val="solid"/>
                  </a:ln>
                  <a:solidFill>
                    <a:srgbClr val="B3BED2"/>
                  </a:solidFill>
                  <a:effectLst>
                    <a:outerShdw dist="38100" dir="2700000" algn="b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ORB</a:t>
              </a:r>
              <a:r>
                <a:rPr lang="cs-CZ" sz="3600" b="1" spc="300" dirty="0">
                  <a:ln w="13462">
                    <a:solidFill>
                      <a:schemeClr val="tx1"/>
                    </a:solidFill>
                    <a:prstDash val="solid"/>
                  </a:ln>
                  <a:solidFill>
                    <a:srgbClr val="B3BED2"/>
                  </a:solidFill>
                  <a:effectLst>
                    <a:outerShdw dist="38100" dir="2700000" algn="b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A</a:t>
              </a:r>
              <a:r>
                <a:rPr lang="es-ES" sz="3600" b="1" spc="300" dirty="0">
                  <a:ln w="13462">
                    <a:solidFill>
                      <a:schemeClr val="tx1"/>
                    </a:solidFill>
                    <a:prstDash val="solid"/>
                  </a:ln>
                  <a:solidFill>
                    <a:srgbClr val="B3BED2"/>
                  </a:solidFill>
                  <a:effectLst>
                    <a:outerShdw dist="38100" dir="2700000" algn="bl" rotWithShape="0">
                      <a:schemeClr val="tx1"/>
                    </a:outerShdw>
                  </a:effectLst>
                  <a:latin typeface="Comic Sans MS" panose="030F0702030302020204" pitchFamily="66" charset="0"/>
                </a:rPr>
                <a:t>N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3E148919-FEBF-0168-30E4-7430878BF1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7625" y="4702683"/>
            <a:ext cx="2484475" cy="802732"/>
          </a:xfrm>
          <a:prstGeom prst="snip2DiagRect">
            <a:avLst>
              <a:gd name="adj1" fmla="val 13052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D8C03696-3530-ACBC-7A79-08D5A7AF16B2}"/>
              </a:ext>
            </a:extLst>
          </p:cNvPr>
          <p:cNvSpPr txBox="1"/>
          <p:nvPr/>
        </p:nvSpPr>
        <p:spPr>
          <a:xfrm>
            <a:off x="250109" y="5543514"/>
            <a:ext cx="71719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 ejemplo: Si dedicaban algo a Dios [</a:t>
            </a:r>
            <a:r>
              <a:rPr lang="cs-CZ" sz="2000" b="1" i="1" dirty="0"/>
              <a:t>K</a:t>
            </a:r>
            <a:r>
              <a:rPr lang="es-ES" sz="2000" b="1" i="1" dirty="0" err="1"/>
              <a:t>orb</a:t>
            </a:r>
            <a:r>
              <a:rPr lang="cs-CZ" sz="2000" b="1" i="1" dirty="0"/>
              <a:t>a</a:t>
            </a:r>
            <a:r>
              <a:rPr lang="es-ES" sz="2000" b="1" i="1" dirty="0"/>
              <a:t>n</a:t>
            </a:r>
            <a:r>
              <a:rPr lang="es-ES" sz="2000" b="1" dirty="0"/>
              <a:t>] –</a:t>
            </a:r>
            <a:r>
              <a:rPr lang="es-ES" sz="2000" b="1" dirty="0" err="1"/>
              <a:t>např</a:t>
            </a:r>
            <a:r>
              <a:rPr lang="es-ES" sz="2000" b="1" dirty="0"/>
              <a:t>. </a:t>
            </a:r>
            <a:r>
              <a:rPr lang="es-ES" sz="2000" b="1" dirty="0" err="1"/>
              <a:t>dům</a:t>
            </a:r>
            <a:r>
              <a:rPr lang="es-ES" sz="2000" b="1" dirty="0"/>
              <a:t> – </a:t>
            </a:r>
            <a:r>
              <a:rPr lang="es-ES" sz="2000" b="1" dirty="0" err="1"/>
              <a:t>stali</a:t>
            </a:r>
            <a:r>
              <a:rPr lang="es-ES" sz="2000" b="1" dirty="0"/>
              <a:t> se </a:t>
            </a:r>
            <a:r>
              <a:rPr lang="es-ES" sz="2000" b="1" dirty="0" err="1"/>
              <a:t>požívači</a:t>
            </a:r>
            <a:r>
              <a:rPr lang="es-ES" sz="2000" b="1" dirty="0"/>
              <a:t> </a:t>
            </a:r>
            <a:r>
              <a:rPr lang="es-ES" sz="2000" b="1" dirty="0" err="1"/>
              <a:t>až</a:t>
            </a:r>
            <a:r>
              <a:rPr lang="es-ES" sz="2000" b="1" dirty="0"/>
              <a:t> do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, ale </a:t>
            </a:r>
            <a:r>
              <a:rPr lang="es-ES" sz="2000" b="1" dirty="0" err="1"/>
              <a:t>nemohli</a:t>
            </a:r>
            <a:r>
              <a:rPr lang="es-ES" sz="2000" b="1" dirty="0"/>
              <a:t> </a:t>
            </a:r>
            <a:r>
              <a:rPr lang="es-ES" sz="2000" b="1" dirty="0" err="1"/>
              <a:t>jej</a:t>
            </a:r>
            <a:r>
              <a:rPr lang="es-ES" sz="2000" b="1" dirty="0"/>
              <a:t> </a:t>
            </a:r>
            <a:r>
              <a:rPr lang="es-ES" sz="2000" b="1" dirty="0" err="1"/>
              <a:t>používat</a:t>
            </a:r>
            <a:r>
              <a:rPr lang="es-ES" sz="2000" b="1" dirty="0"/>
              <a:t> </a:t>
            </a:r>
            <a:r>
              <a:rPr lang="cs-CZ" sz="2000" b="1" dirty="0"/>
              <a:t>                         </a:t>
            </a:r>
            <a:r>
              <a:rPr lang="es-ES" sz="2000" b="1" dirty="0"/>
              <a:t>k </a:t>
            </a:r>
            <a:r>
              <a:rPr lang="es-ES" sz="2000" b="1" dirty="0" err="1"/>
              <a:t>žádnému</a:t>
            </a:r>
            <a:r>
              <a:rPr lang="es-ES" sz="2000" b="1" dirty="0"/>
              <a:t> </a:t>
            </a:r>
            <a:r>
              <a:rPr lang="es-ES" sz="2000" b="1" dirty="0" err="1"/>
              <a:t>jinému</a:t>
            </a:r>
            <a:r>
              <a:rPr lang="es-ES" sz="2000" b="1" dirty="0"/>
              <a:t> </a:t>
            </a:r>
            <a:r>
              <a:rPr lang="es-ES" sz="2000" b="1" dirty="0" err="1"/>
              <a:t>účelu</a:t>
            </a:r>
            <a:r>
              <a:rPr lang="es-ES" sz="2000" b="1" dirty="0"/>
              <a:t>, </a:t>
            </a:r>
            <a:r>
              <a:rPr lang="es-ES" sz="2000" b="1" dirty="0" err="1"/>
              <a:t>například</a:t>
            </a:r>
            <a:r>
              <a:rPr lang="es-ES" sz="2000" b="1" dirty="0"/>
              <a:t> k </a:t>
            </a:r>
            <a:r>
              <a:rPr lang="es-ES" sz="2000" b="1" dirty="0" err="1"/>
              <a:t>pomoci</a:t>
            </a:r>
            <a:r>
              <a:rPr lang="es-ES" sz="2000" b="1" dirty="0"/>
              <a:t> </a:t>
            </a:r>
            <a:r>
              <a:rPr lang="es-ES" sz="2000" b="1" dirty="0" err="1"/>
              <a:t>rodičům</a:t>
            </a:r>
            <a:r>
              <a:rPr lang="es-ES" sz="2000" b="1" dirty="0"/>
              <a:t> </a:t>
            </a:r>
            <a:r>
              <a:rPr lang="cs-CZ" sz="2000" b="1" dirty="0"/>
              <a:t>                         </a:t>
            </a:r>
            <a:r>
              <a:rPr lang="es-ES" sz="2000" b="1" dirty="0"/>
              <a:t>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9-13).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7EE64DA-454C-B681-EA76-9F8FDBAE437F}"/>
              </a:ext>
            </a:extLst>
          </p:cNvPr>
          <p:cNvSpPr txBox="1"/>
          <p:nvPr/>
        </p:nvSpPr>
        <p:spPr>
          <a:xfrm>
            <a:off x="4871268" y="3609444"/>
            <a:ext cx="7171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es-ES" sz="2000" b="1" dirty="0"/>
              <a:t> </a:t>
            </a:r>
            <a:r>
              <a:rPr lang="es-ES" sz="2000" b="1" dirty="0" err="1"/>
              <a:t>respektoval</a:t>
            </a:r>
            <a:r>
              <a:rPr lang="es-ES" sz="2000" b="1" dirty="0"/>
              <a:t>.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oni, </a:t>
            </a:r>
            <a:r>
              <a:rPr lang="es-ES" sz="2000" b="1" dirty="0" err="1"/>
              <a:t>kdo</a:t>
            </a:r>
            <a:r>
              <a:rPr lang="es-ES" sz="2000" b="1" dirty="0"/>
              <a:t> je </a:t>
            </a:r>
            <a:r>
              <a:rPr lang="es-ES" sz="2000" b="1" dirty="0" err="1"/>
              <a:t>porušili</a:t>
            </a:r>
            <a:r>
              <a:rPr lang="es-ES" sz="2000" b="1" dirty="0"/>
              <a:t> a </a:t>
            </a:r>
            <a:r>
              <a:rPr lang="es-ES" sz="2000" b="1" dirty="0" err="1"/>
              <a:t>nahradili</a:t>
            </a:r>
            <a:r>
              <a:rPr lang="es-ES" sz="2000" b="1" dirty="0"/>
              <a:t> </a:t>
            </a:r>
            <a:r>
              <a:rPr lang="es-ES" sz="2000" b="1" dirty="0" err="1"/>
              <a:t>svými</a:t>
            </a:r>
            <a:r>
              <a:rPr lang="es-ES" sz="2000" b="1" dirty="0"/>
              <a:t> </a:t>
            </a:r>
            <a:r>
              <a:rPr lang="es-ES" sz="2000" b="1" dirty="0" err="1"/>
              <a:t>vlastními</a:t>
            </a:r>
            <a:r>
              <a:rPr lang="es-ES" sz="2000" b="1" dirty="0"/>
              <a:t> </a:t>
            </a:r>
            <a:r>
              <a:rPr lang="es-ES" sz="2000" b="1" dirty="0" err="1"/>
              <a:t>tradicemi</a:t>
            </a:r>
            <a:r>
              <a:rPr lang="es-ES" sz="2000" b="1" dirty="0"/>
              <a:t> (M</a:t>
            </a:r>
            <a:r>
              <a:rPr lang="cs-CZ" sz="2000" b="1" dirty="0"/>
              <a:t>are</a:t>
            </a:r>
            <a:r>
              <a:rPr lang="es-ES" sz="2000" b="1" dirty="0"/>
              <a:t>k 7,6-8).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E540134-2D5D-DACA-95C7-4E8285CD91C6}"/>
              </a:ext>
            </a:extLst>
          </p:cNvPr>
          <p:cNvSpPr txBox="1"/>
          <p:nvPr/>
        </p:nvSpPr>
        <p:spPr>
          <a:xfrm>
            <a:off x="4871269" y="2686746"/>
            <a:ext cx="7171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Otázka</a:t>
            </a:r>
            <a:r>
              <a:rPr lang="es-ES" sz="2000" b="1" dirty="0"/>
              <a:t> </a:t>
            </a:r>
            <a:r>
              <a:rPr lang="es-ES" sz="2000" b="1" dirty="0" err="1"/>
              <a:t>zákoníků</a:t>
            </a:r>
            <a:r>
              <a:rPr lang="es-ES" sz="2000" b="1" dirty="0"/>
              <a:t> a </a:t>
            </a:r>
            <a:r>
              <a:rPr lang="es-ES" sz="2000" b="1" dirty="0" err="1"/>
              <a:t>farizeů</a:t>
            </a:r>
            <a:r>
              <a:rPr lang="es-ES" sz="2000" b="1" dirty="0"/>
              <a:t> </a:t>
            </a:r>
            <a:r>
              <a:rPr lang="es-ES" sz="2000" b="1" dirty="0" err="1"/>
              <a:t>měla</a:t>
            </a:r>
            <a:r>
              <a:rPr lang="es-ES" sz="2000" b="1" dirty="0"/>
              <a:t> </a:t>
            </a:r>
            <a:r>
              <a:rPr lang="es-ES" sz="2000" b="1" dirty="0" err="1"/>
              <a:t>dokázat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nerespektoval</a:t>
            </a:r>
            <a:r>
              <a:rPr lang="es-ES" sz="2000" b="1" dirty="0"/>
              <a:t> </a:t>
            </a:r>
            <a:r>
              <a:rPr lang="es-ES" sz="2000" b="1" dirty="0" err="1"/>
              <a:t>přikázání</a:t>
            </a:r>
            <a:r>
              <a:rPr lang="es-ES" sz="2000" b="1" dirty="0"/>
              <a:t> (M</a:t>
            </a:r>
            <a:r>
              <a:rPr lang="cs-CZ" sz="2000" b="1" dirty="0"/>
              <a:t>are</a:t>
            </a:r>
            <a:r>
              <a:rPr lang="es-ES" sz="2000" b="1" dirty="0"/>
              <a:t>k 7,5). Ale tato </a:t>
            </a:r>
            <a:r>
              <a:rPr lang="es-ES" sz="2000" b="1" dirty="0" err="1"/>
              <a:t>otázka</a:t>
            </a:r>
            <a:r>
              <a:rPr lang="es-ES" sz="2000" b="1" dirty="0"/>
              <a:t> se </a:t>
            </a:r>
            <a:r>
              <a:rPr lang="es-ES" sz="2000" b="1" dirty="0" err="1"/>
              <a:t>obrátila</a:t>
            </a:r>
            <a:r>
              <a:rPr lang="es-ES" sz="2000" b="1" dirty="0"/>
              <a:t> </a:t>
            </a:r>
            <a:r>
              <a:rPr lang="es-ES" sz="2000" b="1" dirty="0" err="1"/>
              <a:t>proti</a:t>
            </a:r>
            <a:r>
              <a:rPr lang="es-ES" sz="2000" b="1" dirty="0"/>
              <a:t> </a:t>
            </a:r>
            <a:r>
              <a:rPr lang="es-ES" sz="2000" b="1" dirty="0" err="1"/>
              <a:t>němu</a:t>
            </a:r>
            <a:r>
              <a:rPr lang="es-ES" sz="2000" b="1" dirty="0"/>
              <a:t>.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47118892-BDAE-0035-F622-C83588B57933}"/>
              </a:ext>
            </a:extLst>
          </p:cNvPr>
          <p:cNvSpPr txBox="1"/>
          <p:nvPr/>
        </p:nvSpPr>
        <p:spPr>
          <a:xfrm>
            <a:off x="28154" y="1982517"/>
            <a:ext cx="85505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Židé</a:t>
            </a:r>
            <a:r>
              <a:rPr lang="es-ES" sz="2000" b="1" dirty="0"/>
              <a:t>, </a:t>
            </a:r>
            <a:r>
              <a:rPr lang="es-ES" sz="2000" b="1" dirty="0" err="1"/>
              <a:t>hnáni</a:t>
            </a:r>
            <a:r>
              <a:rPr lang="es-ES" sz="2000" b="1" dirty="0"/>
              <a:t> </a:t>
            </a:r>
            <a:r>
              <a:rPr lang="es-ES" sz="2000" b="1" dirty="0" err="1"/>
              <a:t>přílišnou</a:t>
            </a:r>
            <a:r>
              <a:rPr lang="es-ES" sz="2000" b="1" dirty="0"/>
              <a:t> </a:t>
            </a:r>
            <a:r>
              <a:rPr lang="es-ES" sz="2000" b="1" dirty="0" err="1"/>
              <a:t>horlivostí</a:t>
            </a:r>
            <a:r>
              <a:rPr lang="es-ES" sz="2000" b="1" dirty="0"/>
              <a:t>, </a:t>
            </a:r>
            <a:r>
              <a:rPr lang="es-ES" sz="2000" b="1" dirty="0" err="1"/>
              <a:t>rozšířili</a:t>
            </a:r>
            <a:r>
              <a:rPr lang="es-ES" sz="2000" b="1" dirty="0"/>
              <a:t> toto </a:t>
            </a:r>
            <a:r>
              <a:rPr lang="es-ES" sz="2000" b="1" dirty="0" err="1"/>
              <a:t>přikázání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všechny</a:t>
            </a:r>
            <a:r>
              <a:rPr lang="es-ES" sz="2000" b="1" dirty="0"/>
              <a:t> </a:t>
            </a:r>
            <a:r>
              <a:rPr lang="es-ES" sz="2000" b="1" dirty="0" err="1"/>
              <a:t>lidi</a:t>
            </a:r>
            <a:r>
              <a:rPr lang="es-ES" sz="2000" b="1" dirty="0"/>
              <a:t>, </a:t>
            </a:r>
            <a:r>
              <a:rPr lang="cs-CZ" sz="2000" b="1" dirty="0"/>
              <a:t>              </a:t>
            </a:r>
            <a:r>
              <a:rPr lang="es-ES" sz="2000" b="1" dirty="0" err="1"/>
              <a:t>aby</a:t>
            </a:r>
            <a:r>
              <a:rPr lang="es-ES" sz="2000" b="1" dirty="0"/>
              <a:t> se </a:t>
            </a:r>
            <a:r>
              <a:rPr lang="es-ES" sz="2000" b="1" dirty="0" err="1"/>
              <a:t>vyhnuli</a:t>
            </a:r>
            <a:r>
              <a:rPr lang="es-ES" sz="2000" b="1" dirty="0"/>
              <a:t> </a:t>
            </a:r>
            <a:r>
              <a:rPr lang="es-ES" sz="2000" b="1" dirty="0" err="1"/>
              <a:t>rituální</a:t>
            </a:r>
            <a:r>
              <a:rPr lang="es-ES" sz="2000" b="1" dirty="0"/>
              <a:t> </a:t>
            </a:r>
            <a:r>
              <a:rPr lang="es-ES" sz="2000" b="1" dirty="0" err="1"/>
              <a:t>kontaminaci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0B0DE26-D274-BFB1-9E00-CB186BE5E682}"/>
              </a:ext>
            </a:extLst>
          </p:cNvPr>
          <p:cNvSpPr txBox="1"/>
          <p:nvPr/>
        </p:nvSpPr>
        <p:spPr>
          <a:xfrm>
            <a:off x="28155" y="1302870"/>
            <a:ext cx="84124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nařídil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cs-CZ" sz="2000" b="1" dirty="0"/>
              <a:t> se</a:t>
            </a:r>
            <a:r>
              <a:rPr lang="es-ES" sz="2000" b="1" dirty="0"/>
              <a:t> </a:t>
            </a:r>
            <a:r>
              <a:rPr lang="es-ES" sz="2000" b="1" dirty="0" err="1"/>
              <a:t>kněží</a:t>
            </a:r>
            <a:r>
              <a:rPr lang="es-ES" sz="2000" b="1" dirty="0"/>
              <a:t> </a:t>
            </a:r>
            <a:r>
              <a:rPr lang="cs-CZ" sz="2000" b="1" dirty="0"/>
              <a:t>omyli</a:t>
            </a:r>
            <a:r>
              <a:rPr lang="es-ES" sz="2000" b="1" dirty="0"/>
              <a:t> </a:t>
            </a:r>
            <a:r>
              <a:rPr lang="es-ES" sz="2000" b="1" dirty="0" err="1"/>
              <a:t>vodou</a:t>
            </a:r>
            <a:r>
              <a:rPr lang="es-ES" sz="2000" b="1" dirty="0"/>
              <a:t>,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budou</a:t>
            </a:r>
            <a:r>
              <a:rPr lang="es-ES" sz="2000" b="1" dirty="0"/>
              <a:t> </a:t>
            </a:r>
            <a:r>
              <a:rPr lang="es-ES" sz="2000" b="1" dirty="0" err="1"/>
              <a:t>moci</a:t>
            </a:r>
            <a:r>
              <a:rPr lang="es-ES" sz="2000" b="1" dirty="0"/>
              <a:t> </a:t>
            </a:r>
            <a:r>
              <a:rPr lang="es-ES" sz="2000" b="1" dirty="0" err="1"/>
              <a:t>sloužit</a:t>
            </a:r>
            <a:r>
              <a:rPr lang="es-ES" sz="2000" b="1" dirty="0"/>
              <a:t> ve </a:t>
            </a:r>
            <a:r>
              <a:rPr lang="es-ES" sz="2000" b="1" dirty="0" err="1"/>
              <a:t>svatyni</a:t>
            </a:r>
            <a:r>
              <a:rPr lang="cs-CZ" sz="2000" b="1" dirty="0"/>
              <a:t>              </a:t>
            </a:r>
            <a:r>
              <a:rPr lang="es-ES" sz="2000" b="1" dirty="0"/>
              <a:t> (</a:t>
            </a:r>
            <a:r>
              <a:rPr lang="cs-CZ" sz="2000" b="1" dirty="0"/>
              <a:t>2</a:t>
            </a:r>
            <a:r>
              <a:rPr lang="es-ES" sz="2000" b="1" dirty="0"/>
              <a:t>.</a:t>
            </a:r>
            <a:r>
              <a:rPr lang="cs-CZ" sz="2000" b="1" dirty="0"/>
              <a:t> Mojžíšova</a:t>
            </a:r>
            <a:r>
              <a:rPr lang="es-ES" sz="2000" b="1" dirty="0"/>
              <a:t> 30</a:t>
            </a:r>
            <a:r>
              <a:rPr lang="cs-CZ" sz="2000" b="1" dirty="0"/>
              <a:t>,</a:t>
            </a:r>
            <a:r>
              <a:rPr lang="es-ES" sz="2000" b="1" dirty="0"/>
              <a:t>17-21).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15F4EA-5ADF-2E17-2029-D4CCB7B75498}"/>
              </a:ext>
            </a:extLst>
          </p:cNvPr>
          <p:cNvSpPr txBox="1"/>
          <p:nvPr/>
        </p:nvSpPr>
        <p:spPr>
          <a:xfrm>
            <a:off x="-1" y="622875"/>
            <a:ext cx="857869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 ještě řekl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´Jak dovedně rušíte Boží přikázání,                                 abyste zachovali svou tradici!´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53B7D54-0A60-2E1F-C4F5-5378FA416546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LIDSKÉ TRADICE A</a:t>
            </a:r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BOŽÍ PŘ</a:t>
            </a:r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Í</a:t>
            </a:r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</a:t>
            </a:r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Z</a:t>
            </a:r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858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/>
      <p:bldP spid="17" grpId="0"/>
      <p:bldP spid="24" grpId="0"/>
      <p:bldP spid="6" grpId="0"/>
      <p:bldP spid="5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31EECF-C8A4-4F18-7044-147C0D85D7F1}"/>
              </a:ext>
            </a:extLst>
          </p:cNvPr>
          <p:cNvSpPr txBox="1"/>
          <p:nvPr/>
        </p:nvSpPr>
        <p:spPr>
          <a:xfrm>
            <a:off x="2263285" y="1802023"/>
            <a:ext cx="782055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Poslední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velký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konflikt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pravdou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bludem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ničím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jiným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než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poslední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bitvou</a:t>
            </a:r>
            <a:r>
              <a:rPr lang="es-ES" sz="2800" b="1" dirty="0">
                <a:latin typeface="Constantia" panose="02030602050306030303" pitchFamily="18" charset="0"/>
              </a:rPr>
              <a:t> v </a:t>
            </a:r>
            <a:r>
              <a:rPr lang="es-ES" sz="2800" b="1" dirty="0" err="1">
                <a:latin typeface="Constantia" panose="02030602050306030303" pitchFamily="18" charset="0"/>
              </a:rPr>
              <a:t>dlouhotrvajícím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sporu</a:t>
            </a:r>
            <a:r>
              <a:rPr lang="es-ES" sz="2800" b="1" dirty="0">
                <a:latin typeface="Constantia" panose="02030602050306030303" pitchFamily="18" charset="0"/>
              </a:rPr>
              <a:t> o </a:t>
            </a:r>
            <a:r>
              <a:rPr lang="es-ES" sz="2800" b="1" dirty="0" err="1">
                <a:latin typeface="Constantia" panose="02030602050306030303" pitchFamily="18" charset="0"/>
              </a:rPr>
              <a:t>Boží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Nyní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vstupujeme</a:t>
            </a:r>
            <a:r>
              <a:rPr lang="es-ES" sz="2800" b="1" dirty="0">
                <a:latin typeface="Constantia" panose="02030602050306030303" pitchFamily="18" charset="0"/>
              </a:rPr>
              <a:t> do </a:t>
            </a:r>
            <a:r>
              <a:rPr lang="es-ES" sz="2800" b="1" dirty="0" err="1">
                <a:latin typeface="Constantia" panose="02030602050306030303" pitchFamily="18" charset="0"/>
              </a:rPr>
              <a:t>této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bitvy</a:t>
            </a:r>
            <a:r>
              <a:rPr lang="es-ES" sz="2800" b="1" dirty="0">
                <a:latin typeface="Constantia" panose="02030602050306030303" pitchFamily="18" charset="0"/>
              </a:rPr>
              <a:t>; je </a:t>
            </a:r>
            <a:r>
              <a:rPr lang="es-ES" sz="2800" b="1" dirty="0" err="1">
                <a:latin typeface="Constantia" panose="02030602050306030303" pitchFamily="18" charset="0"/>
              </a:rPr>
              <a:t>to</a:t>
            </a:r>
            <a:r>
              <a:rPr lang="es-ES" sz="2800" b="1" dirty="0">
                <a:latin typeface="Constantia" panose="02030602050306030303" pitchFamily="18" charset="0"/>
              </a:rPr>
              <a:t> ten, </a:t>
            </a:r>
            <a:r>
              <a:rPr lang="es-ES" sz="2800" b="1" dirty="0" err="1">
                <a:latin typeface="Constantia" panose="02030602050306030303" pitchFamily="18" charset="0"/>
              </a:rPr>
              <a:t>který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bojuje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lidskými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zákony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cs-CZ" sz="2800" b="1" dirty="0" err="1">
                <a:latin typeface="Constantia" panose="02030602050306030303" pitchFamily="18" charset="0"/>
              </a:rPr>
              <a:t>Hosp</a:t>
            </a:r>
            <a:r>
              <a:rPr lang="es-ES" sz="2800" b="1" dirty="0">
                <a:latin typeface="Constantia" panose="02030602050306030303" pitchFamily="18" charset="0"/>
              </a:rPr>
              <a:t>o</a:t>
            </a:r>
            <a:r>
              <a:rPr lang="cs-CZ" sz="2800" b="1" dirty="0" err="1">
                <a:latin typeface="Constantia" panose="02030602050306030303" pitchFamily="18" charset="0"/>
              </a:rPr>
              <a:t>dino</a:t>
            </a:r>
            <a:r>
              <a:rPr lang="cs-CZ" sz="2800" b="1" dirty="0">
                <a:latin typeface="Constantia" panose="02030602050306030303" pitchFamily="18" charset="0"/>
              </a:rPr>
              <a:t>-</a:t>
            </a:r>
            <a:r>
              <a:rPr lang="es-ES" sz="2800" b="1" dirty="0" err="1">
                <a:latin typeface="Constantia" panose="02030602050306030303" pitchFamily="18" charset="0"/>
              </a:rPr>
              <a:t>vými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předpisy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mezi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náboženstvím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Bible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náboženstvím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bajek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tradic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9BC437-7063-91E9-3D25-9AD70D8FA826}"/>
              </a:ext>
            </a:extLst>
          </p:cNvPr>
          <p:cNvSpPr txBox="1"/>
          <p:nvPr/>
        </p:nvSpPr>
        <p:spPr>
          <a:xfrm>
            <a:off x="3180731" y="5936792"/>
            <a:ext cx="6817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 : </a:t>
            </a:r>
            <a:r>
              <a:rPr lang="cs-CZ" sz="1600" b="1" dirty="0" err="1"/>
              <a:t>Our</a:t>
            </a:r>
            <a:r>
              <a:rPr lang="cs-CZ" sz="1600" b="1" dirty="0"/>
              <a:t> </a:t>
            </a:r>
            <a:r>
              <a:rPr lang="cs-CZ" sz="1600" b="1" dirty="0" err="1"/>
              <a:t>Father</a:t>
            </a:r>
            <a:r>
              <a:rPr lang="cs-CZ" sz="1600" b="1" dirty="0"/>
              <a:t> </a:t>
            </a:r>
            <a:r>
              <a:rPr lang="cs-CZ" sz="1600" b="1" dirty="0" err="1"/>
              <a:t>Cares</a:t>
            </a:r>
            <a:r>
              <a:rPr lang="cs-CZ" sz="1600" b="1" dirty="0"/>
              <a:t> strana 371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3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037F1CD1-47FB-8FF9-D916-BCDF45A70AA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993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 descr="Un hombre comiendo un pastel&#10;&#10;Descripción generada automáticamente con confianza media">
            <a:extLst>
              <a:ext uri="{FF2B5EF4-FFF2-40B4-BE49-F238E27FC236}">
                <a16:creationId xmlns:a16="http://schemas.microsoft.com/office/drawing/2014/main" id="{CCE6BF75-8DD1-7597-3B90-F1B46C077F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5026" y="3545875"/>
            <a:ext cx="2309145" cy="3134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Un hombre y una mujer con un traje de color negro&#10;&#10;Descripción generada automáticamente con confianza media">
            <a:extLst>
              <a:ext uri="{FF2B5EF4-FFF2-40B4-BE49-F238E27FC236}">
                <a16:creationId xmlns:a16="http://schemas.microsoft.com/office/drawing/2014/main" id="{AD8CECFD-A8BE-597A-8CE2-C3582E58568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829" y="4308349"/>
            <a:ext cx="3722309" cy="24815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78A8D9-112F-0B2E-050C-1B9E626940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829" y="1602130"/>
            <a:ext cx="2232946" cy="2532757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BFB58D9-3572-33D9-9762-90F786D889EF}"/>
              </a:ext>
            </a:extLst>
          </p:cNvPr>
          <p:cNvSpPr txBox="1"/>
          <p:nvPr/>
        </p:nvSpPr>
        <p:spPr>
          <a:xfrm>
            <a:off x="4012153" y="5421638"/>
            <a:ext cx="57128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Co </a:t>
            </a:r>
            <a:r>
              <a:rPr lang="es-ES" sz="2000" b="1" dirty="0" err="1">
                <a:solidFill>
                  <a:prstClr val="black"/>
                </a:solidFill>
              </a:rPr>
              <a:t>však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člověka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skutečně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cs-CZ" sz="2000" b="1" dirty="0">
                <a:solidFill>
                  <a:prstClr val="black"/>
                </a:solidFill>
              </a:rPr>
              <a:t>znesvěcuj</a:t>
            </a:r>
            <a:r>
              <a:rPr lang="es-ES" sz="2000" b="1" dirty="0">
                <a:solidFill>
                  <a:prstClr val="black"/>
                </a:solidFill>
              </a:rPr>
              <a:t>e, je </a:t>
            </a:r>
            <a:r>
              <a:rPr lang="es-ES" sz="2000" b="1" dirty="0" err="1">
                <a:solidFill>
                  <a:prstClr val="black"/>
                </a:solidFill>
              </a:rPr>
              <a:t>to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co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má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uvnitř</a:t>
            </a:r>
            <a:r>
              <a:rPr lang="es-ES" sz="2000" b="1" dirty="0">
                <a:solidFill>
                  <a:prstClr val="black"/>
                </a:solidFill>
              </a:rPr>
              <a:t>. Z </a:t>
            </a:r>
            <a:r>
              <a:rPr lang="es-ES" sz="2000" b="1" dirty="0" err="1">
                <a:solidFill>
                  <a:prstClr val="black"/>
                </a:solidFill>
              </a:rPr>
              <a:t>našich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tužeb</a:t>
            </a:r>
            <a:r>
              <a:rPr lang="es-ES" sz="2000" b="1" dirty="0">
                <a:solidFill>
                  <a:prstClr val="black"/>
                </a:solidFill>
              </a:rPr>
              <a:t> a </a:t>
            </a:r>
            <a:r>
              <a:rPr lang="es-ES" sz="2000" b="1" dirty="0" err="1">
                <a:solidFill>
                  <a:prstClr val="black"/>
                </a:solidFill>
              </a:rPr>
              <a:t>myšlenek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vznikají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naše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hříchy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(M</a:t>
            </a:r>
            <a:r>
              <a:rPr lang="cs-CZ" sz="2000" b="1" dirty="0">
                <a:solidFill>
                  <a:prstClr val="black"/>
                </a:solidFill>
                <a:latin typeface="Aptos" panose="02110004020202020204"/>
              </a:rPr>
              <a:t>a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r</a:t>
            </a:r>
            <a:r>
              <a:rPr lang="cs-CZ" sz="2000" b="1" dirty="0" err="1">
                <a:solidFill>
                  <a:prstClr val="black"/>
                </a:solidFill>
                <a:latin typeface="Aptos" panose="02110004020202020204"/>
              </a:rPr>
              <a:t>ek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 7</a:t>
            </a:r>
            <a:r>
              <a:rPr lang="cs-CZ" sz="2000" b="1" dirty="0">
                <a:solidFill>
                  <a:prstClr val="black"/>
                </a:solidFill>
                <a:latin typeface="Aptos" panose="02110004020202020204"/>
              </a:rPr>
              <a:t>,</a:t>
            </a:r>
            <a:r>
              <a:rPr lang="es-ES" sz="2000" b="1" dirty="0">
                <a:solidFill>
                  <a:prstClr val="black"/>
                </a:solidFill>
                <a:latin typeface="Aptos" panose="02110004020202020204"/>
              </a:rPr>
              <a:t>20-23).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2922BA8-D8AB-C59C-DF71-BA39B4C63C69}"/>
              </a:ext>
            </a:extLst>
          </p:cNvPr>
          <p:cNvSpPr txBox="1"/>
          <p:nvPr/>
        </p:nvSpPr>
        <p:spPr>
          <a:xfrm>
            <a:off x="4012153" y="3790422"/>
            <a:ext cx="57128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 err="1">
                <a:solidFill>
                  <a:prstClr val="black"/>
                </a:solidFill>
              </a:rPr>
              <a:t>Pokud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jste</a:t>
            </a:r>
            <a:r>
              <a:rPr lang="es-ES" sz="2000" b="1" dirty="0">
                <a:solidFill>
                  <a:prstClr val="black"/>
                </a:solidFill>
              </a:rPr>
              <a:t> si </a:t>
            </a:r>
            <a:r>
              <a:rPr lang="es-ES" sz="2000" b="1" dirty="0" err="1">
                <a:solidFill>
                  <a:prstClr val="black"/>
                </a:solidFill>
              </a:rPr>
              <a:t>tedy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neumyli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ruce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určitým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způsobem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jídlo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které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jste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jedli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bylo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nečisté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Ježíš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však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objasnil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že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čisté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jídlo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nestane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nečistým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tím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cs-CZ" sz="2000" b="1" dirty="0">
                <a:solidFill>
                  <a:prstClr val="black"/>
                </a:solidFill>
              </a:rPr>
              <a:t>          </a:t>
            </a:r>
            <a:r>
              <a:rPr lang="es-ES" sz="2000" b="1" dirty="0" err="1">
                <a:solidFill>
                  <a:prstClr val="black"/>
                </a:solidFill>
              </a:rPr>
              <a:t>že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ho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sníme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aniž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bychom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vykonali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tradiční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obřad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(M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</a:t>
            </a:r>
            <a:r>
              <a:rPr kumimoji="0" lang="cs-CZ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ek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7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</a:t>
            </a:r>
            <a:r>
              <a:rPr kumimoji="0" lang="cs-CZ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19).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57E6D9-28DF-3C3E-64E2-95A537F3542C}"/>
              </a:ext>
            </a:extLst>
          </p:cNvPr>
          <p:cNvSpPr txBox="1"/>
          <p:nvPr/>
        </p:nvSpPr>
        <p:spPr>
          <a:xfrm>
            <a:off x="2466973" y="2207336"/>
            <a:ext cx="97250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Ve </a:t>
            </a:r>
            <a:r>
              <a:rPr lang="es-ES" sz="2000" b="1" dirty="0" err="1">
                <a:solidFill>
                  <a:prstClr val="black"/>
                </a:solidFill>
              </a:rPr>
              <a:t>farizejské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tradici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to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bylo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extrapolováno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jakékoli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jídlo</a:t>
            </a:r>
            <a:r>
              <a:rPr lang="es-ES" sz="2000" b="1" dirty="0">
                <a:solidFill>
                  <a:prstClr val="black"/>
                </a:solidFill>
              </a:rPr>
              <a:t> (</a:t>
            </a:r>
            <a:r>
              <a:rPr lang="es-ES" sz="2000" b="1" dirty="0" err="1">
                <a:solidFill>
                  <a:prstClr val="black"/>
                </a:solidFill>
              </a:rPr>
              <a:t>povolené</a:t>
            </a:r>
            <a:r>
              <a:rPr lang="es-ES" sz="2000" b="1" dirty="0">
                <a:solidFill>
                  <a:prstClr val="black"/>
                </a:solidFill>
              </a:rPr>
              <a:t> v </a:t>
            </a:r>
            <a:r>
              <a:rPr lang="cs-CZ" sz="2000" b="1" dirty="0">
                <a:solidFill>
                  <a:prstClr val="black"/>
                </a:solidFill>
              </a:rPr>
              <a:t>3. Mojžíšově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cs-CZ" sz="2000" b="1" dirty="0">
                <a:solidFill>
                  <a:prstClr val="black"/>
                </a:solidFill>
              </a:rPr>
              <a:t>               </a:t>
            </a:r>
            <a:r>
              <a:rPr lang="es-ES" sz="2000" b="1" dirty="0">
                <a:solidFill>
                  <a:prstClr val="black"/>
                </a:solidFill>
              </a:rPr>
              <a:t>11</a:t>
            </a:r>
            <a:r>
              <a:rPr lang="cs-CZ" sz="2000" b="1" dirty="0">
                <a:solidFill>
                  <a:prstClr val="black"/>
                </a:solidFill>
              </a:rPr>
              <a:t>. kapitole</a:t>
            </a:r>
            <a:r>
              <a:rPr lang="es-ES" sz="2000" b="1" dirty="0">
                <a:solidFill>
                  <a:prstClr val="black"/>
                </a:solidFill>
              </a:rPr>
              <a:t>) a </a:t>
            </a:r>
            <a:r>
              <a:rPr lang="es-ES" sz="2000" b="1" dirty="0" err="1">
                <a:solidFill>
                  <a:prstClr val="black"/>
                </a:solidFill>
              </a:rPr>
              <a:t>na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kohokoliv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ať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už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byl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nebo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nebyl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nečistý</a:t>
            </a:r>
            <a:r>
              <a:rPr lang="es-ES" sz="2000" b="1" dirty="0">
                <a:solidFill>
                  <a:prstClr val="black"/>
                </a:solidFill>
              </a:rPr>
              <a:t>. </a:t>
            </a:r>
            <a:r>
              <a:rPr lang="es-ES" sz="2000" b="1" dirty="0" err="1">
                <a:solidFill>
                  <a:prstClr val="black"/>
                </a:solidFill>
              </a:rPr>
              <a:t>Položená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otázka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neměla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nic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společného</a:t>
            </a:r>
            <a:r>
              <a:rPr lang="es-ES" sz="2000" b="1" dirty="0">
                <a:solidFill>
                  <a:prstClr val="black"/>
                </a:solidFill>
              </a:rPr>
              <a:t> s </a:t>
            </a:r>
            <a:r>
              <a:rPr lang="es-ES" sz="2000" b="1" dirty="0" err="1">
                <a:solidFill>
                  <a:prstClr val="black"/>
                </a:solidFill>
              </a:rPr>
              <a:t>jídlem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které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smelo</a:t>
            </a:r>
            <a:r>
              <a:rPr lang="es-ES" sz="2000" b="1" dirty="0">
                <a:solidFill>
                  <a:prstClr val="black"/>
                </a:solidFill>
              </a:rPr>
              <a:t>, ale </a:t>
            </a:r>
            <a:r>
              <a:rPr lang="es-ES" sz="2000" b="1" dirty="0" err="1">
                <a:solidFill>
                  <a:prstClr val="black"/>
                </a:solidFill>
              </a:rPr>
              <a:t>nemohlo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jíst</a:t>
            </a:r>
            <a:r>
              <a:rPr lang="es-ES" sz="2000" b="1" dirty="0">
                <a:solidFill>
                  <a:prstClr val="black"/>
                </a:solidFill>
              </a:rPr>
              <a:t>, ale se </a:t>
            </a:r>
            <a:r>
              <a:rPr lang="es-ES" sz="2000" b="1" dirty="0" err="1">
                <a:solidFill>
                  <a:prstClr val="black"/>
                </a:solidFill>
              </a:rPr>
              <a:t>způsobem</a:t>
            </a:r>
            <a:r>
              <a:rPr lang="es-ES" sz="2000" b="1" dirty="0">
                <a:solidFill>
                  <a:prstClr val="black"/>
                </a:solidFill>
              </a:rPr>
              <a:t>, </a:t>
            </a:r>
            <a:r>
              <a:rPr lang="es-ES" sz="2000" b="1" dirty="0" err="1">
                <a:solidFill>
                  <a:prstClr val="black"/>
                </a:solidFill>
              </a:rPr>
              <a:t>jakým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jedlo</a:t>
            </a:r>
            <a:r>
              <a:rPr lang="es-ES" sz="2000" b="1" dirty="0">
                <a:solidFill>
                  <a:prstClr val="black"/>
                </a:solidFill>
              </a:rPr>
              <a:t> (</a:t>
            </a:r>
            <a:r>
              <a:rPr lang="es-ES" sz="2000" b="1" dirty="0" err="1">
                <a:solidFill>
                  <a:prstClr val="black"/>
                </a:solidFill>
              </a:rPr>
              <a:t>očištěnýma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rukama</a:t>
            </a:r>
            <a:r>
              <a:rPr lang="es-ES" sz="2000" b="1" dirty="0">
                <a:solidFill>
                  <a:prstClr val="black"/>
                </a:solidFill>
              </a:rPr>
              <a:t> – </a:t>
            </a:r>
            <a:r>
              <a:rPr lang="es-ES" sz="2000" b="1" dirty="0" err="1">
                <a:solidFill>
                  <a:prstClr val="black"/>
                </a:solidFill>
              </a:rPr>
              <a:t>umytýma</a:t>
            </a:r>
            <a:r>
              <a:rPr lang="es-ES" sz="2000" b="1" dirty="0">
                <a:solidFill>
                  <a:prstClr val="black"/>
                </a:solidFill>
              </a:rPr>
              <a:t> – </a:t>
            </a:r>
            <a:r>
              <a:rPr lang="es-ES" sz="2000" b="1" dirty="0" err="1">
                <a:solidFill>
                  <a:prstClr val="black"/>
                </a:solidFill>
              </a:rPr>
              <a:t>nebo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neočištěnýma</a:t>
            </a:r>
            <a:r>
              <a:rPr lang="es-ES" sz="2000" b="1" dirty="0">
                <a:solidFill>
                  <a:prstClr val="black"/>
                </a:solidFill>
              </a:rPr>
              <a:t> – </a:t>
            </a:r>
            <a:r>
              <a:rPr lang="es-ES" sz="2000" b="1" dirty="0" err="1">
                <a:solidFill>
                  <a:prstClr val="black"/>
                </a:solidFill>
              </a:rPr>
              <a:t>nečistýma</a:t>
            </a:r>
            <a:r>
              <a:rPr lang="es-ES" sz="2000" b="1" dirty="0">
                <a:solidFill>
                  <a:prstClr val="black"/>
                </a:solidFill>
              </a:rPr>
              <a:t>).</a:t>
            </a:r>
            <a:endParaRPr lang="es-ES" sz="2000" b="1" dirty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506A7DE-519E-B9A7-20CA-B0E9D06CB1A3}"/>
              </a:ext>
            </a:extLst>
          </p:cNvPr>
          <p:cNvSpPr txBox="1"/>
          <p:nvPr/>
        </p:nvSpPr>
        <p:spPr>
          <a:xfrm>
            <a:off x="2466974" y="1499450"/>
            <a:ext cx="9725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es-ES" sz="2000" b="1" dirty="0">
                <a:solidFill>
                  <a:prstClr val="black"/>
                </a:solidFill>
              </a:rPr>
              <a:t>„</a:t>
            </a:r>
            <a:r>
              <a:rPr lang="cs-CZ" sz="2000" b="1" dirty="0">
                <a:solidFill>
                  <a:prstClr val="black"/>
                </a:solidFill>
              </a:rPr>
              <a:t>Svaté maso</a:t>
            </a:r>
            <a:r>
              <a:rPr lang="es-ES" sz="2000" b="1" dirty="0">
                <a:solidFill>
                  <a:prstClr val="black"/>
                </a:solidFill>
              </a:rPr>
              <a:t>" (</a:t>
            </a:r>
            <a:r>
              <a:rPr lang="es-ES" sz="2000" b="1" dirty="0" err="1">
                <a:solidFill>
                  <a:prstClr val="black"/>
                </a:solidFill>
              </a:rPr>
              <a:t>obětovaného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zvířete</a:t>
            </a:r>
            <a:r>
              <a:rPr lang="es-ES" sz="2000" b="1" dirty="0">
                <a:solidFill>
                  <a:prstClr val="black"/>
                </a:solidFill>
              </a:rPr>
              <a:t>) se </a:t>
            </a:r>
            <a:r>
              <a:rPr lang="es-ES" sz="2000" b="1" dirty="0" err="1">
                <a:solidFill>
                  <a:prstClr val="black"/>
                </a:solidFill>
              </a:rPr>
              <a:t>stalo</a:t>
            </a:r>
            <a:r>
              <a:rPr lang="es-ES" sz="2000" b="1" dirty="0">
                <a:solidFill>
                  <a:prstClr val="black"/>
                </a:solidFill>
              </a:rPr>
              <a:t> "</a:t>
            </a:r>
            <a:r>
              <a:rPr lang="es-ES" sz="2000" b="1" dirty="0" err="1">
                <a:solidFill>
                  <a:prstClr val="black"/>
                </a:solidFill>
              </a:rPr>
              <a:t>nečistým</a:t>
            </a:r>
            <a:r>
              <a:rPr lang="es-ES" sz="2000" b="1" dirty="0">
                <a:solidFill>
                  <a:prstClr val="black"/>
                </a:solidFill>
              </a:rPr>
              <a:t>", </a:t>
            </a:r>
            <a:r>
              <a:rPr lang="es-ES" sz="2000" b="1" dirty="0" err="1">
                <a:solidFill>
                  <a:prstClr val="black"/>
                </a:solidFill>
              </a:rPr>
              <a:t>když</a:t>
            </a:r>
            <a:r>
              <a:rPr lang="es-ES" sz="2000" b="1" dirty="0">
                <a:solidFill>
                  <a:prstClr val="black"/>
                </a:solidFill>
              </a:rPr>
              <a:t> se </a:t>
            </a:r>
            <a:r>
              <a:rPr lang="es-ES" sz="2000" b="1" dirty="0" err="1">
                <a:solidFill>
                  <a:prstClr val="black"/>
                </a:solidFill>
              </a:rPr>
              <a:t>ho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dotkl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někdo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rituálně</a:t>
            </a:r>
            <a:r>
              <a:rPr lang="es-ES" sz="2000" b="1" dirty="0">
                <a:solidFill>
                  <a:prstClr val="black"/>
                </a:solidFill>
              </a:rPr>
              <a:t> </a:t>
            </a:r>
            <a:r>
              <a:rPr lang="es-ES" sz="2000" b="1" dirty="0" err="1">
                <a:solidFill>
                  <a:prstClr val="black"/>
                </a:solidFill>
              </a:rPr>
              <a:t>nečistý</a:t>
            </a:r>
            <a:r>
              <a:rPr lang="es-ES" sz="2000" b="1" dirty="0">
                <a:solidFill>
                  <a:prstClr val="black"/>
                </a:solidFill>
              </a:rPr>
              <a:t> (</a:t>
            </a:r>
            <a:r>
              <a:rPr lang="cs-CZ" sz="2000" b="1" dirty="0" err="1">
                <a:solidFill>
                  <a:prstClr val="black"/>
                </a:solidFill>
              </a:rPr>
              <a:t>Ageus</a:t>
            </a:r>
            <a:r>
              <a:rPr lang="es-ES" sz="2000" b="1" dirty="0">
                <a:solidFill>
                  <a:prstClr val="black"/>
                </a:solidFill>
              </a:rPr>
              <a:t> 2</a:t>
            </a:r>
            <a:r>
              <a:rPr lang="cs-CZ" sz="2000" b="1" dirty="0">
                <a:solidFill>
                  <a:prstClr val="black"/>
                </a:solidFill>
              </a:rPr>
              <a:t>,</a:t>
            </a:r>
            <a:r>
              <a:rPr lang="es-ES" sz="2000" b="1" dirty="0">
                <a:solidFill>
                  <a:prstClr val="black"/>
                </a:solidFill>
              </a:rPr>
              <a:t>12</a:t>
            </a:r>
            <a:r>
              <a:rPr lang="cs-CZ" sz="2000" b="1" dirty="0">
                <a:solidFill>
                  <a:prstClr val="black"/>
                </a:solidFill>
              </a:rPr>
              <a:t>.</a:t>
            </a:r>
            <a:r>
              <a:rPr lang="es-ES" sz="2000" b="1" dirty="0">
                <a:solidFill>
                  <a:prstClr val="black"/>
                </a:solidFill>
              </a:rPr>
              <a:t>13).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C42218-F000-6D43-55AD-1024A22D418C}"/>
              </a:ext>
            </a:extLst>
          </p:cNvPr>
          <p:cNvSpPr txBox="1"/>
          <p:nvPr/>
        </p:nvSpPr>
        <p:spPr>
          <a:xfrm>
            <a:off x="1752600" y="662388"/>
            <a:ext cx="86868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7030A0"/>
                </a:solidFill>
                <a:latin typeface="Comic Sans MS" panose="030F0702030302020204" pitchFamily="66" charset="0"/>
              </a:rPr>
              <a:t>Nic, co zvenčí vchází do člověka, nemůže ho znesvětit;                                   ale co z člověka vychází, to jej znesvěcuje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15)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E1824E-A7B1-6C10-EEEA-2F242EFECA57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0160">
                  <a:solidFill>
                    <a:srgbClr val="7030A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ČISTÉ RUCE, NEBO ČISTÉ SRDCE?</a:t>
            </a:r>
            <a:endParaRPr lang="es-ES" sz="4400" b="1" dirty="0">
              <a:ln w="10160">
                <a:solidFill>
                  <a:srgbClr val="7030A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42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4" grpId="0"/>
      <p:bldP spid="5" grpId="0"/>
      <p:bldP spid="7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F5DEC26-BECC-4076-4954-1EFB090A8E5C}"/>
              </a:ext>
            </a:extLst>
          </p:cNvPr>
          <p:cNvSpPr txBox="1"/>
          <p:nvPr/>
        </p:nvSpPr>
        <p:spPr>
          <a:xfrm>
            <a:off x="7403691" y="2705725"/>
            <a:ext cx="478830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6">
                      <a:lumMod val="75000"/>
                    </a:schemeClr>
                  </a:outerShdw>
                </a:effectLst>
              </a:rPr>
              <a:t>TRADICE </a:t>
            </a:r>
            <a:r>
              <a:rPr lang="cs-CZ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6">
                      <a:lumMod val="75000"/>
                    </a:schemeClr>
                  </a:outerShdw>
                </a:effectLst>
              </a:rPr>
              <a:t>                         </a:t>
            </a:r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6">
                      <a:lumMod val="75000"/>
                    </a:schemeClr>
                  </a:outerShdw>
                </a:effectLst>
              </a:rPr>
              <a:t>A POHANÉ</a:t>
            </a:r>
          </a:p>
        </p:txBody>
      </p:sp>
      <p:sp>
        <p:nvSpPr>
          <p:cNvPr id="4" name="Rombo 3">
            <a:extLst>
              <a:ext uri="{FF2B5EF4-FFF2-40B4-BE49-F238E27FC236}">
                <a16:creationId xmlns:a16="http://schemas.microsoft.com/office/drawing/2014/main" id="{0658DBA5-A589-E673-419F-3EE7C26BFBAB}"/>
              </a:ext>
            </a:extLst>
          </p:cNvPr>
          <p:cNvSpPr/>
          <p:nvPr/>
        </p:nvSpPr>
        <p:spPr>
          <a:xfrm>
            <a:off x="1258530" y="806245"/>
            <a:ext cx="5614220" cy="5332147"/>
          </a:xfrm>
          <a:custGeom>
            <a:avLst/>
            <a:gdLst>
              <a:gd name="connsiteX0" fmla="*/ 0 w 2772697"/>
              <a:gd name="connsiteY0" fmla="*/ 1358383 h 2716765"/>
              <a:gd name="connsiteX1" fmla="*/ 1386349 w 2772697"/>
              <a:gd name="connsiteY1" fmla="*/ 0 h 2716765"/>
              <a:gd name="connsiteX2" fmla="*/ 2772697 w 2772697"/>
              <a:gd name="connsiteY2" fmla="*/ 1358383 h 2716765"/>
              <a:gd name="connsiteX3" fmla="*/ 1386349 w 2772697"/>
              <a:gd name="connsiteY3" fmla="*/ 2716765 h 2716765"/>
              <a:gd name="connsiteX4" fmla="*/ 0 w 2772697"/>
              <a:gd name="connsiteY4" fmla="*/ 1358383 h 2716765"/>
              <a:gd name="connsiteX0" fmla="*/ 0 w 2772697"/>
              <a:gd name="connsiteY0" fmla="*/ 2272783 h 3631165"/>
              <a:gd name="connsiteX1" fmla="*/ 1347020 w 2772697"/>
              <a:gd name="connsiteY1" fmla="*/ 0 h 3631165"/>
              <a:gd name="connsiteX2" fmla="*/ 2772697 w 2772697"/>
              <a:gd name="connsiteY2" fmla="*/ 2272783 h 3631165"/>
              <a:gd name="connsiteX3" fmla="*/ 1386349 w 2772697"/>
              <a:gd name="connsiteY3" fmla="*/ 3631165 h 3631165"/>
              <a:gd name="connsiteX4" fmla="*/ 0 w 2772697"/>
              <a:gd name="connsiteY4" fmla="*/ 2272783 h 3631165"/>
              <a:gd name="connsiteX0" fmla="*/ 0 w 4296697"/>
              <a:gd name="connsiteY0" fmla="*/ 2587415 h 3631165"/>
              <a:gd name="connsiteX1" fmla="*/ 2871020 w 4296697"/>
              <a:gd name="connsiteY1" fmla="*/ 0 h 3631165"/>
              <a:gd name="connsiteX2" fmla="*/ 4296697 w 4296697"/>
              <a:gd name="connsiteY2" fmla="*/ 2272783 h 3631165"/>
              <a:gd name="connsiteX3" fmla="*/ 2910349 w 4296697"/>
              <a:gd name="connsiteY3" fmla="*/ 3631165 h 3631165"/>
              <a:gd name="connsiteX4" fmla="*/ 0 w 4296697"/>
              <a:gd name="connsiteY4" fmla="*/ 2587415 h 3631165"/>
              <a:gd name="connsiteX0" fmla="*/ 0 w 4296697"/>
              <a:gd name="connsiteY0" fmla="*/ 2587415 h 5322314"/>
              <a:gd name="connsiteX1" fmla="*/ 2871020 w 4296697"/>
              <a:gd name="connsiteY1" fmla="*/ 0 h 5322314"/>
              <a:gd name="connsiteX2" fmla="*/ 4296697 w 4296697"/>
              <a:gd name="connsiteY2" fmla="*/ 2272783 h 5322314"/>
              <a:gd name="connsiteX3" fmla="*/ 2753033 w 4296697"/>
              <a:gd name="connsiteY3" fmla="*/ 5322314 h 5322314"/>
              <a:gd name="connsiteX4" fmla="*/ 0 w 4296697"/>
              <a:gd name="connsiteY4" fmla="*/ 2587415 h 5322314"/>
              <a:gd name="connsiteX0" fmla="*/ 0 w 5614220"/>
              <a:gd name="connsiteY0" fmla="*/ 2587415 h 5322314"/>
              <a:gd name="connsiteX1" fmla="*/ 2871020 w 5614220"/>
              <a:gd name="connsiteY1" fmla="*/ 0 h 5322314"/>
              <a:gd name="connsiteX2" fmla="*/ 5614220 w 5614220"/>
              <a:gd name="connsiteY2" fmla="*/ 2685738 h 5322314"/>
              <a:gd name="connsiteX3" fmla="*/ 2753033 w 5614220"/>
              <a:gd name="connsiteY3" fmla="*/ 5322314 h 5322314"/>
              <a:gd name="connsiteX4" fmla="*/ 0 w 5614220"/>
              <a:gd name="connsiteY4" fmla="*/ 2587415 h 5322314"/>
              <a:gd name="connsiteX0" fmla="*/ 0 w 5614220"/>
              <a:gd name="connsiteY0" fmla="*/ 2597248 h 5332147"/>
              <a:gd name="connsiteX1" fmla="*/ 2900517 w 5614220"/>
              <a:gd name="connsiteY1" fmla="*/ 0 h 5332147"/>
              <a:gd name="connsiteX2" fmla="*/ 5614220 w 5614220"/>
              <a:gd name="connsiteY2" fmla="*/ 2695571 h 5332147"/>
              <a:gd name="connsiteX3" fmla="*/ 2753033 w 5614220"/>
              <a:gd name="connsiteY3" fmla="*/ 5332147 h 5332147"/>
              <a:gd name="connsiteX4" fmla="*/ 0 w 5614220"/>
              <a:gd name="connsiteY4" fmla="*/ 2597248 h 5332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14220" h="5332147">
                <a:moveTo>
                  <a:pt x="0" y="2597248"/>
                </a:moveTo>
                <a:lnTo>
                  <a:pt x="2900517" y="0"/>
                </a:lnTo>
                <a:lnTo>
                  <a:pt x="5614220" y="2695571"/>
                </a:lnTo>
                <a:lnTo>
                  <a:pt x="2753033" y="5332147"/>
                </a:lnTo>
                <a:lnTo>
                  <a:pt x="0" y="2597248"/>
                </a:lnTo>
                <a:close/>
              </a:path>
            </a:pathLst>
          </a:cu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r="509"/>
            </a:stretch>
          </a:blipFill>
          <a:ln>
            <a:solidFill>
              <a:srgbClr val="52003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43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CB67A7AF-6BBC-8BE9-65CB-522D770555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"/>
            <a:ext cx="12192000" cy="120401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1FDA2DB8-08C0-FDA1-0453-E5993AF5F7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3483" y="1317056"/>
            <a:ext cx="3793724" cy="2548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435401A-EF9F-1F1E-61D2-27F9DE2D99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0270394"/>
              </p:ext>
            </p:extLst>
          </p:nvPr>
        </p:nvGraphicFramePr>
        <p:xfrm>
          <a:off x="295275" y="3898761"/>
          <a:ext cx="11601450" cy="2906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6A4E5A51-88BA-DF5F-F88B-AD68A4C47C5E}"/>
              </a:ext>
            </a:extLst>
          </p:cNvPr>
          <p:cNvSpPr txBox="1"/>
          <p:nvPr/>
        </p:nvSpPr>
        <p:spPr>
          <a:xfrm>
            <a:off x="194793" y="3219947"/>
            <a:ext cx="80086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Žena</a:t>
            </a:r>
            <a:r>
              <a:rPr lang="es-ES" sz="2000" b="1" dirty="0"/>
              <a:t> </a:t>
            </a:r>
            <a:r>
              <a:rPr lang="es-ES" sz="2000" b="1" dirty="0" err="1"/>
              <a:t>zachytila</a:t>
            </a:r>
            <a:r>
              <a:rPr lang="es-ES" sz="2000" b="1" dirty="0"/>
              <a:t> </a:t>
            </a:r>
            <a:r>
              <a:rPr lang="es-ES" sz="2000" b="1" dirty="0" err="1"/>
              <a:t>stopy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zanechal</a:t>
            </a:r>
            <a:r>
              <a:rPr lang="es-ES" sz="2000" b="1" dirty="0"/>
              <a:t> ve </a:t>
            </a:r>
            <a:r>
              <a:rPr lang="es-ES" sz="2000" b="1" dirty="0" err="1"/>
              <a:t>svém</a:t>
            </a:r>
            <a:r>
              <a:rPr lang="es-ES" sz="2000" b="1" dirty="0"/>
              <a:t> </a:t>
            </a:r>
            <a:r>
              <a:rPr lang="es-ES" sz="2000" b="1" dirty="0" err="1"/>
              <a:t>poselství</a:t>
            </a:r>
            <a:r>
              <a:rPr lang="es-ES" sz="2000" b="1" dirty="0"/>
              <a:t>, </a:t>
            </a:r>
            <a:r>
              <a:rPr lang="es-ES" sz="2000" b="1" dirty="0" err="1"/>
              <a:t>držela</a:t>
            </a:r>
            <a:r>
              <a:rPr lang="es-ES" sz="2000" b="1" dirty="0"/>
              <a:t> se </a:t>
            </a:r>
            <a:r>
              <a:rPr lang="es-ES" sz="2000" b="1" dirty="0" err="1"/>
              <a:t>jich</a:t>
            </a:r>
            <a:r>
              <a:rPr lang="es-ES" sz="2000" b="1" dirty="0"/>
              <a:t> </a:t>
            </a:r>
            <a:r>
              <a:rPr lang="es-ES" sz="2000" b="1" dirty="0" err="1"/>
              <a:t>vírou</a:t>
            </a:r>
            <a:r>
              <a:rPr lang="es-ES" sz="2000" b="1" dirty="0"/>
              <a:t> a </a:t>
            </a:r>
            <a:r>
              <a:rPr lang="es-ES" sz="2000" b="1" dirty="0" err="1"/>
              <a:t>vyhrála</a:t>
            </a:r>
            <a:r>
              <a:rPr lang="es-ES" sz="2000" b="1" dirty="0"/>
              <a:t> </a:t>
            </a:r>
            <a:r>
              <a:rPr lang="es-ES" sz="2000" b="1" dirty="0" err="1"/>
              <a:t>spor</a:t>
            </a:r>
            <a:r>
              <a:rPr lang="es-ES" sz="2000" b="1" dirty="0"/>
              <a:t>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es-ES" sz="2000" b="1" dirty="0" err="1"/>
              <a:t>Ježíšem</a:t>
            </a:r>
            <a:r>
              <a:rPr lang="es-ES" sz="2000" b="1" dirty="0"/>
              <a:t>! (M</a:t>
            </a:r>
            <a:r>
              <a:rPr lang="cs-CZ" sz="2000" b="1" dirty="0"/>
              <a:t>a</a:t>
            </a:r>
            <a:r>
              <a:rPr lang="es-ES" sz="2000" b="1" dirty="0"/>
              <a:t>r</a:t>
            </a:r>
            <a:r>
              <a:rPr lang="cs-CZ" sz="2000" b="1" dirty="0" err="1"/>
              <a:t>ek</a:t>
            </a:r>
            <a:r>
              <a:rPr lang="es-ES" sz="2000" b="1" dirty="0"/>
              <a:t> 7</a:t>
            </a:r>
            <a:r>
              <a:rPr lang="cs-CZ" sz="2000" b="1" dirty="0"/>
              <a:t>,</a:t>
            </a:r>
            <a:r>
              <a:rPr lang="es-ES" sz="2000" b="1" dirty="0"/>
              <a:t>28).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20C56F-B546-5ADB-211A-A385C8599DE5}"/>
              </a:ext>
            </a:extLst>
          </p:cNvPr>
          <p:cNvSpPr txBox="1"/>
          <p:nvPr/>
        </p:nvSpPr>
        <p:spPr>
          <a:xfrm>
            <a:off x="194792" y="1911897"/>
            <a:ext cx="80247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Zdá</a:t>
            </a:r>
            <a:r>
              <a:rPr lang="es-ES" sz="2000" b="1" dirty="0"/>
              <a:t> se,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jednáním</a:t>
            </a:r>
            <a:r>
              <a:rPr lang="es-ES" sz="2000" b="1" dirty="0"/>
              <a:t> s </a:t>
            </a:r>
            <a:r>
              <a:rPr lang="es-ES" sz="2000" b="1" dirty="0" err="1"/>
              <a:t>touto</a:t>
            </a:r>
            <a:r>
              <a:rPr lang="es-ES" sz="2000" b="1" dirty="0"/>
              <a:t> </a:t>
            </a:r>
            <a:r>
              <a:rPr lang="es-ES" sz="2000" b="1" dirty="0" err="1"/>
              <a:t>Řekyní</a:t>
            </a:r>
            <a:r>
              <a:rPr lang="es-ES" sz="2000" b="1" dirty="0"/>
              <a:t> </a:t>
            </a:r>
            <a:r>
              <a:rPr lang="es-ES" sz="2000" b="1" dirty="0" err="1"/>
              <a:t>podporuje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tradice</a:t>
            </a:r>
            <a:r>
              <a:rPr lang="es-ES" sz="2000" b="1" dirty="0"/>
              <a:t>: "</a:t>
            </a:r>
            <a:r>
              <a:rPr lang="es-ES" sz="2000" b="1" dirty="0" err="1"/>
              <a:t>Nemohu</a:t>
            </a:r>
            <a:r>
              <a:rPr lang="es-ES" sz="2000" b="1" dirty="0"/>
              <a:t> </a:t>
            </a:r>
            <a:r>
              <a:rPr lang="es-ES" sz="2000" b="1" dirty="0" err="1"/>
              <a:t>uzdravit</a:t>
            </a:r>
            <a:r>
              <a:rPr lang="es-ES" sz="2000" b="1" dirty="0"/>
              <a:t> </a:t>
            </a:r>
            <a:r>
              <a:rPr lang="es-ES" sz="2000" b="1" dirty="0" err="1"/>
              <a:t>tvou</a:t>
            </a:r>
            <a:r>
              <a:rPr lang="es-ES" sz="2000" b="1" dirty="0"/>
              <a:t> </a:t>
            </a:r>
            <a:r>
              <a:rPr lang="es-ES" sz="2000" b="1" dirty="0" err="1"/>
              <a:t>dceru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jsi</a:t>
            </a:r>
            <a:r>
              <a:rPr lang="es-ES" sz="2000" b="1" dirty="0"/>
              <a:t> </a:t>
            </a:r>
            <a:r>
              <a:rPr lang="es-ES" sz="2000" b="1" dirty="0" err="1"/>
              <a:t>pohanka</a:t>
            </a:r>
            <a:r>
              <a:rPr lang="es-ES" sz="2000" b="1" dirty="0"/>
              <a:t>, </a:t>
            </a:r>
            <a:r>
              <a:rPr lang="es-ES" sz="2000" b="1" dirty="0" err="1"/>
              <a:t>uzdravuji</a:t>
            </a:r>
            <a:r>
              <a:rPr lang="es-ES" sz="2000" b="1" dirty="0"/>
              <a:t> </a:t>
            </a:r>
            <a:r>
              <a:rPr lang="es-ES" sz="2000" b="1" dirty="0" err="1"/>
              <a:t>pouze</a:t>
            </a:r>
            <a:r>
              <a:rPr lang="es-ES" sz="2000" b="1" dirty="0"/>
              <a:t> </a:t>
            </a:r>
            <a:r>
              <a:rPr lang="es-ES" sz="2000" b="1" dirty="0" err="1"/>
              <a:t>Židy</a:t>
            </a:r>
            <a:r>
              <a:rPr lang="es-ES" sz="2000" b="1" dirty="0"/>
              <a:t>" (Marek 7</a:t>
            </a:r>
            <a:r>
              <a:rPr lang="cs-CZ" sz="2000" b="1" dirty="0"/>
              <a:t>,</a:t>
            </a:r>
            <a:r>
              <a:rPr lang="es-ES" sz="2000" b="1" dirty="0"/>
              <a:t>26</a:t>
            </a:r>
            <a:r>
              <a:rPr lang="cs-CZ" sz="2000" b="1" dirty="0"/>
              <a:t>.</a:t>
            </a:r>
            <a:r>
              <a:rPr lang="es-ES" sz="2000" b="1" dirty="0"/>
              <a:t>27). V </a:t>
            </a:r>
            <a:r>
              <a:rPr lang="es-ES" sz="2000" b="1" dirty="0" err="1"/>
              <a:t>tomto</a:t>
            </a:r>
            <a:r>
              <a:rPr lang="es-ES" sz="2000" b="1" dirty="0"/>
              <a:t> </a:t>
            </a:r>
            <a:r>
              <a:rPr lang="es-ES" sz="2000" b="1" dirty="0" err="1"/>
              <a:t>popisu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Židé</a:t>
            </a:r>
            <a:r>
              <a:rPr lang="es-ES" sz="2000" b="1" dirty="0"/>
              <a:t> </a:t>
            </a:r>
            <a:r>
              <a:rPr lang="es-ES" sz="2000" b="1" dirty="0" err="1"/>
              <a:t>Božími</a:t>
            </a:r>
            <a:r>
              <a:rPr lang="es-ES" sz="2000" b="1" dirty="0"/>
              <a:t> </a:t>
            </a:r>
            <a:r>
              <a:rPr lang="es-ES" sz="2000" b="1" dirty="0" err="1"/>
              <a:t>dětmi</a:t>
            </a:r>
            <a:r>
              <a:rPr lang="es-ES" sz="2000" b="1" dirty="0"/>
              <a:t> a </a:t>
            </a:r>
            <a:r>
              <a:rPr lang="es-ES" sz="2000" b="1" dirty="0" err="1"/>
              <a:t>pohané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"p</a:t>
            </a:r>
            <a:r>
              <a:rPr lang="cs-CZ" sz="2000" b="1" dirty="0" err="1"/>
              <a:t>sy</a:t>
            </a:r>
            <a:r>
              <a:rPr lang="es-ES" sz="2000" b="1" dirty="0"/>
              <a:t>" (</a:t>
            </a:r>
            <a:r>
              <a:rPr lang="es-ES" sz="2000" b="1" dirty="0" err="1"/>
              <a:t>domestikovaní</a:t>
            </a:r>
            <a:r>
              <a:rPr lang="es-ES" sz="2000" b="1" dirty="0"/>
              <a:t> psi).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14836E-7285-58EB-720D-D887F042DEC8}"/>
              </a:ext>
            </a:extLst>
          </p:cNvPr>
          <p:cNvSpPr txBox="1"/>
          <p:nvPr/>
        </p:nvSpPr>
        <p:spPr>
          <a:xfrm>
            <a:off x="194793" y="1204011"/>
            <a:ext cx="8024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Podle</a:t>
            </a:r>
            <a:r>
              <a:rPr lang="es-ES" sz="2000" b="1" dirty="0"/>
              <a:t> </a:t>
            </a:r>
            <a:r>
              <a:rPr lang="es-ES" sz="2000" b="1" dirty="0" err="1"/>
              <a:t>tradice</a:t>
            </a:r>
            <a:r>
              <a:rPr lang="es-ES" sz="2000" b="1" dirty="0"/>
              <a:t> se </a:t>
            </a:r>
            <a:r>
              <a:rPr lang="es-ES" sz="2000" b="1" dirty="0" err="1"/>
              <a:t>Žid</a:t>
            </a:r>
            <a:r>
              <a:rPr lang="es-ES" sz="2000" b="1" dirty="0"/>
              <a:t> </a:t>
            </a:r>
            <a:r>
              <a:rPr lang="es-ES" sz="2000" b="1" dirty="0" err="1"/>
              <a:t>nesměl</a:t>
            </a:r>
            <a:r>
              <a:rPr lang="es-ES" sz="2000" b="1" dirty="0"/>
              <a:t> </a:t>
            </a:r>
            <a:r>
              <a:rPr lang="es-ES" sz="2000" b="1" dirty="0" err="1"/>
              <a:t>dotknout</a:t>
            </a:r>
            <a:r>
              <a:rPr lang="es-ES" sz="2000" b="1" dirty="0"/>
              <a:t> </a:t>
            </a:r>
            <a:r>
              <a:rPr lang="es-ES" sz="2000" b="1" dirty="0" err="1"/>
              <a:t>pohana</a:t>
            </a:r>
            <a:r>
              <a:rPr lang="es-ES" sz="2000" b="1" dirty="0"/>
              <a:t> (</a:t>
            </a:r>
            <a:r>
              <a:rPr lang="es-ES" sz="2000" b="1" dirty="0" err="1"/>
              <a:t>pohana</a:t>
            </a:r>
            <a:r>
              <a:rPr lang="es-ES" sz="2000" b="1" dirty="0"/>
              <a:t>, </a:t>
            </a:r>
            <a:r>
              <a:rPr lang="es-ES" sz="2000" b="1" dirty="0" err="1"/>
              <a:t>cizince</a:t>
            </a:r>
            <a:r>
              <a:rPr lang="es-ES" sz="2000" b="1" dirty="0"/>
              <a:t>), </a:t>
            </a:r>
            <a:r>
              <a:rPr lang="es-ES" sz="2000" b="1" dirty="0" err="1"/>
              <a:t>vstoupit</a:t>
            </a:r>
            <a:r>
              <a:rPr lang="es-ES" sz="2000" b="1" dirty="0"/>
              <a:t> do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domu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s </a:t>
            </a:r>
            <a:r>
              <a:rPr lang="es-ES" sz="2000" b="1" dirty="0" err="1"/>
              <a:t>ním</a:t>
            </a:r>
            <a:r>
              <a:rPr lang="es-ES" sz="2000" b="1" dirty="0"/>
              <a:t> </a:t>
            </a:r>
            <a:r>
              <a:rPr lang="es-ES" sz="2000" b="1" dirty="0" err="1"/>
              <a:t>jíst</a:t>
            </a:r>
            <a:r>
              <a:rPr lang="es-ES" sz="20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3EF3949-9EC6-6B23-3265-9ADFEBDD20BE}"/>
              </a:ext>
            </a:extLst>
          </p:cNvPr>
          <p:cNvSpPr txBox="1"/>
          <p:nvPr/>
        </p:nvSpPr>
        <p:spPr>
          <a:xfrm>
            <a:off x="1495424" y="498846"/>
            <a:ext cx="920115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Odpověděla mu: ´Ovšem, pane, jenže i psi se pod stolem živí z drobtů            po dětech´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</a:t>
            </a:r>
            <a:r>
              <a:rPr lang="cs-CZ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7</a:t>
            </a:r>
            <a:r>
              <a:rPr lang="cs-CZ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4CB0FAD-9636-C18F-8A10-F51E403CB8AC}"/>
              </a:ext>
            </a:extLst>
          </p:cNvPr>
          <p:cNvSpPr txBox="1"/>
          <p:nvPr/>
        </p:nvSpPr>
        <p:spPr>
          <a:xfrm>
            <a:off x="0" y="-8038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4"/>
                </a:solidFill>
              </a:rPr>
              <a:t>DROBTY PRO PSY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4B8336B-D5F6-4336-BAAE-6392F2325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94B8336B-D5F6-4336-BAAE-6392F2325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94B8336B-D5F6-4336-BAAE-6392F2325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94B8336B-D5F6-4336-BAAE-6392F2325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94B8336B-D5F6-4336-BAAE-6392F2325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94B8336B-D5F6-4336-BAAE-6392F2325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04885-DAFA-4538-9071-78D8E3F9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06F04885-DAFA-4538-9071-78D8E3F9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6F04885-DAFA-4538-9071-78D8E3F9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06F04885-DAFA-4538-9071-78D8E3F90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06F04885-DAFA-4538-9071-78D8E3F9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06F04885-DAFA-4538-9071-78D8E3F90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B37E01-76EB-46C7-BD8B-FDDEFB82D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26B37E01-76EB-46C7-BD8B-FDDEFB82D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26B37E01-76EB-46C7-BD8B-FDDEFB82D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26B37E01-76EB-46C7-BD8B-FDDEFB82DE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26B37E01-76EB-46C7-BD8B-FDDEFB82D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26B37E01-76EB-46C7-BD8B-FDDEFB82DE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853996-3911-48AC-BE4A-1A61CED08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2A853996-3911-48AC-BE4A-1A61CED08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2A853996-3911-48AC-BE4A-1A61CED08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2A853996-3911-48AC-BE4A-1A61CED087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2A853996-3911-48AC-BE4A-1A61CED08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2A853996-3911-48AC-BE4A-1A61CED087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85068C-A66D-4DAA-852F-40FB80074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7585068C-A66D-4DAA-852F-40FB800741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5F2C1C-DFD5-428C-B53C-127BFDC59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455F2C1C-DFD5-428C-B53C-127BFDC59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5F2C1C-DFD5-428C-B53C-127BFDC59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455F2C1C-DFD5-428C-B53C-127BFDC596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455F2C1C-DFD5-428C-B53C-127BFDC59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455F2C1C-DFD5-428C-B53C-127BFDC596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ACC6C2-FED7-4E0A-AD73-C8A1D1E9A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E8ACC6C2-FED7-4E0A-AD73-C8A1D1E9A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8ACC6C2-FED7-4E0A-AD73-C8A1D1E9A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E8ACC6C2-FED7-4E0A-AD73-C8A1D1E9A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E8ACC6C2-FED7-4E0A-AD73-C8A1D1E9A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8ACC6C2-FED7-4E0A-AD73-C8A1D1E9A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1A4A3F-958B-4A71-B59C-6A85C637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C31A4A3F-958B-4A71-B59C-6A85C637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C31A4A3F-958B-4A71-B59C-6A85C637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C31A4A3F-958B-4A71-B59C-6A85C63725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C31A4A3F-958B-4A71-B59C-6A85C637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C31A4A3F-958B-4A71-B59C-6A85C63725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FABF0-AB5C-4957-9DCE-42C0BF853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8E8FABF0-AB5C-4957-9DCE-42C0BF853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8E8FABF0-AB5C-4957-9DCE-42C0BF853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8E8FABF0-AB5C-4957-9DCE-42C0BF8532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8E8FABF0-AB5C-4957-9DCE-42C0BF853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8E8FABF0-AB5C-4957-9DCE-42C0BF8532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8BDD9DD-95DA-4AA4-9024-43EFD1E0FA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98BDD9DD-95DA-4AA4-9024-43EFD1E0FA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11" grpId="0"/>
      <p:bldP spid="13" grpId="0"/>
      <p:bldP spid="6" grpId="0"/>
      <p:bldP spid="5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1369</Words>
  <Application>Microsoft Office PowerPoint</Application>
  <PresentationFormat>Panorámica</PresentationFormat>
  <Paragraphs>62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Comic Sans MS</vt:lpstr>
      <vt:lpstr>Constantia</vt:lpstr>
      <vt:lpstr>Aptos Display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Isabel Laveda</cp:lastModifiedBy>
  <cp:revision>141</cp:revision>
  <dcterms:created xsi:type="dcterms:W3CDTF">2024-06-30T13:50:04Z</dcterms:created>
  <dcterms:modified xsi:type="dcterms:W3CDTF">2024-07-03T10:01:01Z</dcterms:modified>
</cp:coreProperties>
</file>