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307" r:id="rId4"/>
    <p:sldId id="257" r:id="rId5"/>
    <p:sldId id="258" r:id="rId6"/>
    <p:sldId id="259" r:id="rId7"/>
    <p:sldId id="260" r:id="rId8"/>
    <p:sldId id="310" r:id="rId9"/>
    <p:sldId id="262" r:id="rId10"/>
    <p:sldId id="311" r:id="rId11"/>
    <p:sldId id="264" r:id="rId12"/>
    <p:sldId id="30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C2F"/>
    <a:srgbClr val="084E3E"/>
    <a:srgbClr val="DDADB1"/>
    <a:srgbClr val="FEFEFE"/>
    <a:srgbClr val="7B5B5C"/>
    <a:srgbClr val="C4C5B7"/>
    <a:srgbClr val="170215"/>
    <a:srgbClr val="65454F"/>
    <a:srgbClr val="34192A"/>
    <a:srgbClr val="A67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microsoft.com/office/2007/relationships/hdphoto" Target="../media/hdphoto2.wdp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microsoft.com/office/2007/relationships/hdphoto" Target="../media/hdphoto2.wdp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691670-337C-43B8-9FC9-ADC9C2411F18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ED5EA10-60AF-471B-9F4D-7ACF4B4B61B4}">
      <dgm:prSet phldrT="[Texto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2000" b="1" dirty="0" err="1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První</a:t>
          </a:r>
          <a: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lekce</a:t>
          </a:r>
          <a:b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(Mar</a:t>
          </a:r>
          <a:r>
            <a:rPr lang="cs-CZ" sz="2000" b="1" dirty="0" err="1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</a:t>
          </a:r>
          <a: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</a:t>
          </a:r>
          <a:r>
            <a:rPr lang="cs-CZ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35-37)</a:t>
          </a:r>
        </a:p>
      </dgm:t>
    </dgm:pt>
    <dgm:pt modelId="{32BE2B10-13AB-4CDB-BCB8-A466D5E132DD}" type="parTrans" cxnId="{B688A199-C83E-4AD9-828F-89003767E6DD}">
      <dgm:prSet/>
      <dgm:spPr/>
      <dgm:t>
        <a:bodyPr/>
        <a:lstStyle/>
        <a:p>
          <a:endParaRPr lang="es-ES" sz="2000" b="1"/>
        </a:p>
      </dgm:t>
    </dgm:pt>
    <dgm:pt modelId="{B844E885-AD6C-422F-B32D-5F13658E9638}" type="sibTrans" cxnId="{B688A199-C83E-4AD9-828F-89003767E6DD}">
      <dgm:prSet/>
      <dgm:spPr/>
      <dgm:t>
        <a:bodyPr/>
        <a:lstStyle/>
        <a:p>
          <a:endParaRPr lang="es-ES" sz="2000" b="1"/>
        </a:p>
      </dgm:t>
    </dgm:pt>
    <dgm:pt modelId="{DB8D9231-E580-45AB-8B96-612E1739A0A2}">
      <dgm:prSet custT="1"/>
      <dgm:spPr/>
      <dgm:t>
        <a:bodyPr/>
        <a:lstStyle/>
        <a:p>
          <a:pPr rtl="0"/>
          <a:r>
            <a:rPr lang="es-ES" sz="2000" b="1" dirty="0" err="1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Druh</a:t>
          </a:r>
          <a:r>
            <a:rPr lang="cs-CZ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 lekce</a:t>
          </a:r>
          <a:b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(Mar</a:t>
          </a:r>
          <a:r>
            <a:rPr lang="cs-CZ" sz="2000" b="1" dirty="0" err="1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</a:t>
          </a:r>
          <a: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</a:t>
          </a:r>
          <a:r>
            <a:rPr lang="cs-CZ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38-41)</a:t>
          </a:r>
        </a:p>
      </dgm:t>
    </dgm:pt>
    <dgm:pt modelId="{95ECF98E-2584-49BB-B4B7-B47E6220F72C}" type="parTrans" cxnId="{EBAEE286-6698-45DB-B6CA-BED581A2002E}">
      <dgm:prSet/>
      <dgm:spPr/>
      <dgm:t>
        <a:bodyPr/>
        <a:lstStyle/>
        <a:p>
          <a:endParaRPr lang="es-ES" sz="2000" b="1"/>
        </a:p>
      </dgm:t>
    </dgm:pt>
    <dgm:pt modelId="{3197FE25-E4B7-404D-B9EE-3D2B19B6BB93}" type="sibTrans" cxnId="{EBAEE286-6698-45DB-B6CA-BED581A2002E}">
      <dgm:prSet/>
      <dgm:spPr/>
      <dgm:t>
        <a:bodyPr/>
        <a:lstStyle/>
        <a:p>
          <a:endParaRPr lang="es-ES" sz="2000" b="1"/>
        </a:p>
      </dgm:t>
    </dgm:pt>
    <dgm:pt modelId="{B02CF6F8-7A5B-4B50-B427-93EDAD11A6C1}">
      <dgm:prSet phldrT="[Texto]" custT="1"/>
      <dgm:spPr/>
      <dgm:t>
        <a:bodyPr/>
        <a:lstStyle/>
        <a:p>
          <a:r>
            <a:rPr lang="es-ES" sz="2000" b="1" dirty="0"/>
            <a:t> </a:t>
          </a:r>
          <a:r>
            <a:rPr lang="es-ES" sz="2000" b="1" dirty="0" err="1"/>
            <a:t>Vzal</a:t>
          </a:r>
          <a:r>
            <a:rPr lang="es-ES" sz="2000" b="1" dirty="0"/>
            <a:t> si </a:t>
          </a:r>
          <a:r>
            <a:rPr lang="es-ES" sz="2000" b="1" dirty="0" err="1"/>
            <a:t>dítě</a:t>
          </a:r>
          <a:r>
            <a:rPr lang="es-ES" sz="2000" b="1" dirty="0"/>
            <a:t> a </a:t>
          </a:r>
          <a:r>
            <a:rPr lang="es-ES" sz="2000" b="1" dirty="0" err="1"/>
            <a:t>nast</a:t>
          </a:r>
          <a:r>
            <a:rPr lang="cs-CZ" sz="2000" b="1" dirty="0" err="1"/>
            <a:t>av</a:t>
          </a:r>
          <a:r>
            <a:rPr lang="es-ES" sz="2000" b="1" dirty="0" err="1"/>
            <a:t>il</a:t>
          </a:r>
          <a:r>
            <a:rPr lang="es-ES" sz="2000" b="1" dirty="0"/>
            <a:t> </a:t>
          </a:r>
          <a:r>
            <a:rPr lang="cs-CZ" sz="2000" b="1" dirty="0"/>
            <a:t>               </a:t>
          </a:r>
          <a:r>
            <a:rPr lang="es-ES" sz="2000" b="1" dirty="0"/>
            <a:t>v </a:t>
          </a:r>
          <a:r>
            <a:rPr lang="es-ES" sz="2000" b="1" dirty="0" err="1"/>
            <a:t>Království</a:t>
          </a:r>
          <a:r>
            <a:rPr lang="es-ES" sz="2000" b="1" dirty="0"/>
            <a:t> </a:t>
          </a:r>
          <a:r>
            <a:rPr lang="es-ES" sz="2000" b="1" dirty="0" err="1"/>
            <a:t>velikost</a:t>
          </a:r>
          <a:r>
            <a:rPr lang="es-ES" sz="2000" b="1" dirty="0"/>
            <a:t>: </a:t>
          </a:r>
          <a:r>
            <a:rPr lang="es-ES" sz="2000" b="1" dirty="0" err="1"/>
            <a:t>první</a:t>
          </a:r>
          <a:r>
            <a:rPr lang="es-ES" sz="2000" b="1" dirty="0"/>
            <a:t> </a:t>
          </a:r>
          <a:r>
            <a:rPr lang="es-ES" sz="2000" b="1" dirty="0" err="1"/>
            <a:t>jsou</a:t>
          </a:r>
          <a:r>
            <a:rPr lang="es-ES" sz="2000" b="1" dirty="0"/>
            <a:t> </a:t>
          </a:r>
          <a:r>
            <a:rPr lang="es-ES" sz="2000" b="1" dirty="0" err="1"/>
            <a:t>poslední</a:t>
          </a:r>
          <a:r>
            <a:rPr lang="es-ES" sz="2000" b="1" dirty="0"/>
            <a:t>; </a:t>
          </a:r>
          <a:r>
            <a:rPr lang="es-ES" sz="2000" b="1" dirty="0" err="1"/>
            <a:t>Největší</a:t>
          </a:r>
          <a:r>
            <a:rPr lang="es-ES" sz="2000" b="1" dirty="0"/>
            <a:t> je </a:t>
          </a:r>
          <a:r>
            <a:rPr lang="es-ES" sz="2000" b="1" dirty="0" err="1"/>
            <a:t>služebník</a:t>
          </a:r>
          <a:r>
            <a:rPr lang="es-ES" sz="2000" b="1" dirty="0"/>
            <a:t>; s </a:t>
          </a:r>
          <a:r>
            <a:rPr lang="es-ES" sz="2000" b="1" dirty="0" err="1"/>
            <a:t>nejmenším</a:t>
          </a:r>
          <a:r>
            <a:rPr lang="es-ES" sz="2000" b="1" dirty="0"/>
            <a:t> a </a:t>
          </a:r>
          <a:r>
            <a:rPr lang="es-ES" sz="2000" b="1" dirty="0" err="1"/>
            <a:t>nejpokornějším</a:t>
          </a:r>
          <a:r>
            <a:rPr lang="es-ES" sz="2000" b="1" dirty="0"/>
            <a:t> je </a:t>
          </a:r>
          <a:r>
            <a:rPr lang="es-ES" sz="2000" b="1" dirty="0" err="1"/>
            <a:t>třeba</a:t>
          </a:r>
          <a:r>
            <a:rPr lang="es-ES" sz="2000" b="1" dirty="0"/>
            <a:t> </a:t>
          </a:r>
          <a:r>
            <a:rPr lang="es-ES" sz="2000" b="1" dirty="0" err="1"/>
            <a:t>zacházet</a:t>
          </a:r>
          <a:r>
            <a:rPr lang="es-ES" sz="2000" b="1" dirty="0"/>
            <a:t> </a:t>
          </a:r>
          <a:r>
            <a:rPr lang="es-ES" sz="2000" b="1" dirty="0" err="1"/>
            <a:t>tak</a:t>
          </a:r>
          <a:r>
            <a:rPr lang="es-ES" sz="2000" b="1" dirty="0"/>
            <a:t>, </a:t>
          </a:r>
          <a:r>
            <a:rPr lang="es-ES" sz="2000" b="1" dirty="0" err="1"/>
            <a:t>jako</a:t>
          </a:r>
          <a:r>
            <a:rPr lang="es-ES" sz="2000" b="1" dirty="0"/>
            <a:t> </a:t>
          </a:r>
          <a:r>
            <a:rPr lang="es-ES" sz="2000" b="1" dirty="0" err="1"/>
            <a:t>by</a:t>
          </a:r>
          <a:r>
            <a:rPr lang="es-ES" sz="2000" b="1" dirty="0"/>
            <a:t> </a:t>
          </a:r>
          <a:r>
            <a:rPr lang="es-ES" sz="2000" b="1" dirty="0" err="1"/>
            <a:t>to</a:t>
          </a:r>
          <a:r>
            <a:rPr lang="es-ES" sz="2000" b="1" dirty="0"/>
            <a:t> </a:t>
          </a:r>
          <a:r>
            <a:rPr lang="es-ES" sz="2000" b="1" dirty="0" err="1"/>
            <a:t>byl</a:t>
          </a:r>
          <a:r>
            <a:rPr lang="es-ES" sz="2000" b="1" dirty="0"/>
            <a:t> </a:t>
          </a:r>
          <a:r>
            <a:rPr lang="es-ES" sz="2000" b="1" dirty="0" err="1"/>
            <a:t>sám</a:t>
          </a:r>
          <a:r>
            <a:rPr lang="es-ES" sz="2000" b="1" dirty="0"/>
            <a:t> </a:t>
          </a:r>
          <a:r>
            <a:rPr lang="es-ES" sz="2000" b="1" dirty="0" err="1"/>
            <a:t>Ježíš</a:t>
          </a:r>
          <a:endParaRPr lang="es-ES" sz="2000" b="1" dirty="0"/>
        </a:p>
      </dgm:t>
    </dgm:pt>
    <dgm:pt modelId="{18C973F8-FFC2-4F90-8D14-FD15578C1883}" type="parTrans" cxnId="{6A522D29-D527-4C7E-ADFA-83C6566502E8}">
      <dgm:prSet/>
      <dgm:spPr/>
      <dgm:t>
        <a:bodyPr/>
        <a:lstStyle/>
        <a:p>
          <a:endParaRPr lang="es-ES" sz="2000" b="1"/>
        </a:p>
      </dgm:t>
    </dgm:pt>
    <dgm:pt modelId="{A4A69FAD-B6E5-4B93-BE2F-18056D3C66CE}" type="sibTrans" cxnId="{6A522D29-D527-4C7E-ADFA-83C6566502E8}">
      <dgm:prSet/>
      <dgm:spPr/>
      <dgm:t>
        <a:bodyPr/>
        <a:lstStyle/>
        <a:p>
          <a:endParaRPr lang="es-ES" sz="2000" b="1"/>
        </a:p>
      </dgm:t>
    </dgm:pt>
    <dgm:pt modelId="{62FDDE24-7877-49D9-AF09-CFE0B48C4AC6}">
      <dgm:prSet custT="1"/>
      <dgm:spPr/>
      <dgm:t>
        <a:bodyPr/>
        <a:lstStyle/>
        <a:p>
          <a:pPr rtl="0"/>
          <a:r>
            <a:rPr lang="es-ES" sz="2000" b="1" dirty="0" err="1"/>
            <a:t>Každý</a:t>
          </a:r>
          <a:r>
            <a:rPr lang="es-ES" sz="2000" b="1" dirty="0"/>
            <a:t> </a:t>
          </a:r>
          <a:r>
            <a:rPr lang="es-ES" sz="2000" b="1" dirty="0" err="1"/>
            <a:t>má</a:t>
          </a:r>
          <a:r>
            <a:rPr lang="es-ES" sz="2000" b="1" dirty="0"/>
            <a:t> </a:t>
          </a:r>
          <a:r>
            <a:rPr lang="es-ES" sz="2000" b="1" dirty="0" err="1"/>
            <a:t>svůj</a:t>
          </a:r>
          <a:r>
            <a:rPr lang="es-ES" sz="2000" b="1" dirty="0"/>
            <a:t> </a:t>
          </a:r>
          <a:r>
            <a:rPr lang="es-ES" sz="2000" b="1" dirty="0" err="1"/>
            <a:t>díl</a:t>
          </a:r>
          <a:r>
            <a:rPr lang="es-ES" sz="2000" b="1" dirty="0"/>
            <a:t> </a:t>
          </a:r>
          <a:r>
            <a:rPr lang="es-ES" sz="2000" b="1" dirty="0" err="1"/>
            <a:t>práce</a:t>
          </a:r>
          <a:r>
            <a:rPr lang="es-ES" sz="2000" b="1" dirty="0"/>
            <a:t> a </a:t>
          </a:r>
          <a:r>
            <a:rPr lang="es-ES" sz="2000" b="1" dirty="0" err="1"/>
            <a:t>nik</a:t>
          </a:r>
          <a:r>
            <a:rPr lang="cs-CZ" sz="2000" b="1" dirty="0" err="1"/>
            <a:t>oh</a:t>
          </a:r>
          <a:r>
            <a:rPr lang="es-ES" sz="2000" b="1" dirty="0"/>
            <a:t>o </a:t>
          </a:r>
          <a:r>
            <a:rPr lang="es-ES" sz="2000" b="1" dirty="0" err="1"/>
            <a:t>by</a:t>
          </a:r>
          <a:r>
            <a:rPr lang="cs-CZ" sz="2000" b="1" dirty="0" err="1"/>
            <a:t>chom</a:t>
          </a:r>
          <a:r>
            <a:rPr lang="cs-CZ" sz="2000" b="1" dirty="0"/>
            <a:t> neměli odsuzovat</a:t>
          </a:r>
          <a:r>
            <a:rPr lang="es-ES" sz="2000" b="1" dirty="0"/>
            <a:t>, </a:t>
          </a:r>
          <a:r>
            <a:rPr lang="es-ES" sz="2000" b="1" dirty="0" err="1"/>
            <a:t>když</a:t>
          </a:r>
          <a:r>
            <a:rPr lang="es-ES" sz="2000" b="1" dirty="0"/>
            <a:t> </a:t>
          </a:r>
          <a:r>
            <a:rPr lang="es-ES" sz="2000" b="1" dirty="0" err="1"/>
            <a:t>koná</a:t>
          </a:r>
          <a:r>
            <a:rPr lang="es-ES" sz="2000" b="1" dirty="0"/>
            <a:t> </a:t>
          </a:r>
          <a:r>
            <a:rPr lang="es-ES" sz="2000" b="1" dirty="0" err="1"/>
            <a:t>Boží</a:t>
          </a:r>
          <a:r>
            <a:rPr lang="es-ES" sz="2000" b="1" dirty="0"/>
            <a:t> </a:t>
          </a:r>
          <a:r>
            <a:rPr lang="es-ES" sz="2000" b="1" dirty="0" err="1"/>
            <a:t>dílo</a:t>
          </a:r>
          <a:r>
            <a:rPr lang="es-ES" sz="2000" b="1" dirty="0"/>
            <a:t>, </a:t>
          </a:r>
          <a:r>
            <a:rPr lang="es-ES" sz="2000" b="1" dirty="0" err="1"/>
            <a:t>bez</a:t>
          </a:r>
          <a:r>
            <a:rPr lang="es-ES" sz="2000" b="1" dirty="0"/>
            <a:t> </a:t>
          </a:r>
          <a:r>
            <a:rPr lang="es-ES" sz="2000" b="1" dirty="0" err="1"/>
            <a:t>ohledu</a:t>
          </a:r>
          <a:r>
            <a:rPr lang="es-ES" sz="2000" b="1" dirty="0"/>
            <a:t> </a:t>
          </a:r>
          <a:r>
            <a:rPr lang="es-ES" sz="2000" b="1" dirty="0" err="1"/>
            <a:t>na</a:t>
          </a:r>
          <a:r>
            <a:rPr lang="es-ES" sz="2000" b="1" dirty="0"/>
            <a:t> </a:t>
          </a:r>
          <a:r>
            <a:rPr lang="es-ES" sz="2000" b="1" dirty="0" err="1"/>
            <a:t>to</a:t>
          </a:r>
          <a:r>
            <a:rPr lang="es-ES" sz="2000" b="1" dirty="0"/>
            <a:t>, </a:t>
          </a:r>
          <a:r>
            <a:rPr lang="es-ES" sz="2000" b="1" dirty="0" err="1"/>
            <a:t>jak</a:t>
          </a:r>
          <a:r>
            <a:rPr lang="es-ES" sz="2000" b="1" dirty="0"/>
            <a:t> </a:t>
          </a:r>
          <a:r>
            <a:rPr lang="es-ES" sz="2000" b="1" dirty="0" err="1"/>
            <a:t>malé</a:t>
          </a:r>
          <a:r>
            <a:rPr lang="es-ES" sz="2000" b="1" dirty="0"/>
            <a:t> </a:t>
          </a:r>
          <a:r>
            <a:rPr lang="es-ES" sz="2000" b="1" dirty="0" err="1"/>
            <a:t>může</a:t>
          </a:r>
          <a:r>
            <a:rPr lang="es-ES" sz="2000" b="1" dirty="0"/>
            <a:t> </a:t>
          </a:r>
          <a:r>
            <a:rPr lang="es-ES" sz="2000" b="1" dirty="0" err="1"/>
            <a:t>být</a:t>
          </a:r>
          <a:endParaRPr lang="es-ES" sz="2000" b="1" dirty="0"/>
        </a:p>
      </dgm:t>
    </dgm:pt>
    <dgm:pt modelId="{376AC1BA-1A60-450E-B179-CE29CF2B4B10}" type="parTrans" cxnId="{5C922A85-9FE0-4C47-842A-74B0E49BBA4F}">
      <dgm:prSet/>
      <dgm:spPr/>
      <dgm:t>
        <a:bodyPr/>
        <a:lstStyle/>
        <a:p>
          <a:endParaRPr lang="es-ES" sz="2000" b="1"/>
        </a:p>
      </dgm:t>
    </dgm:pt>
    <dgm:pt modelId="{B2C11E16-04DB-49A7-A5AA-AF09665E0EB3}" type="sibTrans" cxnId="{5C922A85-9FE0-4C47-842A-74B0E49BBA4F}">
      <dgm:prSet/>
      <dgm:spPr/>
      <dgm:t>
        <a:bodyPr/>
        <a:lstStyle/>
        <a:p>
          <a:endParaRPr lang="es-ES" sz="2000" b="1"/>
        </a:p>
      </dgm:t>
    </dgm:pt>
    <dgm:pt modelId="{15F9322C-6870-479C-87AD-2D478B545E65}" type="pres">
      <dgm:prSet presAssocID="{A6691670-337C-43B8-9FC9-ADC9C2411F18}" presName="Name0" presStyleCnt="0">
        <dgm:presLayoutVars>
          <dgm:dir/>
        </dgm:presLayoutVars>
      </dgm:prSet>
      <dgm:spPr/>
    </dgm:pt>
    <dgm:pt modelId="{82D7A63F-417B-473A-A5B6-D18118C145BB}" type="pres">
      <dgm:prSet presAssocID="{4ED5EA10-60AF-471B-9F4D-7ACF4B4B61B4}" presName="composite" presStyleCnt="0"/>
      <dgm:spPr/>
    </dgm:pt>
    <dgm:pt modelId="{D93928B3-6774-4ED3-B260-49CBADB2AFF2}" type="pres">
      <dgm:prSet presAssocID="{4ED5EA10-60AF-471B-9F4D-7ACF4B4B61B4}" presName="Accent" presStyleLbl="alignAcc1" presStyleIdx="0" presStyleCnt="2" custLinFactX="-680443" custLinFactNeighborX="-700000"/>
      <dgm:spPr>
        <a:ln w="57150">
          <a:solidFill>
            <a:schemeClr val="accent5">
              <a:lumMod val="75000"/>
            </a:schemeClr>
          </a:solidFill>
        </a:ln>
      </dgm:spPr>
    </dgm:pt>
    <dgm:pt modelId="{6E649C91-8A1D-4749-A47A-05E29CB21EAF}" type="pres">
      <dgm:prSet presAssocID="{4ED5EA10-60AF-471B-9F4D-7ACF4B4B61B4}" presName="Image" presStyleLbl="node1" presStyleIdx="0" presStyleCnt="2" custScaleX="142848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C0C73B8-F0DB-4A06-AFA2-08C4538ADF53}" type="pres">
      <dgm:prSet presAssocID="{4ED5EA10-60AF-471B-9F4D-7ACF4B4B61B4}" presName="Child" presStyleLbl="revTx" presStyleIdx="0" presStyleCnt="2" custScaleX="141895" custScaleY="92702">
        <dgm:presLayoutVars>
          <dgm:bulletEnabled val="1"/>
        </dgm:presLayoutVars>
      </dgm:prSet>
      <dgm:spPr/>
    </dgm:pt>
    <dgm:pt modelId="{FFD92903-2C1D-4662-AFE9-B72665617204}" type="pres">
      <dgm:prSet presAssocID="{4ED5EA10-60AF-471B-9F4D-7ACF4B4B61B4}" presName="Parent" presStyleLbl="alignNode1" presStyleIdx="0" presStyleCnt="2" custScaleX="142848" custScaleY="119266">
        <dgm:presLayoutVars>
          <dgm:bulletEnabled val="1"/>
        </dgm:presLayoutVars>
      </dgm:prSet>
      <dgm:spPr/>
    </dgm:pt>
    <dgm:pt modelId="{60F24247-886A-4CA4-9941-33C1CCD84883}" type="pres">
      <dgm:prSet presAssocID="{B844E885-AD6C-422F-B32D-5F13658E9638}" presName="sibTrans" presStyleCnt="0"/>
      <dgm:spPr/>
    </dgm:pt>
    <dgm:pt modelId="{42ECE93F-A414-41B6-A3B0-B454A76F3E4F}" type="pres">
      <dgm:prSet presAssocID="{DB8D9231-E580-45AB-8B96-612E1739A0A2}" presName="composite" presStyleCnt="0"/>
      <dgm:spPr/>
    </dgm:pt>
    <dgm:pt modelId="{271460F9-68F8-42FF-B4C7-A16AE02332B1}" type="pres">
      <dgm:prSet presAssocID="{DB8D9231-E580-45AB-8B96-612E1739A0A2}" presName="Accent" presStyleLbl="alignAcc1" presStyleIdx="1" presStyleCnt="2" custLinFactX="-680442" custLinFactNeighborX="-700000"/>
      <dgm:spPr>
        <a:ln w="57150">
          <a:solidFill>
            <a:schemeClr val="accent3">
              <a:lumMod val="75000"/>
            </a:schemeClr>
          </a:solidFill>
        </a:ln>
      </dgm:spPr>
    </dgm:pt>
    <dgm:pt modelId="{A1012169-87EF-46FB-99D6-CAE49B981A51}" type="pres">
      <dgm:prSet presAssocID="{DB8D9231-E580-45AB-8B96-612E1739A0A2}" presName="Image" presStyleLbl="node1" presStyleIdx="1" presStyleCnt="2" custScaleX="142848" custScaleY="133858" custLinFactNeighborY="1564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248A69D-72AD-43DE-B2B6-C5447068DE08}" type="pres">
      <dgm:prSet presAssocID="{DB8D9231-E580-45AB-8B96-612E1739A0A2}" presName="Child" presStyleLbl="revTx" presStyleIdx="1" presStyleCnt="2" custScaleX="141895" custScaleY="66331" custLinFactNeighborY="12801">
        <dgm:presLayoutVars>
          <dgm:bulletEnabled val="1"/>
        </dgm:presLayoutVars>
      </dgm:prSet>
      <dgm:spPr/>
    </dgm:pt>
    <dgm:pt modelId="{1B70EBBE-7D24-42FE-BF74-15FC8AD215F7}" type="pres">
      <dgm:prSet presAssocID="{DB8D9231-E580-45AB-8B96-612E1739A0A2}" presName="Parent" presStyleLbl="alignNode1" presStyleIdx="1" presStyleCnt="2" custScaleX="142848" custScaleY="119266">
        <dgm:presLayoutVars>
          <dgm:bulletEnabled val="1"/>
        </dgm:presLayoutVars>
      </dgm:prSet>
      <dgm:spPr/>
    </dgm:pt>
  </dgm:ptLst>
  <dgm:cxnLst>
    <dgm:cxn modelId="{F7AEA609-3A9B-481D-8D0B-DA1F4C7FD734}" type="presOf" srcId="{B02CF6F8-7A5B-4B50-B427-93EDAD11A6C1}" destId="{6C0C73B8-F0DB-4A06-AFA2-08C4538ADF53}" srcOrd="0" destOrd="0" presId="urn:microsoft.com/office/officeart/2008/layout/TitlePictureLineup"/>
    <dgm:cxn modelId="{F5A24B18-0F83-4BE2-A406-42388C8672FD}" type="presOf" srcId="{A6691670-337C-43B8-9FC9-ADC9C2411F18}" destId="{15F9322C-6870-479C-87AD-2D478B545E65}" srcOrd="0" destOrd="0" presId="urn:microsoft.com/office/officeart/2008/layout/TitlePictureLineup"/>
    <dgm:cxn modelId="{6A522D29-D527-4C7E-ADFA-83C6566502E8}" srcId="{4ED5EA10-60AF-471B-9F4D-7ACF4B4B61B4}" destId="{B02CF6F8-7A5B-4B50-B427-93EDAD11A6C1}" srcOrd="0" destOrd="0" parTransId="{18C973F8-FFC2-4F90-8D14-FD15578C1883}" sibTransId="{A4A69FAD-B6E5-4B93-BE2F-18056D3C66CE}"/>
    <dgm:cxn modelId="{5C922A85-9FE0-4C47-842A-74B0E49BBA4F}" srcId="{DB8D9231-E580-45AB-8B96-612E1739A0A2}" destId="{62FDDE24-7877-49D9-AF09-CFE0B48C4AC6}" srcOrd="0" destOrd="0" parTransId="{376AC1BA-1A60-450E-B179-CE29CF2B4B10}" sibTransId="{B2C11E16-04DB-49A7-A5AA-AF09665E0EB3}"/>
    <dgm:cxn modelId="{EBAEE286-6698-45DB-B6CA-BED581A2002E}" srcId="{A6691670-337C-43B8-9FC9-ADC9C2411F18}" destId="{DB8D9231-E580-45AB-8B96-612E1739A0A2}" srcOrd="1" destOrd="0" parTransId="{95ECF98E-2584-49BB-B4B7-B47E6220F72C}" sibTransId="{3197FE25-E4B7-404D-B9EE-3D2B19B6BB93}"/>
    <dgm:cxn modelId="{B688A199-C83E-4AD9-828F-89003767E6DD}" srcId="{A6691670-337C-43B8-9FC9-ADC9C2411F18}" destId="{4ED5EA10-60AF-471B-9F4D-7ACF4B4B61B4}" srcOrd="0" destOrd="0" parTransId="{32BE2B10-13AB-4CDB-BCB8-A466D5E132DD}" sibTransId="{B844E885-AD6C-422F-B32D-5F13658E9638}"/>
    <dgm:cxn modelId="{1F55A9A7-FE13-468F-BB39-51234F2A792D}" type="presOf" srcId="{DB8D9231-E580-45AB-8B96-612E1739A0A2}" destId="{1B70EBBE-7D24-42FE-BF74-15FC8AD215F7}" srcOrd="0" destOrd="0" presId="urn:microsoft.com/office/officeart/2008/layout/TitlePictureLineup"/>
    <dgm:cxn modelId="{892E15EE-A597-450A-A409-EB0E60E2E10F}" type="presOf" srcId="{62FDDE24-7877-49D9-AF09-CFE0B48C4AC6}" destId="{1248A69D-72AD-43DE-B2B6-C5447068DE08}" srcOrd="0" destOrd="0" presId="urn:microsoft.com/office/officeart/2008/layout/TitlePictureLineup"/>
    <dgm:cxn modelId="{6E3B7EF8-9345-482C-B42A-6DBD45B7A3ED}" type="presOf" srcId="{4ED5EA10-60AF-471B-9F4D-7ACF4B4B61B4}" destId="{FFD92903-2C1D-4662-AFE9-B72665617204}" srcOrd="0" destOrd="0" presId="urn:microsoft.com/office/officeart/2008/layout/TitlePictureLineup"/>
    <dgm:cxn modelId="{EDAB6B83-A0C6-4AB9-9404-6C0ED15CBB38}" type="presParOf" srcId="{15F9322C-6870-479C-87AD-2D478B545E65}" destId="{82D7A63F-417B-473A-A5B6-D18118C145BB}" srcOrd="0" destOrd="0" presId="urn:microsoft.com/office/officeart/2008/layout/TitlePictureLineup"/>
    <dgm:cxn modelId="{134EC499-09B1-4C75-8116-EEB60DC6E569}" type="presParOf" srcId="{82D7A63F-417B-473A-A5B6-D18118C145BB}" destId="{D93928B3-6774-4ED3-B260-49CBADB2AFF2}" srcOrd="0" destOrd="0" presId="urn:microsoft.com/office/officeart/2008/layout/TitlePictureLineup"/>
    <dgm:cxn modelId="{869F2742-C34A-46DB-92AE-388F4FC3BA00}" type="presParOf" srcId="{82D7A63F-417B-473A-A5B6-D18118C145BB}" destId="{6E649C91-8A1D-4749-A47A-05E29CB21EAF}" srcOrd="1" destOrd="0" presId="urn:microsoft.com/office/officeart/2008/layout/TitlePictureLineup"/>
    <dgm:cxn modelId="{38F54A59-6D32-4F2C-A8A5-6CD5D701E314}" type="presParOf" srcId="{82D7A63F-417B-473A-A5B6-D18118C145BB}" destId="{6C0C73B8-F0DB-4A06-AFA2-08C4538ADF53}" srcOrd="2" destOrd="0" presId="urn:microsoft.com/office/officeart/2008/layout/TitlePictureLineup"/>
    <dgm:cxn modelId="{49939DB7-5390-49A7-8B49-9936B7ACA4B7}" type="presParOf" srcId="{82D7A63F-417B-473A-A5B6-D18118C145BB}" destId="{FFD92903-2C1D-4662-AFE9-B72665617204}" srcOrd="3" destOrd="0" presId="urn:microsoft.com/office/officeart/2008/layout/TitlePictureLineup"/>
    <dgm:cxn modelId="{ADADD3AA-32EB-43D3-A7A4-5CD2333EBA70}" type="presParOf" srcId="{15F9322C-6870-479C-87AD-2D478B545E65}" destId="{60F24247-886A-4CA4-9941-33C1CCD84883}" srcOrd="1" destOrd="0" presId="urn:microsoft.com/office/officeart/2008/layout/TitlePictureLineup"/>
    <dgm:cxn modelId="{DD9F9315-FDEE-4DBA-A3FC-44393CE30FE8}" type="presParOf" srcId="{15F9322C-6870-479C-87AD-2D478B545E65}" destId="{42ECE93F-A414-41B6-A3B0-B454A76F3E4F}" srcOrd="2" destOrd="0" presId="urn:microsoft.com/office/officeart/2008/layout/TitlePictureLineup"/>
    <dgm:cxn modelId="{FF266C8D-CAC7-4575-B66B-6927704059B1}" type="presParOf" srcId="{42ECE93F-A414-41B6-A3B0-B454A76F3E4F}" destId="{271460F9-68F8-42FF-B4C7-A16AE02332B1}" srcOrd="0" destOrd="0" presId="urn:microsoft.com/office/officeart/2008/layout/TitlePictureLineup"/>
    <dgm:cxn modelId="{BE6124CB-9C45-4FE3-9285-D8388A3E6F10}" type="presParOf" srcId="{42ECE93F-A414-41B6-A3B0-B454A76F3E4F}" destId="{A1012169-87EF-46FB-99D6-CAE49B981A51}" srcOrd="1" destOrd="0" presId="urn:microsoft.com/office/officeart/2008/layout/TitlePictureLineup"/>
    <dgm:cxn modelId="{2735B222-7522-4026-8CE5-A4EDEE26498B}" type="presParOf" srcId="{42ECE93F-A414-41B6-A3B0-B454A76F3E4F}" destId="{1248A69D-72AD-43DE-B2B6-C5447068DE08}" srcOrd="2" destOrd="0" presId="urn:microsoft.com/office/officeart/2008/layout/TitlePictureLineup"/>
    <dgm:cxn modelId="{8E367DFB-8C26-484F-BD4F-FF7D0C661576}" type="presParOf" srcId="{42ECE93F-A414-41B6-A3B0-B454A76F3E4F}" destId="{1B70EBBE-7D24-42FE-BF74-15FC8AD215F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928B3-6774-4ED3-B260-49CBADB2AFF2}">
      <dsp:nvSpPr>
        <dsp:cNvPr id="0" name=""/>
        <dsp:cNvSpPr/>
      </dsp:nvSpPr>
      <dsp:spPr>
        <a:xfrm>
          <a:off x="79918" y="512126"/>
          <a:ext cx="0" cy="437692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accent5">
              <a:lumMod val="7500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649C91-8A1D-4749-A47A-05E29CB21EAF}">
      <dsp:nvSpPr>
        <dsp:cNvPr id="0" name=""/>
        <dsp:cNvSpPr/>
      </dsp:nvSpPr>
      <dsp:spPr>
        <a:xfrm>
          <a:off x="205274" y="658023"/>
          <a:ext cx="3288390" cy="196961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2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0C73B8-F0DB-4A06-AFA2-08C4538ADF53}">
      <dsp:nvSpPr>
        <dsp:cNvPr id="0" name=""/>
        <dsp:cNvSpPr/>
      </dsp:nvSpPr>
      <dsp:spPr>
        <a:xfrm>
          <a:off x="216243" y="2710160"/>
          <a:ext cx="3266452" cy="2096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 </a:t>
          </a:r>
          <a:r>
            <a:rPr lang="es-ES" sz="2000" b="1" kern="1200" dirty="0" err="1"/>
            <a:t>Vzal</a:t>
          </a:r>
          <a:r>
            <a:rPr lang="es-ES" sz="2000" b="1" kern="1200" dirty="0"/>
            <a:t> si </a:t>
          </a:r>
          <a:r>
            <a:rPr lang="es-ES" sz="2000" b="1" kern="1200" dirty="0" err="1"/>
            <a:t>dítě</a:t>
          </a:r>
          <a:r>
            <a:rPr lang="es-ES" sz="2000" b="1" kern="1200" dirty="0"/>
            <a:t> a </a:t>
          </a:r>
          <a:r>
            <a:rPr lang="es-ES" sz="2000" b="1" kern="1200" dirty="0" err="1"/>
            <a:t>nast</a:t>
          </a:r>
          <a:r>
            <a:rPr lang="cs-CZ" sz="2000" b="1" kern="1200" dirty="0" err="1"/>
            <a:t>av</a:t>
          </a:r>
          <a:r>
            <a:rPr lang="es-ES" sz="2000" b="1" kern="1200" dirty="0" err="1"/>
            <a:t>il</a:t>
          </a:r>
          <a:r>
            <a:rPr lang="es-ES" sz="2000" b="1" kern="1200" dirty="0"/>
            <a:t> </a:t>
          </a:r>
          <a:r>
            <a:rPr lang="cs-CZ" sz="2000" b="1" kern="1200" dirty="0"/>
            <a:t>               </a:t>
          </a:r>
          <a:r>
            <a:rPr lang="es-ES" sz="2000" b="1" kern="1200" dirty="0"/>
            <a:t>v </a:t>
          </a:r>
          <a:r>
            <a:rPr lang="es-ES" sz="2000" b="1" kern="1200" dirty="0" err="1"/>
            <a:t>Království</a:t>
          </a:r>
          <a:r>
            <a:rPr lang="es-ES" sz="2000" b="1" kern="1200" dirty="0"/>
            <a:t> </a:t>
          </a:r>
          <a:r>
            <a:rPr lang="es-ES" sz="2000" b="1" kern="1200" dirty="0" err="1"/>
            <a:t>velikost</a:t>
          </a:r>
          <a:r>
            <a:rPr lang="es-ES" sz="2000" b="1" kern="1200" dirty="0"/>
            <a:t>: </a:t>
          </a:r>
          <a:r>
            <a:rPr lang="es-ES" sz="2000" b="1" kern="1200" dirty="0" err="1"/>
            <a:t>první</a:t>
          </a:r>
          <a:r>
            <a:rPr lang="es-ES" sz="2000" b="1" kern="1200" dirty="0"/>
            <a:t> </a:t>
          </a:r>
          <a:r>
            <a:rPr lang="es-ES" sz="2000" b="1" kern="1200" dirty="0" err="1"/>
            <a:t>jsou</a:t>
          </a:r>
          <a:r>
            <a:rPr lang="es-ES" sz="2000" b="1" kern="1200" dirty="0"/>
            <a:t> </a:t>
          </a:r>
          <a:r>
            <a:rPr lang="es-ES" sz="2000" b="1" kern="1200" dirty="0" err="1"/>
            <a:t>poslední</a:t>
          </a:r>
          <a:r>
            <a:rPr lang="es-ES" sz="2000" b="1" kern="1200" dirty="0"/>
            <a:t>; </a:t>
          </a:r>
          <a:r>
            <a:rPr lang="es-ES" sz="2000" b="1" kern="1200" dirty="0" err="1"/>
            <a:t>Největší</a:t>
          </a:r>
          <a:r>
            <a:rPr lang="es-ES" sz="2000" b="1" kern="1200" dirty="0"/>
            <a:t> je </a:t>
          </a:r>
          <a:r>
            <a:rPr lang="es-ES" sz="2000" b="1" kern="1200" dirty="0" err="1"/>
            <a:t>služebník</a:t>
          </a:r>
          <a:r>
            <a:rPr lang="es-ES" sz="2000" b="1" kern="1200" dirty="0"/>
            <a:t>; s </a:t>
          </a:r>
          <a:r>
            <a:rPr lang="es-ES" sz="2000" b="1" kern="1200" dirty="0" err="1"/>
            <a:t>nejmenším</a:t>
          </a:r>
          <a:r>
            <a:rPr lang="es-ES" sz="2000" b="1" kern="1200" dirty="0"/>
            <a:t> a </a:t>
          </a:r>
          <a:r>
            <a:rPr lang="es-ES" sz="2000" b="1" kern="1200" dirty="0" err="1"/>
            <a:t>nejpokornějším</a:t>
          </a:r>
          <a:r>
            <a:rPr lang="es-ES" sz="2000" b="1" kern="1200" dirty="0"/>
            <a:t> je </a:t>
          </a:r>
          <a:r>
            <a:rPr lang="es-ES" sz="2000" b="1" kern="1200" dirty="0" err="1"/>
            <a:t>třeba</a:t>
          </a:r>
          <a:r>
            <a:rPr lang="es-ES" sz="2000" b="1" kern="1200" dirty="0"/>
            <a:t> </a:t>
          </a:r>
          <a:r>
            <a:rPr lang="es-ES" sz="2000" b="1" kern="1200" dirty="0" err="1"/>
            <a:t>zacházet</a:t>
          </a:r>
          <a:r>
            <a:rPr lang="es-ES" sz="2000" b="1" kern="1200" dirty="0"/>
            <a:t> </a:t>
          </a:r>
          <a:r>
            <a:rPr lang="es-ES" sz="2000" b="1" kern="1200" dirty="0" err="1"/>
            <a:t>tak</a:t>
          </a:r>
          <a:r>
            <a:rPr lang="es-ES" sz="2000" b="1" kern="1200" dirty="0"/>
            <a:t>, </a:t>
          </a:r>
          <a:r>
            <a:rPr lang="es-ES" sz="2000" b="1" kern="1200" dirty="0" err="1"/>
            <a:t>jako</a:t>
          </a:r>
          <a:r>
            <a:rPr lang="es-ES" sz="2000" b="1" kern="1200" dirty="0"/>
            <a:t> </a:t>
          </a:r>
          <a:r>
            <a:rPr lang="es-ES" sz="2000" b="1" kern="1200" dirty="0" err="1"/>
            <a:t>by</a:t>
          </a:r>
          <a:r>
            <a:rPr lang="es-ES" sz="2000" b="1" kern="1200" dirty="0"/>
            <a:t> </a:t>
          </a:r>
          <a:r>
            <a:rPr lang="es-ES" sz="2000" b="1" kern="1200" dirty="0" err="1"/>
            <a:t>to</a:t>
          </a:r>
          <a:r>
            <a:rPr lang="es-ES" sz="2000" b="1" kern="1200" dirty="0"/>
            <a:t> </a:t>
          </a:r>
          <a:r>
            <a:rPr lang="es-ES" sz="2000" b="1" kern="1200" dirty="0" err="1"/>
            <a:t>byl</a:t>
          </a:r>
          <a:r>
            <a:rPr lang="es-ES" sz="2000" b="1" kern="1200" dirty="0"/>
            <a:t> </a:t>
          </a:r>
          <a:r>
            <a:rPr lang="es-ES" sz="2000" b="1" kern="1200" dirty="0" err="1"/>
            <a:t>sám</a:t>
          </a:r>
          <a:r>
            <a:rPr lang="es-ES" sz="2000" b="1" kern="1200" dirty="0"/>
            <a:t> </a:t>
          </a:r>
          <a:r>
            <a:rPr lang="es-ES" sz="2000" b="1" kern="1200" dirty="0" err="1"/>
            <a:t>Ježíš</a:t>
          </a:r>
          <a:endParaRPr lang="es-ES" sz="2000" b="1" kern="1200" dirty="0"/>
        </a:p>
      </dsp:txBody>
      <dsp:txXfrm>
        <a:off x="216243" y="2710160"/>
        <a:ext cx="3266452" cy="2096374"/>
      </dsp:txXfrm>
    </dsp:sp>
    <dsp:sp modelId="{FFD92903-2C1D-4662-AFE9-B72665617204}">
      <dsp:nvSpPr>
        <dsp:cNvPr id="0" name=""/>
        <dsp:cNvSpPr/>
      </dsp:nvSpPr>
      <dsp:spPr>
        <a:xfrm>
          <a:off x="55926" y="-21046"/>
          <a:ext cx="3473529" cy="580020"/>
        </a:xfrm>
        <a:prstGeom prst="rect">
          <a:avLst/>
        </a:prstGeom>
        <a:gradFill rotWithShape="1">
          <a:gsLst>
            <a:gs pos="0">
              <a:schemeClr val="accent5"/>
            </a:gs>
            <a:gs pos="100000">
              <a:schemeClr val="accent5"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5">
              <a:shade val="3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První</a:t>
          </a:r>
          <a: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lekce</a:t>
          </a:r>
          <a:b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(Mar</a:t>
          </a:r>
          <a:r>
            <a:rPr lang="cs-CZ" sz="2000" b="1" kern="1200" dirty="0" err="1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</a:t>
          </a:r>
          <a: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</a:t>
          </a:r>
          <a:r>
            <a:rPr lang="cs-CZ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35-37)</a:t>
          </a:r>
        </a:p>
      </dsp:txBody>
      <dsp:txXfrm>
        <a:off x="55926" y="-21046"/>
        <a:ext cx="3473529" cy="580020"/>
      </dsp:txXfrm>
    </dsp:sp>
    <dsp:sp modelId="{271460F9-68F8-42FF-B4C7-A16AE02332B1}">
      <dsp:nvSpPr>
        <dsp:cNvPr id="0" name=""/>
        <dsp:cNvSpPr/>
      </dsp:nvSpPr>
      <dsp:spPr>
        <a:xfrm>
          <a:off x="3924588" y="512126"/>
          <a:ext cx="0" cy="437692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accent3">
              <a:lumMod val="7500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012169-87EF-46FB-99D6-CAE49B981A51}">
      <dsp:nvSpPr>
        <dsp:cNvPr id="0" name=""/>
        <dsp:cNvSpPr/>
      </dsp:nvSpPr>
      <dsp:spPr>
        <a:xfrm>
          <a:off x="4049944" y="632694"/>
          <a:ext cx="3288390" cy="2636490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3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48A69D-72AD-43DE-B2B6-C5447068DE08}">
      <dsp:nvSpPr>
        <dsp:cNvPr id="0" name=""/>
        <dsp:cNvSpPr/>
      </dsp:nvSpPr>
      <dsp:spPr>
        <a:xfrm>
          <a:off x="4060913" y="3297822"/>
          <a:ext cx="3266452" cy="1500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Každý</a:t>
          </a:r>
          <a:r>
            <a:rPr lang="es-ES" sz="2000" b="1" kern="1200" dirty="0"/>
            <a:t> </a:t>
          </a:r>
          <a:r>
            <a:rPr lang="es-ES" sz="2000" b="1" kern="1200" dirty="0" err="1"/>
            <a:t>má</a:t>
          </a:r>
          <a:r>
            <a:rPr lang="es-ES" sz="2000" b="1" kern="1200" dirty="0"/>
            <a:t> </a:t>
          </a:r>
          <a:r>
            <a:rPr lang="es-ES" sz="2000" b="1" kern="1200" dirty="0" err="1"/>
            <a:t>svůj</a:t>
          </a:r>
          <a:r>
            <a:rPr lang="es-ES" sz="2000" b="1" kern="1200" dirty="0"/>
            <a:t> </a:t>
          </a:r>
          <a:r>
            <a:rPr lang="es-ES" sz="2000" b="1" kern="1200" dirty="0" err="1"/>
            <a:t>díl</a:t>
          </a:r>
          <a:r>
            <a:rPr lang="es-ES" sz="2000" b="1" kern="1200" dirty="0"/>
            <a:t> </a:t>
          </a:r>
          <a:r>
            <a:rPr lang="es-ES" sz="2000" b="1" kern="1200" dirty="0" err="1"/>
            <a:t>práce</a:t>
          </a:r>
          <a:r>
            <a:rPr lang="es-ES" sz="2000" b="1" kern="1200" dirty="0"/>
            <a:t> a </a:t>
          </a:r>
          <a:r>
            <a:rPr lang="es-ES" sz="2000" b="1" kern="1200" dirty="0" err="1"/>
            <a:t>nik</a:t>
          </a:r>
          <a:r>
            <a:rPr lang="cs-CZ" sz="2000" b="1" kern="1200" dirty="0" err="1"/>
            <a:t>oh</a:t>
          </a:r>
          <a:r>
            <a:rPr lang="es-ES" sz="2000" b="1" kern="1200" dirty="0"/>
            <a:t>o </a:t>
          </a:r>
          <a:r>
            <a:rPr lang="es-ES" sz="2000" b="1" kern="1200" dirty="0" err="1"/>
            <a:t>by</a:t>
          </a:r>
          <a:r>
            <a:rPr lang="cs-CZ" sz="2000" b="1" kern="1200" dirty="0" err="1"/>
            <a:t>chom</a:t>
          </a:r>
          <a:r>
            <a:rPr lang="cs-CZ" sz="2000" b="1" kern="1200" dirty="0"/>
            <a:t> neměli odsuzovat</a:t>
          </a:r>
          <a:r>
            <a:rPr lang="es-ES" sz="2000" b="1" kern="1200" dirty="0"/>
            <a:t>, </a:t>
          </a:r>
          <a:r>
            <a:rPr lang="es-ES" sz="2000" b="1" kern="1200" dirty="0" err="1"/>
            <a:t>když</a:t>
          </a:r>
          <a:r>
            <a:rPr lang="es-ES" sz="2000" b="1" kern="1200" dirty="0"/>
            <a:t> </a:t>
          </a:r>
          <a:r>
            <a:rPr lang="es-ES" sz="2000" b="1" kern="1200" dirty="0" err="1"/>
            <a:t>koná</a:t>
          </a:r>
          <a:r>
            <a:rPr lang="es-ES" sz="2000" b="1" kern="1200" dirty="0"/>
            <a:t> </a:t>
          </a:r>
          <a:r>
            <a:rPr lang="es-ES" sz="2000" b="1" kern="1200" dirty="0" err="1"/>
            <a:t>Boží</a:t>
          </a:r>
          <a:r>
            <a:rPr lang="es-ES" sz="2000" b="1" kern="1200" dirty="0"/>
            <a:t> </a:t>
          </a:r>
          <a:r>
            <a:rPr lang="es-ES" sz="2000" b="1" kern="1200" dirty="0" err="1"/>
            <a:t>dílo</a:t>
          </a:r>
          <a:r>
            <a:rPr lang="es-ES" sz="2000" b="1" kern="1200" dirty="0"/>
            <a:t>, </a:t>
          </a:r>
          <a:r>
            <a:rPr lang="es-ES" sz="2000" b="1" kern="1200" dirty="0" err="1"/>
            <a:t>bez</a:t>
          </a:r>
          <a:r>
            <a:rPr lang="es-ES" sz="2000" b="1" kern="1200" dirty="0"/>
            <a:t> </a:t>
          </a:r>
          <a:r>
            <a:rPr lang="es-ES" sz="2000" b="1" kern="1200" dirty="0" err="1"/>
            <a:t>ohledu</a:t>
          </a:r>
          <a:r>
            <a:rPr lang="es-ES" sz="2000" b="1" kern="1200" dirty="0"/>
            <a:t> </a:t>
          </a:r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es-ES" sz="2000" b="1" kern="1200" dirty="0" err="1"/>
            <a:t>to</a:t>
          </a:r>
          <a:r>
            <a:rPr lang="es-ES" sz="2000" b="1" kern="1200" dirty="0"/>
            <a:t>, </a:t>
          </a:r>
          <a:r>
            <a:rPr lang="es-ES" sz="2000" b="1" kern="1200" dirty="0" err="1"/>
            <a:t>jak</a:t>
          </a:r>
          <a:r>
            <a:rPr lang="es-ES" sz="2000" b="1" kern="1200" dirty="0"/>
            <a:t> </a:t>
          </a:r>
          <a:r>
            <a:rPr lang="es-ES" sz="2000" b="1" kern="1200" dirty="0" err="1"/>
            <a:t>malé</a:t>
          </a:r>
          <a:r>
            <a:rPr lang="es-ES" sz="2000" b="1" kern="1200" dirty="0"/>
            <a:t> </a:t>
          </a:r>
          <a:r>
            <a:rPr lang="es-ES" sz="2000" b="1" kern="1200" dirty="0" err="1"/>
            <a:t>může</a:t>
          </a:r>
          <a:r>
            <a:rPr lang="es-ES" sz="2000" b="1" kern="1200" dirty="0"/>
            <a:t> </a:t>
          </a:r>
          <a:r>
            <a:rPr lang="es-ES" sz="2000" b="1" kern="1200" dirty="0" err="1"/>
            <a:t>být</a:t>
          </a:r>
          <a:endParaRPr lang="es-ES" sz="2000" b="1" kern="1200" dirty="0"/>
        </a:p>
      </dsp:txBody>
      <dsp:txXfrm>
        <a:off x="4060913" y="3297822"/>
        <a:ext cx="3266452" cy="1500017"/>
      </dsp:txXfrm>
    </dsp:sp>
    <dsp:sp modelId="{1B70EBBE-7D24-42FE-BF74-15FC8AD215F7}">
      <dsp:nvSpPr>
        <dsp:cNvPr id="0" name=""/>
        <dsp:cNvSpPr/>
      </dsp:nvSpPr>
      <dsp:spPr>
        <a:xfrm>
          <a:off x="3900596" y="-21046"/>
          <a:ext cx="3473529" cy="5800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3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Druh</a:t>
          </a:r>
          <a:r>
            <a:rPr lang="cs-CZ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 lekce</a:t>
          </a:r>
          <a:b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(Mar</a:t>
          </a:r>
          <a:r>
            <a:rPr lang="cs-CZ" sz="2000" b="1" kern="1200" dirty="0" err="1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</a:t>
          </a:r>
          <a: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</a:t>
          </a:r>
          <a:r>
            <a:rPr lang="cs-CZ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38-41)</a:t>
          </a:r>
        </a:p>
      </dsp:txBody>
      <dsp:txXfrm>
        <a:off x="3900596" y="-21046"/>
        <a:ext cx="3473529" cy="580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56186-9D4E-477F-B248-ABBC7FFB066F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1B75D-3EF4-4D12-B659-680DC4B597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42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1B75D-3EF4-4D12-B659-680DC4B5970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6444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1B75D-3EF4-4D12-B659-680DC4B59702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8922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248169-E3C2-A16F-3DCE-C8ED47761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B43AB0-1FC0-5927-E569-BF15356FF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458509-75C5-DD8B-6A40-9B193679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C70E5A-3931-EB07-E2F4-9557F49E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1DF462-886B-C14B-64A6-BAFF652E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8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6B2468-1C36-9D6D-E9FC-15B7BC4D9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C3EE0E-2141-A340-65C9-4B3EA1241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9C8562-80FD-D494-F8F3-E819F08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82C2D7-5D98-5BAD-9F99-BDDA4E805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D21A48-1153-B91C-A554-969DECDFC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24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63F088B-D264-C6A6-C87D-621C796028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0AB5AD-8563-E6C6-AA60-E6EF474B5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67BBDD-FC58-6C2C-068A-5F97971C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D5BC23-FA9A-1F3B-B8A2-9152F69C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3EB215-04B2-0F79-AF71-FA737E88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243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6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57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006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82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64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154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36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7E859C-35B4-BE59-B22F-6E845903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4C5844-594B-9575-852C-74ED03923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228485-CC00-CD17-C3A8-C9AA1295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01D365-1BE8-B4D9-3DDE-D657EE4F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5B5681-A7E0-E165-BBF2-49442A6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5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319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860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26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052B9A-BD09-C767-B138-DBE3C8D1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79CF4F-36A8-3AD8-E2FB-342036E1D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2DE8D0-50AA-2BEB-E7DB-FB4148AB5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E1F56-8E7E-B2F7-81D9-C27357287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CD8D03-38C2-647C-95CB-B2F6AD9A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4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77B97-259C-DC0F-E045-CEB7563BA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1084F6-8C00-8A81-99A2-06A9C802D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2A1F75-E667-0152-E3CE-A5D25CBB0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E720F8-18F7-F1CE-F42A-EAB73FB5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31D4B2-E33B-8A52-157E-020C2AA0B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865C7C-C985-8BBE-B231-970395EC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61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C36217-265C-0B98-C8E5-D4BD1C0AB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8A5FB-D0A4-E206-D230-21B143E27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3A0BA8-CB9D-B7FC-7FE6-9C7370D0B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ABE2543-1331-C755-2D22-5E44570D6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7070284-52C4-B0A1-EACA-C982F55E51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5CA04C6-5D19-AD59-BEF1-B6C754C8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4CB79C0-8A6B-E226-2529-3B733EB9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D6364F-0281-9F7B-B761-4B4FBB42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93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8D259-6AC6-68A7-CA0E-0A56B39F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9259D0C-0D84-3335-B934-D1C1D7EAE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EE454B-296B-EEBA-5293-AAB7FFBF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08FC7E-6746-7878-A3FF-656556A42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7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EE96C5-9D9A-8CDA-F03A-FE368E49C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15A3C2-5757-9AAF-65C3-A5878DE2C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C7BE5E-8995-296F-179E-4A11816E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0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4639B-2608-32D1-0904-37FB32C9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4DE9DA-5919-F1D5-89DD-7FB92E48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05D8BD-95CD-C09E-49D0-AD0AC1826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012D6E-0553-97F0-B2D4-388DD52F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3C3099-DD97-055D-8A2B-A8F7E6CE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E6F98D-2405-E708-6AE6-2F03AA37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12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40444F-5858-9BB3-92E6-56966A59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D5C395D-3522-5712-B38D-8CCC7CC89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CACEA0-5E53-9109-5716-3B56C2F76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03E4C-F4D1-DD8B-6796-3FB2D288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F3BBF6-348B-3666-DFD6-3E5E75DC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3CF9BC-8AAC-50CC-07D5-26BAC8E5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41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04AB388-C3B5-7A6E-9B2B-CDE020ED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09E172-6DCF-0B4C-FD47-C56A440EE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DBA8D6-704C-F97F-9A07-441882D57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E7C762-9C13-4C07-881F-90B248233D18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365335-BB13-5C41-7397-5528B0F7E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20C581-726C-D392-0BA7-A2769A540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123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947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1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A5CD635-9485-33DE-91DA-95C3698D73A9}"/>
              </a:ext>
            </a:extLst>
          </p:cNvPr>
          <p:cNvSpPr txBox="1"/>
          <p:nvPr/>
        </p:nvSpPr>
        <p:spPr>
          <a:xfrm>
            <a:off x="0" y="29914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1">
                  <a:lumMod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3462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>
                      <a:lumMod val="75000"/>
                    </a:schemeClr>
                  </a:outerShdw>
                </a:effectLst>
              </a:rPr>
              <a:t>JEŽÍŠ UČÍ UČEDNÍKY I.</a:t>
            </a:r>
            <a:endParaRPr lang="es-ES" sz="5400" b="1" dirty="0">
              <a:ln w="13462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dist="38100" dir="2700000" algn="bl" rotWithShape="0">
                  <a:schemeClr val="accent5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F96E46-E9E9-F0A3-DAF5-11932195A21F}"/>
              </a:ext>
            </a:extLst>
          </p:cNvPr>
          <p:cNvSpPr txBox="1"/>
          <p:nvPr/>
        </p:nvSpPr>
        <p:spPr>
          <a:xfrm>
            <a:off x="8500638" y="6462525"/>
            <a:ext cx="342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kce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</a:t>
            </a:r>
            <a:r>
              <a:rPr lang="cs-CZ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11. do 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cs-CZ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srpna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12903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1356FF-942B-3D5D-5FAF-3AF71E86DA0C}"/>
              </a:ext>
            </a:extLst>
          </p:cNvPr>
          <p:cNvSpPr txBox="1"/>
          <p:nvPr/>
        </p:nvSpPr>
        <p:spPr>
          <a:xfrm>
            <a:off x="0" y="0"/>
            <a:ext cx="991594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rise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spc="300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ZDRAVÍ LIDÉ V PEKLE?</a:t>
            </a:r>
            <a:endParaRPr lang="es-ES" sz="4400" b="1" spc="300" dirty="0">
              <a:ln/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23546A-FA31-2BD0-38F7-2A1942122C85}"/>
              </a:ext>
            </a:extLst>
          </p:cNvPr>
          <p:cNvSpPr txBox="1"/>
          <p:nvPr/>
        </p:nvSpPr>
        <p:spPr>
          <a:xfrm>
            <a:off x="390939" y="603380"/>
            <a:ext cx="9134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65454F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65454F"/>
                </a:solidFill>
                <a:latin typeface="Comic Sans MS" panose="030F0702030302020204" pitchFamily="66" charset="0"/>
              </a:rPr>
              <a:t>kde ´jejich červ neumírá a oheň nehasne´. Každý bude solen ohněm</a:t>
            </a:r>
            <a:r>
              <a:rPr lang="es-ES" b="1" dirty="0">
                <a:solidFill>
                  <a:srgbClr val="65454F"/>
                </a:solidFill>
                <a:latin typeface="Comic Sans MS" panose="030F0702030302020204" pitchFamily="66" charset="0"/>
              </a:rPr>
              <a:t>” </a:t>
            </a:r>
            <a:r>
              <a:rPr lang="cs-CZ" b="1" dirty="0">
                <a:solidFill>
                  <a:srgbClr val="65454F"/>
                </a:solidFill>
                <a:latin typeface="Comic Sans MS" panose="030F0702030302020204" pitchFamily="66" charset="0"/>
              </a:rPr>
              <a:t>                   </a:t>
            </a:r>
            <a:r>
              <a:rPr lang="es-ES" sz="1400" b="1" dirty="0">
                <a:solidFill>
                  <a:srgbClr val="65454F"/>
                </a:solidFill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rgbClr val="65454F"/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rgbClr val="65454F"/>
                </a:solidFill>
                <a:latin typeface="Comic Sans MS" panose="030F0702030302020204" pitchFamily="66" charset="0"/>
              </a:rPr>
              <a:t> 9</a:t>
            </a:r>
            <a:r>
              <a:rPr lang="cs-CZ" sz="1400" b="1" dirty="0">
                <a:solidFill>
                  <a:srgbClr val="65454F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65454F"/>
                </a:solidFill>
                <a:latin typeface="Comic Sans MS" panose="030F0702030302020204" pitchFamily="66" charset="0"/>
              </a:rPr>
              <a:t>49)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FD3C9F-E7AC-364A-D78D-DCCFCDE7B45F}"/>
              </a:ext>
            </a:extLst>
          </p:cNvPr>
          <p:cNvSpPr txBox="1"/>
          <p:nvPr/>
        </p:nvSpPr>
        <p:spPr>
          <a:xfrm>
            <a:off x="2216572" y="1289177"/>
            <a:ext cx="4736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Uvaž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krku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mlýn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ský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kámen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vrhn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do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moře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u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ruk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noh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vylou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ok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Podivné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způsoby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zachránit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(M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42-48).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E83C86-8461-900C-03EF-347D7C09578E}"/>
              </a:ext>
            </a:extLst>
          </p:cNvPr>
          <p:cNvSpPr txBox="1"/>
          <p:nvPr/>
        </p:nvSpPr>
        <p:spPr>
          <a:xfrm>
            <a:off x="2461332" y="3729169"/>
            <a:ext cx="5420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>
                  <a:lumMod val="75000"/>
                </a:schemeClr>
              </a:buClr>
              <a:buFont typeface="+mj-lt"/>
              <a:buAutoNum type="arabicPeriod"/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Vykoupení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žít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věčně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zmrzačeným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tělem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+mj-lt"/>
              <a:buAutoNum type="arabicPeriod"/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Bezbožní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trpět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věčně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jejich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těla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alespoň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zdravá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795B76C-D50E-47BB-645F-532027B621CF}"/>
              </a:ext>
            </a:extLst>
          </p:cNvPr>
          <p:cNvSpPr txBox="1"/>
          <p:nvPr/>
        </p:nvSpPr>
        <p:spPr>
          <a:xfrm>
            <a:off x="2216572" y="5003314"/>
            <a:ext cx="5665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Ponaučení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které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vyplývá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tohoto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přehánění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zřejmé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hřích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strašný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musíte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okamžitě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utéct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Imagen 3" descr="Imagen que contiene perro, puesto, agua, café&#10;&#10;Descripción generada automáticamente">
            <a:extLst>
              <a:ext uri="{FF2B5EF4-FFF2-40B4-BE49-F238E27FC236}">
                <a16:creationId xmlns:a16="http://schemas.microsoft.com/office/drawing/2014/main" id="{3DB20A66-0346-135A-3B4C-60C840553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23" y="1360020"/>
            <a:ext cx="2018886" cy="1356018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Man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66740C2-4697-D668-33D2-49295E5EA3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861" y="2802386"/>
            <a:ext cx="875548" cy="1356018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42E7C07-ABA9-E0BC-BA5D-A3A21FC4AB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23" y="2802386"/>
            <a:ext cx="1061762" cy="1356018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Ojos de una persona&#10;&#10;Descripción generada automáticamente">
            <a:extLst>
              <a:ext uri="{FF2B5EF4-FFF2-40B4-BE49-F238E27FC236}">
                <a16:creationId xmlns:a16="http://schemas.microsoft.com/office/drawing/2014/main" id="{FA3617CD-5847-61F9-3542-44820BA8F7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23" y="4261230"/>
            <a:ext cx="2018886" cy="1722125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591BFC4-D551-40B3-7624-934AF2CCA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879" y="98099"/>
            <a:ext cx="2141864" cy="26154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gradFill flip="none" rotWithShape="1">
              <a:gsLst>
                <a:gs pos="0">
                  <a:srgbClr val="7B5B5C"/>
                </a:gs>
                <a:gs pos="42000">
                  <a:srgbClr val="7B5B5C"/>
                </a:gs>
                <a:gs pos="46000">
                  <a:srgbClr val="C4C5B7"/>
                </a:gs>
                <a:gs pos="100000">
                  <a:srgbClr val="C4C5B7"/>
                </a:gs>
              </a:gsLst>
              <a:lin ang="54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C5345FB-0C7B-9C3D-054E-98E99FF2EF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534" y="1311016"/>
            <a:ext cx="2870875" cy="139542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287F578C-E663-BDF4-8FFC-0452AA92634A}"/>
              </a:ext>
            </a:extLst>
          </p:cNvPr>
          <p:cNvSpPr txBox="1"/>
          <p:nvPr/>
        </p:nvSpPr>
        <p:spPr>
          <a:xfrm>
            <a:off x="2282680" y="2713506"/>
            <a:ext cx="97751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Vezmeme-li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tato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doslovně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mnozí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dělají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frází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jejich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neumírá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oheň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neuhasne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(Marek 9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48) –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musíme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dojít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následujícím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závěrům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C2526E82-C35D-E054-43D5-326345E06FAE}"/>
              </a:ext>
            </a:extLst>
          </p:cNvPr>
          <p:cNvGrpSpPr/>
          <p:nvPr/>
        </p:nvGrpSpPr>
        <p:grpSpPr>
          <a:xfrm>
            <a:off x="7963623" y="3675588"/>
            <a:ext cx="4046159" cy="3034619"/>
            <a:chOff x="9013870" y="4512968"/>
            <a:chExt cx="2995912" cy="2246934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3741AC0D-7D40-A2FC-940E-51395D818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13870" y="4512968"/>
              <a:ext cx="2995912" cy="2246934"/>
            </a:xfrm>
            <a:prstGeom prst="round2DiagRect">
              <a:avLst>
                <a:gd name="adj1" fmla="val 28785"/>
                <a:gd name="adj2" fmla="val 7533"/>
              </a:avLst>
            </a:prstGeom>
            <a:ln w="57150" cap="sq">
              <a:solidFill>
                <a:srgbClr val="DDADB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894D18A5-1B7A-7F72-070D-5903FAF7D025}"/>
                </a:ext>
              </a:extLst>
            </p:cNvPr>
            <p:cNvSpPr txBox="1"/>
            <p:nvPr/>
          </p:nvSpPr>
          <p:spPr>
            <a:xfrm rot="19963349">
              <a:off x="10118035" y="5093852"/>
              <a:ext cx="916798" cy="611827"/>
            </a:xfrm>
            <a:custGeom>
              <a:avLst/>
              <a:gdLst>
                <a:gd name="connsiteX0" fmla="*/ 0 w 797528"/>
                <a:gd name="connsiteY0" fmla="*/ 0 h 432923"/>
                <a:gd name="connsiteX1" fmla="*/ 797528 w 797528"/>
                <a:gd name="connsiteY1" fmla="*/ 0 h 432923"/>
                <a:gd name="connsiteX2" fmla="*/ 797528 w 797528"/>
                <a:gd name="connsiteY2" fmla="*/ 432923 h 432923"/>
                <a:gd name="connsiteX3" fmla="*/ 0 w 797528"/>
                <a:gd name="connsiteY3" fmla="*/ 432923 h 432923"/>
                <a:gd name="connsiteX4" fmla="*/ 0 w 797528"/>
                <a:gd name="connsiteY4" fmla="*/ 0 h 432923"/>
                <a:gd name="connsiteX0" fmla="*/ 0 w 797528"/>
                <a:gd name="connsiteY0" fmla="*/ 0 h 432923"/>
                <a:gd name="connsiteX1" fmla="*/ 678258 w 797528"/>
                <a:gd name="connsiteY1" fmla="*/ 0 h 432923"/>
                <a:gd name="connsiteX2" fmla="*/ 797528 w 797528"/>
                <a:gd name="connsiteY2" fmla="*/ 432923 h 432923"/>
                <a:gd name="connsiteX3" fmla="*/ 0 w 797528"/>
                <a:gd name="connsiteY3" fmla="*/ 432923 h 432923"/>
                <a:gd name="connsiteX4" fmla="*/ 0 w 797528"/>
                <a:gd name="connsiteY4" fmla="*/ 0 h 432923"/>
                <a:gd name="connsiteX0" fmla="*/ 0 w 854827"/>
                <a:gd name="connsiteY0" fmla="*/ 0 h 432923"/>
                <a:gd name="connsiteX1" fmla="*/ 678258 w 854827"/>
                <a:gd name="connsiteY1" fmla="*/ 0 h 432923"/>
                <a:gd name="connsiteX2" fmla="*/ 797528 w 854827"/>
                <a:gd name="connsiteY2" fmla="*/ 432923 h 432923"/>
                <a:gd name="connsiteX3" fmla="*/ 0 w 854827"/>
                <a:gd name="connsiteY3" fmla="*/ 432923 h 432923"/>
                <a:gd name="connsiteX4" fmla="*/ 0 w 854827"/>
                <a:gd name="connsiteY4" fmla="*/ 0 h 432923"/>
                <a:gd name="connsiteX0" fmla="*/ 0 w 881207"/>
                <a:gd name="connsiteY0" fmla="*/ 0 h 432923"/>
                <a:gd name="connsiteX1" fmla="*/ 718014 w 881207"/>
                <a:gd name="connsiteY1" fmla="*/ 39757 h 432923"/>
                <a:gd name="connsiteX2" fmla="*/ 797528 w 881207"/>
                <a:gd name="connsiteY2" fmla="*/ 432923 h 432923"/>
                <a:gd name="connsiteX3" fmla="*/ 0 w 881207"/>
                <a:gd name="connsiteY3" fmla="*/ 432923 h 432923"/>
                <a:gd name="connsiteX4" fmla="*/ 0 w 881207"/>
                <a:gd name="connsiteY4" fmla="*/ 0 h 432923"/>
                <a:gd name="connsiteX0" fmla="*/ 0 w 1046006"/>
                <a:gd name="connsiteY0" fmla="*/ 0 h 442862"/>
                <a:gd name="connsiteX1" fmla="*/ 718014 w 1046006"/>
                <a:gd name="connsiteY1" fmla="*/ 39757 h 442862"/>
                <a:gd name="connsiteX2" fmla="*/ 1046006 w 1046006"/>
                <a:gd name="connsiteY2" fmla="*/ 442862 h 442862"/>
                <a:gd name="connsiteX3" fmla="*/ 0 w 1046006"/>
                <a:gd name="connsiteY3" fmla="*/ 432923 h 442862"/>
                <a:gd name="connsiteX4" fmla="*/ 0 w 1046006"/>
                <a:gd name="connsiteY4" fmla="*/ 0 h 442862"/>
                <a:gd name="connsiteX0" fmla="*/ 0 w 1046006"/>
                <a:gd name="connsiteY0" fmla="*/ 0 h 502497"/>
                <a:gd name="connsiteX1" fmla="*/ 718014 w 1046006"/>
                <a:gd name="connsiteY1" fmla="*/ 39757 h 502497"/>
                <a:gd name="connsiteX2" fmla="*/ 1046006 w 1046006"/>
                <a:gd name="connsiteY2" fmla="*/ 442862 h 502497"/>
                <a:gd name="connsiteX3" fmla="*/ 159026 w 1046006"/>
                <a:gd name="connsiteY3" fmla="*/ 502497 h 502497"/>
                <a:gd name="connsiteX4" fmla="*/ 0 w 1046006"/>
                <a:gd name="connsiteY4" fmla="*/ 0 h 502497"/>
                <a:gd name="connsiteX0" fmla="*/ 0 w 956554"/>
                <a:gd name="connsiteY0" fmla="*/ 0 h 522375"/>
                <a:gd name="connsiteX1" fmla="*/ 628562 w 956554"/>
                <a:gd name="connsiteY1" fmla="*/ 59635 h 522375"/>
                <a:gd name="connsiteX2" fmla="*/ 956554 w 956554"/>
                <a:gd name="connsiteY2" fmla="*/ 462740 h 522375"/>
                <a:gd name="connsiteX3" fmla="*/ 69574 w 956554"/>
                <a:gd name="connsiteY3" fmla="*/ 522375 h 522375"/>
                <a:gd name="connsiteX4" fmla="*/ 0 w 956554"/>
                <a:gd name="connsiteY4" fmla="*/ 0 h 522375"/>
                <a:gd name="connsiteX0" fmla="*/ 0 w 956554"/>
                <a:gd name="connsiteY0" fmla="*/ 0 h 522375"/>
                <a:gd name="connsiteX1" fmla="*/ 628562 w 956554"/>
                <a:gd name="connsiteY1" fmla="*/ 59635 h 522375"/>
                <a:gd name="connsiteX2" fmla="*/ 956554 w 956554"/>
                <a:gd name="connsiteY2" fmla="*/ 462740 h 522375"/>
                <a:gd name="connsiteX3" fmla="*/ 69574 w 956554"/>
                <a:gd name="connsiteY3" fmla="*/ 522375 h 522375"/>
                <a:gd name="connsiteX4" fmla="*/ 0 w 956554"/>
                <a:gd name="connsiteY4" fmla="*/ 0 h 522375"/>
                <a:gd name="connsiteX0" fmla="*/ 0 w 956554"/>
                <a:gd name="connsiteY0" fmla="*/ 0 h 522375"/>
                <a:gd name="connsiteX1" fmla="*/ 628562 w 956554"/>
                <a:gd name="connsiteY1" fmla="*/ 59635 h 522375"/>
                <a:gd name="connsiteX2" fmla="*/ 956554 w 956554"/>
                <a:gd name="connsiteY2" fmla="*/ 462740 h 522375"/>
                <a:gd name="connsiteX3" fmla="*/ 69574 w 956554"/>
                <a:gd name="connsiteY3" fmla="*/ 522375 h 522375"/>
                <a:gd name="connsiteX4" fmla="*/ 0 w 956554"/>
                <a:gd name="connsiteY4" fmla="*/ 0 h 522375"/>
                <a:gd name="connsiteX0" fmla="*/ 0 w 916798"/>
                <a:gd name="connsiteY0" fmla="*/ 0 h 522375"/>
                <a:gd name="connsiteX1" fmla="*/ 628562 w 916798"/>
                <a:gd name="connsiteY1" fmla="*/ 59635 h 522375"/>
                <a:gd name="connsiteX2" fmla="*/ 916798 w 916798"/>
                <a:gd name="connsiteY2" fmla="*/ 462740 h 522375"/>
                <a:gd name="connsiteX3" fmla="*/ 69574 w 916798"/>
                <a:gd name="connsiteY3" fmla="*/ 522375 h 522375"/>
                <a:gd name="connsiteX4" fmla="*/ 0 w 916798"/>
                <a:gd name="connsiteY4" fmla="*/ 0 h 522375"/>
                <a:gd name="connsiteX0" fmla="*/ 0 w 916798"/>
                <a:gd name="connsiteY0" fmla="*/ 0 h 611827"/>
                <a:gd name="connsiteX1" fmla="*/ 628562 w 916798"/>
                <a:gd name="connsiteY1" fmla="*/ 59635 h 611827"/>
                <a:gd name="connsiteX2" fmla="*/ 916798 w 916798"/>
                <a:gd name="connsiteY2" fmla="*/ 462740 h 611827"/>
                <a:gd name="connsiteX3" fmla="*/ 178904 w 916798"/>
                <a:gd name="connsiteY3" fmla="*/ 611827 h 611827"/>
                <a:gd name="connsiteX4" fmla="*/ 0 w 916798"/>
                <a:gd name="connsiteY4" fmla="*/ 0 h 611827"/>
                <a:gd name="connsiteX0" fmla="*/ 0 w 916798"/>
                <a:gd name="connsiteY0" fmla="*/ 0 h 611827"/>
                <a:gd name="connsiteX1" fmla="*/ 628562 w 916798"/>
                <a:gd name="connsiteY1" fmla="*/ 59635 h 611827"/>
                <a:gd name="connsiteX2" fmla="*/ 916798 w 916798"/>
                <a:gd name="connsiteY2" fmla="*/ 462740 h 611827"/>
                <a:gd name="connsiteX3" fmla="*/ 178904 w 916798"/>
                <a:gd name="connsiteY3" fmla="*/ 611827 h 611827"/>
                <a:gd name="connsiteX4" fmla="*/ 0 w 916798"/>
                <a:gd name="connsiteY4" fmla="*/ 0 h 611827"/>
                <a:gd name="connsiteX0" fmla="*/ 0 w 916798"/>
                <a:gd name="connsiteY0" fmla="*/ 0 h 611827"/>
                <a:gd name="connsiteX1" fmla="*/ 628562 w 916798"/>
                <a:gd name="connsiteY1" fmla="*/ 59635 h 611827"/>
                <a:gd name="connsiteX2" fmla="*/ 916798 w 916798"/>
                <a:gd name="connsiteY2" fmla="*/ 462740 h 611827"/>
                <a:gd name="connsiteX3" fmla="*/ 178904 w 916798"/>
                <a:gd name="connsiteY3" fmla="*/ 611827 h 611827"/>
                <a:gd name="connsiteX4" fmla="*/ 0 w 916798"/>
                <a:gd name="connsiteY4" fmla="*/ 0 h 611827"/>
                <a:gd name="connsiteX0" fmla="*/ 0 w 916798"/>
                <a:gd name="connsiteY0" fmla="*/ 0 h 611827"/>
                <a:gd name="connsiteX1" fmla="*/ 489414 w 916798"/>
                <a:gd name="connsiteY1" fmla="*/ 39757 h 611827"/>
                <a:gd name="connsiteX2" fmla="*/ 916798 w 916798"/>
                <a:gd name="connsiteY2" fmla="*/ 462740 h 611827"/>
                <a:gd name="connsiteX3" fmla="*/ 178904 w 916798"/>
                <a:gd name="connsiteY3" fmla="*/ 611827 h 611827"/>
                <a:gd name="connsiteX4" fmla="*/ 0 w 916798"/>
                <a:gd name="connsiteY4" fmla="*/ 0 h 61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6798" h="611827">
                  <a:moveTo>
                    <a:pt x="0" y="0"/>
                  </a:moveTo>
                  <a:lnTo>
                    <a:pt x="489414" y="39757"/>
                  </a:lnTo>
                  <a:cubicBezTo>
                    <a:pt x="787589" y="124431"/>
                    <a:pt x="877041" y="318432"/>
                    <a:pt x="916798" y="462740"/>
                  </a:cubicBezTo>
                  <a:cubicBezTo>
                    <a:pt x="670833" y="512436"/>
                    <a:pt x="395052" y="552192"/>
                    <a:pt x="178904" y="611827"/>
                  </a:cubicBezTo>
                  <a:cubicBezTo>
                    <a:pt x="9939" y="457580"/>
                    <a:pt x="59635" y="203942"/>
                    <a:pt x="0" y="0"/>
                  </a:cubicBezTo>
                  <a:close/>
                </a:path>
              </a:pathLst>
            </a:cu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rgbClr val="DDAD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20399999"/>
              </a:camera>
              <a:lightRig rig="threePt" dir="t"/>
            </a:scene3d>
            <a:sp3d>
              <a:bevelT prst="relaxedInset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ctr" anchorCtr="0">
              <a:no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</a:rPr>
                <a:t>HŘÍCH</a:t>
              </a: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1ED9FC1-80B2-D974-3A68-2D393243FA20}"/>
              </a:ext>
            </a:extLst>
          </p:cNvPr>
          <p:cNvSpPr txBox="1"/>
          <p:nvPr/>
        </p:nvSpPr>
        <p:spPr>
          <a:xfrm>
            <a:off x="182218" y="6078611"/>
            <a:ext cx="7699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Zřeknutí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hříchu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těžké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stojí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oběť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výsledek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stojí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přináší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pokoj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50).</a:t>
            </a:r>
          </a:p>
        </p:txBody>
      </p:sp>
    </p:spTree>
    <p:extLst>
      <p:ext uri="{BB962C8B-B14F-4D97-AF65-F5344CB8AC3E}">
        <p14:creationId xmlns:p14="http://schemas.microsoft.com/office/powerpoint/2010/main" val="6775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5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build="p"/>
      <p:bldP spid="8" grpId="0"/>
      <p:bldP spid="20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BA65B3D-2AF6-E160-D23F-EA84570C9C65}"/>
              </a:ext>
            </a:extLst>
          </p:cNvPr>
          <p:cNvSpPr txBox="1"/>
          <p:nvPr/>
        </p:nvSpPr>
        <p:spPr>
          <a:xfrm>
            <a:off x="2427247" y="900160"/>
            <a:ext cx="75247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Každý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věrný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obětavý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Boží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pracovník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ochoten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utrácet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být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vynakládán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pro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dru</a:t>
            </a:r>
            <a:r>
              <a:rPr lang="cs-CZ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-0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hé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Kristus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říká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: "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Kdo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miluje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svůj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život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ztratí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jej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; a ten,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kdo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nenávidí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svůj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život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cs-CZ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             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na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tomto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světě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, si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jej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ponechá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pro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věčný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život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." Jan 12:25.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Opravdovým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promyšle</a:t>
            </a:r>
            <a:r>
              <a:rPr lang="cs-CZ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-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ným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úsilím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pomáhat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tam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kde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to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potřeba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dává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pravý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křesťan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najevo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svou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lásku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k Bo</a:t>
            </a:r>
            <a:r>
              <a:rPr lang="cs-CZ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-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hu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a k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bližním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Možná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přijde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o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život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ve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služ</a:t>
            </a:r>
            <a:r>
              <a:rPr lang="cs-CZ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-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bě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. Ale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když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Kristus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přijde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aby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shromáždil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své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šperky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opět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najde</a:t>
            </a: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24E4D1-C8BB-05F9-D05A-2378D529C1B2}"/>
              </a:ext>
            </a:extLst>
          </p:cNvPr>
          <p:cNvSpPr txBox="1"/>
          <p:nvPr/>
        </p:nvSpPr>
        <p:spPr>
          <a:xfrm>
            <a:off x="2205551" y="5957840"/>
            <a:ext cx="7968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 dirty="0"/>
              <a:t>(</a:t>
            </a:r>
            <a:r>
              <a:rPr lang="es-ES" b="1" dirty="0"/>
              <a:t>E. G. W. </a:t>
            </a:r>
            <a:r>
              <a:rPr lang="cs-CZ" b="1" dirty="0"/>
              <a:t>: </a:t>
            </a:r>
            <a:r>
              <a:rPr lang="cs-CZ" b="1" dirty="0" err="1"/>
              <a:t>Selected</a:t>
            </a:r>
            <a:r>
              <a:rPr lang="cs-CZ" b="1" dirty="0"/>
              <a:t> </a:t>
            </a:r>
            <a:r>
              <a:rPr lang="cs-CZ" b="1" dirty="0" err="1"/>
              <a:t>Messages</a:t>
            </a:r>
            <a:r>
              <a:rPr lang="cs-CZ" b="1" dirty="0"/>
              <a:t> svazek</a:t>
            </a:r>
            <a:r>
              <a:rPr lang="es-ES" b="1" dirty="0"/>
              <a:t> 1</a:t>
            </a:r>
            <a:r>
              <a:rPr lang="cs-CZ" b="1" dirty="0"/>
              <a:t> strana</a:t>
            </a:r>
            <a:r>
              <a:rPr lang="es-ES" b="1" dirty="0"/>
              <a:t> 100</a:t>
            </a:r>
            <a:r>
              <a:rPr lang="cs-CZ" b="1" dirty="0"/>
              <a:t> </a:t>
            </a:r>
            <a:r>
              <a:rPr lang="cs-CZ" sz="1400" b="1" dirty="0"/>
              <a:t>– neautorizovaný překlad: Ivo Kapec</a:t>
            </a:r>
            <a:r>
              <a:rPr lang="es-E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475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E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3435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18D49F-369D-EB35-57BB-A476E3457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143" y="299509"/>
            <a:ext cx="7569457" cy="625898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90987" y="0"/>
            <a:ext cx="0" cy="68580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FF4B7FC9-E2E7-C36B-A0EB-F5C30F381ECE}"/>
              </a:ext>
            </a:extLst>
          </p:cNvPr>
          <p:cNvSpPr txBox="1"/>
          <p:nvPr/>
        </p:nvSpPr>
        <p:spPr>
          <a:xfrm>
            <a:off x="8296282" y="9971"/>
            <a:ext cx="3616575" cy="68480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“Luego Jesús llamó a la gente y a sus discípulos, y les dijo: ‘Si alguno quiere venir en </a:t>
            </a:r>
            <a:r>
              <a:rPr kumimoji="0" lang="es-ES" sz="3600" b="1" i="0" u="none" strike="noStrike" kern="1200" cap="none" spc="0" normalizeH="0" baseline="0" noProof="0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pos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 mí, niéguese a sí mismo, tome su cruz y sígame’ 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(Marcos 8:34)</a:t>
            </a:r>
            <a:endParaRPr kumimoji="0" lang="es-ES" sz="3600" b="1" i="0" u="none" strike="noStrike" kern="1200" cap="none" spc="0" normalizeH="0" baseline="0" noProof="0" dirty="0">
              <a:ln w="0"/>
              <a:solidFill>
                <a:srgbClr val="3BAB7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482D09-BB69-185E-BA94-8C12F8BFE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33EAC0-4CD6-73EC-47A5-F9EECDEFAC37}"/>
              </a:ext>
            </a:extLst>
          </p:cNvPr>
          <p:cNvSpPr txBox="1"/>
          <p:nvPr/>
        </p:nvSpPr>
        <p:spPr>
          <a:xfrm>
            <a:off x="5895975" y="3705225"/>
            <a:ext cx="629602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rgbClr val="0016B5"/>
                </a:solidFill>
              </a:rPr>
              <a:t>Výuka ve dvou fázích</a:t>
            </a:r>
            <a:r>
              <a:rPr lang="es-ES" sz="2000" b="1" dirty="0">
                <a:solidFill>
                  <a:srgbClr val="0016B5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Vidět naprosto jasně</a:t>
            </a:r>
            <a:r>
              <a:rPr lang="es-ES" sz="2000" b="1" dirty="0"/>
              <a:t>. Mar</a:t>
            </a:r>
            <a:r>
              <a:rPr lang="cs-CZ" sz="2000" b="1" dirty="0" err="1"/>
              <a:t>ek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22-30.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C</a:t>
            </a:r>
            <a:r>
              <a:rPr lang="cs-CZ" sz="2000" b="1" dirty="0"/>
              <a:t>e</a:t>
            </a:r>
            <a:r>
              <a:rPr lang="es-ES" sz="2000" b="1" dirty="0"/>
              <a:t>n</a:t>
            </a:r>
            <a:r>
              <a:rPr lang="cs-CZ" sz="2000" b="1" dirty="0"/>
              <a:t>a učednictví</a:t>
            </a:r>
            <a:r>
              <a:rPr lang="es-ES" sz="2000" b="1" dirty="0"/>
              <a:t>. Mar</a:t>
            </a:r>
            <a:r>
              <a:rPr lang="cs-CZ" sz="2000" b="1" dirty="0" err="1"/>
              <a:t>ek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31-38.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B60001"/>
                </a:solidFill>
              </a:rPr>
              <a:t>Učení o nebeském království</a:t>
            </a:r>
            <a:r>
              <a:rPr lang="es-ES" sz="2000" b="1" dirty="0">
                <a:solidFill>
                  <a:srgbClr val="B60001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Na hoře proměnění a pod ní</a:t>
            </a:r>
            <a:r>
              <a:rPr lang="es-ES" sz="2000" b="1" dirty="0"/>
              <a:t>. Mar</a:t>
            </a:r>
            <a:r>
              <a:rPr lang="cs-CZ" sz="2000" b="1" dirty="0" err="1"/>
              <a:t>ek</a:t>
            </a:r>
            <a:r>
              <a:rPr lang="es-ES" sz="2000" b="1" dirty="0"/>
              <a:t> 9</a:t>
            </a:r>
            <a:r>
              <a:rPr lang="cs-CZ" sz="2000" b="1" dirty="0"/>
              <a:t>,</a:t>
            </a:r>
            <a:r>
              <a:rPr lang="es-ES" sz="2000" b="1" dirty="0"/>
              <a:t>1-13.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Kdo je největší?</a:t>
            </a:r>
            <a:r>
              <a:rPr lang="es-ES" sz="2000" b="1" dirty="0"/>
              <a:t> Mar</a:t>
            </a:r>
            <a:r>
              <a:rPr lang="cs-CZ" sz="2000" b="1" dirty="0" err="1"/>
              <a:t>ek</a:t>
            </a:r>
            <a:r>
              <a:rPr lang="es-ES" sz="2000" b="1" dirty="0"/>
              <a:t> 9</a:t>
            </a:r>
            <a:r>
              <a:rPr lang="cs-CZ" sz="2000" b="1" dirty="0"/>
              <a:t>,</a:t>
            </a:r>
            <a:r>
              <a:rPr lang="es-ES" sz="2000" b="1" dirty="0"/>
              <a:t>30-41.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Zdraví lidé v pekle?</a:t>
            </a:r>
            <a:r>
              <a:rPr lang="es-ES" sz="2000" b="1" dirty="0"/>
              <a:t> Mar</a:t>
            </a:r>
            <a:r>
              <a:rPr lang="cs-CZ" sz="2000" b="1" dirty="0" err="1"/>
              <a:t>ek</a:t>
            </a:r>
            <a:r>
              <a:rPr lang="es-ES" sz="2000" b="1" dirty="0"/>
              <a:t> 9</a:t>
            </a:r>
            <a:r>
              <a:rPr lang="cs-CZ" sz="2000" b="1" dirty="0"/>
              <a:t>,</a:t>
            </a:r>
            <a:r>
              <a:rPr lang="es-ES" sz="2000" b="1" dirty="0"/>
              <a:t>42-50.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6601068-8B14-0CE0-DE95-AA9470B24987}"/>
              </a:ext>
            </a:extLst>
          </p:cNvPr>
          <p:cNvSpPr txBox="1"/>
          <p:nvPr/>
        </p:nvSpPr>
        <p:spPr>
          <a:xfrm>
            <a:off x="208723" y="213509"/>
            <a:ext cx="7658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Co znamená</a:t>
            </a:r>
            <a:r>
              <a:rPr lang="es-ES" sz="2000" b="1" dirty="0"/>
              <a:t> "v</a:t>
            </a:r>
            <a:r>
              <a:rPr lang="cs-CZ" sz="2000" b="1" dirty="0"/>
              <a:t>stát</a:t>
            </a:r>
            <a:r>
              <a:rPr lang="es-ES" sz="2000" b="1" dirty="0"/>
              <a:t>z </a:t>
            </a:r>
            <a:r>
              <a:rPr lang="es-ES" sz="2000" b="1" dirty="0" err="1"/>
              <a:t>mrtvých</a:t>
            </a:r>
            <a:r>
              <a:rPr lang="es-ES" sz="2000" b="1" dirty="0"/>
              <a:t>"? (Marek 9</a:t>
            </a:r>
            <a:r>
              <a:rPr lang="cs-CZ" sz="2000" b="1" dirty="0"/>
              <a:t>,</a:t>
            </a:r>
            <a:r>
              <a:rPr lang="es-ES" sz="2000" b="1" dirty="0"/>
              <a:t>10). </a:t>
            </a:r>
            <a:r>
              <a:rPr lang="es-ES" sz="2000" b="1" dirty="0" err="1"/>
              <a:t>Učedníci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mohli</a:t>
            </a:r>
            <a:r>
              <a:rPr lang="es-ES" sz="2000" b="1" dirty="0"/>
              <a:t> </a:t>
            </a:r>
            <a:r>
              <a:rPr lang="es-ES" sz="2000" b="1" dirty="0" err="1"/>
              <a:t>pochopit</a:t>
            </a:r>
            <a:r>
              <a:rPr lang="es-ES" sz="2000" b="1" dirty="0"/>
              <a:t> z </a:t>
            </a:r>
            <a:r>
              <a:rPr lang="es-ES" sz="2000" b="1" dirty="0" err="1"/>
              <a:t>Jairovy</a:t>
            </a:r>
            <a:r>
              <a:rPr lang="es-ES" sz="2000" b="1" dirty="0"/>
              <a:t> </a:t>
            </a:r>
            <a:r>
              <a:rPr lang="es-ES" sz="2000" b="1" dirty="0" err="1"/>
              <a:t>dcery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zemřela</a:t>
            </a:r>
            <a:r>
              <a:rPr lang="es-ES" sz="2000" b="1" dirty="0"/>
              <a:t>. Ale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Mesiáš</a:t>
            </a:r>
            <a:r>
              <a:rPr lang="es-ES" sz="2000" b="1" dirty="0"/>
              <a:t>. </a:t>
            </a:r>
            <a:r>
              <a:rPr lang="es-ES" sz="2000" b="1" dirty="0" err="1"/>
              <a:t>Nepřišel</a:t>
            </a:r>
            <a:r>
              <a:rPr lang="es-ES" sz="2000" b="1" dirty="0"/>
              <a:t> </a:t>
            </a:r>
            <a:r>
              <a:rPr lang="es-ES" sz="2000" b="1" dirty="0" err="1"/>
              <a:t>zemřít</a:t>
            </a:r>
            <a:r>
              <a:rPr lang="es-ES" sz="2000" b="1" dirty="0"/>
              <a:t>, ale </a:t>
            </a:r>
            <a:r>
              <a:rPr lang="es-ES" sz="2000" b="1" dirty="0" err="1"/>
              <a:t>vládnout</a:t>
            </a:r>
            <a:r>
              <a:rPr lang="es-ES" sz="2000" b="1" dirty="0"/>
              <a:t>. </a:t>
            </a:r>
            <a:r>
              <a:rPr lang="es-ES" sz="2000" b="1" dirty="0" err="1"/>
              <a:t>Mysleli</a:t>
            </a:r>
            <a:r>
              <a:rPr lang="es-ES" sz="2000" b="1" dirty="0"/>
              <a:t> si, </a:t>
            </a:r>
            <a:r>
              <a:rPr lang="es-ES" sz="2000" b="1" dirty="0" err="1"/>
              <a:t>že</a:t>
            </a:r>
            <a:r>
              <a:rPr lang="es-ES" sz="2000" b="1" dirty="0"/>
              <a:t> tato </a:t>
            </a:r>
            <a:r>
              <a:rPr lang="es-ES" sz="2000" b="1" dirty="0" err="1"/>
              <a:t>Ježíšova</a:t>
            </a:r>
            <a:r>
              <a:rPr lang="es-ES" sz="2000" b="1" dirty="0"/>
              <a:t> </a:t>
            </a:r>
            <a:r>
              <a:rPr lang="es-ES" sz="2000" b="1" dirty="0" err="1"/>
              <a:t>slova</a:t>
            </a:r>
            <a:r>
              <a:rPr lang="es-ES" sz="2000" b="1" dirty="0"/>
              <a:t> musí </a:t>
            </a:r>
            <a:r>
              <a:rPr lang="es-ES" sz="2000" b="1" dirty="0" err="1"/>
              <a:t>mít</a:t>
            </a:r>
            <a:r>
              <a:rPr lang="es-ES" sz="2000" b="1" dirty="0"/>
              <a:t> </a:t>
            </a:r>
            <a:r>
              <a:rPr lang="es-ES" sz="2000" b="1" dirty="0" err="1"/>
              <a:t>duchovní</a:t>
            </a:r>
            <a:r>
              <a:rPr lang="es-ES" sz="2000" b="1" dirty="0"/>
              <a:t> </a:t>
            </a:r>
            <a:r>
              <a:rPr lang="es-ES" sz="2000" b="1" dirty="0" err="1"/>
              <a:t>význam</a:t>
            </a:r>
            <a:r>
              <a:rPr lang="es-ES" sz="2000" b="1" dirty="0"/>
              <a:t>, </a:t>
            </a:r>
            <a:r>
              <a:rPr lang="es-ES" sz="2000" b="1" dirty="0" err="1"/>
              <a:t>něco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"</a:t>
            </a:r>
            <a:r>
              <a:rPr lang="es-ES" sz="2000" b="1" dirty="0" err="1"/>
              <a:t>znovuzrození</a:t>
            </a:r>
            <a:r>
              <a:rPr lang="es-ES" sz="2000" b="1" dirty="0"/>
              <a:t>".</a:t>
            </a:r>
          </a:p>
        </p:txBody>
      </p:sp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E5ED5CAA-1367-AE72-2CF0-1610D6296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869" y="3429000"/>
            <a:ext cx="2292427" cy="3057525"/>
          </a:xfrm>
          <a:prstGeom prst="snip2DiagRect">
            <a:avLst>
              <a:gd name="adj1" fmla="val 1679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 hombre con una flor en la cabeza&#10;&#10;Descripción generada automáticamente con confianza baja">
            <a:extLst>
              <a:ext uri="{FF2B5EF4-FFF2-40B4-BE49-F238E27FC236}">
                <a16:creationId xmlns:a16="http://schemas.microsoft.com/office/drawing/2014/main" id="{59FFEC6B-E87C-0636-7FD1-3366725C3E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450" y="213508"/>
            <a:ext cx="4053108" cy="30398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Imagen 8" descr="Un hombre con fuego en el aire&#10;&#10;Descripción generada automáticamente con confianza media">
            <a:extLst>
              <a:ext uri="{FF2B5EF4-FFF2-40B4-BE49-F238E27FC236}">
                <a16:creationId xmlns:a16="http://schemas.microsoft.com/office/drawing/2014/main" id="{F6B339CF-BDE7-DE9F-864B-6105DADC3C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23" y="3429000"/>
            <a:ext cx="2310649" cy="30575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A967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Forma, Rectángulo&#10;&#10;Descripción generada automáticamente">
            <a:extLst>
              <a:ext uri="{FF2B5EF4-FFF2-40B4-BE49-F238E27FC236}">
                <a16:creationId xmlns:a16="http://schemas.microsoft.com/office/drawing/2014/main" id="{75EF151E-7ECC-1597-8CEA-6419381A5D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236" y="4155260"/>
            <a:ext cx="289180" cy="289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A76A2FCF-A6D3-30C0-AE97-1B5F654114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190" y="5821934"/>
            <a:ext cx="289180" cy="289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Forma&#10;&#10;Descripción generada automáticamente con confianza media">
            <a:extLst>
              <a:ext uri="{FF2B5EF4-FFF2-40B4-BE49-F238E27FC236}">
                <a16:creationId xmlns:a16="http://schemas.microsoft.com/office/drawing/2014/main" id="{68AA8E1D-802A-9A15-E97B-BC43037914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446073"/>
            <a:ext cx="289180" cy="289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B35490F3-059C-F100-6A75-614216549C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190" y="4529518"/>
            <a:ext cx="289180" cy="289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F3631ADB-54E2-9992-1E4E-48EC8D0ACD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190" y="6206798"/>
            <a:ext cx="289180" cy="289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Forma, Flecha&#10;&#10;Descripción generada automáticamente">
            <a:extLst>
              <a:ext uri="{FF2B5EF4-FFF2-40B4-BE49-F238E27FC236}">
                <a16:creationId xmlns:a16="http://schemas.microsoft.com/office/drawing/2014/main" id="{FB8A9D4C-9FB5-4177-9B25-3A32230CDB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115" y="3663166"/>
            <a:ext cx="509960" cy="4003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Descripción generada automáticamente">
            <a:extLst>
              <a:ext uri="{FF2B5EF4-FFF2-40B4-BE49-F238E27FC236}">
                <a16:creationId xmlns:a16="http://schemas.microsoft.com/office/drawing/2014/main" id="{33B9C889-C80F-ACFB-A6BB-5C77EFE7B1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115" y="4957762"/>
            <a:ext cx="509960" cy="4003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F419DB-83D5-53E3-1206-54643FDE65AC}"/>
              </a:ext>
            </a:extLst>
          </p:cNvPr>
          <p:cNvSpPr txBox="1"/>
          <p:nvPr/>
        </p:nvSpPr>
        <p:spPr>
          <a:xfrm>
            <a:off x="208722" y="1844725"/>
            <a:ext cx="7658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Učedníci</a:t>
            </a:r>
            <a:r>
              <a:rPr lang="es-ES" sz="2000" b="1" dirty="0"/>
              <a:t> </a:t>
            </a:r>
            <a:r>
              <a:rPr lang="es-ES" sz="2000" b="1" dirty="0" err="1"/>
              <a:t>měli</a:t>
            </a:r>
            <a:r>
              <a:rPr lang="es-ES" sz="2000" b="1" dirty="0"/>
              <a:t> </a:t>
            </a:r>
            <a:r>
              <a:rPr lang="es-ES" sz="2000" b="1" dirty="0" err="1"/>
              <a:t>jasnou</a:t>
            </a:r>
            <a:r>
              <a:rPr lang="es-ES" sz="2000" b="1" dirty="0"/>
              <a:t> </a:t>
            </a:r>
            <a:r>
              <a:rPr lang="es-ES" sz="2000" b="1" dirty="0" err="1"/>
              <a:t>představu</a:t>
            </a:r>
            <a:r>
              <a:rPr lang="es-ES" sz="2000" b="1" dirty="0"/>
              <a:t> o </a:t>
            </a:r>
            <a:r>
              <a:rPr lang="es-ES" sz="2000" b="1" dirty="0" err="1"/>
              <a:t>tom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měl</a:t>
            </a:r>
            <a:r>
              <a:rPr lang="es-ES" sz="2000" b="1" dirty="0"/>
              <a:t> </a:t>
            </a:r>
            <a:r>
              <a:rPr lang="es-ES" sz="2000" b="1" dirty="0" err="1"/>
              <a:t>Kristus</a:t>
            </a:r>
            <a:r>
              <a:rPr lang="es-ES" sz="2000" b="1" dirty="0"/>
              <a:t> </a:t>
            </a:r>
            <a:r>
              <a:rPr lang="es-ES" sz="2000" b="1" dirty="0" err="1"/>
              <a:t>dělat</a:t>
            </a:r>
            <a:r>
              <a:rPr lang="es-ES" sz="2000" b="1" dirty="0"/>
              <a:t>. Proto </a:t>
            </a:r>
            <a:r>
              <a:rPr lang="es-ES" sz="2000" b="1" dirty="0" err="1"/>
              <a:t>bylo</a:t>
            </a:r>
            <a:r>
              <a:rPr lang="es-ES" sz="2000" b="1" dirty="0"/>
              <a:t> pro </a:t>
            </a:r>
            <a:r>
              <a:rPr lang="es-ES" sz="2000" b="1" dirty="0" err="1"/>
              <a:t>Ježíše</a:t>
            </a:r>
            <a:r>
              <a:rPr lang="es-ES" sz="2000" b="1" dirty="0"/>
              <a:t> </a:t>
            </a:r>
            <a:r>
              <a:rPr lang="es-ES" sz="2000" b="1" dirty="0" err="1"/>
              <a:t>obtížné</a:t>
            </a:r>
            <a:r>
              <a:rPr lang="es-ES" sz="2000" b="1" dirty="0"/>
              <a:t> </a:t>
            </a:r>
            <a:r>
              <a:rPr lang="es-ES" sz="2000" b="1" dirty="0" err="1"/>
              <a:t>vysvětlit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tomu</a:t>
            </a:r>
            <a:r>
              <a:rPr lang="es-ES" sz="2000" b="1" dirty="0"/>
              <a:t>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není</a:t>
            </a:r>
            <a:r>
              <a:rPr lang="es-ES" sz="2000" b="1" dirty="0"/>
              <a:t>;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poslání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 jiné;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nepřišel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ustanovil</a:t>
            </a:r>
            <a:r>
              <a:rPr lang="es-ES" sz="2000" b="1" dirty="0"/>
              <a:t> </a:t>
            </a:r>
            <a:r>
              <a:rPr lang="es-ES" sz="2000" b="1" dirty="0" err="1"/>
              <a:t>pozemské</a:t>
            </a:r>
            <a:r>
              <a:rPr lang="es-ES" sz="2000" b="1" dirty="0"/>
              <a:t> </a:t>
            </a:r>
            <a:r>
              <a:rPr lang="es-ES" sz="2000" b="1" dirty="0" err="1"/>
              <a:t>království</a:t>
            </a:r>
            <a:r>
              <a:rPr lang="es-ES" sz="2000" b="1" dirty="0"/>
              <a:t>; </a:t>
            </a:r>
            <a:r>
              <a:rPr lang="es-ES" sz="2000" b="1" dirty="0" err="1"/>
              <a:t>že</a:t>
            </a:r>
            <a:r>
              <a:rPr lang="es-ES" sz="2000" b="1" dirty="0"/>
              <a:t> cesta </a:t>
            </a:r>
            <a:r>
              <a:rPr lang="cs-CZ" sz="2000" b="1" dirty="0"/>
              <a:t>           </a:t>
            </a:r>
            <a:r>
              <a:rPr lang="es-ES" sz="2000" b="1" dirty="0"/>
              <a:t>ke </a:t>
            </a:r>
            <a:r>
              <a:rPr lang="es-ES" sz="2000" b="1" dirty="0" err="1"/>
              <a:t>slávě</a:t>
            </a:r>
            <a:r>
              <a:rPr lang="es-ES" sz="2000" b="1" dirty="0"/>
              <a:t> vedla </a:t>
            </a:r>
            <a:r>
              <a:rPr lang="es-ES" sz="2000" b="1" dirty="0" err="1"/>
              <a:t>skrze</a:t>
            </a:r>
            <a:r>
              <a:rPr lang="es-ES" sz="2000" b="1" dirty="0"/>
              <a:t> </a:t>
            </a:r>
            <a:r>
              <a:rPr lang="es-ES" sz="2000" b="1" dirty="0" err="1"/>
              <a:t>kříž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232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7D8C73-6904-F457-25AD-09AC169F413A}"/>
              </a:ext>
            </a:extLst>
          </p:cNvPr>
          <p:cNvSpPr txBox="1"/>
          <p:nvPr/>
        </p:nvSpPr>
        <p:spPr>
          <a:xfrm>
            <a:off x="0" y="1754493"/>
            <a:ext cx="87301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0" b="1" dirty="0">
                <a:ln w="12700" cmpd="sng">
                  <a:solidFill>
                    <a:srgbClr val="B8783A"/>
                  </a:solidFill>
                  <a:prstDash val="solid"/>
                </a:ln>
                <a:gradFill>
                  <a:gsLst>
                    <a:gs pos="0">
                      <a:schemeClr val="bg2">
                        <a:lumMod val="75000"/>
                      </a:schemeClr>
                    </a:gs>
                    <a:gs pos="4000">
                      <a:srgbClr val="FFFF81"/>
                    </a:gs>
                    <a:gs pos="87000">
                      <a:schemeClr val="bg2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VÝUKA VE DVOU FÁZÍCH</a:t>
            </a:r>
          </a:p>
        </p:txBody>
      </p:sp>
    </p:spTree>
    <p:extLst>
      <p:ext uri="{BB962C8B-B14F-4D97-AF65-F5344CB8AC3E}">
        <p14:creationId xmlns:p14="http://schemas.microsoft.com/office/powerpoint/2010/main" val="24231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286461-4388-F559-4B63-83865BA751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25400">
              <a:bevelT h="25400" prst="softRound"/>
              <a:contourClr>
                <a:schemeClr val="accent3">
                  <a:lumMod val="75000"/>
                </a:schemeClr>
              </a:contourClr>
            </a:sp3d>
          </a:bodyPr>
          <a:lstStyle/>
          <a:p>
            <a:pPr algn="ctr"/>
            <a:r>
              <a:rPr lang="cs-CZ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VIDĚT NAPROSTO JASNĚ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C8D5FE-9D68-38F1-ACA4-BA75BEED5143}"/>
              </a:ext>
            </a:extLst>
          </p:cNvPr>
          <p:cNvSpPr txBox="1"/>
          <p:nvPr/>
        </p:nvSpPr>
        <p:spPr>
          <a:xfrm>
            <a:off x="585786" y="622875"/>
            <a:ext cx="110204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On pozvedl oči a řekl: ´Vidím lidi, vypadají jako stromy, a chodí´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8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B4F90B-3D85-7922-7591-DF791D2955BE}"/>
              </a:ext>
            </a:extLst>
          </p:cNvPr>
          <p:cNvSpPr txBox="1"/>
          <p:nvPr/>
        </p:nvSpPr>
        <p:spPr>
          <a:xfrm>
            <a:off x="6207323" y="1026665"/>
            <a:ext cx="5984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Uzdravení</a:t>
            </a:r>
            <a:r>
              <a:rPr lang="es-ES" sz="2000" b="1" dirty="0"/>
              <a:t> </a:t>
            </a:r>
            <a:r>
              <a:rPr lang="es-ES" sz="2000" b="1" dirty="0" err="1"/>
              <a:t>zaznamenané</a:t>
            </a:r>
            <a:r>
              <a:rPr lang="es-ES" sz="2000" b="1" dirty="0"/>
              <a:t> v </a:t>
            </a:r>
            <a:r>
              <a:rPr lang="es-ES" sz="2000" b="1" dirty="0" err="1"/>
              <a:t>Markovi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22-26 je </a:t>
            </a:r>
            <a:r>
              <a:rPr lang="es-ES" sz="2000" b="1" dirty="0" err="1"/>
              <a:t>nejpodivnější</a:t>
            </a:r>
            <a:r>
              <a:rPr lang="es-ES" sz="2000" b="1" dirty="0"/>
              <a:t> z </a:t>
            </a:r>
            <a:r>
              <a:rPr lang="es-ES" sz="2000" b="1" dirty="0" err="1"/>
              <a:t>těch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vykonal</a:t>
            </a:r>
            <a:r>
              <a:rPr lang="es-ES" sz="2000" b="1" dirty="0"/>
              <a:t>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BDF4618E-1510-1786-9A9B-2C5B92783707}"/>
              </a:ext>
            </a:extLst>
          </p:cNvPr>
          <p:cNvGrpSpPr/>
          <p:nvPr/>
        </p:nvGrpSpPr>
        <p:grpSpPr>
          <a:xfrm>
            <a:off x="168714" y="1136653"/>
            <a:ext cx="5859028" cy="2929514"/>
            <a:chOff x="7658101" y="1062458"/>
            <a:chExt cx="4267200" cy="2133600"/>
          </a:xfrm>
        </p:grpSpPr>
        <p:pic>
          <p:nvPicPr>
            <p:cNvPr id="8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A71D5B4-DAF1-7BEA-12C8-2340E5AFF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8101" y="1062458"/>
              <a:ext cx="4267200" cy="2133600"/>
            </a:xfrm>
            <a:prstGeom prst="rect">
              <a:avLst/>
            </a:prstGeom>
            <a:ln w="38100" cap="sq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Imagen 3" descr="Imagen que contiene agua&#10;&#10;Descripción generada automáticamente">
              <a:extLst>
                <a:ext uri="{FF2B5EF4-FFF2-40B4-BE49-F238E27FC236}">
                  <a16:creationId xmlns:a16="http://schemas.microsoft.com/office/drawing/2014/main" id="{CB22DCF5-7F0A-972F-70B1-F3795D489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7214" y="1155503"/>
              <a:ext cx="1838274" cy="102943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1" name="Imagen 10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C5E4C5BA-60A3-762D-3138-BC2DD55AA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865" y="4194852"/>
            <a:ext cx="3256145" cy="2506715"/>
          </a:xfrm>
          <a:prstGeom prst="roundRect">
            <a:avLst>
              <a:gd name="adj" fmla="val 7451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17423"/>
            </a:contourClr>
          </a:sp3d>
        </p:spPr>
      </p:pic>
      <p:pic>
        <p:nvPicPr>
          <p:cNvPr id="13" name="Imagen 12" descr="Una caricatura de una persona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266C570C-0CBF-596C-1800-D3E0F29B75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"/>
          <a:stretch/>
        </p:blipFill>
        <p:spPr>
          <a:xfrm>
            <a:off x="6127038" y="4194852"/>
            <a:ext cx="2561530" cy="2506715"/>
          </a:xfrm>
          <a:prstGeom prst="roundRect">
            <a:avLst>
              <a:gd name="adj" fmla="val 898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9900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08CD751-1DDE-A7F5-9B58-361441C1277F}"/>
              </a:ext>
            </a:extLst>
          </p:cNvPr>
          <p:cNvSpPr txBox="1"/>
          <p:nvPr/>
        </p:nvSpPr>
        <p:spPr>
          <a:xfrm>
            <a:off x="149186" y="4176011"/>
            <a:ext cx="58785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</a:t>
            </a:r>
            <a:r>
              <a:rPr lang="es-ES" sz="2000" b="1" dirty="0" err="1"/>
              <a:t>první</a:t>
            </a:r>
            <a:r>
              <a:rPr lang="es-ES" sz="2000" b="1" dirty="0"/>
              <a:t> </a:t>
            </a:r>
            <a:r>
              <a:rPr lang="es-ES" sz="2000" b="1" dirty="0" err="1"/>
              <a:t>fázi</a:t>
            </a:r>
            <a:r>
              <a:rPr lang="es-ES" sz="2000" b="1" dirty="0"/>
              <a:t> </a:t>
            </a:r>
            <a:r>
              <a:rPr lang="es-ES" sz="2000" b="1" dirty="0" err="1"/>
              <a:t>učedníci</a:t>
            </a:r>
            <a:r>
              <a:rPr lang="es-ES" sz="2000" b="1" dirty="0"/>
              <a:t> </a:t>
            </a:r>
            <a:r>
              <a:rPr lang="es-ES" sz="2000" b="1" dirty="0" err="1"/>
              <a:t>došli</a:t>
            </a:r>
            <a:r>
              <a:rPr lang="es-ES" sz="2000" b="1" dirty="0"/>
              <a:t> k </a:t>
            </a:r>
            <a:r>
              <a:rPr lang="es-ES" sz="2000" b="1" dirty="0" err="1"/>
              <a:t>závěru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je </a:t>
            </a:r>
            <a:r>
              <a:rPr lang="es-ES" sz="2000" b="1" dirty="0" err="1"/>
              <a:t>Kristus</a:t>
            </a:r>
            <a:r>
              <a:rPr lang="es-ES" sz="2000" b="1" dirty="0"/>
              <a:t>. Aby si tuto </a:t>
            </a:r>
            <a:r>
              <a:rPr lang="es-ES" sz="2000" b="1" dirty="0" err="1"/>
              <a:t>pravdu</a:t>
            </a:r>
            <a:r>
              <a:rPr lang="es-ES" sz="2000" b="1" dirty="0"/>
              <a:t> </a:t>
            </a:r>
            <a:r>
              <a:rPr lang="es-ES" sz="2000" b="1" dirty="0" err="1"/>
              <a:t>upevnil</a:t>
            </a:r>
            <a:r>
              <a:rPr lang="es-ES" sz="2000" b="1" dirty="0"/>
              <a:t> v </a:t>
            </a:r>
            <a:r>
              <a:rPr lang="es-ES" sz="2000" b="1" dirty="0" err="1"/>
              <a:t>mysli</a:t>
            </a:r>
            <a:r>
              <a:rPr lang="es-ES" sz="2000" b="1" dirty="0"/>
              <a:t>, </a:t>
            </a:r>
            <a:r>
              <a:rPr lang="es-ES" sz="2000" b="1" dirty="0" err="1"/>
              <a:t>vedl</a:t>
            </a:r>
            <a:r>
              <a:rPr lang="es-ES" sz="2000" b="1" dirty="0"/>
              <a:t> je </a:t>
            </a:r>
            <a:r>
              <a:rPr lang="es-ES" sz="2000" b="1" dirty="0" err="1"/>
              <a:t>Ježíš</a:t>
            </a:r>
            <a:r>
              <a:rPr lang="es-ES" sz="2000" b="1" dirty="0"/>
              <a:t> k </a:t>
            </a:r>
            <a:r>
              <a:rPr lang="es-ES" sz="2000" b="1" dirty="0" err="1"/>
              <a:t>tomu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ji </a:t>
            </a:r>
            <a:r>
              <a:rPr lang="es-ES" sz="2000" b="1" dirty="0" err="1"/>
              <a:t>oznamovali</a:t>
            </a:r>
            <a:r>
              <a:rPr lang="es-ES" sz="2000" b="1" dirty="0"/>
              <a:t> </a:t>
            </a:r>
            <a:r>
              <a:rPr lang="es-ES" sz="2000" b="1" dirty="0" err="1"/>
              <a:t>tím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položil</a:t>
            </a:r>
            <a:r>
              <a:rPr lang="es-ES" sz="2000" b="1" dirty="0"/>
              <a:t> </a:t>
            </a:r>
            <a:r>
              <a:rPr lang="es-ES" sz="2000" b="1" dirty="0" err="1"/>
              <a:t>nepřímou</a:t>
            </a:r>
            <a:r>
              <a:rPr lang="es-ES" sz="2000" b="1" dirty="0"/>
              <a:t> </a:t>
            </a:r>
            <a:r>
              <a:rPr lang="es-ES" sz="2000" b="1" dirty="0" err="1"/>
              <a:t>otázku</a:t>
            </a:r>
            <a:r>
              <a:rPr lang="es-ES" sz="2000" b="1" dirty="0"/>
              <a:t> a </a:t>
            </a:r>
            <a:r>
              <a:rPr lang="es-ES" sz="2000" b="1" dirty="0" err="1"/>
              <a:t>přímou</a:t>
            </a:r>
            <a:r>
              <a:rPr lang="es-ES" sz="2000" b="1" dirty="0"/>
              <a:t> </a:t>
            </a:r>
            <a:r>
              <a:rPr lang="es-ES" sz="2000" b="1" dirty="0" err="1"/>
              <a:t>otázku</a:t>
            </a:r>
            <a:r>
              <a:rPr lang="cs-CZ" sz="2000" b="1" dirty="0"/>
              <a:t>                                         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27-29).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64FC83-DF63-6870-BE48-B5638CEA785F}"/>
              </a:ext>
            </a:extLst>
          </p:cNvPr>
          <p:cNvSpPr txBox="1"/>
          <p:nvPr/>
        </p:nvSpPr>
        <p:spPr>
          <a:xfrm>
            <a:off x="6207323" y="2677858"/>
            <a:ext cx="59846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Tento</a:t>
            </a:r>
            <a:r>
              <a:rPr lang="es-ES" sz="2000" b="1" dirty="0"/>
              <a:t> </a:t>
            </a:r>
            <a:r>
              <a:rPr lang="es-ES" sz="2000" b="1" dirty="0" err="1"/>
              <a:t>zázrak</a:t>
            </a:r>
            <a:r>
              <a:rPr lang="es-ES" sz="2000" b="1" dirty="0"/>
              <a:t> </a:t>
            </a:r>
            <a:r>
              <a:rPr lang="es-ES" sz="2000" b="1" dirty="0" err="1"/>
              <a:t>slouží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podobenství</a:t>
            </a:r>
            <a:r>
              <a:rPr lang="es-ES" sz="2000" b="1" dirty="0"/>
              <a:t> o </a:t>
            </a:r>
            <a:r>
              <a:rPr lang="es-ES" sz="2000" b="1" dirty="0" err="1"/>
              <a:t>tom</a:t>
            </a:r>
            <a:r>
              <a:rPr lang="es-ES" sz="2000" b="1" dirty="0"/>
              <a:t>, </a:t>
            </a: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měl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poučovat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učedníky</a:t>
            </a:r>
            <a:r>
              <a:rPr lang="es-ES" sz="2000" b="1" dirty="0"/>
              <a:t> a </a:t>
            </a:r>
            <a:r>
              <a:rPr lang="es-ES" sz="2000" b="1" dirty="0" err="1"/>
              <a:t>připravovat</a:t>
            </a:r>
            <a:r>
              <a:rPr lang="es-ES" sz="2000" b="1" dirty="0"/>
              <a:t> je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nejlépe</a:t>
            </a:r>
            <a:r>
              <a:rPr lang="es-ES" sz="2000" b="1" dirty="0"/>
              <a:t> </a:t>
            </a:r>
            <a:r>
              <a:rPr lang="es-ES" sz="2000" b="1" dirty="0" err="1"/>
              <a:t>pochopili</a:t>
            </a:r>
            <a:r>
              <a:rPr lang="es-ES" sz="2000" b="1" dirty="0"/>
              <a:t> </a:t>
            </a:r>
            <a:r>
              <a:rPr lang="es-ES" sz="2000" b="1" dirty="0" err="1"/>
              <a:t>skutečnost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spásného</a:t>
            </a:r>
            <a:r>
              <a:rPr lang="es-ES" sz="2000" b="1" dirty="0"/>
              <a:t> </a:t>
            </a:r>
            <a:r>
              <a:rPr lang="es-ES" sz="2000" b="1" dirty="0" err="1"/>
              <a:t>poslání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750D55C-E069-CA91-9175-5717005154DC}"/>
              </a:ext>
            </a:extLst>
          </p:cNvPr>
          <p:cNvSpPr txBox="1"/>
          <p:nvPr/>
        </p:nvSpPr>
        <p:spPr>
          <a:xfrm>
            <a:off x="6207323" y="1698373"/>
            <a:ext cx="59846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</a:t>
            </a:r>
            <a:r>
              <a:rPr lang="es-ES" sz="2000" b="1" dirty="0" err="1"/>
              <a:t>první</a:t>
            </a:r>
            <a:r>
              <a:rPr lang="es-ES" sz="2000" b="1" dirty="0"/>
              <a:t> </a:t>
            </a:r>
            <a:r>
              <a:rPr lang="es-ES" sz="2000" b="1" dirty="0" err="1"/>
              <a:t>fázi</a:t>
            </a:r>
            <a:r>
              <a:rPr lang="es-ES" sz="2000" b="1" dirty="0"/>
              <a:t> je </a:t>
            </a:r>
            <a:r>
              <a:rPr lang="es-ES" sz="2000" b="1" dirty="0" err="1"/>
              <a:t>člověk</a:t>
            </a:r>
            <a:r>
              <a:rPr lang="es-ES" sz="2000" b="1" dirty="0"/>
              <a:t> </a:t>
            </a:r>
            <a:r>
              <a:rPr lang="es-ES" sz="2000" b="1" dirty="0" err="1"/>
              <a:t>schopen</a:t>
            </a:r>
            <a:r>
              <a:rPr lang="es-ES" sz="2000" b="1" dirty="0"/>
              <a:t> </a:t>
            </a:r>
            <a:r>
              <a:rPr lang="es-ES" sz="2000" b="1" dirty="0" err="1"/>
              <a:t>vidět</a:t>
            </a:r>
            <a:r>
              <a:rPr lang="es-ES" sz="2000" b="1" dirty="0"/>
              <a:t> </a:t>
            </a:r>
            <a:r>
              <a:rPr lang="es-ES" sz="2000" b="1" dirty="0" err="1"/>
              <a:t>rozmazaně</a:t>
            </a:r>
            <a:r>
              <a:rPr lang="es-ES" sz="2000" b="1" dirty="0"/>
              <a:t>.</a:t>
            </a:r>
            <a:r>
              <a:rPr lang="cs-CZ" sz="2000" b="1" dirty="0"/>
              <a:t>                 </a:t>
            </a:r>
            <a:r>
              <a:rPr lang="es-ES" sz="2000" b="1" dirty="0"/>
              <a:t> Ve </a:t>
            </a:r>
            <a:r>
              <a:rPr lang="es-ES" sz="2000" b="1" dirty="0" err="1"/>
              <a:t>druhé</a:t>
            </a:r>
            <a:r>
              <a:rPr lang="es-ES" sz="2000" b="1" dirty="0"/>
              <a:t> </a:t>
            </a:r>
            <a:r>
              <a:rPr lang="es-ES" sz="2000" b="1" dirty="0" err="1"/>
              <a:t>fázi</a:t>
            </a:r>
            <a:r>
              <a:rPr lang="es-ES" sz="2000" b="1" dirty="0"/>
              <a:t> </a:t>
            </a:r>
            <a:r>
              <a:rPr lang="es-ES" sz="2000" b="1" dirty="0" err="1"/>
              <a:t>konečně</a:t>
            </a:r>
            <a:r>
              <a:rPr lang="es-ES" sz="2000" b="1" dirty="0"/>
              <a:t> </a:t>
            </a:r>
            <a:r>
              <a:rPr lang="es-ES" sz="2000" b="1" dirty="0" err="1"/>
              <a:t>vidí</a:t>
            </a:r>
            <a:r>
              <a:rPr lang="es-ES" sz="2000" b="1" dirty="0"/>
              <a:t> </a:t>
            </a:r>
            <a:r>
              <a:rPr lang="es-ES" sz="2000" b="1" dirty="0" err="1"/>
              <a:t>jasně</a:t>
            </a:r>
            <a:r>
              <a:rPr lang="es-ES" sz="20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DCDAA6-BD4C-6E9F-0099-4447014EC0B1}"/>
              </a:ext>
            </a:extLst>
          </p:cNvPr>
          <p:cNvSpPr txBox="1"/>
          <p:nvPr/>
        </p:nvSpPr>
        <p:spPr>
          <a:xfrm>
            <a:off x="168714" y="5807227"/>
            <a:ext cx="58590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 </a:t>
            </a:r>
            <a:r>
              <a:rPr lang="es-ES" sz="2000" b="1" dirty="0" err="1"/>
              <a:t>tomto</a:t>
            </a:r>
            <a:r>
              <a:rPr lang="es-ES" sz="2000" b="1" dirty="0"/>
              <a:t> </a:t>
            </a:r>
            <a:r>
              <a:rPr lang="es-ES" sz="2000" b="1" dirty="0" err="1"/>
              <a:t>prohlášení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museli</a:t>
            </a:r>
            <a:r>
              <a:rPr lang="es-ES" sz="2000" b="1" dirty="0"/>
              <a:t> </a:t>
            </a:r>
            <a:r>
              <a:rPr lang="es-ES" sz="2000" b="1" dirty="0" err="1"/>
              <a:t>mlčet</a:t>
            </a:r>
            <a:r>
              <a:rPr lang="es-ES" sz="2000" b="1" dirty="0"/>
              <a:t>, </a:t>
            </a:r>
            <a:r>
              <a:rPr lang="es-ES" sz="2000" b="1" dirty="0" err="1"/>
              <a:t>protože</a:t>
            </a:r>
            <a:r>
              <a:rPr lang="es-ES" sz="2000" b="1" dirty="0"/>
              <a:t> </a:t>
            </a:r>
            <a:r>
              <a:rPr lang="es-ES" sz="2000" b="1" dirty="0" err="1"/>
              <a:t>ještě</a:t>
            </a:r>
            <a:r>
              <a:rPr lang="es-ES" sz="2000" b="1" dirty="0"/>
              <a:t> </a:t>
            </a:r>
            <a:r>
              <a:rPr lang="es-ES" sz="2000" b="1" dirty="0" err="1"/>
              <a:t>nepochopili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plný</a:t>
            </a:r>
            <a:r>
              <a:rPr lang="es-ES" sz="2000" b="1" dirty="0"/>
              <a:t> </a:t>
            </a:r>
            <a:r>
              <a:rPr lang="es-ES" sz="2000" b="1" dirty="0" err="1"/>
              <a:t>význam</a:t>
            </a:r>
            <a:r>
              <a:rPr lang="es-ES" sz="2000" b="1" dirty="0"/>
              <a:t> </a:t>
            </a:r>
            <a:r>
              <a:rPr lang="cs-CZ" sz="2000" b="1" dirty="0"/>
              <a:t>                                                 </a:t>
            </a:r>
            <a:r>
              <a:rPr lang="es-ES" sz="2000" b="1" dirty="0"/>
              <a:t>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30).</a:t>
            </a:r>
          </a:p>
        </p:txBody>
      </p:sp>
    </p:spTree>
    <p:extLst>
      <p:ext uri="{BB962C8B-B14F-4D97-AF65-F5344CB8AC3E}">
        <p14:creationId xmlns:p14="http://schemas.microsoft.com/office/powerpoint/2010/main" val="34614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7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1E6480FB-5B32-961A-F7CD-4D4672C5B4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670953"/>
            <a:ext cx="12192000" cy="0"/>
          </a:xfrm>
          <a:prstGeom prst="line">
            <a:avLst/>
          </a:prstGeom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7E693DF7-E9DC-F2D0-2CE6-A0B096A54590}"/>
              </a:ext>
            </a:extLst>
          </p:cNvPr>
          <p:cNvSpPr txBox="1"/>
          <p:nvPr/>
        </p:nvSpPr>
        <p:spPr>
          <a:xfrm>
            <a:off x="0" y="0"/>
            <a:ext cx="90068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C</a:t>
            </a:r>
            <a:r>
              <a:rPr lang="cs-CZ" sz="4400" b="1" spc="600" dirty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E</a:t>
            </a:r>
            <a:r>
              <a:rPr lang="es-ES" sz="4400" b="1" spc="600" dirty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N</a:t>
            </a:r>
            <a:r>
              <a:rPr lang="cs-CZ" sz="4400" b="1" spc="600" dirty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A UČ</a:t>
            </a:r>
            <a:r>
              <a:rPr lang="es-ES" sz="4400" b="1" spc="600" dirty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E</a:t>
            </a:r>
            <a:r>
              <a:rPr lang="cs-CZ" sz="4400" b="1" spc="600" dirty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D</a:t>
            </a:r>
            <a:r>
              <a:rPr lang="es-ES" sz="4400" b="1" spc="600" dirty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N</a:t>
            </a:r>
            <a:r>
              <a:rPr lang="cs-CZ" sz="4400" b="1" spc="600" dirty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IC</a:t>
            </a:r>
            <a:r>
              <a:rPr lang="es-ES" sz="4400" b="1" spc="600" dirty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T</a:t>
            </a:r>
            <a:r>
              <a:rPr lang="cs-CZ" sz="4400" b="1" spc="600" dirty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VÍ</a:t>
            </a:r>
            <a:endParaRPr lang="es-ES" sz="4400" b="1" spc="600" dirty="0">
              <a:ln w="1905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8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B479DD-3C94-E664-DF10-9E11AEE499BB}"/>
              </a:ext>
            </a:extLst>
          </p:cNvPr>
          <p:cNvSpPr txBox="1"/>
          <p:nvPr/>
        </p:nvSpPr>
        <p:spPr>
          <a:xfrm>
            <a:off x="1" y="671423"/>
            <a:ext cx="900685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 začal je učit, že Syn člověka musí mnoho trpět, být zavržen od starších, velekněží a zákoníků, být zabit a po třech dnech vstát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8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31)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E7B18E-9C69-5BAC-6C61-6FFD6DD24DE6}"/>
              </a:ext>
            </a:extLst>
          </p:cNvPr>
          <p:cNvSpPr txBox="1"/>
          <p:nvPr/>
        </p:nvSpPr>
        <p:spPr>
          <a:xfrm>
            <a:off x="4009549" y="1861729"/>
            <a:ext cx="805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 </a:t>
            </a:r>
            <a:r>
              <a:rPr lang="es-ES" sz="2000" b="1" dirty="0" err="1"/>
              <a:t>druhé</a:t>
            </a:r>
            <a:r>
              <a:rPr lang="es-ES" sz="2000" b="1" dirty="0"/>
              <a:t> </a:t>
            </a:r>
            <a:r>
              <a:rPr lang="es-ES" sz="2000" b="1" dirty="0" err="1"/>
              <a:t>fázi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učení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Ježíšova</a:t>
            </a:r>
            <a:r>
              <a:rPr lang="es-ES" sz="2000" b="1" dirty="0"/>
              <a:t> </a:t>
            </a:r>
            <a:r>
              <a:rPr lang="es-ES" sz="2000" b="1" dirty="0" err="1"/>
              <a:t>slova</a:t>
            </a:r>
            <a:r>
              <a:rPr lang="es-ES" sz="2000" b="1" dirty="0"/>
              <a:t> </a:t>
            </a:r>
            <a:r>
              <a:rPr lang="es-ES" sz="2000" b="1" dirty="0" err="1"/>
              <a:t>velmi</a:t>
            </a:r>
            <a:r>
              <a:rPr lang="es-ES" sz="2000" b="1" dirty="0"/>
              <a:t> </a:t>
            </a:r>
            <a:r>
              <a:rPr lang="es-ES" sz="2000" b="1" dirty="0" err="1"/>
              <a:t>jasná</a:t>
            </a:r>
            <a:r>
              <a:rPr lang="es-ES" sz="2000" b="1" dirty="0"/>
              <a:t>: </a:t>
            </a:r>
            <a:r>
              <a:rPr lang="es-ES" sz="2000" b="1" dirty="0" err="1"/>
              <a:t>zavržení</a:t>
            </a:r>
            <a:r>
              <a:rPr lang="es-ES" sz="2000" b="1" dirty="0"/>
              <a:t>, </a:t>
            </a:r>
            <a:r>
              <a:rPr lang="es-ES" sz="2000" b="1" dirty="0" err="1"/>
              <a:t>smrt</a:t>
            </a:r>
            <a:r>
              <a:rPr lang="es-ES" sz="2000" b="1" dirty="0"/>
              <a:t> a </a:t>
            </a:r>
            <a:r>
              <a:rPr lang="es-ES" sz="2000" b="1" dirty="0" err="1"/>
              <a:t>vzkříšení</a:t>
            </a:r>
            <a:r>
              <a:rPr lang="es-ES" sz="2000" b="1" dirty="0"/>
              <a:t> (Marek 8</a:t>
            </a:r>
            <a:r>
              <a:rPr lang="cs-CZ" sz="2000" b="1" dirty="0"/>
              <a:t>,</a:t>
            </a:r>
            <a:r>
              <a:rPr lang="es-ES" sz="2000" b="1" dirty="0"/>
              <a:t>31-32a). Ale v </a:t>
            </a:r>
            <a:r>
              <a:rPr lang="es-ES" sz="2000" b="1" dirty="0" err="1"/>
              <a:t>Petrově</a:t>
            </a:r>
            <a:r>
              <a:rPr lang="es-ES" sz="2000" b="1" dirty="0"/>
              <a:t> </a:t>
            </a:r>
            <a:r>
              <a:rPr lang="es-ES" sz="2000" b="1" dirty="0" err="1"/>
              <a:t>hlavě</a:t>
            </a:r>
            <a:r>
              <a:rPr lang="cs-CZ" sz="2000" b="1" dirty="0"/>
              <a:t> se</a:t>
            </a:r>
            <a:r>
              <a:rPr lang="es-ES" sz="2000" b="1" dirty="0"/>
              <a:t> </a:t>
            </a:r>
            <a:r>
              <a:rPr lang="es-ES" sz="2000" b="1" dirty="0" err="1"/>
              <a:t>něco</a:t>
            </a:r>
            <a:r>
              <a:rPr lang="es-ES" sz="2000" b="1" dirty="0"/>
              <a:t> v</a:t>
            </a:r>
            <a:r>
              <a:rPr lang="cs-CZ" sz="2000" b="1" dirty="0" err="1"/>
              <a:t>zbouři</a:t>
            </a:r>
            <a:r>
              <a:rPr lang="es-ES" sz="2000" b="1" dirty="0"/>
              <a:t>lo</a:t>
            </a:r>
            <a:r>
              <a:rPr lang="cs-CZ" sz="2000" b="1" dirty="0"/>
              <a:t> </a:t>
            </a:r>
            <a:r>
              <a:rPr lang="es-ES" sz="2000" b="1" dirty="0"/>
              <a:t>: „</a:t>
            </a:r>
            <a:r>
              <a:rPr lang="cs-CZ" sz="2000" b="1" dirty="0"/>
              <a:t>Buď toho uchráněn, </a:t>
            </a:r>
            <a:r>
              <a:rPr lang="es-ES" sz="2000" b="1" dirty="0" err="1"/>
              <a:t>Pane</a:t>
            </a:r>
            <a:r>
              <a:rPr lang="es-ES" sz="2000" b="1" dirty="0"/>
              <a:t>, </a:t>
            </a:r>
            <a:r>
              <a:rPr lang="cs-CZ" sz="2000" b="1" dirty="0"/>
              <a:t>to se ti nemůže stát!</a:t>
            </a:r>
            <a:r>
              <a:rPr lang="es-ES" sz="2000" b="1" dirty="0"/>
              <a:t> " </a:t>
            </a:r>
            <a:r>
              <a:rPr lang="cs-CZ" sz="2000" b="1" dirty="0"/>
              <a:t>                                                               </a:t>
            </a:r>
            <a:r>
              <a:rPr lang="es-ES" sz="2000" b="1" dirty="0"/>
              <a:t>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32b; M</a:t>
            </a:r>
            <a:r>
              <a:rPr lang="cs-CZ" sz="2000" b="1" dirty="0"/>
              <a:t>a</a:t>
            </a:r>
            <a:r>
              <a:rPr lang="es-ES" sz="2000" b="1" dirty="0"/>
              <a:t>t</a:t>
            </a:r>
            <a:r>
              <a:rPr lang="cs-CZ" sz="2000" b="1" dirty="0" err="1"/>
              <a:t>ouš</a:t>
            </a:r>
            <a:r>
              <a:rPr lang="es-ES" sz="2000" b="1" dirty="0"/>
              <a:t> 16</a:t>
            </a:r>
            <a:r>
              <a:rPr lang="cs-CZ" sz="2000" b="1" dirty="0"/>
              <a:t>,</a:t>
            </a:r>
            <a:r>
              <a:rPr lang="es-ES" sz="2000" b="1" dirty="0"/>
              <a:t>22).</a:t>
            </a:r>
          </a:p>
        </p:txBody>
      </p:sp>
      <p:pic>
        <p:nvPicPr>
          <p:cNvPr id="4" name="Imagen 3" descr="Un hombre con un bate de beisbol&#10;&#10;Descripción generada automáticamente con confianza baja">
            <a:extLst>
              <a:ext uri="{FF2B5EF4-FFF2-40B4-BE49-F238E27FC236}">
                <a16:creationId xmlns:a16="http://schemas.microsoft.com/office/drawing/2014/main" id="{C8DAE16D-0066-536B-9C53-45747C0C7C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7"/>
          <a:stretch/>
        </p:blipFill>
        <p:spPr>
          <a:xfrm>
            <a:off x="9176138" y="3301465"/>
            <a:ext cx="2853102" cy="3449597"/>
          </a:xfrm>
          <a:prstGeom prst="roundRect">
            <a:avLst>
              <a:gd name="adj" fmla="val 0"/>
            </a:avLst>
          </a:prstGeom>
          <a:ln w="190500" cap="rnd">
            <a:solidFill>
              <a:srgbClr val="A6722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ABC0E3-4B9E-D531-0CC4-3B05F5B3E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96" y="4482887"/>
            <a:ext cx="3553419" cy="21320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 descr="Imagen que contiene sostener, zapatos, puesto, niña&#10;&#10;Descripción generada automáticamente">
            <a:extLst>
              <a:ext uri="{FF2B5EF4-FFF2-40B4-BE49-F238E27FC236}">
                <a16:creationId xmlns:a16="http://schemas.microsoft.com/office/drawing/2014/main" id="{1B9D2892-EB51-567B-0C6F-87C51B841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59" y="1794354"/>
            <a:ext cx="3781550" cy="2565133"/>
          </a:xfrm>
          <a:prstGeom prst="ellipse">
            <a:avLst/>
          </a:prstGeom>
          <a:ln w="63500" cap="rnd">
            <a:solidFill>
              <a:schemeClr val="accent3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7BA294C-51AA-8687-5A25-28A8F32CF472}"/>
              </a:ext>
            </a:extLst>
          </p:cNvPr>
          <p:cNvSpPr txBox="1"/>
          <p:nvPr/>
        </p:nvSpPr>
        <p:spPr>
          <a:xfrm>
            <a:off x="3957579" y="5158346"/>
            <a:ext cx="51012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nebylo</a:t>
            </a:r>
            <a:r>
              <a:rPr lang="es-ES" sz="2000" b="1" dirty="0"/>
              <a:t> </a:t>
            </a:r>
            <a:r>
              <a:rPr lang="es-ES" sz="2000" b="1" dirty="0" err="1"/>
              <a:t>vše</a:t>
            </a:r>
            <a:r>
              <a:rPr lang="es-ES" sz="2000" b="1" dirty="0"/>
              <a:t>.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následovníci</a:t>
            </a:r>
            <a:r>
              <a:rPr lang="es-ES" sz="2000" b="1" dirty="0"/>
              <a:t> </a:t>
            </a:r>
            <a:r>
              <a:rPr lang="es-ES" sz="2000" b="1" dirty="0" err="1"/>
              <a:t>museli</a:t>
            </a:r>
            <a:r>
              <a:rPr lang="es-ES" sz="2000" b="1" dirty="0"/>
              <a:t>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ochotni</a:t>
            </a:r>
            <a:r>
              <a:rPr lang="es-ES" sz="2000" b="1" dirty="0"/>
              <a:t> </a:t>
            </a:r>
            <a:r>
              <a:rPr lang="es-ES" sz="2000" b="1" dirty="0" err="1"/>
              <a:t>kráčet</a:t>
            </a:r>
            <a:r>
              <a:rPr lang="es-ES" sz="2000" b="1" dirty="0"/>
              <a:t> </a:t>
            </a:r>
            <a:r>
              <a:rPr lang="es-ES" sz="2000" b="1" dirty="0" err="1"/>
              <a:t>stejnou</a:t>
            </a:r>
            <a:r>
              <a:rPr lang="es-ES" sz="2000" b="1" dirty="0"/>
              <a:t> </a:t>
            </a:r>
            <a:r>
              <a:rPr lang="es-ES" sz="2000" b="1" dirty="0" err="1"/>
              <a:t>cestou</a:t>
            </a:r>
            <a:r>
              <a:rPr lang="es-ES" sz="2000" b="1" dirty="0"/>
              <a:t>: </a:t>
            </a:r>
            <a:r>
              <a:rPr lang="es-ES" sz="2000" b="1" dirty="0" err="1"/>
              <a:t>vzít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sebe </a:t>
            </a:r>
            <a:r>
              <a:rPr lang="es-ES" sz="2000" b="1" dirty="0" err="1"/>
              <a:t>kříž</a:t>
            </a:r>
            <a:r>
              <a:rPr lang="es-ES" sz="2000" b="1" dirty="0"/>
              <a:t> a </a:t>
            </a:r>
            <a:r>
              <a:rPr lang="es-ES" sz="2000" b="1" dirty="0" err="1"/>
              <a:t>žít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zemřít</a:t>
            </a:r>
            <a:r>
              <a:rPr lang="es-ES" sz="2000" b="1" dirty="0"/>
              <a:t> pro </a:t>
            </a:r>
            <a:r>
              <a:rPr lang="es-ES" sz="2000" b="1" dirty="0" err="1"/>
              <a:t>vzácný</a:t>
            </a:r>
            <a:r>
              <a:rPr lang="es-ES" sz="2000" b="1" dirty="0"/>
              <a:t> dar </a:t>
            </a:r>
            <a:r>
              <a:rPr lang="es-ES" sz="2000" b="1" dirty="0" err="1"/>
              <a:t>spasení</a:t>
            </a:r>
            <a:r>
              <a:rPr lang="es-ES" sz="2000" b="1" dirty="0"/>
              <a:t> a </a:t>
            </a:r>
            <a:r>
              <a:rPr lang="es-ES" sz="2000" b="1" dirty="0" err="1"/>
              <a:t>pomáhat</a:t>
            </a:r>
            <a:r>
              <a:rPr lang="es-ES" sz="2000" b="1" dirty="0"/>
              <a:t> </a:t>
            </a:r>
            <a:r>
              <a:rPr lang="es-ES" sz="2000" b="1" dirty="0" err="1"/>
              <a:t>druhým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dosáhli</a:t>
            </a:r>
            <a:r>
              <a:rPr lang="es-ES" sz="2000" b="1" dirty="0"/>
              <a:t> </a:t>
            </a:r>
            <a:r>
              <a:rPr lang="cs-CZ" sz="2000" b="1" dirty="0"/>
              <a:t>                     </a:t>
            </a:r>
            <a:r>
              <a:rPr lang="es-ES" sz="2000" b="1" dirty="0"/>
              <a:t>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34-38).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C7EC321-12AD-7B39-4DAE-C18D67B37924}"/>
              </a:ext>
            </a:extLst>
          </p:cNvPr>
          <p:cNvSpPr txBox="1"/>
          <p:nvPr/>
        </p:nvSpPr>
        <p:spPr>
          <a:xfrm>
            <a:off x="4009549" y="3202261"/>
            <a:ext cx="49973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Aniž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tušil</a:t>
            </a:r>
            <a:r>
              <a:rPr lang="es-ES" sz="2000" b="1" dirty="0"/>
              <a:t>, </a:t>
            </a:r>
            <a:r>
              <a:rPr lang="es-ES" sz="2000" b="1" dirty="0" err="1"/>
              <a:t>používal</a:t>
            </a:r>
            <a:r>
              <a:rPr lang="es-ES" sz="2000" b="1" dirty="0"/>
              <a:t> </a:t>
            </a:r>
            <a:r>
              <a:rPr lang="es-ES" sz="2000" b="1" dirty="0" err="1"/>
              <a:t>Petr</a:t>
            </a:r>
            <a:r>
              <a:rPr lang="es-ES" sz="2000" b="1" dirty="0"/>
              <a:t> </a:t>
            </a:r>
            <a:r>
              <a:rPr lang="es-ES" sz="2000" b="1" dirty="0" err="1"/>
              <a:t>stejnou</a:t>
            </a:r>
            <a:r>
              <a:rPr lang="es-ES" sz="2000" b="1" dirty="0"/>
              <a:t> </a:t>
            </a:r>
            <a:r>
              <a:rPr lang="es-ES" sz="2000" b="1" dirty="0" err="1"/>
              <a:t>taktiku</a:t>
            </a:r>
            <a:r>
              <a:rPr lang="es-ES" sz="2000" b="1" dirty="0"/>
              <a:t>, </a:t>
            </a:r>
            <a:r>
              <a:rPr lang="es-ES" sz="2000" b="1" dirty="0" err="1"/>
              <a:t>jakou</a:t>
            </a:r>
            <a:r>
              <a:rPr lang="es-ES" sz="2000" b="1" dirty="0"/>
              <a:t> </a:t>
            </a:r>
            <a:r>
              <a:rPr lang="es-ES" sz="2000" b="1" dirty="0" err="1"/>
              <a:t>používal</a:t>
            </a:r>
            <a:r>
              <a:rPr lang="es-ES" sz="2000" b="1" dirty="0"/>
              <a:t> </a:t>
            </a:r>
            <a:r>
              <a:rPr lang="es-ES" sz="2000" b="1" dirty="0" err="1"/>
              <a:t>Satan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poušti</a:t>
            </a:r>
            <a:r>
              <a:rPr lang="cs-CZ" sz="2000" b="1" dirty="0"/>
              <a:t>                    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t</a:t>
            </a:r>
            <a:r>
              <a:rPr lang="cs-CZ" sz="2000" b="1" dirty="0" err="1"/>
              <a:t>ouš</a:t>
            </a:r>
            <a:r>
              <a:rPr lang="es-ES" sz="2000" b="1" dirty="0"/>
              <a:t> 4,8</a:t>
            </a:r>
            <a:r>
              <a:rPr lang="cs-CZ" sz="2000" b="1" dirty="0"/>
              <a:t>.</a:t>
            </a:r>
            <a:r>
              <a:rPr lang="es-ES" sz="2000" b="1" dirty="0"/>
              <a:t>9; Marek 8</a:t>
            </a:r>
            <a:r>
              <a:rPr lang="cs-CZ" sz="2000" b="1" dirty="0"/>
              <a:t>,</a:t>
            </a:r>
            <a:r>
              <a:rPr lang="es-ES" sz="2000" b="1" dirty="0"/>
              <a:t>33). </a:t>
            </a:r>
            <a:r>
              <a:rPr lang="es-ES" sz="2000" b="1" dirty="0" err="1"/>
              <a:t>Snadná</a:t>
            </a:r>
            <a:r>
              <a:rPr lang="es-ES" sz="2000" b="1" dirty="0"/>
              <a:t> cesta vedla </a:t>
            </a:r>
            <a:r>
              <a:rPr lang="es-ES" sz="2000" b="1" dirty="0" err="1"/>
              <a:t>Ježíše</a:t>
            </a:r>
            <a:r>
              <a:rPr lang="es-ES" sz="2000" b="1" dirty="0"/>
              <a:t> do </a:t>
            </a:r>
            <a:r>
              <a:rPr lang="es-ES" sz="2000" b="1" dirty="0" err="1"/>
              <a:t>pozemského</a:t>
            </a:r>
            <a:r>
              <a:rPr lang="es-ES" sz="2000" b="1" dirty="0"/>
              <a:t> </a:t>
            </a:r>
            <a:r>
              <a:rPr lang="es-ES" sz="2000" b="1" dirty="0" err="1"/>
              <a:t>království</a:t>
            </a:r>
            <a:r>
              <a:rPr lang="cs-CZ" sz="2000" b="1" dirty="0"/>
              <a:t>.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těžké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vedlo k </a:t>
            </a:r>
            <a:r>
              <a:rPr lang="es-ES" sz="2000" b="1" dirty="0" err="1"/>
              <a:t>tomu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dosáhl</a:t>
            </a:r>
            <a:r>
              <a:rPr lang="es-ES" sz="2000" b="1" dirty="0"/>
              <a:t> </a:t>
            </a:r>
            <a:r>
              <a:rPr lang="es-ES" sz="2000" b="1" dirty="0" err="1"/>
              <a:t>spasení</a:t>
            </a:r>
            <a:r>
              <a:rPr lang="es-ES" sz="2000" b="1" dirty="0"/>
              <a:t> </a:t>
            </a:r>
            <a:r>
              <a:rPr lang="cs-CZ" sz="2000" b="1" dirty="0"/>
              <a:t>  </a:t>
            </a:r>
            <a:r>
              <a:rPr lang="es-ES" sz="2000" b="1" dirty="0"/>
              <a:t>v </a:t>
            </a:r>
            <a:r>
              <a:rPr lang="es-ES" sz="2000" b="1" dirty="0" err="1"/>
              <a:t>náš</a:t>
            </a:r>
            <a:r>
              <a:rPr lang="es-ES" sz="2000" b="1" dirty="0"/>
              <a:t> </a:t>
            </a:r>
            <a:r>
              <a:rPr lang="es-ES" sz="2000" b="1" dirty="0" err="1"/>
              <a:t>prospěch</a:t>
            </a:r>
            <a:r>
              <a:rPr lang="es-ES" sz="2000" b="1" dirty="0"/>
              <a:t>.</a:t>
            </a:r>
          </a:p>
        </p:txBody>
      </p:sp>
      <p:pic>
        <p:nvPicPr>
          <p:cNvPr id="12" name="Imagen 11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281E9FC-D97F-9FEA-1399-613007CB32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6854" y="106938"/>
            <a:ext cx="3061087" cy="172186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7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7D8C73-6904-F457-25AD-09AC169F413A}"/>
              </a:ext>
            </a:extLst>
          </p:cNvPr>
          <p:cNvSpPr txBox="1"/>
          <p:nvPr/>
        </p:nvSpPr>
        <p:spPr>
          <a:xfrm>
            <a:off x="0" y="1211568"/>
            <a:ext cx="87301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UČENÍ </a:t>
            </a:r>
            <a:r>
              <a:rPr lang="cs-CZ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  <a:r>
              <a:rPr lang="es-E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NEBESKÉM</a:t>
            </a:r>
            <a:r>
              <a:rPr lang="es-E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KRÁLOVSTVÍ</a:t>
            </a:r>
          </a:p>
        </p:txBody>
      </p:sp>
    </p:spTree>
    <p:extLst>
      <p:ext uri="{BB962C8B-B14F-4D97-AF65-F5344CB8AC3E}">
        <p14:creationId xmlns:p14="http://schemas.microsoft.com/office/powerpoint/2010/main" val="11097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3CD807-D46D-7FBD-C717-CC89173DB481}"/>
              </a:ext>
            </a:extLst>
          </p:cNvPr>
          <p:cNvSpPr txBox="1"/>
          <p:nvPr/>
        </p:nvSpPr>
        <p:spPr>
          <a:xfrm>
            <a:off x="0" y="-4969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660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NA HOŘE PROMĚNĚNÍ</a:t>
            </a:r>
            <a:r>
              <a:rPr lang="es-ES" sz="4400" b="1" dirty="0">
                <a:ln w="660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 </a:t>
            </a:r>
            <a:r>
              <a:rPr lang="cs-CZ" sz="4400" b="1" dirty="0">
                <a:ln w="660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A</a:t>
            </a:r>
            <a:r>
              <a:rPr lang="es-ES" sz="4400" b="1" dirty="0">
                <a:ln w="660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 P</a:t>
            </a:r>
            <a:r>
              <a:rPr lang="cs-CZ" sz="4400" b="1" dirty="0">
                <a:ln w="660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OD NÍ</a:t>
            </a:r>
            <a:endParaRPr lang="es-ES" sz="4400" b="1" dirty="0">
              <a:ln w="660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5E9120-0D1A-8F5D-1D0E-9B012CCD9B81}"/>
              </a:ext>
            </a:extLst>
          </p:cNvPr>
          <p:cNvSpPr txBox="1"/>
          <p:nvPr/>
        </p:nvSpPr>
        <p:spPr>
          <a:xfrm>
            <a:off x="1209674" y="603452"/>
            <a:ext cx="977265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Zjevil se jim Eliáš a Mojžíš a rozmlouvali s Ježíšem.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9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94B779-4F1A-59C1-883F-9B9720EF0653}"/>
              </a:ext>
            </a:extLst>
          </p:cNvPr>
          <p:cNvSpPr txBox="1"/>
          <p:nvPr/>
        </p:nvSpPr>
        <p:spPr>
          <a:xfrm>
            <a:off x="3796751" y="1022479"/>
            <a:ext cx="8290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Petr</a:t>
            </a:r>
            <a:r>
              <a:rPr lang="es-ES" sz="2000" b="1" dirty="0"/>
              <a:t>, </a:t>
            </a:r>
            <a:r>
              <a:rPr lang="es-ES" sz="2000" b="1" dirty="0" err="1"/>
              <a:t>Jakub</a:t>
            </a:r>
            <a:r>
              <a:rPr lang="es-ES" sz="2000" b="1" dirty="0"/>
              <a:t> a Jan si </a:t>
            </a:r>
            <a:r>
              <a:rPr lang="es-ES" sz="2000" b="1" dirty="0" err="1"/>
              <a:t>nebyli</a:t>
            </a:r>
            <a:r>
              <a:rPr lang="es-ES" sz="2000" b="1" dirty="0"/>
              <a:t> </a:t>
            </a:r>
            <a:r>
              <a:rPr lang="es-ES" sz="2000" b="1" dirty="0" err="1"/>
              <a:t>plně</a:t>
            </a:r>
            <a:r>
              <a:rPr lang="es-ES" sz="2000" b="1" dirty="0"/>
              <a:t> </a:t>
            </a:r>
            <a:r>
              <a:rPr lang="es-ES" sz="2000" b="1" dirty="0" err="1"/>
              <a:t>vědomi</a:t>
            </a:r>
            <a:r>
              <a:rPr lang="es-ES" sz="2000" b="1" dirty="0"/>
              <a:t> </a:t>
            </a:r>
            <a:r>
              <a:rPr lang="es-ES" sz="2000" b="1" dirty="0" err="1"/>
              <a:t>toho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hoře</a:t>
            </a:r>
            <a:r>
              <a:rPr lang="es-ES" sz="2000" b="1" dirty="0"/>
              <a:t> </a:t>
            </a:r>
            <a:r>
              <a:rPr lang="es-ES" sz="2000" b="1" dirty="0" err="1"/>
              <a:t>zahlédli</a:t>
            </a:r>
            <a:r>
              <a:rPr lang="es-ES" sz="2000" b="1" dirty="0"/>
              <a:t> </a:t>
            </a:r>
            <a:r>
              <a:rPr lang="cs-CZ" sz="2000" b="1" dirty="0"/>
              <a:t>k</a:t>
            </a:r>
            <a:r>
              <a:rPr lang="es-ES" sz="2000" b="1" dirty="0" err="1"/>
              <a:t>rálovství</a:t>
            </a:r>
            <a:r>
              <a:rPr lang="es-ES" sz="2000" b="1" dirty="0"/>
              <a:t> </a:t>
            </a:r>
            <a:r>
              <a:rPr lang="es-ES" sz="2000" b="1" dirty="0" err="1"/>
              <a:t>slávy</a:t>
            </a:r>
            <a:r>
              <a:rPr lang="es-ES" sz="2000" b="1" dirty="0"/>
              <a:t>, </a:t>
            </a:r>
            <a:r>
              <a:rPr lang="es-ES" sz="2000" b="1" dirty="0" err="1"/>
              <a:t>miniaturní</a:t>
            </a:r>
            <a:r>
              <a:rPr lang="es-ES" sz="2000" b="1" dirty="0"/>
              <a:t> </a:t>
            </a:r>
            <a:r>
              <a:rPr lang="es-ES" sz="2000" b="1" dirty="0" err="1"/>
              <a:t>znázornění</a:t>
            </a:r>
            <a:r>
              <a:rPr lang="es-ES" sz="2000" b="1" dirty="0"/>
              <a:t> </a:t>
            </a:r>
            <a:r>
              <a:rPr lang="cs-CZ" sz="2000" b="1" dirty="0"/>
              <a:t>d</a:t>
            </a:r>
            <a:r>
              <a:rPr lang="es-ES" sz="2000" b="1" dirty="0" err="1"/>
              <a:t>ruhého</a:t>
            </a:r>
            <a:r>
              <a:rPr lang="es-ES" sz="2000" b="1" dirty="0"/>
              <a:t> </a:t>
            </a:r>
            <a:r>
              <a:rPr lang="es-ES" sz="2000" b="1" dirty="0" err="1"/>
              <a:t>příchodu</a:t>
            </a:r>
            <a:r>
              <a:rPr lang="cs-CZ" sz="2000" b="1" dirty="0"/>
              <a:t> Pána</a:t>
            </a:r>
            <a:r>
              <a:rPr lang="es-ES" sz="2000" b="1" dirty="0"/>
              <a:t> </a:t>
            </a:r>
            <a:r>
              <a:rPr lang="es-ES" sz="2000" b="1" dirty="0" err="1"/>
              <a:t>Ježíše</a:t>
            </a:r>
            <a:r>
              <a:rPr lang="es-ES" sz="2000" b="1" dirty="0"/>
              <a:t> </a:t>
            </a:r>
            <a:r>
              <a:rPr lang="cs-CZ" sz="2000" b="1" dirty="0"/>
              <a:t>                                                       </a:t>
            </a:r>
            <a:r>
              <a:rPr lang="es-ES" sz="2000" b="1" dirty="0"/>
              <a:t>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9</a:t>
            </a:r>
            <a:r>
              <a:rPr lang="cs-CZ" sz="2000" b="1" dirty="0"/>
              <a:t>,</a:t>
            </a:r>
            <a:r>
              <a:rPr lang="es-ES" sz="2000" b="1" dirty="0"/>
              <a:t>1-4).</a:t>
            </a:r>
          </a:p>
        </p:txBody>
      </p:sp>
      <p:pic>
        <p:nvPicPr>
          <p:cNvPr id="4" name="Imagen 3" descr="Un grupo de personas sentadas en una cama&#10;&#10;Descripción generada automáticamente con confianza baja">
            <a:extLst>
              <a:ext uri="{FF2B5EF4-FFF2-40B4-BE49-F238E27FC236}">
                <a16:creationId xmlns:a16="http://schemas.microsoft.com/office/drawing/2014/main" id="{F1B32560-806B-415B-1EF9-648C8C7959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76" y="1083366"/>
            <a:ext cx="3627616" cy="50093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4B0B6D62-E0A6-3175-8A98-5BC02D1BDF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424" y="4084983"/>
            <a:ext cx="4076284" cy="26324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E160339-C1DB-B2C4-04C3-56B534FC321E}"/>
              </a:ext>
            </a:extLst>
          </p:cNvPr>
          <p:cNvSpPr txBox="1"/>
          <p:nvPr/>
        </p:nvSpPr>
        <p:spPr>
          <a:xfrm>
            <a:off x="104776" y="6150114"/>
            <a:ext cx="7488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S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vírou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je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možné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všechno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. Ale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pokud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vám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chybí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víra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,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volejte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jako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onen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otec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: "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Věřím</a:t>
            </a:r>
            <a:r>
              <a:rPr lang="cs-CZ" sz="2000" b="1" dirty="0">
                <a:solidFill>
                  <a:srgbClr val="000000"/>
                </a:solidFill>
                <a:latin typeface="Aptos" panose="020B0004020202020204" pitchFamily="34" charset="0"/>
              </a:rPr>
              <a:t>,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pomoz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mé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ne</a:t>
            </a:r>
            <a:r>
              <a:rPr lang="cs-CZ" sz="2000" b="1" dirty="0">
                <a:solidFill>
                  <a:srgbClr val="000000"/>
                </a:solidFill>
                <a:latin typeface="Aptos" panose="020B0004020202020204" pitchFamily="34" charset="0"/>
              </a:rPr>
              <a:t>do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v</a:t>
            </a:r>
            <a:r>
              <a:rPr lang="cs-CZ" sz="2000" b="1" dirty="0">
                <a:solidFill>
                  <a:srgbClr val="000000"/>
                </a:solidFill>
                <a:latin typeface="Aptos" panose="020B0004020202020204" pitchFamily="34" charset="0"/>
              </a:rPr>
              <a:t>ě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ře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"</a:t>
            </a:r>
            <a:r>
              <a:rPr lang="es-ES" sz="2000" b="1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(M</a:t>
            </a:r>
            <a:r>
              <a:rPr lang="cs-CZ" sz="2000" b="1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a</a:t>
            </a:r>
            <a:r>
              <a:rPr lang="es-ES" sz="2000" b="1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r</a:t>
            </a:r>
            <a:r>
              <a:rPr lang="cs-CZ" sz="2000" b="1" kern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ek</a:t>
            </a:r>
            <a:r>
              <a:rPr lang="es-ES" sz="2000" b="1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9</a:t>
            </a:r>
            <a:r>
              <a:rPr lang="cs-CZ" sz="2000" b="1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,</a:t>
            </a:r>
            <a:r>
              <a:rPr lang="es-ES" sz="2000" b="1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24).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E4A9F9E-5505-4FE4-1317-B91465BA3C1D}"/>
              </a:ext>
            </a:extLst>
          </p:cNvPr>
          <p:cNvSpPr txBox="1"/>
          <p:nvPr/>
        </p:nvSpPr>
        <p:spPr>
          <a:xfrm>
            <a:off x="3796750" y="3944875"/>
            <a:ext cx="40762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Když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sestupoval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z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hory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,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začal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být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zřejmý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současný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stav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cs-CZ" sz="2000" b="1" dirty="0">
                <a:solidFill>
                  <a:srgbClr val="000000"/>
                </a:solidFill>
                <a:latin typeface="Aptos" panose="020B0004020202020204" pitchFamily="34" charset="0"/>
              </a:rPr>
              <a:t>k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rálovství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.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Nedostatek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víry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ohrožoval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samotnou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jeho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strukturu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.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Apoštolům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chyběla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víra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a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zoufalý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otec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ztratil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s-ES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důvěru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(M</a:t>
            </a:r>
            <a:r>
              <a:rPr lang="cs-CZ" sz="2000" b="1" dirty="0">
                <a:solidFill>
                  <a:srgbClr val="000000"/>
                </a:solidFill>
                <a:latin typeface="Aptos" panose="020B0004020202020204" pitchFamily="34" charset="0"/>
              </a:rPr>
              <a:t>a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r</a:t>
            </a:r>
            <a:r>
              <a:rPr lang="cs-CZ" sz="2000" b="1" dirty="0" err="1">
                <a:solidFill>
                  <a:srgbClr val="000000"/>
                </a:solidFill>
                <a:latin typeface="Aptos" panose="020B0004020202020204" pitchFamily="34" charset="0"/>
              </a:rPr>
              <a:t>ek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 9</a:t>
            </a:r>
            <a:r>
              <a:rPr lang="cs-CZ" sz="2000" b="1" dirty="0">
                <a:solidFill>
                  <a:srgbClr val="000000"/>
                </a:solidFill>
                <a:latin typeface="Aptos" panose="020B0004020202020204" pitchFamily="34" charset="0"/>
              </a:rPr>
              <a:t>,</a:t>
            </a: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14-22).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AA04104-F3F6-E104-DA57-7B54687CA557}"/>
              </a:ext>
            </a:extLst>
          </p:cNvPr>
          <p:cNvSpPr txBox="1"/>
          <p:nvPr/>
        </p:nvSpPr>
        <p:spPr>
          <a:xfrm>
            <a:off x="3796750" y="2970743"/>
            <a:ext cx="83602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Aby </a:t>
            </a:r>
            <a:r>
              <a:rPr lang="es-ES" sz="2000" b="1" dirty="0" err="1"/>
              <a:t>mrtví</a:t>
            </a:r>
            <a:r>
              <a:rPr lang="es-ES" sz="2000" b="1" dirty="0"/>
              <a:t> v </a:t>
            </a:r>
            <a:r>
              <a:rPr lang="es-ES" sz="2000" b="1" dirty="0" err="1"/>
              <a:t>Kristu</a:t>
            </a:r>
            <a:r>
              <a:rPr lang="es-ES" sz="2000" b="1" dirty="0"/>
              <a:t> – </a:t>
            </a:r>
            <a:r>
              <a:rPr lang="es-ES" sz="2000" b="1" dirty="0" err="1"/>
              <a:t>představovaní</a:t>
            </a:r>
            <a:r>
              <a:rPr lang="es-ES" sz="2000" b="1" dirty="0"/>
              <a:t> </a:t>
            </a:r>
            <a:r>
              <a:rPr lang="es-ES" sz="2000" b="1" dirty="0" err="1"/>
              <a:t>Mojžíšem</a:t>
            </a:r>
            <a:r>
              <a:rPr lang="es-ES" sz="2000" b="1" dirty="0"/>
              <a:t> – a </a:t>
            </a:r>
            <a:r>
              <a:rPr lang="es-ES" sz="2000" b="1" dirty="0" err="1"/>
              <a:t>živí</a:t>
            </a:r>
            <a:r>
              <a:rPr lang="es-ES" sz="2000" b="1" dirty="0"/>
              <a:t> </a:t>
            </a:r>
            <a:r>
              <a:rPr lang="es-ES" sz="2000" b="1" dirty="0" err="1"/>
              <a:t>věřící</a:t>
            </a:r>
            <a:r>
              <a:rPr lang="es-ES" sz="2000" b="1" dirty="0"/>
              <a:t> z </a:t>
            </a:r>
            <a:r>
              <a:rPr lang="es-ES" sz="2000" b="1" dirty="0" err="1"/>
              <a:t>poslední</a:t>
            </a:r>
            <a:r>
              <a:rPr lang="es-ES" sz="2000" b="1" dirty="0"/>
              <a:t> </a:t>
            </a:r>
            <a:r>
              <a:rPr lang="es-ES" sz="2000" b="1" dirty="0" err="1"/>
              <a:t>generace</a:t>
            </a:r>
            <a:r>
              <a:rPr lang="es-ES" sz="2000" b="1" dirty="0"/>
              <a:t> – </a:t>
            </a:r>
            <a:r>
              <a:rPr lang="es-ES" sz="2000" b="1" dirty="0" err="1"/>
              <a:t>reprezentovaní</a:t>
            </a:r>
            <a:r>
              <a:rPr lang="es-ES" sz="2000" b="1" dirty="0"/>
              <a:t> </a:t>
            </a:r>
            <a:r>
              <a:rPr lang="es-ES" sz="2000" b="1" dirty="0" err="1"/>
              <a:t>Eliášem</a:t>
            </a:r>
            <a:r>
              <a:rPr lang="es-ES" sz="2000" b="1" dirty="0"/>
              <a:t> – </a:t>
            </a:r>
            <a:r>
              <a:rPr lang="es-ES" sz="2000" b="1" dirty="0" err="1"/>
              <a:t>mohli</a:t>
            </a:r>
            <a:r>
              <a:rPr lang="es-ES" sz="2000" b="1" dirty="0"/>
              <a:t> </a:t>
            </a:r>
            <a:r>
              <a:rPr lang="es-ES" sz="2000" b="1" dirty="0" err="1"/>
              <a:t>vstoupit</a:t>
            </a:r>
            <a:r>
              <a:rPr lang="es-ES" sz="2000" b="1" dirty="0"/>
              <a:t> do </a:t>
            </a:r>
            <a:r>
              <a:rPr lang="es-ES" sz="2000" b="1" dirty="0" err="1"/>
              <a:t>slávy</a:t>
            </a:r>
            <a:r>
              <a:rPr lang="es-ES" sz="2000" b="1" dirty="0"/>
              <a:t>, </a:t>
            </a:r>
            <a:r>
              <a:rPr lang="es-ES" sz="2000" b="1" dirty="0" err="1"/>
              <a:t>musel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zemřít</a:t>
            </a:r>
            <a:r>
              <a:rPr lang="es-ES" sz="2000" b="1" dirty="0"/>
              <a:t> v </a:t>
            </a:r>
            <a:r>
              <a:rPr lang="es-ES" sz="2000" b="1" dirty="0" err="1"/>
              <a:t>Jeruzalémě</a:t>
            </a:r>
            <a:r>
              <a:rPr lang="es-ES" sz="2000" b="1" dirty="0"/>
              <a:t>.</a:t>
            </a:r>
            <a:endParaRPr lang="es-ES" sz="2000" b="1" kern="1200" dirty="0">
              <a:solidFill>
                <a:srgbClr val="000000"/>
              </a:solidFill>
              <a:effectLst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82C49BC-B5A2-AB4A-9E7D-B5D1E7F43DD4}"/>
              </a:ext>
            </a:extLst>
          </p:cNvPr>
          <p:cNvSpPr txBox="1"/>
          <p:nvPr/>
        </p:nvSpPr>
        <p:spPr>
          <a:xfrm>
            <a:off x="3796750" y="1996611"/>
            <a:ext cx="83602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Věděli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tam</a:t>
            </a:r>
            <a:r>
              <a:rPr lang="es-ES" sz="2000" b="1" dirty="0"/>
              <a:t> </a:t>
            </a:r>
            <a:r>
              <a:rPr lang="es-ES" sz="2000" b="1" dirty="0" err="1"/>
              <a:t>chtějí</a:t>
            </a:r>
            <a:r>
              <a:rPr lang="es-ES" sz="2000" b="1" dirty="0"/>
              <a:t> </a:t>
            </a:r>
            <a:r>
              <a:rPr lang="es-ES" sz="2000" b="1" dirty="0" err="1"/>
              <a:t>zůstat</a:t>
            </a:r>
            <a:r>
              <a:rPr lang="es-ES" sz="2000" b="1" dirty="0"/>
              <a:t> (Marek 9</a:t>
            </a:r>
            <a:r>
              <a:rPr lang="cs-CZ" sz="2000" b="1" dirty="0"/>
              <a:t>,</a:t>
            </a:r>
            <a:r>
              <a:rPr lang="es-ES" sz="2000" b="1" dirty="0"/>
              <a:t>5-6). Ale v té </a:t>
            </a:r>
            <a:r>
              <a:rPr lang="es-ES" sz="2000" b="1" dirty="0" err="1"/>
              <a:t>chvíli</a:t>
            </a:r>
            <a:r>
              <a:rPr lang="es-ES" sz="2000" b="1" dirty="0"/>
              <a:t> </a:t>
            </a:r>
            <a:r>
              <a:rPr lang="es-ES" sz="2000" b="1" dirty="0" err="1"/>
              <a:t>nepochopili</a:t>
            </a:r>
            <a:r>
              <a:rPr lang="es-ES" sz="2000" b="1" dirty="0"/>
              <a:t> </a:t>
            </a:r>
            <a:r>
              <a:rPr lang="es-ES" sz="2000" b="1" dirty="0" err="1"/>
              <a:t>pravý</a:t>
            </a:r>
            <a:r>
              <a:rPr lang="es-ES" sz="2000" b="1" dirty="0"/>
              <a:t> </a:t>
            </a:r>
            <a:r>
              <a:rPr lang="es-ES" sz="2000" b="1" dirty="0" err="1"/>
              <a:t>význam</a:t>
            </a:r>
            <a:r>
              <a:rPr lang="es-ES" sz="2000" b="1" dirty="0"/>
              <a:t> </a:t>
            </a:r>
            <a:r>
              <a:rPr lang="es-ES" sz="2000" b="1" dirty="0" err="1"/>
              <a:t>slov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Mojžíš</a:t>
            </a:r>
            <a:r>
              <a:rPr lang="es-ES" sz="2000" b="1" dirty="0"/>
              <a:t> a </a:t>
            </a:r>
            <a:r>
              <a:rPr lang="es-ES" sz="2000" b="1" dirty="0" err="1"/>
              <a:t>Elijáš</a:t>
            </a:r>
            <a:r>
              <a:rPr lang="es-ES" sz="2000" b="1" dirty="0"/>
              <a:t> </a:t>
            </a:r>
            <a:r>
              <a:rPr lang="es-ES" sz="2000" b="1" dirty="0" err="1"/>
              <a:t>řekli</a:t>
            </a:r>
            <a:r>
              <a:rPr lang="es-ES" sz="2000" b="1" dirty="0"/>
              <a:t> </a:t>
            </a:r>
            <a:r>
              <a:rPr lang="es-ES" sz="2000" b="1" dirty="0" err="1"/>
              <a:t>Ježíšovi</a:t>
            </a:r>
            <a:r>
              <a:rPr lang="es-ES" sz="2000" b="1" dirty="0"/>
              <a:t> (L</a:t>
            </a:r>
            <a:r>
              <a:rPr lang="cs-CZ" sz="2000" b="1" dirty="0" err="1"/>
              <a:t>ukáš</a:t>
            </a:r>
            <a:r>
              <a:rPr lang="es-ES" sz="2000" b="1" dirty="0"/>
              <a:t> 9</a:t>
            </a:r>
            <a:r>
              <a:rPr lang="cs-CZ" sz="2000" b="1" dirty="0"/>
              <a:t>,</a:t>
            </a:r>
            <a:r>
              <a:rPr lang="es-ES" sz="2000" b="1" dirty="0"/>
              <a:t>30</a:t>
            </a:r>
            <a:r>
              <a:rPr lang="cs-CZ" sz="2000" b="1" dirty="0"/>
              <a:t>.</a:t>
            </a:r>
            <a:r>
              <a:rPr lang="es-ES" sz="2000" b="1" dirty="0"/>
              <a:t>31).</a:t>
            </a:r>
          </a:p>
        </p:txBody>
      </p:sp>
    </p:spTree>
    <p:extLst>
      <p:ext uri="{BB962C8B-B14F-4D97-AF65-F5344CB8AC3E}">
        <p14:creationId xmlns:p14="http://schemas.microsoft.com/office/powerpoint/2010/main" val="200662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DA533D6-B2BB-0811-135E-1C799C1B4E8B}"/>
              </a:ext>
            </a:extLst>
          </p:cNvPr>
          <p:cNvSpPr txBox="1"/>
          <p:nvPr/>
        </p:nvSpPr>
        <p:spPr>
          <a:xfrm>
            <a:off x="4546785" y="88496"/>
            <a:ext cx="764521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KD</a:t>
            </a:r>
            <a:r>
              <a:rPr lang="es-ES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</a:t>
            </a:r>
            <a:r>
              <a:rPr lang="cs-CZ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JE NEJVĚTŠÍ?</a:t>
            </a:r>
            <a:endParaRPr lang="es-ES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CFC4F6-3CF2-F014-6CA3-0896A4C503EE}"/>
              </a:ext>
            </a:extLst>
          </p:cNvPr>
          <p:cNvSpPr txBox="1"/>
          <p:nvPr/>
        </p:nvSpPr>
        <p:spPr>
          <a:xfrm>
            <a:off x="5168992" y="780248"/>
            <a:ext cx="6400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Ježíš usedl, zavolal svých Dvanáct a řekl jim: ´Kdo chceš být první, buď ze všech poslední a služebník všech´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9</a:t>
            </a:r>
            <a:r>
              <a:rPr lang="cs-CZ" sz="1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35)</a:t>
            </a:r>
            <a:endParaRPr lang="es-ES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973EE3-5D75-B3F0-C553-1439BA98B0D8}"/>
              </a:ext>
            </a:extLst>
          </p:cNvPr>
          <p:cNvSpPr txBox="1"/>
          <p:nvPr/>
        </p:nvSpPr>
        <p:spPr>
          <a:xfrm>
            <a:off x="104050" y="2345635"/>
            <a:ext cx="43910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začíná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cestu</a:t>
            </a:r>
            <a:r>
              <a:rPr lang="es-ES" sz="2000" b="1" dirty="0"/>
              <a:t> z </a:t>
            </a:r>
            <a:r>
              <a:rPr lang="es-ES" sz="2000" b="1" dirty="0" err="1"/>
              <a:t>Cesareje</a:t>
            </a:r>
            <a:r>
              <a:rPr lang="cs-CZ" sz="2000" b="1" dirty="0"/>
              <a:t>           </a:t>
            </a:r>
            <a:r>
              <a:rPr lang="es-ES" sz="2000" b="1" dirty="0"/>
              <a:t> do </a:t>
            </a:r>
            <a:r>
              <a:rPr lang="es-ES" sz="2000" b="1" dirty="0" err="1"/>
              <a:t>Jeruzaléma</a:t>
            </a:r>
            <a:r>
              <a:rPr lang="es-ES" sz="2000" b="1" dirty="0"/>
              <a:t> a </a:t>
            </a:r>
            <a:r>
              <a:rPr lang="es-ES" sz="2000" b="1" dirty="0" err="1"/>
              <a:t>zastavuje</a:t>
            </a:r>
            <a:r>
              <a:rPr lang="es-ES" sz="2000" b="1" dirty="0"/>
              <a:t> se v Ka</a:t>
            </a:r>
            <a:r>
              <a:rPr lang="cs-CZ" sz="2000" b="1" dirty="0"/>
              <a:t>-</a:t>
            </a:r>
            <a:r>
              <a:rPr lang="es-ES" sz="2000" b="1" dirty="0" err="1"/>
              <a:t>farnaum</a:t>
            </a:r>
            <a:r>
              <a:rPr lang="es-ES" sz="2000" b="1" dirty="0"/>
              <a:t>. </a:t>
            </a:r>
            <a:r>
              <a:rPr lang="es-ES" sz="2000" b="1" dirty="0" err="1"/>
              <a:t>Využívá</a:t>
            </a:r>
            <a:r>
              <a:rPr lang="es-ES" sz="2000" b="1" dirty="0"/>
              <a:t> </a:t>
            </a:r>
            <a:r>
              <a:rPr lang="es-ES" sz="2000" b="1" dirty="0" err="1"/>
              <a:t>tohoto</a:t>
            </a:r>
            <a:r>
              <a:rPr lang="es-ES" sz="2000" b="1" dirty="0"/>
              <a:t> </a:t>
            </a:r>
            <a:r>
              <a:rPr lang="es-ES" sz="2000" b="1" dirty="0" err="1"/>
              <a:t>úseku</a:t>
            </a:r>
            <a:r>
              <a:rPr lang="es-ES" sz="2000" b="1" dirty="0"/>
              <a:t> k </a:t>
            </a:r>
            <a:r>
              <a:rPr lang="es-ES" sz="2000" b="1" dirty="0" err="1"/>
              <a:t>to</a:t>
            </a:r>
            <a:r>
              <a:rPr lang="cs-CZ" sz="2000" b="1" dirty="0"/>
              <a:t>-</a:t>
            </a:r>
            <a:r>
              <a:rPr lang="es-ES" sz="2000" b="1" dirty="0"/>
              <a:t>mu,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poučoval</a:t>
            </a:r>
            <a:r>
              <a:rPr lang="es-ES" sz="2000" b="1" dirty="0"/>
              <a:t> a </a:t>
            </a:r>
            <a:r>
              <a:rPr lang="es-ES" sz="2000" b="1" dirty="0" err="1"/>
              <a:t>připravoval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učedníky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9</a:t>
            </a:r>
            <a:r>
              <a:rPr lang="cs-CZ" sz="2000" b="1" dirty="0"/>
              <a:t>,</a:t>
            </a:r>
            <a:r>
              <a:rPr lang="es-ES" sz="2000" b="1" dirty="0"/>
              <a:t>30-33).</a:t>
            </a:r>
          </a:p>
        </p:txBody>
      </p:sp>
      <p:pic>
        <p:nvPicPr>
          <p:cNvPr id="4" name="Imagen 3" descr="Un grupo de personas sentad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27438814-0D22-A641-1DBA-979648684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3" y="88496"/>
            <a:ext cx="4494400" cy="2247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CA1C043-8194-1C5E-44C5-3618ADF5F5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7034868"/>
              </p:ext>
            </p:extLst>
          </p:nvPr>
        </p:nvGraphicFramePr>
        <p:xfrm>
          <a:off x="4665869" y="1871774"/>
          <a:ext cx="7430053" cy="4868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55D4B6F-3509-35CE-B376-9436B4C0583F}"/>
              </a:ext>
            </a:extLst>
          </p:cNvPr>
          <p:cNvSpPr txBox="1"/>
          <p:nvPr/>
        </p:nvSpPr>
        <p:spPr>
          <a:xfrm>
            <a:off x="104050" y="4284627"/>
            <a:ext cx="261592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Oni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ani</a:t>
            </a:r>
            <a:r>
              <a:rPr lang="es-ES" sz="2000" b="1" dirty="0"/>
              <a:t> </a:t>
            </a:r>
            <a:r>
              <a:rPr lang="es-ES" sz="2000" b="1" dirty="0" err="1"/>
              <a:t>zdaleka</a:t>
            </a:r>
            <a:r>
              <a:rPr lang="es-ES" sz="2000" b="1" dirty="0"/>
              <a:t> </a:t>
            </a:r>
            <a:r>
              <a:rPr lang="es-ES" sz="2000" b="1" dirty="0" err="1"/>
              <a:t>nechápali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je </a:t>
            </a:r>
            <a:r>
              <a:rPr lang="es-ES" sz="2000" b="1" dirty="0" err="1"/>
              <a:t>chtěl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naučit</a:t>
            </a:r>
            <a:r>
              <a:rPr lang="es-ES" sz="2000" b="1" dirty="0"/>
              <a:t>, a </a:t>
            </a:r>
            <a:r>
              <a:rPr lang="es-ES" sz="2000" b="1" dirty="0" err="1"/>
              <a:t>hádali</a:t>
            </a:r>
            <a:r>
              <a:rPr lang="es-ES" sz="2000" b="1" dirty="0"/>
              <a:t> se,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bude</a:t>
            </a:r>
            <a:r>
              <a:rPr lang="es-ES" sz="2000" b="1" dirty="0"/>
              <a:t> </a:t>
            </a:r>
            <a:r>
              <a:rPr lang="es-ES" sz="2000" b="1" dirty="0" err="1"/>
              <a:t>největší</a:t>
            </a:r>
            <a:r>
              <a:rPr lang="es-ES" sz="2000" b="1" dirty="0"/>
              <a:t>, </a:t>
            </a:r>
            <a:r>
              <a:rPr lang="es-ES" sz="2000" b="1" dirty="0" err="1"/>
              <a:t>až</a:t>
            </a:r>
            <a:r>
              <a:rPr lang="es-ES" sz="2000" b="1" dirty="0"/>
              <a:t> se </a:t>
            </a:r>
            <a:r>
              <a:rPr lang="es-ES" sz="2000" b="1" dirty="0" err="1"/>
              <a:t>Ježíš</a:t>
            </a:r>
            <a:r>
              <a:rPr lang="es-ES" sz="2000" b="1" dirty="0"/>
              <a:t> v </a:t>
            </a:r>
            <a:r>
              <a:rPr lang="es-ES" sz="2000" b="1" dirty="0" err="1"/>
              <a:t>Jeruzalé</a:t>
            </a:r>
            <a:r>
              <a:rPr lang="cs-CZ" sz="2000" b="1" dirty="0"/>
              <a:t>-</a:t>
            </a:r>
            <a:r>
              <a:rPr lang="es-ES" sz="2000" b="1" dirty="0" err="1"/>
              <a:t>mě</a:t>
            </a:r>
            <a:r>
              <a:rPr lang="es-ES" sz="2000" b="1" dirty="0"/>
              <a:t> </a:t>
            </a:r>
            <a:r>
              <a:rPr lang="es-ES" sz="2000" b="1" dirty="0" err="1"/>
              <a:t>prohlásí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krále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9</a:t>
            </a:r>
            <a:r>
              <a:rPr lang="cs-CZ" sz="2000" b="1" dirty="0"/>
              <a:t>,</a:t>
            </a:r>
            <a:r>
              <a:rPr lang="es-ES" sz="2000" b="1" dirty="0"/>
              <a:t>34).</a:t>
            </a:r>
          </a:p>
        </p:txBody>
      </p:sp>
      <p:pic>
        <p:nvPicPr>
          <p:cNvPr id="10" name="Imagen 9" descr="Imagen que contiene hombre, texto, persona, agua&#10;&#10;Descripción generada automáticamente">
            <a:extLst>
              <a:ext uri="{FF2B5EF4-FFF2-40B4-BE49-F238E27FC236}">
                <a16:creationId xmlns:a16="http://schemas.microsoft.com/office/drawing/2014/main" id="{4C9549C7-20E0-5797-268A-272293C425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574" y="4364853"/>
            <a:ext cx="1775151" cy="236489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2486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9C91-8A1D-4749-A47A-05E29CB21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graphicEl>
                                              <a:dgm id="{6E649C91-8A1D-4749-A47A-05E29CB21E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6E649C91-8A1D-4749-A47A-05E29CB21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6E649C91-8A1D-4749-A47A-05E29CB21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3928B3-6774-4ED3-B260-49CBADB2A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graphicEl>
                                              <a:dgm id="{D93928B3-6774-4ED3-B260-49CBADB2AF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D93928B3-6774-4ED3-B260-49CBADB2A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graphicEl>
                                              <a:dgm id="{D93928B3-6774-4ED3-B260-49CBADB2A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D92903-2C1D-4662-AFE9-B72665617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graphicEl>
                                              <a:dgm id="{FFD92903-2C1D-4662-AFE9-B726656172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FFD92903-2C1D-4662-AFE9-B72665617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FFD92903-2C1D-4662-AFE9-B72665617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0C73B8-F0DB-4A06-AFA2-08C4538AD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6C0C73B8-F0DB-4A06-AFA2-08C4538AD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6C0C73B8-F0DB-4A06-AFA2-08C4538AD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6C0C73B8-F0DB-4A06-AFA2-08C4538ADF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012169-87EF-46FB-99D6-CAE49B981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A1012169-87EF-46FB-99D6-CAE49B981A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A1012169-87EF-46FB-99D6-CAE49B981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A1012169-87EF-46FB-99D6-CAE49B981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1460F9-68F8-42FF-B4C7-A16AE0233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graphicEl>
                                              <a:dgm id="{271460F9-68F8-42FF-B4C7-A16AE0233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graphicEl>
                                              <a:dgm id="{271460F9-68F8-42FF-B4C7-A16AE0233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graphicEl>
                                              <a:dgm id="{271460F9-68F8-42FF-B4C7-A16AE0233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70EBBE-7D24-42FE-BF74-15FC8AD21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>
                                            <p:graphicEl>
                                              <a:dgm id="{1B70EBBE-7D24-42FE-BF74-15FC8AD215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graphicEl>
                                              <a:dgm id="{1B70EBBE-7D24-42FE-BF74-15FC8AD21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graphicEl>
                                              <a:dgm id="{1B70EBBE-7D24-42FE-BF74-15FC8AD21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48A69D-72AD-43DE-B2B6-C5447068D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1248A69D-72AD-43DE-B2B6-C5447068D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1248A69D-72AD-43DE-B2B6-C5447068D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1248A69D-72AD-43DE-B2B6-C5447068DE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Recuadro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1311</Words>
  <Application>Microsoft Office PowerPoint</Application>
  <PresentationFormat>Panorámica</PresentationFormat>
  <Paragraphs>55</Paragraphs>
  <Slides>11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 Display</vt:lpstr>
      <vt:lpstr>Arial</vt:lpstr>
      <vt:lpstr>Aptos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 Fustero Carreras</cp:lastModifiedBy>
  <cp:revision>118</cp:revision>
  <dcterms:created xsi:type="dcterms:W3CDTF">2024-07-11T15:43:49Z</dcterms:created>
  <dcterms:modified xsi:type="dcterms:W3CDTF">2024-07-15T06:04:24Z</dcterms:modified>
</cp:coreProperties>
</file>