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01" r:id="rId3"/>
    <p:sldId id="304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303" r:id="rId12"/>
    <p:sldId id="298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Constantia" panose="02030602050306030303" pitchFamily="18" charset="0"/>
      <p:regular r:id="rId18"/>
      <p:bold r:id="rId19"/>
      <p:italic r:id="rId20"/>
      <p:boldItalic r:id="rId21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85ED"/>
    <a:srgbClr val="9FE6FF"/>
    <a:srgbClr val="79DCFF"/>
    <a:srgbClr val="37CBFF"/>
    <a:srgbClr val="F25944"/>
    <a:srgbClr val="F57A69"/>
    <a:srgbClr val="B0392A"/>
    <a:srgbClr val="C64535"/>
    <a:srgbClr val="F5E0B9"/>
    <a:srgbClr val="8F63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531BE8-7CBC-4AD9-AC71-4482A1720411}" type="doc">
      <dgm:prSet loTypeId="urn:microsoft.com/office/officeart/2005/8/layout/hList9" loCatId="list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3847AA83-6725-4624-B7DF-A07C32843983}">
      <dgm:prSet phldrT="[Texto]" custT="1"/>
      <dgm:spPr>
        <a:solidFill>
          <a:srgbClr val="C00000"/>
        </a:solidFill>
      </dgm:spPr>
      <dgm:t>
        <a:bodyPr/>
        <a:lstStyle/>
        <a:p>
          <a:r>
            <a:rPr lang="es-ES" sz="18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Velikonoce</a:t>
          </a:r>
          <a:endParaRPr lang="es-ES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0811FF8-3C35-4AF7-BEAE-FBEDB7A0B8DD}" type="parTrans" cxnId="{05DEB34E-0574-4041-9014-2F5989E62409}">
      <dgm:prSet/>
      <dgm:spPr/>
      <dgm:t>
        <a:bodyPr/>
        <a:lstStyle/>
        <a:p>
          <a:endParaRPr lang="es-ES" sz="1800" b="1"/>
        </a:p>
      </dgm:t>
    </dgm:pt>
    <dgm:pt modelId="{6167A43A-A0C8-4415-89F9-B6B05DEAB23E}" type="sibTrans" cxnId="{05DEB34E-0574-4041-9014-2F5989E62409}">
      <dgm:prSet/>
      <dgm:spPr/>
      <dgm:t>
        <a:bodyPr/>
        <a:lstStyle/>
        <a:p>
          <a:endParaRPr lang="es-ES" sz="1800" b="1"/>
        </a:p>
      </dgm:t>
    </dgm:pt>
    <dgm:pt modelId="{56F62F4E-73E4-4B5E-A41B-69EC024EFADB}">
      <dgm:prSet phldrT="[Texto]" custT="1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pPr marL="0" indent="0"/>
          <a:r>
            <a:rPr lang="es-ES" sz="1800" b="1" dirty="0" err="1"/>
            <a:t>Od</a:t>
          </a:r>
          <a:r>
            <a:rPr lang="es-ES" sz="1800" b="1" dirty="0"/>
            <a:t> 10. do 14. </a:t>
          </a:r>
          <a:r>
            <a:rPr lang="es-ES" sz="1800" b="1" dirty="0" err="1"/>
            <a:t>měsíce</a:t>
          </a:r>
          <a:r>
            <a:rPr lang="es-ES" sz="1800" b="1" dirty="0"/>
            <a:t> </a:t>
          </a:r>
          <a:r>
            <a:rPr lang="es-ES" sz="1800" b="1" dirty="0" err="1"/>
            <a:t>abib</a:t>
          </a:r>
          <a:r>
            <a:rPr lang="es-ES" sz="1800" b="1" dirty="0"/>
            <a:t> </a:t>
          </a:r>
          <a:r>
            <a:rPr lang="es-ES" sz="1800" b="1" dirty="0" err="1"/>
            <a:t>byl</a:t>
          </a:r>
          <a:r>
            <a:rPr lang="es-ES" sz="1800" b="1" dirty="0"/>
            <a:t> </a:t>
          </a:r>
          <a:r>
            <a:rPr lang="es-ES" sz="1800" b="1" dirty="0" err="1"/>
            <a:t>beránek</a:t>
          </a:r>
          <a:r>
            <a:rPr lang="es-ES" sz="1800" b="1" dirty="0"/>
            <a:t> </a:t>
          </a:r>
          <a:r>
            <a:rPr lang="es-ES" sz="1800" b="1" dirty="0" err="1"/>
            <a:t>držen</a:t>
          </a:r>
          <a:br>
            <a:rPr lang="es-ES" sz="1800" b="1" dirty="0"/>
          </a:br>
          <a:r>
            <a:rPr lang="es-ES" sz="1800" b="1" dirty="0"/>
            <a:t>(</a:t>
          </a:r>
          <a:r>
            <a:rPr lang="cs-CZ" sz="1800" b="1" dirty="0"/>
            <a:t>2</a:t>
          </a:r>
          <a:r>
            <a:rPr lang="es-ES" sz="1800" b="1" dirty="0"/>
            <a:t>.</a:t>
          </a:r>
          <a:r>
            <a:rPr lang="cs-CZ" sz="1800" b="1" dirty="0"/>
            <a:t> Mojžíšova</a:t>
          </a:r>
          <a:r>
            <a:rPr lang="es-ES" sz="1800" b="1" dirty="0"/>
            <a:t> 12</a:t>
          </a:r>
          <a:r>
            <a:rPr lang="cs-CZ" sz="1800" b="1" dirty="0"/>
            <a:t>,</a:t>
          </a:r>
          <a:r>
            <a:rPr lang="es-ES" sz="1800" b="1" dirty="0"/>
            <a:t>3)</a:t>
          </a:r>
        </a:p>
      </dgm:t>
    </dgm:pt>
    <dgm:pt modelId="{8AD2195A-BEDE-4476-81DE-6024CF82E552}" type="parTrans" cxnId="{A9A7F025-D91B-434A-9594-ACECE4F4B72C}">
      <dgm:prSet/>
      <dgm:spPr/>
      <dgm:t>
        <a:bodyPr/>
        <a:lstStyle/>
        <a:p>
          <a:endParaRPr lang="es-ES" sz="1800" b="1"/>
        </a:p>
      </dgm:t>
    </dgm:pt>
    <dgm:pt modelId="{D43BC358-5F36-4738-BB34-ABB056F260E4}" type="sibTrans" cxnId="{A9A7F025-D91B-434A-9594-ACECE4F4B72C}">
      <dgm:prSet/>
      <dgm:spPr/>
      <dgm:t>
        <a:bodyPr/>
        <a:lstStyle/>
        <a:p>
          <a:endParaRPr lang="es-ES" sz="1800" b="1"/>
        </a:p>
      </dgm:t>
    </dgm:pt>
    <dgm:pt modelId="{FA2677A3-9C92-4F9C-934C-07A9949D283C}">
      <dgm:prSet phldrT="[Texto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s-ES" sz="1800" b="1" dirty="0" err="1"/>
            <a:t>Beránek</a:t>
          </a:r>
          <a:r>
            <a:rPr lang="es-ES" sz="1800" b="1" dirty="0"/>
            <a:t> </a:t>
          </a:r>
          <a:r>
            <a:rPr lang="es-ES" sz="1800" b="1" dirty="0" err="1"/>
            <a:t>byl</a:t>
          </a:r>
          <a:r>
            <a:rPr lang="es-ES" sz="1800" b="1" dirty="0"/>
            <a:t> </a:t>
          </a:r>
          <a:r>
            <a:rPr lang="es-ES" sz="1800" b="1" dirty="0" err="1"/>
            <a:t>poražen</a:t>
          </a:r>
          <a:r>
            <a:rPr lang="es-ES" sz="1800" b="1" dirty="0"/>
            <a:t> 14. </a:t>
          </a:r>
          <a:r>
            <a:rPr lang="es-ES" sz="1800" b="1" dirty="0" err="1"/>
            <a:t>dne</a:t>
          </a:r>
          <a:r>
            <a:rPr lang="es-ES" sz="1800" b="1" dirty="0"/>
            <a:t> </a:t>
          </a:r>
          <a:r>
            <a:rPr lang="es-ES" sz="1800" b="1" dirty="0" err="1"/>
            <a:t>mezi</a:t>
          </a:r>
          <a:r>
            <a:rPr lang="es-ES" sz="1800" b="1" dirty="0"/>
            <a:t> </a:t>
          </a:r>
          <a:r>
            <a:rPr lang="es-ES" sz="1800" b="1" dirty="0" err="1"/>
            <a:t>dvěma</a:t>
          </a:r>
          <a:r>
            <a:rPr lang="es-ES" sz="1800" b="1" dirty="0"/>
            <a:t> </a:t>
          </a:r>
          <a:r>
            <a:rPr lang="es-ES" sz="1800" b="1" dirty="0" err="1"/>
            <a:t>večery</a:t>
          </a:r>
          <a:r>
            <a:rPr lang="es-ES" sz="1800" b="1" dirty="0"/>
            <a:t> </a:t>
          </a:r>
          <a:r>
            <a:rPr lang="cs-CZ" sz="1800" b="1" dirty="0"/>
            <a:t>                      </a:t>
          </a:r>
          <a:r>
            <a:rPr lang="es-ES" sz="1800" b="1" dirty="0"/>
            <a:t>(</a:t>
          </a:r>
          <a:r>
            <a:rPr lang="cs-CZ" sz="1800" b="1" dirty="0"/>
            <a:t>2. Mojžíšova</a:t>
          </a:r>
          <a:r>
            <a:rPr lang="es-ES" sz="1800" b="1" dirty="0"/>
            <a:t> 12:6)</a:t>
          </a:r>
        </a:p>
      </dgm:t>
    </dgm:pt>
    <dgm:pt modelId="{8BEEE2CE-9245-4AC0-BBFD-B22AE7701738}" type="parTrans" cxnId="{B5F81225-6B37-40BD-8902-841A1142C14F}">
      <dgm:prSet/>
      <dgm:spPr/>
      <dgm:t>
        <a:bodyPr/>
        <a:lstStyle/>
        <a:p>
          <a:endParaRPr lang="es-ES" sz="1800" b="1"/>
        </a:p>
      </dgm:t>
    </dgm:pt>
    <dgm:pt modelId="{B6C880D9-BC6C-4A0E-8E57-9CFD7F93B0B5}" type="sibTrans" cxnId="{B5F81225-6B37-40BD-8902-841A1142C14F}">
      <dgm:prSet/>
      <dgm:spPr/>
      <dgm:t>
        <a:bodyPr/>
        <a:lstStyle/>
        <a:p>
          <a:endParaRPr lang="es-ES" sz="1800" b="1"/>
        </a:p>
      </dgm:t>
    </dgm:pt>
    <dgm:pt modelId="{7B0B88C0-5A0C-4968-A22A-FB7D05039C6E}">
      <dgm:prSet phldrT="[Texto]" custT="1"/>
      <dgm:spPr>
        <a:solidFill>
          <a:srgbClr val="C0000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 spcFirstLastPara="0" vert="horz" wrap="square" lIns="0" tIns="0" rIns="0" bIns="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Je</a:t>
          </a:r>
          <a:r>
            <a:rPr lang="cs-CZ" sz="18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žíš</a:t>
          </a:r>
          <a:endParaRPr lang="es-ES" sz="18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814A15DD-0698-4E0A-9A6C-05F452D54FCB}" type="parTrans" cxnId="{5C37B258-A15F-47A0-90C7-4459B01C33CB}">
      <dgm:prSet/>
      <dgm:spPr/>
      <dgm:t>
        <a:bodyPr/>
        <a:lstStyle/>
        <a:p>
          <a:endParaRPr lang="es-ES" sz="1800" b="1"/>
        </a:p>
      </dgm:t>
    </dgm:pt>
    <dgm:pt modelId="{CC31E257-659C-4B47-A9C9-D3CD0D3206A2}" type="sibTrans" cxnId="{5C37B258-A15F-47A0-90C7-4459B01C33CB}">
      <dgm:prSet/>
      <dgm:spPr/>
      <dgm:t>
        <a:bodyPr/>
        <a:lstStyle/>
        <a:p>
          <a:endParaRPr lang="es-ES" sz="1800" b="1"/>
        </a:p>
      </dgm:t>
    </dgm:pt>
    <dgm:pt modelId="{FF74EBB0-8FBA-402C-858D-D3BD32BD6F32}">
      <dgm:prSet phldrT="[Texto]" custT="1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s-ES" sz="1800" b="1" dirty="0"/>
            <a:t>V té </a:t>
          </a:r>
          <a:r>
            <a:rPr lang="es-ES" sz="1800" b="1" dirty="0" err="1"/>
            <a:t>době</a:t>
          </a:r>
          <a:r>
            <a:rPr lang="es-ES" sz="1800" b="1" dirty="0"/>
            <a:t> </a:t>
          </a:r>
          <a:r>
            <a:rPr lang="es-ES" sz="1800" b="1" dirty="0" err="1"/>
            <a:t>Ježíš</a:t>
          </a:r>
          <a:r>
            <a:rPr lang="es-ES" sz="1800" b="1" dirty="0"/>
            <a:t> </a:t>
          </a:r>
          <a:r>
            <a:rPr lang="es-ES" sz="1800" b="1" dirty="0" err="1"/>
            <a:t>kázal</a:t>
          </a:r>
          <a:r>
            <a:rPr lang="es-ES" sz="1800" b="1" dirty="0"/>
            <a:t> </a:t>
          </a:r>
          <a:r>
            <a:rPr lang="es-ES" sz="1800" b="1" dirty="0" err="1"/>
            <a:t>výhradně</a:t>
          </a:r>
          <a:r>
            <a:rPr lang="es-ES" sz="1800" b="1" dirty="0"/>
            <a:t> v </a:t>
          </a:r>
          <a:r>
            <a:rPr lang="es-ES" sz="1800" b="1" dirty="0" err="1"/>
            <a:t>chrámu</a:t>
          </a:r>
          <a:r>
            <a:rPr lang="es-ES" sz="1800" b="1" dirty="0"/>
            <a:t> </a:t>
          </a:r>
          <a:r>
            <a:rPr lang="cs-CZ" sz="1800" b="1" dirty="0"/>
            <a:t>                    </a:t>
          </a:r>
          <a:r>
            <a:rPr lang="es-ES" sz="1800" b="1" dirty="0"/>
            <a:t>(Jan 18</a:t>
          </a:r>
          <a:r>
            <a:rPr lang="cs-CZ" sz="1800" b="1" dirty="0"/>
            <a:t>,</a:t>
          </a:r>
          <a:r>
            <a:rPr lang="es-ES" sz="1800" b="1" dirty="0"/>
            <a:t>20)</a:t>
          </a:r>
        </a:p>
      </dgm:t>
    </dgm:pt>
    <dgm:pt modelId="{5CB003A5-41D4-4DE9-A8EB-899ABD5377B1}" type="parTrans" cxnId="{1A6FF9E6-A31E-4CFD-8F4A-6B01610D062F}">
      <dgm:prSet/>
      <dgm:spPr/>
      <dgm:t>
        <a:bodyPr/>
        <a:lstStyle/>
        <a:p>
          <a:endParaRPr lang="es-ES" sz="1800" b="1"/>
        </a:p>
      </dgm:t>
    </dgm:pt>
    <dgm:pt modelId="{4F17D7EE-9174-4C44-87EA-64C549B259D4}" type="sibTrans" cxnId="{1A6FF9E6-A31E-4CFD-8F4A-6B01610D062F}">
      <dgm:prSet/>
      <dgm:spPr/>
      <dgm:t>
        <a:bodyPr/>
        <a:lstStyle/>
        <a:p>
          <a:endParaRPr lang="es-ES" sz="1800" b="1"/>
        </a:p>
      </dgm:t>
    </dgm:pt>
    <dgm:pt modelId="{986512BC-179C-4E47-983F-ABD861999BF3}">
      <dgm:prSet phldrT="[Texto]" custT="1"/>
      <dgm:spPr>
        <a:solidFill>
          <a:schemeClr val="accent5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s-ES" sz="1800" b="1" dirty="0" err="1"/>
            <a:t>Ježíš</a:t>
          </a:r>
          <a:r>
            <a:rPr lang="es-ES" sz="1800" b="1" dirty="0"/>
            <a:t> </a:t>
          </a:r>
          <a:r>
            <a:rPr lang="es-ES" sz="1800" b="1" dirty="0" err="1"/>
            <a:t>zemřel</a:t>
          </a:r>
          <a:r>
            <a:rPr lang="es-ES" sz="1800" b="1" dirty="0"/>
            <a:t> </a:t>
          </a:r>
          <a:r>
            <a:rPr lang="es-ES" sz="1800" b="1" dirty="0" err="1"/>
            <a:t>toho</a:t>
          </a:r>
          <a:r>
            <a:rPr lang="es-ES" sz="1800" b="1" dirty="0"/>
            <a:t> </a:t>
          </a:r>
          <a:r>
            <a:rPr lang="es-ES" sz="1800" b="1" dirty="0" err="1"/>
            <a:t>dne</a:t>
          </a:r>
          <a:r>
            <a:rPr lang="es-ES" sz="1800" b="1" dirty="0"/>
            <a:t> </a:t>
          </a:r>
          <a:r>
            <a:rPr lang="es-ES" sz="1800" b="1" dirty="0" err="1"/>
            <a:t>mezi</a:t>
          </a:r>
          <a:r>
            <a:rPr lang="es-ES" sz="1800" b="1" dirty="0"/>
            <a:t> </a:t>
          </a:r>
          <a:r>
            <a:rPr lang="es-ES" sz="1800" b="1" dirty="0" err="1"/>
            <a:t>dvěma</a:t>
          </a:r>
          <a:r>
            <a:rPr lang="es-ES" sz="1800" b="1" dirty="0"/>
            <a:t> </a:t>
          </a:r>
          <a:r>
            <a:rPr lang="es-ES" sz="1800" b="1" dirty="0" err="1"/>
            <a:t>odpoledni</a:t>
          </a:r>
          <a:br>
            <a:rPr lang="es-ES" sz="1800" b="1" dirty="0"/>
          </a:br>
          <a:r>
            <a:rPr lang="es-ES" sz="1800" b="1" dirty="0"/>
            <a:t>(</a:t>
          </a:r>
          <a:r>
            <a:rPr lang="es-ES" sz="1800" b="1" dirty="0" err="1"/>
            <a:t>Lukáš</a:t>
          </a:r>
          <a:r>
            <a:rPr lang="es-ES" sz="1800" b="1" dirty="0"/>
            <a:t> 23</a:t>
          </a:r>
          <a:r>
            <a:rPr lang="cs-CZ" sz="1800" b="1" dirty="0"/>
            <a:t>,</a:t>
          </a:r>
          <a:r>
            <a:rPr lang="es-ES" sz="1800" b="1" dirty="0"/>
            <a:t>44-46)</a:t>
          </a:r>
        </a:p>
      </dgm:t>
    </dgm:pt>
    <dgm:pt modelId="{04ECE288-7CFC-4733-A94F-6460CC039BB8}" type="parTrans" cxnId="{2C2A9F62-A9FB-41F8-B56F-220BC6276BC7}">
      <dgm:prSet/>
      <dgm:spPr/>
      <dgm:t>
        <a:bodyPr/>
        <a:lstStyle/>
        <a:p>
          <a:endParaRPr lang="es-ES" sz="1800" b="1"/>
        </a:p>
      </dgm:t>
    </dgm:pt>
    <dgm:pt modelId="{C19443FE-F688-4BF6-B422-C610C75AA37E}" type="sibTrans" cxnId="{2C2A9F62-A9FB-41F8-B56F-220BC6276BC7}">
      <dgm:prSet/>
      <dgm:spPr/>
      <dgm:t>
        <a:bodyPr/>
        <a:lstStyle/>
        <a:p>
          <a:endParaRPr lang="es-ES" sz="1800" b="1"/>
        </a:p>
      </dgm:t>
    </dgm:pt>
    <dgm:pt modelId="{30459907-E9BD-4F76-85CA-DCE69D3B03D2}" type="pres">
      <dgm:prSet presAssocID="{D2531BE8-7CBC-4AD9-AC71-4482A1720411}" presName="list" presStyleCnt="0">
        <dgm:presLayoutVars>
          <dgm:dir/>
          <dgm:animLvl val="lvl"/>
        </dgm:presLayoutVars>
      </dgm:prSet>
      <dgm:spPr/>
    </dgm:pt>
    <dgm:pt modelId="{170A3D38-7A04-49A9-B64C-6EAABB912F0E}" type="pres">
      <dgm:prSet presAssocID="{3847AA83-6725-4624-B7DF-A07C32843983}" presName="posSpace" presStyleCnt="0"/>
      <dgm:spPr/>
    </dgm:pt>
    <dgm:pt modelId="{2D57D184-0972-45BF-9C11-145B3A3403D7}" type="pres">
      <dgm:prSet presAssocID="{3847AA83-6725-4624-B7DF-A07C32843983}" presName="vertFlow" presStyleCnt="0"/>
      <dgm:spPr/>
    </dgm:pt>
    <dgm:pt modelId="{0B3DE163-F863-4BB9-BB38-8F903B742514}" type="pres">
      <dgm:prSet presAssocID="{3847AA83-6725-4624-B7DF-A07C32843983}" presName="topSpace" presStyleCnt="0"/>
      <dgm:spPr/>
    </dgm:pt>
    <dgm:pt modelId="{4D00075B-673D-4063-96B2-26AD54C0AF48}" type="pres">
      <dgm:prSet presAssocID="{3847AA83-6725-4624-B7DF-A07C32843983}" presName="firstComp" presStyleCnt="0"/>
      <dgm:spPr/>
    </dgm:pt>
    <dgm:pt modelId="{C5AFE67B-762E-4904-AEE7-E571D6D6F59C}" type="pres">
      <dgm:prSet presAssocID="{3847AA83-6725-4624-B7DF-A07C32843983}" presName="firstChild" presStyleLbl="bgAccFollowNode1" presStyleIdx="0" presStyleCnt="4" custScaleX="154365" custLinFactNeighborX="11918" custLinFactNeighborY="985"/>
      <dgm:spPr/>
    </dgm:pt>
    <dgm:pt modelId="{85373703-318B-4BAA-9B17-927648F21491}" type="pres">
      <dgm:prSet presAssocID="{3847AA83-6725-4624-B7DF-A07C32843983}" presName="firstChildTx" presStyleLbl="bgAccFollowNode1" presStyleIdx="0" presStyleCnt="4">
        <dgm:presLayoutVars>
          <dgm:bulletEnabled val="1"/>
        </dgm:presLayoutVars>
      </dgm:prSet>
      <dgm:spPr/>
    </dgm:pt>
    <dgm:pt modelId="{568691E0-96AB-4217-B390-39F45F4E38C9}" type="pres">
      <dgm:prSet presAssocID="{FA2677A3-9C92-4F9C-934C-07A9949D283C}" presName="comp" presStyleCnt="0"/>
      <dgm:spPr/>
    </dgm:pt>
    <dgm:pt modelId="{DAA76E31-59DF-4118-854B-34926AFAAD72}" type="pres">
      <dgm:prSet presAssocID="{FA2677A3-9C92-4F9C-934C-07A9949D283C}" presName="child" presStyleLbl="bgAccFollowNode1" presStyleIdx="1" presStyleCnt="4" custScaleX="154365" custLinFactNeighborX="11918" custLinFactNeighborY="178"/>
      <dgm:spPr/>
    </dgm:pt>
    <dgm:pt modelId="{936C9067-8855-4DD1-A87B-2CB4DA2FD547}" type="pres">
      <dgm:prSet presAssocID="{FA2677A3-9C92-4F9C-934C-07A9949D283C}" presName="childTx" presStyleLbl="bgAccFollowNode1" presStyleIdx="1" presStyleCnt="4">
        <dgm:presLayoutVars>
          <dgm:bulletEnabled val="1"/>
        </dgm:presLayoutVars>
      </dgm:prSet>
      <dgm:spPr/>
    </dgm:pt>
    <dgm:pt modelId="{F85A4993-BF24-4CE6-980C-C0C9B6385386}" type="pres">
      <dgm:prSet presAssocID="{3847AA83-6725-4624-B7DF-A07C32843983}" presName="negSpace" presStyleCnt="0"/>
      <dgm:spPr/>
    </dgm:pt>
    <dgm:pt modelId="{4013830C-09A7-47A1-B47C-FB205DCEC54B}" type="pres">
      <dgm:prSet presAssocID="{3847AA83-6725-4624-B7DF-A07C32843983}" presName="circle" presStyleLbl="node1" presStyleIdx="0" presStyleCnt="2" custScaleX="175543" custScaleY="42008"/>
      <dgm:spPr/>
    </dgm:pt>
    <dgm:pt modelId="{3A8F3BAF-1006-42E3-BC66-EB81ABB09629}" type="pres">
      <dgm:prSet presAssocID="{6167A43A-A0C8-4415-89F9-B6B05DEAB23E}" presName="transSpace" presStyleCnt="0"/>
      <dgm:spPr/>
    </dgm:pt>
    <dgm:pt modelId="{E268B36D-B4BF-4FE4-AF82-5E424B036784}" type="pres">
      <dgm:prSet presAssocID="{7B0B88C0-5A0C-4968-A22A-FB7D05039C6E}" presName="posSpace" presStyleCnt="0"/>
      <dgm:spPr/>
    </dgm:pt>
    <dgm:pt modelId="{F56E5D3B-0B35-485F-A3DF-DF0B2F851AE8}" type="pres">
      <dgm:prSet presAssocID="{7B0B88C0-5A0C-4968-A22A-FB7D05039C6E}" presName="vertFlow" presStyleCnt="0"/>
      <dgm:spPr/>
    </dgm:pt>
    <dgm:pt modelId="{73F87006-5B94-42EE-ACAC-F4EA72E5E83B}" type="pres">
      <dgm:prSet presAssocID="{7B0B88C0-5A0C-4968-A22A-FB7D05039C6E}" presName="topSpace" presStyleCnt="0"/>
      <dgm:spPr/>
    </dgm:pt>
    <dgm:pt modelId="{089251CD-C143-4536-A934-E39F330A27DF}" type="pres">
      <dgm:prSet presAssocID="{7B0B88C0-5A0C-4968-A22A-FB7D05039C6E}" presName="firstComp" presStyleCnt="0"/>
      <dgm:spPr/>
    </dgm:pt>
    <dgm:pt modelId="{98860CDB-E7A4-4A52-85B2-D5C728E1821C}" type="pres">
      <dgm:prSet presAssocID="{7B0B88C0-5A0C-4968-A22A-FB7D05039C6E}" presName="firstChild" presStyleLbl="bgAccFollowNode1" presStyleIdx="2" presStyleCnt="4" custScaleX="154365" custLinFactNeighborX="-45883"/>
      <dgm:spPr/>
    </dgm:pt>
    <dgm:pt modelId="{B4E623A9-9B92-4114-B8ED-FD8C2BA654BA}" type="pres">
      <dgm:prSet presAssocID="{7B0B88C0-5A0C-4968-A22A-FB7D05039C6E}" presName="firstChildTx" presStyleLbl="bgAccFollowNode1" presStyleIdx="2" presStyleCnt="4">
        <dgm:presLayoutVars>
          <dgm:bulletEnabled val="1"/>
        </dgm:presLayoutVars>
      </dgm:prSet>
      <dgm:spPr/>
    </dgm:pt>
    <dgm:pt modelId="{38C96671-912C-4A42-B488-75A2D60C6E3B}" type="pres">
      <dgm:prSet presAssocID="{986512BC-179C-4E47-983F-ABD861999BF3}" presName="comp" presStyleCnt="0"/>
      <dgm:spPr/>
    </dgm:pt>
    <dgm:pt modelId="{0071388E-3E13-441A-8B4D-5352A537803C}" type="pres">
      <dgm:prSet presAssocID="{986512BC-179C-4E47-983F-ABD861999BF3}" presName="child" presStyleLbl="bgAccFollowNode1" presStyleIdx="3" presStyleCnt="4" custScaleX="154365" custLinFactNeighborX="-45883"/>
      <dgm:spPr/>
    </dgm:pt>
    <dgm:pt modelId="{DD6E46E8-BEE5-43C9-B7D5-95C94CD11048}" type="pres">
      <dgm:prSet presAssocID="{986512BC-179C-4E47-983F-ABD861999BF3}" presName="childTx" presStyleLbl="bgAccFollowNode1" presStyleIdx="3" presStyleCnt="4">
        <dgm:presLayoutVars>
          <dgm:bulletEnabled val="1"/>
        </dgm:presLayoutVars>
      </dgm:prSet>
      <dgm:spPr/>
    </dgm:pt>
    <dgm:pt modelId="{16634E8B-C933-47CC-86D3-21911D46C3C3}" type="pres">
      <dgm:prSet presAssocID="{7B0B88C0-5A0C-4968-A22A-FB7D05039C6E}" presName="negSpace" presStyleCnt="0"/>
      <dgm:spPr/>
    </dgm:pt>
    <dgm:pt modelId="{DA9D27AD-EA2F-4748-AB61-CF35CF95627A}" type="pres">
      <dgm:prSet presAssocID="{7B0B88C0-5A0C-4968-A22A-FB7D05039C6E}" presName="circle" presStyleLbl="node1" presStyleIdx="1" presStyleCnt="2" custScaleX="175543" custScaleY="42008" custLinFactNeighborX="-60429"/>
      <dgm:spPr>
        <a:xfrm>
          <a:off x="4794948" y="1716"/>
          <a:ext cx="1696413" cy="405957"/>
        </a:xfrm>
        <a:prstGeom prst="ellipse">
          <a:avLst/>
        </a:prstGeom>
      </dgm:spPr>
    </dgm:pt>
  </dgm:ptLst>
  <dgm:cxnLst>
    <dgm:cxn modelId="{667E3306-BB0B-4636-889C-C4318062CC4A}" type="presOf" srcId="{D2531BE8-7CBC-4AD9-AC71-4482A1720411}" destId="{30459907-E9BD-4F76-85CA-DCE69D3B03D2}" srcOrd="0" destOrd="0" presId="urn:microsoft.com/office/officeart/2005/8/layout/hList9"/>
    <dgm:cxn modelId="{D92AC30E-8C9A-46BD-AC1B-CE4397A7E3DD}" type="presOf" srcId="{986512BC-179C-4E47-983F-ABD861999BF3}" destId="{0071388E-3E13-441A-8B4D-5352A537803C}" srcOrd="0" destOrd="0" presId="urn:microsoft.com/office/officeart/2005/8/layout/hList9"/>
    <dgm:cxn modelId="{B5F81225-6B37-40BD-8902-841A1142C14F}" srcId="{3847AA83-6725-4624-B7DF-A07C32843983}" destId="{FA2677A3-9C92-4F9C-934C-07A9949D283C}" srcOrd="1" destOrd="0" parTransId="{8BEEE2CE-9245-4AC0-BBFD-B22AE7701738}" sibTransId="{B6C880D9-BC6C-4A0E-8E57-9CFD7F93B0B5}"/>
    <dgm:cxn modelId="{A9A7F025-D91B-434A-9594-ACECE4F4B72C}" srcId="{3847AA83-6725-4624-B7DF-A07C32843983}" destId="{56F62F4E-73E4-4B5E-A41B-69EC024EFADB}" srcOrd="0" destOrd="0" parTransId="{8AD2195A-BEDE-4476-81DE-6024CF82E552}" sibTransId="{D43BC358-5F36-4738-BB34-ABB056F260E4}"/>
    <dgm:cxn modelId="{BAEDA52E-6CAA-4B5A-BE9D-34CA5715EB40}" type="presOf" srcId="{FA2677A3-9C92-4F9C-934C-07A9949D283C}" destId="{936C9067-8855-4DD1-A87B-2CB4DA2FD547}" srcOrd="1" destOrd="0" presId="urn:microsoft.com/office/officeart/2005/8/layout/hList9"/>
    <dgm:cxn modelId="{2C2A9F62-A9FB-41F8-B56F-220BC6276BC7}" srcId="{7B0B88C0-5A0C-4968-A22A-FB7D05039C6E}" destId="{986512BC-179C-4E47-983F-ABD861999BF3}" srcOrd="1" destOrd="0" parTransId="{04ECE288-7CFC-4733-A94F-6460CC039BB8}" sibTransId="{C19443FE-F688-4BF6-B422-C610C75AA37E}"/>
    <dgm:cxn modelId="{05DEB34E-0574-4041-9014-2F5989E62409}" srcId="{D2531BE8-7CBC-4AD9-AC71-4482A1720411}" destId="{3847AA83-6725-4624-B7DF-A07C32843983}" srcOrd="0" destOrd="0" parTransId="{B0811FF8-3C35-4AF7-BEAE-FBEDB7A0B8DD}" sibTransId="{6167A43A-A0C8-4415-89F9-B6B05DEAB23E}"/>
    <dgm:cxn modelId="{2A57BB51-EBD8-436A-B0DF-31FAC6FE47AD}" type="presOf" srcId="{986512BC-179C-4E47-983F-ABD861999BF3}" destId="{DD6E46E8-BEE5-43C9-B7D5-95C94CD11048}" srcOrd="1" destOrd="0" presId="urn:microsoft.com/office/officeart/2005/8/layout/hList9"/>
    <dgm:cxn modelId="{50D79B52-A965-4487-983F-65A02716BF4E}" type="presOf" srcId="{56F62F4E-73E4-4B5E-A41B-69EC024EFADB}" destId="{85373703-318B-4BAA-9B17-927648F21491}" srcOrd="1" destOrd="0" presId="urn:microsoft.com/office/officeart/2005/8/layout/hList9"/>
    <dgm:cxn modelId="{5C37B258-A15F-47A0-90C7-4459B01C33CB}" srcId="{D2531BE8-7CBC-4AD9-AC71-4482A1720411}" destId="{7B0B88C0-5A0C-4968-A22A-FB7D05039C6E}" srcOrd="1" destOrd="0" parTransId="{814A15DD-0698-4E0A-9A6C-05F452D54FCB}" sibTransId="{CC31E257-659C-4B47-A9C9-D3CD0D3206A2}"/>
    <dgm:cxn modelId="{384BC3A4-0629-4B38-A753-7425B5706B36}" type="presOf" srcId="{FF74EBB0-8FBA-402C-858D-D3BD32BD6F32}" destId="{98860CDB-E7A4-4A52-85B2-D5C728E1821C}" srcOrd="0" destOrd="0" presId="urn:microsoft.com/office/officeart/2005/8/layout/hList9"/>
    <dgm:cxn modelId="{0FE4A5B3-7DA0-4F0C-B4F7-F3E1CEEDC2E3}" type="presOf" srcId="{7B0B88C0-5A0C-4968-A22A-FB7D05039C6E}" destId="{DA9D27AD-EA2F-4748-AB61-CF35CF95627A}" srcOrd="0" destOrd="0" presId="urn:microsoft.com/office/officeart/2005/8/layout/hList9"/>
    <dgm:cxn modelId="{3DAC8EBB-58FE-4B2F-90A1-8F841429D7DB}" type="presOf" srcId="{56F62F4E-73E4-4B5E-A41B-69EC024EFADB}" destId="{C5AFE67B-762E-4904-AEE7-E571D6D6F59C}" srcOrd="0" destOrd="0" presId="urn:microsoft.com/office/officeart/2005/8/layout/hList9"/>
    <dgm:cxn modelId="{82F463E2-0E78-443A-B3C0-73C069EF6CB4}" type="presOf" srcId="{FF74EBB0-8FBA-402C-858D-D3BD32BD6F32}" destId="{B4E623A9-9B92-4114-B8ED-FD8C2BA654BA}" srcOrd="1" destOrd="0" presId="urn:microsoft.com/office/officeart/2005/8/layout/hList9"/>
    <dgm:cxn modelId="{1A6FF9E6-A31E-4CFD-8F4A-6B01610D062F}" srcId="{7B0B88C0-5A0C-4968-A22A-FB7D05039C6E}" destId="{FF74EBB0-8FBA-402C-858D-D3BD32BD6F32}" srcOrd="0" destOrd="0" parTransId="{5CB003A5-41D4-4DE9-A8EB-899ABD5377B1}" sibTransId="{4F17D7EE-9174-4C44-87EA-64C549B259D4}"/>
    <dgm:cxn modelId="{F60A9CF8-5083-42DB-A813-57567F7554CB}" type="presOf" srcId="{3847AA83-6725-4624-B7DF-A07C32843983}" destId="{4013830C-09A7-47A1-B47C-FB205DCEC54B}" srcOrd="0" destOrd="0" presId="urn:microsoft.com/office/officeart/2005/8/layout/hList9"/>
    <dgm:cxn modelId="{E50338FC-C52E-45A2-9892-DFEB5B370961}" type="presOf" srcId="{FA2677A3-9C92-4F9C-934C-07A9949D283C}" destId="{DAA76E31-59DF-4118-854B-34926AFAAD72}" srcOrd="0" destOrd="0" presId="urn:microsoft.com/office/officeart/2005/8/layout/hList9"/>
    <dgm:cxn modelId="{52A0F542-E962-47B9-905F-31BA641FF583}" type="presParOf" srcId="{30459907-E9BD-4F76-85CA-DCE69D3B03D2}" destId="{170A3D38-7A04-49A9-B64C-6EAABB912F0E}" srcOrd="0" destOrd="0" presId="urn:microsoft.com/office/officeart/2005/8/layout/hList9"/>
    <dgm:cxn modelId="{26A68D98-2C97-432F-BA5A-BCEF87D64942}" type="presParOf" srcId="{30459907-E9BD-4F76-85CA-DCE69D3B03D2}" destId="{2D57D184-0972-45BF-9C11-145B3A3403D7}" srcOrd="1" destOrd="0" presId="urn:microsoft.com/office/officeart/2005/8/layout/hList9"/>
    <dgm:cxn modelId="{5AF41EA2-A827-4769-BF5B-B84D5B34E67C}" type="presParOf" srcId="{2D57D184-0972-45BF-9C11-145B3A3403D7}" destId="{0B3DE163-F863-4BB9-BB38-8F903B742514}" srcOrd="0" destOrd="0" presId="urn:microsoft.com/office/officeart/2005/8/layout/hList9"/>
    <dgm:cxn modelId="{A4AE71C9-ABD9-4A2D-A3EE-CE5106044D4E}" type="presParOf" srcId="{2D57D184-0972-45BF-9C11-145B3A3403D7}" destId="{4D00075B-673D-4063-96B2-26AD54C0AF48}" srcOrd="1" destOrd="0" presId="urn:microsoft.com/office/officeart/2005/8/layout/hList9"/>
    <dgm:cxn modelId="{550B9D04-ED39-42C6-A5F2-F7F02B2123FD}" type="presParOf" srcId="{4D00075B-673D-4063-96B2-26AD54C0AF48}" destId="{C5AFE67B-762E-4904-AEE7-E571D6D6F59C}" srcOrd="0" destOrd="0" presId="urn:microsoft.com/office/officeart/2005/8/layout/hList9"/>
    <dgm:cxn modelId="{AF328BB2-4820-42ED-816C-FECB495FCFC5}" type="presParOf" srcId="{4D00075B-673D-4063-96B2-26AD54C0AF48}" destId="{85373703-318B-4BAA-9B17-927648F21491}" srcOrd="1" destOrd="0" presId="urn:microsoft.com/office/officeart/2005/8/layout/hList9"/>
    <dgm:cxn modelId="{47981045-F736-45FC-8886-3DF6B3DCE1EC}" type="presParOf" srcId="{2D57D184-0972-45BF-9C11-145B3A3403D7}" destId="{568691E0-96AB-4217-B390-39F45F4E38C9}" srcOrd="2" destOrd="0" presId="urn:microsoft.com/office/officeart/2005/8/layout/hList9"/>
    <dgm:cxn modelId="{F5102A88-5EE8-4AA4-AD8A-A6A4590B3828}" type="presParOf" srcId="{568691E0-96AB-4217-B390-39F45F4E38C9}" destId="{DAA76E31-59DF-4118-854B-34926AFAAD72}" srcOrd="0" destOrd="0" presId="urn:microsoft.com/office/officeart/2005/8/layout/hList9"/>
    <dgm:cxn modelId="{A52FA5CC-9BEE-48B7-8254-57390AAA3759}" type="presParOf" srcId="{568691E0-96AB-4217-B390-39F45F4E38C9}" destId="{936C9067-8855-4DD1-A87B-2CB4DA2FD547}" srcOrd="1" destOrd="0" presId="urn:microsoft.com/office/officeart/2005/8/layout/hList9"/>
    <dgm:cxn modelId="{3797703B-BCF0-4C57-9EB3-316FCA5E8B01}" type="presParOf" srcId="{30459907-E9BD-4F76-85CA-DCE69D3B03D2}" destId="{F85A4993-BF24-4CE6-980C-C0C9B6385386}" srcOrd="2" destOrd="0" presId="urn:microsoft.com/office/officeart/2005/8/layout/hList9"/>
    <dgm:cxn modelId="{F4F79385-D399-4083-9134-32BF66662BE6}" type="presParOf" srcId="{30459907-E9BD-4F76-85CA-DCE69D3B03D2}" destId="{4013830C-09A7-47A1-B47C-FB205DCEC54B}" srcOrd="3" destOrd="0" presId="urn:microsoft.com/office/officeart/2005/8/layout/hList9"/>
    <dgm:cxn modelId="{1F090264-C5CC-4B39-BEC5-F445EE623C54}" type="presParOf" srcId="{30459907-E9BD-4F76-85CA-DCE69D3B03D2}" destId="{3A8F3BAF-1006-42E3-BC66-EB81ABB09629}" srcOrd="4" destOrd="0" presId="urn:microsoft.com/office/officeart/2005/8/layout/hList9"/>
    <dgm:cxn modelId="{42799CB8-3B22-4AB3-9602-081DB6FA0E88}" type="presParOf" srcId="{30459907-E9BD-4F76-85CA-DCE69D3B03D2}" destId="{E268B36D-B4BF-4FE4-AF82-5E424B036784}" srcOrd="5" destOrd="0" presId="urn:microsoft.com/office/officeart/2005/8/layout/hList9"/>
    <dgm:cxn modelId="{5DBE97FD-747C-49B1-BDC3-409C19BAB233}" type="presParOf" srcId="{30459907-E9BD-4F76-85CA-DCE69D3B03D2}" destId="{F56E5D3B-0B35-485F-A3DF-DF0B2F851AE8}" srcOrd="6" destOrd="0" presId="urn:microsoft.com/office/officeart/2005/8/layout/hList9"/>
    <dgm:cxn modelId="{740E0019-8E87-438A-ADEC-3AD87ED04E8D}" type="presParOf" srcId="{F56E5D3B-0B35-485F-A3DF-DF0B2F851AE8}" destId="{73F87006-5B94-42EE-ACAC-F4EA72E5E83B}" srcOrd="0" destOrd="0" presId="urn:microsoft.com/office/officeart/2005/8/layout/hList9"/>
    <dgm:cxn modelId="{A9F9C6C0-4B4A-4710-8E06-C9966D7EB980}" type="presParOf" srcId="{F56E5D3B-0B35-485F-A3DF-DF0B2F851AE8}" destId="{089251CD-C143-4536-A934-E39F330A27DF}" srcOrd="1" destOrd="0" presId="urn:microsoft.com/office/officeart/2005/8/layout/hList9"/>
    <dgm:cxn modelId="{3A8F5F62-0A96-424F-BF7C-337AADA5DF09}" type="presParOf" srcId="{089251CD-C143-4536-A934-E39F330A27DF}" destId="{98860CDB-E7A4-4A52-85B2-D5C728E1821C}" srcOrd="0" destOrd="0" presId="urn:microsoft.com/office/officeart/2005/8/layout/hList9"/>
    <dgm:cxn modelId="{635D20E4-5594-41C6-AB20-73F78A1E3CA1}" type="presParOf" srcId="{089251CD-C143-4536-A934-E39F330A27DF}" destId="{B4E623A9-9B92-4114-B8ED-FD8C2BA654BA}" srcOrd="1" destOrd="0" presId="urn:microsoft.com/office/officeart/2005/8/layout/hList9"/>
    <dgm:cxn modelId="{7801D7C4-93A2-495C-B3E7-1A8A120887DF}" type="presParOf" srcId="{F56E5D3B-0B35-485F-A3DF-DF0B2F851AE8}" destId="{38C96671-912C-4A42-B488-75A2D60C6E3B}" srcOrd="2" destOrd="0" presId="urn:microsoft.com/office/officeart/2005/8/layout/hList9"/>
    <dgm:cxn modelId="{63E0ABD7-1270-4C08-B969-4719675679DA}" type="presParOf" srcId="{38C96671-912C-4A42-B488-75A2D60C6E3B}" destId="{0071388E-3E13-441A-8B4D-5352A537803C}" srcOrd="0" destOrd="0" presId="urn:microsoft.com/office/officeart/2005/8/layout/hList9"/>
    <dgm:cxn modelId="{660AFB7A-61A2-4364-BC7D-6A005C7C452B}" type="presParOf" srcId="{38C96671-912C-4A42-B488-75A2D60C6E3B}" destId="{DD6E46E8-BEE5-43C9-B7D5-95C94CD11048}" srcOrd="1" destOrd="0" presId="urn:microsoft.com/office/officeart/2005/8/layout/hList9"/>
    <dgm:cxn modelId="{1C5C666B-F8A7-4742-AE5F-7A6772A65B06}" type="presParOf" srcId="{30459907-E9BD-4F76-85CA-DCE69D3B03D2}" destId="{16634E8B-C933-47CC-86D3-21911D46C3C3}" srcOrd="7" destOrd="0" presId="urn:microsoft.com/office/officeart/2005/8/layout/hList9"/>
    <dgm:cxn modelId="{305CEF70-0357-4F46-845F-3DE980DF097E}" type="presParOf" srcId="{30459907-E9BD-4F76-85CA-DCE69D3B03D2}" destId="{DA9D27AD-EA2F-4748-AB61-CF35CF95627A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AFE67B-762E-4904-AEE7-E571D6D6F59C}">
      <dsp:nvSpPr>
        <dsp:cNvPr id="0" name=""/>
        <dsp:cNvSpPr/>
      </dsp:nvSpPr>
      <dsp:spPr>
        <a:xfrm>
          <a:off x="22796" y="397792"/>
          <a:ext cx="3454117" cy="966863"/>
        </a:xfrm>
        <a:prstGeom prst="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Od</a:t>
          </a:r>
          <a:r>
            <a:rPr lang="es-ES" sz="1800" b="1" kern="1200" dirty="0"/>
            <a:t> 10. do 14. </a:t>
          </a:r>
          <a:r>
            <a:rPr lang="es-ES" sz="1800" b="1" kern="1200" dirty="0" err="1"/>
            <a:t>měsíce</a:t>
          </a:r>
          <a:r>
            <a:rPr lang="es-ES" sz="1800" b="1" kern="1200" dirty="0"/>
            <a:t> </a:t>
          </a:r>
          <a:r>
            <a:rPr lang="es-ES" sz="1800" b="1" kern="1200" dirty="0" err="1"/>
            <a:t>abib</a:t>
          </a:r>
          <a:r>
            <a:rPr lang="es-ES" sz="1800" b="1" kern="1200" dirty="0"/>
            <a:t> </a:t>
          </a:r>
          <a:r>
            <a:rPr lang="es-ES" sz="1800" b="1" kern="1200" dirty="0" err="1"/>
            <a:t>byl</a:t>
          </a:r>
          <a:r>
            <a:rPr lang="es-ES" sz="1800" b="1" kern="1200" dirty="0"/>
            <a:t> </a:t>
          </a:r>
          <a:r>
            <a:rPr lang="es-ES" sz="1800" b="1" kern="1200" dirty="0" err="1"/>
            <a:t>beránek</a:t>
          </a:r>
          <a:r>
            <a:rPr lang="es-ES" sz="1800" b="1" kern="1200" dirty="0"/>
            <a:t> </a:t>
          </a:r>
          <a:r>
            <a:rPr lang="es-ES" sz="1800" b="1" kern="1200" dirty="0" err="1"/>
            <a:t>držen</a:t>
          </a:r>
          <a:br>
            <a:rPr lang="es-ES" sz="1800" b="1" kern="1200" dirty="0"/>
          </a:br>
          <a:r>
            <a:rPr lang="es-ES" sz="1800" b="1" kern="1200" dirty="0"/>
            <a:t>(</a:t>
          </a:r>
          <a:r>
            <a:rPr lang="cs-CZ" sz="1800" b="1" kern="1200" dirty="0"/>
            <a:t>2</a:t>
          </a:r>
          <a:r>
            <a:rPr lang="es-ES" sz="1800" b="1" kern="1200" dirty="0"/>
            <a:t>.</a:t>
          </a:r>
          <a:r>
            <a:rPr lang="cs-CZ" sz="1800" b="1" kern="1200" dirty="0"/>
            <a:t> Mojžíšova</a:t>
          </a:r>
          <a:r>
            <a:rPr lang="es-ES" sz="1800" b="1" kern="1200" dirty="0"/>
            <a:t> 12</a:t>
          </a:r>
          <a:r>
            <a:rPr lang="cs-CZ" sz="1800" b="1" kern="1200" dirty="0"/>
            <a:t>,</a:t>
          </a:r>
          <a:r>
            <a:rPr lang="es-ES" sz="1800" b="1" kern="1200" dirty="0"/>
            <a:t>3)</a:t>
          </a:r>
        </a:p>
      </dsp:txBody>
      <dsp:txXfrm>
        <a:off x="575455" y="397792"/>
        <a:ext cx="2901458" cy="966863"/>
      </dsp:txXfrm>
    </dsp:sp>
    <dsp:sp modelId="{DAA76E31-59DF-4118-854B-34926AFAAD72}">
      <dsp:nvSpPr>
        <dsp:cNvPr id="0" name=""/>
        <dsp:cNvSpPr/>
      </dsp:nvSpPr>
      <dsp:spPr>
        <a:xfrm>
          <a:off x="22796" y="1356849"/>
          <a:ext cx="3454117" cy="966863"/>
        </a:xfrm>
        <a:prstGeom prst="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Beránek</a:t>
          </a:r>
          <a:r>
            <a:rPr lang="es-ES" sz="1800" b="1" kern="1200" dirty="0"/>
            <a:t> </a:t>
          </a:r>
          <a:r>
            <a:rPr lang="es-ES" sz="1800" b="1" kern="1200" dirty="0" err="1"/>
            <a:t>byl</a:t>
          </a:r>
          <a:r>
            <a:rPr lang="es-ES" sz="1800" b="1" kern="1200" dirty="0"/>
            <a:t> </a:t>
          </a:r>
          <a:r>
            <a:rPr lang="es-ES" sz="1800" b="1" kern="1200" dirty="0" err="1"/>
            <a:t>poražen</a:t>
          </a:r>
          <a:r>
            <a:rPr lang="es-ES" sz="1800" b="1" kern="1200" dirty="0"/>
            <a:t> 14. </a:t>
          </a:r>
          <a:r>
            <a:rPr lang="es-ES" sz="1800" b="1" kern="1200" dirty="0" err="1"/>
            <a:t>dne</a:t>
          </a:r>
          <a:r>
            <a:rPr lang="es-ES" sz="1800" b="1" kern="1200" dirty="0"/>
            <a:t> </a:t>
          </a:r>
          <a:r>
            <a:rPr lang="es-ES" sz="1800" b="1" kern="1200" dirty="0" err="1"/>
            <a:t>mezi</a:t>
          </a:r>
          <a:r>
            <a:rPr lang="es-ES" sz="1800" b="1" kern="1200" dirty="0"/>
            <a:t> </a:t>
          </a:r>
          <a:r>
            <a:rPr lang="es-ES" sz="1800" b="1" kern="1200" dirty="0" err="1"/>
            <a:t>dvěma</a:t>
          </a:r>
          <a:r>
            <a:rPr lang="es-ES" sz="1800" b="1" kern="1200" dirty="0"/>
            <a:t> </a:t>
          </a:r>
          <a:r>
            <a:rPr lang="es-ES" sz="1800" b="1" kern="1200" dirty="0" err="1"/>
            <a:t>večery</a:t>
          </a:r>
          <a:r>
            <a:rPr lang="es-ES" sz="1800" b="1" kern="1200" dirty="0"/>
            <a:t> </a:t>
          </a:r>
          <a:r>
            <a:rPr lang="cs-CZ" sz="1800" b="1" kern="1200" dirty="0"/>
            <a:t>                      </a:t>
          </a:r>
          <a:r>
            <a:rPr lang="es-ES" sz="1800" b="1" kern="1200" dirty="0"/>
            <a:t>(</a:t>
          </a:r>
          <a:r>
            <a:rPr lang="cs-CZ" sz="1800" b="1" kern="1200" dirty="0"/>
            <a:t>2. Mojžíšova</a:t>
          </a:r>
          <a:r>
            <a:rPr lang="es-ES" sz="1800" b="1" kern="1200" dirty="0"/>
            <a:t> 12:6)</a:t>
          </a:r>
        </a:p>
      </dsp:txBody>
      <dsp:txXfrm>
        <a:off x="575455" y="1356849"/>
        <a:ext cx="2901458" cy="966863"/>
      </dsp:txXfrm>
    </dsp:sp>
    <dsp:sp modelId="{4013830C-09A7-47A1-B47C-FB205DCEC54B}">
      <dsp:nvSpPr>
        <dsp:cNvPr id="0" name=""/>
        <dsp:cNvSpPr/>
      </dsp:nvSpPr>
      <dsp:spPr>
        <a:xfrm>
          <a:off x="987557" y="1716"/>
          <a:ext cx="1696413" cy="405957"/>
        </a:xfrm>
        <a:prstGeom prst="ellipse">
          <a:avLst/>
        </a:prstGeom>
        <a:solidFill>
          <a:srgbClr val="C0000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Velikonoce</a:t>
          </a:r>
          <a:endParaRPr lang="es-ES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35991" y="61167"/>
        <a:ext cx="1199545" cy="287055"/>
      </dsp:txXfrm>
    </dsp:sp>
    <dsp:sp modelId="{98860CDB-E7A4-4A52-85B2-D5C728E1821C}">
      <dsp:nvSpPr>
        <dsp:cNvPr id="0" name=""/>
        <dsp:cNvSpPr/>
      </dsp:nvSpPr>
      <dsp:spPr>
        <a:xfrm>
          <a:off x="3879954" y="388268"/>
          <a:ext cx="3454117" cy="966863"/>
        </a:xfrm>
        <a:prstGeom prst="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/>
            <a:t>V té </a:t>
          </a:r>
          <a:r>
            <a:rPr lang="es-ES" sz="1800" b="1" kern="1200" dirty="0" err="1"/>
            <a:t>době</a:t>
          </a:r>
          <a:r>
            <a:rPr lang="es-ES" sz="1800" b="1" kern="1200" dirty="0"/>
            <a:t> </a:t>
          </a:r>
          <a:r>
            <a:rPr lang="es-ES" sz="1800" b="1" kern="1200" dirty="0" err="1"/>
            <a:t>Ježíš</a:t>
          </a:r>
          <a:r>
            <a:rPr lang="es-ES" sz="1800" b="1" kern="1200" dirty="0"/>
            <a:t> </a:t>
          </a:r>
          <a:r>
            <a:rPr lang="es-ES" sz="1800" b="1" kern="1200" dirty="0" err="1"/>
            <a:t>kázal</a:t>
          </a:r>
          <a:r>
            <a:rPr lang="es-ES" sz="1800" b="1" kern="1200" dirty="0"/>
            <a:t> </a:t>
          </a:r>
          <a:r>
            <a:rPr lang="es-ES" sz="1800" b="1" kern="1200" dirty="0" err="1"/>
            <a:t>výhradně</a:t>
          </a:r>
          <a:r>
            <a:rPr lang="es-ES" sz="1800" b="1" kern="1200" dirty="0"/>
            <a:t> v </a:t>
          </a:r>
          <a:r>
            <a:rPr lang="es-ES" sz="1800" b="1" kern="1200" dirty="0" err="1"/>
            <a:t>chrámu</a:t>
          </a:r>
          <a:r>
            <a:rPr lang="es-ES" sz="1800" b="1" kern="1200" dirty="0"/>
            <a:t> </a:t>
          </a:r>
          <a:r>
            <a:rPr lang="cs-CZ" sz="1800" b="1" kern="1200" dirty="0"/>
            <a:t>                    </a:t>
          </a:r>
          <a:r>
            <a:rPr lang="es-ES" sz="1800" b="1" kern="1200" dirty="0"/>
            <a:t>(Jan 18</a:t>
          </a:r>
          <a:r>
            <a:rPr lang="cs-CZ" sz="1800" b="1" kern="1200" dirty="0"/>
            <a:t>,</a:t>
          </a:r>
          <a:r>
            <a:rPr lang="es-ES" sz="1800" b="1" kern="1200" dirty="0"/>
            <a:t>20)</a:t>
          </a:r>
        </a:p>
      </dsp:txBody>
      <dsp:txXfrm>
        <a:off x="4432613" y="388268"/>
        <a:ext cx="2901458" cy="966863"/>
      </dsp:txXfrm>
    </dsp:sp>
    <dsp:sp modelId="{0071388E-3E13-441A-8B4D-5352A537803C}">
      <dsp:nvSpPr>
        <dsp:cNvPr id="0" name=""/>
        <dsp:cNvSpPr/>
      </dsp:nvSpPr>
      <dsp:spPr>
        <a:xfrm>
          <a:off x="3879954" y="1355132"/>
          <a:ext cx="3454117" cy="966863"/>
        </a:xfrm>
        <a:prstGeom prst="rect">
          <a:avLst/>
        </a:prstGeom>
        <a:solidFill>
          <a:schemeClr val="accent5">
            <a:lumMod val="20000"/>
            <a:lumOff val="80000"/>
            <a:alpha val="9000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4445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Ježíš</a:t>
          </a:r>
          <a:r>
            <a:rPr lang="es-ES" sz="1800" b="1" kern="1200" dirty="0"/>
            <a:t> </a:t>
          </a:r>
          <a:r>
            <a:rPr lang="es-ES" sz="1800" b="1" kern="1200" dirty="0" err="1"/>
            <a:t>zemřel</a:t>
          </a:r>
          <a:r>
            <a:rPr lang="es-ES" sz="1800" b="1" kern="1200" dirty="0"/>
            <a:t> </a:t>
          </a:r>
          <a:r>
            <a:rPr lang="es-ES" sz="1800" b="1" kern="1200" dirty="0" err="1"/>
            <a:t>toho</a:t>
          </a:r>
          <a:r>
            <a:rPr lang="es-ES" sz="1800" b="1" kern="1200" dirty="0"/>
            <a:t> </a:t>
          </a:r>
          <a:r>
            <a:rPr lang="es-ES" sz="1800" b="1" kern="1200" dirty="0" err="1"/>
            <a:t>dne</a:t>
          </a:r>
          <a:r>
            <a:rPr lang="es-ES" sz="1800" b="1" kern="1200" dirty="0"/>
            <a:t> </a:t>
          </a:r>
          <a:r>
            <a:rPr lang="es-ES" sz="1800" b="1" kern="1200" dirty="0" err="1"/>
            <a:t>mezi</a:t>
          </a:r>
          <a:r>
            <a:rPr lang="es-ES" sz="1800" b="1" kern="1200" dirty="0"/>
            <a:t> </a:t>
          </a:r>
          <a:r>
            <a:rPr lang="es-ES" sz="1800" b="1" kern="1200" dirty="0" err="1"/>
            <a:t>dvěma</a:t>
          </a:r>
          <a:r>
            <a:rPr lang="es-ES" sz="1800" b="1" kern="1200" dirty="0"/>
            <a:t> </a:t>
          </a:r>
          <a:r>
            <a:rPr lang="es-ES" sz="1800" b="1" kern="1200" dirty="0" err="1"/>
            <a:t>odpoledni</a:t>
          </a:r>
          <a:br>
            <a:rPr lang="es-ES" sz="1800" b="1" kern="1200" dirty="0"/>
          </a:br>
          <a:r>
            <a:rPr lang="es-ES" sz="1800" b="1" kern="1200" dirty="0"/>
            <a:t>(</a:t>
          </a:r>
          <a:r>
            <a:rPr lang="es-ES" sz="1800" b="1" kern="1200" dirty="0" err="1"/>
            <a:t>Lukáš</a:t>
          </a:r>
          <a:r>
            <a:rPr lang="es-ES" sz="1800" b="1" kern="1200" dirty="0"/>
            <a:t> 23</a:t>
          </a:r>
          <a:r>
            <a:rPr lang="cs-CZ" sz="1800" b="1" kern="1200" dirty="0"/>
            <a:t>,</a:t>
          </a:r>
          <a:r>
            <a:rPr lang="es-ES" sz="1800" b="1" kern="1200" dirty="0"/>
            <a:t>44-46)</a:t>
          </a:r>
        </a:p>
      </dsp:txBody>
      <dsp:txXfrm>
        <a:off x="4432613" y="1355132"/>
        <a:ext cx="2901458" cy="966863"/>
      </dsp:txXfrm>
    </dsp:sp>
    <dsp:sp modelId="{DA9D27AD-EA2F-4748-AB61-CF35CF95627A}">
      <dsp:nvSpPr>
        <dsp:cNvPr id="0" name=""/>
        <dsp:cNvSpPr/>
      </dsp:nvSpPr>
      <dsp:spPr>
        <a:xfrm>
          <a:off x="4794948" y="1716"/>
          <a:ext cx="1696413" cy="405957"/>
        </a:xfrm>
        <a:prstGeom prst="ellipse">
          <a:avLst/>
        </a:prstGeom>
        <a:solidFill>
          <a:srgbClr val="C00000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Je</a:t>
          </a:r>
          <a:r>
            <a:rPr lang="cs-CZ" sz="18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žíš</a:t>
          </a:r>
          <a:endParaRPr lang="es-ES" sz="18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5043382" y="61167"/>
        <a:ext cx="1199545" cy="2870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E5108-C826-0DA5-3E8B-27DF218FD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CD5165D-1622-6383-9FC7-54768A87BC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F88A318-91CF-9268-EE52-5CCBC022D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F45BC-3967-4BEC-944E-83801F5DA672}" type="datetimeFigureOut">
              <a:rPr lang="es-ES" smtClean="0"/>
              <a:t>16/04/2025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89A54B3-BDB3-6617-590C-A77FA967E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20E460-1137-B1DF-F0B6-2D94B72AE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63D1B-F12B-4FFD-A0C6-8F172284B8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806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BF89FA-5056-C426-4ABF-AF91F009F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E42983E-C736-78BD-56E5-60534AC5A2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DBAA76B-E7B8-65FF-97F1-AA76EED69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F45BC-3967-4BEC-944E-83801F5DA672}" type="datetimeFigureOut">
              <a:rPr lang="es-ES" smtClean="0"/>
              <a:t>16/04/2025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FC87F2-AC0E-E726-DDD3-7E7B2DD84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4EE8F4-55C4-C8E2-3875-E0B2E1C71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63D1B-F12B-4FFD-A0C6-8F172284B8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761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69393F4-D187-4E48-6567-FA11E4B731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E1DFF54-43E4-BCF6-3AC9-BBD58F51B1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04B1ACD-1678-46CB-DF2F-93A43F92F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F45BC-3967-4BEC-944E-83801F5DA672}" type="datetimeFigureOut">
              <a:rPr lang="es-ES" smtClean="0"/>
              <a:t>16/04/2025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6DAE571-D2B5-92FF-AF44-36692A14D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F0734EB-4A85-0EAA-2F1D-4C5B67E7E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63D1B-F12B-4FFD-A0C6-8F172284B8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405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2FF1696-8A43-38CB-069A-140D66239F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3422014-976E-E9AD-9F00-3628DF7C86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7169A1B-24F9-4304-5B5E-E0780613F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16/04/2025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4FF2595-5529-ACC3-EBF3-BB2C82CDD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6C47EF2-6DDA-2587-E9F4-A75E09B7C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8420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685D4C-A27C-3A02-44F4-ADBAFC3F3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E823387-AC9D-0BFB-DE16-75C2F31D2E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8D63C9-A637-8849-02BC-F276FFE7D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16/04/2025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CF869AE-5FE5-B1BC-A93A-59BBC9654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2745AA-B089-B17F-3FB1-05B69DCBE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3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F27517-E051-5869-43A1-18E95B527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6DF8F70-B0B8-2E26-7CE9-2E98A4B72D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16B2B1D-D710-D34A-5002-19B772FB1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16/04/2025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A80C7B-5D1B-CE00-927D-93178B05B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8791326-6C57-07E6-1E21-4DD877660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372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A6AE66-41CF-5DFF-F00C-C6C8ADBF2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9008805-6901-246C-D112-9A94CD8B61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0815387-DF03-792E-FC6F-1BAAE112E1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AAE5BA7-2322-7D59-AA76-8BA9E9B8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16/04/2025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F4B4005-705D-133F-FC5E-0DAA8F560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036983-D390-FAA2-41E3-71B86AE0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96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33AF94-56FA-E9CC-B1BD-1C2CE738C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6E566F5-E548-5AA0-BA1A-FD093961F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BECB0F1-AD58-2D37-0139-1FC007EF3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25C9C75-28BD-5BCC-75ED-11DA0B80BD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C5629D3-E7F4-7289-A9CE-9E9AAC449D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1A035AB-9411-2A78-1B6B-614BC4C169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16/04/2025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4E5602D-C844-5141-949B-8F8EC0EB5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7566903-E78F-342E-F0EF-D721D789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4337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B36EE8-B5A6-DC66-FDA1-99DA2F751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C3EE89A-A60E-57F1-EFE3-830BCC634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16/04/2025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640CFBA-8B10-D64C-543A-396391159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D494717-12B9-FE86-1F83-F49B6CDA1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992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5200B86-3F91-0448-A247-C65AD430E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16/04/2025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7172068-B81C-C259-C060-14F0CE4E6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B4D4964-C0AB-53B7-EEBB-1DBD7E025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147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F55478-B2DF-A291-680F-DA2823A17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0593CB-5E76-025A-9C16-00D79B9BB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AC677A6-7893-5989-0083-487A787643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0096717-FFC8-94C2-938B-4CFEC16C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16/04/2025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CD09777-435C-BAA2-BCBD-3C7C71250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D1A443D-ABB2-363F-D916-C37FD126A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624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5C50E5-5605-E84F-3675-BFF6C94B6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453743F-B2D0-1BAE-046D-2AA93A639A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AF8CD3-C23F-7680-BFA7-641B31FE6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F45BC-3967-4BEC-944E-83801F5DA672}" type="datetimeFigureOut">
              <a:rPr lang="es-ES" smtClean="0"/>
              <a:t>16/04/2025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33257C-65E2-A03D-B8D1-69E274508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92172C-60DC-A773-E68C-E123D4216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63D1B-F12B-4FFD-A0C6-8F172284B8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812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8398BC-4547-B9B4-778F-1753178C7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814F6CC-E81E-BF6A-2485-39DDB40A76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F4B6F4F-C738-5703-2364-4B5BF6DF7B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4E11237-2FE5-0368-0C53-DECB31B0D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16/04/2025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84BE308-357A-A17E-55CB-600D4FF5B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E0AADB8-7DBB-34AB-00DB-BE4819169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415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68B06D-71E8-441D-6128-77B64B8C1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A08720F-E673-ACA4-2620-76388FB142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3C575B1-6C4C-E714-8EA1-CF9B696C2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16/04/2025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0D5CA39-E6C8-A3C2-C617-1BEFDF706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47864D-76B7-829A-D4CA-60D7A4FD2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688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F12263E-2D16-3903-92A2-65CC90008D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FD64CF6-1C47-F938-F7BB-47B410D25A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AA6283-8AE0-3912-042D-BC5C41B06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19A3E-8E56-4A25-8C97-85C73F9C2429}" type="datetimeFigureOut">
              <a:rPr lang="es-ES" smtClean="0"/>
              <a:t>16/04/2025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CEBCCF1-8FDE-4992-3E24-0A0C3B23C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B460B2-17F6-DCE2-794C-4E7036873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257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1C0061-9170-8777-4A56-BF770E6A2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890E209-5B9E-E640-4BF0-48377F0AC7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EB2B61F-CB98-F4FA-E3E1-AA37148B7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F45BC-3967-4BEC-944E-83801F5DA672}" type="datetimeFigureOut">
              <a:rPr lang="es-ES" smtClean="0"/>
              <a:t>16/04/2025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05F521F-FF94-67EF-3044-6C36AB45A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3573CAB-C68C-14E9-F761-7F109128A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63D1B-F12B-4FFD-A0C6-8F172284B8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234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05FE9C-019D-4945-0D72-C0D1056F6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3E57DDA-EBEE-5944-FBF5-177EA11193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166643B-45DC-867D-94C5-8A8A0C5428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4F643EE-CB39-0ED8-D72C-1BE8A39E1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F45BC-3967-4BEC-944E-83801F5DA672}" type="datetimeFigureOut">
              <a:rPr lang="es-ES" smtClean="0"/>
              <a:t>16/04/2025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0A1CCFC-0808-6F45-6AEF-A8BD182E3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6D9C7BB-DE08-232C-48E1-67035927F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63D1B-F12B-4FFD-A0C6-8F172284B8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468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784C51-3361-2B95-5851-0B7C2764A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120DF17-5775-21EB-ECAB-0D77254870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E0459BF-D00C-6D45-EBDB-C4C97DB827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AFC8C31-520C-988F-9D12-091EA0F2F4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B8525D5-9127-6391-DA1C-D8E5F69594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E696281-5CFC-B9DD-C781-ED88754D4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F45BC-3967-4BEC-944E-83801F5DA672}" type="datetimeFigureOut">
              <a:rPr lang="es-ES" smtClean="0"/>
              <a:t>16/04/2025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66510F4-4D08-9E5E-6217-3EB1D740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2074531-5B7F-F759-3D91-59E792959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63D1B-F12B-4FFD-A0C6-8F172284B8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756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75BAE7-BD81-ED50-C8FB-1A7FDBC07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37F7810-AE16-274F-26F5-AA950AE8F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F45BC-3967-4BEC-944E-83801F5DA672}" type="datetimeFigureOut">
              <a:rPr lang="es-ES" smtClean="0"/>
              <a:t>16/04/2025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D009FA4-9BA5-D5B0-1D95-29D6D21F4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78137CD-463A-F5AE-13C1-71B316597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63D1B-F12B-4FFD-A0C6-8F172284B8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972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AD6A34A-4E9B-AD74-DEA8-A6B0E0AC3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F45BC-3967-4BEC-944E-83801F5DA672}" type="datetimeFigureOut">
              <a:rPr lang="es-ES" smtClean="0"/>
              <a:t>16/04/2025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2B3D009-818D-BF41-11D7-942145A43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CEE6D1F-D2D8-3F38-52A7-AC7F0688B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63D1B-F12B-4FFD-A0C6-8F172284B8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905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F8493D-7A4D-6CCF-43C8-6357F1FFA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933916C-EDCD-993B-99C0-47AD6F4921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FA64A0B-1C55-D3F4-1351-AF62ED7306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CCA0599-8A1F-B3CB-7DC7-4C8414A7D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F45BC-3967-4BEC-944E-83801F5DA672}" type="datetimeFigureOut">
              <a:rPr lang="es-ES" smtClean="0"/>
              <a:t>16/04/2025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DAC9758-50CC-D8D7-0055-BA2C5C8C5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3A929BC-32A0-03AC-CF66-D9171FA10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63D1B-F12B-4FFD-A0C6-8F172284B8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42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49795E-C424-F66C-45B0-C5512AFCC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CC556DE-EE75-B08C-9FA4-6451B8FF61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7FCDFA4-2750-CC53-C4CF-012ED6EB69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48ECF85-D514-9340-B72C-7036CD0A9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F45BC-3967-4BEC-944E-83801F5DA672}" type="datetimeFigureOut">
              <a:rPr lang="es-ES" smtClean="0"/>
              <a:t>16/04/2025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18D7C6A-0540-467F-2EBD-4B9B8261D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AF702C5-62B8-DEDA-DBB8-D7FBD4A91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B63D1B-F12B-4FFD-A0C6-8F172284B8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895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4A35A14-A647-358C-298E-590EF6E15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591AF0F-133B-5CF8-205F-84AE1EBF2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760216-E7A3-DA91-C8A5-93F26C3A5E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9F45BC-3967-4BEC-944E-83801F5DA672}" type="datetimeFigureOut">
              <a:rPr lang="es-ES" smtClean="0"/>
              <a:t>16/04/2025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AD217D0-8C8A-FF5C-63E3-392146EF67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A88803-51A6-64A1-A3BC-1F905B417C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B63D1B-F12B-4FFD-A0C6-8F172284B8B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2128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2B59ECE-A48D-34B3-247B-D1B19ED7C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4FA7AC2-1BF1-F4A8-BBD0-FDB1CC7B4A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18A80D-2CB3-C83D-EE4A-01830B2575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419A3E-8E56-4A25-8C97-85C73F9C2429}" type="datetimeFigureOut">
              <a:rPr lang="es-ES" smtClean="0"/>
              <a:t>16/04/2025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F6FECE-0B63-D69C-C603-AB155F0471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557766-C374-7663-C764-C4713D9AF5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F32CBE-93F8-4CBE-9F54-7C3EB7AE9A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698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41.pn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5.jp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jpg"/><Relationship Id="rId9" Type="http://schemas.openxmlformats.org/officeDocument/2006/relationships/image" Target="../media/image10.png"/><Relationship Id="rId1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7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microsoft.com/office/2007/relationships/hdphoto" Target="../media/hdphoto4.wdp"/><Relationship Id="rId4" Type="http://schemas.openxmlformats.org/officeDocument/2006/relationships/diagramData" Target="../diagrams/data1.xml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1B1AFB-27D5-6CA2-7DD6-826F7A4D9A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florero, sostener&#10;&#10;El contenido generado por IA puede ser incorrecto.">
            <a:extLst>
              <a:ext uri="{FF2B5EF4-FFF2-40B4-BE49-F238E27FC236}">
                <a16:creationId xmlns:a16="http://schemas.microsoft.com/office/drawing/2014/main" id="{4A62790F-EE8D-1436-9BDC-91CC7BC3F6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664992" y="-119"/>
            <a:ext cx="2914901" cy="381952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23DB031-A8E9-9ECD-F290-628E64C7FD8D}"/>
              </a:ext>
            </a:extLst>
          </p:cNvPr>
          <p:cNvSpPr txBox="1"/>
          <p:nvPr/>
        </p:nvSpPr>
        <p:spPr>
          <a:xfrm>
            <a:off x="2372020" y="254405"/>
            <a:ext cx="7048500" cy="86177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unrise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cs-CZ" sz="5000" b="1" spc="300" dirty="0">
                <a:ln/>
                <a:solidFill>
                  <a:srgbClr val="C43E39"/>
                </a:solidFill>
                <a:effectLst>
                  <a:outerShdw blurRad="50800" dist="50800" dir="9600000" algn="ctr" rotWithShape="0">
                    <a:srgbClr val="F2EAD8"/>
                  </a:outerShdw>
                </a:effectLst>
              </a:rPr>
              <a:t>POCHOPENÍ OBĚTI</a:t>
            </a:r>
            <a:endParaRPr lang="es-ES" sz="5000" b="1" spc="300" dirty="0">
              <a:ln/>
              <a:solidFill>
                <a:srgbClr val="C43E39"/>
              </a:solidFill>
              <a:effectLst>
                <a:outerShdw blurRad="50800" dist="50800" dir="9600000" algn="ctr" rotWithShape="0">
                  <a:srgbClr val="F2EAD8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4C197A9-C47A-20B5-02A9-161617D41538}"/>
              </a:ext>
            </a:extLst>
          </p:cNvPr>
          <p:cNvSpPr txBox="1"/>
          <p:nvPr/>
        </p:nvSpPr>
        <p:spPr>
          <a:xfrm>
            <a:off x="72874" y="6415504"/>
            <a:ext cx="30360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</a:t>
            </a:r>
            <a:r>
              <a:rPr lang="cs-CZ" sz="1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s-ES" sz="1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cs-CZ" sz="1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s-ES" sz="1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 </a:t>
            </a:r>
            <a:r>
              <a:rPr lang="cs-CZ" sz="1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 4. do</a:t>
            </a:r>
            <a:r>
              <a:rPr lang="es-ES" sz="1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10</a:t>
            </a:r>
            <a:r>
              <a:rPr lang="cs-CZ" sz="1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května</a:t>
            </a:r>
            <a:r>
              <a:rPr lang="es-ES" sz="1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2997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AA5FDA-2B2B-0FD1-CAA8-3801DFD72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n 38" descr="Imagen que contiene tabla, pequeño, diferente, parado&#10;&#10;El contenido generado por IA puede ser incorrecto.">
            <a:extLst>
              <a:ext uri="{FF2B5EF4-FFF2-40B4-BE49-F238E27FC236}">
                <a16:creationId xmlns:a16="http://schemas.microsoft.com/office/drawing/2014/main" id="{C04EB5D8-8992-3BB1-5755-6460E50A58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86" b="3586"/>
          <a:stretch/>
        </p:blipFill>
        <p:spPr>
          <a:xfrm>
            <a:off x="189171" y="90930"/>
            <a:ext cx="2476208" cy="113550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5" name="Imagen 34" descr="Un perro acostado boca arriba&#10;&#10;El contenido generado por IA puede ser incorrecto.">
            <a:extLst>
              <a:ext uri="{FF2B5EF4-FFF2-40B4-BE49-F238E27FC236}">
                <a16:creationId xmlns:a16="http://schemas.microsoft.com/office/drawing/2014/main" id="{79AE041E-51E9-65FC-B543-9128E11F5E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8814" y="3943945"/>
            <a:ext cx="970222" cy="132343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33" name="Imagen 32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A997BAD8-975E-5815-A56B-0A05C00579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488" t="46570" r="50151" b="-568"/>
          <a:stretch/>
        </p:blipFill>
        <p:spPr>
          <a:xfrm>
            <a:off x="10858814" y="2548929"/>
            <a:ext cx="970222" cy="1310422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31" name="Imagen 30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B4BC437C-21F1-8C7F-BA5D-34544927A83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201" t="1" r="13558" b="31928"/>
          <a:stretch/>
        </p:blipFill>
        <p:spPr>
          <a:xfrm>
            <a:off x="10858814" y="1403855"/>
            <a:ext cx="970222" cy="104434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7" name="Imagen 26" descr="Dibujo animado de una persona&#10;&#10;El contenido generado por IA puede ser incorrecto.">
            <a:extLst>
              <a:ext uri="{FF2B5EF4-FFF2-40B4-BE49-F238E27FC236}">
                <a16:creationId xmlns:a16="http://schemas.microsoft.com/office/drawing/2014/main" id="{DD7A93C1-A075-003F-2F69-F287606ABE2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0" t="3778" r="-360" b="26366"/>
          <a:stretch/>
        </p:blipFill>
        <p:spPr>
          <a:xfrm>
            <a:off x="6335452" y="1414561"/>
            <a:ext cx="970221" cy="102062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3" name="Imagen 22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E36753D8-39D0-7C43-BF7F-ED687391B78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11" t="7935" r="19245" b="1760"/>
          <a:stretch/>
        </p:blipFill>
        <p:spPr>
          <a:xfrm>
            <a:off x="6335453" y="3943945"/>
            <a:ext cx="970221" cy="132343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21" name="Imagen 20" descr="Imagen que contiene persona, interior, hombre, sostener&#10;&#10;El contenido generado por IA puede ser incorrecto.">
            <a:extLst>
              <a:ext uri="{FF2B5EF4-FFF2-40B4-BE49-F238E27FC236}">
                <a16:creationId xmlns:a16="http://schemas.microsoft.com/office/drawing/2014/main" id="{C98D666C-0DDE-8265-82C1-DB0BB3CE576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68" r="12768"/>
          <a:stretch/>
        </p:blipFill>
        <p:spPr>
          <a:xfrm>
            <a:off x="6335453" y="2535913"/>
            <a:ext cx="970222" cy="132343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4537197-A1F1-BEE6-9AE8-11F82AFB689D}"/>
              </a:ext>
            </a:extLst>
          </p:cNvPr>
          <p:cNvSpPr txBox="1"/>
          <p:nvPr/>
        </p:nvSpPr>
        <p:spPr>
          <a:xfrm>
            <a:off x="2188723" y="-48640"/>
            <a:ext cx="1000327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BERÁNEK V NEBI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89B43C6-B419-A256-1A87-C2963E30D6E6}"/>
              </a:ext>
            </a:extLst>
          </p:cNvPr>
          <p:cNvSpPr txBox="1"/>
          <p:nvPr/>
        </p:nvSpPr>
        <p:spPr>
          <a:xfrm>
            <a:off x="2363821" y="638472"/>
            <a:ext cx="982817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Slyšel jsem je mocným hlasem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vo</a:t>
            </a:r>
            <a:r>
              <a:rPr lang="cs-CZ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lat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: </a:t>
            </a:r>
            <a:r>
              <a:rPr lang="cs-CZ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´Hoden jest Beránek, ten obětovaný,           přijmout moc, bohatství, moudrost, sílu, </a:t>
            </a:r>
            <a:r>
              <a:rPr lang="cs-CZ" b="1" dirty="0" err="1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pooctu</a:t>
            </a:r>
            <a:r>
              <a:rPr lang="cs-CZ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, slávu i dobrořečení´</a:t>
            </a:r>
            <a:r>
              <a:rPr lang="es-ES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Zjevení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5</a:t>
            </a:r>
            <a:r>
              <a:rPr lang="cs-CZ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12)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849E9BD-2374-C3B7-EC39-624F9FEEEDE9}"/>
              </a:ext>
            </a:extLst>
          </p:cNvPr>
          <p:cNvSpPr txBox="1"/>
          <p:nvPr/>
        </p:nvSpPr>
        <p:spPr>
          <a:xfrm>
            <a:off x="285749" y="1313987"/>
            <a:ext cx="59531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Tři</a:t>
            </a:r>
            <a:r>
              <a:rPr lang="es-ES" sz="2000" b="1" dirty="0"/>
              <a:t> </a:t>
            </a:r>
            <a:r>
              <a:rPr lang="es-ES" sz="2000" b="1" dirty="0" err="1"/>
              <a:t>proroci</a:t>
            </a:r>
            <a:r>
              <a:rPr lang="es-ES" sz="2000" b="1" dirty="0"/>
              <a:t> – </a:t>
            </a:r>
            <a:r>
              <a:rPr lang="es-ES" sz="2000" b="1" dirty="0" err="1"/>
              <a:t>Ezechiel</a:t>
            </a:r>
            <a:r>
              <a:rPr lang="es-ES" sz="2000" b="1" dirty="0"/>
              <a:t>, </a:t>
            </a:r>
            <a:r>
              <a:rPr lang="es-ES" sz="2000" b="1" dirty="0" err="1"/>
              <a:t>Izaiáš</a:t>
            </a:r>
            <a:r>
              <a:rPr lang="es-ES" sz="2000" b="1" dirty="0"/>
              <a:t> a Jan – </a:t>
            </a:r>
            <a:r>
              <a:rPr lang="es-ES" sz="2000" b="1" dirty="0" err="1"/>
              <a:t>byli</a:t>
            </a:r>
            <a:r>
              <a:rPr lang="es-ES" sz="2000" b="1" dirty="0"/>
              <a:t> </a:t>
            </a:r>
            <a:r>
              <a:rPr lang="es-ES" sz="2000" b="1" dirty="0" err="1"/>
              <a:t>schopni</a:t>
            </a:r>
            <a:r>
              <a:rPr lang="es-ES" sz="2000" b="1" dirty="0"/>
              <a:t> </a:t>
            </a:r>
            <a:r>
              <a:rPr lang="es-ES" sz="2000" b="1" dirty="0" err="1"/>
              <a:t>spatřit</a:t>
            </a:r>
            <a:r>
              <a:rPr lang="es-ES" sz="2000" b="1" dirty="0"/>
              <a:t> </a:t>
            </a:r>
            <a:r>
              <a:rPr lang="es-ES" sz="2000" b="1" dirty="0" err="1"/>
              <a:t>Boží</a:t>
            </a:r>
            <a:r>
              <a:rPr lang="es-ES" sz="2000" b="1" dirty="0"/>
              <a:t> </a:t>
            </a:r>
            <a:r>
              <a:rPr lang="es-ES" sz="2000" b="1" dirty="0" err="1"/>
              <a:t>trůn</a:t>
            </a:r>
            <a:r>
              <a:rPr lang="es-ES" sz="2000" b="1" dirty="0"/>
              <a:t> ve </a:t>
            </a:r>
            <a:r>
              <a:rPr lang="es-ES" sz="2000" b="1" dirty="0" err="1"/>
              <a:t>vidění</a:t>
            </a:r>
            <a:r>
              <a:rPr lang="es-ES" sz="2000" b="1" dirty="0"/>
              <a:t>. </a:t>
            </a:r>
            <a:r>
              <a:rPr lang="es-ES" sz="2000" b="1" dirty="0" err="1"/>
              <a:t>Zatímco</a:t>
            </a:r>
            <a:r>
              <a:rPr lang="es-ES" sz="2000" b="1" dirty="0"/>
              <a:t> </a:t>
            </a:r>
            <a:r>
              <a:rPr lang="es-ES" sz="2000" b="1" dirty="0" err="1"/>
              <a:t>Ezechiel</a:t>
            </a:r>
            <a:r>
              <a:rPr lang="es-ES" sz="2000" b="1" dirty="0"/>
              <a:t> </a:t>
            </a:r>
            <a:r>
              <a:rPr lang="es-ES" sz="2000" b="1" dirty="0" err="1"/>
              <a:t>byl</a:t>
            </a:r>
            <a:r>
              <a:rPr lang="es-ES" sz="2000" b="1" dirty="0"/>
              <a:t> </a:t>
            </a:r>
            <a:r>
              <a:rPr lang="es-ES" sz="2000" b="1" dirty="0" err="1"/>
              <a:t>pouhým</a:t>
            </a:r>
            <a:r>
              <a:rPr lang="es-ES" sz="2000" b="1" dirty="0"/>
              <a:t> </a:t>
            </a:r>
            <a:r>
              <a:rPr lang="es-ES" sz="2000" b="1" dirty="0" err="1"/>
              <a:t>pozorovatelem</a:t>
            </a:r>
            <a:r>
              <a:rPr lang="es-ES" sz="2000" b="1" dirty="0"/>
              <a:t>, </a:t>
            </a:r>
            <a:r>
              <a:rPr lang="es-ES" sz="2000" b="1" dirty="0" err="1"/>
              <a:t>Izaiáš</a:t>
            </a:r>
            <a:r>
              <a:rPr lang="es-ES" sz="2000" b="1" dirty="0"/>
              <a:t> a Jan </a:t>
            </a:r>
            <a:r>
              <a:rPr lang="es-ES" sz="2000" b="1" dirty="0" err="1"/>
              <a:t>spolu</a:t>
            </a:r>
            <a:r>
              <a:rPr lang="es-ES" sz="2000" b="1" dirty="0"/>
              <a:t> </a:t>
            </a:r>
            <a:r>
              <a:rPr lang="es-ES" sz="2000" b="1" dirty="0" err="1"/>
              <a:t>komunikovali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místě</a:t>
            </a:r>
            <a:r>
              <a:rPr lang="es-ES" sz="2000" b="1" dirty="0"/>
              <a:t> </a:t>
            </a:r>
            <a:r>
              <a:rPr lang="es-ES" sz="2000" b="1" dirty="0" err="1"/>
              <a:t>činu</a:t>
            </a:r>
            <a:r>
              <a:rPr lang="es-ES" sz="2000" b="1" dirty="0"/>
              <a:t>: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7DBC8A1-803B-230C-305A-1B766B983EAA}"/>
              </a:ext>
            </a:extLst>
          </p:cNvPr>
          <p:cNvSpPr txBox="1"/>
          <p:nvPr/>
        </p:nvSpPr>
        <p:spPr>
          <a:xfrm>
            <a:off x="7305675" y="3943945"/>
            <a:ext cx="3553139" cy="132343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 err="1"/>
              <a:t>Izaiášovi</a:t>
            </a:r>
            <a:r>
              <a:rPr lang="es-ES" sz="2000" b="1" dirty="0"/>
              <a:t> </a:t>
            </a:r>
            <a:r>
              <a:rPr lang="es-ES" sz="2000" b="1" dirty="0" err="1"/>
              <a:t>byl</a:t>
            </a:r>
            <a:r>
              <a:rPr lang="es-ES" sz="2000" b="1" dirty="0"/>
              <a:t>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hřích</a:t>
            </a:r>
            <a:r>
              <a:rPr lang="es-ES" sz="2000" b="1" dirty="0"/>
              <a:t> </a:t>
            </a:r>
            <a:r>
              <a:rPr lang="es-ES" sz="2000" b="1" dirty="0" err="1"/>
              <a:t>sňat</a:t>
            </a:r>
            <a:r>
              <a:rPr lang="es-ES" sz="2000" b="1" dirty="0"/>
              <a:t>;</a:t>
            </a:r>
            <a:r>
              <a:rPr lang="cs-CZ" sz="2000" b="1" dirty="0"/>
              <a:t>   </a:t>
            </a:r>
            <a:r>
              <a:rPr lang="es-ES" sz="2000" b="1" dirty="0"/>
              <a:t> a Jan </a:t>
            </a:r>
            <a:r>
              <a:rPr lang="es-ES" sz="2000" b="1" dirty="0" err="1"/>
              <a:t>spatřil</a:t>
            </a:r>
            <a:r>
              <a:rPr lang="es-ES" sz="2000" b="1" dirty="0"/>
              <a:t> </a:t>
            </a:r>
            <a:r>
              <a:rPr lang="es-ES" sz="2000" b="1" dirty="0" err="1"/>
              <a:t>Beránka</a:t>
            </a:r>
            <a:r>
              <a:rPr lang="es-ES" sz="2000" b="1" dirty="0"/>
              <a:t> </a:t>
            </a:r>
            <a:r>
              <a:rPr lang="es-ES" sz="2000" b="1" dirty="0" err="1"/>
              <a:t>zabitého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svůj</a:t>
            </a:r>
            <a:r>
              <a:rPr lang="es-ES" sz="2000" b="1" dirty="0"/>
              <a:t> </a:t>
            </a:r>
            <a:r>
              <a:rPr lang="es-ES" sz="2000" b="1" dirty="0" err="1"/>
              <a:t>hřích</a:t>
            </a:r>
            <a:br>
              <a:rPr lang="es-ES" sz="2000" b="1" dirty="0"/>
            </a:br>
            <a:r>
              <a:rPr lang="es-ES" sz="2000" b="1" dirty="0"/>
              <a:t>(</a:t>
            </a:r>
            <a:r>
              <a:rPr lang="es-ES" sz="2000" b="1" dirty="0" err="1"/>
              <a:t>Iz</a:t>
            </a:r>
            <a:r>
              <a:rPr lang="es-ES" sz="2000" b="1" dirty="0"/>
              <a:t> 6</a:t>
            </a:r>
            <a:r>
              <a:rPr lang="cs-CZ" sz="2000" b="1" dirty="0"/>
              <a:t>,</a:t>
            </a:r>
            <a:r>
              <a:rPr lang="es-ES" sz="2000" b="1" dirty="0"/>
              <a:t>6-7; </a:t>
            </a:r>
            <a:r>
              <a:rPr lang="es-ES" sz="2000" b="1" dirty="0" err="1"/>
              <a:t>Zj</a:t>
            </a:r>
            <a:r>
              <a:rPr lang="es-ES" sz="2000" b="1" dirty="0"/>
              <a:t> 5</a:t>
            </a:r>
            <a:r>
              <a:rPr lang="cs-CZ" sz="2000" b="1" dirty="0"/>
              <a:t>,</a:t>
            </a:r>
            <a:r>
              <a:rPr lang="es-ES" sz="2000" b="1" dirty="0"/>
              <a:t>6)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7E67FC3-874C-AAEE-4E29-40B047D8ECC2}"/>
              </a:ext>
            </a:extLst>
          </p:cNvPr>
          <p:cNvSpPr txBox="1"/>
          <p:nvPr/>
        </p:nvSpPr>
        <p:spPr>
          <a:xfrm>
            <a:off x="285747" y="5389987"/>
            <a:ext cx="119062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Naše</a:t>
            </a:r>
            <a:r>
              <a:rPr lang="es-ES" sz="2000" b="1" dirty="0"/>
              <a:t> </a:t>
            </a:r>
            <a:r>
              <a:rPr lang="es-ES" sz="2000" b="1" dirty="0" err="1"/>
              <a:t>nehodnost</a:t>
            </a:r>
            <a:r>
              <a:rPr lang="es-ES" sz="2000" b="1" dirty="0"/>
              <a:t> </a:t>
            </a:r>
            <a:r>
              <a:rPr lang="es-ES" sz="2000" b="1" dirty="0" err="1"/>
              <a:t>zvyšuje</a:t>
            </a:r>
            <a:r>
              <a:rPr lang="es-ES" sz="2000" b="1" dirty="0"/>
              <a:t> </a:t>
            </a:r>
            <a:r>
              <a:rPr lang="es-ES" sz="2000" b="1" dirty="0" err="1"/>
              <a:t>důstojnost</a:t>
            </a:r>
            <a:r>
              <a:rPr lang="es-ES" sz="2000" b="1" dirty="0"/>
              <a:t> </a:t>
            </a:r>
            <a:r>
              <a:rPr lang="es-ES" sz="2000" b="1" dirty="0" err="1"/>
              <a:t>Beránka</a:t>
            </a:r>
            <a:r>
              <a:rPr lang="es-ES" sz="2000" b="1" dirty="0"/>
              <a:t>. </a:t>
            </a:r>
            <a:r>
              <a:rPr lang="es-ES" sz="2000" b="1" dirty="0" err="1"/>
              <a:t>Tím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byl</a:t>
            </a:r>
            <a:r>
              <a:rPr lang="es-ES" sz="2000" b="1" dirty="0"/>
              <a:t> </a:t>
            </a:r>
            <a:r>
              <a:rPr lang="es-ES" sz="2000" b="1" dirty="0" err="1"/>
              <a:t>Ježíš</a:t>
            </a:r>
            <a:r>
              <a:rPr lang="es-ES" sz="2000" b="1" dirty="0"/>
              <a:t> </a:t>
            </a:r>
            <a:r>
              <a:rPr lang="es-ES" sz="2000" b="1" dirty="0" err="1"/>
              <a:t>zabit</a:t>
            </a:r>
            <a:r>
              <a:rPr lang="es-ES" sz="2000" b="1" dirty="0"/>
              <a:t>, </a:t>
            </a:r>
            <a:r>
              <a:rPr lang="es-ES" sz="2000" b="1" dirty="0" err="1"/>
              <a:t>demonstroval</a:t>
            </a:r>
            <a:r>
              <a:rPr lang="es-ES" sz="2000" b="1" dirty="0"/>
              <a:t> </a:t>
            </a:r>
            <a:r>
              <a:rPr lang="es-ES" sz="2000" b="1" dirty="0" err="1"/>
              <a:t>dvě</a:t>
            </a:r>
            <a:r>
              <a:rPr lang="es-ES" sz="2000" b="1" dirty="0"/>
              <a:t> </a:t>
            </a:r>
            <a:r>
              <a:rPr lang="es-ES" sz="2000" b="1" dirty="0" err="1"/>
              <a:t>věci</a:t>
            </a:r>
            <a:r>
              <a:rPr lang="es-ES" sz="2000" b="1" dirty="0"/>
              <a:t>: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4DD9BF8-F351-E0A8-33DE-706C85D9EDCE}"/>
              </a:ext>
            </a:extLst>
          </p:cNvPr>
          <p:cNvSpPr txBox="1"/>
          <p:nvPr/>
        </p:nvSpPr>
        <p:spPr>
          <a:xfrm>
            <a:off x="617187" y="5780340"/>
            <a:ext cx="115748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0285ED"/>
              </a:buClr>
              <a:buFont typeface="Wingdings" panose="05000000000000000000" pitchFamily="2" charset="2"/>
              <a:buChar char="q"/>
            </a:pPr>
            <a:r>
              <a:rPr lang="pl-PL" sz="2000" b="1" dirty="0"/>
              <a:t>Že nás Bůh miluje do té míry, že se za nás obětuje</a:t>
            </a:r>
            <a:r>
              <a:rPr lang="es-ES" sz="2000" b="1" dirty="0"/>
              <a:t>.</a:t>
            </a:r>
          </a:p>
          <a:p>
            <a:pPr marL="342900" indent="-342900">
              <a:buClr>
                <a:srgbClr val="0285ED"/>
              </a:buClr>
              <a:buFont typeface="Wingdings" panose="05000000000000000000" pitchFamily="2" charset="2"/>
              <a:buChar char="q"/>
            </a:pP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náš</a:t>
            </a:r>
            <a:r>
              <a:rPr lang="es-ES" sz="2000" b="1" dirty="0"/>
              <a:t> </a:t>
            </a:r>
            <a:r>
              <a:rPr lang="es-ES" sz="2000" b="1" dirty="0" err="1"/>
              <a:t>stav</a:t>
            </a:r>
            <a:r>
              <a:rPr lang="es-ES" sz="2000" b="1" dirty="0"/>
              <a:t> </a:t>
            </a:r>
            <a:r>
              <a:rPr lang="es-ES" sz="2000" b="1" dirty="0" err="1"/>
              <a:t>jako</a:t>
            </a:r>
            <a:r>
              <a:rPr lang="es-ES" sz="2000" b="1" dirty="0"/>
              <a:t> </a:t>
            </a:r>
            <a:r>
              <a:rPr lang="es-ES" sz="2000" b="1" dirty="0" err="1"/>
              <a:t>hříšníků</a:t>
            </a:r>
            <a:r>
              <a:rPr lang="es-ES" sz="2000" b="1" dirty="0"/>
              <a:t> je </a:t>
            </a:r>
            <a:r>
              <a:rPr lang="es-ES" sz="2000" b="1" dirty="0" err="1"/>
              <a:t>tak</a:t>
            </a:r>
            <a:r>
              <a:rPr lang="es-ES" sz="2000" b="1" dirty="0"/>
              <a:t> </a:t>
            </a:r>
            <a:r>
              <a:rPr lang="es-ES" sz="2000" b="1" dirty="0" err="1"/>
              <a:t>vážný</a:t>
            </a:r>
            <a:r>
              <a:rPr lang="es-ES" sz="2000" b="1" dirty="0"/>
              <a:t> a </a:t>
            </a:r>
            <a:r>
              <a:rPr lang="es-ES" sz="2000" b="1" dirty="0" err="1"/>
              <a:t>zoufalý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pouze</a:t>
            </a:r>
            <a:r>
              <a:rPr lang="es-ES" sz="2000" b="1" dirty="0"/>
              <a:t> </a:t>
            </a:r>
            <a:r>
              <a:rPr lang="es-ES" sz="2000" b="1" dirty="0" err="1"/>
              <a:t>skrze</a:t>
            </a:r>
            <a:r>
              <a:rPr lang="es-ES" sz="2000" b="1" dirty="0"/>
              <a:t> </a:t>
            </a:r>
            <a:r>
              <a:rPr lang="es-ES" sz="2000" b="1" dirty="0" err="1"/>
              <a:t>kříž</a:t>
            </a:r>
            <a:r>
              <a:rPr lang="es-ES" sz="2000" b="1" dirty="0"/>
              <a:t> </a:t>
            </a:r>
            <a:r>
              <a:rPr lang="es-ES" sz="2000" b="1" dirty="0" err="1"/>
              <a:t>můžeme</a:t>
            </a:r>
            <a:r>
              <a:rPr lang="es-ES" sz="2000" b="1" dirty="0"/>
              <a:t> </a:t>
            </a:r>
            <a:r>
              <a:rPr lang="es-ES" sz="2000" b="1" dirty="0" err="1"/>
              <a:t>být</a:t>
            </a:r>
            <a:r>
              <a:rPr lang="es-ES" sz="2000" b="1" dirty="0"/>
              <a:t> </a:t>
            </a:r>
            <a:r>
              <a:rPr lang="es-ES" sz="2000" b="1" dirty="0" err="1"/>
              <a:t>spaseni</a:t>
            </a:r>
            <a:r>
              <a:rPr lang="es-ES" sz="2000" b="1" dirty="0"/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95BE399-9905-20E2-CED4-8055920586FC}"/>
              </a:ext>
            </a:extLst>
          </p:cNvPr>
          <p:cNvSpPr txBox="1"/>
          <p:nvPr/>
        </p:nvSpPr>
        <p:spPr>
          <a:xfrm>
            <a:off x="7305674" y="1419518"/>
            <a:ext cx="3560122" cy="1015663"/>
          </a:xfrm>
          <a:prstGeom prst="rect">
            <a:avLst/>
          </a:prstGeom>
          <a:solidFill>
            <a:schemeClr val="accent3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ES" sz="2000" b="1" dirty="0" err="1">
                <a:solidFill>
                  <a:srgbClr val="000000"/>
                </a:solidFill>
              </a:rPr>
              <a:t>Viděli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anděly</a:t>
            </a:r>
            <a:r>
              <a:rPr lang="es-ES" sz="2000" b="1" dirty="0">
                <a:solidFill>
                  <a:srgbClr val="000000"/>
                </a:solidFill>
              </a:rPr>
              <a:t>, </a:t>
            </a:r>
            <a:r>
              <a:rPr lang="es-ES" sz="2000" b="1" dirty="0" err="1">
                <a:solidFill>
                  <a:srgbClr val="000000"/>
                </a:solidFill>
              </a:rPr>
              <a:t>kteří</a:t>
            </a:r>
            <a:r>
              <a:rPr lang="es-ES" sz="2000" b="1" dirty="0">
                <a:solidFill>
                  <a:srgbClr val="000000"/>
                </a:solidFill>
              </a:rPr>
              <a:t> </a:t>
            </a:r>
            <a:r>
              <a:rPr lang="es-ES" sz="2000" b="1" dirty="0" err="1">
                <a:solidFill>
                  <a:srgbClr val="000000"/>
                </a:solidFill>
              </a:rPr>
              <a:t>chválili</a:t>
            </a:r>
            <a:r>
              <a:rPr lang="es-ES" sz="2000" b="1" dirty="0">
                <a:solidFill>
                  <a:srgbClr val="000000"/>
                </a:solidFill>
              </a:rPr>
              <a:t>: "</a:t>
            </a:r>
            <a:r>
              <a:rPr lang="es-ES" sz="2000" b="1" dirty="0" err="1">
                <a:solidFill>
                  <a:srgbClr val="000000"/>
                </a:solidFill>
              </a:rPr>
              <a:t>Svatí</a:t>
            </a:r>
            <a:r>
              <a:rPr lang="es-ES" sz="2000" b="1" dirty="0">
                <a:solidFill>
                  <a:srgbClr val="000000"/>
                </a:solidFill>
              </a:rPr>
              <a:t>, </a:t>
            </a:r>
            <a:r>
              <a:rPr lang="es-ES" sz="2000" b="1" dirty="0" err="1">
                <a:solidFill>
                  <a:srgbClr val="000000"/>
                </a:solidFill>
              </a:rPr>
              <a:t>svatí</a:t>
            </a:r>
            <a:r>
              <a:rPr lang="es-ES" sz="2000" b="1" dirty="0">
                <a:solidFill>
                  <a:srgbClr val="000000"/>
                </a:solidFill>
              </a:rPr>
              <a:t>, </a:t>
            </a:r>
            <a:r>
              <a:rPr lang="es-ES" sz="2000" b="1" dirty="0" err="1">
                <a:solidFill>
                  <a:srgbClr val="000000"/>
                </a:solidFill>
              </a:rPr>
              <a:t>svatí</a:t>
            </a:r>
            <a:r>
              <a:rPr lang="es-ES" sz="2000" b="1" dirty="0">
                <a:solidFill>
                  <a:srgbClr val="000000"/>
                </a:solidFill>
              </a:rPr>
              <a:t>" </a:t>
            </a:r>
            <a:r>
              <a:rPr lang="cs-CZ" sz="2000" b="1" dirty="0">
                <a:solidFill>
                  <a:srgbClr val="000000"/>
                </a:solidFill>
              </a:rPr>
              <a:t>                                  </a:t>
            </a:r>
            <a:r>
              <a:rPr lang="es-ES" sz="2000" b="1" dirty="0">
                <a:solidFill>
                  <a:srgbClr val="000000"/>
                </a:solidFill>
              </a:rPr>
              <a:t>(</a:t>
            </a:r>
            <a:r>
              <a:rPr lang="es-ES" sz="2000" b="1" dirty="0" err="1">
                <a:solidFill>
                  <a:srgbClr val="000000"/>
                </a:solidFill>
              </a:rPr>
              <a:t>Iz</a:t>
            </a:r>
            <a:r>
              <a:rPr lang="cs-CZ" sz="2000" b="1" dirty="0" err="1">
                <a:solidFill>
                  <a:srgbClr val="000000"/>
                </a:solidFill>
              </a:rPr>
              <a:t>aiáš</a:t>
            </a:r>
            <a:r>
              <a:rPr lang="es-ES" sz="2000" b="1" dirty="0">
                <a:solidFill>
                  <a:srgbClr val="000000"/>
                </a:solidFill>
              </a:rPr>
              <a:t> 6</a:t>
            </a:r>
            <a:r>
              <a:rPr lang="cs-CZ" sz="2000" b="1" dirty="0">
                <a:solidFill>
                  <a:srgbClr val="000000"/>
                </a:solidFill>
              </a:rPr>
              <a:t>,</a:t>
            </a:r>
            <a:r>
              <a:rPr lang="es-ES" sz="2000" b="1" dirty="0">
                <a:solidFill>
                  <a:srgbClr val="000000"/>
                </a:solidFill>
              </a:rPr>
              <a:t>1-3; </a:t>
            </a:r>
            <a:r>
              <a:rPr lang="es-ES" sz="2000" b="1" dirty="0" err="1">
                <a:solidFill>
                  <a:srgbClr val="000000"/>
                </a:solidFill>
              </a:rPr>
              <a:t>Zj</a:t>
            </a:r>
            <a:r>
              <a:rPr lang="cs-CZ" sz="2000" b="1" dirty="0" err="1">
                <a:solidFill>
                  <a:srgbClr val="000000"/>
                </a:solidFill>
              </a:rPr>
              <a:t>evení</a:t>
            </a:r>
            <a:r>
              <a:rPr lang="es-ES" sz="2000" b="1" dirty="0">
                <a:solidFill>
                  <a:srgbClr val="000000"/>
                </a:solidFill>
              </a:rPr>
              <a:t> 4</a:t>
            </a:r>
            <a:r>
              <a:rPr lang="cs-CZ" sz="2000" b="1" dirty="0">
                <a:solidFill>
                  <a:srgbClr val="000000"/>
                </a:solidFill>
              </a:rPr>
              <a:t>,</a:t>
            </a:r>
            <a:r>
              <a:rPr lang="es-ES" sz="2000" b="1" dirty="0">
                <a:solidFill>
                  <a:srgbClr val="000000"/>
                </a:solidFill>
              </a:rPr>
              <a:t>8)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4F67C98-DE9B-9D18-9F0B-2A89AF8D22AE}"/>
              </a:ext>
            </a:extLst>
          </p:cNvPr>
          <p:cNvSpPr txBox="1"/>
          <p:nvPr/>
        </p:nvSpPr>
        <p:spPr>
          <a:xfrm>
            <a:off x="7305674" y="2535912"/>
            <a:ext cx="3560122" cy="1323439"/>
          </a:xfrm>
          <a:prstGeom prst="rect">
            <a:avLst/>
          </a:prstGeom>
          <a:solidFill>
            <a:srgbClr val="9FE6FF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>
            <a:spAutoFit/>
          </a:bodyPr>
          <a:lstStyle/>
          <a:p>
            <a:pPr algn="ctr"/>
            <a:r>
              <a:rPr lang="es-ES" sz="2000" b="1" dirty="0" err="1"/>
              <a:t>Izaiáš</a:t>
            </a:r>
            <a:r>
              <a:rPr lang="es-ES" sz="2000" b="1" dirty="0"/>
              <a:t> se </a:t>
            </a:r>
            <a:r>
              <a:rPr lang="es-ES" sz="2000" b="1" dirty="0" err="1"/>
              <a:t>cítil</a:t>
            </a:r>
            <a:r>
              <a:rPr lang="es-ES" sz="2000" b="1" dirty="0"/>
              <a:t> </a:t>
            </a:r>
            <a:r>
              <a:rPr lang="es-ES" sz="2000" b="1" dirty="0" err="1"/>
              <a:t>nehodný</a:t>
            </a:r>
            <a:r>
              <a:rPr lang="es-ES" sz="2000" b="1" dirty="0"/>
              <a:t>; a Jan </a:t>
            </a:r>
            <a:r>
              <a:rPr lang="es-ES" sz="2000" b="1" dirty="0" err="1"/>
              <a:t>plakal</a:t>
            </a:r>
            <a:r>
              <a:rPr lang="es-ES" sz="2000" b="1" dirty="0"/>
              <a:t>, </a:t>
            </a:r>
            <a:r>
              <a:rPr lang="es-ES" sz="2000" b="1" dirty="0" err="1"/>
              <a:t>protože</a:t>
            </a:r>
            <a:r>
              <a:rPr lang="es-ES" sz="2000" b="1" dirty="0"/>
              <a:t> </a:t>
            </a:r>
            <a:r>
              <a:rPr lang="es-ES" sz="2000" b="1" dirty="0" err="1"/>
              <a:t>nebyl</a:t>
            </a:r>
            <a:r>
              <a:rPr lang="es-ES" sz="2000" b="1" dirty="0"/>
              <a:t> </a:t>
            </a:r>
            <a:r>
              <a:rPr lang="es-ES" sz="2000" b="1" dirty="0" err="1"/>
              <a:t>nikdo</a:t>
            </a:r>
            <a:r>
              <a:rPr lang="es-ES" sz="2000" b="1" dirty="0"/>
              <a:t>, </a:t>
            </a:r>
            <a:r>
              <a:rPr lang="es-ES" sz="2000" b="1" dirty="0" err="1"/>
              <a:t>kdo</a:t>
            </a:r>
            <a:r>
              <a:rPr lang="es-ES" sz="2000" b="1" dirty="0"/>
              <a:t> </a:t>
            </a:r>
            <a:r>
              <a:rPr lang="es-ES" sz="2000" b="1" dirty="0" err="1"/>
              <a:t>by</a:t>
            </a:r>
            <a:r>
              <a:rPr lang="es-ES" sz="2000" b="1" dirty="0"/>
              <a:t> </a:t>
            </a:r>
            <a:r>
              <a:rPr lang="es-ES" sz="2000" b="1" dirty="0" err="1"/>
              <a:t>toho</a:t>
            </a:r>
            <a:r>
              <a:rPr lang="es-ES" sz="2000" b="1" dirty="0"/>
              <a:t> </a:t>
            </a:r>
            <a:r>
              <a:rPr lang="es-ES" sz="2000" b="1" dirty="0" err="1"/>
              <a:t>byl</a:t>
            </a:r>
            <a:r>
              <a:rPr lang="es-ES" sz="2000" b="1" dirty="0"/>
              <a:t> </a:t>
            </a:r>
            <a:r>
              <a:rPr lang="es-ES" sz="2000" b="1" dirty="0" err="1"/>
              <a:t>hodný</a:t>
            </a:r>
            <a:r>
              <a:rPr lang="es-ES" sz="2000" b="1" dirty="0"/>
              <a:t> </a:t>
            </a:r>
            <a:r>
              <a:rPr lang="cs-CZ" sz="2000" b="1" dirty="0"/>
              <a:t>                </a:t>
            </a:r>
            <a:r>
              <a:rPr lang="es-ES" sz="2000" b="1" dirty="0"/>
              <a:t>(</a:t>
            </a:r>
            <a:r>
              <a:rPr lang="es-ES" sz="2000" b="1" dirty="0" err="1"/>
              <a:t>Iz</a:t>
            </a:r>
            <a:r>
              <a:rPr lang="cs-CZ" sz="2000" b="1" dirty="0" err="1"/>
              <a:t>aiáš</a:t>
            </a:r>
            <a:r>
              <a:rPr lang="es-ES" sz="2000" b="1" dirty="0"/>
              <a:t> 6</a:t>
            </a:r>
            <a:r>
              <a:rPr lang="cs-CZ" sz="2000" b="1" dirty="0"/>
              <a:t>,</a:t>
            </a:r>
            <a:r>
              <a:rPr lang="es-ES" sz="2000" b="1" dirty="0"/>
              <a:t>5; </a:t>
            </a:r>
            <a:r>
              <a:rPr lang="es-ES" sz="2000" b="1" dirty="0" err="1"/>
              <a:t>Zjev</a:t>
            </a:r>
            <a:r>
              <a:rPr lang="cs-CZ" sz="2000" b="1" dirty="0" err="1"/>
              <a:t>ení</a:t>
            </a:r>
            <a:r>
              <a:rPr lang="es-ES" sz="2000" b="1" dirty="0"/>
              <a:t> 5</a:t>
            </a:r>
            <a:r>
              <a:rPr lang="cs-CZ" sz="2000" b="1" dirty="0"/>
              <a:t>,</a:t>
            </a:r>
            <a:r>
              <a:rPr lang="es-ES" sz="2000" b="1" dirty="0"/>
              <a:t>4)</a:t>
            </a:r>
          </a:p>
        </p:txBody>
      </p:sp>
      <p:pic>
        <p:nvPicPr>
          <p:cNvPr id="29" name="Imagen 28" descr="Imagen que contiene colorido, pájaro, foto, azul&#10;&#10;El contenido generado por IA puede ser incorrecto.">
            <a:extLst>
              <a:ext uri="{FF2B5EF4-FFF2-40B4-BE49-F238E27FC236}">
                <a16:creationId xmlns:a16="http://schemas.microsoft.com/office/drawing/2014/main" id="{49F44FE6-0DA2-1A20-E3D4-D48489F286A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683"/>
          <a:stretch/>
        </p:blipFill>
        <p:spPr>
          <a:xfrm>
            <a:off x="617188" y="2671929"/>
            <a:ext cx="5025058" cy="25954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0285ED"/>
            </a:contourClr>
          </a:sp3d>
        </p:spPr>
      </p:pic>
    </p:spTree>
    <p:extLst>
      <p:ext uri="{BB962C8B-B14F-4D97-AF65-F5344CB8AC3E}">
        <p14:creationId xmlns:p14="http://schemas.microsoft.com/office/powerpoint/2010/main" val="414842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 animBg="1"/>
      <p:bldP spid="8" grpId="0"/>
      <p:bldP spid="9" grpId="0" build="p"/>
      <p:bldP spid="4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23AC14-4F57-919B-851E-5D31B8735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698DDF4-1F8B-4688-3468-AC8DDBF20053}"/>
              </a:ext>
            </a:extLst>
          </p:cNvPr>
          <p:cNvSpPr txBox="1"/>
          <p:nvPr/>
        </p:nvSpPr>
        <p:spPr>
          <a:xfrm>
            <a:off x="1115439" y="2199010"/>
            <a:ext cx="1084958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</a:t>
            </a:r>
            <a:r>
              <a:rPr lang="es-ES" sz="2800" b="1" dirty="0" err="1">
                <a:latin typeface="Constantia" panose="02030602050306030303" pitchFamily="18" charset="0"/>
              </a:rPr>
              <a:t>Ježíš</a:t>
            </a:r>
            <a:r>
              <a:rPr lang="es-ES" sz="2800" b="1" dirty="0">
                <a:latin typeface="Constantia" panose="02030602050306030303" pitchFamily="18" charset="0"/>
              </a:rPr>
              <a:t> je </a:t>
            </a:r>
            <a:r>
              <a:rPr lang="es-ES" sz="2800" b="1" dirty="0" err="1">
                <a:latin typeface="Constantia" panose="02030602050306030303" pitchFamily="18" charset="0"/>
              </a:rPr>
              <a:t>naše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záruka</a:t>
            </a:r>
            <a:r>
              <a:rPr lang="es-ES" sz="2800" b="1" dirty="0">
                <a:latin typeface="Constantia" panose="02030602050306030303" pitchFamily="18" charset="0"/>
              </a:rPr>
              <a:t>. "</a:t>
            </a:r>
            <a:r>
              <a:rPr lang="es-ES" sz="2800" b="1" dirty="0" err="1">
                <a:latin typeface="Constantia" panose="02030602050306030303" pitchFamily="18" charset="0"/>
              </a:rPr>
              <a:t>Pohleďte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Beránka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Božího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který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snímá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hřích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světa</a:t>
            </a:r>
            <a:r>
              <a:rPr lang="es-ES" sz="2800" b="1" dirty="0">
                <a:latin typeface="Constantia" panose="02030602050306030303" pitchFamily="18" charset="0"/>
              </a:rPr>
              <a:t>." </a:t>
            </a:r>
            <a:r>
              <a:rPr lang="es-ES" sz="2800" b="1" dirty="0" err="1">
                <a:latin typeface="Constantia" panose="02030602050306030303" pitchFamily="18" charset="0"/>
              </a:rPr>
              <a:t>Kristus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náš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cs-CZ" sz="2800" b="1" dirty="0">
                <a:latin typeface="Constantia" panose="02030602050306030303" pitchFamily="18" charset="0"/>
              </a:rPr>
              <a:t>velikonoční Beránek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byl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obětován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cs-CZ" sz="2800" b="1" dirty="0">
                <a:latin typeface="Constantia" panose="02030602050306030303" pitchFamily="18" charset="0"/>
              </a:rPr>
              <a:t>     </a:t>
            </a:r>
            <a:r>
              <a:rPr lang="es-ES" sz="2800" b="1" dirty="0" err="1">
                <a:latin typeface="Constantia" panose="02030602050306030303" pitchFamily="18" charset="0"/>
              </a:rPr>
              <a:t>za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nás</a:t>
            </a:r>
            <a:r>
              <a:rPr lang="es-ES" sz="2800" b="1" dirty="0">
                <a:latin typeface="Constantia" panose="02030602050306030303" pitchFamily="18" charset="0"/>
              </a:rPr>
              <a:t>. </a:t>
            </a:r>
            <a:r>
              <a:rPr lang="es-ES" sz="2800" b="1" dirty="0" err="1">
                <a:latin typeface="Constantia" panose="02030602050306030303" pitchFamily="18" charset="0"/>
              </a:rPr>
              <a:t>Každá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kapka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krve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prolitá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židovskými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oběťmi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ukazovala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Beránka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Božího</a:t>
            </a:r>
            <a:r>
              <a:rPr lang="es-ES" sz="2800" b="1" dirty="0">
                <a:latin typeface="Constantia" panose="02030602050306030303" pitchFamily="18" charset="0"/>
              </a:rPr>
              <a:t>. </a:t>
            </a:r>
            <a:r>
              <a:rPr lang="es-ES" sz="2800" b="1" dirty="0" err="1">
                <a:latin typeface="Constantia" panose="02030602050306030303" pitchFamily="18" charset="0"/>
              </a:rPr>
              <a:t>Byly</a:t>
            </a:r>
            <a:r>
              <a:rPr lang="es-ES" sz="2800" b="1" dirty="0">
                <a:latin typeface="Constantia" panose="02030602050306030303" pitchFamily="18" charset="0"/>
              </a:rPr>
              <a:t> v </a:t>
            </a:r>
            <a:r>
              <a:rPr lang="es-ES" sz="2800" b="1" dirty="0" err="1">
                <a:latin typeface="Constantia" panose="02030602050306030303" pitchFamily="18" charset="0"/>
              </a:rPr>
              <a:t>něm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naplněny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všechny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typické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oběti</a:t>
            </a:r>
            <a:r>
              <a:rPr lang="es-ES" sz="2800" b="1" dirty="0">
                <a:latin typeface="Constantia" panose="02030602050306030303" pitchFamily="18" charset="0"/>
              </a:rPr>
              <a:t>.</a:t>
            </a:r>
            <a:r>
              <a:rPr lang="cs-CZ" sz="2800" b="1" dirty="0">
                <a:latin typeface="Constantia" panose="02030602050306030303" pitchFamily="18" charset="0"/>
              </a:rPr>
              <a:t> Smrtí na kříži se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cs-CZ" sz="2800" b="1" dirty="0">
                <a:latin typeface="Constantia" panose="02030602050306030303" pitchFamily="18" charset="0"/>
              </a:rPr>
              <a:t>Ježíš</a:t>
            </a:r>
            <a:r>
              <a:rPr lang="es-ES" sz="2800" b="1" dirty="0">
                <a:latin typeface="Constantia" panose="02030602050306030303" pitchFamily="18" charset="0"/>
              </a:rPr>
              <a:t> s</a:t>
            </a:r>
            <a:r>
              <a:rPr lang="cs-CZ" sz="2800" b="1" dirty="0" err="1">
                <a:latin typeface="Constantia" panose="02030602050306030303" pitchFamily="18" charset="0"/>
              </a:rPr>
              <a:t>tal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antitypem</a:t>
            </a:r>
            <a:r>
              <a:rPr lang="es-ES" sz="2800" b="1" dirty="0">
                <a:latin typeface="Constantia" panose="02030602050306030303" pitchFamily="18" charset="0"/>
              </a:rPr>
              <a:t>. </a:t>
            </a:r>
            <a:r>
              <a:rPr lang="es-ES" sz="2800" b="1" dirty="0" err="1">
                <a:latin typeface="Constantia" panose="02030602050306030303" pitchFamily="18" charset="0"/>
              </a:rPr>
              <a:t>Přišel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aby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svou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obě</a:t>
            </a:r>
            <a:r>
              <a:rPr lang="cs-CZ" sz="2800" b="1" dirty="0" err="1">
                <a:latin typeface="Constantia" panose="02030602050306030303" pitchFamily="18" charset="0"/>
              </a:rPr>
              <a:t>tí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odstran</a:t>
            </a:r>
            <a:r>
              <a:rPr lang="cs-CZ" sz="2800" b="1" dirty="0" err="1">
                <a:latin typeface="Constantia" panose="02030602050306030303" pitchFamily="18" charset="0"/>
              </a:rPr>
              <a:t>il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hřích</a:t>
            </a:r>
            <a:r>
              <a:rPr lang="es-ES" sz="2800" b="1" dirty="0">
                <a:latin typeface="Constantia" panose="02030602050306030303" pitchFamily="18" charset="0"/>
              </a:rPr>
              <a:t>. </a:t>
            </a:r>
            <a:r>
              <a:rPr lang="es-ES" sz="2800" b="1" dirty="0" err="1">
                <a:latin typeface="Constantia" panose="02030602050306030303" pitchFamily="18" charset="0"/>
              </a:rPr>
              <a:t>Zaplatil</a:t>
            </a:r>
            <a:r>
              <a:rPr lang="cs-CZ" sz="2800" b="1" dirty="0">
                <a:latin typeface="Constantia" panose="02030602050306030303" pitchFamily="18" charset="0"/>
              </a:rPr>
              <a:t> za nás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výkupné</a:t>
            </a:r>
            <a:r>
              <a:rPr lang="es-ES" sz="2800" b="1" dirty="0">
                <a:latin typeface="Constantia" panose="02030602050306030303" pitchFamily="18" charset="0"/>
              </a:rPr>
              <a:t>. </a:t>
            </a:r>
            <a:r>
              <a:rPr lang="es-ES" sz="2800" b="1" dirty="0" err="1">
                <a:latin typeface="Constantia" panose="02030602050306030303" pitchFamily="18" charset="0"/>
              </a:rPr>
              <a:t>Byli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jsme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cs-CZ" sz="2800" b="1" dirty="0">
                <a:latin typeface="Constantia" panose="02030602050306030303" pitchFamily="18" charset="0"/>
              </a:rPr>
              <a:t>vy</a:t>
            </a:r>
            <a:r>
              <a:rPr lang="es-ES" sz="2800" b="1" dirty="0" err="1">
                <a:latin typeface="Constantia" panose="02030602050306030303" pitchFamily="18" charset="0"/>
              </a:rPr>
              <a:t>koupeni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cs-CZ" sz="2800" b="1" dirty="0">
                <a:latin typeface="Constantia" panose="02030602050306030303" pitchFamily="18" charset="0"/>
              </a:rPr>
              <a:t>Jeho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cs-CZ" sz="2800" b="1" dirty="0">
                <a:latin typeface="Constantia" panose="02030602050306030303" pitchFamily="18" charset="0"/>
              </a:rPr>
              <a:t>krví </a:t>
            </a:r>
            <a:r>
              <a:rPr lang="es-ES" sz="2800" b="1" dirty="0">
                <a:latin typeface="Constantia" panose="02030602050306030303" pitchFamily="18" charset="0"/>
              </a:rPr>
              <a:t>a </a:t>
            </a:r>
            <a:r>
              <a:rPr lang="es-ES" sz="2800" b="1" dirty="0" err="1">
                <a:latin typeface="Constantia" panose="02030602050306030303" pitchFamily="18" charset="0"/>
              </a:rPr>
              <a:t>Kristus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nás</a:t>
            </a:r>
            <a:r>
              <a:rPr lang="cs-CZ" sz="2800" b="1" dirty="0">
                <a:latin typeface="Constantia" panose="02030602050306030303" pitchFamily="18" charset="0"/>
              </a:rPr>
              <a:t> nyní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zve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abychom</a:t>
            </a:r>
            <a:r>
              <a:rPr lang="es-ES" sz="2800" b="1" dirty="0">
                <a:latin typeface="Constantia" panose="02030602050306030303" pitchFamily="18" charset="0"/>
              </a:rPr>
              <a:t> Mu </a:t>
            </a:r>
            <a:r>
              <a:rPr lang="es-ES" sz="2800" b="1" dirty="0" err="1">
                <a:latin typeface="Constantia" panose="02030602050306030303" pitchFamily="18" charset="0"/>
              </a:rPr>
              <a:t>dovolili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nést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naše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hříchy</a:t>
            </a:r>
            <a:r>
              <a:rPr lang="es-ES" sz="2800" b="1" dirty="0">
                <a:latin typeface="Constantia" panose="02030602050306030303" pitchFamily="18" charset="0"/>
              </a:rPr>
              <a:t> a </a:t>
            </a:r>
            <a:r>
              <a:rPr lang="es-ES" sz="2800" b="1" dirty="0" err="1">
                <a:latin typeface="Constantia" panose="02030602050306030303" pitchFamily="18" charset="0"/>
              </a:rPr>
              <a:t>přič</a:t>
            </a:r>
            <a:r>
              <a:rPr lang="cs-CZ" sz="2800" b="1" dirty="0" err="1">
                <a:latin typeface="Constantia" panose="02030602050306030303" pitchFamily="18" charset="0"/>
              </a:rPr>
              <a:t>íst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Jeho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spravedlnost</a:t>
            </a:r>
            <a:r>
              <a:rPr lang="es-ES" sz="28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A8FD65B-A898-1F76-0EDA-4D74D1F0E0B2}"/>
              </a:ext>
            </a:extLst>
          </p:cNvPr>
          <p:cNvSpPr txBox="1"/>
          <p:nvPr/>
        </p:nvSpPr>
        <p:spPr>
          <a:xfrm>
            <a:off x="5015426" y="6337368"/>
            <a:ext cx="69495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600" b="1" dirty="0"/>
              <a:t>(</a:t>
            </a:r>
            <a:r>
              <a:rPr lang="es-ES" sz="1600" b="1" dirty="0"/>
              <a:t>E. G. W. </a:t>
            </a:r>
            <a:r>
              <a:rPr lang="cs-CZ" sz="1600" b="1" dirty="0"/>
              <a:t>: </a:t>
            </a:r>
            <a:r>
              <a:rPr lang="es-ES" sz="1600" b="1" dirty="0" err="1"/>
              <a:t>The</a:t>
            </a:r>
            <a:r>
              <a:rPr lang="es-ES" sz="1600" b="1" dirty="0"/>
              <a:t> </a:t>
            </a:r>
            <a:r>
              <a:rPr lang="es-ES" sz="1600" b="1" dirty="0" err="1"/>
              <a:t>Review</a:t>
            </a:r>
            <a:r>
              <a:rPr lang="es-ES" sz="1600" b="1" dirty="0"/>
              <a:t> and Herald, 19</a:t>
            </a:r>
            <a:r>
              <a:rPr lang="cs-CZ" sz="1600" b="1" dirty="0"/>
              <a:t>. července</a:t>
            </a:r>
            <a:r>
              <a:rPr lang="es-ES" sz="1600" b="1" dirty="0"/>
              <a:t> 1898</a:t>
            </a:r>
            <a:r>
              <a:rPr lang="cs-CZ" sz="1200" b="1" dirty="0"/>
              <a:t> – neoficiální překlad: Ivo Kapec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4058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FF0D5D5C-E8BE-9C4C-2EFF-B3D09F419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86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F583AA9D-E30C-87AC-65E1-F874BB6F0E92}"/>
              </a:ext>
            </a:extLst>
          </p:cNvPr>
          <p:cNvSpPr txBox="1"/>
          <p:nvPr/>
        </p:nvSpPr>
        <p:spPr>
          <a:xfrm>
            <a:off x="7543800" y="3762375"/>
            <a:ext cx="4648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rgbClr val="F9DF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Význam</a:t>
            </a:r>
            <a:r>
              <a:rPr lang="es-ES" sz="2000" b="1" dirty="0">
                <a:solidFill>
                  <a:srgbClr val="F9DF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rgbClr val="F9DF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obětí</a:t>
            </a:r>
            <a:r>
              <a:rPr lang="es-ES" sz="2000" b="1" dirty="0">
                <a:solidFill>
                  <a:srgbClr val="F9DF6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s-E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Oběti</a:t>
            </a:r>
            <a:r>
              <a:rPr lang="es-ES" sz="2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které</a:t>
            </a:r>
            <a:r>
              <a:rPr lang="es-ES" sz="2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 líbí</a:t>
            </a:r>
            <a:r>
              <a:rPr lang="es-ES" sz="2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sz="2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</a:t>
            </a:r>
            <a:r>
              <a:rPr lang="es-ES" sz="2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cs-CZ" sz="2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zbožným</a:t>
            </a:r>
            <a:r>
              <a:rPr lang="es-ES" sz="2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es-E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Oběti</a:t>
            </a:r>
            <a:r>
              <a:rPr lang="es-ES" sz="2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 </a:t>
            </a:r>
            <a:r>
              <a:rPr lang="es-E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svatyni</a:t>
            </a:r>
            <a:r>
              <a:rPr lang="es-ES" sz="2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es-E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Velikonoční</a:t>
            </a:r>
            <a:r>
              <a:rPr lang="es-ES" sz="2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beránek</a:t>
            </a:r>
            <a:r>
              <a:rPr lang="es-ES" sz="2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spcBef>
                <a:spcPts val="1800"/>
              </a:spcBef>
            </a:pPr>
            <a:r>
              <a:rPr lang="es-ES" sz="2000" b="1" dirty="0" err="1">
                <a:solidFill>
                  <a:srgbClr val="8FF5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Ježíš</a:t>
            </a:r>
            <a:r>
              <a:rPr lang="es-ES" sz="2000" b="1" dirty="0">
                <a:solidFill>
                  <a:srgbClr val="8FF5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rgbClr val="8FF5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Beránek</a:t>
            </a:r>
            <a:r>
              <a:rPr lang="es-ES" sz="2000" b="1" dirty="0">
                <a:solidFill>
                  <a:srgbClr val="8FF5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rgbClr val="8FF5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Boží</a:t>
            </a:r>
            <a:r>
              <a:rPr lang="es-ES" sz="2000" b="1" dirty="0">
                <a:solidFill>
                  <a:srgbClr val="8FF5E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s-E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Beránek</a:t>
            </a:r>
            <a:r>
              <a:rPr lang="es-ES" sz="2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 </a:t>
            </a:r>
            <a:r>
              <a:rPr lang="es-E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chrámu</a:t>
            </a:r>
            <a:r>
              <a:rPr lang="es-ES" sz="2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1">
              <a:spcBef>
                <a:spcPts val="600"/>
              </a:spcBef>
            </a:pPr>
            <a:r>
              <a:rPr lang="es-E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Beránek</a:t>
            </a:r>
            <a:r>
              <a:rPr lang="es-ES" sz="2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 </a:t>
            </a:r>
            <a:r>
              <a:rPr lang="es-ES" sz="2000" b="1" dirty="0" err="1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nebi</a:t>
            </a:r>
            <a:r>
              <a:rPr lang="es-ES" sz="2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D55507C-BB59-985E-32D9-57DEDDBE8C04}"/>
              </a:ext>
            </a:extLst>
          </p:cNvPr>
          <p:cNvSpPr txBox="1"/>
          <p:nvPr/>
        </p:nvSpPr>
        <p:spPr>
          <a:xfrm>
            <a:off x="209548" y="76200"/>
            <a:ext cx="83343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Stovky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zvířat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zabitých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každý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den. 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Potoky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krve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vyvěrající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místa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kde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jsou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obětováni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Nemluvíme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jatkách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pro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zvířata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pandemii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která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donutila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porážce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7" name="Imagen 6" descr="Vista aérea de una ciudad&#10;&#10;El contenido generado por IA puede ser incorrecto.">
            <a:extLst>
              <a:ext uri="{FF2B5EF4-FFF2-40B4-BE49-F238E27FC236}">
                <a16:creationId xmlns:a16="http://schemas.microsoft.com/office/drawing/2014/main" id="{5ECC2447-D16A-3BDC-1178-925A19BA0C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8463" y="180975"/>
            <a:ext cx="3323987" cy="33239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Imagen que contiene tabla, hombre, mujer, parado&#10;&#10;El contenido generado por IA puede ser incorrecto.">
            <a:extLst>
              <a:ext uri="{FF2B5EF4-FFF2-40B4-BE49-F238E27FC236}">
                <a16:creationId xmlns:a16="http://schemas.microsoft.com/office/drawing/2014/main" id="{9AA296ED-7720-5580-767D-356621E4C6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899" r="3009"/>
          <a:stretch/>
        </p:blipFill>
        <p:spPr>
          <a:xfrm>
            <a:off x="290513" y="3457814"/>
            <a:ext cx="3915728" cy="3188474"/>
          </a:xfrm>
          <a:prstGeom prst="snip2DiagRect">
            <a:avLst>
              <a:gd name="adj1" fmla="val 11651"/>
              <a:gd name="adj2" fmla="val 0"/>
            </a:avLst>
          </a:prstGeom>
          <a:solidFill>
            <a:srgbClr val="FFFFFF">
              <a:shade val="85000"/>
            </a:srgbClr>
          </a:solidFill>
          <a:ln w="762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Imagen que contiene hombre, edificio, parado, montaña&#10;&#10;El contenido generado por IA puede ser incorrecto.">
            <a:extLst>
              <a:ext uri="{FF2B5EF4-FFF2-40B4-BE49-F238E27FC236}">
                <a16:creationId xmlns:a16="http://schemas.microsoft.com/office/drawing/2014/main" id="{D96E3C01-5BFC-EA1E-D96C-3D5B21FBE45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518" r="3112"/>
          <a:stretch/>
        </p:blipFill>
        <p:spPr>
          <a:xfrm>
            <a:off x="4376737" y="3457814"/>
            <a:ext cx="2289418" cy="318847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chemeClr val="accent1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Imagen 18" descr="Icono, Flecha&#10;&#10;El contenido generado por IA puede ser incorrecto.">
            <a:extLst>
              <a:ext uri="{FF2B5EF4-FFF2-40B4-BE49-F238E27FC236}">
                <a16:creationId xmlns:a16="http://schemas.microsoft.com/office/drawing/2014/main" id="{AEC67C73-ADD9-BFFA-0876-A78E5BA3FF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1868" y="3752850"/>
            <a:ext cx="361931" cy="28232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 descr="Flecha&#10;&#10;El contenido generado por IA puede ser incorrecto.">
            <a:extLst>
              <a:ext uri="{FF2B5EF4-FFF2-40B4-BE49-F238E27FC236}">
                <a16:creationId xmlns:a16="http://schemas.microsoft.com/office/drawing/2014/main" id="{5586867D-D2B7-38CF-93FA-62833633FA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1868" y="5435635"/>
            <a:ext cx="361931" cy="28232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3" name="Imagen 22" descr="Logotipo, Icono&#10;&#10;El contenido generado por IA puede ser incorrecto.">
            <a:extLst>
              <a:ext uri="{FF2B5EF4-FFF2-40B4-BE49-F238E27FC236}">
                <a16:creationId xmlns:a16="http://schemas.microsoft.com/office/drawing/2014/main" id="{C438C863-4D4A-F21A-FF52-7635ACBE756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4587" y="4198240"/>
            <a:ext cx="310487" cy="3048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Icono&#10;&#10;El contenido generado por IA puede ser incorrecto.">
            <a:extLst>
              <a:ext uri="{FF2B5EF4-FFF2-40B4-BE49-F238E27FC236}">
                <a16:creationId xmlns:a16="http://schemas.microsoft.com/office/drawing/2014/main" id="{32CDFED6-BA5D-0EDF-D5F6-2A50083C3C4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4587" y="4578783"/>
            <a:ext cx="310487" cy="3048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Icono&#10;&#10;El contenido generado por IA puede ser incorrecto.">
            <a:extLst>
              <a:ext uri="{FF2B5EF4-FFF2-40B4-BE49-F238E27FC236}">
                <a16:creationId xmlns:a16="http://schemas.microsoft.com/office/drawing/2014/main" id="{6249B3A4-9782-E2D6-A357-5D552DE3E71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4587" y="5867339"/>
            <a:ext cx="310487" cy="3048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8" name="Imagen 27" descr="Icono&#10;&#10;El contenido generado por IA puede ser incorrecto.">
            <a:extLst>
              <a:ext uri="{FF2B5EF4-FFF2-40B4-BE49-F238E27FC236}">
                <a16:creationId xmlns:a16="http://schemas.microsoft.com/office/drawing/2014/main" id="{D4242BE7-4561-4EB7-9D60-F5CEF5CBF8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4587" y="6247972"/>
            <a:ext cx="310487" cy="3048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5" name="Imagen 34" descr="Icono&#10;&#10;El contenido generado por IA puede ser incorrecto.">
            <a:extLst>
              <a:ext uri="{FF2B5EF4-FFF2-40B4-BE49-F238E27FC236}">
                <a16:creationId xmlns:a16="http://schemas.microsoft.com/office/drawing/2014/main" id="{CE840523-4FD9-5B7B-605E-B799833D5FB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44587" y="4959326"/>
            <a:ext cx="310487" cy="3048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CC16FEB-D581-A235-7C00-96CAF4FB0EF4}"/>
              </a:ext>
            </a:extLst>
          </p:cNvPr>
          <p:cNvSpPr txBox="1"/>
          <p:nvPr/>
        </p:nvSpPr>
        <p:spPr>
          <a:xfrm>
            <a:off x="209548" y="2092136"/>
            <a:ext cx="833437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Všichni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ukazovali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jediného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Spasitele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Každé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zabitých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zvířat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představovalo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zaslouženou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smrt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hříšníka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který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ji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obětoval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Každá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krutá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oběť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mluvila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lásce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Toho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který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zemřel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krutě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kvůli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mně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Ježíše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Beránka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Božího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D7A8886-8BB5-6482-0D28-8FF7D0561CE2}"/>
              </a:ext>
            </a:extLst>
          </p:cNvPr>
          <p:cNvSpPr txBox="1"/>
          <p:nvPr/>
        </p:nvSpPr>
        <p:spPr>
          <a:xfrm>
            <a:off x="209548" y="1084168"/>
            <a:ext cx="83343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Mluvíme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svatyni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chrámu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lidu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Izraele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Jsou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oběti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ustanovené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samotným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Bohem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Proč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tolik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krutosti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Proč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tolik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nevinných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úmrtí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zvířat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119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6701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"/>
                            </p:stCondLst>
                            <p:childTnLst>
                              <p:par>
                                <p:cTn id="4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5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250"/>
                            </p:stCondLst>
                            <p:childTnLst>
                              <p:par>
                                <p:cTn id="5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75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75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50"/>
                            </p:stCondLst>
                            <p:childTnLst>
                              <p:par>
                                <p:cTn id="7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75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250"/>
                            </p:stCondLst>
                            <p:childTnLst>
                              <p:par>
                                <p:cTn id="8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75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E7FA75A-5468-75F5-DEE3-45E6DDC23C1D}"/>
              </a:ext>
            </a:extLst>
          </p:cNvPr>
          <p:cNvSpPr txBox="1"/>
          <p:nvPr/>
        </p:nvSpPr>
        <p:spPr>
          <a:xfrm>
            <a:off x="95250" y="464018"/>
            <a:ext cx="12191999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es-ES" sz="7200" b="1" dirty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85000"/>
                    </a:srgbClr>
                  </a:outerShdw>
                </a:effectLst>
              </a:rPr>
              <a:t>VÝZNAM OBĚTÍ</a:t>
            </a:r>
          </a:p>
        </p:txBody>
      </p:sp>
    </p:spTree>
    <p:extLst>
      <p:ext uri="{BB962C8B-B14F-4D97-AF65-F5344CB8AC3E}">
        <p14:creationId xmlns:p14="http://schemas.microsoft.com/office/powerpoint/2010/main" val="337459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BB3209A3-3C74-47DC-7B12-A6DB350DD7C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7" cy="1498138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9EEF2A4-77B2-103C-10EB-7BB9A6EF8D9B}"/>
              </a:ext>
            </a:extLst>
          </p:cNvPr>
          <p:cNvSpPr txBox="1"/>
          <p:nvPr/>
        </p:nvSpPr>
        <p:spPr>
          <a:xfrm>
            <a:off x="0" y="-97280"/>
            <a:ext cx="9409887" cy="769441"/>
          </a:xfrm>
          <a:prstGeom prst="rect">
            <a:avLst/>
          </a:prstGeom>
          <a:noFill/>
          <a:effectLst>
            <a:outerShdw blurRad="50800" dist="12700" dir="2700000" algn="tl" rotWithShape="0">
              <a:srgbClr val="F0D266"/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12700">
              <a:bevelT h="25400" prst="softRound"/>
              <a:contourClr>
                <a:srgbClr val="AE8D12"/>
              </a:contourClr>
            </a:sp3d>
          </a:bodyPr>
          <a:lstStyle/>
          <a:p>
            <a:pPr algn="ctr"/>
            <a:r>
              <a:rPr lang="es-ES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OBĚTI, KTERÉ SE LÍBÍ </a:t>
            </a:r>
            <a:r>
              <a:rPr lang="cs-CZ" sz="4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BEZBOŽNÝM</a:t>
            </a:r>
            <a:endParaRPr lang="es-ES" sz="44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17B0E53-9987-8560-EE7B-E9774DF10903}"/>
              </a:ext>
            </a:extLst>
          </p:cNvPr>
          <p:cNvSpPr txBox="1"/>
          <p:nvPr/>
        </p:nvSpPr>
        <p:spPr>
          <a:xfrm>
            <a:off x="3" y="557860"/>
            <a:ext cx="94098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 čemu je mi množství vašich obětních hodů, praví Hospodin. Přesytil jsem se zápalných obětí beranů i tuku vykrmených dobytčat, nemám zájem o krev býčků, beranů a kozlů</a:t>
            </a:r>
            <a:r>
              <a:rPr lang="es-E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</a:t>
            </a:r>
            <a:r>
              <a:rPr lang="es-ES" sz="14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aí</a:t>
            </a:r>
            <a:r>
              <a:rPr lang="cs-CZ" sz="1400" b="1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áš</a:t>
            </a:r>
            <a:r>
              <a:rPr lang="es-ES" sz="14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</a:t>
            </a:r>
            <a:r>
              <a:rPr lang="cs-CZ" sz="14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11)</a:t>
            </a:r>
            <a:endParaRPr lang="es-ES" sz="1100" b="1" dirty="0">
              <a:solidFill>
                <a:schemeClr val="accent1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05EE8651-72BC-974F-C32F-0C5ACE50D3BB}"/>
              </a:ext>
            </a:extLst>
          </p:cNvPr>
          <p:cNvSpPr txBox="1"/>
          <p:nvPr/>
        </p:nvSpPr>
        <p:spPr>
          <a:xfrm>
            <a:off x="151721" y="1498138"/>
            <a:ext cx="92581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ustanovil</a:t>
            </a:r>
            <a:r>
              <a:rPr lang="es-ES" sz="2000" b="1" dirty="0"/>
              <a:t> </a:t>
            </a:r>
            <a:r>
              <a:rPr lang="es-ES" sz="2000" b="1" dirty="0" err="1"/>
              <a:t>zvířecí</a:t>
            </a:r>
            <a:r>
              <a:rPr lang="es-ES" sz="2000" b="1" dirty="0"/>
              <a:t> </a:t>
            </a:r>
            <a:r>
              <a:rPr lang="es-ES" sz="2000" b="1" dirty="0" err="1"/>
              <a:t>oběti</a:t>
            </a:r>
            <a:r>
              <a:rPr lang="es-ES" sz="2000" b="1" dirty="0"/>
              <a:t> </a:t>
            </a:r>
            <a:r>
              <a:rPr lang="es-ES" sz="2000" b="1" dirty="0" err="1"/>
              <a:t>jako</a:t>
            </a:r>
            <a:r>
              <a:rPr lang="es-ES" sz="2000" b="1" dirty="0"/>
              <a:t> </a:t>
            </a:r>
            <a:r>
              <a:rPr lang="es-ES" sz="2000" b="1" dirty="0" err="1"/>
              <a:t>formu</a:t>
            </a:r>
            <a:r>
              <a:rPr lang="es-ES" sz="2000" b="1" dirty="0"/>
              <a:t> </a:t>
            </a:r>
            <a:r>
              <a:rPr lang="es-ES" sz="2000" b="1" dirty="0" err="1"/>
              <a:t>uctívání</a:t>
            </a:r>
            <a:r>
              <a:rPr lang="es-ES" sz="2000" b="1" dirty="0"/>
              <a:t>. </a:t>
            </a:r>
            <a:r>
              <a:rPr lang="es-ES" sz="2000" b="1" dirty="0" err="1"/>
              <a:t>Zašel</a:t>
            </a:r>
            <a:r>
              <a:rPr lang="es-ES" sz="2000" b="1" dirty="0"/>
              <a:t> </a:t>
            </a:r>
            <a:r>
              <a:rPr lang="es-ES" sz="2000" b="1" dirty="0" err="1"/>
              <a:t>však</a:t>
            </a:r>
            <a:r>
              <a:rPr lang="es-ES" sz="2000" b="1" dirty="0"/>
              <a:t> </a:t>
            </a:r>
            <a:r>
              <a:rPr lang="es-ES" sz="2000" b="1" dirty="0" err="1"/>
              <a:t>tak</a:t>
            </a:r>
            <a:r>
              <a:rPr lang="es-ES" sz="2000" b="1" dirty="0"/>
              <a:t> </a:t>
            </a:r>
            <a:r>
              <a:rPr lang="es-ES" sz="2000" b="1" dirty="0" err="1"/>
              <a:t>daleko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řekl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byl</a:t>
            </a:r>
            <a:r>
              <a:rPr lang="es-ES" sz="2000" b="1" dirty="0"/>
              <a:t> </a:t>
            </a:r>
            <a:r>
              <a:rPr lang="es-ES" sz="2000" b="1" dirty="0" err="1"/>
              <a:t>těmito</a:t>
            </a:r>
            <a:r>
              <a:rPr lang="es-ES" sz="2000" b="1" dirty="0"/>
              <a:t> </a:t>
            </a:r>
            <a:r>
              <a:rPr lang="es-ES" sz="2000" b="1" dirty="0" err="1"/>
              <a:t>oběťmi</a:t>
            </a:r>
            <a:r>
              <a:rPr lang="es-ES" sz="2000" b="1" dirty="0"/>
              <a:t> "</a:t>
            </a:r>
            <a:r>
              <a:rPr lang="es-ES" sz="2000" b="1" dirty="0" err="1"/>
              <a:t>unaven</a:t>
            </a:r>
            <a:r>
              <a:rPr lang="es-ES" sz="2000" b="1" dirty="0"/>
              <a:t>" (</a:t>
            </a:r>
            <a:r>
              <a:rPr lang="es-ES" sz="2000" b="1" dirty="0" err="1"/>
              <a:t>Iz</a:t>
            </a:r>
            <a:r>
              <a:rPr lang="cs-CZ" sz="2000" b="1" dirty="0" err="1"/>
              <a:t>aiáš</a:t>
            </a:r>
            <a:r>
              <a:rPr lang="es-ES" sz="2000" b="1" dirty="0"/>
              <a:t> 1</a:t>
            </a:r>
            <a:r>
              <a:rPr lang="cs-CZ" sz="2000" b="1" dirty="0"/>
              <a:t>,</a:t>
            </a:r>
            <a:r>
              <a:rPr lang="es-ES" sz="2000" b="1" dirty="0"/>
              <a:t>11). </a:t>
            </a:r>
            <a:r>
              <a:rPr lang="es-ES" sz="2000" b="1" dirty="0" err="1"/>
              <a:t>Brzy</a:t>
            </a:r>
            <a:r>
              <a:rPr lang="es-ES" sz="2000" b="1" dirty="0"/>
              <a:t> poté </a:t>
            </a:r>
            <a:r>
              <a:rPr lang="es-ES" sz="2000" b="1" dirty="0" err="1"/>
              <a:t>však</a:t>
            </a:r>
            <a:r>
              <a:rPr lang="es-ES" sz="2000" b="1" dirty="0"/>
              <a:t> </a:t>
            </a:r>
            <a:r>
              <a:rPr lang="es-ES" sz="2000" b="1" dirty="0" err="1"/>
              <a:t>řekne</a:t>
            </a:r>
            <a:r>
              <a:rPr lang="es-ES" sz="2000" b="1" dirty="0"/>
              <a:t>: "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zápalné</a:t>
            </a:r>
            <a:r>
              <a:rPr lang="es-ES" sz="2000" b="1" dirty="0"/>
              <a:t> </a:t>
            </a:r>
            <a:r>
              <a:rPr lang="es-ES" sz="2000" b="1" dirty="0" err="1"/>
              <a:t>oběti</a:t>
            </a:r>
            <a:r>
              <a:rPr lang="es-ES" sz="2000" b="1" dirty="0"/>
              <a:t> a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oběti</a:t>
            </a:r>
            <a:r>
              <a:rPr lang="es-ES" sz="2000" b="1" dirty="0"/>
              <a:t> </a:t>
            </a:r>
            <a:r>
              <a:rPr lang="es-ES" sz="2000" b="1" dirty="0" err="1"/>
              <a:t>budou</a:t>
            </a:r>
            <a:r>
              <a:rPr lang="es-ES" sz="2000" b="1" dirty="0"/>
              <a:t> </a:t>
            </a:r>
            <a:r>
              <a:rPr lang="es-ES" sz="2000" b="1" dirty="0" err="1"/>
              <a:t>přijaty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můj</a:t>
            </a:r>
            <a:r>
              <a:rPr lang="es-ES" sz="2000" b="1" dirty="0"/>
              <a:t> </a:t>
            </a:r>
            <a:r>
              <a:rPr lang="es-ES" sz="2000" b="1" dirty="0" err="1"/>
              <a:t>oltář</a:t>
            </a:r>
            <a:r>
              <a:rPr lang="es-ES" sz="2000" b="1" dirty="0"/>
              <a:t>" (</a:t>
            </a:r>
            <a:r>
              <a:rPr lang="es-ES" sz="2000" b="1" dirty="0" err="1"/>
              <a:t>Iz</a:t>
            </a:r>
            <a:r>
              <a:rPr lang="cs-CZ" sz="2000" b="1" dirty="0" err="1"/>
              <a:t>aiáš</a:t>
            </a:r>
            <a:r>
              <a:rPr lang="es-ES" sz="2000" b="1" dirty="0"/>
              <a:t> 56</a:t>
            </a:r>
            <a:r>
              <a:rPr lang="cs-CZ" sz="2000" b="1" dirty="0"/>
              <a:t>,</a:t>
            </a:r>
            <a:r>
              <a:rPr lang="es-ES" sz="2000" b="1" dirty="0"/>
              <a:t>7). </a:t>
            </a:r>
            <a:r>
              <a:rPr lang="es-ES" sz="2000" b="1" dirty="0" err="1"/>
              <a:t>Líbily</a:t>
            </a:r>
            <a:r>
              <a:rPr lang="es-ES" sz="2000" b="1" dirty="0"/>
              <a:t> se </a:t>
            </a:r>
            <a:r>
              <a:rPr lang="es-ES" sz="2000" b="1" dirty="0" err="1"/>
              <a:t>oběti</a:t>
            </a:r>
            <a:r>
              <a:rPr lang="es-ES" sz="2000" b="1" dirty="0"/>
              <a:t> </a:t>
            </a:r>
            <a:r>
              <a:rPr lang="es-ES" sz="2000" b="1" dirty="0" err="1"/>
              <a:t>Bohu</a:t>
            </a:r>
            <a:r>
              <a:rPr lang="es-ES" sz="2000" b="1" dirty="0"/>
              <a:t>, </a:t>
            </a:r>
            <a:r>
              <a:rPr lang="es-ES" sz="2000" b="1" dirty="0" err="1"/>
              <a:t>nebo</a:t>
            </a:r>
            <a:r>
              <a:rPr lang="es-ES" sz="2000" b="1" dirty="0"/>
              <a:t> se mu </a:t>
            </a:r>
            <a:r>
              <a:rPr lang="es-ES" sz="2000" b="1" dirty="0" err="1"/>
              <a:t>nelíbily</a:t>
            </a:r>
            <a:r>
              <a:rPr lang="es-ES" sz="2000" b="1" dirty="0"/>
              <a:t>?</a:t>
            </a:r>
          </a:p>
        </p:txBody>
      </p:sp>
      <p:pic>
        <p:nvPicPr>
          <p:cNvPr id="4" name="Imagen 3" descr="Un grupo de personas haciendo gestos con la mano&#10;&#10;El contenido generado por IA puede ser incorrecto.">
            <a:extLst>
              <a:ext uri="{FF2B5EF4-FFF2-40B4-BE49-F238E27FC236}">
                <a16:creationId xmlns:a16="http://schemas.microsoft.com/office/drawing/2014/main" id="{5615EBFC-3B8D-FFAE-5BDA-00F06537CE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412"/>
          <a:stretch/>
        </p:blipFill>
        <p:spPr>
          <a:xfrm>
            <a:off x="6847728" y="4243764"/>
            <a:ext cx="5248954" cy="25313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Imagen 7" descr="Pintura de un árbol&#10;&#10;El contenido generado por IA puede ser incorrecto.">
            <a:extLst>
              <a:ext uri="{FF2B5EF4-FFF2-40B4-BE49-F238E27FC236}">
                <a16:creationId xmlns:a16="http://schemas.microsoft.com/office/drawing/2014/main" id="{3C4E9FE2-B228-2C56-DC93-AD704F8598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338"/>
          <a:stretch/>
        </p:blipFill>
        <p:spPr>
          <a:xfrm>
            <a:off x="151720" y="2923560"/>
            <a:ext cx="2630390" cy="3764000"/>
          </a:xfrm>
          <a:prstGeom prst="rect">
            <a:avLst/>
          </a:prstGeom>
          <a:ln w="88900" cap="sq" cmpd="thickThin">
            <a:solidFill>
              <a:schemeClr val="accent1">
                <a:lumMod val="5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10C7F12-E951-DAA1-F2A4-ACEA5C402670}"/>
              </a:ext>
            </a:extLst>
          </p:cNvPr>
          <p:cNvSpPr txBox="1"/>
          <p:nvPr/>
        </p:nvSpPr>
        <p:spPr>
          <a:xfrm>
            <a:off x="2933828" y="3548553"/>
            <a:ext cx="92581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Problém</a:t>
            </a:r>
            <a:r>
              <a:rPr lang="es-ES" sz="2000" b="1" dirty="0"/>
              <a:t> </a:t>
            </a:r>
            <a:r>
              <a:rPr lang="es-ES" sz="2000" b="1" dirty="0" err="1"/>
              <a:t>nebyl</a:t>
            </a:r>
            <a:r>
              <a:rPr lang="es-ES" sz="2000" b="1" dirty="0"/>
              <a:t> </a:t>
            </a:r>
            <a:r>
              <a:rPr lang="es-ES" sz="2000" b="1" dirty="0" err="1"/>
              <a:t>jen</a:t>
            </a:r>
            <a:r>
              <a:rPr lang="es-ES" sz="2000" b="1" dirty="0"/>
              <a:t> v </a:t>
            </a:r>
            <a:r>
              <a:rPr lang="es-ES" sz="2000" b="1" dirty="0" err="1"/>
              <a:t>typu</a:t>
            </a:r>
            <a:r>
              <a:rPr lang="es-ES" sz="2000" b="1" dirty="0"/>
              <a:t> </a:t>
            </a:r>
            <a:r>
              <a:rPr lang="es-ES" sz="2000" b="1" dirty="0" err="1"/>
              <a:t>oběti</a:t>
            </a:r>
            <a:r>
              <a:rPr lang="es-ES" sz="2000" b="1" dirty="0"/>
              <a:t>. </a:t>
            </a:r>
            <a:r>
              <a:rPr lang="es-ES" sz="2000" b="1" dirty="0" err="1"/>
              <a:t>Přístup</a:t>
            </a:r>
            <a:r>
              <a:rPr lang="es-ES" sz="2000" b="1" dirty="0"/>
              <a:t>, s </a:t>
            </a:r>
            <a:r>
              <a:rPr lang="es-ES" sz="2000" b="1" dirty="0" err="1"/>
              <a:t>jakým</a:t>
            </a:r>
            <a:r>
              <a:rPr lang="es-ES" sz="2000" b="1" dirty="0"/>
              <a:t> </a:t>
            </a:r>
            <a:r>
              <a:rPr lang="es-ES" sz="2000" b="1" dirty="0" err="1"/>
              <a:t>byla</a:t>
            </a:r>
            <a:r>
              <a:rPr lang="es-ES" sz="2000" b="1" dirty="0"/>
              <a:t> </a:t>
            </a:r>
            <a:r>
              <a:rPr lang="es-ES" sz="2000" b="1" dirty="0" err="1"/>
              <a:t>nabízena</a:t>
            </a:r>
            <a:r>
              <a:rPr lang="es-ES" sz="2000" b="1" dirty="0"/>
              <a:t>, </a:t>
            </a:r>
            <a:r>
              <a:rPr lang="es-ES" sz="2000" b="1" dirty="0" err="1"/>
              <a:t>určoval</a:t>
            </a:r>
            <a:r>
              <a:rPr lang="es-ES" sz="2000" b="1" dirty="0"/>
              <a:t> </a:t>
            </a:r>
            <a:r>
              <a:rPr lang="es-ES" sz="2000" b="1" dirty="0" err="1"/>
              <a:t>kvalitu</a:t>
            </a:r>
            <a:r>
              <a:rPr lang="es-ES" sz="2000" b="1" dirty="0"/>
              <a:t> </a:t>
            </a:r>
            <a:r>
              <a:rPr lang="es-ES" sz="2000" b="1" dirty="0" err="1"/>
              <a:t>nabídky</a:t>
            </a:r>
            <a:r>
              <a:rPr lang="es-ES" sz="2000" b="1" dirty="0"/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76F66FE-6209-C407-A869-815E6D1E2D4E}"/>
              </a:ext>
            </a:extLst>
          </p:cNvPr>
          <p:cNvSpPr txBox="1"/>
          <p:nvPr/>
        </p:nvSpPr>
        <p:spPr>
          <a:xfrm>
            <a:off x="2933828" y="4265983"/>
            <a:ext cx="385607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 err="1"/>
              <a:t>Kain</a:t>
            </a:r>
            <a:r>
              <a:rPr lang="es-ES" sz="2000" b="1" dirty="0"/>
              <a:t>, </a:t>
            </a:r>
            <a:r>
              <a:rPr lang="es-ES" sz="2000" b="1" dirty="0" err="1"/>
              <a:t>stejně</a:t>
            </a:r>
            <a:r>
              <a:rPr lang="es-ES" sz="2000" b="1" dirty="0"/>
              <a:t> </a:t>
            </a:r>
            <a:r>
              <a:rPr lang="es-ES" sz="2000" b="1" dirty="0" err="1"/>
              <a:t>jako</a:t>
            </a:r>
            <a:r>
              <a:rPr lang="es-ES" sz="2000" b="1" dirty="0"/>
              <a:t> </a:t>
            </a:r>
            <a:r>
              <a:rPr lang="es-ES" sz="2000" b="1" dirty="0" err="1"/>
              <a:t>Izraelité</a:t>
            </a:r>
            <a:r>
              <a:rPr lang="es-ES" sz="2000" b="1" dirty="0"/>
              <a:t> v </a:t>
            </a:r>
            <a:r>
              <a:rPr lang="es-ES" sz="2000" b="1" dirty="0" err="1"/>
              <a:t>Izajá</a:t>
            </a:r>
            <a:r>
              <a:rPr lang="cs-CZ" sz="2000" b="1" dirty="0"/>
              <a:t>-</a:t>
            </a:r>
            <a:r>
              <a:rPr lang="es-ES" sz="2000" b="1" dirty="0" err="1"/>
              <a:t>šově</a:t>
            </a:r>
            <a:r>
              <a:rPr lang="es-ES" sz="2000" b="1" dirty="0"/>
              <a:t> </a:t>
            </a:r>
            <a:r>
              <a:rPr lang="es-ES" sz="2000" b="1" dirty="0" err="1"/>
              <a:t>době</a:t>
            </a:r>
            <a:r>
              <a:rPr lang="es-ES" sz="2000" b="1" dirty="0"/>
              <a:t>, si </a:t>
            </a:r>
            <a:r>
              <a:rPr lang="es-ES" sz="2000" b="1" dirty="0" err="1"/>
              <a:t>nepřál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</a:t>
            </a:r>
            <a:r>
              <a:rPr lang="es-ES" sz="2000" b="1" dirty="0" err="1"/>
              <a:t>byl</a:t>
            </a:r>
            <a:r>
              <a:rPr lang="es-ES" sz="2000" b="1" dirty="0"/>
              <a:t>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život</a:t>
            </a:r>
            <a:r>
              <a:rPr lang="es-ES" sz="2000" b="1" dirty="0"/>
              <a:t> v </a:t>
            </a:r>
            <a:r>
              <a:rPr lang="es-ES" sz="2000" b="1" dirty="0" err="1"/>
              <a:t>souladu</a:t>
            </a:r>
            <a:r>
              <a:rPr lang="es-ES" sz="2000" b="1" dirty="0"/>
              <a:t> s </a:t>
            </a:r>
            <a:r>
              <a:rPr lang="es-ES" sz="2000" b="1" dirty="0" err="1"/>
              <a:t>Bohem</a:t>
            </a:r>
            <a:r>
              <a:rPr lang="es-ES" sz="2000" b="1" dirty="0"/>
              <a:t>, </a:t>
            </a:r>
            <a:r>
              <a:rPr lang="es-ES" sz="2000" b="1" dirty="0" err="1"/>
              <a:t>ani</a:t>
            </a:r>
            <a:r>
              <a:rPr lang="es-ES" sz="2000" b="1" dirty="0"/>
              <a:t> ve </a:t>
            </a:r>
            <a:r>
              <a:rPr lang="es-ES" sz="2000" b="1" dirty="0" err="1"/>
              <a:t>své</a:t>
            </a:r>
            <a:r>
              <a:rPr lang="es-ES" sz="2000" b="1" dirty="0"/>
              <a:t> </a:t>
            </a:r>
            <a:r>
              <a:rPr lang="es-ES" sz="2000" b="1" dirty="0" err="1"/>
              <a:t>oběti</a:t>
            </a:r>
            <a:r>
              <a:rPr lang="es-ES" sz="2000" b="1" dirty="0"/>
              <a:t> </a:t>
            </a:r>
            <a:r>
              <a:rPr lang="es-ES" sz="2000" b="1" dirty="0" err="1"/>
              <a:t>neviděl</a:t>
            </a:r>
            <a:r>
              <a:rPr lang="es-ES" sz="2000" b="1" dirty="0"/>
              <a:t> </a:t>
            </a:r>
            <a:r>
              <a:rPr lang="es-ES" sz="2000" b="1" dirty="0" err="1"/>
              <a:t>žádný</a:t>
            </a:r>
            <a:r>
              <a:rPr lang="es-ES" sz="2000" b="1" dirty="0"/>
              <a:t> </a:t>
            </a:r>
            <a:r>
              <a:rPr lang="es-ES" sz="2000" b="1" dirty="0" err="1"/>
              <a:t>spásný</a:t>
            </a:r>
            <a:r>
              <a:rPr lang="es-ES" sz="2000" b="1" dirty="0"/>
              <a:t> </a:t>
            </a:r>
            <a:r>
              <a:rPr lang="es-ES" sz="2000" b="1" dirty="0" err="1"/>
              <a:t>význam</a:t>
            </a:r>
            <a:r>
              <a:rPr lang="es-ES" sz="2000" b="1" dirty="0"/>
              <a:t>. Abel </a:t>
            </a:r>
            <a:r>
              <a:rPr lang="es-ES" sz="2000" b="1" dirty="0" err="1"/>
              <a:t>naproti</a:t>
            </a:r>
            <a:r>
              <a:rPr lang="es-ES" sz="2000" b="1" dirty="0"/>
              <a:t> </a:t>
            </a:r>
            <a:r>
              <a:rPr lang="es-ES" sz="2000" b="1" dirty="0" err="1"/>
              <a:t>tomu</a:t>
            </a:r>
            <a:r>
              <a:rPr lang="es-ES" sz="2000" b="1" dirty="0"/>
              <a:t> </a:t>
            </a:r>
            <a:r>
              <a:rPr lang="es-ES" sz="2000" b="1" dirty="0" err="1"/>
              <a:t>rozpoznal</a:t>
            </a:r>
            <a:r>
              <a:rPr lang="es-ES" sz="2000" b="1" dirty="0"/>
              <a:t> </a:t>
            </a:r>
            <a:r>
              <a:rPr lang="es-ES" sz="2000" b="1" dirty="0" err="1"/>
              <a:t>sám</a:t>
            </a:r>
            <a:r>
              <a:rPr lang="es-ES" sz="2000" b="1" dirty="0"/>
              <a:t> sebe </a:t>
            </a:r>
            <a:r>
              <a:rPr lang="es-ES" sz="2000" b="1" dirty="0" err="1"/>
              <a:t>jako</a:t>
            </a:r>
            <a:r>
              <a:rPr lang="es-ES" sz="2000" b="1" dirty="0"/>
              <a:t> </a:t>
            </a:r>
            <a:r>
              <a:rPr lang="es-ES" sz="2000" b="1" dirty="0" err="1"/>
              <a:t>hříšníka</a:t>
            </a:r>
            <a:r>
              <a:rPr lang="es-ES" sz="2000" b="1" dirty="0"/>
              <a:t> a </a:t>
            </a:r>
            <a:r>
              <a:rPr lang="es-ES" sz="2000" b="1" dirty="0" err="1"/>
              <a:t>rozpoznal</a:t>
            </a:r>
            <a:r>
              <a:rPr lang="es-ES" sz="2000" b="1" dirty="0"/>
              <a:t> </a:t>
            </a:r>
            <a:r>
              <a:rPr lang="es-ES" sz="2000" b="1" dirty="0" err="1"/>
              <a:t>beránka</a:t>
            </a:r>
            <a:r>
              <a:rPr lang="es-ES" sz="2000" b="1" dirty="0"/>
              <a:t> </a:t>
            </a:r>
            <a:r>
              <a:rPr lang="es-ES" sz="2000" b="1" dirty="0" err="1"/>
              <a:t>jako</a:t>
            </a:r>
            <a:r>
              <a:rPr lang="es-ES" sz="2000" b="1" dirty="0"/>
              <a:t> </a:t>
            </a:r>
            <a:r>
              <a:rPr lang="es-ES" sz="2000" b="1" dirty="0" err="1"/>
              <a:t>svého</a:t>
            </a:r>
            <a:r>
              <a:rPr lang="es-ES" sz="2000" b="1" dirty="0"/>
              <a:t> </a:t>
            </a:r>
            <a:r>
              <a:rPr lang="es-ES" sz="2000" b="1" dirty="0" err="1"/>
              <a:t>zástupce</a:t>
            </a:r>
            <a:r>
              <a:rPr lang="es-ES" sz="2000" b="1" dirty="0"/>
              <a:t>.</a:t>
            </a:r>
            <a:endParaRPr lang="es-ES" sz="200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13407F3-38A6-19C7-4080-E87F351A81CA}"/>
              </a:ext>
            </a:extLst>
          </p:cNvPr>
          <p:cNvSpPr txBox="1"/>
          <p:nvPr/>
        </p:nvSpPr>
        <p:spPr>
          <a:xfrm>
            <a:off x="2933828" y="2831122"/>
            <a:ext cx="925816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příkladu</a:t>
            </a:r>
            <a:r>
              <a:rPr lang="es-ES" sz="2000" b="1" dirty="0"/>
              <a:t> </a:t>
            </a:r>
            <a:r>
              <a:rPr lang="es-ES" sz="2000" b="1" dirty="0" err="1"/>
              <a:t>Kaina</a:t>
            </a:r>
            <a:r>
              <a:rPr lang="es-ES" sz="2000" b="1" dirty="0"/>
              <a:t> a </a:t>
            </a:r>
            <a:r>
              <a:rPr lang="es-ES" sz="2000" b="1" dirty="0" err="1"/>
              <a:t>Ábela</a:t>
            </a:r>
            <a:r>
              <a:rPr lang="es-ES" sz="2000" b="1" dirty="0"/>
              <a:t> </a:t>
            </a:r>
            <a:r>
              <a:rPr lang="es-ES" sz="2000" b="1" dirty="0" err="1"/>
              <a:t>můžeme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tuto </a:t>
            </a:r>
            <a:r>
              <a:rPr lang="es-ES" sz="2000" b="1" dirty="0" err="1"/>
              <a:t>otázku</a:t>
            </a:r>
            <a:r>
              <a:rPr lang="es-ES" sz="2000" b="1" dirty="0"/>
              <a:t> </a:t>
            </a:r>
            <a:r>
              <a:rPr lang="es-ES" sz="2000" b="1" dirty="0" err="1"/>
              <a:t>odpovědět</a:t>
            </a:r>
            <a:r>
              <a:rPr lang="es-ES" sz="2000" b="1" dirty="0"/>
              <a:t>. </a:t>
            </a:r>
            <a:r>
              <a:rPr lang="es-ES" sz="2000" b="1" dirty="0" err="1"/>
              <a:t>Ábelova</a:t>
            </a:r>
            <a:r>
              <a:rPr lang="es-ES" sz="2000" b="1" dirty="0"/>
              <a:t> </a:t>
            </a:r>
            <a:r>
              <a:rPr lang="es-ES" sz="2000" b="1" dirty="0" err="1"/>
              <a:t>oběť</a:t>
            </a:r>
            <a:r>
              <a:rPr lang="es-ES" sz="2000" b="1" dirty="0"/>
              <a:t> mu </a:t>
            </a:r>
            <a:r>
              <a:rPr lang="es-ES" sz="2000" b="1" dirty="0" err="1"/>
              <a:t>byla</a:t>
            </a:r>
            <a:r>
              <a:rPr lang="es-ES" sz="2000" b="1" dirty="0"/>
              <a:t> </a:t>
            </a:r>
            <a:r>
              <a:rPr lang="es-ES" sz="2000" b="1" dirty="0" err="1"/>
              <a:t>příjemná</a:t>
            </a:r>
            <a:r>
              <a:rPr lang="es-ES" sz="2000" b="1" dirty="0"/>
              <a:t>, </a:t>
            </a:r>
            <a:r>
              <a:rPr lang="es-ES" sz="2000" b="1" dirty="0" err="1"/>
              <a:t>Kainova</a:t>
            </a:r>
            <a:r>
              <a:rPr lang="es-ES" sz="2000" b="1" dirty="0"/>
              <a:t> </a:t>
            </a:r>
            <a:r>
              <a:rPr lang="es-ES" sz="2000" b="1" dirty="0" err="1"/>
              <a:t>nevděčná</a:t>
            </a:r>
            <a:r>
              <a:rPr lang="es-ES" sz="2000" b="1" dirty="0"/>
              <a:t> (</a:t>
            </a:r>
            <a:r>
              <a:rPr lang="cs-CZ" sz="2000" b="1" dirty="0"/>
              <a:t>1. Mojžíšova</a:t>
            </a:r>
            <a:r>
              <a:rPr lang="es-ES" sz="2000" b="1" dirty="0"/>
              <a:t> 4,3-5).</a:t>
            </a:r>
          </a:p>
        </p:txBody>
      </p:sp>
      <p:pic>
        <p:nvPicPr>
          <p:cNvPr id="16" name="Imagen 15" descr="Imagen que contiene oveja, pasto, humo, pequeño&#10;&#10;El contenido generado por IA puede ser incorrecto.">
            <a:extLst>
              <a:ext uri="{FF2B5EF4-FFF2-40B4-BE49-F238E27FC236}">
                <a16:creationId xmlns:a16="http://schemas.microsoft.com/office/drawing/2014/main" id="{3EE9DB41-0868-1100-BCAB-03F4CD9643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500" r="2026"/>
          <a:stretch/>
        </p:blipFill>
        <p:spPr>
          <a:xfrm>
            <a:off x="9409890" y="139210"/>
            <a:ext cx="2721181" cy="2561102"/>
          </a:xfrm>
          <a:prstGeom prst="rect">
            <a:avLst/>
          </a:prstGeom>
          <a:ln w="38100" cap="sq">
            <a:gradFill>
              <a:gsLst>
                <a:gs pos="0">
                  <a:srgbClr val="F6E7B8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697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10" grpId="0"/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stretch>
            <a:fillRect l="-28000" t="-30000" r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0D51720-27CE-A1C1-56B7-6F5FF5593886}"/>
              </a:ext>
            </a:extLst>
          </p:cNvPr>
          <p:cNvSpPr txBox="1"/>
          <p:nvPr/>
        </p:nvSpPr>
        <p:spPr>
          <a:xfrm>
            <a:off x="1" y="0"/>
            <a:ext cx="9883304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es-ES" sz="4400" b="1" dirty="0">
                <a:ln w="12700">
                  <a:solidFill>
                    <a:srgbClr val="C00000"/>
                  </a:solidFill>
                  <a:prstDash val="solid"/>
                </a:ln>
                <a:pattFill prst="pct50">
                  <a:fgClr>
                    <a:srgbClr val="FF0000"/>
                  </a:fgClr>
                  <a:bgClr>
                    <a:srgbClr val="FFD5D5"/>
                  </a:bgClr>
                </a:pattFill>
                <a:effectLst>
                  <a:outerShdw dist="38100" dir="2640000" algn="bl" rotWithShape="0">
                    <a:srgbClr val="C00000"/>
                  </a:outerShdw>
                </a:effectLst>
              </a:rPr>
              <a:t>OBĚTI </a:t>
            </a:r>
            <a:r>
              <a:rPr lang="cs-CZ" sz="4400" b="1" dirty="0">
                <a:ln w="12700">
                  <a:solidFill>
                    <a:srgbClr val="C00000"/>
                  </a:solidFill>
                  <a:prstDash val="solid"/>
                </a:ln>
                <a:pattFill prst="pct50">
                  <a:fgClr>
                    <a:srgbClr val="FF0000"/>
                  </a:fgClr>
                  <a:bgClr>
                    <a:srgbClr val="FFD5D5"/>
                  </a:bgClr>
                </a:pattFill>
                <a:effectLst>
                  <a:outerShdw dist="38100" dir="2640000" algn="bl" rotWithShape="0">
                    <a:srgbClr val="C00000"/>
                  </a:outerShdw>
                </a:effectLst>
              </a:rPr>
              <a:t>VE </a:t>
            </a:r>
            <a:r>
              <a:rPr lang="es-ES" sz="4400" b="1" dirty="0">
                <a:ln w="12700">
                  <a:solidFill>
                    <a:srgbClr val="C00000"/>
                  </a:solidFill>
                  <a:prstDash val="solid"/>
                </a:ln>
                <a:pattFill prst="pct50">
                  <a:fgClr>
                    <a:srgbClr val="FF0000"/>
                  </a:fgClr>
                  <a:bgClr>
                    <a:srgbClr val="FFD5D5"/>
                  </a:bgClr>
                </a:pattFill>
                <a:effectLst>
                  <a:outerShdw dist="38100" dir="2640000" algn="bl" rotWithShape="0">
                    <a:srgbClr val="C00000"/>
                  </a:outerShdw>
                </a:effectLst>
              </a:rPr>
              <a:t>SVATYN</a:t>
            </a:r>
            <a:r>
              <a:rPr lang="cs-CZ" sz="4400" b="1" dirty="0">
                <a:ln w="12700">
                  <a:solidFill>
                    <a:srgbClr val="C00000"/>
                  </a:solidFill>
                  <a:prstDash val="solid"/>
                </a:ln>
                <a:pattFill prst="pct50">
                  <a:fgClr>
                    <a:srgbClr val="FF0000"/>
                  </a:fgClr>
                  <a:bgClr>
                    <a:srgbClr val="FFD5D5"/>
                  </a:bgClr>
                </a:pattFill>
                <a:effectLst>
                  <a:outerShdw dist="38100" dir="2640000" algn="bl" rotWithShape="0">
                    <a:srgbClr val="C00000"/>
                  </a:outerShdw>
                </a:effectLst>
              </a:rPr>
              <a:t>I</a:t>
            </a:r>
            <a:endParaRPr lang="es-ES" sz="4400" b="1" dirty="0">
              <a:ln w="12700">
                <a:solidFill>
                  <a:srgbClr val="C00000"/>
                </a:solidFill>
                <a:prstDash val="solid"/>
              </a:ln>
              <a:pattFill prst="pct50">
                <a:fgClr>
                  <a:srgbClr val="FF0000"/>
                </a:fgClr>
                <a:bgClr>
                  <a:srgbClr val="FFD5D5"/>
                </a:bgClr>
              </a:pattFill>
              <a:effectLst>
                <a:outerShdw dist="38100" dir="2640000" algn="bl" rotWithShape="0">
                  <a:srgbClr val="C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66DBD0B-95E6-1A36-0222-DF0803EC59D8}"/>
              </a:ext>
            </a:extLst>
          </p:cNvPr>
          <p:cNvSpPr txBox="1"/>
          <p:nvPr/>
        </p:nvSpPr>
        <p:spPr>
          <a:xfrm>
            <a:off x="1" y="638472"/>
            <a:ext cx="98638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Ale těmito obětmi se hříchy naopak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s</a:t>
            </a:r>
            <a:r>
              <a:rPr lang="cs-CZ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každoročně připomínají, neboť krev býků a kozlů není s to hříchy odstranit</a:t>
            </a:r>
            <a:r>
              <a:rPr lang="es-ES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list Židům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10</a:t>
            </a:r>
            <a:r>
              <a:rPr lang="cs-CZ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3</a:t>
            </a:r>
            <a:r>
              <a:rPr lang="cs-CZ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s-ES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4)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F43CD23-1BA2-B08B-6D5C-297C40D5174C}"/>
              </a:ext>
            </a:extLst>
          </p:cNvPr>
          <p:cNvSpPr txBox="1"/>
          <p:nvPr/>
        </p:nvSpPr>
        <p:spPr>
          <a:xfrm>
            <a:off x="247448" y="1291933"/>
            <a:ext cx="9232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Trestem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hřích</a:t>
            </a:r>
            <a:r>
              <a:rPr lang="es-ES" sz="2000" b="1" dirty="0"/>
              <a:t> je </a:t>
            </a:r>
            <a:r>
              <a:rPr lang="es-ES" sz="2000" b="1" dirty="0" err="1"/>
              <a:t>smrt</a:t>
            </a:r>
            <a:r>
              <a:rPr lang="es-ES" sz="2000" b="1" dirty="0"/>
              <a:t> (</a:t>
            </a:r>
            <a:r>
              <a:rPr lang="cs-CZ" sz="2000" b="1" dirty="0"/>
              <a:t>list </a:t>
            </a:r>
            <a:r>
              <a:rPr lang="es-ES" sz="2000" b="1" dirty="0"/>
              <a:t>Ř</a:t>
            </a:r>
            <a:r>
              <a:rPr lang="cs-CZ" sz="2000" b="1" dirty="0" err="1"/>
              <a:t>ímanům</a:t>
            </a:r>
            <a:r>
              <a:rPr lang="es-ES" sz="2000" b="1" dirty="0"/>
              <a:t> 6,23a). Je </a:t>
            </a:r>
            <a:r>
              <a:rPr lang="es-ES" sz="2000" b="1" dirty="0" err="1"/>
              <a:t>však</a:t>
            </a:r>
            <a:r>
              <a:rPr lang="es-ES" sz="2000" b="1" dirty="0"/>
              <a:t> </a:t>
            </a:r>
            <a:r>
              <a:rPr lang="es-ES" sz="2000" b="1" dirty="0" err="1"/>
              <a:t>smrt</a:t>
            </a:r>
            <a:r>
              <a:rPr lang="es-ES" sz="2000" b="1" dirty="0"/>
              <a:t> </a:t>
            </a:r>
            <a:r>
              <a:rPr lang="es-ES" sz="2000" b="1" dirty="0" err="1"/>
              <a:t>zvířete</a:t>
            </a:r>
            <a:r>
              <a:rPr lang="es-ES" sz="2000" b="1" dirty="0"/>
              <a:t> </a:t>
            </a:r>
            <a:r>
              <a:rPr lang="es-ES" sz="2000" b="1" dirty="0" err="1"/>
              <a:t>trestem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můj</a:t>
            </a:r>
            <a:r>
              <a:rPr lang="es-ES" sz="2000" b="1" dirty="0"/>
              <a:t> </a:t>
            </a:r>
            <a:r>
              <a:rPr lang="es-ES" sz="2000" b="1" dirty="0" err="1"/>
              <a:t>hřích</a:t>
            </a:r>
            <a:r>
              <a:rPr lang="es-ES" sz="2000" b="1" dirty="0"/>
              <a:t>? Ne! </a:t>
            </a:r>
            <a:r>
              <a:rPr lang="es-ES" sz="2000" b="1" dirty="0" err="1"/>
              <a:t>Trestem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MŮJ </a:t>
            </a:r>
            <a:r>
              <a:rPr lang="es-ES" sz="2000" b="1" dirty="0" err="1"/>
              <a:t>hřích</a:t>
            </a:r>
            <a:r>
              <a:rPr lang="es-ES" sz="2000" b="1" dirty="0"/>
              <a:t> je MOJE </a:t>
            </a:r>
            <a:r>
              <a:rPr lang="es-ES" sz="2000" b="1" dirty="0" err="1"/>
              <a:t>smrt</a:t>
            </a:r>
            <a:r>
              <a:rPr lang="es-ES" sz="2000" b="1" dirty="0"/>
              <a:t>.</a:t>
            </a:r>
          </a:p>
        </p:txBody>
      </p:sp>
      <p:pic>
        <p:nvPicPr>
          <p:cNvPr id="10" name="Imagen 9" descr="Imagen que contiene persona, bailarín, interior, hombre&#10;&#10;El contenido generado por IA puede ser incorrecto.">
            <a:extLst>
              <a:ext uri="{FF2B5EF4-FFF2-40B4-BE49-F238E27FC236}">
                <a16:creationId xmlns:a16="http://schemas.microsoft.com/office/drawing/2014/main" id="{AB4617C9-073E-86C4-2CA7-9178BD7A71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4305" y="2860766"/>
            <a:ext cx="2169010" cy="3103731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C000"/>
            </a:solidFill>
            <a:miter lim="800000"/>
          </a:ln>
          <a:effectLst/>
        </p:spPr>
      </p:pic>
      <p:pic>
        <p:nvPicPr>
          <p:cNvPr id="12" name="Imagen 11" descr="Imagen que contiene persona, mujer, posando, gente&#10;&#10;El contenido generado por IA puede ser incorrecto.">
            <a:extLst>
              <a:ext uri="{FF2B5EF4-FFF2-40B4-BE49-F238E27FC236}">
                <a16:creationId xmlns:a16="http://schemas.microsoft.com/office/drawing/2014/main" id="{D5376615-BB2C-16BE-CBB0-CC6963145E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3472" y="2869424"/>
            <a:ext cx="2329417" cy="3106860"/>
          </a:xfrm>
          <a:prstGeom prst="round2DiagRect">
            <a:avLst>
              <a:gd name="adj1" fmla="val 0"/>
              <a:gd name="adj2" fmla="val 11413"/>
            </a:avLst>
          </a:prstGeom>
          <a:ln w="38100" cap="sq">
            <a:solidFill>
              <a:schemeClr val="accent3">
                <a:lumMod val="50000"/>
              </a:schemeClr>
            </a:solidFill>
            <a:miter lim="800000"/>
          </a:ln>
          <a:effectLst/>
        </p:spPr>
      </p:pic>
      <p:pic>
        <p:nvPicPr>
          <p:cNvPr id="14" name="Imagen 13" descr="Dibujo de un hombre&#10;&#10;El contenido generado por IA puede ser incorrecto.">
            <a:extLst>
              <a:ext uri="{FF2B5EF4-FFF2-40B4-BE49-F238E27FC236}">
                <a16:creationId xmlns:a16="http://schemas.microsoft.com/office/drawing/2014/main" id="{AB5DAEA6-585C-AE0E-2A8C-2892745E5E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294" r="6294"/>
          <a:stretch/>
        </p:blipFill>
        <p:spPr>
          <a:xfrm>
            <a:off x="140441" y="2089497"/>
            <a:ext cx="2544151" cy="2910520"/>
          </a:xfrm>
          <a:prstGeom prst="roundRect">
            <a:avLst>
              <a:gd name="adj" fmla="val 8412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D9782571-1D94-C8CE-6E14-F5A0C89BB564}"/>
              </a:ext>
            </a:extLst>
          </p:cNvPr>
          <p:cNvSpPr txBox="1"/>
          <p:nvPr/>
        </p:nvSpPr>
        <p:spPr>
          <a:xfrm>
            <a:off x="2712294" y="1962938"/>
            <a:ext cx="67674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Proč</a:t>
            </a:r>
            <a:r>
              <a:rPr lang="es-ES" sz="2000" b="1" dirty="0"/>
              <a:t> </a:t>
            </a:r>
            <a:r>
              <a:rPr lang="es-ES" sz="2000" b="1" dirty="0" err="1"/>
              <a:t>tedy</a:t>
            </a:r>
            <a:r>
              <a:rPr lang="es-ES" sz="2000" b="1" dirty="0"/>
              <a:t> </a:t>
            </a:r>
            <a:r>
              <a:rPr lang="es-ES" sz="2000" b="1" dirty="0" err="1"/>
              <a:t>obětovat</a:t>
            </a:r>
            <a:r>
              <a:rPr lang="es-ES" sz="2000" b="1" dirty="0"/>
              <a:t> </a:t>
            </a:r>
            <a:r>
              <a:rPr lang="es-ES" sz="2000" b="1" dirty="0" err="1"/>
              <a:t>zvířata</a:t>
            </a:r>
            <a:r>
              <a:rPr lang="es-ES" sz="2000" b="1" dirty="0"/>
              <a:t>, </a:t>
            </a:r>
            <a:r>
              <a:rPr lang="es-ES" sz="2000" b="1" dirty="0" err="1"/>
              <a:t>která</a:t>
            </a:r>
            <a:r>
              <a:rPr lang="es-ES" sz="2000" b="1" dirty="0"/>
              <a:t> </a:t>
            </a:r>
            <a:r>
              <a:rPr lang="es-ES" sz="2000" b="1" dirty="0" err="1"/>
              <a:t>nemohou</a:t>
            </a:r>
            <a:r>
              <a:rPr lang="es-ES" sz="2000" b="1" dirty="0"/>
              <a:t> </a:t>
            </a:r>
            <a:r>
              <a:rPr lang="es-ES" sz="2000" b="1" dirty="0" err="1"/>
              <a:t>sňat</a:t>
            </a:r>
            <a:r>
              <a:rPr lang="es-ES" sz="2000" b="1" dirty="0"/>
              <a:t> </a:t>
            </a:r>
            <a:r>
              <a:rPr lang="es-ES" sz="2000" b="1" dirty="0" err="1"/>
              <a:t>náš</a:t>
            </a:r>
            <a:r>
              <a:rPr lang="es-ES" sz="2000" b="1" dirty="0"/>
              <a:t> </a:t>
            </a:r>
            <a:r>
              <a:rPr lang="es-ES" sz="2000" b="1" dirty="0" err="1"/>
              <a:t>hřích</a:t>
            </a:r>
            <a:r>
              <a:rPr lang="es-ES" sz="2000" b="1" dirty="0"/>
              <a:t> </a:t>
            </a:r>
            <a:r>
              <a:rPr lang="cs-CZ" sz="2000" b="1" dirty="0"/>
              <a:t>  </a:t>
            </a:r>
            <a:r>
              <a:rPr lang="es-ES" sz="2000" b="1" dirty="0"/>
              <a:t>(</a:t>
            </a:r>
            <a:r>
              <a:rPr lang="cs-CZ" sz="2000" b="1" dirty="0"/>
              <a:t>list </a:t>
            </a:r>
            <a:r>
              <a:rPr lang="es-ES" sz="2000" b="1" dirty="0"/>
              <a:t>Ž</a:t>
            </a:r>
            <a:r>
              <a:rPr lang="cs-CZ" sz="2000" b="1" dirty="0"/>
              <a:t>i</a:t>
            </a:r>
            <a:r>
              <a:rPr lang="es-ES" sz="2000" b="1" dirty="0"/>
              <a:t>d</a:t>
            </a:r>
            <a:r>
              <a:rPr lang="cs-CZ" sz="2000" b="1" dirty="0" err="1"/>
              <a:t>ům</a:t>
            </a:r>
            <a:r>
              <a:rPr lang="es-ES" sz="2000" b="1" dirty="0"/>
              <a:t> 10,3</a:t>
            </a:r>
            <a:r>
              <a:rPr lang="cs-CZ" sz="2000" b="1" dirty="0"/>
              <a:t>.</a:t>
            </a:r>
            <a:r>
              <a:rPr lang="es-ES" sz="2000" b="1" dirty="0"/>
              <a:t>4)?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78419EE-0E79-A1B0-221A-3E1A6B29E0E4}"/>
              </a:ext>
            </a:extLst>
          </p:cNvPr>
          <p:cNvSpPr txBox="1"/>
          <p:nvPr/>
        </p:nvSpPr>
        <p:spPr>
          <a:xfrm>
            <a:off x="140441" y="6134898"/>
            <a:ext cx="120515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Když</a:t>
            </a:r>
            <a:r>
              <a:rPr lang="es-ES" sz="2000" b="1" dirty="0"/>
              <a:t> </a:t>
            </a:r>
            <a:r>
              <a:rPr lang="es-ES" sz="2000" b="1" dirty="0" err="1"/>
              <a:t>byla</a:t>
            </a:r>
            <a:r>
              <a:rPr lang="es-ES" sz="2000" b="1" dirty="0"/>
              <a:t> </a:t>
            </a:r>
            <a:r>
              <a:rPr lang="es-ES" sz="2000" b="1" dirty="0" err="1"/>
              <a:t>po</a:t>
            </a:r>
            <a:r>
              <a:rPr lang="es-ES" sz="2000" b="1" dirty="0"/>
              <a:t> </a:t>
            </a:r>
            <a:r>
              <a:rPr lang="es-ES" sz="2000" b="1" dirty="0" err="1"/>
              <a:t>Ježíšově</a:t>
            </a:r>
            <a:r>
              <a:rPr lang="es-ES" sz="2000" b="1" dirty="0"/>
              <a:t> </a:t>
            </a:r>
            <a:r>
              <a:rPr lang="es-ES" sz="2000" b="1" dirty="0" err="1"/>
              <a:t>smrti</a:t>
            </a:r>
            <a:r>
              <a:rPr lang="es-ES" sz="2000" b="1" dirty="0"/>
              <a:t> </a:t>
            </a:r>
            <a:r>
              <a:rPr lang="es-ES" sz="2000" b="1" dirty="0" err="1"/>
              <a:t>roztržena</a:t>
            </a:r>
            <a:r>
              <a:rPr lang="es-ES" sz="2000" b="1" dirty="0"/>
              <a:t> </a:t>
            </a:r>
            <a:r>
              <a:rPr lang="es-ES" sz="2000" b="1" dirty="0" err="1"/>
              <a:t>opona</a:t>
            </a:r>
            <a:r>
              <a:rPr lang="es-ES" sz="2000" b="1" dirty="0"/>
              <a:t>, </a:t>
            </a:r>
            <a:r>
              <a:rPr lang="es-ES" sz="2000" b="1" dirty="0" err="1"/>
              <a:t>přestaly</a:t>
            </a:r>
            <a:r>
              <a:rPr lang="es-ES" sz="2000" b="1" dirty="0"/>
              <a:t> </a:t>
            </a:r>
            <a:r>
              <a:rPr lang="es-ES" sz="2000" b="1" dirty="0" err="1"/>
              <a:t>mít</a:t>
            </a:r>
            <a:r>
              <a:rPr lang="es-ES" sz="2000" b="1" dirty="0"/>
              <a:t> </a:t>
            </a:r>
            <a:r>
              <a:rPr lang="es-ES" sz="2000" b="1" dirty="0" err="1"/>
              <a:t>tyto</a:t>
            </a:r>
            <a:r>
              <a:rPr lang="es-ES" sz="2000" b="1" dirty="0"/>
              <a:t> </a:t>
            </a:r>
            <a:r>
              <a:rPr lang="es-ES" sz="2000" b="1" dirty="0" err="1"/>
              <a:t>oběti</a:t>
            </a:r>
            <a:r>
              <a:rPr lang="es-ES" sz="2000" b="1" dirty="0"/>
              <a:t> </a:t>
            </a:r>
            <a:r>
              <a:rPr lang="es-ES" sz="2000" b="1" dirty="0" err="1"/>
              <a:t>smysl</a:t>
            </a:r>
            <a:r>
              <a:rPr lang="es-ES" sz="2000" b="1" dirty="0"/>
              <a:t>. </a:t>
            </a:r>
            <a:r>
              <a:rPr lang="es-ES" sz="2000" b="1" dirty="0" err="1"/>
              <a:t>Nyní</a:t>
            </a:r>
            <a:r>
              <a:rPr lang="es-ES" sz="2000" b="1" dirty="0"/>
              <a:t> </a:t>
            </a:r>
            <a:r>
              <a:rPr lang="es-ES" sz="2000" b="1" dirty="0" err="1"/>
              <a:t>jsou</a:t>
            </a:r>
            <a:r>
              <a:rPr lang="es-ES" sz="2000" b="1" dirty="0"/>
              <a:t> </a:t>
            </a:r>
            <a:r>
              <a:rPr lang="es-ES" sz="2000" b="1" dirty="0" err="1"/>
              <a:t>naše</a:t>
            </a:r>
            <a:r>
              <a:rPr lang="es-ES" sz="2000" b="1" dirty="0"/>
              <a:t> </a:t>
            </a:r>
            <a:r>
              <a:rPr lang="es-ES" sz="2000" b="1" dirty="0" err="1"/>
              <a:t>hříchy</a:t>
            </a:r>
            <a:r>
              <a:rPr lang="es-ES" sz="2000" b="1" dirty="0"/>
              <a:t> </a:t>
            </a:r>
            <a:r>
              <a:rPr lang="es-ES" sz="2000" b="1" dirty="0" err="1"/>
              <a:t>odpuštěny</a:t>
            </a:r>
            <a:r>
              <a:rPr lang="es-ES" sz="2000" b="1" dirty="0"/>
              <a:t> </a:t>
            </a:r>
            <a:r>
              <a:rPr lang="es-ES" sz="2000" b="1" dirty="0" err="1"/>
              <a:t>vírou</a:t>
            </a:r>
            <a:r>
              <a:rPr lang="es-ES" sz="2000" b="1" dirty="0"/>
              <a:t> v </a:t>
            </a:r>
            <a:r>
              <a:rPr lang="es-ES" sz="2000" b="1" dirty="0" err="1"/>
              <a:t>Božího</a:t>
            </a:r>
            <a:r>
              <a:rPr lang="es-ES" sz="2000" b="1" dirty="0"/>
              <a:t> </a:t>
            </a:r>
            <a:r>
              <a:rPr lang="es-ES" sz="2000" b="1" dirty="0" err="1"/>
              <a:t>Beránka</a:t>
            </a:r>
            <a:r>
              <a:rPr lang="es-ES" sz="2000" b="1" dirty="0"/>
              <a:t>, </a:t>
            </a:r>
            <a:r>
              <a:rPr lang="es-ES" sz="2000" b="1" dirty="0" err="1"/>
              <a:t>který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ně</a:t>
            </a:r>
            <a:r>
              <a:rPr lang="es-ES" sz="2000" b="1" dirty="0"/>
              <a:t> </a:t>
            </a:r>
            <a:r>
              <a:rPr lang="es-ES" sz="2000" b="1" dirty="0" err="1"/>
              <a:t>zemřel</a:t>
            </a:r>
            <a:r>
              <a:rPr lang="es-ES" sz="2000" b="1" dirty="0"/>
              <a:t>.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312B066-FD9E-0F80-F030-3FD7EA4C8895}"/>
              </a:ext>
            </a:extLst>
          </p:cNvPr>
          <p:cNvSpPr txBox="1"/>
          <p:nvPr/>
        </p:nvSpPr>
        <p:spPr>
          <a:xfrm>
            <a:off x="2709308" y="2743627"/>
            <a:ext cx="468640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Tato </a:t>
            </a:r>
            <a:r>
              <a:rPr lang="es-ES" sz="2000" b="1" dirty="0" err="1"/>
              <a:t>zvířata</a:t>
            </a:r>
            <a:r>
              <a:rPr lang="es-ES" sz="2000" b="1" dirty="0"/>
              <a:t> </a:t>
            </a:r>
            <a:r>
              <a:rPr lang="es-ES" sz="2000" b="1" dirty="0" err="1"/>
              <a:t>byla</a:t>
            </a:r>
            <a:r>
              <a:rPr lang="es-ES" sz="2000" b="1" dirty="0"/>
              <a:t> </a:t>
            </a:r>
            <a:r>
              <a:rPr lang="es-ES" sz="2000" b="1" dirty="0" err="1"/>
              <a:t>symboly</a:t>
            </a:r>
            <a:r>
              <a:rPr lang="es-ES" sz="2000" b="1" dirty="0"/>
              <a:t> (</a:t>
            </a:r>
            <a:r>
              <a:rPr lang="es-ES" sz="2000" b="1" dirty="0" err="1"/>
              <a:t>typy</a:t>
            </a:r>
            <a:r>
              <a:rPr lang="es-ES" sz="2000" b="1" dirty="0"/>
              <a:t>) </a:t>
            </a:r>
            <a:r>
              <a:rPr lang="es-ES" sz="2000" b="1" dirty="0" err="1"/>
              <a:t>Ježíšovy</a:t>
            </a:r>
            <a:r>
              <a:rPr lang="es-ES" sz="2000" b="1" dirty="0"/>
              <a:t> </a:t>
            </a:r>
            <a:r>
              <a:rPr lang="es-ES" sz="2000" b="1" dirty="0" err="1"/>
              <a:t>vykupitelské</a:t>
            </a:r>
            <a:r>
              <a:rPr lang="es-ES" sz="2000" b="1" dirty="0"/>
              <a:t> </a:t>
            </a:r>
            <a:r>
              <a:rPr lang="cs-CZ" sz="2000" b="1" dirty="0"/>
              <a:t>obě</a:t>
            </a:r>
            <a:r>
              <a:rPr lang="es-ES" sz="2000" b="1" dirty="0"/>
              <a:t>ti (</a:t>
            </a:r>
            <a:r>
              <a:rPr lang="es-ES" sz="2000" b="1" dirty="0" err="1"/>
              <a:t>antityp</a:t>
            </a:r>
            <a:r>
              <a:rPr lang="cs-CZ" sz="2000" b="1" dirty="0"/>
              <a:t>u</a:t>
            </a:r>
            <a:r>
              <a:rPr lang="es-ES" sz="2000" b="1" dirty="0"/>
              <a:t>). </a:t>
            </a:r>
            <a:r>
              <a:rPr lang="es-ES" sz="2000" b="1" dirty="0" err="1"/>
              <a:t>Dokud</a:t>
            </a:r>
            <a:r>
              <a:rPr lang="es-ES" sz="2000" b="1" dirty="0"/>
              <a:t> </a:t>
            </a:r>
            <a:r>
              <a:rPr lang="es-ES" sz="2000" b="1" dirty="0" err="1"/>
              <a:t>Ježíš</a:t>
            </a:r>
            <a:r>
              <a:rPr lang="es-ES" sz="2000" b="1" dirty="0"/>
              <a:t> </a:t>
            </a:r>
            <a:r>
              <a:rPr lang="es-ES" sz="2000" b="1" dirty="0" err="1"/>
              <a:t>nezemřel</a:t>
            </a:r>
            <a:r>
              <a:rPr lang="es-ES" sz="2000" b="1" dirty="0"/>
              <a:t> </a:t>
            </a:r>
            <a:r>
              <a:rPr lang="es-ES" sz="2000" b="1" dirty="0" err="1"/>
              <a:t>krutě</a:t>
            </a:r>
            <a:r>
              <a:rPr lang="es-ES" sz="2000" b="1" dirty="0"/>
              <a:t> a </a:t>
            </a:r>
            <a:r>
              <a:rPr lang="es-ES" sz="2000" b="1" dirty="0" err="1"/>
              <a:t>nespravedlivě</a:t>
            </a:r>
            <a:r>
              <a:rPr lang="es-ES" sz="2000" b="1" dirty="0"/>
              <a:t> </a:t>
            </a:r>
            <a:r>
              <a:rPr lang="cs-CZ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hříchy</a:t>
            </a:r>
            <a:r>
              <a:rPr lang="es-ES" sz="2000" b="1" dirty="0"/>
              <a:t> </a:t>
            </a:r>
            <a:r>
              <a:rPr lang="es-ES" sz="2000" b="1" dirty="0" err="1"/>
              <a:t>světa</a:t>
            </a:r>
            <a:r>
              <a:rPr lang="es-ES" sz="2000" b="1" dirty="0"/>
              <a:t>, </a:t>
            </a:r>
            <a:r>
              <a:rPr lang="es-ES" sz="2000" b="1" dirty="0" err="1"/>
              <a:t>každé</a:t>
            </a:r>
            <a:r>
              <a:rPr lang="es-ES" sz="2000" b="1" dirty="0"/>
              <a:t> </a:t>
            </a:r>
            <a:r>
              <a:rPr lang="es-ES" sz="2000" b="1" dirty="0" err="1"/>
              <a:t>obětní</a:t>
            </a:r>
            <a:r>
              <a:rPr lang="es-ES" sz="2000" b="1" dirty="0"/>
              <a:t> </a:t>
            </a:r>
            <a:r>
              <a:rPr lang="es-ES" sz="2000" b="1" dirty="0" err="1"/>
              <a:t>zvíře</a:t>
            </a:r>
            <a:r>
              <a:rPr lang="es-ES" sz="2000" b="1" dirty="0"/>
              <a:t> </a:t>
            </a:r>
            <a:r>
              <a:rPr lang="es-ES" sz="2000" b="1" dirty="0" err="1"/>
              <a:t>symbolizovalo</a:t>
            </a:r>
            <a:r>
              <a:rPr lang="es-ES" sz="2000" b="1" dirty="0"/>
              <a:t> tuto </a:t>
            </a:r>
            <a:r>
              <a:rPr lang="es-ES" sz="2000" b="1" dirty="0" err="1"/>
              <a:t>zástupnou</a:t>
            </a:r>
            <a:r>
              <a:rPr lang="es-ES" sz="2000" b="1" dirty="0"/>
              <a:t> </a:t>
            </a:r>
            <a:r>
              <a:rPr lang="es-ES" sz="2000" b="1" dirty="0" err="1"/>
              <a:t>smrt</a:t>
            </a:r>
            <a:r>
              <a:rPr lang="es-ES" sz="2000" b="1" dirty="0"/>
              <a:t>. </a:t>
            </a:r>
            <a:r>
              <a:rPr lang="es-ES" sz="2000" b="1" dirty="0" err="1"/>
              <a:t>Ježíš</a:t>
            </a:r>
            <a:r>
              <a:rPr lang="es-ES" sz="2000" b="1" dirty="0"/>
              <a:t> </a:t>
            </a:r>
            <a:r>
              <a:rPr lang="es-ES" sz="2000" b="1" dirty="0" err="1"/>
              <a:t>zemřel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MÉM </a:t>
            </a:r>
            <a:r>
              <a:rPr lang="es-ES" sz="2000" b="1" dirty="0" err="1"/>
              <a:t>místě</a:t>
            </a:r>
            <a:r>
              <a:rPr lang="es-ES" sz="2000" b="1" dirty="0"/>
              <a:t> </a:t>
            </a:r>
            <a:r>
              <a:rPr lang="es-ES" sz="2000" b="1" dirty="0" err="1"/>
              <a:t>jako</a:t>
            </a:r>
            <a:r>
              <a:rPr lang="es-ES" sz="2000" b="1" dirty="0"/>
              <a:t> </a:t>
            </a:r>
            <a:r>
              <a:rPr lang="es-ES" sz="2000" b="1" dirty="0" err="1"/>
              <a:t>trest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MŮJ </a:t>
            </a:r>
            <a:r>
              <a:rPr lang="es-ES" sz="2000" b="1" dirty="0" err="1"/>
              <a:t>hřích</a:t>
            </a:r>
            <a:r>
              <a:rPr lang="es-ES" sz="2000" b="1" dirty="0"/>
              <a:t>.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7A76F27D-09AD-8A83-BD37-29C35A024CA5}"/>
              </a:ext>
            </a:extLst>
          </p:cNvPr>
          <p:cNvSpPr txBox="1"/>
          <p:nvPr/>
        </p:nvSpPr>
        <p:spPr>
          <a:xfrm>
            <a:off x="168141" y="5149010"/>
            <a:ext cx="69036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Až</a:t>
            </a:r>
            <a:r>
              <a:rPr lang="es-ES" sz="2000" b="1" dirty="0"/>
              <a:t> do </a:t>
            </a:r>
            <a:r>
              <a:rPr lang="es-ES" sz="2000" b="1" dirty="0" err="1"/>
              <a:t>kříže</a:t>
            </a:r>
            <a:r>
              <a:rPr lang="es-ES" sz="2000" b="1" dirty="0"/>
              <a:t> </a:t>
            </a:r>
            <a:r>
              <a:rPr lang="es-ES" sz="2000" b="1" dirty="0" err="1"/>
              <a:t>byly</a:t>
            </a:r>
            <a:r>
              <a:rPr lang="es-ES" sz="2000" b="1" dirty="0"/>
              <a:t> </a:t>
            </a:r>
            <a:r>
              <a:rPr lang="es-ES" sz="2000" b="1" dirty="0" err="1"/>
              <a:t>tyto</a:t>
            </a:r>
            <a:r>
              <a:rPr lang="es-ES" sz="2000" b="1" dirty="0"/>
              <a:t> </a:t>
            </a:r>
            <a:r>
              <a:rPr lang="es-ES" sz="2000" b="1" dirty="0" err="1"/>
              <a:t>oběti</a:t>
            </a:r>
            <a:r>
              <a:rPr lang="es-ES" sz="2000" b="1" dirty="0"/>
              <a:t> </a:t>
            </a:r>
            <a:r>
              <a:rPr lang="es-ES" sz="2000" b="1" dirty="0" err="1"/>
              <a:t>nezbytné</a:t>
            </a:r>
            <a:r>
              <a:rPr lang="es-ES" sz="2000" b="1" dirty="0"/>
              <a:t> </a:t>
            </a:r>
            <a:r>
              <a:rPr lang="es-ES" sz="2000" b="1" dirty="0" err="1"/>
              <a:t>jako</a:t>
            </a:r>
            <a:r>
              <a:rPr lang="es-ES" sz="2000" b="1" dirty="0"/>
              <a:t> "</a:t>
            </a:r>
            <a:r>
              <a:rPr lang="es-ES" sz="2000" b="1" dirty="0" err="1"/>
              <a:t>miniproroctví</a:t>
            </a:r>
            <a:r>
              <a:rPr lang="es-ES" sz="2000" b="1" dirty="0"/>
              <a:t>". </a:t>
            </a:r>
            <a:r>
              <a:rPr lang="es-ES" sz="2000" b="1" dirty="0" err="1"/>
              <a:t>Hříchy</a:t>
            </a:r>
            <a:r>
              <a:rPr lang="es-ES" sz="2000" b="1" dirty="0"/>
              <a:t> </a:t>
            </a:r>
            <a:r>
              <a:rPr lang="es-ES" sz="2000" b="1" dirty="0" err="1"/>
              <a:t>byly</a:t>
            </a:r>
            <a:r>
              <a:rPr lang="es-ES" sz="2000" b="1" dirty="0"/>
              <a:t> </a:t>
            </a:r>
            <a:r>
              <a:rPr lang="es-ES" sz="2000" b="1" dirty="0" err="1"/>
              <a:t>odpuštěny</a:t>
            </a:r>
            <a:r>
              <a:rPr lang="es-ES" sz="2000" b="1" dirty="0"/>
              <a:t> </a:t>
            </a:r>
            <a:r>
              <a:rPr lang="es-ES" sz="2000" b="1" dirty="0" err="1"/>
              <a:t>vírou</a:t>
            </a:r>
            <a:r>
              <a:rPr lang="es-ES" sz="2000" b="1" dirty="0"/>
              <a:t> v </a:t>
            </a:r>
            <a:r>
              <a:rPr lang="es-ES" sz="2000" b="1" dirty="0" err="1"/>
              <a:t>Božího</a:t>
            </a:r>
            <a:r>
              <a:rPr lang="es-ES" sz="2000" b="1" dirty="0"/>
              <a:t> </a:t>
            </a:r>
            <a:r>
              <a:rPr lang="es-ES" sz="2000" b="1" dirty="0" err="1"/>
              <a:t>Beránka</a:t>
            </a:r>
            <a:r>
              <a:rPr lang="es-ES" sz="2000" b="1" dirty="0"/>
              <a:t>, </a:t>
            </a:r>
            <a:r>
              <a:rPr lang="es-ES" sz="2000" b="1" dirty="0" err="1"/>
              <a:t>který</a:t>
            </a:r>
            <a:r>
              <a:rPr lang="es-ES" sz="2000" b="1" dirty="0"/>
              <a:t> </a:t>
            </a:r>
            <a:r>
              <a:rPr lang="es-ES" sz="2000" b="1" dirty="0" err="1"/>
              <a:t>měl</a:t>
            </a:r>
            <a:r>
              <a:rPr lang="es-ES" sz="2000" b="1" dirty="0"/>
              <a:t> </a:t>
            </a:r>
            <a:r>
              <a:rPr lang="es-ES" sz="2000" b="1" dirty="0" err="1"/>
              <a:t>zemřít</a:t>
            </a:r>
            <a:r>
              <a:rPr lang="es-ES" sz="2000" b="1" dirty="0"/>
              <a:t>.</a:t>
            </a: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36B6EE3E-E20B-F184-3362-977EC423DC5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54" t="1451" r="15584" b="5054"/>
          <a:stretch/>
        </p:blipFill>
        <p:spPr>
          <a:xfrm>
            <a:off x="9883305" y="126460"/>
            <a:ext cx="2160010" cy="2413887"/>
          </a:xfrm>
          <a:prstGeom prst="rect">
            <a:avLst/>
          </a:prstGeom>
          <a:ln w="38100" cap="sq">
            <a:solidFill>
              <a:schemeClr val="accent5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089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6" grpId="0"/>
      <p:bldP spid="18" grpId="0"/>
      <p:bldP spid="20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A8851449-1C64-7C27-D9B0-6BB52FA5754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29647"/>
            <a:ext cx="12192000" cy="1363147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33000" b="-11000"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F9A9837-EF6D-69B9-2D9F-6876438B094C}"/>
              </a:ext>
            </a:extLst>
          </p:cNvPr>
          <p:cNvSpPr txBox="1"/>
          <p:nvPr/>
        </p:nvSpPr>
        <p:spPr>
          <a:xfrm>
            <a:off x="0" y="-68096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spc="3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</a:rPr>
              <a:t>VELI</a:t>
            </a:r>
            <a:r>
              <a:rPr lang="es-ES" sz="4400" b="1" spc="3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>
                      <a:lumMod val="50000"/>
                    </a:schemeClr>
                  </a:outerShdw>
                </a:effectLst>
              </a:rPr>
              <a:t>KONOČNÍ BERÁNEK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6641E32-E6E9-E84F-BCFB-1AA72C09EF41}"/>
              </a:ext>
            </a:extLst>
          </p:cNvPr>
          <p:cNvSpPr txBox="1"/>
          <p:nvPr/>
        </p:nvSpPr>
        <p:spPr>
          <a:xfrm>
            <a:off x="857250" y="657522"/>
            <a:ext cx="1047750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147592"/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rgbClr val="147592"/>
                </a:solidFill>
                <a:latin typeface="Comic Sans MS" panose="030F0702030302020204" pitchFamily="66" charset="0"/>
              </a:rPr>
              <a:t>Odstraňte starý kvas, abyste byli novým těstem, vždyť vám nastal čas nekvašených chlebů, neboť byl obětován náš velikonoční beránek, Kristus</a:t>
            </a:r>
            <a:r>
              <a:rPr lang="es-ES" b="1" dirty="0">
                <a:solidFill>
                  <a:srgbClr val="147592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147592"/>
                </a:solidFill>
                <a:latin typeface="Comic Sans MS" panose="030F0702030302020204" pitchFamily="66" charset="0"/>
              </a:rPr>
              <a:t>(1</a:t>
            </a:r>
            <a:r>
              <a:rPr lang="cs-CZ" sz="1400" b="1" dirty="0">
                <a:solidFill>
                  <a:srgbClr val="147592"/>
                </a:solidFill>
                <a:latin typeface="Comic Sans MS" panose="030F0702030302020204" pitchFamily="66" charset="0"/>
              </a:rPr>
              <a:t>. list K</a:t>
            </a:r>
            <a:r>
              <a:rPr lang="es-ES" sz="1400" b="1" dirty="0" err="1">
                <a:solidFill>
                  <a:srgbClr val="147592"/>
                </a:solidFill>
                <a:latin typeface="Comic Sans MS" panose="030F0702030302020204" pitchFamily="66" charset="0"/>
              </a:rPr>
              <a:t>orints</a:t>
            </a:r>
            <a:r>
              <a:rPr lang="cs-CZ" sz="1400" b="1" dirty="0">
                <a:solidFill>
                  <a:srgbClr val="147592"/>
                </a:solidFill>
                <a:latin typeface="Comic Sans MS" panose="030F0702030302020204" pitchFamily="66" charset="0"/>
              </a:rPr>
              <a:t>kým</a:t>
            </a:r>
            <a:r>
              <a:rPr lang="es-ES" sz="1400" b="1" dirty="0">
                <a:solidFill>
                  <a:srgbClr val="147592"/>
                </a:solidFill>
                <a:latin typeface="Comic Sans MS" panose="030F0702030302020204" pitchFamily="66" charset="0"/>
              </a:rPr>
              <a:t> 5</a:t>
            </a:r>
            <a:r>
              <a:rPr lang="cs-CZ" sz="1400" b="1" dirty="0">
                <a:solidFill>
                  <a:srgbClr val="147592"/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147592"/>
                </a:solidFill>
                <a:latin typeface="Comic Sans MS" panose="030F0702030302020204" pitchFamily="66" charset="0"/>
              </a:rPr>
              <a:t>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9960110-6493-C3BC-8485-70FB42C06356}"/>
              </a:ext>
            </a:extLst>
          </p:cNvPr>
          <p:cNvSpPr txBox="1"/>
          <p:nvPr/>
        </p:nvSpPr>
        <p:spPr>
          <a:xfrm>
            <a:off x="4702933" y="1333500"/>
            <a:ext cx="74199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Při</a:t>
            </a:r>
            <a:r>
              <a:rPr lang="es-ES" sz="2000" b="1" dirty="0"/>
              <a:t> </a:t>
            </a:r>
            <a:r>
              <a:rPr lang="es-ES" sz="2000" b="1" dirty="0" err="1"/>
              <a:t>prvním</a:t>
            </a:r>
            <a:r>
              <a:rPr lang="es-ES" sz="2000" b="1" dirty="0"/>
              <a:t> </a:t>
            </a:r>
            <a:r>
              <a:rPr lang="es-ES" sz="2000" b="1" dirty="0" err="1"/>
              <a:t>Pesachu</a:t>
            </a:r>
            <a:r>
              <a:rPr lang="es-ES" sz="2000" b="1" dirty="0"/>
              <a:t> </a:t>
            </a:r>
            <a:r>
              <a:rPr lang="es-ES" sz="2000" b="1" dirty="0" err="1"/>
              <a:t>byly</a:t>
            </a:r>
            <a:r>
              <a:rPr lang="es-ES" sz="2000" b="1" dirty="0"/>
              <a:t> </a:t>
            </a:r>
            <a:r>
              <a:rPr lang="es-ES" sz="2000" b="1" dirty="0" err="1"/>
              <a:t>dveře</a:t>
            </a:r>
            <a:r>
              <a:rPr lang="es-ES" sz="2000" b="1" dirty="0"/>
              <a:t> </a:t>
            </a:r>
            <a:r>
              <a:rPr lang="es-ES" sz="2000" b="1" dirty="0" err="1"/>
              <a:t>pomalovány</a:t>
            </a:r>
            <a:r>
              <a:rPr lang="es-ES" sz="2000" b="1" dirty="0"/>
              <a:t> </a:t>
            </a:r>
            <a:r>
              <a:rPr lang="es-ES" sz="2000" b="1" dirty="0" err="1"/>
              <a:t>obětní</a:t>
            </a:r>
            <a:r>
              <a:rPr lang="es-ES" sz="2000" b="1" dirty="0"/>
              <a:t> </a:t>
            </a:r>
            <a:r>
              <a:rPr lang="es-ES" sz="2000" b="1" dirty="0" err="1"/>
              <a:t>krví</a:t>
            </a:r>
            <a:r>
              <a:rPr lang="es-ES" sz="2000" b="1" dirty="0"/>
              <a:t> </a:t>
            </a:r>
            <a:r>
              <a:rPr lang="es-ES" sz="2000" b="1" dirty="0" err="1"/>
              <a:t>beránka</a:t>
            </a:r>
            <a:r>
              <a:rPr lang="es-ES" sz="2000" b="1" dirty="0"/>
              <a:t> </a:t>
            </a:r>
            <a:r>
              <a:rPr lang="cs-CZ" sz="2000" b="1" dirty="0"/>
              <a:t>       </a:t>
            </a:r>
            <a:r>
              <a:rPr lang="es-ES" sz="2000" b="1" dirty="0"/>
              <a:t>a </a:t>
            </a:r>
            <a:r>
              <a:rPr lang="es-ES" sz="2000" b="1" dirty="0" err="1"/>
              <a:t>kolem</a:t>
            </a:r>
            <a:r>
              <a:rPr lang="es-ES" sz="2000" b="1" dirty="0"/>
              <a:t> </a:t>
            </a:r>
            <a:r>
              <a:rPr lang="es-ES" sz="2000" b="1" dirty="0" err="1"/>
              <a:t>procházel</a:t>
            </a:r>
            <a:r>
              <a:rPr lang="es-ES" sz="2000" b="1" dirty="0"/>
              <a:t> </a:t>
            </a:r>
            <a:r>
              <a:rPr lang="es-ES" sz="2000" b="1" dirty="0" err="1"/>
              <a:t>vyhlazující</a:t>
            </a:r>
            <a:r>
              <a:rPr lang="es-ES" sz="2000" b="1" dirty="0"/>
              <a:t> </a:t>
            </a:r>
            <a:r>
              <a:rPr lang="es-ES" sz="2000" b="1" dirty="0" err="1"/>
              <a:t>anděl</a:t>
            </a:r>
            <a:r>
              <a:rPr lang="es-ES" sz="2000" b="1" dirty="0"/>
              <a:t>. </a:t>
            </a:r>
            <a:r>
              <a:rPr lang="es-ES" sz="2000" b="1" dirty="0" err="1"/>
              <a:t>Prvorození</a:t>
            </a:r>
            <a:r>
              <a:rPr lang="es-ES" sz="2000" b="1" dirty="0"/>
              <a:t>, </a:t>
            </a:r>
            <a:r>
              <a:rPr lang="es-ES" sz="2000" b="1" dirty="0" err="1"/>
              <a:t>kteří</a:t>
            </a:r>
            <a:r>
              <a:rPr lang="es-ES" sz="2000" b="1" dirty="0"/>
              <a:t> </a:t>
            </a:r>
            <a:r>
              <a:rPr lang="es-ES" sz="2000" b="1" dirty="0" err="1"/>
              <a:t>byli</a:t>
            </a:r>
            <a:r>
              <a:rPr lang="es-ES" sz="2000" b="1" dirty="0"/>
              <a:t> v </a:t>
            </a:r>
            <a:r>
              <a:rPr lang="es-ES" sz="2000" b="1" dirty="0" err="1"/>
              <a:t>tom</a:t>
            </a:r>
            <a:r>
              <a:rPr lang="es-ES" sz="2000" b="1" dirty="0"/>
              <a:t> </a:t>
            </a:r>
            <a:r>
              <a:rPr lang="es-ES" sz="2000" b="1" dirty="0" err="1"/>
              <a:t>domě</a:t>
            </a:r>
            <a:r>
              <a:rPr lang="es-ES" sz="2000" b="1" dirty="0"/>
              <a:t>, </a:t>
            </a:r>
            <a:r>
              <a:rPr lang="es-ES" sz="2000" b="1" dirty="0" err="1"/>
              <a:t>jim</a:t>
            </a:r>
            <a:r>
              <a:rPr lang="es-ES" sz="2000" b="1" dirty="0"/>
              <a:t> </a:t>
            </a:r>
            <a:r>
              <a:rPr lang="es-ES" sz="2000" b="1" dirty="0" err="1"/>
              <a:t>zachránili</a:t>
            </a:r>
            <a:r>
              <a:rPr lang="es-ES" sz="2000" b="1" dirty="0"/>
              <a:t> </a:t>
            </a:r>
            <a:r>
              <a:rPr lang="es-ES" sz="2000" b="1" dirty="0" err="1"/>
              <a:t>život</a:t>
            </a:r>
            <a:r>
              <a:rPr lang="es-ES" sz="2000" b="1" dirty="0"/>
              <a:t>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B5D51931-98E4-4D20-B140-250CA3DDD6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20914"/>
              </p:ext>
            </p:extLst>
          </p:nvPr>
        </p:nvGraphicFramePr>
        <p:xfrm>
          <a:off x="4779132" y="3657213"/>
          <a:ext cx="7343775" cy="2323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5F8CB4D5-B15C-EF2F-CD08-F53EEAADB888}"/>
              </a:ext>
            </a:extLst>
          </p:cNvPr>
          <p:cNvSpPr txBox="1"/>
          <p:nvPr/>
        </p:nvSpPr>
        <p:spPr>
          <a:xfrm>
            <a:off x="247650" y="6101418"/>
            <a:ext cx="11944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Ježíš</a:t>
            </a:r>
            <a:r>
              <a:rPr lang="es-ES" sz="2000" b="1" dirty="0"/>
              <a:t> </a:t>
            </a:r>
            <a:r>
              <a:rPr lang="es-ES" sz="2000" b="1" dirty="0" err="1"/>
              <a:t>byl</a:t>
            </a:r>
            <a:r>
              <a:rPr lang="es-ES" sz="2000" b="1" dirty="0"/>
              <a:t> </a:t>
            </a:r>
            <a:r>
              <a:rPr lang="es-ES" sz="2000" b="1" dirty="0" err="1"/>
              <a:t>jedinou</a:t>
            </a:r>
            <a:r>
              <a:rPr lang="es-ES" sz="2000" b="1" dirty="0"/>
              <a:t> </a:t>
            </a:r>
            <a:r>
              <a:rPr lang="es-ES" sz="2000" b="1" dirty="0" err="1"/>
              <a:t>lidskou</a:t>
            </a:r>
            <a:r>
              <a:rPr lang="es-ES" sz="2000" b="1" dirty="0"/>
              <a:t> </a:t>
            </a:r>
            <a:r>
              <a:rPr lang="es-ES" sz="2000" b="1" dirty="0" err="1"/>
              <a:t>bytostí</a:t>
            </a:r>
            <a:r>
              <a:rPr lang="es-ES" sz="2000" b="1" dirty="0"/>
              <a:t>, </a:t>
            </a:r>
            <a:r>
              <a:rPr lang="es-ES" sz="2000" b="1" dirty="0" err="1"/>
              <a:t>jejíž</a:t>
            </a:r>
            <a:r>
              <a:rPr lang="es-ES" sz="2000" b="1" dirty="0"/>
              <a:t> </a:t>
            </a:r>
            <a:r>
              <a:rPr lang="es-ES" sz="2000" b="1" dirty="0" err="1"/>
              <a:t>život</a:t>
            </a:r>
            <a:r>
              <a:rPr lang="es-ES" sz="2000" b="1" dirty="0"/>
              <a:t> </a:t>
            </a:r>
            <a:r>
              <a:rPr lang="es-ES" sz="2000" b="1" dirty="0" err="1"/>
              <a:t>byl</a:t>
            </a:r>
            <a:r>
              <a:rPr lang="es-ES" sz="2000" b="1" dirty="0"/>
              <a:t> </a:t>
            </a:r>
            <a:r>
              <a:rPr lang="es-ES" sz="2000" b="1" dirty="0" err="1"/>
              <a:t>přijatelný</a:t>
            </a:r>
            <a:r>
              <a:rPr lang="es-ES" sz="2000" b="1" dirty="0"/>
              <a:t> v </a:t>
            </a:r>
            <a:r>
              <a:rPr lang="es-ES" sz="2000" b="1" dirty="0" err="1"/>
              <a:t>očích</a:t>
            </a:r>
            <a:r>
              <a:rPr lang="es-ES" sz="2000" b="1" dirty="0"/>
              <a:t> </a:t>
            </a:r>
            <a:r>
              <a:rPr lang="es-ES" sz="2000" b="1" dirty="0" err="1"/>
              <a:t>svatého</a:t>
            </a:r>
            <a:r>
              <a:rPr lang="es-ES" sz="2000" b="1" dirty="0"/>
              <a:t> </a:t>
            </a:r>
            <a:r>
              <a:rPr lang="es-ES" sz="2000" b="1" dirty="0" err="1"/>
              <a:t>Boha</a:t>
            </a:r>
            <a:r>
              <a:rPr lang="es-ES" sz="2000" b="1" dirty="0"/>
              <a:t>. </a:t>
            </a:r>
            <a:r>
              <a:rPr lang="es-ES" sz="2000" b="1" dirty="0" err="1"/>
              <a:t>Zemřel</a:t>
            </a:r>
            <a:r>
              <a:rPr lang="es-ES" sz="2000" b="1" dirty="0"/>
              <a:t> </a:t>
            </a:r>
            <a:r>
              <a:rPr lang="es-ES" sz="2000" b="1" dirty="0" err="1"/>
              <a:t>bez</a:t>
            </a:r>
            <a:r>
              <a:rPr lang="es-ES" sz="2000" b="1" dirty="0"/>
              <a:t> </a:t>
            </a:r>
            <a:r>
              <a:rPr lang="es-ES" sz="2000" b="1" dirty="0" err="1"/>
              <a:t>hříchu</a:t>
            </a:r>
            <a:r>
              <a:rPr lang="es-ES" sz="2000" b="1" dirty="0"/>
              <a:t>, </a:t>
            </a:r>
            <a:r>
              <a:rPr lang="es-ES" sz="2000" b="1" dirty="0" err="1"/>
              <a:t>aby</a:t>
            </a:r>
            <a:r>
              <a:rPr lang="es-ES" sz="2000" b="1" dirty="0"/>
              <a:t> </a:t>
            </a:r>
            <a:r>
              <a:rPr lang="es-ES" sz="2000" b="1" dirty="0" err="1"/>
              <a:t>smrt</a:t>
            </a:r>
            <a:r>
              <a:rPr lang="es-ES" sz="2000" b="1" dirty="0"/>
              <a:t> </a:t>
            </a:r>
            <a:r>
              <a:rPr lang="es-ES" sz="2000" b="1" dirty="0" err="1"/>
              <a:t>pominula</a:t>
            </a:r>
            <a:r>
              <a:rPr lang="es-ES" sz="2000" b="1" dirty="0"/>
              <a:t>, </a:t>
            </a:r>
            <a:r>
              <a:rPr lang="es-ES" sz="2000" b="1" dirty="0" err="1"/>
              <a:t>až</a:t>
            </a:r>
            <a:r>
              <a:rPr lang="es-ES" sz="2000" b="1" dirty="0"/>
              <a:t> </a:t>
            </a:r>
            <a:r>
              <a:rPr lang="es-ES" sz="2000" b="1" dirty="0" err="1"/>
              <a:t>očistím</a:t>
            </a:r>
            <a:r>
              <a:rPr lang="es-ES" sz="2000" b="1" dirty="0"/>
              <a:t> </a:t>
            </a:r>
            <a:r>
              <a:rPr lang="es-ES" sz="2000" b="1" dirty="0" err="1"/>
              <a:t>svůj</a:t>
            </a:r>
            <a:r>
              <a:rPr lang="es-ES" sz="2000" b="1" dirty="0"/>
              <a:t> </a:t>
            </a:r>
            <a:r>
              <a:rPr lang="es-ES" sz="2000" b="1" dirty="0" err="1"/>
              <a:t>život</a:t>
            </a:r>
            <a:r>
              <a:rPr lang="es-ES" sz="2000" b="1" dirty="0"/>
              <a:t>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krví</a:t>
            </a:r>
            <a:r>
              <a:rPr lang="es-ES" sz="2000" b="1" dirty="0"/>
              <a:t> (</a:t>
            </a:r>
            <a:r>
              <a:rPr lang="es-ES" sz="2000" b="1" dirty="0" err="1"/>
              <a:t>Zj</a:t>
            </a:r>
            <a:r>
              <a:rPr lang="cs-CZ" sz="2000" b="1" dirty="0" err="1"/>
              <a:t>evení</a:t>
            </a:r>
            <a:r>
              <a:rPr lang="es-ES" sz="2000" b="1" dirty="0"/>
              <a:t> 7,14).</a:t>
            </a:r>
          </a:p>
        </p:txBody>
      </p:sp>
      <p:pic>
        <p:nvPicPr>
          <p:cNvPr id="4" name="Imagen 3" descr="Un grupo de personas junto a una chimenea&#10;&#10;El contenido generado por IA puede ser incorrecto.">
            <a:extLst>
              <a:ext uri="{FF2B5EF4-FFF2-40B4-BE49-F238E27FC236}">
                <a16:creationId xmlns:a16="http://schemas.microsoft.com/office/drawing/2014/main" id="{2D4681F0-A10E-F4FD-EF0C-18C4F3B9BF1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6180"/>
          <a:stretch/>
        </p:blipFill>
        <p:spPr>
          <a:xfrm>
            <a:off x="247650" y="1492440"/>
            <a:ext cx="4275712" cy="45565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82761D43-33EB-27D1-F189-21BE1E49CAE2}"/>
              </a:ext>
            </a:extLst>
          </p:cNvPr>
          <p:cNvSpPr/>
          <p:nvPr/>
        </p:nvSpPr>
        <p:spPr>
          <a:xfrm>
            <a:off x="8326877" y="4435813"/>
            <a:ext cx="223736" cy="165370"/>
          </a:xfrm>
          <a:prstGeom prst="rightArrow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485F1AD0-7405-F4E7-F19D-F8D99BCD29FA}"/>
              </a:ext>
            </a:extLst>
          </p:cNvPr>
          <p:cNvSpPr/>
          <p:nvPr/>
        </p:nvSpPr>
        <p:spPr>
          <a:xfrm>
            <a:off x="8339151" y="5415762"/>
            <a:ext cx="223736" cy="165370"/>
          </a:xfrm>
          <a:prstGeom prst="right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B17C00A-DF5C-04E5-B510-788348AFA428}"/>
              </a:ext>
            </a:extLst>
          </p:cNvPr>
          <p:cNvSpPr txBox="1"/>
          <p:nvPr/>
        </p:nvSpPr>
        <p:spPr>
          <a:xfrm>
            <a:off x="4702933" y="2599789"/>
            <a:ext cx="74199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Tato </a:t>
            </a:r>
            <a:r>
              <a:rPr lang="es-ES" sz="2000" b="1" dirty="0" err="1"/>
              <a:t>krev</a:t>
            </a:r>
            <a:r>
              <a:rPr lang="es-ES" sz="2000" b="1" dirty="0"/>
              <a:t> </a:t>
            </a:r>
            <a:r>
              <a:rPr lang="es-ES" sz="2000" b="1" dirty="0" err="1"/>
              <a:t>symbolizovala</a:t>
            </a:r>
            <a:r>
              <a:rPr lang="es-ES" sz="2000" b="1" dirty="0"/>
              <a:t> </a:t>
            </a:r>
            <a:r>
              <a:rPr lang="es-ES" sz="2000" b="1" dirty="0" err="1"/>
              <a:t>Ježíšovu</a:t>
            </a:r>
            <a:r>
              <a:rPr lang="es-ES" sz="2000" b="1" dirty="0"/>
              <a:t> </a:t>
            </a:r>
            <a:r>
              <a:rPr lang="es-ES" sz="2000" b="1" dirty="0" err="1"/>
              <a:t>krev</a:t>
            </a:r>
            <a:r>
              <a:rPr lang="es-ES" sz="2000" b="1" dirty="0"/>
              <a:t> (1</a:t>
            </a:r>
            <a:r>
              <a:rPr lang="cs-CZ" sz="2000" b="1" dirty="0"/>
              <a:t>. list</a:t>
            </a:r>
            <a:r>
              <a:rPr lang="es-ES" sz="2000" b="1" dirty="0"/>
              <a:t> </a:t>
            </a:r>
            <a:r>
              <a:rPr lang="es-ES" sz="2000" b="1" dirty="0" err="1"/>
              <a:t>Petr</a:t>
            </a:r>
            <a:r>
              <a:rPr lang="cs-CZ" sz="2000" b="1" dirty="0" err="1"/>
              <a:t>ův</a:t>
            </a:r>
            <a:r>
              <a:rPr lang="es-ES" sz="2000" b="1" dirty="0"/>
              <a:t> 1</a:t>
            </a:r>
            <a:r>
              <a:rPr lang="cs-CZ" sz="2000" b="1" dirty="0"/>
              <a:t>,</a:t>
            </a:r>
            <a:r>
              <a:rPr lang="es-ES" sz="2000" b="1" dirty="0"/>
              <a:t>18</a:t>
            </a:r>
            <a:r>
              <a:rPr lang="cs-CZ" sz="2000" b="1" dirty="0"/>
              <a:t>.</a:t>
            </a:r>
            <a:r>
              <a:rPr lang="es-ES" sz="2000" b="1" dirty="0"/>
              <a:t>19). </a:t>
            </a:r>
            <a:r>
              <a:rPr lang="cs-CZ" sz="2000" b="1" dirty="0"/>
              <a:t> </a:t>
            </a:r>
            <a:r>
              <a:rPr lang="es-ES" sz="2000" b="1" dirty="0" err="1"/>
              <a:t>Rituál</a:t>
            </a:r>
            <a:r>
              <a:rPr lang="es-ES" sz="2000" b="1" dirty="0"/>
              <a:t> </a:t>
            </a:r>
            <a:r>
              <a:rPr lang="es-ES" sz="2000" b="1" dirty="0" err="1"/>
              <a:t>Pesach</a:t>
            </a:r>
            <a:r>
              <a:rPr lang="cs-CZ" sz="2000" b="1" dirty="0"/>
              <a:t>u</a:t>
            </a:r>
            <a:r>
              <a:rPr lang="es-ES" sz="2000" b="1" dirty="0"/>
              <a:t>, </a:t>
            </a:r>
            <a:r>
              <a:rPr lang="es-ES" sz="2000" b="1" dirty="0" err="1"/>
              <a:t>který</a:t>
            </a:r>
            <a:r>
              <a:rPr lang="es-ES" sz="2000" b="1" dirty="0"/>
              <a:t> se </a:t>
            </a:r>
            <a:r>
              <a:rPr lang="es-ES" sz="2000" b="1" dirty="0" err="1"/>
              <a:t>slaví</a:t>
            </a:r>
            <a:r>
              <a:rPr lang="es-ES" sz="2000" b="1" dirty="0"/>
              <a:t> </a:t>
            </a:r>
            <a:r>
              <a:rPr lang="es-ES" sz="2000" b="1" dirty="0" err="1"/>
              <a:t>každý</a:t>
            </a:r>
            <a:r>
              <a:rPr lang="es-ES" sz="2000" b="1" dirty="0"/>
              <a:t> </a:t>
            </a:r>
            <a:r>
              <a:rPr lang="es-ES" sz="2000" b="1" dirty="0" err="1"/>
              <a:t>rok</a:t>
            </a:r>
            <a:r>
              <a:rPr lang="es-ES" sz="2000" b="1" dirty="0"/>
              <a:t>, </a:t>
            </a:r>
            <a:r>
              <a:rPr lang="es-ES" sz="2000" b="1" dirty="0" err="1"/>
              <a:t>byl</a:t>
            </a:r>
            <a:r>
              <a:rPr lang="es-ES" sz="2000" b="1" dirty="0"/>
              <a:t> </a:t>
            </a:r>
            <a:r>
              <a:rPr lang="es-ES" sz="2000" b="1" dirty="0" err="1"/>
              <a:t>tedy</a:t>
            </a:r>
            <a:r>
              <a:rPr lang="es-ES" sz="2000" b="1" dirty="0"/>
              <a:t> </a:t>
            </a:r>
            <a:r>
              <a:rPr lang="es-ES" sz="2000" b="1" dirty="0" err="1"/>
              <a:t>symbolem</a:t>
            </a:r>
            <a:r>
              <a:rPr lang="es-ES" sz="2000" b="1" dirty="0"/>
              <a:t> </a:t>
            </a:r>
            <a:r>
              <a:rPr lang="es-ES" sz="2000" b="1" dirty="0" err="1"/>
              <a:t>Ježíšovy</a:t>
            </a:r>
            <a:r>
              <a:rPr lang="es-ES" sz="2000" b="1" dirty="0"/>
              <a:t> </a:t>
            </a:r>
            <a:r>
              <a:rPr lang="es-ES" sz="2000" b="1" dirty="0" err="1"/>
              <a:t>smrti</a:t>
            </a:r>
            <a:r>
              <a:rPr lang="es-ES" sz="2000" b="1" dirty="0"/>
              <a:t> (1</a:t>
            </a:r>
            <a:r>
              <a:rPr lang="cs-CZ" sz="2000" b="1" dirty="0"/>
              <a:t>. list</a:t>
            </a:r>
            <a:r>
              <a:rPr lang="es-ES" sz="2000" b="1" dirty="0"/>
              <a:t> </a:t>
            </a:r>
            <a:r>
              <a:rPr lang="es-ES" sz="2000" b="1" dirty="0" err="1"/>
              <a:t>Korintským</a:t>
            </a:r>
            <a:r>
              <a:rPr lang="es-ES" sz="2000" b="1" dirty="0"/>
              <a:t> 5</a:t>
            </a:r>
            <a:r>
              <a:rPr lang="cs-CZ" sz="2000" b="1" dirty="0"/>
              <a:t>,</a:t>
            </a:r>
            <a:r>
              <a:rPr lang="es-ES" sz="2000" b="1" dirty="0"/>
              <a:t>7b).</a:t>
            </a:r>
          </a:p>
        </p:txBody>
      </p:sp>
    </p:spTree>
    <p:extLst>
      <p:ext uri="{BB962C8B-B14F-4D97-AF65-F5344CB8AC3E}">
        <p14:creationId xmlns:p14="http://schemas.microsoft.com/office/powerpoint/2010/main" val="1958546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013830C-09A7-47A1-B47C-FB205DCEC5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013830C-09A7-47A1-B47C-FB205DCEC5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013830C-09A7-47A1-B47C-FB205DCEC5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013830C-09A7-47A1-B47C-FB205DCEC5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graphicEl>
                                              <a:dgm id="{4013830C-09A7-47A1-B47C-FB205DCEC5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013830C-09A7-47A1-B47C-FB205DCEC5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013830C-09A7-47A1-B47C-FB205DCEC5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013830C-09A7-47A1-B47C-FB205DCEC5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013830C-09A7-47A1-B47C-FB205DCEC5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5AFE67B-762E-4904-AEE7-E571D6D6F5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7">
                                            <p:graphicEl>
                                              <a:dgm id="{C5AFE67B-762E-4904-AEE7-E571D6D6F5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AA76E31-59DF-4118-854B-34926AFAAD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7">
                                            <p:graphicEl>
                                              <a:dgm id="{DAA76E31-59DF-4118-854B-34926AFAAD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A9D27AD-EA2F-4748-AB61-CF35CF9562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A9D27AD-EA2F-4748-AB61-CF35CF9562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A9D27AD-EA2F-4748-AB61-CF35CF9562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A9D27AD-EA2F-4748-AB61-CF35CF9562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graphicEl>
                                              <a:dgm id="{DA9D27AD-EA2F-4748-AB61-CF35CF9562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A9D27AD-EA2F-4748-AB61-CF35CF9562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A9D27AD-EA2F-4748-AB61-CF35CF9562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A9D27AD-EA2F-4748-AB61-CF35CF9562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A9D27AD-EA2F-4748-AB61-CF35CF9562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8860CDB-E7A4-4A52-85B2-D5C728E182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7">
                                            <p:graphicEl>
                                              <a:dgm id="{98860CDB-E7A4-4A52-85B2-D5C728E1821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071388E-3E13-441A-8B4D-5352A537803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7">
                                            <p:graphicEl>
                                              <a:dgm id="{0071388E-3E13-441A-8B4D-5352A537803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7" grpId="0" uiExpand="1">
        <p:bldSub>
          <a:bldDgm bld="one"/>
        </p:bldSub>
      </p:bldGraphic>
      <p:bldP spid="8" grpId="0"/>
      <p:bldP spid="10" grpId="0" animBg="1"/>
      <p:bldP spid="11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83EB4DA-091D-52D8-4B10-DC88FC87EEF1}"/>
              </a:ext>
            </a:extLst>
          </p:cNvPr>
          <p:cNvSpPr txBox="1"/>
          <p:nvPr/>
        </p:nvSpPr>
        <p:spPr>
          <a:xfrm>
            <a:off x="6186792" y="3287471"/>
            <a:ext cx="5907931" cy="34163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>
            <a:defPPr>
              <a:defRPr lang="es-ES"/>
            </a:defPPr>
            <a:lvl1pPr algn="ctr">
              <a:defRPr sz="7200" b="1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85000"/>
                    </a:srgbClr>
                  </a:outerShdw>
                </a:effectLst>
              </a:defRPr>
            </a:lvl1pPr>
          </a:lstStyle>
          <a:p>
            <a:r>
              <a:rPr lang="es-ES" dirty="0"/>
              <a:t>JEŽÍŠ</a:t>
            </a:r>
            <a:r>
              <a:rPr lang="cs-CZ" dirty="0"/>
              <a:t>,</a:t>
            </a:r>
            <a:br>
              <a:rPr lang="es-ES" dirty="0"/>
            </a:br>
            <a:r>
              <a:rPr lang="es-ES" dirty="0"/>
              <a:t>BERÁNEK BOŽÍ</a:t>
            </a:r>
          </a:p>
        </p:txBody>
      </p:sp>
    </p:spTree>
    <p:extLst>
      <p:ext uri="{BB962C8B-B14F-4D97-AF65-F5344CB8AC3E}">
        <p14:creationId xmlns:p14="http://schemas.microsoft.com/office/powerpoint/2010/main" val="236651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44CAE960-155D-1173-2580-43398EFCDB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-24356"/>
            <a:ext cx="12192000" cy="132582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ECE11E3-D801-AE85-3FA5-929059B23FA1}"/>
              </a:ext>
            </a:extLst>
          </p:cNvPr>
          <p:cNvSpPr txBox="1"/>
          <p:nvPr/>
        </p:nvSpPr>
        <p:spPr>
          <a:xfrm>
            <a:off x="0" y="-77824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sz="4400" b="1" spc="300" dirty="0">
                <a:ln w="0"/>
                <a:solidFill>
                  <a:srgbClr val="F2594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BERÁNEK V CHRÁMU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4FE3B7B-B26D-64FA-3A85-C64A25CCC257}"/>
              </a:ext>
            </a:extLst>
          </p:cNvPr>
          <p:cNvSpPr txBox="1"/>
          <p:nvPr/>
        </p:nvSpPr>
        <p:spPr>
          <a:xfrm>
            <a:off x="1400175" y="655141"/>
            <a:ext cx="93916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Otřesu všemi pronárody, a přijdou s tím nejvzácnějším, co mají;                             a naplním tento dům slávou, praví Hospodin zástupů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</a:t>
            </a:r>
            <a:r>
              <a:rPr lang="es-E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ge</a:t>
            </a:r>
            <a:r>
              <a:rPr lang="cs-CZ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us7</a:t>
            </a:r>
            <a:r>
              <a:rPr lang="es-E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2</a:t>
            </a:r>
            <a:r>
              <a:rPr lang="cs-CZ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7)</a:t>
            </a:r>
            <a:endParaRPr lang="es-ES" b="1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8EA9223-BEFC-D396-1E4F-1C283C4C145B}"/>
              </a:ext>
            </a:extLst>
          </p:cNvPr>
          <p:cNvSpPr txBox="1"/>
          <p:nvPr/>
        </p:nvSpPr>
        <p:spPr>
          <a:xfrm>
            <a:off x="216739" y="1340384"/>
            <a:ext cx="59889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Během</a:t>
            </a:r>
            <a:r>
              <a:rPr lang="es-ES" sz="2000" b="1" dirty="0"/>
              <a:t> </a:t>
            </a:r>
            <a:r>
              <a:rPr lang="es-ES" sz="2000" b="1" dirty="0" err="1"/>
              <a:t>zasvěcení</a:t>
            </a:r>
            <a:r>
              <a:rPr lang="es-ES" sz="2000" b="1" dirty="0"/>
              <a:t> </a:t>
            </a:r>
            <a:r>
              <a:rPr lang="es-ES" sz="2000" b="1" dirty="0" err="1"/>
              <a:t>prvního</a:t>
            </a:r>
            <a:r>
              <a:rPr lang="es-ES" sz="2000" b="1" dirty="0"/>
              <a:t> </a:t>
            </a:r>
            <a:r>
              <a:rPr lang="es-ES" sz="2000" b="1" dirty="0" err="1"/>
              <a:t>chrámu</a:t>
            </a:r>
            <a:r>
              <a:rPr lang="es-ES" sz="2000" b="1" dirty="0"/>
              <a:t>, </a:t>
            </a:r>
            <a:r>
              <a:rPr lang="es-ES" sz="2000" b="1" dirty="0" err="1"/>
              <a:t>když</a:t>
            </a:r>
            <a:r>
              <a:rPr lang="es-ES" sz="2000" b="1" dirty="0"/>
              <a:t> do </a:t>
            </a:r>
            <a:r>
              <a:rPr lang="es-ES" sz="2000" b="1" dirty="0" err="1"/>
              <a:t>něj</a:t>
            </a:r>
            <a:r>
              <a:rPr lang="es-ES" sz="2000" b="1" dirty="0"/>
              <a:t> </a:t>
            </a:r>
            <a:r>
              <a:rPr lang="es-ES" sz="2000" b="1" dirty="0" err="1"/>
              <a:t>byla</a:t>
            </a:r>
            <a:r>
              <a:rPr lang="es-ES" sz="2000" b="1" dirty="0"/>
              <a:t> </a:t>
            </a:r>
            <a:r>
              <a:rPr lang="es-ES" sz="2000" b="1" dirty="0" err="1"/>
              <a:t>vnesena</a:t>
            </a:r>
            <a:r>
              <a:rPr lang="es-ES" sz="2000" b="1" dirty="0"/>
              <a:t> </a:t>
            </a:r>
            <a:r>
              <a:rPr lang="es-ES" sz="2000" b="1" dirty="0" err="1"/>
              <a:t>schrána</a:t>
            </a:r>
            <a:r>
              <a:rPr lang="es-ES" sz="2000" b="1" dirty="0"/>
              <a:t>, </a:t>
            </a:r>
            <a:r>
              <a:rPr lang="es-ES" sz="2000" b="1" dirty="0" err="1"/>
              <a:t>naplnila</a:t>
            </a:r>
            <a:r>
              <a:rPr lang="es-ES" sz="2000" b="1" dirty="0"/>
              <a:t> </a:t>
            </a:r>
            <a:r>
              <a:rPr lang="es-ES" sz="2000" b="1" dirty="0" err="1"/>
              <a:t>chrám</a:t>
            </a:r>
            <a:r>
              <a:rPr lang="es-ES" sz="2000" b="1" dirty="0"/>
              <a:t> </a:t>
            </a:r>
            <a:r>
              <a:rPr lang="es-ES" sz="2000" b="1" dirty="0" err="1"/>
              <a:t>Boží</a:t>
            </a:r>
            <a:r>
              <a:rPr lang="es-ES" sz="2000" b="1" dirty="0"/>
              <a:t> </a:t>
            </a:r>
            <a:r>
              <a:rPr lang="es-ES" sz="2000" b="1" dirty="0" err="1"/>
              <a:t>sláva</a:t>
            </a:r>
            <a:r>
              <a:rPr lang="es-ES" sz="2000" b="1" dirty="0"/>
              <a:t> </a:t>
            </a:r>
            <a:r>
              <a:rPr lang="cs-CZ" sz="2000" b="1" dirty="0"/>
              <a:t>                         </a:t>
            </a:r>
            <a:r>
              <a:rPr lang="es-ES" sz="2000" b="1" dirty="0"/>
              <a:t>(1</a:t>
            </a:r>
            <a:r>
              <a:rPr lang="cs-CZ" sz="2000" b="1" dirty="0"/>
              <a:t>.</a:t>
            </a:r>
            <a:r>
              <a:rPr lang="es-ES" sz="2000" b="1" dirty="0"/>
              <a:t> </a:t>
            </a:r>
            <a:r>
              <a:rPr lang="es-ES" sz="2000" b="1" dirty="0" err="1"/>
              <a:t>Královská</a:t>
            </a:r>
            <a:r>
              <a:rPr lang="es-ES" sz="2000" b="1" dirty="0"/>
              <a:t> 8</a:t>
            </a:r>
            <a:r>
              <a:rPr lang="cs-CZ" sz="2000" b="1" dirty="0"/>
              <a:t>,</a:t>
            </a:r>
            <a:r>
              <a:rPr lang="es-ES" sz="2000" b="1" dirty="0"/>
              <a:t>5-10).</a:t>
            </a:r>
          </a:p>
        </p:txBody>
      </p:sp>
      <p:pic>
        <p:nvPicPr>
          <p:cNvPr id="4" name="Imagen 3" descr="Imagen de la pantalla de un video juego&#10;&#10;El contenido generado por IA puede ser incorrecto.">
            <a:extLst>
              <a:ext uri="{FF2B5EF4-FFF2-40B4-BE49-F238E27FC236}">
                <a16:creationId xmlns:a16="http://schemas.microsoft.com/office/drawing/2014/main" id="{4008072E-B86F-E010-3533-7F6D65249C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9043" y="1424582"/>
            <a:ext cx="5550037" cy="222495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0" name="Imagen 9" descr="Imagen que contiene persona, edificio, exterior, grupo&#10;&#10;El contenido generado por IA puede ser incorrecto.">
            <a:extLst>
              <a:ext uri="{FF2B5EF4-FFF2-40B4-BE49-F238E27FC236}">
                <a16:creationId xmlns:a16="http://schemas.microsoft.com/office/drawing/2014/main" id="{084610A7-85C2-CB3A-E01E-6C9CB5B395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739" y="3920246"/>
            <a:ext cx="5345861" cy="2813837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CDB65252-B605-9E01-6A36-EEDE86E3E05B}"/>
              </a:ext>
            </a:extLst>
          </p:cNvPr>
          <p:cNvSpPr txBox="1"/>
          <p:nvPr/>
        </p:nvSpPr>
        <p:spPr>
          <a:xfrm>
            <a:off x="5766777" y="3862913"/>
            <a:ext cx="642522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Bůh</a:t>
            </a:r>
            <a:r>
              <a:rPr lang="es-ES" sz="2000" b="1" dirty="0"/>
              <a:t> </a:t>
            </a:r>
            <a:r>
              <a:rPr lang="es-ES" sz="2000" b="1" dirty="0" err="1"/>
              <a:t>však</a:t>
            </a:r>
            <a:r>
              <a:rPr lang="es-ES" sz="2000" b="1" dirty="0"/>
              <a:t> </a:t>
            </a:r>
            <a:r>
              <a:rPr lang="es-ES" sz="2000" b="1" dirty="0" err="1"/>
              <a:t>slíbil</a:t>
            </a:r>
            <a:r>
              <a:rPr lang="es-ES" sz="2000" b="1" dirty="0"/>
              <a:t>, </a:t>
            </a:r>
            <a:r>
              <a:rPr lang="es-ES" sz="2000" b="1" dirty="0" err="1"/>
              <a:t>že</a:t>
            </a:r>
            <a:r>
              <a:rPr lang="es-ES" sz="2000" b="1" dirty="0"/>
              <a:t>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sláva</a:t>
            </a:r>
            <a:r>
              <a:rPr lang="es-ES" sz="2000" b="1" dirty="0"/>
              <a:t> </a:t>
            </a:r>
            <a:r>
              <a:rPr lang="es-ES" sz="2000" b="1" dirty="0" err="1"/>
              <a:t>naplní</a:t>
            </a:r>
            <a:r>
              <a:rPr lang="es-ES" sz="2000" b="1" dirty="0"/>
              <a:t> </a:t>
            </a:r>
            <a:r>
              <a:rPr lang="es-ES" sz="2000" b="1" dirty="0" err="1"/>
              <a:t>tento</a:t>
            </a:r>
            <a:r>
              <a:rPr lang="es-ES" sz="2000" b="1" dirty="0"/>
              <a:t> </a:t>
            </a:r>
            <a:r>
              <a:rPr lang="es-ES" sz="2000" b="1" dirty="0" err="1"/>
              <a:t>chrám</a:t>
            </a:r>
            <a:r>
              <a:rPr lang="es-ES" sz="2000" b="1" dirty="0"/>
              <a:t>, a </a:t>
            </a:r>
            <a:r>
              <a:rPr lang="es-ES" sz="2000" b="1" dirty="0" err="1"/>
              <a:t>učiní</a:t>
            </a:r>
            <a:r>
              <a:rPr lang="es-ES" sz="2000" b="1" dirty="0"/>
              <a:t> </a:t>
            </a:r>
            <a:r>
              <a:rPr lang="es-ES" sz="2000" b="1" dirty="0" err="1"/>
              <a:t>tak</a:t>
            </a:r>
            <a:r>
              <a:rPr lang="es-ES" sz="2000" b="1" dirty="0"/>
              <a:t> </a:t>
            </a:r>
            <a:r>
              <a:rPr lang="es-ES" sz="2000" b="1" dirty="0" err="1"/>
              <a:t>prostřednictvím</a:t>
            </a:r>
            <a:r>
              <a:rPr lang="es-ES" sz="2000" b="1" dirty="0"/>
              <a:t> </a:t>
            </a:r>
            <a:r>
              <a:rPr lang="es-ES" sz="2000" b="1" dirty="0" err="1"/>
              <a:t>jedné</a:t>
            </a:r>
            <a:r>
              <a:rPr lang="es-ES" sz="2000" b="1" dirty="0"/>
              <a:t> </a:t>
            </a:r>
            <a:r>
              <a:rPr lang="es-ES" sz="2000" b="1" dirty="0" err="1"/>
              <a:t>osoby</a:t>
            </a:r>
            <a:r>
              <a:rPr lang="es-ES" sz="2000" b="1" dirty="0"/>
              <a:t> – </a:t>
            </a:r>
            <a:r>
              <a:rPr lang="cs-CZ" sz="2000" b="1" dirty="0"/>
              <a:t>tím Nejvzácnějším </a:t>
            </a:r>
            <a:r>
              <a:rPr lang="es-ES" sz="2000" b="1" dirty="0"/>
              <a:t>(Ag</a:t>
            </a:r>
            <a:r>
              <a:rPr lang="cs-CZ" sz="2000" b="1" dirty="0" err="1"/>
              <a:t>eus</a:t>
            </a:r>
            <a:r>
              <a:rPr lang="es-ES" sz="2000" b="1" dirty="0"/>
              <a:t> 2</a:t>
            </a:r>
            <a:r>
              <a:rPr lang="cs-CZ" sz="2000" b="1" dirty="0"/>
              <a:t>,7</a:t>
            </a:r>
            <a:r>
              <a:rPr lang="es-ES" sz="2000" b="1" dirty="0"/>
              <a:t>). </a:t>
            </a:r>
            <a:r>
              <a:rPr lang="es-ES" sz="2000" b="1" dirty="0" err="1"/>
              <a:t>Kdo</a:t>
            </a:r>
            <a:r>
              <a:rPr lang="es-ES" sz="2000" b="1" dirty="0"/>
              <a:t> </a:t>
            </a:r>
            <a:r>
              <a:rPr lang="es-ES" sz="2000" b="1" dirty="0" err="1"/>
              <a:t>byl</a:t>
            </a:r>
            <a:r>
              <a:rPr lang="es-ES" sz="2000" b="1" dirty="0"/>
              <a:t> ten </a:t>
            </a:r>
            <a:r>
              <a:rPr lang="cs-CZ" sz="2000" b="1" dirty="0"/>
              <a:t>Nejvzácnější</a:t>
            </a:r>
            <a:r>
              <a:rPr lang="es-ES" sz="2000" b="1" dirty="0"/>
              <a:t>"?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C4A6816-A30D-9E49-43BB-EEB9D2EB8AF4}"/>
              </a:ext>
            </a:extLst>
          </p:cNvPr>
          <p:cNvSpPr txBox="1"/>
          <p:nvPr/>
        </p:nvSpPr>
        <p:spPr>
          <a:xfrm>
            <a:off x="216739" y="2356047"/>
            <a:ext cx="604584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Po </a:t>
            </a:r>
            <a:r>
              <a:rPr lang="es-ES" sz="2000" b="1" dirty="0" err="1"/>
              <a:t>návratu</a:t>
            </a:r>
            <a:r>
              <a:rPr lang="es-ES" sz="2000" b="1" dirty="0"/>
              <a:t> </a:t>
            </a:r>
            <a:r>
              <a:rPr lang="es-ES" sz="2000" b="1" dirty="0" err="1"/>
              <a:t>babylónského</a:t>
            </a:r>
            <a:r>
              <a:rPr lang="es-ES" sz="2000" b="1" dirty="0"/>
              <a:t> </a:t>
            </a:r>
            <a:r>
              <a:rPr lang="es-ES" sz="2000" b="1" dirty="0" err="1"/>
              <a:t>exodu</a:t>
            </a:r>
            <a:r>
              <a:rPr lang="es-ES" sz="2000" b="1" dirty="0"/>
              <a:t> </a:t>
            </a:r>
            <a:r>
              <a:rPr lang="es-ES" sz="2000" b="1" dirty="0" err="1"/>
              <a:t>byl</a:t>
            </a:r>
            <a:r>
              <a:rPr lang="es-ES" sz="2000" b="1" dirty="0"/>
              <a:t> </a:t>
            </a:r>
            <a:r>
              <a:rPr lang="es-ES" sz="2000" b="1" dirty="0" err="1"/>
              <a:t>postaven</a:t>
            </a:r>
            <a:r>
              <a:rPr lang="es-ES" sz="2000" b="1" dirty="0"/>
              <a:t> </a:t>
            </a:r>
            <a:r>
              <a:rPr lang="es-ES" sz="2000" b="1" dirty="0" err="1"/>
              <a:t>druhý</a:t>
            </a:r>
            <a:r>
              <a:rPr lang="es-ES" sz="2000" b="1" dirty="0"/>
              <a:t> </a:t>
            </a:r>
            <a:r>
              <a:rPr lang="es-ES" sz="2000" b="1" dirty="0" err="1"/>
              <a:t>chrám</a:t>
            </a:r>
            <a:r>
              <a:rPr lang="es-ES" sz="2000" b="1" dirty="0"/>
              <a:t>. Ale v </a:t>
            </a:r>
            <a:r>
              <a:rPr lang="es-ES" sz="2000" b="1" dirty="0" err="1"/>
              <a:t>něm</a:t>
            </a:r>
            <a:r>
              <a:rPr lang="es-ES" sz="2000" b="1" dirty="0"/>
              <a:t> </a:t>
            </a:r>
            <a:r>
              <a:rPr lang="es-ES" sz="2000" b="1" dirty="0" err="1"/>
              <a:t>nebyla</a:t>
            </a:r>
            <a:r>
              <a:rPr lang="es-ES" sz="2000" b="1" dirty="0"/>
              <a:t> </a:t>
            </a:r>
            <a:r>
              <a:rPr lang="es-ES" sz="2000" b="1" dirty="0" err="1"/>
              <a:t>žádná</a:t>
            </a:r>
            <a:r>
              <a:rPr lang="es-ES" sz="2000" b="1" dirty="0"/>
              <a:t> archa, </a:t>
            </a:r>
            <a:r>
              <a:rPr lang="es-ES" sz="2000" b="1" dirty="0" err="1"/>
              <a:t>žádná</a:t>
            </a:r>
            <a:r>
              <a:rPr lang="es-ES" sz="2000" b="1" dirty="0"/>
              <a:t> </a:t>
            </a:r>
            <a:r>
              <a:rPr lang="es-ES" sz="2000" b="1" dirty="0" err="1"/>
              <a:t>sláva</a:t>
            </a:r>
            <a:r>
              <a:rPr lang="es-ES" sz="2000" b="1" dirty="0"/>
              <a:t> </a:t>
            </a:r>
            <a:r>
              <a:rPr lang="es-ES" sz="2000" b="1" dirty="0" err="1"/>
              <a:t>nenaplnila</a:t>
            </a:r>
            <a:r>
              <a:rPr lang="es-ES" sz="2000" b="1" dirty="0"/>
              <a:t> </a:t>
            </a:r>
            <a:r>
              <a:rPr lang="es-ES" sz="2000" b="1" dirty="0" err="1"/>
              <a:t>chrám</a:t>
            </a:r>
            <a:r>
              <a:rPr lang="es-ES" sz="2000" b="1" dirty="0"/>
              <a:t> </a:t>
            </a:r>
            <a:r>
              <a:rPr lang="es-ES" sz="2000" b="1" dirty="0" err="1"/>
              <a:t>při</a:t>
            </a:r>
            <a:r>
              <a:rPr lang="es-ES" sz="2000" b="1" dirty="0"/>
              <a:t> </a:t>
            </a:r>
            <a:r>
              <a:rPr lang="es-ES" sz="2000" b="1" dirty="0" err="1"/>
              <a:t>jeho</a:t>
            </a:r>
            <a:r>
              <a:rPr lang="es-ES" sz="2000" b="1" dirty="0"/>
              <a:t> </a:t>
            </a:r>
            <a:r>
              <a:rPr lang="es-ES" sz="2000" b="1" dirty="0" err="1"/>
              <a:t>zasvěcení</a:t>
            </a:r>
            <a:r>
              <a:rPr lang="es-ES" sz="2000" b="1" dirty="0"/>
              <a:t>. </a:t>
            </a:r>
            <a:r>
              <a:rPr lang="es-ES" sz="2000" b="1" dirty="0" err="1"/>
              <a:t>Mnozí</a:t>
            </a:r>
            <a:r>
              <a:rPr lang="es-ES" sz="2000" b="1" dirty="0"/>
              <a:t> </a:t>
            </a:r>
            <a:r>
              <a:rPr lang="es-ES" sz="2000" b="1" dirty="0" err="1"/>
              <a:t>nad</a:t>
            </a:r>
            <a:r>
              <a:rPr lang="es-ES" sz="2000" b="1" dirty="0"/>
              <a:t> </a:t>
            </a:r>
            <a:r>
              <a:rPr lang="es-ES" sz="2000" b="1" dirty="0" err="1"/>
              <a:t>touto</a:t>
            </a:r>
            <a:r>
              <a:rPr lang="es-ES" sz="2000" b="1" dirty="0"/>
              <a:t> </a:t>
            </a:r>
            <a:r>
              <a:rPr lang="es-ES" sz="2000" b="1" dirty="0" err="1"/>
              <a:t>skutečností</a:t>
            </a:r>
            <a:r>
              <a:rPr lang="es-ES" sz="2000" b="1" dirty="0"/>
              <a:t> </a:t>
            </a:r>
            <a:r>
              <a:rPr lang="es-ES" sz="2000" b="1" dirty="0" err="1"/>
              <a:t>bědovali</a:t>
            </a:r>
            <a:r>
              <a:rPr lang="es-ES" sz="2000" b="1" dirty="0"/>
              <a:t> (Ag</a:t>
            </a:r>
            <a:r>
              <a:rPr lang="cs-CZ" sz="2000" b="1" dirty="0" err="1"/>
              <a:t>eus</a:t>
            </a:r>
            <a:r>
              <a:rPr lang="es-ES" sz="2000" b="1" dirty="0"/>
              <a:t> 2</a:t>
            </a:r>
            <a:r>
              <a:rPr lang="cs-CZ" sz="2000" b="1" dirty="0"/>
              <a:t>,</a:t>
            </a:r>
            <a:r>
              <a:rPr lang="es-ES" sz="2000" b="1" dirty="0"/>
              <a:t>3).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D0C08DA-AA8E-2C74-5464-837F44E92583}"/>
              </a:ext>
            </a:extLst>
          </p:cNvPr>
          <p:cNvSpPr txBox="1"/>
          <p:nvPr/>
        </p:nvSpPr>
        <p:spPr>
          <a:xfrm>
            <a:off x="5766777" y="5062003"/>
            <a:ext cx="642522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Ježíš</a:t>
            </a:r>
            <a:r>
              <a:rPr lang="es-ES" sz="2000" b="1" dirty="0"/>
              <a:t> </a:t>
            </a:r>
            <a:r>
              <a:rPr lang="es-ES" sz="2000" b="1" dirty="0" err="1"/>
              <a:t>byl</a:t>
            </a:r>
            <a:r>
              <a:rPr lang="es-ES" sz="2000" b="1" dirty="0"/>
              <a:t> </a:t>
            </a:r>
            <a:r>
              <a:rPr lang="es-ES" sz="2000" b="1" dirty="0" err="1"/>
              <a:t>nazván</a:t>
            </a:r>
            <a:r>
              <a:rPr lang="es-ES" sz="2000" b="1" dirty="0"/>
              <a:t> "</a:t>
            </a:r>
            <a:r>
              <a:rPr lang="es-ES" sz="2000" b="1" dirty="0" err="1"/>
              <a:t>Bůh</a:t>
            </a:r>
            <a:r>
              <a:rPr lang="es-ES" sz="2000" b="1" dirty="0"/>
              <a:t> s </a:t>
            </a:r>
            <a:r>
              <a:rPr lang="es-ES" sz="2000" b="1" dirty="0" err="1"/>
              <a:t>námi</a:t>
            </a:r>
            <a:r>
              <a:rPr lang="es-ES" sz="2000" b="1" dirty="0"/>
              <a:t>" (M</a:t>
            </a:r>
            <a:r>
              <a:rPr lang="cs-CZ" sz="2000" b="1" dirty="0"/>
              <a:t>a</a:t>
            </a:r>
            <a:r>
              <a:rPr lang="es-ES" sz="2000" b="1" dirty="0"/>
              <a:t>t</a:t>
            </a:r>
            <a:r>
              <a:rPr lang="cs-CZ" sz="2000" b="1" dirty="0" err="1"/>
              <a:t>ouš</a:t>
            </a:r>
            <a:r>
              <a:rPr lang="es-ES" sz="2000" b="1" dirty="0"/>
              <a:t> 1,21-23). </a:t>
            </a:r>
            <a:r>
              <a:rPr lang="es-ES" sz="2000" b="1" dirty="0" err="1"/>
              <a:t>Když</a:t>
            </a:r>
            <a:r>
              <a:rPr lang="es-ES" sz="2000" b="1" dirty="0"/>
              <a:t> </a:t>
            </a:r>
            <a:r>
              <a:rPr lang="es-ES" sz="2000" b="1" dirty="0" err="1"/>
              <a:t>jsem</a:t>
            </a:r>
            <a:r>
              <a:rPr lang="es-ES" sz="2000" b="1" dirty="0"/>
              <a:t> </a:t>
            </a:r>
            <a:r>
              <a:rPr lang="es-ES" sz="2000" b="1" dirty="0" err="1"/>
              <a:t>chodila</a:t>
            </a:r>
            <a:r>
              <a:rPr lang="es-ES" sz="2000" b="1" dirty="0"/>
              <a:t>, </a:t>
            </a:r>
            <a:r>
              <a:rPr lang="es-ES" sz="2000" b="1" dirty="0" err="1"/>
              <a:t>učila</a:t>
            </a:r>
            <a:r>
              <a:rPr lang="es-ES" sz="2000" b="1" dirty="0"/>
              <a:t> a </a:t>
            </a:r>
            <a:r>
              <a:rPr lang="es-ES" sz="2000" b="1" dirty="0" err="1"/>
              <a:t>uzdravovala</a:t>
            </a:r>
            <a:r>
              <a:rPr lang="es-ES" sz="2000" b="1" dirty="0"/>
              <a:t> v </a:t>
            </a:r>
            <a:r>
              <a:rPr lang="es-ES" sz="2000" b="1" dirty="0" err="1"/>
              <a:t>chrámu</a:t>
            </a:r>
            <a:r>
              <a:rPr lang="es-ES" sz="2000" b="1" dirty="0"/>
              <a:t>, </a:t>
            </a:r>
            <a:r>
              <a:rPr lang="es-ES" sz="2000" b="1" dirty="0" err="1"/>
              <a:t>chrám</a:t>
            </a:r>
            <a:r>
              <a:rPr lang="es-ES" sz="2000" b="1" dirty="0"/>
              <a:t> </a:t>
            </a:r>
            <a:r>
              <a:rPr lang="es-ES" sz="2000" b="1" dirty="0" err="1"/>
              <a:t>naplňovala</a:t>
            </a:r>
            <a:r>
              <a:rPr lang="es-ES" sz="2000" b="1" dirty="0"/>
              <a:t> </a:t>
            </a:r>
            <a:r>
              <a:rPr lang="es-ES" sz="2000" b="1" dirty="0" err="1"/>
              <a:t>sláva</a:t>
            </a:r>
            <a:r>
              <a:rPr lang="es-ES" sz="2000" b="1" dirty="0"/>
              <a:t> </a:t>
            </a:r>
            <a:r>
              <a:rPr lang="es-ES" sz="2000" b="1" dirty="0" err="1"/>
              <a:t>samotné</a:t>
            </a:r>
            <a:r>
              <a:rPr lang="es-ES" sz="2000" b="1" dirty="0"/>
              <a:t> </a:t>
            </a:r>
            <a:r>
              <a:rPr lang="es-ES" sz="2000" b="1" dirty="0" err="1"/>
              <a:t>Boží</a:t>
            </a:r>
            <a:r>
              <a:rPr lang="es-ES" sz="2000" b="1" dirty="0"/>
              <a:t> </a:t>
            </a:r>
            <a:r>
              <a:rPr lang="es-ES" sz="2000" b="1" dirty="0" err="1"/>
              <a:t>přítomnosti</a:t>
            </a:r>
            <a:r>
              <a:rPr lang="es-ES" sz="2000" b="1" dirty="0"/>
              <a:t>. </a:t>
            </a:r>
            <a:r>
              <a:rPr lang="es-ES" sz="2000" b="1" dirty="0" err="1"/>
              <a:t>Každý</a:t>
            </a:r>
            <a:r>
              <a:rPr lang="es-ES" sz="2000" b="1" dirty="0"/>
              <a:t> </a:t>
            </a:r>
            <a:r>
              <a:rPr lang="es-ES" sz="2000" b="1" dirty="0" err="1"/>
              <a:t>čin</a:t>
            </a:r>
            <a:r>
              <a:rPr lang="cs-CZ" sz="2000" b="1" dirty="0"/>
              <a:t> </a:t>
            </a:r>
            <a:r>
              <a:rPr lang="es-ES" sz="2000" b="1" dirty="0"/>
              <a:t> v </a:t>
            </a:r>
            <a:r>
              <a:rPr lang="es-ES" sz="2000" b="1" dirty="0" err="1"/>
              <a:t>něm</a:t>
            </a:r>
            <a:r>
              <a:rPr lang="es-ES" sz="2000" b="1" dirty="0"/>
              <a:t> </a:t>
            </a:r>
            <a:r>
              <a:rPr lang="es-ES" sz="2000" b="1" dirty="0" err="1"/>
              <a:t>vykonaný</a:t>
            </a:r>
            <a:r>
              <a:rPr lang="es-ES" sz="2000" b="1" dirty="0"/>
              <a:t> </a:t>
            </a:r>
            <a:r>
              <a:rPr lang="es-ES" sz="2000" b="1" dirty="0" err="1"/>
              <a:t>závisel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této</a:t>
            </a:r>
            <a:r>
              <a:rPr lang="es-ES" sz="2000" b="1" dirty="0"/>
              <a:t> </a:t>
            </a:r>
            <a:r>
              <a:rPr lang="es-ES" sz="2000" b="1" dirty="0" err="1"/>
              <a:t>slávě</a:t>
            </a:r>
            <a:r>
              <a:rPr lang="es-ES" sz="2000" b="1" dirty="0"/>
              <a:t>. </a:t>
            </a:r>
            <a:r>
              <a:rPr lang="es-ES" sz="2000" b="1" dirty="0" err="1"/>
              <a:t>Sám</a:t>
            </a:r>
            <a:r>
              <a:rPr lang="es-ES" sz="2000" b="1" dirty="0"/>
              <a:t> </a:t>
            </a:r>
            <a:r>
              <a:rPr lang="es-ES" sz="2000" b="1" dirty="0" err="1"/>
              <a:t>Stvořitel</a:t>
            </a:r>
            <a:r>
              <a:rPr lang="es-ES" sz="2000" b="1" dirty="0"/>
              <a:t> </a:t>
            </a:r>
            <a:r>
              <a:rPr lang="es-ES" sz="2000" b="1" dirty="0" err="1"/>
              <a:t>byl</a:t>
            </a:r>
            <a:r>
              <a:rPr lang="es-ES" sz="2000" b="1" dirty="0"/>
              <a:t> </a:t>
            </a:r>
            <a:r>
              <a:rPr lang="es-ES" sz="2000" b="1" dirty="0" err="1"/>
              <a:t>ochoten</a:t>
            </a:r>
            <a:r>
              <a:rPr lang="es-ES" sz="2000" b="1" dirty="0"/>
              <a:t> </a:t>
            </a:r>
            <a:r>
              <a:rPr lang="es-ES" sz="2000" b="1" dirty="0" err="1"/>
              <a:t>žít</a:t>
            </a:r>
            <a:r>
              <a:rPr lang="es-ES" sz="2000" b="1" dirty="0"/>
              <a:t> </a:t>
            </a:r>
            <a:r>
              <a:rPr lang="es-ES" sz="2000" b="1" dirty="0" err="1"/>
              <a:t>mezi</a:t>
            </a:r>
            <a:r>
              <a:rPr lang="es-ES" sz="2000" b="1" dirty="0"/>
              <a:t> </a:t>
            </a:r>
            <a:r>
              <a:rPr lang="es-ES" sz="2000" b="1" dirty="0" err="1"/>
              <a:t>námi</a:t>
            </a:r>
            <a:r>
              <a:rPr lang="es-ES" sz="2000" b="1" dirty="0"/>
              <a:t>... a </a:t>
            </a:r>
            <a:r>
              <a:rPr lang="es-ES" sz="2000" b="1" dirty="0" err="1"/>
              <a:t>aby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nás</a:t>
            </a:r>
            <a:r>
              <a:rPr lang="es-ES" sz="2000" b="1" dirty="0"/>
              <a:t> </a:t>
            </a:r>
            <a:r>
              <a:rPr lang="es-ES" sz="2000" b="1" dirty="0" err="1"/>
              <a:t>zemřel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8049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7" grpId="0"/>
      <p:bldP spid="9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7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CE145B"/>
      </a:accent1>
      <a:accent2>
        <a:srgbClr val="92D050"/>
      </a:accent2>
      <a:accent3>
        <a:srgbClr val="FFFF66"/>
      </a:accent3>
      <a:accent4>
        <a:srgbClr val="33CCCC"/>
      </a:accent4>
      <a:accent5>
        <a:srgbClr val="9F07C9"/>
      </a:accent5>
      <a:accent6>
        <a:srgbClr val="5415F1"/>
      </a:accent6>
      <a:hlink>
        <a:srgbClr val="EF07DE"/>
      </a:hlink>
      <a:folHlink>
        <a:srgbClr val="B2B2B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549</TotalTime>
  <Words>1250</Words>
  <Application>Microsoft Office PowerPoint</Application>
  <PresentationFormat>Panorámica</PresentationFormat>
  <Paragraphs>55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9" baseType="lpstr">
      <vt:lpstr>Comic Sans MS</vt:lpstr>
      <vt:lpstr>Aptos</vt:lpstr>
      <vt:lpstr>Constantia</vt:lpstr>
      <vt:lpstr>Wingdings</vt:lpstr>
      <vt:lpstr>Arial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118</cp:revision>
  <dcterms:created xsi:type="dcterms:W3CDTF">2025-04-12T14:29:14Z</dcterms:created>
  <dcterms:modified xsi:type="dcterms:W3CDTF">2025-04-16T15:43:32Z</dcterms:modified>
</cp:coreProperties>
</file>