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86972" y="1048883"/>
            <a:ext cx="4828065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cs-CZ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UCTÍVÁNÍ UPROSTŘED BOJE</a:t>
            </a:r>
            <a:endParaRPr lang="es-ES" sz="5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797525"/>
                </a:solidFill>
              </a:rPr>
              <a:t>Le</a:t>
            </a:r>
            <a:r>
              <a:rPr lang="cs-CZ" sz="1600" b="1" dirty="0">
                <a:solidFill>
                  <a:srgbClr val="797525"/>
                </a:solidFill>
              </a:rPr>
              <a:t>k</a:t>
            </a:r>
            <a:r>
              <a:rPr lang="es-ES" sz="1600" b="1" dirty="0">
                <a:solidFill>
                  <a:srgbClr val="797525"/>
                </a:solidFill>
              </a:rPr>
              <a:t>c</a:t>
            </a:r>
            <a:r>
              <a:rPr lang="cs-CZ" sz="1600" b="1" dirty="0">
                <a:solidFill>
                  <a:srgbClr val="797525"/>
                </a:solidFill>
              </a:rPr>
              <a:t>e</a:t>
            </a:r>
            <a:r>
              <a:rPr lang="es-ES" sz="1600" b="1" dirty="0">
                <a:solidFill>
                  <a:srgbClr val="797525"/>
                </a:solidFill>
              </a:rPr>
              <a:t> 7 </a:t>
            </a:r>
            <a:r>
              <a:rPr lang="cs-CZ" sz="1600" b="1" dirty="0">
                <a:solidFill>
                  <a:srgbClr val="797525"/>
                </a:solidFill>
              </a:rPr>
              <a:t>od 9. do</a:t>
            </a:r>
            <a:r>
              <a:rPr lang="es-ES" sz="1600" b="1" dirty="0">
                <a:solidFill>
                  <a:srgbClr val="797525"/>
                </a:solidFill>
              </a:rPr>
              <a:t> 15</a:t>
            </a:r>
            <a:r>
              <a:rPr lang="cs-CZ" sz="1600" b="1" dirty="0">
                <a:solidFill>
                  <a:srgbClr val="797525"/>
                </a:solidFill>
              </a:rPr>
              <a:t>. listopadu</a:t>
            </a:r>
            <a:r>
              <a:rPr lang="es-ES" sz="1600" b="1" dirty="0">
                <a:solidFill>
                  <a:srgbClr val="797525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ZVLÁŠTNÍ MÍSTO          K UCTÍVÁNÍ</a:t>
            </a:r>
            <a:endParaRPr lang="es-ES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TOUHA PO JEHO PŘÍTOMNOSTI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538288" y="648085"/>
            <a:ext cx="9115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Celá pospolitost Izraelců se shromáždila do </a:t>
            </a:r>
            <a:r>
              <a:rPr lang="cs-CZ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Šíla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postavili tam stan setkávání. Zemi si už podmanili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Země byla podmaněna Izraelem. Území bylo rozděleno mezi nejvýznamnější kmeny, ačkoli sedm kmenů ještě nedostalo svůj podíl. Válečníci Rubenovi, Gádovi a polovina kmene Manasesova měli být posláni do svých držav za Jordánem.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1" y="4199175"/>
            <a:ext cx="61212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Svatyně, jako viditelný Boží příbytek, byla bodem soudržnosti, kde byli všichni sjednoceni v </a:t>
            </a:r>
            <a:r>
              <a:rPr lang="cs-CZ" sz="2000" b="1" dirty="0"/>
              <a:t>uctívání</a:t>
            </a:r>
            <a:r>
              <a:rPr lang="es-ES" sz="2000" b="1" dirty="0"/>
              <a:t>. Bez Boží přítomnosti nemělo vlastnictví země smysl.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Než se kmeny rozdělily, došlo ke zvláštnímu a zásadnímu činu: postavení svatostánku, centra uctívání Izraele </a:t>
            </a:r>
            <a:r>
              <a:rPr lang="cs-CZ" sz="2000" b="1" dirty="0"/>
              <a:t>                       </a:t>
            </a:r>
            <a:r>
              <a:rPr lang="es-ES" sz="2000" b="1" dirty="0"/>
              <a:t>(Jozue 18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1" y="5522614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Dnes, kdy je stále ještě třeba překonat moderní a postmoderní velikány, je životně důležité, abychom zaměřili svůj pohled na nebeskou svatyni, kde se </a:t>
            </a:r>
            <a:r>
              <a:rPr lang="cs-CZ" sz="2000" b="1" dirty="0"/>
              <a:t>             </a:t>
            </a:r>
            <a:r>
              <a:rPr lang="es-ES" sz="2000" b="1" dirty="0"/>
              <a:t>za nás Ježíš přimlouvá.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08366" y="1828562"/>
            <a:ext cx="9175268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“Před několika málo týdny dal Mojžíš lidu knihu Deuteronomium, nyní přečetl Jozue zákon znovu.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Nejen před muži izraelskými, ale i před „ženami a dětmi“ (Jozue 8,35) přečetl Jozue znění zákona. […]</a:t>
            </a:r>
          </a:p>
          <a:p>
            <a:pPr>
              <a:spcBef>
                <a:spcPts val="600"/>
              </a:spcBef>
            </a:pPr>
            <a:r>
              <a:rPr lang="cs-CZ" sz="2400" b="1" dirty="0">
                <a:latin typeface="Constantia" panose="02030602050306030303" pitchFamily="18" charset="0"/>
              </a:rPr>
              <a:t>Každá kapitola bible a každý verš je obcování Boha s člověkem</a:t>
            </a:r>
            <a:r>
              <a:rPr lang="es-ES" sz="2400" b="1" dirty="0">
                <a:latin typeface="Constantia" panose="02030602050306030303" pitchFamily="18" charset="0"/>
              </a:rPr>
              <a:t>. […] Bude-li se jim lid Boží pilně učit a řídit se jimi, povedou ho jako oblakový sloup ve dne a ohnivý sloup v noci, který vedl Izraelské”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5064121" y="5485455"/>
            <a:ext cx="460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Patriarc</a:t>
            </a:r>
            <a:r>
              <a:rPr lang="cs-CZ" sz="1600" b="1" dirty="0" err="1"/>
              <a:t>hové</a:t>
            </a:r>
            <a:r>
              <a:rPr lang="cs-CZ" sz="1600" b="1" dirty="0"/>
              <a:t> a </a:t>
            </a:r>
            <a:r>
              <a:rPr lang="cs-CZ" sz="1600" b="1"/>
              <a:t>proroci strany </a:t>
            </a:r>
            <a:r>
              <a:rPr lang="cs-CZ" sz="1600" b="1" dirty="0"/>
              <a:t>372-373</a:t>
            </a:r>
            <a:r>
              <a:rPr lang="es-ES" sz="16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94D8C3-0658-C2B3-7FF5-BD1C04D78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Uctívání před vítězstvím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Smlouva především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1-9)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Pesach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10-12)</a:t>
            </a: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Uctívání mezi horami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Oltáře obnovy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30-31)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Napsáno na kamenech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32-35)</a:t>
            </a: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Zvláštní místo k uctívání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Touha po jeho přítomnosti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</a:t>
            </a:r>
            <a:r>
              <a:rPr lang="cs-C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 zázračném přechodu Jordánu byli všichni kananejští králové vyděšeni (Jozue 5</a:t>
            </a:r>
            <a:r>
              <a:rPr lang="cs-CZ" sz="2000" b="1" dirty="0"/>
              <a:t>,</a:t>
            </a:r>
            <a:r>
              <a:rPr lang="es-ES" sz="2000" b="1" dirty="0"/>
              <a:t>1). Půda byla připravena k okamžitému dobytí.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8" y="2195931"/>
            <a:ext cx="9254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Téměř na závěr dobytí učinili nový milník </a:t>
            </a:r>
            <a:r>
              <a:rPr lang="cs-CZ" sz="2000" b="1" dirty="0"/>
              <a:t>uctívání</a:t>
            </a:r>
            <a:r>
              <a:rPr lang="es-ES" sz="2000" b="1" dirty="0"/>
              <a:t>: postavili svatyni v </a:t>
            </a:r>
            <a:r>
              <a:rPr lang="cs-CZ" sz="2000" b="1" dirty="0" err="1"/>
              <a:t>Šílo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6" y="1496593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Uprostřed dobývání se také rozhodli, že se zastaví, aby se znovu zasvětili Pánu ve velkém setkání mezi horami </a:t>
            </a:r>
            <a:r>
              <a:rPr lang="cs-CZ" sz="2000" b="1" dirty="0"/>
              <a:t>É</a:t>
            </a:r>
            <a:r>
              <a:rPr lang="es-ES" sz="2000" b="1" dirty="0"/>
              <a:t>bal a Geriz</a:t>
            </a:r>
            <a:r>
              <a:rPr lang="cs-CZ" sz="2000" b="1" dirty="0"/>
              <a:t>í</a:t>
            </a:r>
            <a:r>
              <a:rPr lang="es-ES" sz="2000" b="1" dirty="0"/>
              <a:t>m.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9725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 však nebylo pro Izrael prioritou. Nejprve měli usilovat o společenství</a:t>
            </a:r>
            <a:r>
              <a:rPr lang="cs-CZ" sz="2000" b="1" dirty="0"/>
              <a:t>                       </a:t>
            </a:r>
            <a:r>
              <a:rPr lang="es-ES" sz="2000" b="1" dirty="0"/>
              <a:t> s Bohem.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08362" y="229925"/>
            <a:ext cx="8242998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UCTÍVÁNÍ PŘED VÍTĚZSTVÍM</a:t>
            </a:r>
            <a:endParaRPr lang="es-ES" sz="80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SMLOUVA PŘEDEVŠÍM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tom čase vyzval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Zhotov si kamenné nože a znovu zaveď, podruhé, pro Izraelce obřízku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.»”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(Jozue 5</a:t>
            </a:r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Gilgal je název pro izraelský tábor, velitelské centrum v první části dobývání. Jaký význam byl dán tomuto jménu (Jozue 5</a:t>
            </a:r>
            <a:r>
              <a:rPr lang="cs-CZ" sz="2000" b="1" dirty="0"/>
              <a:t>,</a:t>
            </a:r>
            <a:r>
              <a:rPr lang="es-ES" sz="2000" b="1" dirty="0"/>
              <a:t>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9211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 byla smlouva obnovena, bylo nutné opakovat toto fyzické znamení (</a:t>
            </a:r>
            <a:r>
              <a:rPr lang="cs-CZ" sz="2000" b="1" dirty="0"/>
              <a:t>1. Mojžíšova</a:t>
            </a:r>
            <a:r>
              <a:rPr lang="es-ES" sz="2000" b="1" dirty="0"/>
              <a:t> 17,10). Tento zákon postavil to důležité na první místo. Pro nás je to příklad k následování: "Hledejte </a:t>
            </a:r>
            <a:r>
              <a:rPr lang="cs-CZ" sz="2000" b="1" dirty="0"/>
              <a:t>především jeho</a:t>
            </a:r>
            <a:r>
              <a:rPr lang="es-ES" sz="2000" b="1" dirty="0"/>
              <a:t> království a spravedlnost, a všechno</a:t>
            </a:r>
            <a:r>
              <a:rPr lang="cs-CZ" sz="2000" b="1" dirty="0"/>
              <a:t> ostatní</a:t>
            </a:r>
            <a:r>
              <a:rPr lang="es-ES" sz="2000" b="1" dirty="0"/>
              <a:t> vám bude přidáno"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6,33).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33371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Před konzumací prvního Pesachu byli izraelští muži obřezáni, protože žádný neobřezaný muž se na něm nemohl podílet (</a:t>
            </a:r>
            <a:r>
              <a:rPr lang="cs-CZ" sz="2000" b="1" dirty="0"/>
              <a:t>2.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48). Ale protože poprvé odmítl vstoupit do Kanaánu, smlouva byla porušena a žádný Izraelita nebyl na poušti obřezán (Jozue 5</a:t>
            </a:r>
            <a:r>
              <a:rPr lang="cs-CZ" sz="2000" b="1" dirty="0"/>
              <a:t>,</a:t>
            </a:r>
            <a:r>
              <a:rPr lang="es-ES" sz="2000" b="1" dirty="0"/>
              <a:t>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35731"/>
            <a:ext cx="8679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když to bylo více než 40 let, co opustili Egypt, Izrael ještě nevstoupil </a:t>
            </a:r>
            <a:r>
              <a:rPr lang="cs-CZ" sz="2000" b="1" dirty="0"/>
              <a:t>      </a:t>
            </a:r>
            <a:r>
              <a:rPr lang="es-ES" sz="2000" b="1" dirty="0"/>
              <a:t>do Zaslíbené země. Teď </a:t>
            </a:r>
            <a:r>
              <a:rPr lang="cs-CZ" sz="2000" b="1" dirty="0"/>
              <a:t>po</a:t>
            </a:r>
            <a:r>
              <a:rPr lang="es-ES" sz="2000" b="1" dirty="0"/>
              <a:t> ni jej</a:t>
            </a:r>
            <a:r>
              <a:rPr lang="cs-CZ" sz="2000" b="1" dirty="0" err="1"/>
              <a:t>ich</a:t>
            </a:r>
            <a:r>
              <a:rPr lang="es-ES" sz="2000" b="1" dirty="0"/>
              <a:t> nohy šlapaly. Nastal čas odstranit "pohanu Egypta" a obnovit smlouvu s Bohem.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PESACH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Izraelci tábořili v </a:t>
            </a:r>
            <a:r>
              <a:rPr lang="cs-C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Gilgálu</a:t>
            </a:r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Čtrnáctého dne toho měsíce navečer slavili na Jerišských pustinách hod beránka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Kanaán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Obřízka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Pesach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66631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Přes Rudé moře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Poušť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Obřízka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Pesach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Přes Jordán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Od Egypta po Kanaán následoval Izrael "chiastický" proces, opakující události v opačném pořadí: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0" y="2931477"/>
            <a:ext cx="5950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První Pesach byl symbolem vysvobození z Egypta. Druhé Velikonoce, které slavila nová generace, byly symbolem toho, jak se zmocnili zaslíbené země.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Nyní jsou symboly těla a krve našeho Vykupitele, který nás vyvede z Egypta (tj. z našeho hříchu) a do zaslíbené země (1.</a:t>
            </a:r>
            <a:r>
              <a:rPr lang="cs-CZ" sz="2000" b="1" dirty="0"/>
              <a:t> list Korintským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299609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Krátce před svým ukřižováním dal Ježíš tomuto obřadu nový význam s novými symboly: beránek se stal chlebem a krev se stala vínem.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UCTÍVÁNÍ MEZI HORAMI</a:t>
            </a:r>
            <a:endParaRPr lang="es-ES" sz="80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OLTÁŘE OBNOVY</a:t>
            </a:r>
            <a:endParaRPr lang="es-ES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Tehdy zbudoval Jozue oltář Hospodinu, Bohu Izraele, na hoře </a:t>
            </a:r>
            <a:r>
              <a:rPr lang="cs-CZ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Ébalu</a:t>
            </a:r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Mojžíš přikázal, aby při vstupu do Kanaánu byl na hoře </a:t>
            </a:r>
            <a:r>
              <a:rPr lang="cs-CZ" sz="2000" b="1" dirty="0"/>
              <a:t>É</a:t>
            </a:r>
            <a:r>
              <a:rPr lang="es-ES" sz="2000" b="1" dirty="0"/>
              <a:t>bal postaven oltář a chvála Bohu (</a:t>
            </a:r>
            <a:r>
              <a:rPr lang="cs-CZ" sz="2000" b="1" dirty="0"/>
              <a:t>5. Mojžíšova</a:t>
            </a:r>
            <a:r>
              <a:rPr lang="es-ES" sz="2000" b="1" dirty="0"/>
              <a:t> 27,5-7). Proč na hoře </a:t>
            </a:r>
            <a:r>
              <a:rPr lang="cs-CZ" sz="2000" b="1" dirty="0"/>
              <a:t>É</a:t>
            </a:r>
            <a:r>
              <a:rPr lang="es-ES" sz="2000" b="1" dirty="0"/>
              <a:t>bal a ne na Geriz</a:t>
            </a:r>
            <a:r>
              <a:rPr lang="cs-CZ" sz="2000" b="1" dirty="0"/>
              <a:t>í</a:t>
            </a:r>
            <a:r>
              <a:rPr lang="es-ES" sz="2000" b="1" dirty="0"/>
              <a:t>mu?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3" y="5529479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Uprostřed dobývání hledal Izrael čas, kdy by se mohl znovu zasvětit Bohu. Je to pro nás výzva, abychom napodobovali jeho příklad a zasvětili se Bohu nejen jako jednotlivci, ale také jako Boží vyvolený lid.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326258"/>
            <a:ext cx="3726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se pro nás stal prokletím, abychom mohli přijmout požehnání</a:t>
            </a:r>
            <a:r>
              <a:rPr lang="cs-CZ" sz="2000" b="1" dirty="0"/>
              <a:t>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Ga</a:t>
            </a:r>
            <a:r>
              <a:rPr lang="cs-CZ" sz="2000" b="1" dirty="0" err="1"/>
              <a:t>latským</a:t>
            </a:r>
            <a:r>
              <a:rPr lang="es-ES" sz="2000" b="1" dirty="0"/>
              <a:t> 3,13-14). Tento oltář je pro nás jasným obrazem Ježíšovy oběti za nás.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046368"/>
            <a:ext cx="77686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oltář, tak zákony, které měly být napsány na památníku a čteny před lidmi, se týkaly požehnání a prokletí (</a:t>
            </a:r>
            <a:r>
              <a:rPr lang="cs-CZ" sz="2000" b="1" dirty="0"/>
              <a:t>5. Mojžíšova </a:t>
            </a:r>
            <a:r>
              <a:rPr lang="es-ES" sz="2000" b="1" dirty="0"/>
              <a:t>27</a:t>
            </a:r>
            <a:r>
              <a:rPr lang="cs-CZ" sz="2000" b="1" dirty="0"/>
              <a:t>,</a:t>
            </a:r>
            <a:r>
              <a:rPr lang="es-ES" sz="2000" b="1" dirty="0"/>
              <a:t>12-13). U Ger</a:t>
            </a:r>
            <a:r>
              <a:rPr lang="cs-CZ" sz="2000" b="1" dirty="0"/>
              <a:t>i</a:t>
            </a:r>
            <a:r>
              <a:rPr lang="es-ES" sz="2000" b="1" dirty="0"/>
              <a:t>z</a:t>
            </a:r>
            <a:r>
              <a:rPr lang="cs-CZ" sz="2000" b="1" dirty="0"/>
              <a:t>í</a:t>
            </a:r>
            <a:r>
              <a:rPr lang="es-ES" sz="2000" b="1" dirty="0"/>
              <a:t>ma bylo vysloveno požehnání, u </a:t>
            </a:r>
            <a:r>
              <a:rPr lang="cs-CZ" sz="2000" b="1" dirty="0"/>
              <a:t>É</a:t>
            </a:r>
            <a:r>
              <a:rPr lang="es-ES" sz="2000" b="1" dirty="0"/>
              <a:t>bala prokletí.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-230943" y="-18793"/>
            <a:ext cx="761047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0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NAPSÁNO NA KAMENECH</a:t>
            </a:r>
            <a:endParaRPr lang="es-ES" sz="40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855143"/>
                </a:solidFill>
                <a:latin typeface="Comic Sans MS" panose="030F0702030302020204" pitchFamily="66" charset="0"/>
              </a:rPr>
              <a:t>Tam napsal v přítomnosti Izraelců na kamenech opis Mojžíšova zákona</a:t>
            </a:r>
            <a:r>
              <a:rPr lang="es-ES" b="1" dirty="0">
                <a:solidFill>
                  <a:srgbClr val="855143"/>
                </a:solidFill>
                <a:latin typeface="Comic Sans MS" panose="030F0702030302020204" pitchFamily="66" charset="0"/>
              </a:rPr>
              <a:t>l” </a:t>
            </a:r>
            <a:r>
              <a:rPr lang="es-ES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jozue</a:t>
            </a:r>
            <a:r>
              <a:rPr lang="es-ES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5" y="1486597"/>
            <a:ext cx="6742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Jozue postavil oltář na hoře </a:t>
            </a:r>
            <a:r>
              <a:rPr lang="cs-CZ" sz="2000" b="1" dirty="0"/>
              <a:t>É</a:t>
            </a:r>
            <a:r>
              <a:rPr lang="es-ES" sz="2000" b="1" dirty="0"/>
              <a:t>bal, zvedl několik kamenů a obložil je vápnem. Pak na ně napsal kopii zákona [</a:t>
            </a:r>
            <a:r>
              <a:rPr lang="cs-CZ" sz="2000" b="1" dirty="0"/>
              <a:t>5. kniha Mojžíšova</a:t>
            </a:r>
            <a:r>
              <a:rPr lang="es-ES" sz="2000" b="1" dirty="0"/>
              <a:t>, kter</a:t>
            </a:r>
            <a:r>
              <a:rPr lang="cs-CZ" sz="2000" b="1" dirty="0"/>
              <a:t>á</a:t>
            </a:r>
            <a:r>
              <a:rPr lang="es-ES" sz="2000" b="1" dirty="0"/>
              <a:t> zahrnoval</a:t>
            </a:r>
            <a:r>
              <a:rPr lang="cs-CZ" sz="2000" b="1" dirty="0"/>
              <a:t>a</a:t>
            </a:r>
            <a:r>
              <a:rPr lang="es-ES" sz="2000" b="1" dirty="0"/>
              <a:t> Desatero přikázání a různé zákony, spolu s požehnáním a prokle</a:t>
            </a:r>
            <a:r>
              <a:rPr lang="cs-CZ" sz="2000" b="1" dirty="0"/>
              <a:t>-</a:t>
            </a:r>
            <a:r>
              <a:rPr lang="es-ES" sz="2000" b="1" dirty="0"/>
              <a:t>tím] (Jozue 8</a:t>
            </a:r>
            <a:r>
              <a:rPr lang="cs-CZ" sz="2000" b="1" dirty="0"/>
              <a:t>,</a:t>
            </a:r>
            <a:r>
              <a:rPr lang="es-ES" sz="2000" b="1" dirty="0"/>
              <a:t>32; </a:t>
            </a:r>
            <a:r>
              <a:rPr lang="cs-CZ" sz="2000" b="1" dirty="0"/>
              <a:t>5. Mojžíšova</a:t>
            </a:r>
            <a:r>
              <a:rPr lang="es-ES" sz="2000" b="1" dirty="0"/>
              <a:t> 27</a:t>
            </a:r>
            <a:r>
              <a:rPr lang="cs-CZ" sz="2000" b="1" dirty="0"/>
              <a:t>,</a:t>
            </a:r>
            <a:r>
              <a:rPr lang="es-ES" sz="2000" b="1" dirty="0"/>
              <a:t>2-3).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084" y="157452"/>
            <a:ext cx="5043412" cy="5043412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naší osobní obnovy nám svátost také poskytuje onen zvláštní okamžik obnovy jako Božímu lidu.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207896" y="4401907"/>
            <a:ext cx="41211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 je výzva i pro nás. Jako Boží lid ostatku musíme pravidelně obnovovat svou smlouvu s Bohem a pamatovat na to, jak nás sem vedl a jakým požehnáním nás zahrnul.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8437" y="4253948"/>
            <a:ext cx="2238375" cy="232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117813"/>
            <a:ext cx="67427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Nakonec byl zákon přečten před lidem, rozdělený na dvě části – </a:t>
            </a:r>
            <a:r>
              <a:rPr lang="cs-CZ" sz="2000" b="1" dirty="0"/>
              <a:t>kaž</a:t>
            </a:r>
            <a:r>
              <a:rPr lang="es-ES" sz="2000" b="1" dirty="0"/>
              <a:t>dnu na úbočí </a:t>
            </a:r>
            <a:r>
              <a:rPr lang="cs-CZ" sz="2000" b="1" dirty="0"/>
              <a:t>je</a:t>
            </a:r>
            <a:r>
              <a:rPr lang="es-ES" sz="2000" b="1" dirty="0"/>
              <a:t>d</a:t>
            </a:r>
            <a:r>
              <a:rPr lang="cs-CZ" sz="2000" b="1" dirty="0"/>
              <a:t>n</a:t>
            </a:r>
            <a:r>
              <a:rPr lang="es-ES" sz="2000" b="1" dirty="0"/>
              <a:t>é </a:t>
            </a:r>
            <a:r>
              <a:rPr lang="cs-CZ" sz="2000" b="1" dirty="0"/>
              <a:t>z </a:t>
            </a:r>
            <a:r>
              <a:rPr lang="es-ES" sz="2000" b="1" dirty="0"/>
              <a:t>hor (Jozue 8</a:t>
            </a:r>
            <a:r>
              <a:rPr lang="cs-CZ" sz="2000" b="1" dirty="0"/>
              <a:t>,</a:t>
            </a:r>
            <a:r>
              <a:rPr lang="es-ES" sz="2000" b="1" dirty="0"/>
              <a:t>33-35). Tímto způsobem byla obnovena smlouva mezi Bohem a jeho lidem.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1097</Words>
  <Application>Microsoft Office PowerPoint</Application>
  <PresentationFormat>Panorámica</PresentationFormat>
  <Paragraphs>58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108</cp:revision>
  <dcterms:created xsi:type="dcterms:W3CDTF">2025-10-14T06:18:54Z</dcterms:created>
  <dcterms:modified xsi:type="dcterms:W3CDTF">2025-10-19T14:36:00Z</dcterms:modified>
</cp:coreProperties>
</file>