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16" r:id="rId4"/>
    <p:sldId id="257" r:id="rId5"/>
    <p:sldId id="258" r:id="rId6"/>
    <p:sldId id="259" r:id="rId7"/>
    <p:sldId id="260" r:id="rId8"/>
    <p:sldId id="320" r:id="rId9"/>
    <p:sldId id="318" r:id="rId10"/>
    <p:sldId id="263" r:id="rId11"/>
    <p:sldId id="264" r:id="rId12"/>
    <p:sldId id="31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83F"/>
    <a:srgbClr val="00E668"/>
    <a:srgbClr val="00D25F"/>
    <a:srgbClr val="009AD0"/>
    <a:srgbClr val="00D05E"/>
    <a:srgbClr val="5DD5FF"/>
    <a:srgbClr val="652593"/>
    <a:srgbClr val="F6EBBC"/>
    <a:srgbClr val="A82522"/>
    <a:srgbClr val="EE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B050"/>
        </a:solidFill>
      </dgm:spPr>
      <dgm:t>
        <a:bodyPr/>
        <a:lstStyle/>
        <a:p>
          <a:r>
            <a: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odejít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00E668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být s Kristem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24452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24452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9AD0"/>
        </a:solidFill>
      </dgm:spPr>
      <dgm:t>
        <a:bodyPr/>
        <a:lstStyle/>
        <a:p>
          <a:r>
            <a: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zůstat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5DD5FF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cs-CZ" sz="2000" b="1" dirty="0">
              <a:solidFill>
                <a:schemeClr val="tx1"/>
              </a:solidFill>
            </a:rPr>
            <a:t>být požehnáním pro lidi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64598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64598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501E4-A89D-44DD-A5D9-F45136449A98}" type="doc">
      <dgm:prSet loTypeId="urn:microsoft.com/office/officeart/2005/8/layout/vList2" loCatId="list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BA3A60-13A5-412D-9739-8935AD8296BC}">
      <dgm:prSet custT="1"/>
      <dgm:spPr/>
      <dgm:t>
        <a:bodyPr/>
        <a:lstStyle/>
        <a:p>
          <a:pPr algn="ctr"/>
          <a:r>
            <a:rPr lang="cs-CZ" sz="2000" b="1" dirty="0"/>
            <a:t>Buďte c</a:t>
          </a:r>
          <a:r>
            <a:rPr lang="es-ES" sz="2000" b="1" dirty="0"/>
            <a:t>hud</a:t>
          </a:r>
          <a:r>
            <a:rPr lang="cs-CZ" sz="2000" b="1" dirty="0"/>
            <a:t>í</a:t>
          </a:r>
          <a:r>
            <a:rPr lang="es-ES" sz="2000" b="1" dirty="0"/>
            <a:t> duchem</a:t>
          </a:r>
        </a:p>
      </dgm:t>
    </dgm:pt>
    <dgm:pt modelId="{BC65A720-0404-4A25-9D85-24D34C97B14D}" type="par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5453CCD2-38B8-46B0-897E-6EDF6D6C4C96}" type="sib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D605189D-BA28-4D95-B0D4-FAEA89698C6F}">
      <dgm:prSet custT="1"/>
      <dgm:spPr/>
      <dgm:t>
        <a:bodyPr/>
        <a:lstStyle/>
        <a:p>
          <a:pPr algn="ctr"/>
          <a:r>
            <a:rPr lang="cs-CZ" sz="2000" b="1" dirty="0"/>
            <a:t>Buďte laskaví</a:t>
          </a:r>
          <a:endParaRPr lang="es-ES" sz="2000" b="1" dirty="0"/>
        </a:p>
      </dgm:t>
    </dgm:pt>
    <dgm:pt modelId="{F7205F0F-C09D-45B8-A090-1D9CF58D8401}" type="par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1FF53E8-22D3-4146-8EF5-0EA74779D3BD}" type="sib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DF6EDBB-D664-4DC8-BF4E-2E32B04511AD}">
      <dgm:prSet custT="1"/>
      <dgm:spPr/>
      <dgm:t>
        <a:bodyPr/>
        <a:lstStyle/>
        <a:p>
          <a:pPr algn="ctr"/>
          <a:r>
            <a:rPr lang="cs-CZ" sz="1600" b="1" dirty="0"/>
            <a:t>Buďte h</a:t>
          </a:r>
          <a:r>
            <a:rPr lang="es-ES" sz="1600" b="1" dirty="0"/>
            <a:t>ladov</a:t>
          </a:r>
          <a:r>
            <a:rPr lang="cs-CZ" sz="1600" b="1" dirty="0"/>
            <a:t>í</a:t>
          </a:r>
          <a:r>
            <a:rPr lang="es-ES" sz="1600" b="1" dirty="0"/>
            <a:t> a žízniv</a:t>
          </a:r>
          <a:r>
            <a:rPr lang="cs-CZ" sz="1600" b="1" dirty="0"/>
            <a:t>í</a:t>
          </a:r>
          <a:r>
            <a:rPr lang="es-ES" sz="1600" b="1" dirty="0"/>
            <a:t> po spravedlnosti</a:t>
          </a:r>
        </a:p>
      </dgm:t>
    </dgm:pt>
    <dgm:pt modelId="{C5B11A01-51AE-47BD-9E62-2477FC472E28}" type="par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B6F5BE15-E2BA-46EF-A36D-3511AAEE5383}" type="sib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0C77043D-B92D-4613-9434-AD71AA278509}">
      <dgm:prSet custT="1"/>
      <dgm:spPr/>
      <dgm:t>
        <a:bodyPr/>
        <a:lstStyle/>
        <a:p>
          <a:pPr algn="ctr"/>
          <a:r>
            <a:rPr lang="cs-CZ" sz="2000" b="1" dirty="0"/>
            <a:t>Buďte m</a:t>
          </a:r>
          <a:r>
            <a:rPr lang="es-ES" sz="2000" b="1" dirty="0"/>
            <a:t>ilosrdn</a:t>
          </a:r>
          <a:r>
            <a:rPr lang="cs-CZ" sz="2000" b="1" dirty="0"/>
            <a:t>í</a:t>
          </a:r>
          <a:endParaRPr lang="es-ES" sz="2000" b="1" dirty="0"/>
        </a:p>
      </dgm:t>
    </dgm:pt>
    <dgm:pt modelId="{507C165F-88C2-4507-8FD1-51B6D5EE46AD}" type="par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02D51A73-BD9A-46A8-90C6-CF8785A85DBF}" type="sib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DF9B35FD-7D71-49CE-8CFC-5F90B261DD32}">
      <dgm:prSet custT="1"/>
      <dgm:spPr/>
      <dgm:t>
        <a:bodyPr/>
        <a:lstStyle/>
        <a:p>
          <a:pPr algn="ctr"/>
          <a:r>
            <a:rPr lang="cs-CZ" sz="2000" b="1" dirty="0"/>
            <a:t>Mějte ryzí</a:t>
          </a:r>
          <a:r>
            <a:rPr lang="es-ES" sz="2000" b="1" dirty="0"/>
            <a:t> srdc</a:t>
          </a:r>
          <a:r>
            <a:rPr lang="cs-CZ" sz="2000" b="1" dirty="0"/>
            <a:t>e</a:t>
          </a:r>
          <a:endParaRPr lang="es-ES" sz="2000" b="1" dirty="0"/>
        </a:p>
      </dgm:t>
    </dgm:pt>
    <dgm:pt modelId="{97BC9C92-5AB0-40E2-8AEA-048EE30420C6}" type="par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3088DD00-82DF-4425-980A-8CAC4800BD61}" type="sib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A40E33E1-D6BA-4F36-8C08-B30F4D704593}">
      <dgm:prSet custT="1"/>
      <dgm:spPr/>
      <dgm:t>
        <a:bodyPr/>
        <a:lstStyle/>
        <a:p>
          <a:pPr algn="ctr"/>
          <a:r>
            <a:rPr lang="cs-CZ" sz="2000" b="1" dirty="0"/>
            <a:t>Usilujte o pokoj a mír</a:t>
          </a:r>
          <a:endParaRPr lang="es-ES" sz="2000" b="1" dirty="0"/>
        </a:p>
      </dgm:t>
    </dgm:pt>
    <dgm:pt modelId="{483EB769-6997-45AA-AC8F-9989A1DEF1CC}" type="par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21994283-99FB-4B3E-A592-14F14C32FA1E}" type="sib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FC9541EA-09D3-4B4D-B6D3-D4AAA0988E95}">
      <dgm:prSet custT="1"/>
      <dgm:spPr/>
      <dgm:t>
        <a:bodyPr/>
        <a:lstStyle/>
        <a:p>
          <a:pPr algn="ctr"/>
          <a:r>
            <a:rPr lang="cs-CZ" sz="2000" b="1" dirty="0"/>
            <a:t>Buďte p</a:t>
          </a:r>
          <a:r>
            <a:rPr lang="es-ES" sz="2000" b="1" dirty="0"/>
            <a:t>řipraven</a:t>
          </a:r>
          <a:r>
            <a:rPr lang="cs-CZ" sz="2000" b="1" dirty="0"/>
            <a:t>i</a:t>
          </a:r>
          <a:r>
            <a:rPr lang="es-ES" sz="2000" b="1" dirty="0"/>
            <a:t> </a:t>
          </a:r>
          <a:r>
            <a:rPr lang="cs-CZ" sz="2000" b="1" dirty="0"/>
            <a:t>nastav</a:t>
          </a:r>
          <a:r>
            <a:rPr lang="es-ES" sz="2000" b="1" dirty="0"/>
            <a:t>it druhou tvář</a:t>
          </a:r>
        </a:p>
      </dgm:t>
    </dgm:pt>
    <dgm:pt modelId="{ED5F9B2C-A389-4D6B-9148-E614532A087C}" type="par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FCFAB097-2C8E-43CD-9F37-7D21FAA7EADF}" type="sib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88C2659B-16AC-4B2D-ACED-7BFB6255A381}">
      <dgm:prSet custT="1"/>
      <dgm:spPr/>
      <dgm:t>
        <a:bodyPr/>
        <a:lstStyle/>
        <a:p>
          <a:pPr algn="ctr"/>
          <a:r>
            <a:rPr lang="es-ES" sz="2000" b="1" dirty="0"/>
            <a:t>Miluj</a:t>
          </a:r>
          <a:r>
            <a:rPr lang="cs-CZ" sz="2000" b="1" dirty="0" err="1"/>
            <a:t>te</a:t>
          </a:r>
          <a:r>
            <a:rPr lang="es-ES" sz="2000" b="1" dirty="0"/>
            <a:t> nepřátelé</a:t>
          </a:r>
        </a:p>
      </dgm:t>
    </dgm:pt>
    <dgm:pt modelId="{5195A564-F9BB-44A2-A962-23880D5CABA3}" type="par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313D6F82-1B20-4EC5-BE3A-D8CB4923DC62}" type="sib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65AB6D04-64CF-4933-ABF1-17D72569A0A2}">
      <dgm:prSet custT="1"/>
      <dgm:spPr/>
      <dgm:t>
        <a:bodyPr/>
        <a:lstStyle/>
        <a:p>
          <a:pPr algn="ctr"/>
          <a:r>
            <a:rPr lang="cs-CZ" sz="2000" b="1" dirty="0"/>
            <a:t>Ž</a:t>
          </a:r>
          <a:r>
            <a:rPr lang="es-ES" sz="2000" b="1" dirty="0"/>
            <a:t>ehnej</a:t>
          </a:r>
          <a:r>
            <a:rPr lang="cs-CZ" sz="2000" b="1" dirty="0" err="1"/>
            <a:t>te</a:t>
          </a:r>
          <a:r>
            <a:rPr lang="es-ES" sz="2000" b="1" dirty="0"/>
            <a:t> těm, kdo </a:t>
          </a:r>
          <a:r>
            <a:rPr lang="cs-CZ" sz="2000" b="1" dirty="0"/>
            <a:t>v</a:t>
          </a:r>
          <a:r>
            <a:rPr lang="es-ES" sz="2000" b="1" dirty="0"/>
            <a:t>ás proklínají</a:t>
          </a:r>
        </a:p>
      </dgm:t>
    </dgm:pt>
    <dgm:pt modelId="{9F2EB5F9-770E-4E39-9F20-B2F6B8EDECFD}" type="par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CE8210AD-BEEE-415A-B09A-3ED1E6471210}" type="sib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71415572-3F06-43FD-AF3A-62F0268DAE82}">
      <dgm:prSet custT="1"/>
      <dgm:spPr/>
      <dgm:t>
        <a:bodyPr/>
        <a:lstStyle/>
        <a:p>
          <a:pPr algn="ctr"/>
          <a:r>
            <a:rPr lang="cs-CZ" sz="2000" b="1" dirty="0"/>
            <a:t>Čiňte</a:t>
          </a:r>
          <a:r>
            <a:rPr lang="es-ES" sz="2000" b="1" dirty="0"/>
            <a:t> dobro těm, kteří</a:t>
          </a:r>
          <a:r>
            <a:rPr lang="cs-CZ" sz="2000" b="1" dirty="0"/>
            <a:t> v</a:t>
          </a:r>
          <a:r>
            <a:rPr lang="es-ES" sz="2000" b="1" dirty="0"/>
            <a:t>ás nenávidí</a:t>
          </a:r>
        </a:p>
      </dgm:t>
    </dgm:pt>
    <dgm:pt modelId="{168EC5DC-AB6A-4162-825E-E8B6CB07170B}" type="par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7A66C399-C624-4476-91F6-C10806C8273B}" type="sib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D2F464B4-954F-4219-94F5-21662D79ED25}">
      <dgm:prSet custT="1"/>
      <dgm:spPr/>
      <dgm:t>
        <a:bodyPr/>
        <a:lstStyle/>
        <a:p>
          <a:pPr algn="ctr"/>
          <a:r>
            <a:rPr lang="es-ES" sz="2000" b="1" dirty="0"/>
            <a:t>Buďte milující a štěd</a:t>
          </a:r>
          <a:r>
            <a:rPr lang="cs-CZ" sz="2000" b="1" dirty="0"/>
            <a:t>ř</a:t>
          </a:r>
          <a:r>
            <a:rPr lang="es-ES" sz="2000" b="1" dirty="0"/>
            <a:t>í</a:t>
          </a:r>
        </a:p>
      </dgm:t>
    </dgm:pt>
    <dgm:pt modelId="{18B8846A-6DC5-464A-A5C1-B9AC6E856FE1}" type="par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247481BE-38DA-469F-B226-48D02587187D}" type="sib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682FCB04-7312-4496-A84F-C363591B97C4}">
      <dgm:prSet custT="1"/>
      <dgm:spPr/>
      <dgm:t>
        <a:bodyPr/>
        <a:lstStyle/>
        <a:p>
          <a:pPr algn="ctr"/>
          <a:r>
            <a:rPr lang="es-ES" sz="2000" b="1" dirty="0"/>
            <a:t>Buď</a:t>
          </a:r>
          <a:r>
            <a:rPr lang="cs-CZ" sz="2000" b="1" dirty="0" err="1"/>
            <a:t>te</a:t>
          </a:r>
          <a:r>
            <a:rPr lang="es-ES" sz="2000" b="1" dirty="0"/>
            <a:t> milosrdn</a:t>
          </a:r>
          <a:r>
            <a:rPr lang="cs-CZ" sz="2000" b="1" dirty="0"/>
            <a:t>í</a:t>
          </a:r>
          <a:r>
            <a:rPr lang="es-ES" sz="2000" b="1" dirty="0"/>
            <a:t> a pokorn</a:t>
          </a:r>
          <a:r>
            <a:rPr lang="cs-CZ" sz="2000" b="1" dirty="0"/>
            <a:t>í</a:t>
          </a:r>
          <a:endParaRPr lang="es-ES" sz="2000" b="1" dirty="0"/>
        </a:p>
      </dgm:t>
    </dgm:pt>
    <dgm:pt modelId="{4D87F9FE-2313-48D4-AE76-0F40C09F5CD0}" type="par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458A540D-2C31-4884-ACA8-242E7B538E6F}" type="sib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FB1E1859-8FBE-4DD6-82E8-81B64BEEDDA5}">
      <dgm:prSet custT="1"/>
      <dgm:spPr/>
      <dgm:t>
        <a:bodyPr/>
        <a:lstStyle/>
        <a:p>
          <a:pPr algn="ctr"/>
          <a:r>
            <a:rPr lang="cs-CZ" sz="2000" b="1" dirty="0"/>
            <a:t>atd</a:t>
          </a:r>
          <a:r>
            <a:rPr lang="es-ES" sz="2000" b="1" dirty="0"/>
            <a:t>.</a:t>
          </a:r>
        </a:p>
      </dgm:t>
    </dgm:pt>
    <dgm:pt modelId="{728FBF30-8970-4281-A383-8EA77F45ABEE}" type="par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EDB0BE47-1340-4E6F-90F5-74C689C324AF}" type="sib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73BF0226-4A21-4FE6-92BB-08621B8D8FC8}" type="pres">
      <dgm:prSet presAssocID="{40D501E4-A89D-44DD-A5D9-F45136449A98}" presName="linear" presStyleCnt="0">
        <dgm:presLayoutVars>
          <dgm:animLvl val="lvl"/>
          <dgm:resizeHandles val="exact"/>
        </dgm:presLayoutVars>
      </dgm:prSet>
      <dgm:spPr/>
    </dgm:pt>
    <dgm:pt modelId="{F5281E67-1297-409F-A645-84E6F03B3DD8}" type="pres">
      <dgm:prSet presAssocID="{36BA3A60-13A5-412D-9739-8935AD8296BC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B5139A84-2976-4E3B-A385-29524E9568B4}" type="pres">
      <dgm:prSet presAssocID="{5453CCD2-38B8-46B0-897E-6EDF6D6C4C96}" presName="spacer" presStyleCnt="0"/>
      <dgm:spPr/>
    </dgm:pt>
    <dgm:pt modelId="{CF7405FA-29A5-4AC8-81EA-015E145AB192}" type="pres">
      <dgm:prSet presAssocID="{D605189D-BA28-4D95-B0D4-FAEA89698C6F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7CBAD807-D24E-449E-9A04-20875F6FE86D}" type="pres">
      <dgm:prSet presAssocID="{71FF53E8-22D3-4146-8EF5-0EA74779D3BD}" presName="spacer" presStyleCnt="0"/>
      <dgm:spPr/>
    </dgm:pt>
    <dgm:pt modelId="{A79F61FF-67C8-4E94-A7F4-EF124B0472CE}" type="pres">
      <dgm:prSet presAssocID="{7DF6EDBB-D664-4DC8-BF4E-2E32B04511AD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D338AA61-7410-4663-8F92-97E05BA63920}" type="pres">
      <dgm:prSet presAssocID="{B6F5BE15-E2BA-46EF-A36D-3511AAEE5383}" presName="spacer" presStyleCnt="0"/>
      <dgm:spPr/>
    </dgm:pt>
    <dgm:pt modelId="{1B20B733-CB77-40DA-9183-28D7BCA4FFD3}" type="pres">
      <dgm:prSet presAssocID="{0C77043D-B92D-4613-9434-AD71AA278509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B9789031-38EF-46C1-A879-0CE5EB9957F5}" type="pres">
      <dgm:prSet presAssocID="{02D51A73-BD9A-46A8-90C6-CF8785A85DBF}" presName="spacer" presStyleCnt="0"/>
      <dgm:spPr/>
    </dgm:pt>
    <dgm:pt modelId="{11CD8606-9A25-41B4-BD22-9840D73DAD43}" type="pres">
      <dgm:prSet presAssocID="{DF9B35FD-7D71-49CE-8CFC-5F90B261DD32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49F5283D-269D-42C6-9CAD-F346429ED7E4}" type="pres">
      <dgm:prSet presAssocID="{3088DD00-82DF-4425-980A-8CAC4800BD61}" presName="spacer" presStyleCnt="0"/>
      <dgm:spPr/>
    </dgm:pt>
    <dgm:pt modelId="{0017A204-F19F-40B4-90D9-23A7DA14A727}" type="pres">
      <dgm:prSet presAssocID="{A40E33E1-D6BA-4F36-8C08-B30F4D704593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28494305-189D-4E78-9155-562C5C95D16F}" type="pres">
      <dgm:prSet presAssocID="{21994283-99FB-4B3E-A592-14F14C32FA1E}" presName="spacer" presStyleCnt="0"/>
      <dgm:spPr/>
    </dgm:pt>
    <dgm:pt modelId="{C504EBED-2F60-4EB8-B9BD-90F2F5E8998B}" type="pres">
      <dgm:prSet presAssocID="{FC9541EA-09D3-4B4D-B6D3-D4AAA0988E95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551FC1AB-8B76-4208-B6EC-E1FAD38E0247}" type="pres">
      <dgm:prSet presAssocID="{FCFAB097-2C8E-43CD-9F37-7D21FAA7EADF}" presName="spacer" presStyleCnt="0"/>
      <dgm:spPr/>
    </dgm:pt>
    <dgm:pt modelId="{FB3B242C-B012-4820-983A-469EDDD96845}" type="pres">
      <dgm:prSet presAssocID="{88C2659B-16AC-4B2D-ACED-7BFB6255A381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7974318F-326D-40F3-BA2C-10558B8B3CF2}" type="pres">
      <dgm:prSet presAssocID="{313D6F82-1B20-4EC5-BE3A-D8CB4923DC62}" presName="spacer" presStyleCnt="0"/>
      <dgm:spPr/>
    </dgm:pt>
    <dgm:pt modelId="{A0131B4B-270C-496D-855B-7EA2741A0492}" type="pres">
      <dgm:prSet presAssocID="{65AB6D04-64CF-4933-ABF1-17D72569A0A2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F5408351-A06F-4BCB-A883-3326736D3694}" type="pres">
      <dgm:prSet presAssocID="{CE8210AD-BEEE-415A-B09A-3ED1E6471210}" presName="spacer" presStyleCnt="0"/>
      <dgm:spPr/>
    </dgm:pt>
    <dgm:pt modelId="{CEAA776C-8B24-4DC1-B312-AB0E31048D47}" type="pres">
      <dgm:prSet presAssocID="{71415572-3F06-43FD-AF3A-62F0268DAE82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BD29FA2F-17E9-44B5-9479-C9283E243BBE}" type="pres">
      <dgm:prSet presAssocID="{7A66C399-C624-4476-91F6-C10806C8273B}" presName="spacer" presStyleCnt="0"/>
      <dgm:spPr/>
    </dgm:pt>
    <dgm:pt modelId="{B4020DE7-C031-47F9-8BF7-26F150AE38EA}" type="pres">
      <dgm:prSet presAssocID="{D2F464B4-954F-4219-94F5-21662D79ED25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AEC1FBBB-6745-41E2-99E4-C22636848F71}" type="pres">
      <dgm:prSet presAssocID="{247481BE-38DA-469F-B226-48D02587187D}" presName="spacer" presStyleCnt="0"/>
      <dgm:spPr/>
    </dgm:pt>
    <dgm:pt modelId="{1866F153-6C31-41A7-B10F-4C46FA2B11A6}" type="pres">
      <dgm:prSet presAssocID="{682FCB04-7312-4496-A84F-C363591B97C4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A6CD4460-CCCF-4248-832B-B9B90CB7E40E}" type="pres">
      <dgm:prSet presAssocID="{458A540D-2C31-4884-ACA8-242E7B538E6F}" presName="spacer" presStyleCnt="0"/>
      <dgm:spPr/>
    </dgm:pt>
    <dgm:pt modelId="{9CAAA3BE-A63B-46CC-BAB5-05A28116553D}" type="pres">
      <dgm:prSet presAssocID="{FB1E1859-8FBE-4DD6-82E8-81B64BEEDDA5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CDD5D008-E236-4712-8245-1E94CADB0DE9}" type="presOf" srcId="{36BA3A60-13A5-412D-9739-8935AD8296BC}" destId="{F5281E67-1297-409F-A645-84E6F03B3DD8}" srcOrd="0" destOrd="0" presId="urn:microsoft.com/office/officeart/2005/8/layout/vList2"/>
    <dgm:cxn modelId="{E6BD2B0B-9C38-4DC6-B2D9-19AEF89E9DF2}" type="presOf" srcId="{FC9541EA-09D3-4B4D-B6D3-D4AAA0988E95}" destId="{C504EBED-2F60-4EB8-B9BD-90F2F5E8998B}" srcOrd="0" destOrd="0" presId="urn:microsoft.com/office/officeart/2005/8/layout/vList2"/>
    <dgm:cxn modelId="{7D8E7330-7DD8-4220-BCBA-A7134DCC57A7}" type="presOf" srcId="{88C2659B-16AC-4B2D-ACED-7BFB6255A381}" destId="{FB3B242C-B012-4820-983A-469EDDD96845}" srcOrd="0" destOrd="0" presId="urn:microsoft.com/office/officeart/2005/8/layout/vList2"/>
    <dgm:cxn modelId="{B7928130-F3A0-4334-87AB-66B9E9343237}" srcId="{40D501E4-A89D-44DD-A5D9-F45136449A98}" destId="{682FCB04-7312-4496-A84F-C363591B97C4}" srcOrd="11" destOrd="0" parTransId="{4D87F9FE-2313-48D4-AE76-0F40C09F5CD0}" sibTransId="{458A540D-2C31-4884-ACA8-242E7B538E6F}"/>
    <dgm:cxn modelId="{C39A0233-F98C-43E8-A73B-EA1635221353}" type="presOf" srcId="{40D501E4-A89D-44DD-A5D9-F45136449A98}" destId="{73BF0226-4A21-4FE6-92BB-08621B8D8FC8}" srcOrd="0" destOrd="0" presId="urn:microsoft.com/office/officeart/2005/8/layout/vList2"/>
    <dgm:cxn modelId="{8209D037-5AFC-462C-9D4B-C8C633B4971B}" type="presOf" srcId="{FB1E1859-8FBE-4DD6-82E8-81B64BEEDDA5}" destId="{9CAAA3BE-A63B-46CC-BAB5-05A28116553D}" srcOrd="0" destOrd="0" presId="urn:microsoft.com/office/officeart/2005/8/layout/vList2"/>
    <dgm:cxn modelId="{6D9CBE62-A2CE-4840-B5C6-39C5994598A8}" srcId="{40D501E4-A89D-44DD-A5D9-F45136449A98}" destId="{FB1E1859-8FBE-4DD6-82E8-81B64BEEDDA5}" srcOrd="12" destOrd="0" parTransId="{728FBF30-8970-4281-A383-8EA77F45ABEE}" sibTransId="{EDB0BE47-1340-4E6F-90F5-74C689C324AF}"/>
    <dgm:cxn modelId="{35BCEE4B-0E69-4132-8DD7-79884799304C}" srcId="{40D501E4-A89D-44DD-A5D9-F45136449A98}" destId="{71415572-3F06-43FD-AF3A-62F0268DAE82}" srcOrd="9" destOrd="0" parTransId="{168EC5DC-AB6A-4162-825E-E8B6CB07170B}" sibTransId="{7A66C399-C624-4476-91F6-C10806C8273B}"/>
    <dgm:cxn modelId="{6C86464C-5D2C-4003-892E-04044E01599E}" srcId="{40D501E4-A89D-44DD-A5D9-F45136449A98}" destId="{D2F464B4-954F-4219-94F5-21662D79ED25}" srcOrd="10" destOrd="0" parTransId="{18B8846A-6DC5-464A-A5C1-B9AC6E856FE1}" sibTransId="{247481BE-38DA-469F-B226-48D02587187D}"/>
    <dgm:cxn modelId="{B1410D78-69C8-41BD-9AEA-A9686F053657}" srcId="{40D501E4-A89D-44DD-A5D9-F45136449A98}" destId="{0C77043D-B92D-4613-9434-AD71AA278509}" srcOrd="3" destOrd="0" parTransId="{507C165F-88C2-4507-8FD1-51B6D5EE46AD}" sibTransId="{02D51A73-BD9A-46A8-90C6-CF8785A85DBF}"/>
    <dgm:cxn modelId="{61BC2E7E-C882-4CD4-9D1A-33EB86769DAF}" type="presOf" srcId="{D2F464B4-954F-4219-94F5-21662D79ED25}" destId="{B4020DE7-C031-47F9-8BF7-26F150AE38EA}" srcOrd="0" destOrd="0" presId="urn:microsoft.com/office/officeart/2005/8/layout/vList2"/>
    <dgm:cxn modelId="{5B9D177F-44F0-48B3-A866-B2E7B67E1744}" srcId="{40D501E4-A89D-44DD-A5D9-F45136449A98}" destId="{7DF6EDBB-D664-4DC8-BF4E-2E32B04511AD}" srcOrd="2" destOrd="0" parTransId="{C5B11A01-51AE-47BD-9E62-2477FC472E28}" sibTransId="{B6F5BE15-E2BA-46EF-A36D-3511AAEE5383}"/>
    <dgm:cxn modelId="{B5580280-BDFE-40F4-BF46-9BD4B8346686}" type="presOf" srcId="{A40E33E1-D6BA-4F36-8C08-B30F4D704593}" destId="{0017A204-F19F-40B4-90D9-23A7DA14A727}" srcOrd="0" destOrd="0" presId="urn:microsoft.com/office/officeart/2005/8/layout/vList2"/>
    <dgm:cxn modelId="{4C2B8294-9DBC-46A6-AEA3-6AB5ACC4C76C}" srcId="{40D501E4-A89D-44DD-A5D9-F45136449A98}" destId="{DF9B35FD-7D71-49CE-8CFC-5F90B261DD32}" srcOrd="4" destOrd="0" parTransId="{97BC9C92-5AB0-40E2-8AEA-048EE30420C6}" sibTransId="{3088DD00-82DF-4425-980A-8CAC4800BD61}"/>
    <dgm:cxn modelId="{8A783597-94CB-4457-B4B1-2DC71CB7AA95}" type="presOf" srcId="{DF9B35FD-7D71-49CE-8CFC-5F90B261DD32}" destId="{11CD8606-9A25-41B4-BD22-9840D73DAD43}" srcOrd="0" destOrd="0" presId="urn:microsoft.com/office/officeart/2005/8/layout/vList2"/>
    <dgm:cxn modelId="{8ED1479A-64D9-4C2E-97D2-B99E86147DCB}" type="presOf" srcId="{65AB6D04-64CF-4933-ABF1-17D72569A0A2}" destId="{A0131B4B-270C-496D-855B-7EA2741A0492}" srcOrd="0" destOrd="0" presId="urn:microsoft.com/office/officeart/2005/8/layout/vList2"/>
    <dgm:cxn modelId="{924B6AA5-5F4F-4835-AA2A-E5F6A8758700}" type="presOf" srcId="{D605189D-BA28-4D95-B0D4-FAEA89698C6F}" destId="{CF7405FA-29A5-4AC8-81EA-015E145AB192}" srcOrd="0" destOrd="0" presId="urn:microsoft.com/office/officeart/2005/8/layout/vList2"/>
    <dgm:cxn modelId="{EEEF31AC-EF37-4285-B6D8-725F77B39EC1}" srcId="{40D501E4-A89D-44DD-A5D9-F45136449A98}" destId="{88C2659B-16AC-4B2D-ACED-7BFB6255A381}" srcOrd="7" destOrd="0" parTransId="{5195A564-F9BB-44A2-A962-23880D5CABA3}" sibTransId="{313D6F82-1B20-4EC5-BE3A-D8CB4923DC62}"/>
    <dgm:cxn modelId="{FF5BE0C3-B9BC-4B3B-AD7A-385A6BC058D0}" type="presOf" srcId="{7DF6EDBB-D664-4DC8-BF4E-2E32B04511AD}" destId="{A79F61FF-67C8-4E94-A7F4-EF124B0472CE}" srcOrd="0" destOrd="0" presId="urn:microsoft.com/office/officeart/2005/8/layout/vList2"/>
    <dgm:cxn modelId="{C3864CC5-8BCD-44A0-895A-E7E454A5673F}" srcId="{40D501E4-A89D-44DD-A5D9-F45136449A98}" destId="{D605189D-BA28-4D95-B0D4-FAEA89698C6F}" srcOrd="1" destOrd="0" parTransId="{F7205F0F-C09D-45B8-A090-1D9CF58D8401}" sibTransId="{71FF53E8-22D3-4146-8EF5-0EA74779D3BD}"/>
    <dgm:cxn modelId="{6B5953C9-F52B-452E-8EC9-D84D55DC71FE}" srcId="{40D501E4-A89D-44DD-A5D9-F45136449A98}" destId="{FC9541EA-09D3-4B4D-B6D3-D4AAA0988E95}" srcOrd="6" destOrd="0" parTransId="{ED5F9B2C-A389-4D6B-9148-E614532A087C}" sibTransId="{FCFAB097-2C8E-43CD-9F37-7D21FAA7EADF}"/>
    <dgm:cxn modelId="{5214E0D3-7177-482D-B192-86C1CF077F5F}" type="presOf" srcId="{71415572-3F06-43FD-AF3A-62F0268DAE82}" destId="{CEAA776C-8B24-4DC1-B312-AB0E31048D47}" srcOrd="0" destOrd="0" presId="urn:microsoft.com/office/officeart/2005/8/layout/vList2"/>
    <dgm:cxn modelId="{9EA4A4DE-CAF2-4B3B-9E60-2CC28482E203}" srcId="{40D501E4-A89D-44DD-A5D9-F45136449A98}" destId="{65AB6D04-64CF-4933-ABF1-17D72569A0A2}" srcOrd="8" destOrd="0" parTransId="{9F2EB5F9-770E-4E39-9F20-B2F6B8EDECFD}" sibTransId="{CE8210AD-BEEE-415A-B09A-3ED1E6471210}"/>
    <dgm:cxn modelId="{ADEEA3E9-8C2E-4545-B7E5-101DF72D31D2}" type="presOf" srcId="{682FCB04-7312-4496-A84F-C363591B97C4}" destId="{1866F153-6C31-41A7-B10F-4C46FA2B11A6}" srcOrd="0" destOrd="0" presId="urn:microsoft.com/office/officeart/2005/8/layout/vList2"/>
    <dgm:cxn modelId="{546F5CF6-2191-4798-9A44-818E6A460A79}" srcId="{40D501E4-A89D-44DD-A5D9-F45136449A98}" destId="{A40E33E1-D6BA-4F36-8C08-B30F4D704593}" srcOrd="5" destOrd="0" parTransId="{483EB769-6997-45AA-AC8F-9989A1DEF1CC}" sibTransId="{21994283-99FB-4B3E-A592-14F14C32FA1E}"/>
    <dgm:cxn modelId="{85020EF7-1496-40CF-9716-610702B17C12}" srcId="{40D501E4-A89D-44DD-A5D9-F45136449A98}" destId="{36BA3A60-13A5-412D-9739-8935AD8296BC}" srcOrd="0" destOrd="0" parTransId="{BC65A720-0404-4A25-9D85-24D34C97B14D}" sibTransId="{5453CCD2-38B8-46B0-897E-6EDF6D6C4C96}"/>
    <dgm:cxn modelId="{AA6BA2F9-5695-41EC-AEB4-E4C18488C6CB}" type="presOf" srcId="{0C77043D-B92D-4613-9434-AD71AA278509}" destId="{1B20B733-CB77-40DA-9183-28D7BCA4FFD3}" srcOrd="0" destOrd="0" presId="urn:microsoft.com/office/officeart/2005/8/layout/vList2"/>
    <dgm:cxn modelId="{75F7E92B-BD01-4FCA-BA3E-31DA924E8207}" type="presParOf" srcId="{73BF0226-4A21-4FE6-92BB-08621B8D8FC8}" destId="{F5281E67-1297-409F-A645-84E6F03B3DD8}" srcOrd="0" destOrd="0" presId="urn:microsoft.com/office/officeart/2005/8/layout/vList2"/>
    <dgm:cxn modelId="{2F379F9D-787A-44DB-A40C-AC9A2FAD02EB}" type="presParOf" srcId="{73BF0226-4A21-4FE6-92BB-08621B8D8FC8}" destId="{B5139A84-2976-4E3B-A385-29524E9568B4}" srcOrd="1" destOrd="0" presId="urn:microsoft.com/office/officeart/2005/8/layout/vList2"/>
    <dgm:cxn modelId="{AB5CDC6C-1347-45EA-8AEC-90A6D17BC5AC}" type="presParOf" srcId="{73BF0226-4A21-4FE6-92BB-08621B8D8FC8}" destId="{CF7405FA-29A5-4AC8-81EA-015E145AB192}" srcOrd="2" destOrd="0" presId="urn:microsoft.com/office/officeart/2005/8/layout/vList2"/>
    <dgm:cxn modelId="{1D0C3FA4-7B66-4C8F-8F18-8A69F7C68B7E}" type="presParOf" srcId="{73BF0226-4A21-4FE6-92BB-08621B8D8FC8}" destId="{7CBAD807-D24E-449E-9A04-20875F6FE86D}" srcOrd="3" destOrd="0" presId="urn:microsoft.com/office/officeart/2005/8/layout/vList2"/>
    <dgm:cxn modelId="{52944399-62A2-488A-BD78-AA50EA3EFF76}" type="presParOf" srcId="{73BF0226-4A21-4FE6-92BB-08621B8D8FC8}" destId="{A79F61FF-67C8-4E94-A7F4-EF124B0472CE}" srcOrd="4" destOrd="0" presId="urn:microsoft.com/office/officeart/2005/8/layout/vList2"/>
    <dgm:cxn modelId="{1FC76B99-1F05-4B15-8677-02094AAC2F27}" type="presParOf" srcId="{73BF0226-4A21-4FE6-92BB-08621B8D8FC8}" destId="{D338AA61-7410-4663-8F92-97E05BA63920}" srcOrd="5" destOrd="0" presId="urn:microsoft.com/office/officeart/2005/8/layout/vList2"/>
    <dgm:cxn modelId="{628475F1-D7DB-49F2-A08F-71E41258F859}" type="presParOf" srcId="{73BF0226-4A21-4FE6-92BB-08621B8D8FC8}" destId="{1B20B733-CB77-40DA-9183-28D7BCA4FFD3}" srcOrd="6" destOrd="0" presId="urn:microsoft.com/office/officeart/2005/8/layout/vList2"/>
    <dgm:cxn modelId="{76226514-A1AC-478D-80EE-E56469434717}" type="presParOf" srcId="{73BF0226-4A21-4FE6-92BB-08621B8D8FC8}" destId="{B9789031-38EF-46C1-A879-0CE5EB9957F5}" srcOrd="7" destOrd="0" presId="urn:microsoft.com/office/officeart/2005/8/layout/vList2"/>
    <dgm:cxn modelId="{53CEEF0C-2B08-4632-97D7-7919CCD0799C}" type="presParOf" srcId="{73BF0226-4A21-4FE6-92BB-08621B8D8FC8}" destId="{11CD8606-9A25-41B4-BD22-9840D73DAD43}" srcOrd="8" destOrd="0" presId="urn:microsoft.com/office/officeart/2005/8/layout/vList2"/>
    <dgm:cxn modelId="{6E845550-4F78-433F-9EDC-D1D435026134}" type="presParOf" srcId="{73BF0226-4A21-4FE6-92BB-08621B8D8FC8}" destId="{49F5283D-269D-42C6-9CAD-F346429ED7E4}" srcOrd="9" destOrd="0" presId="urn:microsoft.com/office/officeart/2005/8/layout/vList2"/>
    <dgm:cxn modelId="{06F031DF-34F8-4C01-A70A-8CFF8109CBC3}" type="presParOf" srcId="{73BF0226-4A21-4FE6-92BB-08621B8D8FC8}" destId="{0017A204-F19F-40B4-90D9-23A7DA14A727}" srcOrd="10" destOrd="0" presId="urn:microsoft.com/office/officeart/2005/8/layout/vList2"/>
    <dgm:cxn modelId="{BDAF642E-3A41-4439-B734-C557D12175DD}" type="presParOf" srcId="{73BF0226-4A21-4FE6-92BB-08621B8D8FC8}" destId="{28494305-189D-4E78-9155-562C5C95D16F}" srcOrd="11" destOrd="0" presId="urn:microsoft.com/office/officeart/2005/8/layout/vList2"/>
    <dgm:cxn modelId="{EB2862C7-91AC-46F1-A708-D41D5D9C615E}" type="presParOf" srcId="{73BF0226-4A21-4FE6-92BB-08621B8D8FC8}" destId="{C504EBED-2F60-4EB8-B9BD-90F2F5E8998B}" srcOrd="12" destOrd="0" presId="urn:microsoft.com/office/officeart/2005/8/layout/vList2"/>
    <dgm:cxn modelId="{5620A74D-62A1-43AA-948C-91C2DE7476C3}" type="presParOf" srcId="{73BF0226-4A21-4FE6-92BB-08621B8D8FC8}" destId="{551FC1AB-8B76-4208-B6EC-E1FAD38E0247}" srcOrd="13" destOrd="0" presId="urn:microsoft.com/office/officeart/2005/8/layout/vList2"/>
    <dgm:cxn modelId="{60433A68-559D-41F1-B734-94298D601FD4}" type="presParOf" srcId="{73BF0226-4A21-4FE6-92BB-08621B8D8FC8}" destId="{FB3B242C-B012-4820-983A-469EDDD96845}" srcOrd="14" destOrd="0" presId="urn:microsoft.com/office/officeart/2005/8/layout/vList2"/>
    <dgm:cxn modelId="{5937924A-C25C-4EE7-A236-EB5941CFE3B7}" type="presParOf" srcId="{73BF0226-4A21-4FE6-92BB-08621B8D8FC8}" destId="{7974318F-326D-40F3-BA2C-10558B8B3CF2}" srcOrd="15" destOrd="0" presId="urn:microsoft.com/office/officeart/2005/8/layout/vList2"/>
    <dgm:cxn modelId="{3F9D8C58-2A14-4A0B-9FD3-3ED4EA7F036F}" type="presParOf" srcId="{73BF0226-4A21-4FE6-92BB-08621B8D8FC8}" destId="{A0131B4B-270C-496D-855B-7EA2741A0492}" srcOrd="16" destOrd="0" presId="urn:microsoft.com/office/officeart/2005/8/layout/vList2"/>
    <dgm:cxn modelId="{A5DE4411-E8DA-4511-BD23-CA573051BC11}" type="presParOf" srcId="{73BF0226-4A21-4FE6-92BB-08621B8D8FC8}" destId="{F5408351-A06F-4BCB-A883-3326736D3694}" srcOrd="17" destOrd="0" presId="urn:microsoft.com/office/officeart/2005/8/layout/vList2"/>
    <dgm:cxn modelId="{B86CF628-3024-4B1D-90C9-F5022696678B}" type="presParOf" srcId="{73BF0226-4A21-4FE6-92BB-08621B8D8FC8}" destId="{CEAA776C-8B24-4DC1-B312-AB0E31048D47}" srcOrd="18" destOrd="0" presId="urn:microsoft.com/office/officeart/2005/8/layout/vList2"/>
    <dgm:cxn modelId="{522E9168-39D7-43AF-B788-920EBDBDB4B6}" type="presParOf" srcId="{73BF0226-4A21-4FE6-92BB-08621B8D8FC8}" destId="{BD29FA2F-17E9-44B5-9479-C9283E243BBE}" srcOrd="19" destOrd="0" presId="urn:microsoft.com/office/officeart/2005/8/layout/vList2"/>
    <dgm:cxn modelId="{214F0BDA-17E1-484E-9D07-AAF25C56021D}" type="presParOf" srcId="{73BF0226-4A21-4FE6-92BB-08621B8D8FC8}" destId="{B4020DE7-C031-47F9-8BF7-26F150AE38EA}" srcOrd="20" destOrd="0" presId="urn:microsoft.com/office/officeart/2005/8/layout/vList2"/>
    <dgm:cxn modelId="{CD965997-9AE0-499D-9257-6B6D286804EA}" type="presParOf" srcId="{73BF0226-4A21-4FE6-92BB-08621B8D8FC8}" destId="{AEC1FBBB-6745-41E2-99E4-C22636848F71}" srcOrd="21" destOrd="0" presId="urn:microsoft.com/office/officeart/2005/8/layout/vList2"/>
    <dgm:cxn modelId="{46F9860A-8200-46ED-9474-D1ABE8624FDB}" type="presParOf" srcId="{73BF0226-4A21-4FE6-92BB-08621B8D8FC8}" destId="{1866F153-6C31-41A7-B10F-4C46FA2B11A6}" srcOrd="22" destOrd="0" presId="urn:microsoft.com/office/officeart/2005/8/layout/vList2"/>
    <dgm:cxn modelId="{1C44C537-A7A4-4465-87E6-F8267499A185}" type="presParOf" srcId="{73BF0226-4A21-4FE6-92BB-08621B8D8FC8}" destId="{A6CD4460-CCCF-4248-832B-B9B90CB7E40E}" srcOrd="23" destOrd="0" presId="urn:microsoft.com/office/officeart/2005/8/layout/vList2"/>
    <dgm:cxn modelId="{567DE4B1-B8DF-4E0D-9D07-7C38CFE5DC17}" type="presParOf" srcId="{73BF0226-4A21-4FE6-92BB-08621B8D8FC8}" destId="{9CAAA3BE-A63B-46CC-BAB5-05A28116553D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404799" y="684"/>
          <a:ext cx="2124102" cy="44836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odejít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7931" y="13816"/>
        <a:ext cx="2097838" cy="422100"/>
      </dsp:txXfrm>
    </dsp:sp>
    <dsp:sp modelId="{10A9572C-7F60-4466-8174-9ED95DEE32E9}">
      <dsp:nvSpPr>
        <dsp:cNvPr id="0" name=""/>
        <dsp:cNvSpPr/>
      </dsp:nvSpPr>
      <dsp:spPr>
        <a:xfrm rot="5400000">
          <a:off x="1382782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00E66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406322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404799" y="673232"/>
          <a:ext cx="2124102" cy="4483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být s Kristem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17931" y="686364"/>
        <a:ext cx="2097838" cy="422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280934" y="684"/>
          <a:ext cx="2951998" cy="448364"/>
        </a:xfrm>
        <a:prstGeom prst="roundRect">
          <a:avLst>
            <a:gd name="adj" fmla="val 10000"/>
          </a:avLst>
        </a:prstGeom>
        <a:solidFill>
          <a:srgbClr val="009AD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zůstat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066" y="13816"/>
        <a:ext cx="2925734" cy="422100"/>
      </dsp:txXfrm>
    </dsp:sp>
    <dsp:sp modelId="{10A9572C-7F60-4466-8174-9ED95DEE32E9}">
      <dsp:nvSpPr>
        <dsp:cNvPr id="0" name=""/>
        <dsp:cNvSpPr/>
      </dsp:nvSpPr>
      <dsp:spPr>
        <a:xfrm rot="5400000">
          <a:off x="1672865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5DD5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696405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280934" y="673232"/>
          <a:ext cx="2951998" cy="44836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být požehnáním pro lidi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94066" y="686364"/>
        <a:ext cx="2925734" cy="422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81E67-1297-409F-A645-84E6F03B3DD8}">
      <dsp:nvSpPr>
        <dsp:cNvPr id="0" name=""/>
        <dsp:cNvSpPr/>
      </dsp:nvSpPr>
      <dsp:spPr>
        <a:xfrm>
          <a:off x="0" y="1648"/>
          <a:ext cx="4552336" cy="4141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Buďte c</a:t>
          </a:r>
          <a:r>
            <a:rPr lang="es-ES" sz="2000" b="1" kern="1200" dirty="0"/>
            <a:t>hud</a:t>
          </a:r>
          <a:r>
            <a:rPr lang="cs-CZ" sz="2000" b="1" kern="1200" dirty="0"/>
            <a:t>í</a:t>
          </a:r>
          <a:r>
            <a:rPr lang="es-ES" sz="2000" b="1" kern="1200" dirty="0"/>
            <a:t> duchem</a:t>
          </a:r>
        </a:p>
      </dsp:txBody>
      <dsp:txXfrm>
        <a:off x="20217" y="21865"/>
        <a:ext cx="4511902" cy="373704"/>
      </dsp:txXfrm>
    </dsp:sp>
    <dsp:sp modelId="{CF7405FA-29A5-4AC8-81EA-015E145AB192}">
      <dsp:nvSpPr>
        <dsp:cNvPr id="0" name=""/>
        <dsp:cNvSpPr/>
      </dsp:nvSpPr>
      <dsp:spPr>
        <a:xfrm>
          <a:off x="0" y="427923"/>
          <a:ext cx="4552336" cy="414138"/>
        </a:xfrm>
        <a:prstGeom prst="roundRect">
          <a:avLst/>
        </a:prstGeom>
        <a:solidFill>
          <a:schemeClr val="accent3">
            <a:hueOff val="600000"/>
            <a:satOff val="-3333"/>
            <a:lumOff val="-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Buďte laskaví</a:t>
          </a:r>
          <a:endParaRPr lang="es-ES" sz="2000" b="1" kern="1200" dirty="0"/>
        </a:p>
      </dsp:txBody>
      <dsp:txXfrm>
        <a:off x="20217" y="448140"/>
        <a:ext cx="4511902" cy="373704"/>
      </dsp:txXfrm>
    </dsp:sp>
    <dsp:sp modelId="{A79F61FF-67C8-4E94-A7F4-EF124B0472CE}">
      <dsp:nvSpPr>
        <dsp:cNvPr id="0" name=""/>
        <dsp:cNvSpPr/>
      </dsp:nvSpPr>
      <dsp:spPr>
        <a:xfrm>
          <a:off x="0" y="854198"/>
          <a:ext cx="4552336" cy="414138"/>
        </a:xfrm>
        <a:prstGeom prst="roundRect">
          <a:avLst/>
        </a:prstGeom>
        <a:solidFill>
          <a:schemeClr val="accent3">
            <a:hueOff val="1200000"/>
            <a:satOff val="-6666"/>
            <a:lumOff val="-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Buďte h</a:t>
          </a:r>
          <a:r>
            <a:rPr lang="es-ES" sz="1600" b="1" kern="1200" dirty="0"/>
            <a:t>ladov</a:t>
          </a:r>
          <a:r>
            <a:rPr lang="cs-CZ" sz="1600" b="1" kern="1200" dirty="0"/>
            <a:t>í</a:t>
          </a:r>
          <a:r>
            <a:rPr lang="es-ES" sz="1600" b="1" kern="1200" dirty="0"/>
            <a:t> a žízniv</a:t>
          </a:r>
          <a:r>
            <a:rPr lang="cs-CZ" sz="1600" b="1" kern="1200" dirty="0"/>
            <a:t>í</a:t>
          </a:r>
          <a:r>
            <a:rPr lang="es-ES" sz="1600" b="1" kern="1200" dirty="0"/>
            <a:t> po spravedlnosti</a:t>
          </a:r>
        </a:p>
      </dsp:txBody>
      <dsp:txXfrm>
        <a:off x="20217" y="874415"/>
        <a:ext cx="4511902" cy="373704"/>
      </dsp:txXfrm>
    </dsp:sp>
    <dsp:sp modelId="{1B20B733-CB77-40DA-9183-28D7BCA4FFD3}">
      <dsp:nvSpPr>
        <dsp:cNvPr id="0" name=""/>
        <dsp:cNvSpPr/>
      </dsp:nvSpPr>
      <dsp:spPr>
        <a:xfrm>
          <a:off x="0" y="1280473"/>
          <a:ext cx="4552336" cy="414138"/>
        </a:xfrm>
        <a:prstGeom prst="roundRect">
          <a:avLst/>
        </a:prstGeom>
        <a:solidFill>
          <a:schemeClr val="accent3">
            <a:hueOff val="1800000"/>
            <a:satOff val="-9999"/>
            <a:lumOff val="-500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Buďte m</a:t>
          </a:r>
          <a:r>
            <a:rPr lang="es-ES" sz="2000" b="1" kern="1200" dirty="0"/>
            <a:t>ilosrdn</a:t>
          </a:r>
          <a:r>
            <a:rPr lang="cs-CZ" sz="2000" b="1" kern="1200" dirty="0"/>
            <a:t>í</a:t>
          </a:r>
          <a:endParaRPr lang="es-ES" sz="2000" b="1" kern="1200" dirty="0"/>
        </a:p>
      </dsp:txBody>
      <dsp:txXfrm>
        <a:off x="20217" y="1300690"/>
        <a:ext cx="4511902" cy="373704"/>
      </dsp:txXfrm>
    </dsp:sp>
    <dsp:sp modelId="{11CD8606-9A25-41B4-BD22-9840D73DAD43}">
      <dsp:nvSpPr>
        <dsp:cNvPr id="0" name=""/>
        <dsp:cNvSpPr/>
      </dsp:nvSpPr>
      <dsp:spPr>
        <a:xfrm>
          <a:off x="0" y="1706747"/>
          <a:ext cx="4552336" cy="414138"/>
        </a:xfrm>
        <a:prstGeom prst="roundRect">
          <a:avLst/>
        </a:prstGeom>
        <a:solidFill>
          <a:schemeClr val="accent3">
            <a:hueOff val="2400000"/>
            <a:satOff val="-13332"/>
            <a:lumOff val="-6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Mějte ryzí</a:t>
          </a:r>
          <a:r>
            <a:rPr lang="es-ES" sz="2000" b="1" kern="1200" dirty="0"/>
            <a:t> srdc</a:t>
          </a:r>
          <a:r>
            <a:rPr lang="cs-CZ" sz="2000" b="1" kern="1200" dirty="0"/>
            <a:t>e</a:t>
          </a:r>
          <a:endParaRPr lang="es-ES" sz="2000" b="1" kern="1200" dirty="0"/>
        </a:p>
      </dsp:txBody>
      <dsp:txXfrm>
        <a:off x="20217" y="1726964"/>
        <a:ext cx="4511902" cy="373704"/>
      </dsp:txXfrm>
    </dsp:sp>
    <dsp:sp modelId="{0017A204-F19F-40B4-90D9-23A7DA14A727}">
      <dsp:nvSpPr>
        <dsp:cNvPr id="0" name=""/>
        <dsp:cNvSpPr/>
      </dsp:nvSpPr>
      <dsp:spPr>
        <a:xfrm>
          <a:off x="0" y="2133022"/>
          <a:ext cx="4552336" cy="414138"/>
        </a:xfrm>
        <a:prstGeom prst="roundRect">
          <a:avLst/>
        </a:prstGeom>
        <a:solidFill>
          <a:schemeClr val="accent3">
            <a:hueOff val="3000000"/>
            <a:satOff val="-16665"/>
            <a:lumOff val="-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Usilujte o pokoj a mír</a:t>
          </a:r>
          <a:endParaRPr lang="es-ES" sz="2000" b="1" kern="1200" dirty="0"/>
        </a:p>
      </dsp:txBody>
      <dsp:txXfrm>
        <a:off x="20217" y="2153239"/>
        <a:ext cx="4511902" cy="373704"/>
      </dsp:txXfrm>
    </dsp:sp>
    <dsp:sp modelId="{C504EBED-2F60-4EB8-B9BD-90F2F5E8998B}">
      <dsp:nvSpPr>
        <dsp:cNvPr id="0" name=""/>
        <dsp:cNvSpPr/>
      </dsp:nvSpPr>
      <dsp:spPr>
        <a:xfrm>
          <a:off x="0" y="2559297"/>
          <a:ext cx="4552336" cy="414138"/>
        </a:xfrm>
        <a:prstGeom prst="roundRect">
          <a:avLst/>
        </a:prstGeom>
        <a:solidFill>
          <a:schemeClr val="accent3">
            <a:hueOff val="3600000"/>
            <a:satOff val="-19998"/>
            <a:lumOff val="-1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Buďte p</a:t>
          </a:r>
          <a:r>
            <a:rPr lang="es-ES" sz="2000" b="1" kern="1200" dirty="0"/>
            <a:t>řipraven</a:t>
          </a:r>
          <a:r>
            <a:rPr lang="cs-CZ" sz="2000" b="1" kern="1200" dirty="0"/>
            <a:t>i</a:t>
          </a:r>
          <a:r>
            <a:rPr lang="es-ES" sz="2000" b="1" kern="1200" dirty="0"/>
            <a:t> </a:t>
          </a:r>
          <a:r>
            <a:rPr lang="cs-CZ" sz="2000" b="1" kern="1200" dirty="0"/>
            <a:t>nastav</a:t>
          </a:r>
          <a:r>
            <a:rPr lang="es-ES" sz="2000" b="1" kern="1200" dirty="0"/>
            <a:t>it druhou tvář</a:t>
          </a:r>
        </a:p>
      </dsp:txBody>
      <dsp:txXfrm>
        <a:off x="20217" y="2579514"/>
        <a:ext cx="4511902" cy="373704"/>
      </dsp:txXfrm>
    </dsp:sp>
    <dsp:sp modelId="{FB3B242C-B012-4820-983A-469EDDD96845}">
      <dsp:nvSpPr>
        <dsp:cNvPr id="0" name=""/>
        <dsp:cNvSpPr/>
      </dsp:nvSpPr>
      <dsp:spPr>
        <a:xfrm>
          <a:off x="0" y="2985572"/>
          <a:ext cx="4552336" cy="414138"/>
        </a:xfrm>
        <a:prstGeom prst="roundRect">
          <a:avLst/>
        </a:prstGeom>
        <a:solidFill>
          <a:schemeClr val="accent3">
            <a:hueOff val="4200000"/>
            <a:satOff val="-23332"/>
            <a:lumOff val="-1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Miluj</a:t>
          </a:r>
          <a:r>
            <a:rPr lang="cs-CZ" sz="2000" b="1" kern="1200" dirty="0" err="1"/>
            <a:t>te</a:t>
          </a:r>
          <a:r>
            <a:rPr lang="es-ES" sz="2000" b="1" kern="1200" dirty="0"/>
            <a:t> nepřátelé</a:t>
          </a:r>
        </a:p>
      </dsp:txBody>
      <dsp:txXfrm>
        <a:off x="20217" y="3005789"/>
        <a:ext cx="4511902" cy="373704"/>
      </dsp:txXfrm>
    </dsp:sp>
    <dsp:sp modelId="{A0131B4B-270C-496D-855B-7EA2741A0492}">
      <dsp:nvSpPr>
        <dsp:cNvPr id="0" name=""/>
        <dsp:cNvSpPr/>
      </dsp:nvSpPr>
      <dsp:spPr>
        <a:xfrm>
          <a:off x="0" y="3411847"/>
          <a:ext cx="4552336" cy="414138"/>
        </a:xfrm>
        <a:prstGeom prst="roundRect">
          <a:avLst/>
        </a:prstGeom>
        <a:solidFill>
          <a:schemeClr val="accent3">
            <a:hueOff val="4800000"/>
            <a:satOff val="-26665"/>
            <a:lumOff val="-1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Ž</a:t>
          </a:r>
          <a:r>
            <a:rPr lang="es-ES" sz="2000" b="1" kern="1200" dirty="0"/>
            <a:t>ehnej</a:t>
          </a:r>
          <a:r>
            <a:rPr lang="cs-CZ" sz="2000" b="1" kern="1200" dirty="0" err="1"/>
            <a:t>te</a:t>
          </a:r>
          <a:r>
            <a:rPr lang="es-ES" sz="2000" b="1" kern="1200" dirty="0"/>
            <a:t> těm, kdo </a:t>
          </a:r>
          <a:r>
            <a:rPr lang="cs-CZ" sz="2000" b="1" kern="1200" dirty="0"/>
            <a:t>v</a:t>
          </a:r>
          <a:r>
            <a:rPr lang="es-ES" sz="2000" b="1" kern="1200" dirty="0"/>
            <a:t>ás proklínají</a:t>
          </a:r>
        </a:p>
      </dsp:txBody>
      <dsp:txXfrm>
        <a:off x="20217" y="3432064"/>
        <a:ext cx="4511902" cy="373704"/>
      </dsp:txXfrm>
    </dsp:sp>
    <dsp:sp modelId="{CEAA776C-8B24-4DC1-B312-AB0E31048D47}">
      <dsp:nvSpPr>
        <dsp:cNvPr id="0" name=""/>
        <dsp:cNvSpPr/>
      </dsp:nvSpPr>
      <dsp:spPr>
        <a:xfrm>
          <a:off x="0" y="3838121"/>
          <a:ext cx="4552336" cy="414138"/>
        </a:xfrm>
        <a:prstGeom prst="roundRect">
          <a:avLst/>
        </a:prstGeom>
        <a:solidFill>
          <a:schemeClr val="accent3">
            <a:hueOff val="5400000"/>
            <a:satOff val="-29998"/>
            <a:lumOff val="-15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Čiňte</a:t>
          </a:r>
          <a:r>
            <a:rPr lang="es-ES" sz="2000" b="1" kern="1200" dirty="0"/>
            <a:t> dobro těm, kteří</a:t>
          </a:r>
          <a:r>
            <a:rPr lang="cs-CZ" sz="2000" b="1" kern="1200" dirty="0"/>
            <a:t> v</a:t>
          </a:r>
          <a:r>
            <a:rPr lang="es-ES" sz="2000" b="1" kern="1200" dirty="0"/>
            <a:t>ás nenávidí</a:t>
          </a:r>
        </a:p>
      </dsp:txBody>
      <dsp:txXfrm>
        <a:off x="20217" y="3858338"/>
        <a:ext cx="4511902" cy="373704"/>
      </dsp:txXfrm>
    </dsp:sp>
    <dsp:sp modelId="{B4020DE7-C031-47F9-8BF7-26F150AE38EA}">
      <dsp:nvSpPr>
        <dsp:cNvPr id="0" name=""/>
        <dsp:cNvSpPr/>
      </dsp:nvSpPr>
      <dsp:spPr>
        <a:xfrm>
          <a:off x="0" y="4264396"/>
          <a:ext cx="4552336" cy="414138"/>
        </a:xfrm>
        <a:prstGeom prst="roundRect">
          <a:avLst/>
        </a:prstGeom>
        <a:solidFill>
          <a:schemeClr val="accent3">
            <a:hueOff val="6000000"/>
            <a:satOff val="-33331"/>
            <a:lumOff val="-1666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Buďte milující a štěd</a:t>
          </a:r>
          <a:r>
            <a:rPr lang="cs-CZ" sz="2000" b="1" kern="1200" dirty="0"/>
            <a:t>ř</a:t>
          </a:r>
          <a:r>
            <a:rPr lang="es-ES" sz="2000" b="1" kern="1200" dirty="0"/>
            <a:t>í</a:t>
          </a:r>
        </a:p>
      </dsp:txBody>
      <dsp:txXfrm>
        <a:off x="20217" y="4284613"/>
        <a:ext cx="4511902" cy="373704"/>
      </dsp:txXfrm>
    </dsp:sp>
    <dsp:sp modelId="{1866F153-6C31-41A7-B10F-4C46FA2B11A6}">
      <dsp:nvSpPr>
        <dsp:cNvPr id="0" name=""/>
        <dsp:cNvSpPr/>
      </dsp:nvSpPr>
      <dsp:spPr>
        <a:xfrm>
          <a:off x="0" y="4690671"/>
          <a:ext cx="4552336" cy="414138"/>
        </a:xfrm>
        <a:prstGeom prst="roundRect">
          <a:avLst/>
        </a:prstGeom>
        <a:solidFill>
          <a:schemeClr val="accent3">
            <a:hueOff val="6600000"/>
            <a:satOff val="-36664"/>
            <a:lumOff val="-1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Buď</a:t>
          </a:r>
          <a:r>
            <a:rPr lang="cs-CZ" sz="2000" b="1" kern="1200" dirty="0" err="1"/>
            <a:t>te</a:t>
          </a:r>
          <a:r>
            <a:rPr lang="es-ES" sz="2000" b="1" kern="1200" dirty="0"/>
            <a:t> milosrdn</a:t>
          </a:r>
          <a:r>
            <a:rPr lang="cs-CZ" sz="2000" b="1" kern="1200" dirty="0"/>
            <a:t>í</a:t>
          </a:r>
          <a:r>
            <a:rPr lang="es-ES" sz="2000" b="1" kern="1200" dirty="0"/>
            <a:t> a pokorn</a:t>
          </a:r>
          <a:r>
            <a:rPr lang="cs-CZ" sz="2000" b="1" kern="1200" dirty="0"/>
            <a:t>í</a:t>
          </a:r>
          <a:endParaRPr lang="es-ES" sz="2000" b="1" kern="1200" dirty="0"/>
        </a:p>
      </dsp:txBody>
      <dsp:txXfrm>
        <a:off x="20217" y="4710888"/>
        <a:ext cx="4511902" cy="373704"/>
      </dsp:txXfrm>
    </dsp:sp>
    <dsp:sp modelId="{9CAAA3BE-A63B-46CC-BAB5-05A28116553D}">
      <dsp:nvSpPr>
        <dsp:cNvPr id="0" name=""/>
        <dsp:cNvSpPr/>
      </dsp:nvSpPr>
      <dsp:spPr>
        <a:xfrm>
          <a:off x="0" y="5116946"/>
          <a:ext cx="4552336" cy="414138"/>
        </a:xfrm>
        <a:prstGeom prst="roundRect">
          <a:avLst/>
        </a:prstGeom>
        <a:solidFill>
          <a:schemeClr val="accent3">
            <a:hueOff val="7200000"/>
            <a:satOff val="-39997"/>
            <a:lumOff val="-2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atd</a:t>
          </a:r>
          <a:r>
            <a:rPr lang="es-ES" sz="2000" b="1" kern="1200" dirty="0"/>
            <a:t>.</a:t>
          </a:r>
        </a:p>
      </dsp:txBody>
      <dsp:txXfrm>
        <a:off x="20217" y="5137163"/>
        <a:ext cx="4511902" cy="373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D9A2-0728-4591-ABDE-0D01E6BA5C33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721F-F731-4CE2-B466-E4B7C010AF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59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721F-F731-4CE2-B466-E4B7C010AF4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61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4BF5C-A3D2-176E-2E3D-648C463BE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3DC589-E25C-B757-BE9E-0B1CEF003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D0EE1-1712-2B36-2FDE-C42CCCC2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C0577B-D64D-AD0A-4BC2-031C60E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96DA50-5630-C44C-C57B-497146F9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3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534CA-2FB8-8C91-4346-552889F9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C93804-2F84-47B3-EDE3-8F9957ADE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05AA6-4AA2-587E-B888-87FD3E49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4E5BDD-3E56-4A61-4266-3B4A9053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1A76-2492-330C-1B88-762F822C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DA6FA9-BE27-8FF7-6A3E-D7EFB1EE5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ED9946-6880-AD5C-B039-06C63D27B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FD675-9F57-0C66-040F-74977F96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3722E-446C-A1FC-9FF1-6CDF687F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C5AFF-DC78-F63C-9303-2A5E1A84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7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4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2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2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9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4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B5976-487B-8F44-CE49-A7DE654A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A23958-FE15-3E9D-E884-B8C4694FC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ACDFD-43B7-BAA4-E6FB-3375A8F4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B823D-A25E-13F2-33AD-3B767D8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D0FC61-2C1E-F4B1-0D7A-E9D30B3B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2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7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6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1A79E-549A-C747-002E-734E321E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B62AB-A3F6-9950-FFA6-51B96E3CD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D9BEF-2AF2-50CA-5D2C-60C18DA9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E6132-8D92-DD4A-13AC-09468D63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D30BC-1E3C-7235-A329-EF465C33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6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9BC26-2162-1210-E75B-A3D0DF81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E3261-6A66-7E69-672F-52EC1173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6F74B3-6BC3-DAF2-06C8-B0B000B88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BEE098-21AD-CD55-EEAD-C5FB6759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1361F1-531A-0E59-4C11-C64C7E4A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2A67E4-D355-3D0C-379C-FE3596FA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C20CD-C23A-82B7-DA20-5187B405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F3A0E-25B2-B831-E937-23E1C7FD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589F94-ACCB-DBBF-2224-8AE348FA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8FEC91-7920-CA97-99D9-0DDCEFBBF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CDF17E-0FF6-8B34-E77D-2B6435585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0D73C-1077-E1E4-80B2-DEFB818A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D1D9D5-3254-0C0F-3C31-FCBFD7E6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62E477-1EB1-B431-8234-A35047A6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9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98641-A926-28F2-4F3B-0DD5E5BC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F17AA8-C1E7-52D0-3185-3C912393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A5CB1B-BAEA-B808-7F77-9FF71A44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45435D-4696-15B2-9E8B-53FF97F7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6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A6756-EA25-C945-3472-AB1939B8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DD77D-BAAE-079A-E1F6-FA3545DE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52C64A-8BA1-D026-6698-EF9BEA72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0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E0B7C-B9C4-77F6-AD9E-6A26B44B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61E91-CC33-3CEA-4B3B-A27D6EF3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42D3D-A1FF-6EA7-CE47-DDA34D96C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A66E89-D434-00F1-08D4-4089E66B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45C45A-4EA3-BDE7-6304-D4E0AE26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062D2-B704-74F1-0A1B-30596BF0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4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18472-746A-7759-4324-9AB84B25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566080-FBC4-C077-A75A-CBFAAE9FC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DFB1F7-FC82-1CD3-76BE-2BC4CE42F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933A0C-56DD-D5E5-B36E-1CCEABE5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73B61F-5B0A-85EE-01C8-E3C481C1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0A33A-82C4-1A2B-7DD8-0102602E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70CC23-57C3-E120-B38C-CAE1B63A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AE8C79-C095-92CF-0BFE-46CC89698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0DD04-BC09-1C6B-C2FD-F191B7DFF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E6A3A-F224-4FC7-B416-924F80EC68CF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39673-25FA-A0E6-E2AD-0D1825550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E86EBF-5E0C-F021-F364-89689CFE7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7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jpg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1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B9581F-37D4-1B07-E991-9D968FABC924}"/>
              </a:ext>
            </a:extLst>
          </p:cNvPr>
          <p:cNvSpPr txBox="1"/>
          <p:nvPr/>
        </p:nvSpPr>
        <p:spPr>
          <a:xfrm>
            <a:off x="6638925" y="201931"/>
            <a:ext cx="361291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254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cs-CZ" sz="6600" b="1" dirty="0">
                <a:ln w="9525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</a:rPr>
              <a:t>ŽIVOT         A SMRT</a:t>
            </a:r>
            <a:endParaRPr lang="es-ES" sz="6600" b="1" dirty="0">
              <a:ln w="9525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3A3C40-1FA1-28F6-83A6-D1B30970FC41}"/>
              </a:ext>
            </a:extLst>
          </p:cNvPr>
          <p:cNvSpPr txBox="1"/>
          <p:nvPr/>
        </p:nvSpPr>
        <p:spPr>
          <a:xfrm>
            <a:off x="9786026" y="5791200"/>
            <a:ext cx="230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705248"/>
                </a:solidFill>
              </a:rPr>
              <a:t>Le</a:t>
            </a:r>
            <a:r>
              <a:rPr lang="cs-CZ" b="1" dirty="0">
                <a:solidFill>
                  <a:srgbClr val="705248"/>
                </a:solidFill>
              </a:rPr>
              <a:t>k</a:t>
            </a:r>
            <a:r>
              <a:rPr lang="es-ES" b="1" dirty="0">
                <a:solidFill>
                  <a:srgbClr val="705248"/>
                </a:solidFill>
              </a:rPr>
              <a:t>c</a:t>
            </a:r>
            <a:r>
              <a:rPr lang="cs-CZ" b="1" dirty="0">
                <a:solidFill>
                  <a:srgbClr val="705248"/>
                </a:solidFill>
              </a:rPr>
              <a:t>e</a:t>
            </a:r>
            <a:r>
              <a:rPr lang="es-ES" b="1" dirty="0">
                <a:solidFill>
                  <a:srgbClr val="705248"/>
                </a:solidFill>
              </a:rPr>
              <a:t> 3</a:t>
            </a:r>
            <a:r>
              <a:rPr lang="cs-CZ" b="1" dirty="0">
                <a:solidFill>
                  <a:srgbClr val="705248"/>
                </a:solidFill>
              </a:rPr>
              <a:t> od 11.            do</a:t>
            </a:r>
            <a:r>
              <a:rPr lang="es-ES" b="1" dirty="0">
                <a:solidFill>
                  <a:srgbClr val="705248"/>
                </a:solidFill>
              </a:rPr>
              <a:t> 17</a:t>
            </a:r>
            <a:r>
              <a:rPr lang="cs-CZ" b="1" dirty="0">
                <a:solidFill>
                  <a:srgbClr val="705248"/>
                </a:solidFill>
              </a:rPr>
              <a:t>. ledna</a:t>
            </a:r>
            <a:r>
              <a:rPr lang="es-ES" b="1" dirty="0">
                <a:solidFill>
                  <a:srgbClr val="705248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6639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796C525-2524-4E06-2454-97EE290A3C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087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963B97-6F90-2FB0-AA7E-750C4343FD0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1"/>
                </a:solidFill>
              </a:rPr>
              <a:t>SJEDNOCENÍ A NEBOJÁCNÍ</a:t>
            </a:r>
            <a:endParaRPr lang="es-ES" sz="4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4E9A76-6A13-DEE8-8AF4-252970561211}"/>
              </a:ext>
            </a:extLst>
          </p:cNvPr>
          <p:cNvSpPr txBox="1"/>
          <p:nvPr/>
        </p:nvSpPr>
        <p:spPr>
          <a:xfrm>
            <a:off x="757237" y="683102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“… </a:t>
            </a:r>
            <a:r>
              <a:rPr lang="cs-CZ" b="1" dirty="0">
                <a:solidFill>
                  <a:srgbClr val="76483F"/>
                </a:solidFill>
                <a:latin typeface="Comic Sans MS" panose="030F0702030302020204" pitchFamily="66" charset="0"/>
              </a:rPr>
              <a:t>abych viděl, až přijdu, nebo nepřijdu-li, abych slyšel, že zakotveni v jednom Duchu vedete jednou myslí zápas ve víře v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evangeli</a:t>
            </a:r>
            <a:r>
              <a:rPr lang="cs-CZ" b="1" dirty="0">
                <a:solidFill>
                  <a:srgbClr val="76483F"/>
                </a:solidFill>
                <a:latin typeface="Comic Sans MS" panose="030F0702030302020204" pitchFamily="66" charset="0"/>
              </a:rPr>
              <a:t>um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27b)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57979A-1B1F-F91D-9960-9186BDFF3F5E}"/>
              </a:ext>
            </a:extLst>
          </p:cNvPr>
          <p:cNvSpPr txBox="1"/>
          <p:nvPr/>
        </p:nvSpPr>
        <p:spPr>
          <a:xfrm>
            <a:off x="2845212" y="1564931"/>
            <a:ext cx="6456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Být spravedlivý a spravedlivý nám nezaručuje život bez konfliktů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30). Naopak sám J</a:t>
            </a:r>
            <a:r>
              <a:rPr lang="cs-CZ" sz="2000" b="1" dirty="0"/>
              <a:t>ó</a:t>
            </a:r>
            <a:r>
              <a:rPr lang="es-ES" sz="2000" b="1" dirty="0"/>
              <a:t>b, kterého Bůh označil za "dokonalého a čestného muže, který se Boha bojí a vyhýbá se zlu" (Jób 1</a:t>
            </a:r>
            <a:r>
              <a:rPr lang="cs-CZ" sz="2000" b="1" dirty="0"/>
              <a:t>,</a:t>
            </a:r>
            <a:r>
              <a:rPr lang="es-ES" sz="2000" b="1" dirty="0"/>
              <a:t>8), trpěl strašlivým konfliktem s dílem nepřítele.</a:t>
            </a:r>
          </a:p>
        </p:txBody>
      </p:sp>
      <p:pic>
        <p:nvPicPr>
          <p:cNvPr id="6" name="Imagen 5" descr="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80EA016-F598-B686-AF3D-08C11DA90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3" y="1564931"/>
            <a:ext cx="2619313" cy="1964485"/>
          </a:xfrm>
          <a:prstGeom prst="roundRect">
            <a:avLst>
              <a:gd name="adj" fmla="val 126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BF8D2D96-378A-79CF-273A-F39A819C4D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660" y="1564931"/>
            <a:ext cx="2743200" cy="1891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E65F36A5-1B90-DC82-54E7-3D71303E88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52" y="3673469"/>
            <a:ext cx="2619313" cy="1475546"/>
          </a:xfrm>
          <a:prstGeom prst="round2DiagRect">
            <a:avLst>
              <a:gd name="adj1" fmla="val 0"/>
              <a:gd name="adj2" fmla="val 20657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uesto&#10;&#10;El contenido generado por IA puede ser incorrecto.">
            <a:extLst>
              <a:ext uri="{FF2B5EF4-FFF2-40B4-BE49-F238E27FC236}">
                <a16:creationId xmlns:a16="http://schemas.microsoft.com/office/drawing/2014/main" id="{A01869D3-62FE-429C-1AB8-CAFCC67145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6788" y="3745250"/>
            <a:ext cx="2747072" cy="2975329"/>
          </a:xfrm>
          <a:prstGeom prst="roundRect">
            <a:avLst>
              <a:gd name="adj" fmla="val 11111"/>
            </a:avLst>
          </a:prstGeom>
          <a:ln w="762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Imagen 13" descr="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32B02681-8B54-D5D4-D603-7BBBEAE3B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2" y="5293069"/>
            <a:ext cx="2619313" cy="147554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5AAEEF-EC64-00B8-9BFC-08B2668D8631}"/>
              </a:ext>
            </a:extLst>
          </p:cNvPr>
          <p:cNvSpPr txBox="1"/>
          <p:nvPr/>
        </p:nvSpPr>
        <p:spPr>
          <a:xfrm>
            <a:off x="2845210" y="5165143"/>
            <a:ext cx="64561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se dostaneme do konfliktu se zlem, nesmíme se nechat zastrašit těmi, kdo nám odporují</a:t>
            </a:r>
            <a:r>
              <a:rPr lang="cs-CZ" sz="2000" b="1" dirty="0"/>
              <a:t>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</a:t>
            </a:r>
            <a:r>
              <a:rPr lang="es-ES" sz="2000" b="1" dirty="0"/>
              <a:t>m 1</a:t>
            </a:r>
            <a:r>
              <a:rPr lang="cs-CZ" sz="2000" b="1" dirty="0"/>
              <a:t>,</a:t>
            </a:r>
            <a:r>
              <a:rPr lang="es-ES" sz="2000" b="1" dirty="0"/>
              <a:t>28). Pamatujme, že Satan je poražený nepřítel, neboť Kristus už vyhrál válku na kříži </a:t>
            </a:r>
            <a:r>
              <a:rPr lang="cs-CZ" sz="2000" b="1" dirty="0"/>
              <a:t>                        </a:t>
            </a:r>
            <a:r>
              <a:rPr lang="es-ES" sz="2000" b="1" dirty="0"/>
              <a:t>(Lukáš 10</a:t>
            </a:r>
            <a:r>
              <a:rPr lang="cs-CZ" sz="2000" b="1" dirty="0"/>
              <a:t>,</a:t>
            </a:r>
            <a:r>
              <a:rPr lang="es-ES" sz="2000" b="1" dirty="0"/>
              <a:t>18; 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4E5B4C-2C09-FC11-D350-C25857F5C5ED}"/>
              </a:ext>
            </a:extLst>
          </p:cNvPr>
          <p:cNvSpPr txBox="1"/>
          <p:nvPr/>
        </p:nvSpPr>
        <p:spPr>
          <a:xfrm>
            <a:off x="2845210" y="4375442"/>
            <a:ext cx="6456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Tato jednota cíle musí být spojena s modlitbou a studiem Slova (</a:t>
            </a:r>
            <a:r>
              <a:rPr lang="cs-CZ" sz="2000" b="1" dirty="0"/>
              <a:t>list </a:t>
            </a:r>
            <a:r>
              <a:rPr lang="es-ES" sz="2000" b="1" dirty="0"/>
              <a:t>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18;</a:t>
            </a:r>
            <a:r>
              <a:rPr lang="cs-CZ" sz="2000" b="1" dirty="0"/>
              <a:t> list</a:t>
            </a:r>
            <a:r>
              <a:rPr lang="es-ES" sz="2000" b="1" dirty="0"/>
              <a:t> Fil</a:t>
            </a:r>
            <a:r>
              <a:rPr lang="cs-CZ" sz="2000" b="1" dirty="0" err="1"/>
              <a:t>ipským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E3ED77-6695-B46C-99C0-5F9C7164484D}"/>
              </a:ext>
            </a:extLst>
          </p:cNvPr>
          <p:cNvSpPr txBox="1"/>
          <p:nvPr/>
        </p:nvSpPr>
        <p:spPr>
          <a:xfrm>
            <a:off x="2845209" y="3277963"/>
            <a:ext cx="6456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válce, do které jsme ponořeni, hraje jednota důležitou roli. Pavel nás nabádá, abychom společně bojovali na obranu evangelia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27b).</a:t>
            </a:r>
          </a:p>
        </p:txBody>
      </p:sp>
    </p:spTree>
    <p:extLst>
      <p:ext uri="{BB962C8B-B14F-4D97-AF65-F5344CB8AC3E}">
        <p14:creationId xmlns:p14="http://schemas.microsoft.com/office/powerpoint/2010/main" val="13565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541802-E730-94E9-7926-DF41F680B0E2}"/>
              </a:ext>
            </a:extLst>
          </p:cNvPr>
          <p:cNvSpPr txBox="1"/>
          <p:nvPr/>
        </p:nvSpPr>
        <p:spPr>
          <a:xfrm>
            <a:off x="2267018" y="1720840"/>
            <a:ext cx="89327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“Kolik let jsme v zahradě Páně? Jaký úžitek jsme měli pro Mistra? Jak čelíme Božímu hledajícímu oku? Rosteme v úctě, lásce, pokoře a důvěře v Boha? Chováme vděčnost za všechny Jeho milosti? Snažíme se požehnat těm kolem nás? Projevujeme ducha Ježíše ve svých rodinách? Učíme naše děti Jeho slovo a vyprávíme jim o Božích úžasných skutcích? Křesťan má představovat Ježíše jak jako dobrého, tak jako pro dobro. Pak vůně života a krása charakteru odhalí, že je Božím dítětem, dědicem nebe”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E7FFFB-3419-8E23-03C7-B3B8BCE8F252}"/>
              </a:ext>
            </a:extLst>
          </p:cNvPr>
          <p:cNvSpPr txBox="1"/>
          <p:nvPr/>
        </p:nvSpPr>
        <p:spPr>
          <a:xfrm>
            <a:off x="4225191" y="5914717"/>
            <a:ext cx="673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E. G. W.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Ye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Shall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Receive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1">
                    <a:lumMod val="50000"/>
                  </a:schemeClr>
                </a:solidFill>
              </a:rPr>
              <a:t>Power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 strana 353</a:t>
            </a:r>
            <a:r>
              <a:rPr lang="cs-CZ" sz="1200" b="1" dirty="0">
                <a:solidFill>
                  <a:schemeClr val="accent1">
                    <a:lumMod val="50000"/>
                  </a:schemeClr>
                </a:solidFill>
              </a:rPr>
              <a:t>- neautorizovaný překlad: Ivo Kapec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87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43418" y="219456"/>
            <a:ext cx="2946207" cy="66171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cs-CZ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Život, to je   pro mne Kristus, a smrt je         pro mne zisk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Filips</a:t>
            </a: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kým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cs-CZ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A508E9-0C2F-04EE-CAD3-DB6FAD2CCB8E}"/>
              </a:ext>
            </a:extLst>
          </p:cNvPr>
          <p:cNvSpPr txBox="1"/>
          <p:nvPr/>
        </p:nvSpPr>
        <p:spPr>
          <a:xfrm>
            <a:off x="4229100" y="4000500"/>
            <a:ext cx="7772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Žít pro Krista, nebo zemřít pro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rist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Kristus bude oslaven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10-20</a:t>
            </a:r>
            <a:r>
              <a:rPr lang="cs-CZ" sz="2000" b="1" dirty="0"/>
              <a:t>.</a:t>
            </a:r>
            <a:r>
              <a:rPr lang="es-ES" sz="2000" b="1" dirty="0"/>
              <a:t>25-26)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„Smrt je pro mne zisk“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21-22)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Pevné přesvědčení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23-24)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Co znamená žít pro 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rist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Stůjte pevně v jednotě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27a)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Sjednocení a nebojácní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27b-30)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584D60-18BA-0678-C54C-0B1378B73E48}"/>
              </a:ext>
            </a:extLst>
          </p:cNvPr>
          <p:cNvSpPr txBox="1"/>
          <p:nvPr/>
        </p:nvSpPr>
        <p:spPr>
          <a:xfrm>
            <a:off x="295275" y="85548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čekal, až ho nemilosrdný Nero posoudí. Jeho budoucnost závisela více na </a:t>
            </a:r>
            <a:r>
              <a:rPr lang="cs-CZ" sz="2000" b="1" dirty="0"/>
              <a:t>císař</a:t>
            </a:r>
            <a:r>
              <a:rPr lang="es-ES" sz="2000" b="1" dirty="0"/>
              <a:t>ově duševním stavu </a:t>
            </a:r>
            <a:r>
              <a:rPr lang="cs-CZ" sz="2000" b="1" dirty="0"/>
              <a:t>                             </a:t>
            </a:r>
            <a:r>
              <a:rPr lang="es-ES" sz="2000" b="1" dirty="0"/>
              <a:t>než na spravedlnosti.</a:t>
            </a:r>
          </a:p>
        </p:txBody>
      </p:sp>
      <p:pic>
        <p:nvPicPr>
          <p:cNvPr id="5" name="Imagen 4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8ACAB702-227B-93FC-8AA6-0401C48F3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2899" y="119959"/>
            <a:ext cx="3933826" cy="3712366"/>
          </a:xfrm>
          <a:prstGeom prst="rect">
            <a:avLst/>
          </a:prstGeom>
          <a:ln w="38100" cap="sq">
            <a:solidFill>
              <a:srgbClr val="F55D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oto, viejo, tabla, fuego&#10;&#10;El contenido generado por IA puede ser incorrecto.">
            <a:extLst>
              <a:ext uri="{FF2B5EF4-FFF2-40B4-BE49-F238E27FC236}">
                <a16:creationId xmlns:a16="http://schemas.microsoft.com/office/drawing/2014/main" id="{5A984E75-9235-133A-2277-EF565F16E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514310"/>
            <a:ext cx="2695575" cy="312530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77FA352-1C5F-F410-391B-89568D68C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634967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0114DAD2-D8FB-B9C8-3772-C8083F805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97703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&#10;&#10;El contenido generado por IA puede ser incorrecto.">
            <a:extLst>
              <a:ext uri="{FF2B5EF4-FFF2-40B4-BE49-F238E27FC236}">
                <a16:creationId xmlns:a16="http://schemas.microsoft.com/office/drawing/2014/main" id="{8A1E8E96-0DDB-2FDF-32C8-66D45FE4A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20876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283D31CF-5041-0E57-A452-19270C327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81707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C883712A-ACDD-4BB5-D497-30C1E0842E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451884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9A20F7CA-C8B9-C52E-F5A8-3D9BAEE98E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4016574"/>
            <a:ext cx="657658" cy="352425"/>
          </a:xfrm>
          <a:prstGeom prst="rect">
            <a:avLst/>
          </a:prstGeom>
        </p:spPr>
      </p:pic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9710B8C8-7BBC-FC12-2216-37CE206B7A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5567251"/>
            <a:ext cx="657658" cy="3524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4F159F-A519-936A-20D3-A4E7F6EAE216}"/>
              </a:ext>
            </a:extLst>
          </p:cNvPr>
          <p:cNvSpPr txBox="1"/>
          <p:nvPr/>
        </p:nvSpPr>
        <p:spPr>
          <a:xfrm>
            <a:off x="295275" y="2411213"/>
            <a:ext cx="7362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Pokud však jeho smrt měla být pro dobro evangelia (jako jeho vězení), byl ochoten položit svůj život za Krista.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E769E4-4F91-94EA-246A-30AAACAB5B87}"/>
              </a:ext>
            </a:extLst>
          </p:cNvPr>
          <p:cNvSpPr txBox="1"/>
          <p:nvPr/>
        </p:nvSpPr>
        <p:spPr>
          <a:xfrm>
            <a:off x="295274" y="1248381"/>
            <a:ext cx="7362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věděl, že jeho osud není ve skutečnosti v Neronových rukou, ale v Božích. Proto byl přesvědčen, že podle modliteb, které za něj byly v kostelech proneseno, bude osvobozen.</a:t>
            </a:r>
          </a:p>
        </p:txBody>
      </p:sp>
    </p:spTree>
    <p:extLst>
      <p:ext uri="{BB962C8B-B14F-4D97-AF65-F5344CB8AC3E}">
        <p14:creationId xmlns:p14="http://schemas.microsoft.com/office/powerpoint/2010/main" val="3824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D0E7C6-E451-E2EC-A258-F67F397255C8}"/>
              </a:ext>
            </a:extLst>
          </p:cNvPr>
          <p:cNvSpPr txBox="1"/>
          <p:nvPr/>
        </p:nvSpPr>
        <p:spPr>
          <a:xfrm>
            <a:off x="292032" y="596579"/>
            <a:ext cx="757764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ŽÍT PRO KRISTA, NEBO ZEMŘÍT PRO KRISTA?</a:t>
            </a:r>
            <a:endParaRPr lang="es-E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1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A37461A-A810-2BF0-6CAC-358A01349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440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E6DEE6-8984-C0E4-6596-00411FF97FA3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 w="15875">
                  <a:noFill/>
                  <a:prstDash val="solid"/>
                </a:ln>
                <a:solidFill>
                  <a:srgbClr val="697DB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KRISTUS BUDE OSLAVEN</a:t>
            </a:r>
            <a:endParaRPr lang="es-ES" sz="4400" b="1" spc="300" dirty="0">
              <a:ln w="15875">
                <a:noFill/>
                <a:prstDash val="solid"/>
              </a:ln>
              <a:solidFill>
                <a:srgbClr val="697DB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E2C81B-0833-C1E1-D548-3934E29DB94F}"/>
              </a:ext>
            </a:extLst>
          </p:cNvPr>
          <p:cNvSpPr txBox="1"/>
          <p:nvPr/>
        </p:nvSpPr>
        <p:spPr>
          <a:xfrm>
            <a:off x="0" y="6904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Toužebně očekávám a doufám, že v ničem nebudu zahanben, </a:t>
            </a:r>
            <a:r>
              <a:rPr lang="cs-CZ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alke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veřejně a směle jako vždycky                    i nyní na mně bude oslaven Kristus, ať životem, ať smrtí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(Filips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3F8635-DB1A-85FC-6E69-281539611746}"/>
              </a:ext>
            </a:extLst>
          </p:cNvPr>
          <p:cNvSpPr txBox="1"/>
          <p:nvPr/>
        </p:nvSpPr>
        <p:spPr>
          <a:xfrm>
            <a:off x="3477210" y="1344007"/>
            <a:ext cx="5676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se radoval z utrpení, která snášel, a nebyla vzácná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24a; 2.</a:t>
            </a:r>
            <a:r>
              <a:rPr lang="cs-CZ" sz="2000" b="1" dirty="0"/>
              <a:t> list</a:t>
            </a:r>
            <a:r>
              <a:rPr lang="es-ES" sz="2000" b="1" dirty="0"/>
              <a:t> Korintským 11</a:t>
            </a:r>
            <a:r>
              <a:rPr lang="cs-CZ" sz="2000" b="1" dirty="0"/>
              <a:t>,</a:t>
            </a:r>
            <a:r>
              <a:rPr lang="es-ES" sz="2000" b="1" dirty="0"/>
              <a:t>23-27). Samozřejmě se neradoval z utrpení samotného, ale z příčin, kvůli kterým trpěl těžkostmi, jednou z nich bylo prospěch, který přinesl Kristově církvi</a:t>
            </a:r>
            <a:r>
              <a:rPr lang="cs-CZ" sz="2000" b="1" dirty="0"/>
              <a:t>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Kolo</a:t>
            </a:r>
            <a:r>
              <a:rPr lang="cs-CZ" sz="2000" b="1" dirty="0" err="1"/>
              <a:t>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24b; 2.</a:t>
            </a:r>
            <a:r>
              <a:rPr lang="cs-CZ" sz="2000" b="1" dirty="0"/>
              <a:t> list</a:t>
            </a:r>
            <a:r>
              <a:rPr lang="es-ES" sz="2000" b="1" dirty="0"/>
              <a:t> Korintským 11</a:t>
            </a:r>
            <a:r>
              <a:rPr lang="cs-CZ" sz="2000" b="1" dirty="0"/>
              <a:t>,</a:t>
            </a:r>
            <a:r>
              <a:rPr lang="es-ES" sz="2000" b="1" dirty="0"/>
              <a:t>28).</a:t>
            </a:r>
          </a:p>
        </p:txBody>
      </p:sp>
      <p:pic>
        <p:nvPicPr>
          <p:cNvPr id="4" name="Imagen 3" descr="Imagen que contiene perro, hombre, tabla, grupo&#10;&#10;El contenido generado por IA puede ser incorrecto.">
            <a:extLst>
              <a:ext uri="{FF2B5EF4-FFF2-40B4-BE49-F238E27FC236}">
                <a16:creationId xmlns:a16="http://schemas.microsoft.com/office/drawing/2014/main" id="{77274124-6AB0-65E7-0120-2DC7121C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7" y="1459914"/>
            <a:ext cx="3131136" cy="3067170"/>
          </a:xfrm>
          <a:prstGeom prst="rect">
            <a:avLst/>
          </a:prstGeom>
          <a:ln w="38100" cap="sq">
            <a:solidFill>
              <a:srgbClr val="465A9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ACBC3ACC-2621-93EA-F31A-03100E42C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99" y="4667770"/>
            <a:ext cx="1847301" cy="205674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xto, foto, grupo, hombre&#10;&#10;El contenido generado por IA puede ser incorrecto.">
            <a:extLst>
              <a:ext uri="{FF2B5EF4-FFF2-40B4-BE49-F238E27FC236}">
                <a16:creationId xmlns:a16="http://schemas.microsoft.com/office/drawing/2014/main" id="{E2D236A5-9AB7-0F14-CFBD-B1C003252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3225" y="1459913"/>
            <a:ext cx="2695575" cy="307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648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0F703C-8C91-47F8-404C-C7B61DA7087D}"/>
              </a:ext>
            </a:extLst>
          </p:cNvPr>
          <p:cNvSpPr txBox="1"/>
          <p:nvPr/>
        </p:nvSpPr>
        <p:spPr>
          <a:xfrm>
            <a:off x="203201" y="4563139"/>
            <a:ext cx="9836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svém listu Filipanům Pavel jasně uvádí, že prozatím neočekával, že Ježíše povýší jeho smrtí, ale doufal, že skrze modlitby církve a působení Ducha svatého bude osvobozen a bude pokračovat ve službě Kristu svým životem</a:t>
            </a:r>
            <a:r>
              <a:rPr lang="cs-CZ" sz="2000" b="1" dirty="0"/>
              <a:t>                 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Filipským 1</a:t>
            </a:r>
            <a:r>
              <a:rPr lang="cs-CZ" sz="2000" b="1" dirty="0"/>
              <a:t>,</a:t>
            </a:r>
            <a:r>
              <a:rPr lang="es-ES" sz="2000" b="1" dirty="0"/>
              <a:t>19</a:t>
            </a:r>
            <a:r>
              <a:rPr lang="cs-CZ" sz="2000" b="1" dirty="0"/>
              <a:t>.</a:t>
            </a:r>
            <a:r>
              <a:rPr lang="es-ES" sz="2000" b="1" dirty="0"/>
              <a:t>25-26).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FEB025-3047-918B-9617-B0F0BEC568CF}"/>
              </a:ext>
            </a:extLst>
          </p:cNvPr>
          <p:cNvSpPr txBox="1"/>
          <p:nvPr/>
        </p:nvSpPr>
        <p:spPr>
          <a:xfrm>
            <a:off x="3477210" y="3569126"/>
            <a:ext cx="5713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napodoboval Ježíše v jeho utrpení – a dokonce i v jeho smrti – byl Kristus v Pavlovi povýšen</a:t>
            </a:r>
            <a:r>
              <a:rPr lang="cs-CZ" sz="2000" b="1" dirty="0"/>
              <a:t> (list Filipským1,20)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E9D845-D687-8C44-B629-793DDBA55EFA}"/>
              </a:ext>
            </a:extLst>
          </p:cNvPr>
          <p:cNvSpPr txBox="1"/>
          <p:nvPr/>
        </p:nvSpPr>
        <p:spPr>
          <a:xfrm>
            <a:off x="203199" y="5864929"/>
            <a:ext cx="9836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Kvůli zlu, které v našem světě panuje, žít tak, jak žil Kristus, často znamená utrpení stejně jako Kristus a v některých případech i smrt stejně jako Kristus </a:t>
            </a:r>
            <a:r>
              <a:rPr lang="cs-CZ" sz="2000" b="1" dirty="0"/>
              <a:t>                                         </a:t>
            </a:r>
            <a:r>
              <a:rPr lang="es-ES" sz="2000" b="1" dirty="0"/>
              <a:t>(2</a:t>
            </a:r>
            <a:r>
              <a:rPr lang="cs-CZ" sz="2000" b="1" dirty="0"/>
              <a:t>. list</a:t>
            </a:r>
            <a:r>
              <a:rPr lang="es-ES" sz="2000" b="1" dirty="0"/>
              <a:t> Tim</a:t>
            </a:r>
            <a:r>
              <a:rPr lang="cs-CZ" sz="2000" b="1" dirty="0" err="1"/>
              <a:t>oteovi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</p:spTree>
    <p:extLst>
      <p:ext uri="{BB962C8B-B14F-4D97-AF65-F5344CB8AC3E}">
        <p14:creationId xmlns:p14="http://schemas.microsoft.com/office/powerpoint/2010/main" val="20472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4EE5C67-C28B-5920-4EEE-8F742EA9F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104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8E344E-BCA5-560B-BB57-43533D1A6F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„SMRT JE PRO MNE ZISK“</a:t>
            </a:r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9B2653-45FB-144C-F1B0-64F843EEAE86}"/>
              </a:ext>
            </a:extLst>
          </p:cNvPr>
          <p:cNvSpPr txBox="1"/>
          <p:nvPr/>
        </p:nvSpPr>
        <p:spPr>
          <a:xfrm>
            <a:off x="1490662" y="662672"/>
            <a:ext cx="921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Život, to je pro mne Kristus, a smrt je pro mne zisk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B4F8F5-0033-652D-1453-186A9FF5CFD2}"/>
              </a:ext>
            </a:extLst>
          </p:cNvPr>
          <p:cNvSpPr txBox="1"/>
          <p:nvPr/>
        </p:nvSpPr>
        <p:spPr>
          <a:xfrm>
            <a:off x="4498413" y="1281782"/>
            <a:ext cx="560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Kořen veškerého utrpení spočívá v</a:t>
            </a:r>
            <a:r>
              <a:rPr lang="cs-CZ" sz="2000" b="1" dirty="0"/>
              <a:t>e vesmír-</a:t>
            </a:r>
            <a:r>
              <a:rPr lang="cs-CZ" sz="2000" b="1" dirty="0" err="1"/>
              <a:t>ném</a:t>
            </a:r>
            <a:r>
              <a:rPr lang="cs-CZ" sz="2000" b="1" dirty="0"/>
              <a:t> konfliktu</a:t>
            </a:r>
            <a:r>
              <a:rPr lang="es-ES" sz="2000" b="1" dirty="0"/>
              <a:t>, který se dnes vede mezi dobrem a zlem, mezi Kristem a Satanem.</a:t>
            </a:r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7FB4531-D7B7-FD5D-3579-2410F402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76386" y="1281782"/>
            <a:ext cx="1851253" cy="23237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55B9593E-A811-747F-E40B-10B84996D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1360443"/>
            <a:ext cx="4258852" cy="2395605"/>
          </a:xfrm>
          <a:prstGeom prst="snip2DiagRect">
            <a:avLst>
              <a:gd name="adj1" fmla="val 985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A625D81-8326-52CB-4F5B-03FC206CB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4064033"/>
            <a:ext cx="4258852" cy="2555727"/>
          </a:xfrm>
          <a:prstGeom prst="snip2DiagRect">
            <a:avLst>
              <a:gd name="adj1" fmla="val 0"/>
              <a:gd name="adj2" fmla="val 858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8245A93-8F27-E7B1-C036-139684C3E5AD}"/>
              </a:ext>
            </a:extLst>
          </p:cNvPr>
          <p:cNvSpPr txBox="1"/>
          <p:nvPr/>
        </p:nvSpPr>
        <p:spPr>
          <a:xfrm>
            <a:off x="4498412" y="3649136"/>
            <a:ext cx="7460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používáme zbraně jako pravda a spravedlnost</a:t>
            </a:r>
            <a:r>
              <a:rPr lang="cs-CZ" sz="2000" b="1" dirty="0"/>
              <a:t>                                       </a:t>
            </a:r>
            <a:r>
              <a:rPr lang="es-ES" sz="2000" b="1" dirty="0"/>
              <a:t> (2.</a:t>
            </a:r>
            <a:r>
              <a:rPr lang="cs-CZ" sz="2000" b="1" dirty="0"/>
              <a:t> list</a:t>
            </a:r>
            <a:r>
              <a:rPr lang="es-ES" sz="2000" b="1" dirty="0"/>
              <a:t> Korintským 6</a:t>
            </a:r>
            <a:r>
              <a:rPr lang="cs-CZ" sz="2000" b="1" dirty="0"/>
              <a:t>,</a:t>
            </a:r>
            <a:r>
              <a:rPr lang="es-ES" sz="2000" b="1" dirty="0"/>
              <a:t>4-7). Mocné zbraně</a:t>
            </a:r>
            <a:r>
              <a:rPr lang="cs-CZ" sz="2000" b="1" dirty="0"/>
              <a:t> k</a:t>
            </a:r>
            <a:r>
              <a:rPr lang="es-ES" sz="2000" b="1" dirty="0"/>
              <a:t> „</a:t>
            </a:r>
            <a:r>
              <a:rPr lang="cs-CZ" sz="2000" b="1" dirty="0"/>
              <a:t>boření hradeb</a:t>
            </a:r>
            <a:r>
              <a:rPr lang="es-ES" sz="2000" b="1" dirty="0"/>
              <a:t>" </a:t>
            </a:r>
            <a:r>
              <a:rPr lang="cs-CZ" sz="2000" b="1" dirty="0"/>
              <a:t>                     </a:t>
            </a:r>
            <a:r>
              <a:rPr lang="es-ES" sz="2000" b="1" dirty="0"/>
              <a:t>(2.</a:t>
            </a:r>
            <a:r>
              <a:rPr lang="cs-CZ" sz="2000" b="1" dirty="0"/>
              <a:t> list</a:t>
            </a:r>
            <a:r>
              <a:rPr lang="es-ES" sz="2000" b="1" dirty="0"/>
              <a:t> Korintským 10</a:t>
            </a:r>
            <a:r>
              <a:rPr lang="cs-CZ" sz="2000" b="1" dirty="0"/>
              <a:t>,</a:t>
            </a:r>
            <a:r>
              <a:rPr lang="es-ES" sz="2000" b="1" dirty="0"/>
              <a:t>3-5).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7C9449-4796-1F1A-A2E7-BE62D6C3F01B}"/>
              </a:ext>
            </a:extLst>
          </p:cNvPr>
          <p:cNvSpPr txBox="1"/>
          <p:nvPr/>
        </p:nvSpPr>
        <p:spPr>
          <a:xfrm>
            <a:off x="4498411" y="4678925"/>
            <a:ext cx="6075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co se stane, když v bitvě skončí smrt spravedlivých? Podle Pavla to pro nás znamená zisk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21).</a:t>
            </a:r>
          </a:p>
        </p:txBody>
      </p:sp>
      <p:pic>
        <p:nvPicPr>
          <p:cNvPr id="19" name="Imagen 18" descr="Imagen que contiene persona, hombre, montar a caballo, joven&#10;&#10;El contenido generado por IA puede ser incorrecto.">
            <a:extLst>
              <a:ext uri="{FF2B5EF4-FFF2-40B4-BE49-F238E27FC236}">
                <a16:creationId xmlns:a16="http://schemas.microsoft.com/office/drawing/2014/main" id="{EF6FEA52-C68D-C286-B087-E5B9D4F35D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2808" y="4649594"/>
            <a:ext cx="1443360" cy="201593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41B137-7AA2-65BC-145F-76FBAC88EF09}"/>
              </a:ext>
            </a:extLst>
          </p:cNvPr>
          <p:cNvSpPr txBox="1"/>
          <p:nvPr/>
        </p:nvSpPr>
        <p:spPr>
          <a:xfrm>
            <a:off x="4498411" y="2311571"/>
            <a:ext cx="5609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 je duchovní válka, kterou je třeba vést duchovními zbraněmi. Stoupenci nepřítele používají nelegální zbraně proti křesťanům (lhaní, kritika, skupinový tlak, ...)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B5176E-8645-2DE4-59F3-116327B022B7}"/>
              </a:ext>
            </a:extLst>
          </p:cNvPr>
          <p:cNvSpPr txBox="1"/>
          <p:nvPr/>
        </p:nvSpPr>
        <p:spPr>
          <a:xfrm>
            <a:off x="4498411" y="5708713"/>
            <a:ext cx="6075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 nás, kteří jsme věrní Kristu, smrt nás staví mimo dosah nepřítele a zbavuje nás veškerého utrpení (Přísl</a:t>
            </a:r>
            <a:r>
              <a:rPr lang="cs-CZ" sz="2000" b="1" dirty="0" err="1"/>
              <a:t>oví</a:t>
            </a:r>
            <a:r>
              <a:rPr lang="es-ES" sz="2000" b="1" dirty="0"/>
              <a:t> 14</a:t>
            </a:r>
            <a:r>
              <a:rPr lang="cs-CZ" sz="2000" b="1" dirty="0"/>
              <a:t>,</a:t>
            </a:r>
            <a:r>
              <a:rPr lang="es-ES" sz="2000" b="1" dirty="0"/>
              <a:t>32; I</a:t>
            </a:r>
            <a:r>
              <a:rPr lang="cs-CZ" sz="2000" b="1" dirty="0" err="1"/>
              <a:t>zaiáš</a:t>
            </a:r>
            <a:r>
              <a:rPr lang="es-ES" sz="2000" b="1" dirty="0"/>
              <a:t> 57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</p:spTree>
    <p:extLst>
      <p:ext uri="{BB962C8B-B14F-4D97-AF65-F5344CB8AC3E}">
        <p14:creationId xmlns:p14="http://schemas.microsoft.com/office/powerpoint/2010/main" val="35521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17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74D47-2449-D61A-8194-A2AA36FA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155BCBC-C0D8-80D9-39CB-80F27A658C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87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AB753B-6521-4081-3CAB-885A3853951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A825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PEVNÉ PŘESVĚDČENÍ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rgbClr val="A8252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36ED0-9208-C01D-95D0-F5E6BF304721}"/>
              </a:ext>
            </a:extLst>
          </p:cNvPr>
          <p:cNvSpPr txBox="1"/>
          <p:nvPr/>
        </p:nvSpPr>
        <p:spPr>
          <a:xfrm>
            <a:off x="266700" y="652373"/>
            <a:ext cx="11658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Táhne mne to na obě strany: Toužím odejít a být s Kristem, což je jistě mnohem lepší;                            ale zůstat v tomto těle je zase potřebnější pro vás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23-24)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F1F75E-D7D1-6E9E-298E-F72DB175F88C}"/>
              </a:ext>
            </a:extLst>
          </p:cNvPr>
          <p:cNvSpPr txBox="1"/>
          <p:nvPr/>
        </p:nvSpPr>
        <p:spPr>
          <a:xfrm>
            <a:off x="266700" y="1390650"/>
            <a:ext cx="11658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Ačkoliv se nemohl rozhodnout, Pablo je rozpolcený mezi dvěma možnostmi (</a:t>
            </a:r>
            <a:r>
              <a:rPr lang="cs-CZ" sz="2000" b="1" dirty="0"/>
              <a:t>list </a:t>
            </a:r>
            <a:r>
              <a:rPr lang="es-ES" sz="2000" b="1" dirty="0"/>
              <a:t>Fl</a:t>
            </a:r>
            <a:r>
              <a:rPr lang="cs-CZ" sz="2000" b="1" dirty="0" err="1"/>
              <a:t>ii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23-24):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14A918F-417B-0117-4C1C-4EEF5260D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773855"/>
              </p:ext>
            </p:extLst>
          </p:nvPr>
        </p:nvGraphicFramePr>
        <p:xfrm>
          <a:off x="342899" y="1790761"/>
          <a:ext cx="2933701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1FBE145-AAF7-6E81-C73C-54F370002006}"/>
              </a:ext>
            </a:extLst>
          </p:cNvPr>
          <p:cNvSpPr txBox="1"/>
          <p:nvPr/>
        </p:nvSpPr>
        <p:spPr>
          <a:xfrm>
            <a:off x="94390" y="2913042"/>
            <a:ext cx="6742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Tím, že tento text vezmeme izolovaně, můžeme usoudit, že Pavel učí, že jakmile zemřeme, vystoupíme do nebe, abychom byli s Ježíšem, což odporuje jiným biblickým pasážím (K</a:t>
            </a:r>
            <a:r>
              <a:rPr lang="cs-CZ" sz="2000" b="1" dirty="0" err="1"/>
              <a:t>azate</a:t>
            </a:r>
            <a:r>
              <a:rPr lang="es-ES" sz="2000" b="1" dirty="0"/>
              <a:t>l 9</a:t>
            </a:r>
            <a:r>
              <a:rPr lang="cs-CZ" sz="2000" b="1" dirty="0"/>
              <a:t>,</a:t>
            </a:r>
            <a:r>
              <a:rPr lang="es-ES" sz="2000" b="1" dirty="0"/>
              <a:t>5; Žalm 6</a:t>
            </a:r>
            <a:r>
              <a:rPr lang="cs-CZ" sz="2000" b="1" dirty="0"/>
              <a:t>,</a:t>
            </a:r>
            <a:r>
              <a:rPr lang="es-ES" sz="2000" b="1" dirty="0"/>
              <a:t>5).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CDB3BF5-0185-4E76-6A29-A6116F62D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917" y="1951077"/>
            <a:ext cx="5106258" cy="4744998"/>
          </a:xfrm>
          <a:prstGeom prst="roundRect">
            <a:avLst>
              <a:gd name="adj" fmla="val 755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77BDBD-4D77-E4DA-86A7-3C056241C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779457"/>
              </p:ext>
            </p:extLst>
          </p:nvPr>
        </p:nvGraphicFramePr>
        <p:xfrm>
          <a:off x="3276599" y="1790761"/>
          <a:ext cx="3513867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A2B15E1-F9B1-88C3-1C1C-4CB2A3BB950C}"/>
              </a:ext>
            </a:extLst>
          </p:cNvPr>
          <p:cNvSpPr txBox="1"/>
          <p:nvPr/>
        </p:nvSpPr>
        <p:spPr>
          <a:xfrm>
            <a:off x="94390" y="5236755"/>
            <a:ext cx="67722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 jiné příležitosti Pavel přirovnává tělo ke stanu, který se rozpadá (umírá), aby byl oblečen do nesmrtelnosti </a:t>
            </a:r>
            <a:r>
              <a:rPr lang="cs-CZ" sz="2000" b="1" dirty="0"/>
              <a:t>              </a:t>
            </a:r>
            <a:r>
              <a:rPr lang="es-ES" sz="2000" b="1" dirty="0"/>
              <a:t>(2</a:t>
            </a:r>
            <a:r>
              <a:rPr lang="cs-CZ" sz="2000" b="1" dirty="0"/>
              <a:t>. list</a:t>
            </a:r>
            <a:r>
              <a:rPr lang="es-ES" sz="2000" b="1" dirty="0"/>
              <a:t> Korintským 5</a:t>
            </a:r>
            <a:r>
              <a:rPr lang="cs-CZ" sz="2000" b="1" dirty="0"/>
              <a:t>,</a:t>
            </a:r>
            <a:r>
              <a:rPr lang="es-ES" sz="2000" b="1" dirty="0"/>
              <a:t>1-4). Upřesňuje však, že toto zakrytí nastává při Druhém příchodu, nikoli v době smrti </a:t>
            </a:r>
            <a:r>
              <a:rPr lang="cs-CZ" sz="2000" b="1" dirty="0"/>
              <a:t>                             </a:t>
            </a:r>
            <a:r>
              <a:rPr lang="es-ES" sz="2000" b="1" dirty="0"/>
              <a:t>(1.</a:t>
            </a:r>
            <a:r>
              <a:rPr lang="cs-CZ" sz="2000" b="1" dirty="0"/>
              <a:t> </a:t>
            </a:r>
            <a:r>
              <a:rPr lang="cs-CZ" sz="2000" b="1" dirty="0" err="1"/>
              <a:t>lisst</a:t>
            </a:r>
            <a:r>
              <a:rPr lang="es-ES" sz="2000" b="1" dirty="0"/>
              <a:t> Korintským 15</a:t>
            </a:r>
            <a:r>
              <a:rPr lang="cs-CZ" sz="2000" b="1" dirty="0"/>
              <a:t>,</a:t>
            </a:r>
            <a:r>
              <a:rPr lang="es-ES" sz="2000" b="1" dirty="0"/>
              <a:t>42</a:t>
            </a:r>
            <a:r>
              <a:rPr lang="cs-CZ" sz="2000" b="1" dirty="0"/>
              <a:t>.</a:t>
            </a:r>
            <a:r>
              <a:rPr lang="es-ES" sz="2000" b="1" dirty="0"/>
              <a:t>51-54).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3E1803-AEFD-3802-EBEB-BC34BF7B54E3}"/>
              </a:ext>
            </a:extLst>
          </p:cNvPr>
          <p:cNvSpPr txBox="1"/>
          <p:nvPr/>
        </p:nvSpPr>
        <p:spPr>
          <a:xfrm>
            <a:off x="94390" y="4382675"/>
            <a:ext cx="6867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stejném listu Filipským říká, že aby byl plně s Kristem, musí počkat na okamžik vzkříšení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8-11).</a:t>
            </a:r>
          </a:p>
        </p:txBody>
      </p:sp>
    </p:spTree>
    <p:extLst>
      <p:ext uri="{BB962C8B-B14F-4D97-AF65-F5344CB8AC3E}">
        <p14:creationId xmlns:p14="http://schemas.microsoft.com/office/powerpoint/2010/main" val="17842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9" grpId="0"/>
      <p:bldGraphic spid="2" grpId="0" uiExpand="1">
        <p:bldSub>
          <a:bldDgm bld="one"/>
        </p:bldSub>
      </p:bldGraphic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D75BC-AF8B-00C1-EFD0-FCC4FC05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AFE6D-C8F3-D6B1-1BDE-1F98E98261FD}"/>
              </a:ext>
            </a:extLst>
          </p:cNvPr>
          <p:cNvSpPr txBox="1"/>
          <p:nvPr/>
        </p:nvSpPr>
        <p:spPr>
          <a:xfrm>
            <a:off x="3570051" y="1351508"/>
            <a:ext cx="81250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8800" b="1" dirty="0">
                <a:ln w="22225">
                  <a:solidFill>
                    <a:srgbClr val="00766E"/>
                  </a:solidFill>
                  <a:prstDash val="solid"/>
                </a:ln>
                <a:solidFill>
                  <a:srgbClr val="E5A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ZNAMENÁ ŽÍT PRO KRISTA?</a:t>
            </a:r>
            <a:endParaRPr lang="es-ES" sz="8800" b="1" dirty="0">
              <a:ln w="22225">
                <a:solidFill>
                  <a:srgbClr val="00766E"/>
                </a:solidFill>
                <a:prstDash val="solid"/>
              </a:ln>
              <a:solidFill>
                <a:srgbClr val="E5A5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3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A8ED624-9D7D-8664-AFB8-B631F9422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224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286A91D2-8216-057A-08CC-DBB597E79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04279" y="1249681"/>
            <a:ext cx="6179873" cy="5532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857F6A-C095-A8A2-0B19-42F9D38B12AA}"/>
              </a:ext>
            </a:extLst>
          </p:cNvPr>
          <p:cNvSpPr txBox="1"/>
          <p:nvPr/>
        </p:nvSpPr>
        <p:spPr>
          <a:xfrm>
            <a:off x="0" y="-5899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25400">
              <a:bevelT w="50800" h="38100" prst="riblet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STŮJTE PEVNĚ V JEDNOTĚ</a:t>
            </a:r>
            <a:endParaRPr lang="es-ES" sz="4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E1B369-1D9E-615E-8E29-15F94A472DE4}"/>
              </a:ext>
            </a:extLst>
          </p:cNvPr>
          <p:cNvSpPr txBox="1"/>
          <p:nvPr/>
        </p:nvSpPr>
        <p:spPr>
          <a:xfrm>
            <a:off x="1171575" y="621569"/>
            <a:ext cx="984885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innerShdw blurRad="381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Jenom veďte život hodný Kristova evangelia</a:t>
            </a:r>
            <a:r>
              <a:rPr lang="es-ES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27a)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AE2CE9-0274-4D43-9942-B39D5011E2FD}"/>
              </a:ext>
            </a:extLst>
          </p:cNvPr>
          <p:cNvSpPr txBox="1"/>
          <p:nvPr/>
        </p:nvSpPr>
        <p:spPr>
          <a:xfrm>
            <a:off x="107847" y="1198650"/>
            <a:ext cx="5693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Výraz</a:t>
            </a:r>
            <a:r>
              <a:rPr lang="es-ES" sz="2000" b="1" dirty="0"/>
              <a:t> “</a:t>
            </a:r>
            <a:r>
              <a:rPr lang="cs-CZ" sz="2000" b="1" dirty="0"/>
              <a:t>veďte život hodný</a:t>
            </a:r>
            <a:r>
              <a:rPr lang="es-ES" sz="2000" b="1" dirty="0"/>
              <a:t>” </a:t>
            </a:r>
            <a:r>
              <a:rPr lang="cs-CZ" sz="2000" b="1" dirty="0"/>
              <a:t>j</a:t>
            </a:r>
            <a:r>
              <a:rPr lang="es-ES" sz="2000" b="1" dirty="0"/>
              <a:t>e </a:t>
            </a:r>
            <a:r>
              <a:rPr lang="cs-CZ" sz="2000" b="1" dirty="0"/>
              <a:t>překladem řeckého slova</a:t>
            </a:r>
            <a:r>
              <a:rPr lang="es-ES" sz="2000" b="1" dirty="0"/>
              <a:t> griega </a:t>
            </a:r>
            <a:r>
              <a:rPr lang="es-ES" sz="2000" b="1" i="1" dirty="0"/>
              <a:t>politeuomai</a:t>
            </a:r>
            <a:r>
              <a:rPr lang="es-ES" sz="2000" b="1" dirty="0"/>
              <a:t>, </a:t>
            </a:r>
            <a:r>
              <a:rPr lang="cs-CZ" sz="2000" b="1" dirty="0"/>
              <a:t>které znamená</a:t>
            </a:r>
            <a:r>
              <a:rPr lang="es-ES" sz="2000" b="1" dirty="0"/>
              <a:t> “</a:t>
            </a:r>
            <a:r>
              <a:rPr lang="cs-CZ" sz="2000" b="1" dirty="0"/>
              <a:t>žijte jako občané</a:t>
            </a:r>
            <a:r>
              <a:rPr lang="es-ES" sz="2000" b="1" dirty="0"/>
              <a:t>”. Pavel vyzývá Filipany (a nás všechny), abychom se chovali </a:t>
            </a:r>
            <a:r>
              <a:rPr lang="cs-CZ" sz="2000" b="1" dirty="0"/>
              <a:t>jako</a:t>
            </a:r>
            <a:r>
              <a:rPr lang="es-ES" sz="2000" b="1" dirty="0"/>
              <a:t> občan</a:t>
            </a:r>
            <a:r>
              <a:rPr lang="cs-CZ" sz="2000" b="1" dirty="0"/>
              <a:t>é</a:t>
            </a:r>
            <a:r>
              <a:rPr lang="es-ES" sz="2000" b="1" dirty="0"/>
              <a:t> nebes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</a:t>
            </a:r>
            <a:r>
              <a:rPr lang="cs-CZ" sz="2000" b="1" dirty="0"/>
              <a:t>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0DED917-3A45-774F-E7B1-0D2D7061E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776004"/>
              </p:ext>
            </p:extLst>
          </p:nvPr>
        </p:nvGraphicFramePr>
        <p:xfrm>
          <a:off x="7708488" y="1249681"/>
          <a:ext cx="4552336" cy="553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78269A1-699D-16BC-C228-75A0F3D46377}"/>
              </a:ext>
            </a:extLst>
          </p:cNvPr>
          <p:cNvSpPr txBox="1"/>
          <p:nvPr/>
        </p:nvSpPr>
        <p:spPr>
          <a:xfrm>
            <a:off x="107847" y="5703886"/>
            <a:ext cx="5693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Věděl, že nejednota často pramení z pýchy a nevhodného chování vůči sobě navzájem. Proto nás vybízí, abychom se chovali důstojně.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C6D4B7-9D20-B815-EF5A-EE61390C4734}"/>
              </a:ext>
            </a:extLst>
          </p:cNvPr>
          <p:cNvSpPr txBox="1"/>
          <p:nvPr/>
        </p:nvSpPr>
        <p:spPr>
          <a:xfrm>
            <a:off x="107847" y="4885353"/>
            <a:ext cx="569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používá tuto radu jako úvod k tématu, které ho zajímalo: jednota v církvi.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8B38EE-64C9-A95D-3230-944CEDEAD9E9}"/>
              </a:ext>
            </a:extLst>
          </p:cNvPr>
          <p:cNvSpPr txBox="1"/>
          <p:nvPr/>
        </p:nvSpPr>
        <p:spPr>
          <a:xfrm>
            <a:off x="113996" y="3759044"/>
            <a:ext cx="5687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shrnut</a:t>
            </a:r>
            <a:r>
              <a:rPr lang="cs-CZ" sz="2000" b="1" dirty="0"/>
              <a:t>o</a:t>
            </a:r>
            <a:r>
              <a:rPr lang="es-ES" sz="2000" b="1" dirty="0"/>
              <a:t> takto: "abys </a:t>
            </a:r>
            <a:r>
              <a:rPr lang="cs-CZ" sz="2000" b="1" dirty="0"/>
              <a:t>zachovával právo</a:t>
            </a:r>
            <a:r>
              <a:rPr lang="es-ES" sz="2000" b="1" dirty="0"/>
              <a:t>, </a:t>
            </a:r>
            <a:r>
              <a:rPr lang="cs-CZ" sz="2000" b="1" dirty="0"/>
              <a:t>miloval milosrdenství a pokorně chodil                                  se svým Bohem</a:t>
            </a:r>
            <a:r>
              <a:rPr lang="es-ES" sz="2000" b="1" dirty="0"/>
              <a:t>" (Mic</a:t>
            </a:r>
            <a:r>
              <a:rPr lang="cs-CZ" sz="2000" b="1" dirty="0" err="1"/>
              <a:t>heáš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8).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B704FC-DAFB-756A-F565-6B76A1C168F0}"/>
              </a:ext>
            </a:extLst>
          </p:cNvPr>
          <p:cNvSpPr txBox="1"/>
          <p:nvPr/>
        </p:nvSpPr>
        <p:spPr>
          <a:xfrm>
            <a:off x="107847" y="2940512"/>
            <a:ext cx="5699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Kázání na hoře nás Ježíš učil, jak by měli žít občané nebes.</a:t>
            </a:r>
          </a:p>
        </p:txBody>
      </p:sp>
    </p:spTree>
    <p:extLst>
      <p:ext uri="{BB962C8B-B14F-4D97-AF65-F5344CB8AC3E}">
        <p14:creationId xmlns:p14="http://schemas.microsoft.com/office/powerpoint/2010/main" val="27989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>
        <p:bldSub>
          <a:bldDgm bld="one"/>
        </p:bldSub>
      </p:bldGraphic>
      <p:bldP spid="7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1358</Words>
  <Application>Microsoft Office PowerPoint</Application>
  <PresentationFormat>Panorámica</PresentationFormat>
  <Paragraphs>68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113</cp:revision>
  <dcterms:created xsi:type="dcterms:W3CDTF">2025-12-30T08:43:05Z</dcterms:created>
  <dcterms:modified xsi:type="dcterms:W3CDTF">2025-12-31T10:49:22Z</dcterms:modified>
</cp:coreProperties>
</file>