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0" r:id="rId3"/>
    <p:sldId id="317" r:id="rId4"/>
    <p:sldId id="257" r:id="rId5"/>
    <p:sldId id="321" r:id="rId6"/>
    <p:sldId id="259" r:id="rId7"/>
    <p:sldId id="260" r:id="rId8"/>
    <p:sldId id="264" r:id="rId9"/>
    <p:sldId id="322" r:id="rId10"/>
    <p:sldId id="262" r:id="rId11"/>
    <p:sldId id="318" r:id="rId12"/>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AEE0"/>
    <a:srgbClr val="736FC7"/>
    <a:srgbClr val="4743AC"/>
    <a:srgbClr val="B6BCD8"/>
    <a:srgbClr val="7A84B8"/>
    <a:srgbClr val="4C578F"/>
    <a:srgbClr val="BEC4E0"/>
    <a:srgbClr val="7785BF"/>
    <a:srgbClr val="344070"/>
    <a:srgbClr val="F6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9" d="100"/>
          <a:sy n="39" d="100"/>
        </p:scale>
        <p:origin x="60" y="13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C5240-8CFD-40DC-91D5-5979507B04BB}"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FD7F8419-2D07-49D4-B58F-3A8E3E663CB5}">
      <dgm:prSet custT="1"/>
      <dgm:spPr/>
      <dgm:t>
        <a:bodyPr lIns="0" rIns="0"/>
        <a:lstStyle/>
        <a:p>
          <a:r>
            <a:rPr lang="es-ES" sz="2000" b="1" dirty="0">
              <a:effectLst>
                <a:outerShdw blurRad="38100" dist="38100" dir="2700000" algn="tl">
                  <a:srgbClr val="000000">
                    <a:alpha val="43137"/>
                  </a:srgbClr>
                </a:outerShdw>
              </a:effectLst>
            </a:rPr>
            <a:t>Útěcha v Kristu</a:t>
          </a:r>
          <a:endParaRPr lang="es-ES" sz="2000" dirty="0">
            <a:effectLst>
              <a:outerShdw blurRad="38100" dist="38100" dir="2700000" algn="tl">
                <a:srgbClr val="000000">
                  <a:alpha val="43137"/>
                </a:srgbClr>
              </a:outerShdw>
            </a:effectLst>
          </a:endParaRPr>
        </a:p>
      </dgm:t>
    </dgm:pt>
    <dgm:pt modelId="{AF902ECB-696D-4306-9B2A-74737C112DE2}" type="parTrans" cxnId="{A76317FF-46CF-4112-97E4-8B6D4B900787}">
      <dgm:prSet/>
      <dgm:spPr/>
      <dgm:t>
        <a:bodyPr/>
        <a:lstStyle/>
        <a:p>
          <a:endParaRPr lang="es-ES" sz="2000"/>
        </a:p>
      </dgm:t>
    </dgm:pt>
    <dgm:pt modelId="{A076DEE4-FA44-4778-9161-DF660CFE9885}" type="sibTrans" cxnId="{A76317FF-46CF-4112-97E4-8B6D4B900787}">
      <dgm:prSet/>
      <dgm:spPr/>
      <dgm:t>
        <a:bodyPr/>
        <a:lstStyle/>
        <a:p>
          <a:endParaRPr lang="es-ES" sz="2000"/>
        </a:p>
      </dgm:t>
    </dgm:pt>
    <dgm:pt modelId="{EC6CCAEB-6E49-4B97-9F6E-42936A927667}">
      <dgm:prSet custT="1"/>
      <dgm:spPr/>
      <dgm:t>
        <a:bodyPr lIns="0" rIns="0"/>
        <a:lstStyle/>
        <a:p>
          <a:r>
            <a:rPr lang="cs-CZ" sz="2000" b="1" dirty="0">
              <a:effectLst>
                <a:outerShdw blurRad="38100" dist="38100" dir="2700000" algn="tl">
                  <a:srgbClr val="000000">
                    <a:alpha val="43137"/>
                  </a:srgbClr>
                </a:outerShdw>
              </a:effectLst>
            </a:rPr>
            <a:t>Útěcha</a:t>
          </a:r>
          <a:r>
            <a:rPr lang="es-ES" sz="2000" b="1" dirty="0">
              <a:effectLst>
                <a:outerShdw blurRad="38100" dist="38100" dir="2700000" algn="tl">
                  <a:srgbClr val="000000">
                    <a:alpha val="43137"/>
                  </a:srgbClr>
                </a:outerShdw>
              </a:effectLst>
            </a:rPr>
            <a:t> v lásce</a:t>
          </a:r>
          <a:endParaRPr lang="es-ES" sz="2000" dirty="0">
            <a:effectLst>
              <a:outerShdw blurRad="38100" dist="38100" dir="2700000" algn="tl">
                <a:srgbClr val="000000">
                  <a:alpha val="43137"/>
                </a:srgbClr>
              </a:outerShdw>
            </a:effectLst>
          </a:endParaRPr>
        </a:p>
      </dgm:t>
    </dgm:pt>
    <dgm:pt modelId="{C9D7DAC6-F7B9-4808-A9DE-1DC76AFACCBB}" type="parTrans" cxnId="{81FDB6DE-F677-4552-8449-0E7AF68BC42C}">
      <dgm:prSet/>
      <dgm:spPr/>
      <dgm:t>
        <a:bodyPr/>
        <a:lstStyle/>
        <a:p>
          <a:endParaRPr lang="es-ES" sz="2000"/>
        </a:p>
      </dgm:t>
    </dgm:pt>
    <dgm:pt modelId="{92F046A5-1128-4F58-B411-CA449BAB5588}" type="sibTrans" cxnId="{81FDB6DE-F677-4552-8449-0E7AF68BC42C}">
      <dgm:prSet/>
      <dgm:spPr/>
      <dgm:t>
        <a:bodyPr/>
        <a:lstStyle/>
        <a:p>
          <a:endParaRPr lang="es-ES" sz="2000"/>
        </a:p>
      </dgm:t>
    </dgm:pt>
    <dgm:pt modelId="{6FF28BD9-7C2B-4E16-8F82-567B14F3EB72}">
      <dgm:prSet custT="1"/>
      <dgm:spPr/>
      <dgm:t>
        <a:bodyPr lIns="0" rIns="0"/>
        <a:lstStyle/>
        <a:p>
          <a:r>
            <a:rPr lang="es-ES" sz="2000" b="1" dirty="0">
              <a:effectLst>
                <a:outerShdw blurRad="38100" dist="38100" dir="2700000" algn="tl">
                  <a:srgbClr val="000000">
                    <a:alpha val="43137"/>
                  </a:srgbClr>
                </a:outerShdw>
              </a:effectLst>
            </a:rPr>
            <a:t>Společenství Ducha</a:t>
          </a:r>
          <a:endParaRPr lang="es-ES" sz="2000" dirty="0">
            <a:effectLst>
              <a:outerShdw blurRad="38100" dist="38100" dir="2700000" algn="tl">
                <a:srgbClr val="000000">
                  <a:alpha val="43137"/>
                </a:srgbClr>
              </a:outerShdw>
            </a:effectLst>
          </a:endParaRPr>
        </a:p>
      </dgm:t>
    </dgm:pt>
    <dgm:pt modelId="{709E9C65-9A14-4881-AC16-32F0CAC47E5C}" type="parTrans" cxnId="{3CDEB68A-33C9-4904-B847-7F9CAA825EE6}">
      <dgm:prSet/>
      <dgm:spPr/>
      <dgm:t>
        <a:bodyPr/>
        <a:lstStyle/>
        <a:p>
          <a:endParaRPr lang="es-ES" sz="2000"/>
        </a:p>
      </dgm:t>
    </dgm:pt>
    <dgm:pt modelId="{0D8540FB-6BF1-464C-9F63-6FD03B91DEE1}" type="sibTrans" cxnId="{3CDEB68A-33C9-4904-B847-7F9CAA825EE6}">
      <dgm:prSet/>
      <dgm:spPr/>
      <dgm:t>
        <a:bodyPr/>
        <a:lstStyle/>
        <a:p>
          <a:endParaRPr lang="es-ES" sz="2000"/>
        </a:p>
      </dgm:t>
    </dgm:pt>
    <dgm:pt modelId="{56A9467D-88B3-4059-93A8-2F095C499A4F}">
      <dgm:prSet custT="1"/>
      <dgm:spPr/>
      <dgm:t>
        <a:bodyPr lIns="0" rIns="0"/>
        <a:lstStyle/>
        <a:p>
          <a:r>
            <a:rPr lang="cs-CZ" sz="2000" b="1" dirty="0">
              <a:effectLst>
                <a:outerShdw blurRad="38100" dist="38100" dir="2700000" algn="tl">
                  <a:srgbClr val="000000">
                    <a:alpha val="43137"/>
                  </a:srgbClr>
                </a:outerShdw>
              </a:effectLst>
            </a:rPr>
            <a:t>Laskav</a:t>
          </a:r>
          <a:r>
            <a:rPr lang="es-ES" sz="2000" b="1" dirty="0">
              <a:effectLst>
                <a:outerShdw blurRad="38100" dist="38100" dir="2700000" algn="tl">
                  <a:srgbClr val="000000">
                    <a:alpha val="43137"/>
                  </a:srgbClr>
                </a:outerShdw>
              </a:effectLst>
            </a:rPr>
            <a:t>á náklonnost</a:t>
          </a:r>
          <a:endParaRPr lang="es-ES" sz="2000" dirty="0">
            <a:effectLst>
              <a:outerShdw blurRad="38100" dist="38100" dir="2700000" algn="tl">
                <a:srgbClr val="000000">
                  <a:alpha val="43137"/>
                </a:srgbClr>
              </a:outerShdw>
            </a:effectLst>
          </a:endParaRPr>
        </a:p>
      </dgm:t>
    </dgm:pt>
    <dgm:pt modelId="{B3F101F9-F905-49B0-B7F9-6E9114D615E2}" type="parTrans" cxnId="{95D7A3E7-1B61-4D2E-9690-7D72BFDFC4AE}">
      <dgm:prSet/>
      <dgm:spPr/>
      <dgm:t>
        <a:bodyPr/>
        <a:lstStyle/>
        <a:p>
          <a:endParaRPr lang="es-ES" sz="2000"/>
        </a:p>
      </dgm:t>
    </dgm:pt>
    <dgm:pt modelId="{3FCFD674-8903-4536-AB67-1E329E19C8CC}" type="sibTrans" cxnId="{95D7A3E7-1B61-4D2E-9690-7D72BFDFC4AE}">
      <dgm:prSet/>
      <dgm:spPr/>
      <dgm:t>
        <a:bodyPr/>
        <a:lstStyle/>
        <a:p>
          <a:endParaRPr lang="es-ES" sz="2000"/>
        </a:p>
      </dgm:t>
    </dgm:pt>
    <dgm:pt modelId="{8F80357D-8326-4909-AB5C-D3F69333F0F3}">
      <dgm:prSet custT="1"/>
      <dgm:spPr/>
      <dgm:t>
        <a:bodyPr lIns="0" rIns="0"/>
        <a:lstStyle/>
        <a:p>
          <a:r>
            <a:rPr lang="es-ES" sz="2000" b="1" dirty="0">
              <a:effectLst>
                <a:outerShdw blurRad="38100" dist="38100" dir="2700000" algn="tl">
                  <a:srgbClr val="000000">
                    <a:alpha val="43137"/>
                  </a:srgbClr>
                </a:outerShdw>
              </a:effectLst>
            </a:rPr>
            <a:t>Milosrdenství</a:t>
          </a:r>
          <a:endParaRPr lang="es-ES" sz="2000" dirty="0">
            <a:effectLst>
              <a:outerShdw blurRad="38100" dist="38100" dir="2700000" algn="tl">
                <a:srgbClr val="000000">
                  <a:alpha val="43137"/>
                </a:srgbClr>
              </a:outerShdw>
            </a:effectLst>
          </a:endParaRPr>
        </a:p>
      </dgm:t>
    </dgm:pt>
    <dgm:pt modelId="{8B51C7D3-34B8-4A9F-B54E-66CC59F0C674}" type="parTrans" cxnId="{4295B46C-F812-4952-8D96-7670EB827785}">
      <dgm:prSet/>
      <dgm:spPr/>
      <dgm:t>
        <a:bodyPr/>
        <a:lstStyle/>
        <a:p>
          <a:endParaRPr lang="es-ES" sz="2000"/>
        </a:p>
      </dgm:t>
    </dgm:pt>
    <dgm:pt modelId="{E8876D48-1B82-44E9-A890-9CEE1E740717}" type="sibTrans" cxnId="{4295B46C-F812-4952-8D96-7670EB827785}">
      <dgm:prSet/>
      <dgm:spPr/>
      <dgm:t>
        <a:bodyPr/>
        <a:lstStyle/>
        <a:p>
          <a:endParaRPr lang="es-ES" sz="2000"/>
        </a:p>
      </dgm:t>
    </dgm:pt>
    <dgm:pt modelId="{94B0EDF4-6967-4D3D-A099-3A55A81223E9}">
      <dgm:prSet custT="1">
        <dgm:style>
          <a:lnRef idx="0">
            <a:schemeClr val="accent1"/>
          </a:lnRef>
          <a:fillRef idx="3">
            <a:schemeClr val="accent1"/>
          </a:fillRef>
          <a:effectRef idx="3">
            <a:schemeClr val="accent1"/>
          </a:effectRef>
          <a:fontRef idx="minor">
            <a:schemeClr val="lt1"/>
          </a:fontRef>
        </dgm:style>
      </dgm:prSet>
      <dgm:spPr>
        <a:gradFill rotWithShape="0">
          <a:gsLst>
            <a:gs pos="0">
              <a:srgbClr val="00A8A4"/>
            </a:gs>
            <a:gs pos="50000">
              <a:schemeClr val="tx2"/>
            </a:gs>
            <a:gs pos="100000">
              <a:schemeClr val="tx2">
                <a:lumMod val="75000"/>
              </a:schemeClr>
            </a:gs>
          </a:gsLst>
        </a:gradFill>
      </dgm:spPr>
      <dgm:t>
        <a:bodyPr lIns="0" rIns="0"/>
        <a:lstStyle/>
        <a:p>
          <a:r>
            <a:rPr lang="es-ES" sz="2000" b="1" dirty="0">
              <a:effectLst>
                <a:outerShdw blurRad="38100" dist="38100" dir="2700000" algn="tl">
                  <a:srgbClr val="000000">
                    <a:alpha val="43137"/>
                  </a:srgbClr>
                </a:outerShdw>
              </a:effectLst>
            </a:rPr>
            <a:t>Jednota citů a lásky</a:t>
          </a:r>
          <a:endParaRPr lang="es-ES" sz="2000" dirty="0">
            <a:effectLst>
              <a:outerShdw blurRad="38100" dist="38100" dir="2700000" algn="tl">
                <a:srgbClr val="000000">
                  <a:alpha val="43137"/>
                </a:srgbClr>
              </a:outerShdw>
            </a:effectLst>
          </a:endParaRPr>
        </a:p>
      </dgm:t>
    </dgm:pt>
    <dgm:pt modelId="{DCBCEBDD-0D69-4D26-ABDC-FF356676ED89}" type="parTrans" cxnId="{A06E8EEA-4B86-4909-B2BE-1D44C003238A}">
      <dgm:prSet/>
      <dgm:spPr/>
      <dgm:t>
        <a:bodyPr/>
        <a:lstStyle/>
        <a:p>
          <a:endParaRPr lang="es-ES" sz="2000"/>
        </a:p>
      </dgm:t>
    </dgm:pt>
    <dgm:pt modelId="{983C17E3-2632-428F-B392-408AB5BECCA3}" type="sibTrans" cxnId="{A06E8EEA-4B86-4909-B2BE-1D44C003238A}">
      <dgm:prSet/>
      <dgm:spPr/>
      <dgm:t>
        <a:bodyPr/>
        <a:lstStyle/>
        <a:p>
          <a:endParaRPr lang="es-ES" sz="2000"/>
        </a:p>
      </dgm:t>
    </dgm:pt>
    <dgm:pt modelId="{E4A382FF-2984-43EB-87BE-8E359BEF2DD1}">
      <dgm:prSet custT="1"/>
      <dgm:spPr>
        <a:solidFill>
          <a:schemeClr val="accent2">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es-ES" sz="1800" b="1" dirty="0"/>
            <a:t>To je podněcuje ke studiu a napodobování vzorového života Krista</a:t>
          </a:r>
          <a:endParaRPr lang="es-ES" sz="1800" dirty="0"/>
        </a:p>
      </dgm:t>
    </dgm:pt>
    <dgm:pt modelId="{38E44033-10BD-49FB-91FC-8681A76742E5}" type="parTrans" cxnId="{17C8008B-DB9F-456F-8D8A-BF689D3413F6}">
      <dgm:prSet/>
      <dgm:spPr/>
      <dgm:t>
        <a:bodyPr/>
        <a:lstStyle/>
        <a:p>
          <a:endParaRPr lang="es-ES" sz="2000"/>
        </a:p>
      </dgm:t>
    </dgm:pt>
    <dgm:pt modelId="{F6EF2498-00B4-4CA2-90F2-B870C0340A93}" type="sibTrans" cxnId="{17C8008B-DB9F-456F-8D8A-BF689D3413F6}">
      <dgm:prSet/>
      <dgm:spPr/>
      <dgm:t>
        <a:bodyPr/>
        <a:lstStyle/>
        <a:p>
          <a:endParaRPr lang="es-ES" sz="2000"/>
        </a:p>
      </dgm:t>
    </dgm:pt>
    <dgm:pt modelId="{58139FC0-3CA8-4712-9CEA-20CE99BF9FAE}">
      <dgm:prSet custT="1"/>
      <dgm:spPr>
        <a:solidFill>
          <a:schemeClr val="accent3">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es-ES" sz="1800" b="1" dirty="0"/>
            <a:t>Jejich láska ke Kristu působí podnětnou mocí nad jejich myslí</a:t>
          </a:r>
          <a:endParaRPr lang="es-ES" sz="1800" dirty="0"/>
        </a:p>
      </dgm:t>
    </dgm:pt>
    <dgm:pt modelId="{32011D1C-DB4D-4596-950C-9741D603101C}" type="parTrans" cxnId="{732490F2-E54B-4E84-8AA3-445DEDCBBC5D}">
      <dgm:prSet/>
      <dgm:spPr/>
      <dgm:t>
        <a:bodyPr/>
        <a:lstStyle/>
        <a:p>
          <a:endParaRPr lang="es-ES" sz="2000"/>
        </a:p>
      </dgm:t>
    </dgm:pt>
    <dgm:pt modelId="{6750EB8B-7579-41B3-9A67-910D9AB8101E}" type="sibTrans" cxnId="{732490F2-E54B-4E84-8AA3-445DEDCBBC5D}">
      <dgm:prSet/>
      <dgm:spPr/>
      <dgm:t>
        <a:bodyPr/>
        <a:lstStyle/>
        <a:p>
          <a:endParaRPr lang="es-ES" sz="2000"/>
        </a:p>
      </dgm:t>
    </dgm:pt>
    <dgm:pt modelId="{831C5BFB-C584-41A1-9FE6-1BE13AAE9586}">
      <dgm:prSet custT="1"/>
      <dgm:spPr>
        <a:solidFill>
          <a:schemeClr val="accent4">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es-ES" sz="1800" b="1" dirty="0"/>
            <a:t>Musí se podřídit </a:t>
          </a:r>
          <a:r>
            <a:rPr lang="cs-CZ" sz="1800" b="1" dirty="0"/>
            <a:t>vedení</a:t>
          </a:r>
          <a:r>
            <a:rPr lang="es-ES" sz="1800" b="1" dirty="0"/>
            <a:t> Ducha</a:t>
          </a:r>
          <a:endParaRPr lang="es-ES" sz="1800" dirty="0"/>
        </a:p>
      </dgm:t>
    </dgm:pt>
    <dgm:pt modelId="{4298B1E7-9979-4D7F-891D-EBE67C9D33A8}" type="parTrans" cxnId="{FE2BE666-D7E4-4245-A6EE-4DA2CBEBD80B}">
      <dgm:prSet/>
      <dgm:spPr/>
      <dgm:t>
        <a:bodyPr/>
        <a:lstStyle/>
        <a:p>
          <a:endParaRPr lang="es-ES" sz="2000"/>
        </a:p>
      </dgm:t>
    </dgm:pt>
    <dgm:pt modelId="{4B1B8985-36A4-4563-9E8D-C05BE95F10C3}" type="sibTrans" cxnId="{FE2BE666-D7E4-4245-A6EE-4DA2CBEBD80B}">
      <dgm:prSet/>
      <dgm:spPr/>
      <dgm:t>
        <a:bodyPr/>
        <a:lstStyle/>
        <a:p>
          <a:endParaRPr lang="es-ES" sz="2000"/>
        </a:p>
      </dgm:t>
    </dgm:pt>
    <dgm:pt modelId="{A52085F7-1359-4E6E-9534-A77E007B1756}">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es-ES" sz="1800" b="1" dirty="0"/>
            <a:t>Něžné a teplé emoce lidské náklonnosti v nich musí být vidět</a:t>
          </a:r>
          <a:endParaRPr lang="es-ES" sz="1800" dirty="0"/>
        </a:p>
      </dgm:t>
    </dgm:pt>
    <dgm:pt modelId="{6FD8A6BF-FF8D-4EF6-9F29-EB11625F012A}" type="parTrans" cxnId="{B2903920-FFF7-4830-A952-D33880BEA88B}">
      <dgm:prSet/>
      <dgm:spPr/>
      <dgm:t>
        <a:bodyPr/>
        <a:lstStyle/>
        <a:p>
          <a:endParaRPr lang="es-ES" sz="2000"/>
        </a:p>
      </dgm:t>
    </dgm:pt>
    <dgm:pt modelId="{6826BB39-2AD7-4336-83BF-3DF9A3A2AB2B}" type="sibTrans" cxnId="{B2903920-FFF7-4830-A952-D33880BEA88B}">
      <dgm:prSet/>
      <dgm:spPr/>
      <dgm:t>
        <a:bodyPr/>
        <a:lstStyle/>
        <a:p>
          <a:endParaRPr lang="es-ES" sz="2000"/>
        </a:p>
      </dgm:t>
    </dgm:pt>
    <dgm:pt modelId="{BECD3B4E-C305-45FA-83F9-305E02E34FF9}">
      <dgm:prSet custT="1"/>
      <dgm:spPr>
        <a:solidFill>
          <a:schemeClr val="accent6">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es-ES" sz="1800" b="1" dirty="0"/>
            <a:t>Že projevují skutečnou náklonnost jednotlivými akty milosrdenství</a:t>
          </a:r>
          <a:endParaRPr lang="es-ES" sz="1800" dirty="0"/>
        </a:p>
      </dgm:t>
    </dgm:pt>
    <dgm:pt modelId="{9BD2FB5B-3614-475E-8815-5038F12C926D}" type="parTrans" cxnId="{CD97C8FC-188B-4712-A43B-EC7744E2FE21}">
      <dgm:prSet/>
      <dgm:spPr/>
      <dgm:t>
        <a:bodyPr/>
        <a:lstStyle/>
        <a:p>
          <a:endParaRPr lang="es-ES" sz="2000"/>
        </a:p>
      </dgm:t>
    </dgm:pt>
    <dgm:pt modelId="{DF479058-5044-4E96-8B85-AF2EBB35446D}" type="sibTrans" cxnId="{CD97C8FC-188B-4712-A43B-EC7744E2FE21}">
      <dgm:prSet/>
      <dgm:spPr/>
      <dgm:t>
        <a:bodyPr/>
        <a:lstStyle/>
        <a:p>
          <a:endParaRPr lang="es-ES" sz="2000"/>
        </a:p>
      </dgm:t>
    </dgm:pt>
    <dgm:pt modelId="{1B6D6EAF-DEE1-48AA-97B9-D8EB4672A963}">
      <dgm:prSet custT="1"/>
      <dgm:spPr>
        <a:solidFill>
          <a:srgbClr val="9DFDE6"/>
        </a:solidFill>
        <a:ln>
          <a:solidFill>
            <a:srgbClr val="9DFDE6">
              <a:alpha val="90000"/>
            </a:srgbClr>
          </a:solidFill>
        </a:ln>
        <a:effectLst>
          <a:outerShdw blurRad="50800" dist="38100" dir="2700000" algn="tl" rotWithShape="0">
            <a:prstClr val="black">
              <a:alpha val="40000"/>
            </a:prstClr>
          </a:outerShdw>
        </a:effectLst>
      </dgm:spPr>
      <dgm:t>
        <a:bodyPr lIns="144000" rIns="144000"/>
        <a:lstStyle/>
        <a:p>
          <a:pPr>
            <a:buNone/>
          </a:pPr>
          <a:r>
            <a:rPr lang="es-ES" sz="1800" b="1" dirty="0"/>
            <a:t>Vzájemná láska spojuje myšlenky a existuje jednotný čin</a:t>
          </a:r>
          <a:endParaRPr lang="es-ES" sz="1800" dirty="0"/>
        </a:p>
      </dgm:t>
    </dgm:pt>
    <dgm:pt modelId="{166C417D-3E36-4E80-8674-EFA5487D2F26}" type="parTrans" cxnId="{74EEFF8F-6E44-41E9-B611-FAE86F3CFFFA}">
      <dgm:prSet/>
      <dgm:spPr/>
      <dgm:t>
        <a:bodyPr/>
        <a:lstStyle/>
        <a:p>
          <a:endParaRPr lang="es-ES" sz="2000"/>
        </a:p>
      </dgm:t>
    </dgm:pt>
    <dgm:pt modelId="{45CC6CB3-E203-48BB-A304-9E17139D704F}" type="sibTrans" cxnId="{74EEFF8F-6E44-41E9-B611-FAE86F3CFFFA}">
      <dgm:prSet/>
      <dgm:spPr/>
      <dgm:t>
        <a:bodyPr/>
        <a:lstStyle/>
        <a:p>
          <a:endParaRPr lang="es-ES" sz="2000"/>
        </a:p>
      </dgm:t>
    </dgm:pt>
    <dgm:pt modelId="{100DECC8-33A6-47B9-A123-D67DB4B86473}" type="pres">
      <dgm:prSet presAssocID="{546C5240-8CFD-40DC-91D5-5979507B04BB}" presName="Name0" presStyleCnt="0">
        <dgm:presLayoutVars>
          <dgm:dir/>
          <dgm:animLvl val="lvl"/>
          <dgm:resizeHandles val="exact"/>
        </dgm:presLayoutVars>
      </dgm:prSet>
      <dgm:spPr/>
    </dgm:pt>
    <dgm:pt modelId="{C86C29A1-9F66-42C4-AF41-4EBF07013A95}" type="pres">
      <dgm:prSet presAssocID="{FD7F8419-2D07-49D4-B58F-3A8E3E663CB5}" presName="linNode" presStyleCnt="0"/>
      <dgm:spPr/>
    </dgm:pt>
    <dgm:pt modelId="{F345F0DC-739B-4912-85FD-798D40B447B8}" type="pres">
      <dgm:prSet presAssocID="{FD7F8419-2D07-49D4-B58F-3A8E3E663CB5}" presName="parentText" presStyleLbl="node1" presStyleIdx="0" presStyleCnt="6" custScaleX="87558" custLinFactNeighborX="-3999">
        <dgm:presLayoutVars>
          <dgm:chMax val="1"/>
          <dgm:bulletEnabled val="1"/>
        </dgm:presLayoutVars>
      </dgm:prSet>
      <dgm:spPr/>
    </dgm:pt>
    <dgm:pt modelId="{F1BFC727-A5C7-457B-B84C-ED1B5ACCB513}" type="pres">
      <dgm:prSet presAssocID="{FD7F8419-2D07-49D4-B58F-3A8E3E663CB5}" presName="descendantText" presStyleLbl="alignAccFollowNode1" presStyleIdx="0" presStyleCnt="6" custScaleX="112673" custScaleY="110130" custLinFactNeighborX="-206">
        <dgm:presLayoutVars>
          <dgm:bulletEnabled val="1"/>
        </dgm:presLayoutVars>
      </dgm:prSet>
      <dgm:spPr/>
    </dgm:pt>
    <dgm:pt modelId="{FF127ADD-A98D-42BF-AF2B-52B78FF9C0E0}" type="pres">
      <dgm:prSet presAssocID="{A076DEE4-FA44-4778-9161-DF660CFE9885}" presName="sp" presStyleCnt="0"/>
      <dgm:spPr/>
    </dgm:pt>
    <dgm:pt modelId="{7D707308-657D-46A6-B1E7-2390B04A0523}" type="pres">
      <dgm:prSet presAssocID="{EC6CCAEB-6E49-4B97-9F6E-42936A927667}" presName="linNode" presStyleCnt="0"/>
      <dgm:spPr/>
    </dgm:pt>
    <dgm:pt modelId="{38A2E8CB-CFE4-465A-8900-6ABEE3E03BF6}" type="pres">
      <dgm:prSet presAssocID="{EC6CCAEB-6E49-4B97-9F6E-42936A927667}" presName="parentText" presStyleLbl="node1" presStyleIdx="1" presStyleCnt="6" custScaleX="87558" custLinFactNeighborX="-3999">
        <dgm:presLayoutVars>
          <dgm:chMax val="1"/>
          <dgm:bulletEnabled val="1"/>
        </dgm:presLayoutVars>
      </dgm:prSet>
      <dgm:spPr/>
    </dgm:pt>
    <dgm:pt modelId="{70AE16FB-1CA3-4D95-8532-67B1C21F24F5}" type="pres">
      <dgm:prSet presAssocID="{EC6CCAEB-6E49-4B97-9F6E-42936A927667}" presName="descendantText" presStyleLbl="alignAccFollowNode1" presStyleIdx="1" presStyleCnt="6" custScaleX="112673" custScaleY="110130" custLinFactNeighborX="-439">
        <dgm:presLayoutVars>
          <dgm:bulletEnabled val="1"/>
        </dgm:presLayoutVars>
      </dgm:prSet>
      <dgm:spPr/>
    </dgm:pt>
    <dgm:pt modelId="{98F72CFB-9164-4FBF-B730-495E089E1733}" type="pres">
      <dgm:prSet presAssocID="{92F046A5-1128-4F58-B411-CA449BAB5588}" presName="sp" presStyleCnt="0"/>
      <dgm:spPr/>
    </dgm:pt>
    <dgm:pt modelId="{FF82CE75-09B0-4C72-8387-80F013465E9B}" type="pres">
      <dgm:prSet presAssocID="{6FF28BD9-7C2B-4E16-8F82-567B14F3EB72}" presName="linNode" presStyleCnt="0"/>
      <dgm:spPr/>
    </dgm:pt>
    <dgm:pt modelId="{225F09F4-9F2B-4BA9-BFC5-4949A0E5B0A4}" type="pres">
      <dgm:prSet presAssocID="{6FF28BD9-7C2B-4E16-8F82-567B14F3EB72}" presName="parentText" presStyleLbl="node1" presStyleIdx="2" presStyleCnt="6" custScaleX="87558" custLinFactNeighborX="-3999">
        <dgm:presLayoutVars>
          <dgm:chMax val="1"/>
          <dgm:bulletEnabled val="1"/>
        </dgm:presLayoutVars>
      </dgm:prSet>
      <dgm:spPr/>
    </dgm:pt>
    <dgm:pt modelId="{A07AF936-934C-43B9-9E11-CB036ADFDB92}" type="pres">
      <dgm:prSet presAssocID="{6FF28BD9-7C2B-4E16-8F82-567B14F3EB72}" presName="descendantText" presStyleLbl="alignAccFollowNode1" presStyleIdx="2" presStyleCnt="6" custScaleX="112673" custScaleY="110130" custLinFactNeighborX="-439">
        <dgm:presLayoutVars>
          <dgm:bulletEnabled val="1"/>
        </dgm:presLayoutVars>
      </dgm:prSet>
      <dgm:spPr/>
    </dgm:pt>
    <dgm:pt modelId="{C10A8E77-D4F9-4E67-B63D-2DA0F88A2FFB}" type="pres">
      <dgm:prSet presAssocID="{0D8540FB-6BF1-464C-9F63-6FD03B91DEE1}" presName="sp" presStyleCnt="0"/>
      <dgm:spPr/>
    </dgm:pt>
    <dgm:pt modelId="{757A99E6-F5DA-447D-8881-D0E4EF1958A5}" type="pres">
      <dgm:prSet presAssocID="{56A9467D-88B3-4059-93A8-2F095C499A4F}" presName="linNode" presStyleCnt="0"/>
      <dgm:spPr/>
    </dgm:pt>
    <dgm:pt modelId="{C254F32F-86CA-4E99-979B-AF9096E5D968}" type="pres">
      <dgm:prSet presAssocID="{56A9467D-88B3-4059-93A8-2F095C499A4F}" presName="parentText" presStyleLbl="node1" presStyleIdx="3" presStyleCnt="6" custScaleX="87558" custLinFactNeighborX="-3999">
        <dgm:presLayoutVars>
          <dgm:chMax val="1"/>
          <dgm:bulletEnabled val="1"/>
        </dgm:presLayoutVars>
      </dgm:prSet>
      <dgm:spPr/>
    </dgm:pt>
    <dgm:pt modelId="{A95744FE-A75C-42EE-A600-0978F5810D02}" type="pres">
      <dgm:prSet presAssocID="{56A9467D-88B3-4059-93A8-2F095C499A4F}" presName="descendantText" presStyleLbl="alignAccFollowNode1" presStyleIdx="3" presStyleCnt="6" custScaleX="112673" custScaleY="110130" custLinFactNeighborX="-439">
        <dgm:presLayoutVars>
          <dgm:bulletEnabled val="1"/>
        </dgm:presLayoutVars>
      </dgm:prSet>
      <dgm:spPr/>
    </dgm:pt>
    <dgm:pt modelId="{4DDC786D-F441-4C8C-A28A-A22CA62BF555}" type="pres">
      <dgm:prSet presAssocID="{3FCFD674-8903-4536-AB67-1E329E19C8CC}" presName="sp" presStyleCnt="0"/>
      <dgm:spPr/>
    </dgm:pt>
    <dgm:pt modelId="{DCE10AF4-8E12-4D4D-9F9F-EE1788E7B621}" type="pres">
      <dgm:prSet presAssocID="{8F80357D-8326-4909-AB5C-D3F69333F0F3}" presName="linNode" presStyleCnt="0"/>
      <dgm:spPr/>
    </dgm:pt>
    <dgm:pt modelId="{9F224E3E-D8F3-4E8C-94A2-5FFD1B0B6430}" type="pres">
      <dgm:prSet presAssocID="{8F80357D-8326-4909-AB5C-D3F69333F0F3}" presName="parentText" presStyleLbl="node1" presStyleIdx="4" presStyleCnt="6" custScaleX="87558" custLinFactNeighborX="-3999">
        <dgm:presLayoutVars>
          <dgm:chMax val="1"/>
          <dgm:bulletEnabled val="1"/>
        </dgm:presLayoutVars>
      </dgm:prSet>
      <dgm:spPr/>
    </dgm:pt>
    <dgm:pt modelId="{E4276F12-D4D7-4759-9AAC-224505EC7F61}" type="pres">
      <dgm:prSet presAssocID="{8F80357D-8326-4909-AB5C-D3F69333F0F3}" presName="descendantText" presStyleLbl="alignAccFollowNode1" presStyleIdx="4" presStyleCnt="6" custScaleX="112673" custScaleY="110130" custLinFactNeighborX="-439">
        <dgm:presLayoutVars>
          <dgm:bulletEnabled val="1"/>
        </dgm:presLayoutVars>
      </dgm:prSet>
      <dgm:spPr/>
    </dgm:pt>
    <dgm:pt modelId="{16F3583D-92B4-4318-8DEC-C573A9CADBEB}" type="pres">
      <dgm:prSet presAssocID="{E8876D48-1B82-44E9-A890-9CEE1E740717}" presName="sp" presStyleCnt="0"/>
      <dgm:spPr/>
    </dgm:pt>
    <dgm:pt modelId="{1AD75263-520F-4208-B500-2E3BB7DCF9DF}" type="pres">
      <dgm:prSet presAssocID="{94B0EDF4-6967-4D3D-A099-3A55A81223E9}" presName="linNode" presStyleCnt="0"/>
      <dgm:spPr/>
    </dgm:pt>
    <dgm:pt modelId="{D322E446-1E18-40C5-B54D-DBDC6663ED62}" type="pres">
      <dgm:prSet presAssocID="{94B0EDF4-6967-4D3D-A099-3A55A81223E9}" presName="parentText" presStyleLbl="node1" presStyleIdx="5" presStyleCnt="6" custScaleX="87558" custLinFactNeighborX="-3999">
        <dgm:presLayoutVars>
          <dgm:chMax val="1"/>
          <dgm:bulletEnabled val="1"/>
        </dgm:presLayoutVars>
      </dgm:prSet>
      <dgm:spPr/>
    </dgm:pt>
    <dgm:pt modelId="{0F736E9E-DC0F-41A1-89FA-11AAAE29D790}" type="pres">
      <dgm:prSet presAssocID="{94B0EDF4-6967-4D3D-A099-3A55A81223E9}" presName="descendantText" presStyleLbl="alignAccFollowNode1" presStyleIdx="5" presStyleCnt="6" custScaleX="112673" custScaleY="110130" custLinFactNeighborX="-439">
        <dgm:presLayoutVars>
          <dgm:bulletEnabled val="1"/>
        </dgm:presLayoutVars>
      </dgm:prSet>
      <dgm:spPr/>
    </dgm:pt>
  </dgm:ptLst>
  <dgm:cxnLst>
    <dgm:cxn modelId="{B6DD8A08-F9B1-451E-AFD6-523A1E8BCEE3}" type="presOf" srcId="{831C5BFB-C584-41A1-9FE6-1BE13AAE9586}" destId="{A07AF936-934C-43B9-9E11-CB036ADFDB92}" srcOrd="0" destOrd="0" presId="urn:microsoft.com/office/officeart/2005/8/layout/vList5"/>
    <dgm:cxn modelId="{B2903920-FFF7-4830-A952-D33880BEA88B}" srcId="{56A9467D-88B3-4059-93A8-2F095C499A4F}" destId="{A52085F7-1359-4E6E-9534-A77E007B1756}" srcOrd="0" destOrd="0" parTransId="{6FD8A6BF-FF8D-4EF6-9F29-EB11625F012A}" sibTransId="{6826BB39-2AD7-4336-83BF-3DF9A3A2AB2B}"/>
    <dgm:cxn modelId="{D48C9121-99BF-4245-AFB4-97D2CC8A3D1D}" type="presOf" srcId="{A52085F7-1359-4E6E-9534-A77E007B1756}" destId="{A95744FE-A75C-42EE-A600-0978F5810D02}" srcOrd="0" destOrd="0" presId="urn:microsoft.com/office/officeart/2005/8/layout/vList5"/>
    <dgm:cxn modelId="{6273B227-EB97-428C-958E-B731A7512454}" type="presOf" srcId="{EC6CCAEB-6E49-4B97-9F6E-42936A927667}" destId="{38A2E8CB-CFE4-465A-8900-6ABEE3E03BF6}" srcOrd="0" destOrd="0" presId="urn:microsoft.com/office/officeart/2005/8/layout/vList5"/>
    <dgm:cxn modelId="{FE2BE666-D7E4-4245-A6EE-4DA2CBEBD80B}" srcId="{6FF28BD9-7C2B-4E16-8F82-567B14F3EB72}" destId="{831C5BFB-C584-41A1-9FE6-1BE13AAE9586}" srcOrd="0" destOrd="0" parTransId="{4298B1E7-9979-4D7F-891D-EBE67C9D33A8}" sibTransId="{4B1B8985-36A4-4563-9E8D-C05BE95F10C3}"/>
    <dgm:cxn modelId="{4295B46C-F812-4952-8D96-7670EB827785}" srcId="{546C5240-8CFD-40DC-91D5-5979507B04BB}" destId="{8F80357D-8326-4909-AB5C-D3F69333F0F3}" srcOrd="4" destOrd="0" parTransId="{8B51C7D3-34B8-4A9F-B54E-66CC59F0C674}" sibTransId="{E8876D48-1B82-44E9-A890-9CEE1E740717}"/>
    <dgm:cxn modelId="{1E7FEB4C-4ED9-4BE2-85D1-3979D1EBCB59}" type="presOf" srcId="{94B0EDF4-6967-4D3D-A099-3A55A81223E9}" destId="{D322E446-1E18-40C5-B54D-DBDC6663ED62}" srcOrd="0" destOrd="0" presId="urn:microsoft.com/office/officeart/2005/8/layout/vList5"/>
    <dgm:cxn modelId="{F1396773-7429-4C74-9506-80473EECAA05}" type="presOf" srcId="{1B6D6EAF-DEE1-48AA-97B9-D8EB4672A963}" destId="{0F736E9E-DC0F-41A1-89FA-11AAAE29D790}" srcOrd="0" destOrd="0" presId="urn:microsoft.com/office/officeart/2005/8/layout/vList5"/>
    <dgm:cxn modelId="{3CDEB68A-33C9-4904-B847-7F9CAA825EE6}" srcId="{546C5240-8CFD-40DC-91D5-5979507B04BB}" destId="{6FF28BD9-7C2B-4E16-8F82-567B14F3EB72}" srcOrd="2" destOrd="0" parTransId="{709E9C65-9A14-4881-AC16-32F0CAC47E5C}" sibTransId="{0D8540FB-6BF1-464C-9F63-6FD03B91DEE1}"/>
    <dgm:cxn modelId="{17C8008B-DB9F-456F-8D8A-BF689D3413F6}" srcId="{FD7F8419-2D07-49D4-B58F-3A8E3E663CB5}" destId="{E4A382FF-2984-43EB-87BE-8E359BEF2DD1}" srcOrd="0" destOrd="0" parTransId="{38E44033-10BD-49FB-91FC-8681A76742E5}" sibTransId="{F6EF2498-00B4-4CA2-90F2-B870C0340A93}"/>
    <dgm:cxn modelId="{74EEFF8F-6E44-41E9-B611-FAE86F3CFFFA}" srcId="{94B0EDF4-6967-4D3D-A099-3A55A81223E9}" destId="{1B6D6EAF-DEE1-48AA-97B9-D8EB4672A963}" srcOrd="0" destOrd="0" parTransId="{166C417D-3E36-4E80-8674-EFA5487D2F26}" sibTransId="{45CC6CB3-E203-48BB-A304-9E17139D704F}"/>
    <dgm:cxn modelId="{ADD3E291-2635-4759-AF45-823AAAAC5445}" type="presOf" srcId="{BECD3B4E-C305-45FA-83F9-305E02E34FF9}" destId="{E4276F12-D4D7-4759-9AAC-224505EC7F61}" srcOrd="0" destOrd="0" presId="urn:microsoft.com/office/officeart/2005/8/layout/vList5"/>
    <dgm:cxn modelId="{945B8195-C9E8-4D13-A12A-B68BE42C37F4}" type="presOf" srcId="{58139FC0-3CA8-4712-9CEA-20CE99BF9FAE}" destId="{70AE16FB-1CA3-4D95-8532-67B1C21F24F5}" srcOrd="0" destOrd="0" presId="urn:microsoft.com/office/officeart/2005/8/layout/vList5"/>
    <dgm:cxn modelId="{2782699B-7D0F-4029-9B38-30C615F194A7}" type="presOf" srcId="{6FF28BD9-7C2B-4E16-8F82-567B14F3EB72}" destId="{225F09F4-9F2B-4BA9-BFC5-4949A0E5B0A4}" srcOrd="0" destOrd="0" presId="urn:microsoft.com/office/officeart/2005/8/layout/vList5"/>
    <dgm:cxn modelId="{D777B5AA-62F0-44BD-B95E-336F92384ABC}" type="presOf" srcId="{56A9467D-88B3-4059-93A8-2F095C499A4F}" destId="{C254F32F-86CA-4E99-979B-AF9096E5D968}" srcOrd="0" destOrd="0" presId="urn:microsoft.com/office/officeart/2005/8/layout/vList5"/>
    <dgm:cxn modelId="{1915CCAD-44F1-4A33-9D63-44F14DCF5200}" type="presOf" srcId="{E4A382FF-2984-43EB-87BE-8E359BEF2DD1}" destId="{F1BFC727-A5C7-457B-B84C-ED1B5ACCB513}" srcOrd="0" destOrd="0" presId="urn:microsoft.com/office/officeart/2005/8/layout/vList5"/>
    <dgm:cxn modelId="{6CFE8BB0-7409-4BA5-BBA6-33E52BF196C5}" type="presOf" srcId="{FD7F8419-2D07-49D4-B58F-3A8E3E663CB5}" destId="{F345F0DC-739B-4912-85FD-798D40B447B8}" srcOrd="0" destOrd="0" presId="urn:microsoft.com/office/officeart/2005/8/layout/vList5"/>
    <dgm:cxn modelId="{A9175CC7-C727-4C07-959E-3B32D1321134}" type="presOf" srcId="{8F80357D-8326-4909-AB5C-D3F69333F0F3}" destId="{9F224E3E-D8F3-4E8C-94A2-5FFD1B0B6430}" srcOrd="0" destOrd="0" presId="urn:microsoft.com/office/officeart/2005/8/layout/vList5"/>
    <dgm:cxn modelId="{81FDB6DE-F677-4552-8449-0E7AF68BC42C}" srcId="{546C5240-8CFD-40DC-91D5-5979507B04BB}" destId="{EC6CCAEB-6E49-4B97-9F6E-42936A927667}" srcOrd="1" destOrd="0" parTransId="{C9D7DAC6-F7B9-4808-A9DE-1DC76AFACCBB}" sibTransId="{92F046A5-1128-4F58-B411-CA449BAB5588}"/>
    <dgm:cxn modelId="{EC7E6FE6-B0F4-4B64-86F9-568E8D0DA83D}" type="presOf" srcId="{546C5240-8CFD-40DC-91D5-5979507B04BB}" destId="{100DECC8-33A6-47B9-A123-D67DB4B86473}" srcOrd="0" destOrd="0" presId="urn:microsoft.com/office/officeart/2005/8/layout/vList5"/>
    <dgm:cxn modelId="{95D7A3E7-1B61-4D2E-9690-7D72BFDFC4AE}" srcId="{546C5240-8CFD-40DC-91D5-5979507B04BB}" destId="{56A9467D-88B3-4059-93A8-2F095C499A4F}" srcOrd="3" destOrd="0" parTransId="{B3F101F9-F905-49B0-B7F9-6E9114D615E2}" sibTransId="{3FCFD674-8903-4536-AB67-1E329E19C8CC}"/>
    <dgm:cxn modelId="{A06E8EEA-4B86-4909-B2BE-1D44C003238A}" srcId="{546C5240-8CFD-40DC-91D5-5979507B04BB}" destId="{94B0EDF4-6967-4D3D-A099-3A55A81223E9}" srcOrd="5" destOrd="0" parTransId="{DCBCEBDD-0D69-4D26-ABDC-FF356676ED89}" sibTransId="{983C17E3-2632-428F-B392-408AB5BECCA3}"/>
    <dgm:cxn modelId="{732490F2-E54B-4E84-8AA3-445DEDCBBC5D}" srcId="{EC6CCAEB-6E49-4B97-9F6E-42936A927667}" destId="{58139FC0-3CA8-4712-9CEA-20CE99BF9FAE}" srcOrd="0" destOrd="0" parTransId="{32011D1C-DB4D-4596-950C-9741D603101C}" sibTransId="{6750EB8B-7579-41B3-9A67-910D9AB8101E}"/>
    <dgm:cxn modelId="{CD97C8FC-188B-4712-A43B-EC7744E2FE21}" srcId="{8F80357D-8326-4909-AB5C-D3F69333F0F3}" destId="{BECD3B4E-C305-45FA-83F9-305E02E34FF9}" srcOrd="0" destOrd="0" parTransId="{9BD2FB5B-3614-475E-8815-5038F12C926D}" sibTransId="{DF479058-5044-4E96-8B85-AF2EBB35446D}"/>
    <dgm:cxn modelId="{A76317FF-46CF-4112-97E4-8B6D4B900787}" srcId="{546C5240-8CFD-40DC-91D5-5979507B04BB}" destId="{FD7F8419-2D07-49D4-B58F-3A8E3E663CB5}" srcOrd="0" destOrd="0" parTransId="{AF902ECB-696D-4306-9B2A-74737C112DE2}" sibTransId="{A076DEE4-FA44-4778-9161-DF660CFE9885}"/>
    <dgm:cxn modelId="{FF8C90B7-8505-48BE-96CE-06B12A3C3802}" type="presParOf" srcId="{100DECC8-33A6-47B9-A123-D67DB4B86473}" destId="{C86C29A1-9F66-42C4-AF41-4EBF07013A95}" srcOrd="0" destOrd="0" presId="urn:microsoft.com/office/officeart/2005/8/layout/vList5"/>
    <dgm:cxn modelId="{A31E117F-6773-4620-BD5A-7AF355C53A96}" type="presParOf" srcId="{C86C29A1-9F66-42C4-AF41-4EBF07013A95}" destId="{F345F0DC-739B-4912-85FD-798D40B447B8}" srcOrd="0" destOrd="0" presId="urn:microsoft.com/office/officeart/2005/8/layout/vList5"/>
    <dgm:cxn modelId="{C0FBB465-0E60-428F-9EA2-36087112E08E}" type="presParOf" srcId="{C86C29A1-9F66-42C4-AF41-4EBF07013A95}" destId="{F1BFC727-A5C7-457B-B84C-ED1B5ACCB513}" srcOrd="1" destOrd="0" presId="urn:microsoft.com/office/officeart/2005/8/layout/vList5"/>
    <dgm:cxn modelId="{B0DC8E24-E8A1-49A3-A9FA-BA8E9C88C67B}" type="presParOf" srcId="{100DECC8-33A6-47B9-A123-D67DB4B86473}" destId="{FF127ADD-A98D-42BF-AF2B-52B78FF9C0E0}" srcOrd="1" destOrd="0" presId="urn:microsoft.com/office/officeart/2005/8/layout/vList5"/>
    <dgm:cxn modelId="{0AEBF32C-5323-43C1-A04C-601EECB8375C}" type="presParOf" srcId="{100DECC8-33A6-47B9-A123-D67DB4B86473}" destId="{7D707308-657D-46A6-B1E7-2390B04A0523}" srcOrd="2" destOrd="0" presId="urn:microsoft.com/office/officeart/2005/8/layout/vList5"/>
    <dgm:cxn modelId="{6F06E53A-27C0-4EC4-A3C2-0B33F3056937}" type="presParOf" srcId="{7D707308-657D-46A6-B1E7-2390B04A0523}" destId="{38A2E8CB-CFE4-465A-8900-6ABEE3E03BF6}" srcOrd="0" destOrd="0" presId="urn:microsoft.com/office/officeart/2005/8/layout/vList5"/>
    <dgm:cxn modelId="{438B3D15-FCC0-4057-8EA1-E7FB47C120CF}" type="presParOf" srcId="{7D707308-657D-46A6-B1E7-2390B04A0523}" destId="{70AE16FB-1CA3-4D95-8532-67B1C21F24F5}" srcOrd="1" destOrd="0" presId="urn:microsoft.com/office/officeart/2005/8/layout/vList5"/>
    <dgm:cxn modelId="{F0852A01-8C05-42EA-86EE-CF9B0DD3D740}" type="presParOf" srcId="{100DECC8-33A6-47B9-A123-D67DB4B86473}" destId="{98F72CFB-9164-4FBF-B730-495E089E1733}" srcOrd="3" destOrd="0" presId="urn:microsoft.com/office/officeart/2005/8/layout/vList5"/>
    <dgm:cxn modelId="{CB516E8D-4AC0-40A5-ADDB-C5AE972BADD8}" type="presParOf" srcId="{100DECC8-33A6-47B9-A123-D67DB4B86473}" destId="{FF82CE75-09B0-4C72-8387-80F013465E9B}" srcOrd="4" destOrd="0" presId="urn:microsoft.com/office/officeart/2005/8/layout/vList5"/>
    <dgm:cxn modelId="{AE28BA5C-BB94-4B5F-893F-348440D56AFB}" type="presParOf" srcId="{FF82CE75-09B0-4C72-8387-80F013465E9B}" destId="{225F09F4-9F2B-4BA9-BFC5-4949A0E5B0A4}" srcOrd="0" destOrd="0" presId="urn:microsoft.com/office/officeart/2005/8/layout/vList5"/>
    <dgm:cxn modelId="{C16E4796-3966-4E51-B5E7-195D17A7B2D4}" type="presParOf" srcId="{FF82CE75-09B0-4C72-8387-80F013465E9B}" destId="{A07AF936-934C-43B9-9E11-CB036ADFDB92}" srcOrd="1" destOrd="0" presId="urn:microsoft.com/office/officeart/2005/8/layout/vList5"/>
    <dgm:cxn modelId="{2603093F-9EC9-4E8D-990A-4738046BC52F}" type="presParOf" srcId="{100DECC8-33A6-47B9-A123-D67DB4B86473}" destId="{C10A8E77-D4F9-4E67-B63D-2DA0F88A2FFB}" srcOrd="5" destOrd="0" presId="urn:microsoft.com/office/officeart/2005/8/layout/vList5"/>
    <dgm:cxn modelId="{B3981ACD-3401-48E8-9D77-F2C981772D2F}" type="presParOf" srcId="{100DECC8-33A6-47B9-A123-D67DB4B86473}" destId="{757A99E6-F5DA-447D-8881-D0E4EF1958A5}" srcOrd="6" destOrd="0" presId="urn:microsoft.com/office/officeart/2005/8/layout/vList5"/>
    <dgm:cxn modelId="{A7273271-47A7-46BA-86DA-043C30897C5C}" type="presParOf" srcId="{757A99E6-F5DA-447D-8881-D0E4EF1958A5}" destId="{C254F32F-86CA-4E99-979B-AF9096E5D968}" srcOrd="0" destOrd="0" presId="urn:microsoft.com/office/officeart/2005/8/layout/vList5"/>
    <dgm:cxn modelId="{6088ED7D-5DDA-4094-9A01-1D8B89893C5F}" type="presParOf" srcId="{757A99E6-F5DA-447D-8881-D0E4EF1958A5}" destId="{A95744FE-A75C-42EE-A600-0978F5810D02}" srcOrd="1" destOrd="0" presId="urn:microsoft.com/office/officeart/2005/8/layout/vList5"/>
    <dgm:cxn modelId="{ABBC74CE-E276-45C0-852F-4D003325BDC0}" type="presParOf" srcId="{100DECC8-33A6-47B9-A123-D67DB4B86473}" destId="{4DDC786D-F441-4C8C-A28A-A22CA62BF555}" srcOrd="7" destOrd="0" presId="urn:microsoft.com/office/officeart/2005/8/layout/vList5"/>
    <dgm:cxn modelId="{35F5DFAC-6AB8-4A9C-8C58-1F4065431514}" type="presParOf" srcId="{100DECC8-33A6-47B9-A123-D67DB4B86473}" destId="{DCE10AF4-8E12-4D4D-9F9F-EE1788E7B621}" srcOrd="8" destOrd="0" presId="urn:microsoft.com/office/officeart/2005/8/layout/vList5"/>
    <dgm:cxn modelId="{050B530C-483C-40A0-A974-0FFA7859518D}" type="presParOf" srcId="{DCE10AF4-8E12-4D4D-9F9F-EE1788E7B621}" destId="{9F224E3E-D8F3-4E8C-94A2-5FFD1B0B6430}" srcOrd="0" destOrd="0" presId="urn:microsoft.com/office/officeart/2005/8/layout/vList5"/>
    <dgm:cxn modelId="{F2A0FA0A-DB43-420B-825B-BB89B44C5EF3}" type="presParOf" srcId="{DCE10AF4-8E12-4D4D-9F9F-EE1788E7B621}" destId="{E4276F12-D4D7-4759-9AAC-224505EC7F61}" srcOrd="1" destOrd="0" presId="urn:microsoft.com/office/officeart/2005/8/layout/vList5"/>
    <dgm:cxn modelId="{FB9460DB-B897-468E-9272-E0B7BCFF2D43}" type="presParOf" srcId="{100DECC8-33A6-47B9-A123-D67DB4B86473}" destId="{16F3583D-92B4-4318-8DEC-C573A9CADBEB}" srcOrd="9" destOrd="0" presId="urn:microsoft.com/office/officeart/2005/8/layout/vList5"/>
    <dgm:cxn modelId="{D3F220AF-A383-4839-ACCC-8BBE783530C7}" type="presParOf" srcId="{100DECC8-33A6-47B9-A123-D67DB4B86473}" destId="{1AD75263-520F-4208-B500-2E3BB7DCF9DF}" srcOrd="10" destOrd="0" presId="urn:microsoft.com/office/officeart/2005/8/layout/vList5"/>
    <dgm:cxn modelId="{C507D3C3-7128-407E-A4F6-0356459ABFD0}" type="presParOf" srcId="{1AD75263-520F-4208-B500-2E3BB7DCF9DF}" destId="{D322E446-1E18-40C5-B54D-DBDC6663ED62}" srcOrd="0" destOrd="0" presId="urn:microsoft.com/office/officeart/2005/8/layout/vList5"/>
    <dgm:cxn modelId="{EEA73248-782D-45F7-901C-86019B819925}" type="presParOf" srcId="{1AD75263-520F-4208-B500-2E3BB7DCF9DF}" destId="{0F736E9E-DC0F-41A1-89FA-11AAAE29D79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189DDD-AA11-423E-B517-A50B07090706}" type="doc">
      <dgm:prSet loTypeId="urn:microsoft.com/office/officeart/2005/8/layout/target3" loCatId="relationship" qsTypeId="urn:microsoft.com/office/officeart/2005/8/quickstyle/3d1" qsCatId="3D" csTypeId="urn:microsoft.com/office/officeart/2005/8/colors/colorful3" csCatId="colorful" phldr="1"/>
      <dgm:spPr/>
      <dgm:t>
        <a:bodyPr/>
        <a:lstStyle/>
        <a:p>
          <a:endParaRPr lang="es-ES"/>
        </a:p>
      </dgm:t>
    </dgm:pt>
    <dgm:pt modelId="{8ADE643F-72B2-4CDF-B585-01EB97094AA0}">
      <dgm:prSet custT="1"/>
      <dgm:spPr>
        <a:solidFill>
          <a:schemeClr val="accent3">
            <a:lumMod val="50000"/>
            <a:alpha val="90000"/>
          </a:schemeClr>
        </a:solidFill>
      </dgm:spPr>
      <dgm:t>
        <a:bodyPr/>
        <a:lstStyle/>
        <a:p>
          <a:r>
            <a:rPr lang="es-ES" sz="1800" b="1" dirty="0">
              <a:solidFill>
                <a:schemeClr val="bg1"/>
              </a:solidFill>
              <a:effectLst>
                <a:outerShdw blurRad="38100" dist="38100" dir="2700000" algn="tl">
                  <a:srgbClr val="000000">
                    <a:alpha val="43137"/>
                  </a:srgbClr>
                </a:outerShdw>
              </a:effectLst>
            </a:rPr>
            <a:t>Zřekl se svých božských privilegií (</a:t>
          </a:r>
          <a:r>
            <a:rPr lang="cs-CZ" sz="1800" b="1" dirty="0">
              <a:solidFill>
                <a:schemeClr val="bg1"/>
              </a:solidFill>
              <a:effectLst>
                <a:outerShdw blurRad="38100" dist="38100" dir="2700000" algn="tl">
                  <a:srgbClr val="000000">
                    <a:alpha val="43137"/>
                  </a:srgbClr>
                </a:outerShdw>
              </a:effectLst>
            </a:rPr>
            <a:t>list </a:t>
          </a:r>
          <a:r>
            <a:rPr lang="es-ES" sz="1800" b="1" dirty="0">
              <a:solidFill>
                <a:schemeClr val="bg1"/>
              </a:solidFill>
              <a:effectLst>
                <a:outerShdw blurRad="38100" dist="38100" dir="2700000" algn="tl">
                  <a:srgbClr val="000000">
                    <a:alpha val="43137"/>
                  </a:srgbClr>
                </a:outerShdw>
              </a:effectLst>
            </a:rPr>
            <a:t>Filip</a:t>
          </a:r>
          <a:r>
            <a:rPr lang="cs-CZ" sz="1800" b="1" dirty="0" err="1">
              <a:solidFill>
                <a:schemeClr val="bg1"/>
              </a:solidFill>
              <a:effectLst>
                <a:outerShdw blurRad="38100" dist="38100" dir="2700000" algn="tl">
                  <a:srgbClr val="000000">
                    <a:alpha val="43137"/>
                  </a:srgbClr>
                </a:outerShdw>
              </a:effectLst>
            </a:rPr>
            <a:t>ským</a:t>
          </a:r>
          <a:r>
            <a:rPr lang="es-ES" sz="1800" b="1" dirty="0">
              <a:solidFill>
                <a:schemeClr val="bg1"/>
              </a:solidFill>
              <a:effectLst>
                <a:outerShdw blurRad="38100" dist="38100" dir="2700000" algn="tl">
                  <a:srgbClr val="000000">
                    <a:alpha val="43137"/>
                  </a:srgbClr>
                </a:outerShdw>
              </a:effectLst>
            </a:rPr>
            <a:t> 2</a:t>
          </a:r>
          <a:r>
            <a:rPr lang="cs-CZ" sz="1800" b="1" dirty="0">
              <a:solidFill>
                <a:schemeClr val="bg1"/>
              </a:solidFill>
              <a:effectLst>
                <a:outerShdw blurRad="38100" dist="38100" dir="2700000" algn="tl">
                  <a:srgbClr val="000000">
                    <a:alpha val="43137"/>
                  </a:srgbClr>
                </a:outerShdw>
              </a:effectLst>
            </a:rPr>
            <a:t>,</a:t>
          </a:r>
          <a:r>
            <a:rPr lang="es-ES" sz="1800" b="1" dirty="0">
              <a:solidFill>
                <a:schemeClr val="bg1"/>
              </a:solidFill>
              <a:effectLst>
                <a:outerShdw blurRad="38100" dist="38100" dir="2700000" algn="tl">
                  <a:srgbClr val="000000">
                    <a:alpha val="43137"/>
                  </a:srgbClr>
                </a:outerShdw>
              </a:effectLst>
            </a:rPr>
            <a:t>6)</a:t>
          </a:r>
        </a:p>
      </dgm:t>
    </dgm:pt>
    <dgm:pt modelId="{C880D8E4-A3AD-47E2-8B91-21504A1A0028}" type="parTrans" cxnId="{6603B3FA-C491-4BBC-BAEE-594C85F9F42A}">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FFCC0A-E590-451A-9496-B6FEF841E2DD}" type="sibTrans" cxnId="{6603B3FA-C491-4BBC-BAEE-594C85F9F42A}">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E61D59A-35F5-42C4-9C27-4ED46D4135C9}">
      <dgm:prSet custT="1"/>
      <dgm:spPr>
        <a:solidFill>
          <a:schemeClr val="accent1">
            <a:lumMod val="50000"/>
            <a:alpha val="90000"/>
          </a:schemeClr>
        </a:solidFill>
      </dgm:spPr>
      <dgm:t>
        <a:bodyPr/>
        <a:lstStyle/>
        <a:p>
          <a:r>
            <a:rPr lang="es-ES" sz="1800" b="1" dirty="0">
              <a:solidFill>
                <a:schemeClr val="bg1"/>
              </a:solidFill>
              <a:effectLst>
                <a:outerShdw blurRad="38100" dist="38100" dir="2700000" algn="tl">
                  <a:srgbClr val="000000">
                    <a:alpha val="43137"/>
                  </a:srgbClr>
                </a:outerShdw>
              </a:effectLst>
            </a:rPr>
            <a:t>Stal se </a:t>
          </a:r>
          <a:r>
            <a:rPr lang="cs-CZ" sz="1800" b="1" dirty="0">
              <a:solidFill>
                <a:schemeClr val="bg1"/>
              </a:solidFill>
              <a:effectLst>
                <a:outerShdw blurRad="38100" dist="38100" dir="2700000" algn="tl">
                  <a:srgbClr val="000000">
                    <a:alpha val="43137"/>
                  </a:srgbClr>
                </a:outerShdw>
              </a:effectLst>
            </a:rPr>
            <a:t>člověk</a:t>
          </a:r>
          <a:r>
            <a:rPr lang="es-ES" sz="1800" b="1" dirty="0">
              <a:solidFill>
                <a:schemeClr val="bg1"/>
              </a:solidFill>
              <a:effectLst>
                <a:outerShdw blurRad="38100" dist="38100" dir="2700000" algn="tl">
                  <a:srgbClr val="000000">
                    <a:alpha val="43137"/>
                  </a:srgbClr>
                </a:outerShdw>
              </a:effectLst>
            </a:rPr>
            <a:t>em, který nám sloužil (</a:t>
          </a:r>
          <a:r>
            <a:rPr lang="cs-CZ" sz="1800" b="1" dirty="0">
              <a:solidFill>
                <a:schemeClr val="bg1"/>
              </a:solidFill>
              <a:effectLst>
                <a:outerShdw blurRad="38100" dist="38100" dir="2700000" algn="tl">
                  <a:srgbClr val="000000">
                    <a:alpha val="43137"/>
                  </a:srgbClr>
                </a:outerShdw>
              </a:effectLst>
            </a:rPr>
            <a:t>list </a:t>
          </a:r>
          <a:r>
            <a:rPr lang="es-ES" sz="1800" b="1" dirty="0">
              <a:solidFill>
                <a:schemeClr val="bg1"/>
              </a:solidFill>
              <a:effectLst>
                <a:outerShdw blurRad="38100" dist="38100" dir="2700000" algn="tl">
                  <a:srgbClr val="000000">
                    <a:alpha val="43137"/>
                  </a:srgbClr>
                </a:outerShdw>
              </a:effectLst>
            </a:rPr>
            <a:t>F</a:t>
          </a:r>
          <a:r>
            <a:rPr lang="cs-CZ" sz="1800" b="1" dirty="0">
              <a:solidFill>
                <a:schemeClr val="bg1"/>
              </a:solidFill>
              <a:effectLst>
                <a:outerShdw blurRad="38100" dist="38100" dir="2700000" algn="tl">
                  <a:srgbClr val="000000">
                    <a:alpha val="43137"/>
                  </a:srgbClr>
                </a:outerShdw>
              </a:effectLst>
            </a:rPr>
            <a:t>i</a:t>
          </a:r>
          <a:r>
            <a:rPr lang="es-ES" sz="1800" b="1" dirty="0">
              <a:solidFill>
                <a:schemeClr val="bg1"/>
              </a:solidFill>
              <a:effectLst>
                <a:outerShdw blurRad="38100" dist="38100" dir="2700000" algn="tl">
                  <a:srgbClr val="000000">
                    <a:alpha val="43137"/>
                  </a:srgbClr>
                </a:outerShdw>
              </a:effectLst>
            </a:rPr>
            <a:t>l</a:t>
          </a:r>
          <a:r>
            <a:rPr lang="cs-CZ" sz="1800" b="1" dirty="0">
              <a:solidFill>
                <a:schemeClr val="bg1"/>
              </a:solidFill>
              <a:effectLst>
                <a:outerShdw blurRad="38100" dist="38100" dir="2700000" algn="tl">
                  <a:srgbClr val="000000">
                    <a:alpha val="43137"/>
                  </a:srgbClr>
                </a:outerShdw>
              </a:effectLst>
            </a:rPr>
            <a:t>i</a:t>
          </a:r>
          <a:r>
            <a:rPr lang="es-ES" sz="1800" b="1" dirty="0">
              <a:solidFill>
                <a:schemeClr val="bg1"/>
              </a:solidFill>
              <a:effectLst>
                <a:outerShdw blurRad="38100" dist="38100" dir="2700000" algn="tl">
                  <a:srgbClr val="000000">
                    <a:alpha val="43137"/>
                  </a:srgbClr>
                </a:outerShdw>
              </a:effectLst>
            </a:rPr>
            <a:t>p</a:t>
          </a:r>
          <a:r>
            <a:rPr lang="cs-CZ" sz="1800" b="1" dirty="0" err="1">
              <a:solidFill>
                <a:schemeClr val="bg1"/>
              </a:solidFill>
              <a:effectLst>
                <a:outerShdw blurRad="38100" dist="38100" dir="2700000" algn="tl">
                  <a:srgbClr val="000000">
                    <a:alpha val="43137"/>
                  </a:srgbClr>
                </a:outerShdw>
              </a:effectLst>
            </a:rPr>
            <a:t>ským</a:t>
          </a:r>
          <a:r>
            <a:rPr lang="es-ES" sz="1800" b="1" dirty="0">
              <a:solidFill>
                <a:schemeClr val="bg1"/>
              </a:solidFill>
              <a:effectLst>
                <a:outerShdw blurRad="38100" dist="38100" dir="2700000" algn="tl">
                  <a:srgbClr val="000000">
                    <a:alpha val="43137"/>
                  </a:srgbClr>
                </a:outerShdw>
              </a:effectLst>
            </a:rPr>
            <a:t> 2</a:t>
          </a:r>
          <a:r>
            <a:rPr lang="cs-CZ" sz="1800" b="1" dirty="0">
              <a:solidFill>
                <a:schemeClr val="bg1"/>
              </a:solidFill>
              <a:effectLst>
                <a:outerShdw blurRad="38100" dist="38100" dir="2700000" algn="tl">
                  <a:srgbClr val="000000">
                    <a:alpha val="43137"/>
                  </a:srgbClr>
                </a:outerShdw>
              </a:effectLst>
            </a:rPr>
            <a:t>,</a:t>
          </a:r>
          <a:r>
            <a:rPr lang="es-ES" sz="1800" b="1" dirty="0">
              <a:solidFill>
                <a:schemeClr val="bg1"/>
              </a:solidFill>
              <a:effectLst>
                <a:outerShdw blurRad="38100" dist="38100" dir="2700000" algn="tl">
                  <a:srgbClr val="000000">
                    <a:alpha val="43137"/>
                  </a:srgbClr>
                </a:outerShdw>
              </a:effectLst>
            </a:rPr>
            <a:t>7)</a:t>
          </a:r>
        </a:p>
      </dgm:t>
    </dgm:pt>
    <dgm:pt modelId="{62D08924-2DC7-44F8-93E7-A9F474C2F5B7}" type="parTrans" cxnId="{03C21CBD-961B-4C18-A4BC-B477B36B9EC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E8133F66-4F92-4177-83E4-E12BD011EBF4}" type="sibTrans" cxnId="{03C21CBD-961B-4C18-A4BC-B477B36B9EC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E5FD4988-CB9F-4940-B04F-36F636E50122}">
      <dgm:prSet custT="1"/>
      <dgm:spPr>
        <a:solidFill>
          <a:schemeClr val="accent4">
            <a:lumMod val="50000"/>
            <a:alpha val="90000"/>
          </a:schemeClr>
        </a:solidFill>
      </dgm:spPr>
      <dgm:t>
        <a:bodyPr/>
        <a:lstStyle/>
        <a:p>
          <a:r>
            <a:rPr lang="es-ES" sz="1600" b="1" dirty="0">
              <a:solidFill>
                <a:schemeClr val="bg1"/>
              </a:solidFill>
              <a:effectLst>
                <a:outerShdw blurRad="38100" dist="38100" dir="2700000" algn="tl">
                  <a:srgbClr val="000000">
                    <a:alpha val="43137"/>
                  </a:srgbClr>
                </a:outerShdw>
              </a:effectLst>
            </a:rPr>
            <a:t>Pokorně </a:t>
          </a:r>
          <a:r>
            <a:rPr lang="cs-CZ" sz="1600" b="1" dirty="0">
              <a:solidFill>
                <a:schemeClr val="bg1"/>
              </a:solidFill>
              <a:effectLst>
                <a:outerShdw blurRad="38100" dist="38100" dir="2700000" algn="tl">
                  <a:srgbClr val="000000">
                    <a:alpha val="43137"/>
                  </a:srgbClr>
                </a:outerShdw>
              </a:effectLst>
            </a:rPr>
            <a:t>po</a:t>
          </a:r>
          <a:r>
            <a:rPr lang="es-ES" sz="1600" b="1" dirty="0">
              <a:solidFill>
                <a:schemeClr val="bg1"/>
              </a:solidFill>
              <a:effectLst>
                <a:outerShdw blurRad="38100" dist="38100" dir="2700000" algn="tl">
                  <a:srgbClr val="000000">
                    <a:alpha val="43137"/>
                  </a:srgbClr>
                </a:outerShdw>
              </a:effectLst>
            </a:rPr>
            <a:t>slouchal ve všem, až do své smrti (</a:t>
          </a:r>
          <a:r>
            <a:rPr lang="cs-CZ" sz="1600" b="1" dirty="0">
              <a:solidFill>
                <a:schemeClr val="bg1"/>
              </a:solidFill>
              <a:effectLst>
                <a:outerShdw blurRad="38100" dist="38100" dir="2700000" algn="tl">
                  <a:srgbClr val="000000">
                    <a:alpha val="43137"/>
                  </a:srgbClr>
                </a:outerShdw>
              </a:effectLst>
            </a:rPr>
            <a:t>list </a:t>
          </a:r>
          <a:r>
            <a:rPr lang="es-ES" sz="1600" b="1" dirty="0">
              <a:solidFill>
                <a:schemeClr val="bg1"/>
              </a:solidFill>
              <a:effectLst>
                <a:outerShdw blurRad="38100" dist="38100" dir="2700000" algn="tl">
                  <a:srgbClr val="000000">
                    <a:alpha val="43137"/>
                  </a:srgbClr>
                </a:outerShdw>
              </a:effectLst>
            </a:rPr>
            <a:t>Fil</a:t>
          </a:r>
          <a:r>
            <a:rPr lang="cs-CZ" sz="1600" b="1" dirty="0" err="1">
              <a:solidFill>
                <a:schemeClr val="bg1"/>
              </a:solidFill>
              <a:effectLst>
                <a:outerShdw blurRad="38100" dist="38100" dir="2700000" algn="tl">
                  <a:srgbClr val="000000">
                    <a:alpha val="43137"/>
                  </a:srgbClr>
                </a:outerShdw>
              </a:effectLst>
            </a:rPr>
            <a:t>ipským</a:t>
          </a:r>
          <a:r>
            <a:rPr lang="es-ES" sz="1600" b="1" dirty="0">
              <a:solidFill>
                <a:schemeClr val="bg1"/>
              </a:solidFill>
              <a:effectLst>
                <a:outerShdw blurRad="38100" dist="38100" dir="2700000" algn="tl">
                  <a:srgbClr val="000000">
                    <a:alpha val="43137"/>
                  </a:srgbClr>
                </a:outerShdw>
              </a:effectLst>
            </a:rPr>
            <a:t> 2</a:t>
          </a:r>
          <a:r>
            <a:rPr lang="cs-CZ" sz="1600" b="1" dirty="0">
              <a:solidFill>
                <a:schemeClr val="bg1"/>
              </a:solidFill>
              <a:effectLst>
                <a:outerShdw blurRad="38100" dist="38100" dir="2700000" algn="tl">
                  <a:srgbClr val="000000">
                    <a:alpha val="43137"/>
                  </a:srgbClr>
                </a:outerShdw>
              </a:effectLst>
            </a:rPr>
            <a:t>,</a:t>
          </a:r>
          <a:r>
            <a:rPr lang="es-ES" sz="1600" b="1" dirty="0">
              <a:solidFill>
                <a:schemeClr val="bg1"/>
              </a:solidFill>
              <a:effectLst>
                <a:outerShdw blurRad="38100" dist="38100" dir="2700000" algn="tl">
                  <a:srgbClr val="000000">
                    <a:alpha val="43137"/>
                  </a:srgbClr>
                </a:outerShdw>
              </a:effectLst>
            </a:rPr>
            <a:t>8)</a:t>
          </a:r>
        </a:p>
      </dgm:t>
    </dgm:pt>
    <dgm:pt modelId="{D7016E7F-4EED-48A9-91D8-87EE3D871C15}" type="parTrans" cxnId="{6A191350-B00B-4811-9702-E6968439EC1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95A59C0B-9954-47A5-8BE9-8D52EC78D1AA}" type="sibTrans" cxnId="{6A191350-B00B-4811-9702-E6968439EC1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E2BF70-12D3-4D55-8792-64F2993FCD54}" type="pres">
      <dgm:prSet presAssocID="{08189DDD-AA11-423E-B517-A50B07090706}" presName="Name0" presStyleCnt="0">
        <dgm:presLayoutVars>
          <dgm:chMax val="7"/>
          <dgm:dir/>
          <dgm:animLvl val="lvl"/>
          <dgm:resizeHandles val="exact"/>
        </dgm:presLayoutVars>
      </dgm:prSet>
      <dgm:spPr/>
    </dgm:pt>
    <dgm:pt modelId="{FCA06444-AC4B-4EC3-8BEC-323D0F7CE06F}" type="pres">
      <dgm:prSet presAssocID="{8ADE643F-72B2-4CDF-B585-01EB97094AA0}" presName="circle1" presStyleLbl="node1" presStyleIdx="0" presStyleCnt="3"/>
      <dgm:spPr/>
    </dgm:pt>
    <dgm:pt modelId="{F7073B43-4691-440A-B83D-35CBCF13ED5D}" type="pres">
      <dgm:prSet presAssocID="{8ADE643F-72B2-4CDF-B585-01EB97094AA0}" presName="space" presStyleCnt="0"/>
      <dgm:spPr/>
    </dgm:pt>
    <dgm:pt modelId="{80AE798F-9999-4FB6-8016-A160C3D801D0}" type="pres">
      <dgm:prSet presAssocID="{8ADE643F-72B2-4CDF-B585-01EB97094AA0}" presName="rect1" presStyleLbl="alignAcc1" presStyleIdx="0" presStyleCnt="3"/>
      <dgm:spPr/>
    </dgm:pt>
    <dgm:pt modelId="{5BDDE259-FEDF-4825-BFCD-2EF597866D3B}" type="pres">
      <dgm:prSet presAssocID="{8E61D59A-35F5-42C4-9C27-4ED46D4135C9}" presName="vertSpace2" presStyleLbl="node1" presStyleIdx="0" presStyleCnt="3"/>
      <dgm:spPr/>
    </dgm:pt>
    <dgm:pt modelId="{C2FDA4A1-9C8B-4AB2-8804-E6F5287D1812}" type="pres">
      <dgm:prSet presAssocID="{8E61D59A-35F5-42C4-9C27-4ED46D4135C9}" presName="circle2" presStyleLbl="node1" presStyleIdx="1" presStyleCnt="3"/>
      <dgm:spPr/>
    </dgm:pt>
    <dgm:pt modelId="{53AA9E43-F8BB-40F2-9B27-29D1FF9CFF9D}" type="pres">
      <dgm:prSet presAssocID="{8E61D59A-35F5-42C4-9C27-4ED46D4135C9}" presName="rect2" presStyleLbl="alignAcc1" presStyleIdx="1" presStyleCnt="3"/>
      <dgm:spPr/>
    </dgm:pt>
    <dgm:pt modelId="{D722263F-6599-4665-A156-A5357A37FCCD}" type="pres">
      <dgm:prSet presAssocID="{E5FD4988-CB9F-4940-B04F-36F636E50122}" presName="vertSpace3" presStyleLbl="node1" presStyleIdx="1" presStyleCnt="3"/>
      <dgm:spPr/>
    </dgm:pt>
    <dgm:pt modelId="{19352A9B-ABA8-4B1D-BA66-0C1BD53D8556}" type="pres">
      <dgm:prSet presAssocID="{E5FD4988-CB9F-4940-B04F-36F636E50122}" presName="circle3" presStyleLbl="node1" presStyleIdx="2" presStyleCnt="3"/>
      <dgm:spPr/>
    </dgm:pt>
    <dgm:pt modelId="{A3CEF08D-DC7F-4D2F-85B3-E34880BCE56A}" type="pres">
      <dgm:prSet presAssocID="{E5FD4988-CB9F-4940-B04F-36F636E50122}" presName="rect3" presStyleLbl="alignAcc1" presStyleIdx="2" presStyleCnt="3"/>
      <dgm:spPr/>
    </dgm:pt>
    <dgm:pt modelId="{C7282502-6B31-4B29-83D1-C0EC6740BC42}" type="pres">
      <dgm:prSet presAssocID="{8ADE643F-72B2-4CDF-B585-01EB97094AA0}" presName="rect1ParTxNoCh" presStyleLbl="alignAcc1" presStyleIdx="2" presStyleCnt="3">
        <dgm:presLayoutVars>
          <dgm:chMax val="1"/>
          <dgm:bulletEnabled val="1"/>
        </dgm:presLayoutVars>
      </dgm:prSet>
      <dgm:spPr/>
    </dgm:pt>
    <dgm:pt modelId="{2AF0BC78-45D0-4B2C-9D88-C685346B172F}" type="pres">
      <dgm:prSet presAssocID="{8E61D59A-35F5-42C4-9C27-4ED46D4135C9}" presName="rect2ParTxNoCh" presStyleLbl="alignAcc1" presStyleIdx="2" presStyleCnt="3">
        <dgm:presLayoutVars>
          <dgm:chMax val="1"/>
          <dgm:bulletEnabled val="1"/>
        </dgm:presLayoutVars>
      </dgm:prSet>
      <dgm:spPr/>
    </dgm:pt>
    <dgm:pt modelId="{31C9E348-A541-4AE3-91F5-EB6198CB9225}" type="pres">
      <dgm:prSet presAssocID="{E5FD4988-CB9F-4940-B04F-36F636E50122}" presName="rect3ParTxNoCh" presStyleLbl="alignAcc1" presStyleIdx="2" presStyleCnt="3">
        <dgm:presLayoutVars>
          <dgm:chMax val="1"/>
          <dgm:bulletEnabled val="1"/>
        </dgm:presLayoutVars>
      </dgm:prSet>
      <dgm:spPr/>
    </dgm:pt>
  </dgm:ptLst>
  <dgm:cxnLst>
    <dgm:cxn modelId="{99EC8F13-0264-4AC5-92C3-F559FDB2D53A}" type="presOf" srcId="{8ADE643F-72B2-4CDF-B585-01EB97094AA0}" destId="{80AE798F-9999-4FB6-8016-A160C3D801D0}" srcOrd="0" destOrd="0" presId="urn:microsoft.com/office/officeart/2005/8/layout/target3"/>
    <dgm:cxn modelId="{3501F73B-2EFD-4FBD-B20B-6D26D1917380}" type="presOf" srcId="{E5FD4988-CB9F-4940-B04F-36F636E50122}" destId="{A3CEF08D-DC7F-4D2F-85B3-E34880BCE56A}" srcOrd="0" destOrd="0" presId="urn:microsoft.com/office/officeart/2005/8/layout/target3"/>
    <dgm:cxn modelId="{E7EE9346-147D-4DE9-A4D4-6205298ED758}" type="presOf" srcId="{8ADE643F-72B2-4CDF-B585-01EB97094AA0}" destId="{C7282502-6B31-4B29-83D1-C0EC6740BC42}" srcOrd="1" destOrd="0" presId="urn:microsoft.com/office/officeart/2005/8/layout/target3"/>
    <dgm:cxn modelId="{6A191350-B00B-4811-9702-E6968439EC14}" srcId="{08189DDD-AA11-423E-B517-A50B07090706}" destId="{E5FD4988-CB9F-4940-B04F-36F636E50122}" srcOrd="2" destOrd="0" parTransId="{D7016E7F-4EED-48A9-91D8-87EE3D871C15}" sibTransId="{95A59C0B-9954-47A5-8BE9-8D52EC78D1AA}"/>
    <dgm:cxn modelId="{4C853697-5DD6-46E6-90FA-799B9C1B5E1F}" type="presOf" srcId="{8E61D59A-35F5-42C4-9C27-4ED46D4135C9}" destId="{2AF0BC78-45D0-4B2C-9D88-C685346B172F}" srcOrd="1" destOrd="0" presId="urn:microsoft.com/office/officeart/2005/8/layout/target3"/>
    <dgm:cxn modelId="{346D04BC-006E-4AD3-AF24-96445FF2E2DC}" type="presOf" srcId="{08189DDD-AA11-423E-B517-A50B07090706}" destId="{04E2BF70-12D3-4D55-8792-64F2993FCD54}" srcOrd="0" destOrd="0" presId="urn:microsoft.com/office/officeart/2005/8/layout/target3"/>
    <dgm:cxn modelId="{03C21CBD-961B-4C18-A4BC-B477B36B9EC1}" srcId="{08189DDD-AA11-423E-B517-A50B07090706}" destId="{8E61D59A-35F5-42C4-9C27-4ED46D4135C9}" srcOrd="1" destOrd="0" parTransId="{62D08924-2DC7-44F8-93E7-A9F474C2F5B7}" sibTransId="{E8133F66-4F92-4177-83E4-E12BD011EBF4}"/>
    <dgm:cxn modelId="{25E2DAD9-4DED-4F6C-8BDB-9CA32C704B83}" type="presOf" srcId="{E5FD4988-CB9F-4940-B04F-36F636E50122}" destId="{31C9E348-A541-4AE3-91F5-EB6198CB9225}" srcOrd="1" destOrd="0" presId="urn:microsoft.com/office/officeart/2005/8/layout/target3"/>
    <dgm:cxn modelId="{EE850BF5-2DA9-43BB-A396-5B856DAA3721}" type="presOf" srcId="{8E61D59A-35F5-42C4-9C27-4ED46D4135C9}" destId="{53AA9E43-F8BB-40F2-9B27-29D1FF9CFF9D}" srcOrd="0" destOrd="0" presId="urn:microsoft.com/office/officeart/2005/8/layout/target3"/>
    <dgm:cxn modelId="{6603B3FA-C491-4BBC-BAEE-594C85F9F42A}" srcId="{08189DDD-AA11-423E-B517-A50B07090706}" destId="{8ADE643F-72B2-4CDF-B585-01EB97094AA0}" srcOrd="0" destOrd="0" parTransId="{C880D8E4-A3AD-47E2-8B91-21504A1A0028}" sibTransId="{3BFFCC0A-E590-451A-9496-B6FEF841E2DD}"/>
    <dgm:cxn modelId="{6D0FA9F2-CEC1-46EE-B8B8-724EB8149AF7}" type="presParOf" srcId="{04E2BF70-12D3-4D55-8792-64F2993FCD54}" destId="{FCA06444-AC4B-4EC3-8BEC-323D0F7CE06F}" srcOrd="0" destOrd="0" presId="urn:microsoft.com/office/officeart/2005/8/layout/target3"/>
    <dgm:cxn modelId="{AE5EA16A-FC4F-41EC-B8F1-C855FCE1D0FF}" type="presParOf" srcId="{04E2BF70-12D3-4D55-8792-64F2993FCD54}" destId="{F7073B43-4691-440A-B83D-35CBCF13ED5D}" srcOrd="1" destOrd="0" presId="urn:microsoft.com/office/officeart/2005/8/layout/target3"/>
    <dgm:cxn modelId="{CF46D42F-82B1-4A03-A88D-42E1ED4F256E}" type="presParOf" srcId="{04E2BF70-12D3-4D55-8792-64F2993FCD54}" destId="{80AE798F-9999-4FB6-8016-A160C3D801D0}" srcOrd="2" destOrd="0" presId="urn:microsoft.com/office/officeart/2005/8/layout/target3"/>
    <dgm:cxn modelId="{C1EC1CD4-116E-4DE9-82A5-4F478721318F}" type="presParOf" srcId="{04E2BF70-12D3-4D55-8792-64F2993FCD54}" destId="{5BDDE259-FEDF-4825-BFCD-2EF597866D3B}" srcOrd="3" destOrd="0" presId="urn:microsoft.com/office/officeart/2005/8/layout/target3"/>
    <dgm:cxn modelId="{CD4FE213-9303-4ABB-B25D-3D3397213119}" type="presParOf" srcId="{04E2BF70-12D3-4D55-8792-64F2993FCD54}" destId="{C2FDA4A1-9C8B-4AB2-8804-E6F5287D1812}" srcOrd="4" destOrd="0" presId="urn:microsoft.com/office/officeart/2005/8/layout/target3"/>
    <dgm:cxn modelId="{B98A62AB-2F88-4879-B4A6-7D047562FA29}" type="presParOf" srcId="{04E2BF70-12D3-4D55-8792-64F2993FCD54}" destId="{53AA9E43-F8BB-40F2-9B27-29D1FF9CFF9D}" srcOrd="5" destOrd="0" presId="urn:microsoft.com/office/officeart/2005/8/layout/target3"/>
    <dgm:cxn modelId="{63795A61-E3A8-4CC7-9E70-CBE395A0BAE0}" type="presParOf" srcId="{04E2BF70-12D3-4D55-8792-64F2993FCD54}" destId="{D722263F-6599-4665-A156-A5357A37FCCD}" srcOrd="6" destOrd="0" presId="urn:microsoft.com/office/officeart/2005/8/layout/target3"/>
    <dgm:cxn modelId="{B9921562-2BE2-4EE5-922C-F2A774230452}" type="presParOf" srcId="{04E2BF70-12D3-4D55-8792-64F2993FCD54}" destId="{19352A9B-ABA8-4B1D-BA66-0C1BD53D8556}" srcOrd="7" destOrd="0" presId="urn:microsoft.com/office/officeart/2005/8/layout/target3"/>
    <dgm:cxn modelId="{5478337C-4625-4696-99C7-BDFED6DDEC9B}" type="presParOf" srcId="{04E2BF70-12D3-4D55-8792-64F2993FCD54}" destId="{A3CEF08D-DC7F-4D2F-85B3-E34880BCE56A}" srcOrd="8" destOrd="0" presId="urn:microsoft.com/office/officeart/2005/8/layout/target3"/>
    <dgm:cxn modelId="{8694638B-9A89-440E-83CD-27AF110B19E0}" type="presParOf" srcId="{04E2BF70-12D3-4D55-8792-64F2993FCD54}" destId="{C7282502-6B31-4B29-83D1-C0EC6740BC42}" srcOrd="9" destOrd="0" presId="urn:microsoft.com/office/officeart/2005/8/layout/target3"/>
    <dgm:cxn modelId="{15EF45F5-9AE1-4DB5-AF15-542FA8B8689F}" type="presParOf" srcId="{04E2BF70-12D3-4D55-8792-64F2993FCD54}" destId="{2AF0BC78-45D0-4B2C-9D88-C685346B172F}" srcOrd="10" destOrd="0" presId="urn:microsoft.com/office/officeart/2005/8/layout/target3"/>
    <dgm:cxn modelId="{D0DA5DAA-19CF-4FB5-9F17-5B8D92FE1D26}" type="presParOf" srcId="{04E2BF70-12D3-4D55-8792-64F2993FCD54}" destId="{31C9E348-A541-4AE3-91F5-EB6198CB9225}"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FC727-A5C7-457B-B84C-ED1B5ACCB513}">
      <dsp:nvSpPr>
        <dsp:cNvPr id="0" name=""/>
        <dsp:cNvSpPr/>
      </dsp:nvSpPr>
      <dsp:spPr>
        <a:xfrm rot="5400000">
          <a:off x="7553530" y="-3908581"/>
          <a:ext cx="415574" cy="8290469"/>
        </a:xfrm>
        <a:prstGeom prst="round2SameRect">
          <a:avLst/>
        </a:prstGeom>
        <a:solidFill>
          <a:schemeClr val="accent2">
            <a:tint val="40000"/>
            <a:hueOff val="0"/>
            <a:satOff val="0"/>
            <a:lum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To je podněcuje ke studiu a napodobování vzorového života Krista</a:t>
          </a:r>
          <a:endParaRPr lang="es-ES" sz="1800" kern="1200" dirty="0"/>
        </a:p>
      </dsp:txBody>
      <dsp:txXfrm rot="-5400000">
        <a:off x="3616083" y="49153"/>
        <a:ext cx="8270182" cy="375000"/>
      </dsp:txXfrm>
    </dsp:sp>
    <dsp:sp modelId="{F345F0DC-739B-4912-85FD-798D40B447B8}">
      <dsp:nvSpPr>
        <dsp:cNvPr id="0" name=""/>
        <dsp:cNvSpPr/>
      </dsp:nvSpPr>
      <dsp:spPr>
        <a:xfrm>
          <a:off x="0" y="810"/>
          <a:ext cx="3623912" cy="4716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Útěcha v Kristu</a:t>
          </a:r>
          <a:endParaRPr lang="es-ES" sz="2000" kern="1200" dirty="0">
            <a:effectLst>
              <a:outerShdw blurRad="38100" dist="38100" dir="2700000" algn="tl">
                <a:srgbClr val="000000">
                  <a:alpha val="43137"/>
                </a:srgbClr>
              </a:outerShdw>
            </a:effectLst>
          </a:endParaRPr>
        </a:p>
      </dsp:txBody>
      <dsp:txXfrm>
        <a:off x="23026" y="23836"/>
        <a:ext cx="3577860" cy="425634"/>
      </dsp:txXfrm>
    </dsp:sp>
    <dsp:sp modelId="{70AE16FB-1CA3-4D95-8532-67B1C21F24F5}">
      <dsp:nvSpPr>
        <dsp:cNvPr id="0" name=""/>
        <dsp:cNvSpPr/>
      </dsp:nvSpPr>
      <dsp:spPr>
        <a:xfrm rot="5400000">
          <a:off x="7543886" y="-3413310"/>
          <a:ext cx="415574" cy="8290469"/>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Jejich láska ke Kristu působí podnětnou mocí nad jejich myslí</a:t>
          </a:r>
          <a:endParaRPr lang="es-ES" sz="1800" kern="1200" dirty="0"/>
        </a:p>
      </dsp:txBody>
      <dsp:txXfrm rot="-5400000">
        <a:off x="3606439" y="544424"/>
        <a:ext cx="8270182" cy="375000"/>
      </dsp:txXfrm>
    </dsp:sp>
    <dsp:sp modelId="{38A2E8CB-CFE4-465A-8900-6ABEE3E03BF6}">
      <dsp:nvSpPr>
        <dsp:cNvPr id="0" name=""/>
        <dsp:cNvSpPr/>
      </dsp:nvSpPr>
      <dsp:spPr>
        <a:xfrm>
          <a:off x="0" y="496081"/>
          <a:ext cx="3623912" cy="47168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Útěcha</a:t>
          </a:r>
          <a:r>
            <a:rPr lang="es-ES" sz="2000" b="1" kern="1200" dirty="0">
              <a:effectLst>
                <a:outerShdw blurRad="38100" dist="38100" dir="2700000" algn="tl">
                  <a:srgbClr val="000000">
                    <a:alpha val="43137"/>
                  </a:srgbClr>
                </a:outerShdw>
              </a:effectLst>
            </a:rPr>
            <a:t> v lásce</a:t>
          </a:r>
          <a:endParaRPr lang="es-ES" sz="2000" kern="1200" dirty="0">
            <a:effectLst>
              <a:outerShdw blurRad="38100" dist="38100" dir="2700000" algn="tl">
                <a:srgbClr val="000000">
                  <a:alpha val="43137"/>
                </a:srgbClr>
              </a:outerShdw>
            </a:effectLst>
          </a:endParaRPr>
        </a:p>
      </dsp:txBody>
      <dsp:txXfrm>
        <a:off x="23026" y="519107"/>
        <a:ext cx="3577860" cy="425634"/>
      </dsp:txXfrm>
    </dsp:sp>
    <dsp:sp modelId="{A07AF936-934C-43B9-9E11-CB036ADFDB92}">
      <dsp:nvSpPr>
        <dsp:cNvPr id="0" name=""/>
        <dsp:cNvSpPr/>
      </dsp:nvSpPr>
      <dsp:spPr>
        <a:xfrm rot="5400000">
          <a:off x="7543886" y="-2918039"/>
          <a:ext cx="415574" cy="8290469"/>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Musí se podřídit </a:t>
          </a:r>
          <a:r>
            <a:rPr lang="cs-CZ" sz="1800" b="1" kern="1200" dirty="0"/>
            <a:t>vedení</a:t>
          </a:r>
          <a:r>
            <a:rPr lang="es-ES" sz="1800" b="1" kern="1200" dirty="0"/>
            <a:t> Ducha</a:t>
          </a:r>
          <a:endParaRPr lang="es-ES" sz="1800" kern="1200" dirty="0"/>
        </a:p>
      </dsp:txBody>
      <dsp:txXfrm rot="-5400000">
        <a:off x="3606439" y="1039695"/>
        <a:ext cx="8270182" cy="375000"/>
      </dsp:txXfrm>
    </dsp:sp>
    <dsp:sp modelId="{225F09F4-9F2B-4BA9-BFC5-4949A0E5B0A4}">
      <dsp:nvSpPr>
        <dsp:cNvPr id="0" name=""/>
        <dsp:cNvSpPr/>
      </dsp:nvSpPr>
      <dsp:spPr>
        <a:xfrm>
          <a:off x="0" y="991352"/>
          <a:ext cx="3623912" cy="47168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Společenství Ducha</a:t>
          </a:r>
          <a:endParaRPr lang="es-ES" sz="2000" kern="1200" dirty="0">
            <a:effectLst>
              <a:outerShdw blurRad="38100" dist="38100" dir="2700000" algn="tl">
                <a:srgbClr val="000000">
                  <a:alpha val="43137"/>
                </a:srgbClr>
              </a:outerShdw>
            </a:effectLst>
          </a:endParaRPr>
        </a:p>
      </dsp:txBody>
      <dsp:txXfrm>
        <a:off x="23026" y="1014378"/>
        <a:ext cx="3577860" cy="425634"/>
      </dsp:txXfrm>
    </dsp:sp>
    <dsp:sp modelId="{A95744FE-A75C-42EE-A600-0978F5810D02}">
      <dsp:nvSpPr>
        <dsp:cNvPr id="0" name=""/>
        <dsp:cNvSpPr/>
      </dsp:nvSpPr>
      <dsp:spPr>
        <a:xfrm rot="5400000">
          <a:off x="7543886" y="-2422768"/>
          <a:ext cx="415574" cy="8290469"/>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Něžné a teplé emoce lidské náklonnosti v nich musí být vidět</a:t>
          </a:r>
          <a:endParaRPr lang="es-ES" sz="1800" kern="1200" dirty="0"/>
        </a:p>
      </dsp:txBody>
      <dsp:txXfrm rot="-5400000">
        <a:off x="3606439" y="1534966"/>
        <a:ext cx="8270182" cy="375000"/>
      </dsp:txXfrm>
    </dsp:sp>
    <dsp:sp modelId="{C254F32F-86CA-4E99-979B-AF9096E5D968}">
      <dsp:nvSpPr>
        <dsp:cNvPr id="0" name=""/>
        <dsp:cNvSpPr/>
      </dsp:nvSpPr>
      <dsp:spPr>
        <a:xfrm>
          <a:off x="0" y="1486623"/>
          <a:ext cx="3623912" cy="47168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Laskav</a:t>
          </a:r>
          <a:r>
            <a:rPr lang="es-ES" sz="2000" b="1" kern="1200" dirty="0">
              <a:effectLst>
                <a:outerShdw blurRad="38100" dist="38100" dir="2700000" algn="tl">
                  <a:srgbClr val="000000">
                    <a:alpha val="43137"/>
                  </a:srgbClr>
                </a:outerShdw>
              </a:effectLst>
            </a:rPr>
            <a:t>á náklonnost</a:t>
          </a:r>
          <a:endParaRPr lang="es-ES" sz="2000" kern="1200" dirty="0">
            <a:effectLst>
              <a:outerShdw blurRad="38100" dist="38100" dir="2700000" algn="tl">
                <a:srgbClr val="000000">
                  <a:alpha val="43137"/>
                </a:srgbClr>
              </a:outerShdw>
            </a:effectLst>
          </a:endParaRPr>
        </a:p>
      </dsp:txBody>
      <dsp:txXfrm>
        <a:off x="23026" y="1509649"/>
        <a:ext cx="3577860" cy="425634"/>
      </dsp:txXfrm>
    </dsp:sp>
    <dsp:sp modelId="{E4276F12-D4D7-4759-9AAC-224505EC7F61}">
      <dsp:nvSpPr>
        <dsp:cNvPr id="0" name=""/>
        <dsp:cNvSpPr/>
      </dsp:nvSpPr>
      <dsp:spPr>
        <a:xfrm rot="5400000">
          <a:off x="7543886" y="-1927497"/>
          <a:ext cx="415574" cy="8290469"/>
        </a:xfrm>
        <a:prstGeom prst="round2SameRect">
          <a:avLst/>
        </a:prstGeom>
        <a:solidFill>
          <a:schemeClr val="accent6">
            <a:tint val="40000"/>
            <a:hueOff val="0"/>
            <a:satOff val="0"/>
            <a:lumOff val="0"/>
          </a:schemeClr>
        </a:solidFill>
        <a:ln w="12700" cap="flat" cmpd="sng" algn="ctr">
          <a:solidFill>
            <a:schemeClr val="accent6">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Že projevují skutečnou náklonnost jednotlivými akty milosrdenství</a:t>
          </a:r>
          <a:endParaRPr lang="es-ES" sz="1800" kern="1200" dirty="0"/>
        </a:p>
      </dsp:txBody>
      <dsp:txXfrm rot="-5400000">
        <a:off x="3606439" y="2030237"/>
        <a:ext cx="8270182" cy="375000"/>
      </dsp:txXfrm>
    </dsp:sp>
    <dsp:sp modelId="{9F224E3E-D8F3-4E8C-94A2-5FFD1B0B6430}">
      <dsp:nvSpPr>
        <dsp:cNvPr id="0" name=""/>
        <dsp:cNvSpPr/>
      </dsp:nvSpPr>
      <dsp:spPr>
        <a:xfrm>
          <a:off x="0" y="1981894"/>
          <a:ext cx="3623912" cy="47168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Milosrdenství</a:t>
          </a:r>
          <a:endParaRPr lang="es-ES" sz="2000" kern="1200" dirty="0">
            <a:effectLst>
              <a:outerShdw blurRad="38100" dist="38100" dir="2700000" algn="tl">
                <a:srgbClr val="000000">
                  <a:alpha val="43137"/>
                </a:srgbClr>
              </a:outerShdw>
            </a:effectLst>
          </a:endParaRPr>
        </a:p>
      </dsp:txBody>
      <dsp:txXfrm>
        <a:off x="23026" y="2004920"/>
        <a:ext cx="3577860" cy="425634"/>
      </dsp:txXfrm>
    </dsp:sp>
    <dsp:sp modelId="{0F736E9E-DC0F-41A1-89FA-11AAAE29D790}">
      <dsp:nvSpPr>
        <dsp:cNvPr id="0" name=""/>
        <dsp:cNvSpPr/>
      </dsp:nvSpPr>
      <dsp:spPr>
        <a:xfrm rot="5400000">
          <a:off x="7543886" y="-1432226"/>
          <a:ext cx="415574" cy="8290469"/>
        </a:xfrm>
        <a:prstGeom prst="round2SameRect">
          <a:avLst/>
        </a:prstGeom>
        <a:solidFill>
          <a:srgbClr val="9DFDE6"/>
        </a:solidFill>
        <a:ln w="12700" cap="flat" cmpd="sng" algn="ctr">
          <a:solidFill>
            <a:srgbClr val="9DFDE6">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Vzájemná láska spojuje myšlenky a existuje jednotný čin</a:t>
          </a:r>
          <a:endParaRPr lang="es-ES" sz="1800" kern="1200" dirty="0"/>
        </a:p>
      </dsp:txBody>
      <dsp:txXfrm rot="-5400000">
        <a:off x="3606439" y="2525508"/>
        <a:ext cx="8270182" cy="375000"/>
      </dsp:txXfrm>
    </dsp:sp>
    <dsp:sp modelId="{D322E446-1E18-40C5-B54D-DBDC6663ED62}">
      <dsp:nvSpPr>
        <dsp:cNvPr id="0" name=""/>
        <dsp:cNvSpPr/>
      </dsp:nvSpPr>
      <dsp:spPr>
        <a:xfrm>
          <a:off x="0" y="2477165"/>
          <a:ext cx="3623912" cy="471686"/>
        </a:xfrm>
        <a:prstGeom prst="roundRect">
          <a:avLst/>
        </a:prstGeom>
        <a:gradFill rotWithShape="0">
          <a:gsLst>
            <a:gs pos="0">
              <a:srgbClr val="00A8A4"/>
            </a:gs>
            <a:gs pos="50000">
              <a:schemeClr val="tx2"/>
            </a:gs>
            <a:gs pos="100000">
              <a:schemeClr val="tx2">
                <a:lumMod val="75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Jednota citů a lásky</a:t>
          </a:r>
          <a:endParaRPr lang="es-ES" sz="2000" kern="1200" dirty="0">
            <a:effectLst>
              <a:outerShdw blurRad="38100" dist="38100" dir="2700000" algn="tl">
                <a:srgbClr val="000000">
                  <a:alpha val="43137"/>
                </a:srgbClr>
              </a:outerShdw>
            </a:effectLst>
          </a:endParaRPr>
        </a:p>
      </dsp:txBody>
      <dsp:txXfrm>
        <a:off x="23026" y="2500191"/>
        <a:ext cx="3577860" cy="425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6444-AC4B-4EC3-8BEC-323D0F7CE06F}">
      <dsp:nvSpPr>
        <dsp:cNvPr id="0" name=""/>
        <dsp:cNvSpPr/>
      </dsp:nvSpPr>
      <dsp:spPr>
        <a:xfrm>
          <a:off x="0" y="0"/>
          <a:ext cx="1395652" cy="1395652"/>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0AE798F-9999-4FB6-8016-A160C3D801D0}">
      <dsp:nvSpPr>
        <dsp:cNvPr id="0" name=""/>
        <dsp:cNvSpPr/>
      </dsp:nvSpPr>
      <dsp:spPr>
        <a:xfrm>
          <a:off x="697826" y="0"/>
          <a:ext cx="6588803" cy="1395652"/>
        </a:xfrm>
        <a:prstGeom prst="rect">
          <a:avLst/>
        </a:prstGeom>
        <a:solidFill>
          <a:schemeClr val="accent3">
            <a:lumMod val="5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Zřekl se svých božských privilegií (</a:t>
          </a:r>
          <a:r>
            <a:rPr lang="cs-CZ" sz="1800" b="1" kern="1200" dirty="0">
              <a:solidFill>
                <a:schemeClr val="bg1"/>
              </a:solidFill>
              <a:effectLst>
                <a:outerShdw blurRad="38100" dist="38100" dir="2700000" algn="tl">
                  <a:srgbClr val="000000">
                    <a:alpha val="43137"/>
                  </a:srgbClr>
                </a:outerShdw>
              </a:effectLst>
            </a:rPr>
            <a:t>list </a:t>
          </a:r>
          <a:r>
            <a:rPr lang="es-ES" sz="1800" b="1" kern="1200" dirty="0">
              <a:solidFill>
                <a:schemeClr val="bg1"/>
              </a:solidFill>
              <a:effectLst>
                <a:outerShdw blurRad="38100" dist="38100" dir="2700000" algn="tl">
                  <a:srgbClr val="000000">
                    <a:alpha val="43137"/>
                  </a:srgbClr>
                </a:outerShdw>
              </a:effectLst>
            </a:rPr>
            <a:t>Filip</a:t>
          </a:r>
          <a:r>
            <a:rPr lang="cs-CZ" sz="1800" b="1" kern="1200" dirty="0" err="1">
              <a:solidFill>
                <a:schemeClr val="bg1"/>
              </a:solidFill>
              <a:effectLst>
                <a:outerShdw blurRad="38100" dist="38100" dir="2700000" algn="tl">
                  <a:srgbClr val="000000">
                    <a:alpha val="43137"/>
                  </a:srgbClr>
                </a:outerShdw>
              </a:effectLst>
            </a:rPr>
            <a:t>ským</a:t>
          </a:r>
          <a:r>
            <a:rPr lang="es-ES" sz="1800" b="1" kern="1200" dirty="0">
              <a:solidFill>
                <a:schemeClr val="bg1"/>
              </a:solidFill>
              <a:effectLst>
                <a:outerShdw blurRad="38100" dist="38100" dir="2700000" algn="tl">
                  <a:srgbClr val="000000">
                    <a:alpha val="43137"/>
                  </a:srgbClr>
                </a:outerShdw>
              </a:effectLst>
            </a:rPr>
            <a:t> 2</a:t>
          </a:r>
          <a:r>
            <a:rPr lang="cs-CZ" sz="1800" b="1" kern="1200" dirty="0">
              <a:solidFill>
                <a:schemeClr val="bg1"/>
              </a:solidFill>
              <a:effectLst>
                <a:outerShdw blurRad="38100" dist="38100" dir="2700000" algn="tl">
                  <a:srgbClr val="000000">
                    <a:alpha val="43137"/>
                  </a:srgbClr>
                </a:outerShdw>
              </a:effectLst>
            </a:rPr>
            <a:t>,</a:t>
          </a:r>
          <a:r>
            <a:rPr lang="es-ES" sz="1800" b="1" kern="1200" dirty="0">
              <a:solidFill>
                <a:schemeClr val="bg1"/>
              </a:solidFill>
              <a:effectLst>
                <a:outerShdw blurRad="38100" dist="38100" dir="2700000" algn="tl">
                  <a:srgbClr val="000000">
                    <a:alpha val="43137"/>
                  </a:srgbClr>
                </a:outerShdw>
              </a:effectLst>
            </a:rPr>
            <a:t>6)</a:t>
          </a:r>
        </a:p>
      </dsp:txBody>
      <dsp:txXfrm>
        <a:off x="697826" y="0"/>
        <a:ext cx="6588803" cy="418696"/>
      </dsp:txXfrm>
    </dsp:sp>
    <dsp:sp modelId="{C2FDA4A1-9C8B-4AB2-8804-E6F5287D1812}">
      <dsp:nvSpPr>
        <dsp:cNvPr id="0" name=""/>
        <dsp:cNvSpPr/>
      </dsp:nvSpPr>
      <dsp:spPr>
        <a:xfrm>
          <a:off x="244239" y="418696"/>
          <a:ext cx="907172" cy="907172"/>
        </a:xfrm>
        <a:prstGeom prst="pie">
          <a:avLst>
            <a:gd name="adj1" fmla="val 5400000"/>
            <a:gd name="adj2" fmla="val 16200000"/>
          </a:avLst>
        </a:prstGeom>
        <a:gradFill rotWithShape="0">
          <a:gsLst>
            <a:gs pos="0">
              <a:schemeClr val="accent3">
                <a:hueOff val="-5999998"/>
                <a:satOff val="0"/>
                <a:lumOff val="-15000"/>
                <a:alphaOff val="0"/>
                <a:satMod val="103000"/>
                <a:lumMod val="102000"/>
                <a:tint val="94000"/>
              </a:schemeClr>
            </a:gs>
            <a:gs pos="50000">
              <a:schemeClr val="accent3">
                <a:hueOff val="-5999998"/>
                <a:satOff val="0"/>
                <a:lumOff val="-15000"/>
                <a:alphaOff val="0"/>
                <a:satMod val="110000"/>
                <a:lumMod val="100000"/>
                <a:shade val="100000"/>
              </a:schemeClr>
            </a:gs>
            <a:gs pos="100000">
              <a:schemeClr val="accent3">
                <a:hueOff val="-5999998"/>
                <a:satOff val="0"/>
                <a:lumOff val="-15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AA9E43-F8BB-40F2-9B27-29D1FF9CFF9D}">
      <dsp:nvSpPr>
        <dsp:cNvPr id="0" name=""/>
        <dsp:cNvSpPr/>
      </dsp:nvSpPr>
      <dsp:spPr>
        <a:xfrm>
          <a:off x="697826" y="418696"/>
          <a:ext cx="6588803" cy="907172"/>
        </a:xfrm>
        <a:prstGeom prst="rect">
          <a:avLst/>
        </a:prstGeom>
        <a:solidFill>
          <a:schemeClr val="accent1">
            <a:lumMod val="50000"/>
            <a:alpha val="90000"/>
          </a:schemeClr>
        </a:solidFill>
        <a:ln w="12700" cap="flat" cmpd="sng" algn="ctr">
          <a:solidFill>
            <a:schemeClr val="accent3">
              <a:hueOff val="-5999998"/>
              <a:satOff val="0"/>
              <a:lumOff val="-15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Stal se </a:t>
          </a:r>
          <a:r>
            <a:rPr lang="cs-CZ" sz="1800" b="1" kern="1200" dirty="0">
              <a:solidFill>
                <a:schemeClr val="bg1"/>
              </a:solidFill>
              <a:effectLst>
                <a:outerShdw blurRad="38100" dist="38100" dir="2700000" algn="tl">
                  <a:srgbClr val="000000">
                    <a:alpha val="43137"/>
                  </a:srgbClr>
                </a:outerShdw>
              </a:effectLst>
            </a:rPr>
            <a:t>člověk</a:t>
          </a:r>
          <a:r>
            <a:rPr lang="es-ES" sz="1800" b="1" kern="1200" dirty="0">
              <a:solidFill>
                <a:schemeClr val="bg1"/>
              </a:solidFill>
              <a:effectLst>
                <a:outerShdw blurRad="38100" dist="38100" dir="2700000" algn="tl">
                  <a:srgbClr val="000000">
                    <a:alpha val="43137"/>
                  </a:srgbClr>
                </a:outerShdw>
              </a:effectLst>
            </a:rPr>
            <a:t>em, který nám sloužil (</a:t>
          </a:r>
          <a:r>
            <a:rPr lang="cs-CZ" sz="1800" b="1" kern="1200" dirty="0">
              <a:solidFill>
                <a:schemeClr val="bg1"/>
              </a:solidFill>
              <a:effectLst>
                <a:outerShdw blurRad="38100" dist="38100" dir="2700000" algn="tl">
                  <a:srgbClr val="000000">
                    <a:alpha val="43137"/>
                  </a:srgbClr>
                </a:outerShdw>
              </a:effectLst>
            </a:rPr>
            <a:t>list </a:t>
          </a:r>
          <a:r>
            <a:rPr lang="es-ES" sz="1800" b="1" kern="1200" dirty="0">
              <a:solidFill>
                <a:schemeClr val="bg1"/>
              </a:solidFill>
              <a:effectLst>
                <a:outerShdw blurRad="38100" dist="38100" dir="2700000" algn="tl">
                  <a:srgbClr val="000000">
                    <a:alpha val="43137"/>
                  </a:srgbClr>
                </a:outerShdw>
              </a:effectLst>
            </a:rPr>
            <a:t>F</a:t>
          </a:r>
          <a:r>
            <a:rPr lang="cs-CZ" sz="1800" b="1" kern="1200" dirty="0">
              <a:solidFill>
                <a:schemeClr val="bg1"/>
              </a:solidFill>
              <a:effectLst>
                <a:outerShdw blurRad="38100" dist="38100" dir="2700000" algn="tl">
                  <a:srgbClr val="000000">
                    <a:alpha val="43137"/>
                  </a:srgbClr>
                </a:outerShdw>
              </a:effectLst>
            </a:rPr>
            <a:t>i</a:t>
          </a:r>
          <a:r>
            <a:rPr lang="es-ES" sz="1800" b="1" kern="1200" dirty="0">
              <a:solidFill>
                <a:schemeClr val="bg1"/>
              </a:solidFill>
              <a:effectLst>
                <a:outerShdw blurRad="38100" dist="38100" dir="2700000" algn="tl">
                  <a:srgbClr val="000000">
                    <a:alpha val="43137"/>
                  </a:srgbClr>
                </a:outerShdw>
              </a:effectLst>
            </a:rPr>
            <a:t>l</a:t>
          </a:r>
          <a:r>
            <a:rPr lang="cs-CZ" sz="1800" b="1" kern="1200" dirty="0">
              <a:solidFill>
                <a:schemeClr val="bg1"/>
              </a:solidFill>
              <a:effectLst>
                <a:outerShdw blurRad="38100" dist="38100" dir="2700000" algn="tl">
                  <a:srgbClr val="000000">
                    <a:alpha val="43137"/>
                  </a:srgbClr>
                </a:outerShdw>
              </a:effectLst>
            </a:rPr>
            <a:t>i</a:t>
          </a:r>
          <a:r>
            <a:rPr lang="es-ES" sz="1800" b="1" kern="1200" dirty="0">
              <a:solidFill>
                <a:schemeClr val="bg1"/>
              </a:solidFill>
              <a:effectLst>
                <a:outerShdw blurRad="38100" dist="38100" dir="2700000" algn="tl">
                  <a:srgbClr val="000000">
                    <a:alpha val="43137"/>
                  </a:srgbClr>
                </a:outerShdw>
              </a:effectLst>
            </a:rPr>
            <a:t>p</a:t>
          </a:r>
          <a:r>
            <a:rPr lang="cs-CZ" sz="1800" b="1" kern="1200" dirty="0" err="1">
              <a:solidFill>
                <a:schemeClr val="bg1"/>
              </a:solidFill>
              <a:effectLst>
                <a:outerShdw blurRad="38100" dist="38100" dir="2700000" algn="tl">
                  <a:srgbClr val="000000">
                    <a:alpha val="43137"/>
                  </a:srgbClr>
                </a:outerShdw>
              </a:effectLst>
            </a:rPr>
            <a:t>ským</a:t>
          </a:r>
          <a:r>
            <a:rPr lang="es-ES" sz="1800" b="1" kern="1200" dirty="0">
              <a:solidFill>
                <a:schemeClr val="bg1"/>
              </a:solidFill>
              <a:effectLst>
                <a:outerShdw blurRad="38100" dist="38100" dir="2700000" algn="tl">
                  <a:srgbClr val="000000">
                    <a:alpha val="43137"/>
                  </a:srgbClr>
                </a:outerShdw>
              </a:effectLst>
            </a:rPr>
            <a:t> 2</a:t>
          </a:r>
          <a:r>
            <a:rPr lang="cs-CZ" sz="1800" b="1" kern="1200" dirty="0">
              <a:solidFill>
                <a:schemeClr val="bg1"/>
              </a:solidFill>
              <a:effectLst>
                <a:outerShdw blurRad="38100" dist="38100" dir="2700000" algn="tl">
                  <a:srgbClr val="000000">
                    <a:alpha val="43137"/>
                  </a:srgbClr>
                </a:outerShdw>
              </a:effectLst>
            </a:rPr>
            <a:t>,</a:t>
          </a:r>
          <a:r>
            <a:rPr lang="es-ES" sz="1800" b="1" kern="1200" dirty="0">
              <a:solidFill>
                <a:schemeClr val="bg1"/>
              </a:solidFill>
              <a:effectLst>
                <a:outerShdw blurRad="38100" dist="38100" dir="2700000" algn="tl">
                  <a:srgbClr val="000000">
                    <a:alpha val="43137"/>
                  </a:srgbClr>
                </a:outerShdw>
              </a:effectLst>
            </a:rPr>
            <a:t>7)</a:t>
          </a:r>
        </a:p>
      </dsp:txBody>
      <dsp:txXfrm>
        <a:off x="697826" y="418696"/>
        <a:ext cx="6588803" cy="418695"/>
      </dsp:txXfrm>
    </dsp:sp>
    <dsp:sp modelId="{19352A9B-ABA8-4B1D-BA66-0C1BD53D8556}">
      <dsp:nvSpPr>
        <dsp:cNvPr id="0" name=""/>
        <dsp:cNvSpPr/>
      </dsp:nvSpPr>
      <dsp:spPr>
        <a:xfrm>
          <a:off x="488478" y="837391"/>
          <a:ext cx="418695" cy="418695"/>
        </a:xfrm>
        <a:prstGeom prst="pie">
          <a:avLst>
            <a:gd name="adj1" fmla="val 5400000"/>
            <a:gd name="adj2" fmla="val 16200000"/>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3CEF08D-DC7F-4D2F-85B3-E34880BCE56A}">
      <dsp:nvSpPr>
        <dsp:cNvPr id="0" name=""/>
        <dsp:cNvSpPr/>
      </dsp:nvSpPr>
      <dsp:spPr>
        <a:xfrm>
          <a:off x="697826" y="837391"/>
          <a:ext cx="6588803" cy="418695"/>
        </a:xfrm>
        <a:prstGeom prst="rect">
          <a:avLst/>
        </a:prstGeom>
        <a:solidFill>
          <a:schemeClr val="accent4">
            <a:lumMod val="50000"/>
            <a:alpha val="90000"/>
          </a:schemeClr>
        </a:solidFill>
        <a:ln w="12700" cap="flat" cmpd="sng" algn="ctr">
          <a:solidFill>
            <a:schemeClr val="accent3">
              <a:hueOff val="-11999996"/>
              <a:satOff val="0"/>
              <a:lumOff val="-30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bg1"/>
              </a:solidFill>
              <a:effectLst>
                <a:outerShdw blurRad="38100" dist="38100" dir="2700000" algn="tl">
                  <a:srgbClr val="000000">
                    <a:alpha val="43137"/>
                  </a:srgbClr>
                </a:outerShdw>
              </a:effectLst>
            </a:rPr>
            <a:t>Pokorně </a:t>
          </a:r>
          <a:r>
            <a:rPr lang="cs-CZ" sz="1600" b="1" kern="1200" dirty="0">
              <a:solidFill>
                <a:schemeClr val="bg1"/>
              </a:solidFill>
              <a:effectLst>
                <a:outerShdw blurRad="38100" dist="38100" dir="2700000" algn="tl">
                  <a:srgbClr val="000000">
                    <a:alpha val="43137"/>
                  </a:srgbClr>
                </a:outerShdw>
              </a:effectLst>
            </a:rPr>
            <a:t>po</a:t>
          </a:r>
          <a:r>
            <a:rPr lang="es-ES" sz="1600" b="1" kern="1200" dirty="0">
              <a:solidFill>
                <a:schemeClr val="bg1"/>
              </a:solidFill>
              <a:effectLst>
                <a:outerShdw blurRad="38100" dist="38100" dir="2700000" algn="tl">
                  <a:srgbClr val="000000">
                    <a:alpha val="43137"/>
                  </a:srgbClr>
                </a:outerShdw>
              </a:effectLst>
            </a:rPr>
            <a:t>slouchal ve všem, až do své smrti (</a:t>
          </a:r>
          <a:r>
            <a:rPr lang="cs-CZ" sz="1600" b="1" kern="1200" dirty="0">
              <a:solidFill>
                <a:schemeClr val="bg1"/>
              </a:solidFill>
              <a:effectLst>
                <a:outerShdw blurRad="38100" dist="38100" dir="2700000" algn="tl">
                  <a:srgbClr val="000000">
                    <a:alpha val="43137"/>
                  </a:srgbClr>
                </a:outerShdw>
              </a:effectLst>
            </a:rPr>
            <a:t>list </a:t>
          </a:r>
          <a:r>
            <a:rPr lang="es-ES" sz="1600" b="1" kern="1200" dirty="0">
              <a:solidFill>
                <a:schemeClr val="bg1"/>
              </a:solidFill>
              <a:effectLst>
                <a:outerShdw blurRad="38100" dist="38100" dir="2700000" algn="tl">
                  <a:srgbClr val="000000">
                    <a:alpha val="43137"/>
                  </a:srgbClr>
                </a:outerShdw>
              </a:effectLst>
            </a:rPr>
            <a:t>Fil</a:t>
          </a:r>
          <a:r>
            <a:rPr lang="cs-CZ" sz="1600" b="1" kern="1200" dirty="0" err="1">
              <a:solidFill>
                <a:schemeClr val="bg1"/>
              </a:solidFill>
              <a:effectLst>
                <a:outerShdw blurRad="38100" dist="38100" dir="2700000" algn="tl">
                  <a:srgbClr val="000000">
                    <a:alpha val="43137"/>
                  </a:srgbClr>
                </a:outerShdw>
              </a:effectLst>
            </a:rPr>
            <a:t>ipským</a:t>
          </a:r>
          <a:r>
            <a:rPr lang="es-ES" sz="1600" b="1" kern="1200" dirty="0">
              <a:solidFill>
                <a:schemeClr val="bg1"/>
              </a:solidFill>
              <a:effectLst>
                <a:outerShdw blurRad="38100" dist="38100" dir="2700000" algn="tl">
                  <a:srgbClr val="000000">
                    <a:alpha val="43137"/>
                  </a:srgbClr>
                </a:outerShdw>
              </a:effectLst>
            </a:rPr>
            <a:t> 2</a:t>
          </a:r>
          <a:r>
            <a:rPr lang="cs-CZ" sz="1600" b="1" kern="1200" dirty="0">
              <a:solidFill>
                <a:schemeClr val="bg1"/>
              </a:solidFill>
              <a:effectLst>
                <a:outerShdw blurRad="38100" dist="38100" dir="2700000" algn="tl">
                  <a:srgbClr val="000000">
                    <a:alpha val="43137"/>
                  </a:srgbClr>
                </a:outerShdw>
              </a:effectLst>
            </a:rPr>
            <a:t>,</a:t>
          </a:r>
          <a:r>
            <a:rPr lang="es-ES" sz="1600" b="1" kern="1200" dirty="0">
              <a:solidFill>
                <a:schemeClr val="bg1"/>
              </a:solidFill>
              <a:effectLst>
                <a:outerShdw blurRad="38100" dist="38100" dir="2700000" algn="tl">
                  <a:srgbClr val="000000">
                    <a:alpha val="43137"/>
                  </a:srgbClr>
                </a:outerShdw>
              </a:effectLst>
            </a:rPr>
            <a:t>8)</a:t>
          </a:r>
        </a:p>
      </dsp:txBody>
      <dsp:txXfrm>
        <a:off x="697826" y="837391"/>
        <a:ext cx="6588803" cy="41869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6F4F38-242B-7560-E50F-32A493D2095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883350-400D-FB3D-F87D-1E8F5E3A11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E203638-2C91-2B25-F6DC-AFBAC56D49F4}"/>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5" name="Marcador de pie de página 4">
            <a:extLst>
              <a:ext uri="{FF2B5EF4-FFF2-40B4-BE49-F238E27FC236}">
                <a16:creationId xmlns:a16="http://schemas.microsoft.com/office/drawing/2014/main" id="{CBF65A61-83AD-00DB-3C7F-60135A8DB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2EDF8F-A5F1-DB23-BB71-F93FAE55986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83341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8E99C-2064-8188-E582-7AFF836F7E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E280A0-564D-128C-0914-EA2FF3DE6CE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3C0DA7-0372-E7C0-F02A-B506E965D96C}"/>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5" name="Marcador de pie de página 4">
            <a:extLst>
              <a:ext uri="{FF2B5EF4-FFF2-40B4-BE49-F238E27FC236}">
                <a16:creationId xmlns:a16="http://schemas.microsoft.com/office/drawing/2014/main" id="{173392CC-B3FE-7AA3-189C-21970054CF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58C36E-47D3-B3B3-AAF7-BC6F04F3DBB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53903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0FCA960-E243-B595-32E1-D493236575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D81752-310F-0E5D-DA11-DCE0751E3A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6BFBE61-078A-FFA7-3184-14C4E3C36185}"/>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5" name="Marcador de pie de página 4">
            <a:extLst>
              <a:ext uri="{FF2B5EF4-FFF2-40B4-BE49-F238E27FC236}">
                <a16:creationId xmlns:a16="http://schemas.microsoft.com/office/drawing/2014/main" id="{248D08A5-05EF-41F8-5B09-8F06CDF7CB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C6B19A-C9CB-6049-D304-CFE0E61248C2}"/>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15969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295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286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355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879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828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3183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0044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17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39115-A460-E566-2A8C-672999D1CAC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531F6F-20D8-1560-EE9E-48721F201B3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E20902-2AF9-9B0A-EEF9-E3F75FA5FCBF}"/>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5" name="Marcador de pie de página 4">
            <a:extLst>
              <a:ext uri="{FF2B5EF4-FFF2-40B4-BE49-F238E27FC236}">
                <a16:creationId xmlns:a16="http://schemas.microsoft.com/office/drawing/2014/main" id="{3808F64D-D1E2-2B5A-B2C6-F61B4A56A8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60158-40F3-8E4C-B761-E6C87D3B47F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6220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69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1586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7462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7E945-0E09-CFC8-B06D-5FC52F6B019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EA93A1-B786-EF11-CBCC-03F2A6F3E0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DE3FFA-287D-E64A-9A85-FB6DB7340C9E}"/>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5" name="Marcador de pie de página 4">
            <a:extLst>
              <a:ext uri="{FF2B5EF4-FFF2-40B4-BE49-F238E27FC236}">
                <a16:creationId xmlns:a16="http://schemas.microsoft.com/office/drawing/2014/main" id="{B6C74D4B-4898-A3F7-4003-9862A7E728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F00B2E-3109-3B50-59B6-7122D31F20C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7057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DB3AB-BC80-DE0D-38CD-2732173F64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FB0525-36F2-8FAF-9160-55DC54E8E9E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6BBD955-EA30-045E-12C4-375A43BF684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EEB85C1-550A-E44B-AC04-5FE000AFE35F}"/>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6" name="Marcador de pie de página 5">
            <a:extLst>
              <a:ext uri="{FF2B5EF4-FFF2-40B4-BE49-F238E27FC236}">
                <a16:creationId xmlns:a16="http://schemas.microsoft.com/office/drawing/2014/main" id="{841558D9-30C6-C2F0-250E-697DE9E96D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C601FE2-82CD-82E1-B01B-1807DC914153}"/>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72146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FE130D-0CA3-B1A0-463F-9E958633DF1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1111F8-C947-5BBF-DDA9-656342D38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8FC6CF-B543-6219-F38B-D4A046D1DEC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87025D8-F5F9-6009-AA20-52B81C8E3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48A96C-6B70-8D9B-A090-9A8603BAD04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D22357D-63F9-B73E-E74C-F16D1C038658}"/>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8" name="Marcador de pie de página 7">
            <a:extLst>
              <a:ext uri="{FF2B5EF4-FFF2-40B4-BE49-F238E27FC236}">
                <a16:creationId xmlns:a16="http://schemas.microsoft.com/office/drawing/2014/main" id="{19FDB0BA-B70E-2325-BC67-885924C6529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76B6969-1FF4-30EC-C922-1991E4D9186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418972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0A267-FF05-300C-7BAE-A19E979D73E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A35ED0-ED45-1AEC-6A82-B95A61B21C95}"/>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4" name="Marcador de pie de página 3">
            <a:extLst>
              <a:ext uri="{FF2B5EF4-FFF2-40B4-BE49-F238E27FC236}">
                <a16:creationId xmlns:a16="http://schemas.microsoft.com/office/drawing/2014/main" id="{4AFAAD8D-F659-85EC-79E9-4A0CC1EB884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4B0992-598C-47E8-290E-3BDE34DEF1AF}"/>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495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CA28705-ABC4-9254-3816-77CBF232BC7F}"/>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3" name="Marcador de pie de página 2">
            <a:extLst>
              <a:ext uri="{FF2B5EF4-FFF2-40B4-BE49-F238E27FC236}">
                <a16:creationId xmlns:a16="http://schemas.microsoft.com/office/drawing/2014/main" id="{A32A9BA5-5E25-42F9-77D4-6080D94FD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337D8D-1531-71E8-C52D-C4F4EC300A4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6057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F99DE-424E-3659-99E5-533B246621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3BBF13-A161-5AC3-DC71-FA6F968F20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EEDECDE-B6CE-D26B-1D40-DA0C3A917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CF3FFA-43BF-7E68-95B7-2410B4F683BB}"/>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6" name="Marcador de pie de página 5">
            <a:extLst>
              <a:ext uri="{FF2B5EF4-FFF2-40B4-BE49-F238E27FC236}">
                <a16:creationId xmlns:a16="http://schemas.microsoft.com/office/drawing/2014/main" id="{F18AE8E3-DC82-C72B-3864-3353071694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6316FD7-6481-AF63-0467-D970819C0CE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86215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E9BF4-1AA3-1220-71DA-71790FFC2B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22D83D-C553-6014-D63B-776AFB1C5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C68C03B-2756-908E-EFA9-29993B25F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824123-F811-7075-6808-64AC67D53888}"/>
              </a:ext>
            </a:extLst>
          </p:cNvPr>
          <p:cNvSpPr>
            <a:spLocks noGrp="1"/>
          </p:cNvSpPr>
          <p:nvPr>
            <p:ph type="dt" sz="half" idx="10"/>
          </p:nvPr>
        </p:nvSpPr>
        <p:spPr/>
        <p:txBody>
          <a:bodyPr/>
          <a:lstStyle/>
          <a:p>
            <a:fld id="{1BB86B78-E54E-427E-B66B-C473E2A08BE5}" type="datetimeFigureOut">
              <a:rPr lang="es-ES" smtClean="0"/>
              <a:t>02/01/2026</a:t>
            </a:fld>
            <a:endParaRPr lang="es-ES"/>
          </a:p>
        </p:txBody>
      </p:sp>
      <p:sp>
        <p:nvSpPr>
          <p:cNvPr id="6" name="Marcador de pie de página 5">
            <a:extLst>
              <a:ext uri="{FF2B5EF4-FFF2-40B4-BE49-F238E27FC236}">
                <a16:creationId xmlns:a16="http://schemas.microsoft.com/office/drawing/2014/main" id="{02A26F86-3421-57C8-9B5D-B170D2F8A6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8AC0DB-1697-1757-D34F-45C740A50B9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72639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20BE034-27D6-C347-5032-4F8C37EDF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60ED67-C1FD-555D-318F-9118A9F71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24723B-5406-1418-64CA-A0AD290B6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B86B78-E54E-427E-B66B-C473E2A08BE5}" type="datetimeFigureOut">
              <a:rPr lang="es-ES" smtClean="0"/>
              <a:t>02/01/2026</a:t>
            </a:fld>
            <a:endParaRPr lang="es-ES"/>
          </a:p>
        </p:txBody>
      </p:sp>
      <p:sp>
        <p:nvSpPr>
          <p:cNvPr id="5" name="Marcador de pie de página 4">
            <a:extLst>
              <a:ext uri="{FF2B5EF4-FFF2-40B4-BE49-F238E27FC236}">
                <a16:creationId xmlns:a16="http://schemas.microsoft.com/office/drawing/2014/main" id="{1EA2CA86-C492-03CC-672A-22D81C06C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2E90720-C8DB-5AA6-3C51-36F6E23D7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B8556D-1B8A-4B14-B2CD-661435D97765}" type="slidenum">
              <a:rPr lang="es-ES" smtClean="0"/>
              <a:t>‹Nº›</a:t>
            </a:fld>
            <a:endParaRPr lang="es-ES"/>
          </a:p>
        </p:txBody>
      </p:sp>
    </p:spTree>
    <p:extLst>
      <p:ext uri="{BB962C8B-B14F-4D97-AF65-F5344CB8AC3E}">
        <p14:creationId xmlns:p14="http://schemas.microsoft.com/office/powerpoint/2010/main" val="1831549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02/01/2026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954950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5.jpeg"/><Relationship Id="rId5" Type="http://schemas.openxmlformats.org/officeDocument/2006/relationships/diagramLayout" Target="../diagrams/layout1.xml"/><Relationship Id="rId10" Type="http://schemas.openxmlformats.org/officeDocument/2006/relationships/image" Target="../media/image14.jpeg"/><Relationship Id="rId4" Type="http://schemas.openxmlformats.org/officeDocument/2006/relationships/diagramData" Target="../diagrams/data1.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9.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3.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8.jpg"/><Relationship Id="rId4" Type="http://schemas.openxmlformats.org/officeDocument/2006/relationships/diagramLayout" Target="../diagrams/layout2.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A2B6CF-874A-0EE6-FE7F-FCA3F3C79A08}"/>
            </a:ext>
          </a:extLst>
        </p:cNvPr>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FFC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grupo de personas haciendo gestos con la mano&#10;&#10;El contenido generado por IA puede ser incorrecto.">
            <a:extLst>
              <a:ext uri="{FF2B5EF4-FFF2-40B4-BE49-F238E27FC236}">
                <a16:creationId xmlns:a16="http://schemas.microsoft.com/office/drawing/2014/main" id="{52745C39-07BD-9095-B790-8A9C3173A275}"/>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4747306" y="653615"/>
            <a:ext cx="6701945" cy="5540004"/>
          </a:xfrm>
          <a:prstGeom prst="rect">
            <a:avLst/>
          </a:prstGeom>
          <a:effectLst>
            <a:innerShdw blurRad="114300">
              <a:prstClr val="black"/>
            </a:innerShdw>
          </a:effectLst>
        </p:spPr>
      </p:pic>
      <p:grpSp>
        <p:nvGrpSpPr>
          <p:cNvPr id="16" name="Group 15">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7" name="Freeform: Shape 16">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uadroTexto 3">
            <a:extLst>
              <a:ext uri="{FF2B5EF4-FFF2-40B4-BE49-F238E27FC236}">
                <a16:creationId xmlns:a16="http://schemas.microsoft.com/office/drawing/2014/main" id="{6415CBA3-9C44-F04E-6668-25186D216C97}"/>
              </a:ext>
            </a:extLst>
          </p:cNvPr>
          <p:cNvSpPr txBox="1"/>
          <p:nvPr/>
        </p:nvSpPr>
        <p:spPr>
          <a:xfrm>
            <a:off x="718433" y="1060825"/>
            <a:ext cx="3982294" cy="4305986"/>
          </a:xfrm>
          <a:prstGeom prst="rect">
            <a:avLst/>
          </a:prstGeom>
          <a:noFill/>
          <a:effectLst>
            <a:outerShdw blurRad="50800" dist="25400" dir="8100000" algn="tr" rotWithShape="0">
              <a:schemeClr val="accent5">
                <a:lumMod val="50000"/>
              </a:schemeClr>
            </a:outerShdw>
          </a:effectLst>
        </p:spPr>
        <p:txBody>
          <a:bodyPr wrap="square" rtlCol="0">
            <a:prstTxWarp prst="textStop">
              <a:avLst/>
            </a:prstTxWarp>
            <a:spAutoFit/>
          </a:bodyPr>
          <a:lstStyle/>
          <a:p>
            <a:pPr algn="ctr"/>
            <a:r>
              <a:rPr lang="cs-CZ" sz="5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POKORA JAKO ZÁKLAD JEDNOTY</a:t>
            </a:r>
            <a:endParaRPr lang="es-ES" sz="5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B6065132-5AA6-D4FB-DFA9-29B98F2F98C6}"/>
              </a:ext>
            </a:extLst>
          </p:cNvPr>
          <p:cNvSpPr txBox="1"/>
          <p:nvPr/>
        </p:nvSpPr>
        <p:spPr>
          <a:xfrm>
            <a:off x="648496" y="5886028"/>
            <a:ext cx="4096656" cy="369332"/>
          </a:xfrm>
          <a:prstGeom prst="rect">
            <a:avLst/>
          </a:prstGeom>
          <a:noFill/>
        </p:spPr>
        <p:txBody>
          <a:bodyPr wrap="square" rtlCol="0">
            <a:spAutoFit/>
          </a:bodyPr>
          <a:lstStyle/>
          <a:p>
            <a:pPr algn="ctr"/>
            <a:r>
              <a:rPr lang="es-ES" b="1" dirty="0">
                <a:solidFill>
                  <a:schemeClr val="accent5">
                    <a:lumMod val="75000"/>
                  </a:schemeClr>
                </a:solidFill>
              </a:rPr>
              <a:t>Le</a:t>
            </a:r>
            <a:r>
              <a:rPr lang="cs-CZ" b="1" dirty="0">
                <a:solidFill>
                  <a:schemeClr val="accent5">
                    <a:lumMod val="75000"/>
                  </a:schemeClr>
                </a:solidFill>
              </a:rPr>
              <a:t>k</a:t>
            </a:r>
            <a:r>
              <a:rPr lang="es-ES" b="1" dirty="0">
                <a:solidFill>
                  <a:schemeClr val="accent5">
                    <a:lumMod val="75000"/>
                  </a:schemeClr>
                </a:solidFill>
              </a:rPr>
              <a:t>c</a:t>
            </a:r>
            <a:r>
              <a:rPr lang="cs-CZ" b="1" dirty="0">
                <a:solidFill>
                  <a:schemeClr val="accent5">
                    <a:lumMod val="75000"/>
                  </a:schemeClr>
                </a:solidFill>
              </a:rPr>
              <a:t>e</a:t>
            </a:r>
            <a:r>
              <a:rPr lang="es-ES" b="1" dirty="0">
                <a:solidFill>
                  <a:schemeClr val="accent5">
                    <a:lumMod val="75000"/>
                  </a:schemeClr>
                </a:solidFill>
              </a:rPr>
              <a:t> 4 </a:t>
            </a:r>
            <a:r>
              <a:rPr lang="cs-CZ" b="1" dirty="0">
                <a:solidFill>
                  <a:schemeClr val="accent5">
                    <a:lumMod val="75000"/>
                  </a:schemeClr>
                </a:solidFill>
              </a:rPr>
              <a:t>od 18. do</a:t>
            </a:r>
            <a:r>
              <a:rPr lang="es-ES" b="1" dirty="0">
                <a:solidFill>
                  <a:schemeClr val="accent5">
                    <a:lumMod val="75000"/>
                  </a:schemeClr>
                </a:solidFill>
              </a:rPr>
              <a:t> 24</a:t>
            </a:r>
            <a:r>
              <a:rPr lang="cs-CZ" b="1" dirty="0">
                <a:solidFill>
                  <a:schemeClr val="accent5">
                    <a:lumMod val="75000"/>
                  </a:schemeClr>
                </a:solidFill>
              </a:rPr>
              <a:t>. ledna</a:t>
            </a:r>
            <a:r>
              <a:rPr lang="es-ES" b="1" dirty="0">
                <a:solidFill>
                  <a:schemeClr val="accent5">
                    <a:lumMod val="75000"/>
                  </a:schemeClr>
                </a:solidFill>
              </a:rPr>
              <a:t> 2026</a:t>
            </a:r>
          </a:p>
        </p:txBody>
      </p:sp>
    </p:spTree>
    <p:extLst>
      <p:ext uri="{BB962C8B-B14F-4D97-AF65-F5344CB8AC3E}">
        <p14:creationId xmlns:p14="http://schemas.microsoft.com/office/powerpoint/2010/main" val="379594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F248CD-B893-91ED-E0AD-668CD827F8EC}"/>
              </a:ext>
            </a:extLst>
          </p:cNvPr>
          <p:cNvSpPr txBox="1"/>
          <p:nvPr/>
        </p:nvSpPr>
        <p:spPr>
          <a:xfrm>
            <a:off x="2099310" y="1348004"/>
            <a:ext cx="7993380" cy="3539430"/>
          </a:xfrm>
          <a:prstGeom prst="rect">
            <a:avLst/>
          </a:prstGeom>
          <a:noFill/>
        </p:spPr>
        <p:txBody>
          <a:bodyPr wrap="square">
            <a:spAutoFit/>
          </a:bodyPr>
          <a:lstStyle/>
          <a:p>
            <a:pPr>
              <a:spcBef>
                <a:spcPts val="600"/>
              </a:spcBef>
            </a:pPr>
            <a:r>
              <a:rPr lang="es-ES" sz="2800" b="1" dirty="0">
                <a:latin typeface="Constantia" panose="02030602050306030303" pitchFamily="18" charset="0"/>
              </a:rPr>
              <a:t>“Bůh dovoluje člověku rozvinout svou individualitu. Nechce, aby někdo přidával jeho mysl k mysli jeho souseda. Ti, kdo touží být proměněni v mysli a charakteru, by se neměli dívat na lidi, ale na božský příklad. Bůh dává pozvání: "Ať je v tobě tato mysl, která byla také v Kristu Ježíši." </a:t>
            </a:r>
            <a:r>
              <a:rPr lang="cs-CZ" sz="2800" b="1" dirty="0">
                <a:latin typeface="Constantia" panose="02030602050306030303" pitchFamily="18" charset="0"/>
              </a:rPr>
              <a:t>Změnou smýšlení a</a:t>
            </a:r>
            <a:r>
              <a:rPr lang="es-ES" sz="2800" b="1" dirty="0">
                <a:latin typeface="Constantia" panose="02030602050306030303" pitchFamily="18" charset="0"/>
              </a:rPr>
              <a:t> proměn</a:t>
            </a:r>
            <a:r>
              <a:rPr lang="cs-CZ" sz="2800" b="1" dirty="0">
                <a:latin typeface="Constantia" panose="02030602050306030303" pitchFamily="18" charset="0"/>
              </a:rPr>
              <a:t>o</a:t>
            </a:r>
            <a:r>
              <a:rPr lang="es-ES" sz="2800" b="1" dirty="0">
                <a:latin typeface="Constantia" panose="02030602050306030303" pitchFamily="18" charset="0"/>
              </a:rPr>
              <a:t>u mají lidé přijmout Kristovu mysl</a:t>
            </a:r>
            <a:r>
              <a:rPr lang="cs-CZ" sz="2800" b="1">
                <a:latin typeface="Constantia" panose="02030602050306030303" pitchFamily="18" charset="0"/>
              </a:rPr>
              <a:t>.</a:t>
            </a:r>
            <a:r>
              <a:rPr lang="es-ES" sz="2800" b="1">
                <a:latin typeface="Constantia" panose="02030602050306030303" pitchFamily="18" charset="0"/>
              </a:rPr>
              <a:t>”</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4AFEA4C1-B5BE-FFC2-BBB6-28B6D435CA7A}"/>
              </a:ext>
            </a:extLst>
          </p:cNvPr>
          <p:cNvSpPr txBox="1"/>
          <p:nvPr/>
        </p:nvSpPr>
        <p:spPr>
          <a:xfrm>
            <a:off x="3497341" y="5539472"/>
            <a:ext cx="6715364" cy="338554"/>
          </a:xfrm>
          <a:prstGeom prst="rect">
            <a:avLst/>
          </a:prstGeom>
          <a:noFill/>
        </p:spPr>
        <p:txBody>
          <a:bodyPr wrap="none" rtlCol="0">
            <a:spAutoFit/>
          </a:bodyPr>
          <a:lstStyle/>
          <a:p>
            <a:pPr algn="r"/>
            <a:r>
              <a:rPr lang="cs-CZ" sz="1600" b="1" dirty="0"/>
              <a:t>(</a:t>
            </a:r>
            <a:r>
              <a:rPr lang="es-ES" sz="1600" b="1" dirty="0"/>
              <a:t>E. G. W.</a:t>
            </a:r>
            <a:r>
              <a:rPr lang="cs-CZ" sz="1600" b="1" dirty="0"/>
              <a:t>: </a:t>
            </a:r>
            <a:r>
              <a:rPr lang="cs-CZ" sz="1600" b="1" dirty="0" err="1"/>
              <a:t>That</a:t>
            </a:r>
            <a:r>
              <a:rPr lang="cs-CZ" sz="1600" b="1" dirty="0"/>
              <a:t> I May </a:t>
            </a:r>
            <a:r>
              <a:rPr lang="cs-CZ" sz="1600" b="1" dirty="0" err="1"/>
              <a:t>Know</a:t>
            </a:r>
            <a:r>
              <a:rPr lang="cs-CZ" sz="1600" b="1" dirty="0"/>
              <a:t> </a:t>
            </a:r>
            <a:r>
              <a:rPr lang="cs-CZ" sz="1600" b="1" dirty="0" err="1"/>
              <a:t>Him</a:t>
            </a:r>
            <a:r>
              <a:rPr lang="cs-CZ" sz="1600" b="1" dirty="0"/>
              <a:t> strana 134 </a:t>
            </a:r>
            <a:r>
              <a:rPr lang="cs-CZ" sz="1200" b="1" dirty="0"/>
              <a:t>– neautorizovaný překlad: Ivo Kapec</a:t>
            </a:r>
            <a:r>
              <a:rPr lang="es-ES" sz="1600" b="1" dirty="0"/>
              <a:t>)</a:t>
            </a:r>
          </a:p>
        </p:txBody>
      </p:sp>
    </p:spTree>
    <p:extLst>
      <p:ext uri="{BB962C8B-B14F-4D97-AF65-F5344CB8AC3E}">
        <p14:creationId xmlns:p14="http://schemas.microsoft.com/office/powerpoint/2010/main" val="42680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DA3CA-C708-7460-7012-32F3186221E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416256"/>
            <a:ext cx="4718304"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50622"/>
            <a:ext cx="4713997"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Imagen 2" descr="Imagen que contiene persona, mujer, sostener, usando&#10;&#10;El contenido generado por IA puede ser incorrecto.">
            <a:extLst>
              <a:ext uri="{FF2B5EF4-FFF2-40B4-BE49-F238E27FC236}">
                <a16:creationId xmlns:a16="http://schemas.microsoft.com/office/drawing/2014/main" id="{7CFD5EE0-19BB-4D2D-40DF-44A617D18CA3}"/>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6525453" y="10"/>
            <a:ext cx="5666547" cy="6857990"/>
          </a:xfrm>
          <a:prstGeom prst="rect">
            <a:avLst/>
          </a:pr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id="{049657AE-91CC-A816-B130-9FB34735889D}"/>
              </a:ext>
            </a:extLst>
          </p:cNvPr>
          <p:cNvSpPr txBox="1"/>
          <p:nvPr/>
        </p:nvSpPr>
        <p:spPr>
          <a:xfrm>
            <a:off x="283391" y="705177"/>
            <a:ext cx="5958672" cy="544764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“Completen mi gozo, tengan el mismo sentir, el mismo amor, unánimes, sintiendo una misma cosa”</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Filipenses 2:2</a:t>
            </a:r>
          </a:p>
        </p:txBody>
      </p:sp>
      <p:pic>
        <p:nvPicPr>
          <p:cNvPr id="2" name="Obrázek 1">
            <a:extLst>
              <a:ext uri="{FF2B5EF4-FFF2-40B4-BE49-F238E27FC236}">
                <a16:creationId xmlns:a16="http://schemas.microsoft.com/office/drawing/2014/main" id="{17D7617C-ED4B-7727-5A4E-EC2D15630E08}"/>
              </a:ext>
            </a:extLst>
          </p:cNvPr>
          <p:cNvPicPr>
            <a:picLocks noChangeAspect="1"/>
          </p:cNvPicPr>
          <p:nvPr/>
        </p:nvPicPr>
        <p:blipFill>
          <a:blip r:embed="rId4"/>
          <a:stretch>
            <a:fillRect/>
          </a:stretch>
        </p:blipFill>
        <p:spPr>
          <a:xfrm>
            <a:off x="152400" y="152400"/>
            <a:ext cx="12192000" cy="6858000"/>
          </a:xfrm>
          <a:prstGeom prst="rect">
            <a:avLst/>
          </a:prstGeom>
        </p:spPr>
      </p:pic>
    </p:spTree>
    <p:extLst>
      <p:ext uri="{BB962C8B-B14F-4D97-AF65-F5344CB8AC3E}">
        <p14:creationId xmlns:p14="http://schemas.microsoft.com/office/powerpoint/2010/main" val="415618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D36CCBA-2CE8-5143-1017-A7A024C41AA9}"/>
              </a:ext>
            </a:extLst>
          </p:cNvPr>
          <p:cNvSpPr txBox="1"/>
          <p:nvPr/>
        </p:nvSpPr>
        <p:spPr>
          <a:xfrm>
            <a:off x="5972549" y="3994473"/>
            <a:ext cx="5953125" cy="2477601"/>
          </a:xfrm>
          <a:prstGeom prst="rect">
            <a:avLst/>
          </a:prstGeom>
          <a:noFill/>
        </p:spPr>
        <p:txBody>
          <a:bodyPr wrap="square" rtlCol="0">
            <a:spAutoFit/>
            <a:scene3d>
              <a:camera prst="orthographicFront"/>
              <a:lightRig rig="threePt" dir="t"/>
            </a:scene3d>
            <a:sp3d extrusionH="57150">
              <a:bevelT w="38100" h="38100"/>
            </a:sp3d>
          </a:bodyPr>
          <a:lstStyle/>
          <a:p>
            <a:pPr>
              <a:spcBef>
                <a:spcPts val="3000"/>
              </a:spcBef>
            </a:pPr>
            <a:r>
              <a:rPr lang="cs-CZ" sz="2000" b="1" dirty="0">
                <a:solidFill>
                  <a:srgbClr val="B92F00"/>
                </a:solidFill>
              </a:rPr>
              <a:t>Nejednota ve Filipech</a:t>
            </a:r>
            <a:r>
              <a:rPr lang="es-ES" sz="2000" b="1" dirty="0">
                <a:solidFill>
                  <a:srgbClr val="B92F00"/>
                </a:solidFill>
              </a:rPr>
              <a:t> (</a:t>
            </a:r>
            <a:r>
              <a:rPr lang="cs-CZ" sz="2000" b="1" dirty="0">
                <a:solidFill>
                  <a:srgbClr val="B92F00"/>
                </a:solidFill>
              </a:rPr>
              <a:t>list </a:t>
            </a:r>
            <a:r>
              <a:rPr lang="es-ES" sz="2000" b="1" dirty="0">
                <a:solidFill>
                  <a:srgbClr val="B92F00"/>
                </a:solidFill>
              </a:rPr>
              <a:t>Filips</a:t>
            </a:r>
            <a:r>
              <a:rPr lang="cs-CZ" sz="2000" b="1" dirty="0">
                <a:solidFill>
                  <a:srgbClr val="B92F00"/>
                </a:solidFill>
              </a:rPr>
              <a:t>kým</a:t>
            </a:r>
            <a:r>
              <a:rPr lang="es-ES" sz="2000" b="1" dirty="0">
                <a:solidFill>
                  <a:srgbClr val="B92F00"/>
                </a:solidFill>
              </a:rPr>
              <a:t> 2</a:t>
            </a:r>
            <a:r>
              <a:rPr lang="cs-CZ" sz="2000" b="1" dirty="0">
                <a:solidFill>
                  <a:srgbClr val="B92F00"/>
                </a:solidFill>
              </a:rPr>
              <a:t>,</a:t>
            </a:r>
            <a:r>
              <a:rPr lang="es-ES" sz="2000" b="1" dirty="0">
                <a:solidFill>
                  <a:srgbClr val="B92F00"/>
                </a:solidFill>
              </a:rPr>
              <a:t>1-3a)</a:t>
            </a:r>
          </a:p>
          <a:p>
            <a:pPr>
              <a:spcBef>
                <a:spcPts val="3000"/>
              </a:spcBef>
            </a:pPr>
            <a:r>
              <a:rPr lang="cs-CZ" sz="2000" b="1" dirty="0">
                <a:solidFill>
                  <a:srgbClr val="008496"/>
                </a:solidFill>
              </a:rPr>
              <a:t>Zdroj jednoty</a:t>
            </a:r>
            <a:r>
              <a:rPr lang="es-ES" sz="2000" b="1" dirty="0">
                <a:solidFill>
                  <a:srgbClr val="008496"/>
                </a:solidFill>
              </a:rPr>
              <a:t> (</a:t>
            </a:r>
            <a:r>
              <a:rPr lang="cs-CZ" sz="2000" b="1" dirty="0">
                <a:solidFill>
                  <a:srgbClr val="008496"/>
                </a:solidFill>
              </a:rPr>
              <a:t>list </a:t>
            </a:r>
            <a:r>
              <a:rPr lang="es-ES" sz="2000" b="1" dirty="0">
                <a:solidFill>
                  <a:srgbClr val="008496"/>
                </a:solidFill>
              </a:rPr>
              <a:t>Filips</a:t>
            </a:r>
            <a:r>
              <a:rPr lang="cs-CZ" sz="2000" b="1" dirty="0">
                <a:solidFill>
                  <a:srgbClr val="008496"/>
                </a:solidFill>
              </a:rPr>
              <a:t>kým</a:t>
            </a:r>
            <a:r>
              <a:rPr lang="es-ES" sz="2000" b="1" dirty="0">
                <a:solidFill>
                  <a:srgbClr val="008496"/>
                </a:solidFill>
              </a:rPr>
              <a:t> 2</a:t>
            </a:r>
            <a:r>
              <a:rPr lang="cs-CZ" sz="2000" b="1" dirty="0">
                <a:solidFill>
                  <a:srgbClr val="008496"/>
                </a:solidFill>
              </a:rPr>
              <a:t>,</a:t>
            </a:r>
            <a:r>
              <a:rPr lang="es-ES" sz="2000" b="1" dirty="0">
                <a:solidFill>
                  <a:srgbClr val="008496"/>
                </a:solidFill>
              </a:rPr>
              <a:t>3b-4)</a:t>
            </a:r>
          </a:p>
          <a:p>
            <a:pPr>
              <a:spcBef>
                <a:spcPts val="3000"/>
              </a:spcBef>
            </a:pPr>
            <a:r>
              <a:rPr lang="es-ES" sz="2000" b="1" dirty="0">
                <a:solidFill>
                  <a:srgbClr val="139E00"/>
                </a:solidFill>
              </a:rPr>
              <a:t>P</a:t>
            </a:r>
            <a:r>
              <a:rPr lang="cs-CZ" sz="2000" b="1" dirty="0" err="1">
                <a:solidFill>
                  <a:srgbClr val="139E00"/>
                </a:solidFill>
              </a:rPr>
              <a:t>roměna</a:t>
            </a:r>
            <a:r>
              <a:rPr lang="cs-CZ" sz="2000" b="1" dirty="0">
                <a:solidFill>
                  <a:srgbClr val="139E00"/>
                </a:solidFill>
              </a:rPr>
              <a:t> myšlení</a:t>
            </a:r>
            <a:r>
              <a:rPr lang="es-ES" sz="2000" b="1" dirty="0">
                <a:solidFill>
                  <a:srgbClr val="139E00"/>
                </a:solidFill>
              </a:rPr>
              <a:t> (</a:t>
            </a:r>
            <a:r>
              <a:rPr lang="cs-CZ" sz="2000" b="1" dirty="0">
                <a:solidFill>
                  <a:srgbClr val="139E00"/>
                </a:solidFill>
              </a:rPr>
              <a:t>list </a:t>
            </a:r>
            <a:r>
              <a:rPr lang="es-ES" sz="2000" b="1" dirty="0">
                <a:solidFill>
                  <a:srgbClr val="139E00"/>
                </a:solidFill>
              </a:rPr>
              <a:t>Filips</a:t>
            </a:r>
            <a:r>
              <a:rPr lang="cs-CZ" sz="2000" b="1" dirty="0">
                <a:solidFill>
                  <a:srgbClr val="139E00"/>
                </a:solidFill>
              </a:rPr>
              <a:t>kým</a:t>
            </a:r>
            <a:r>
              <a:rPr lang="es-ES" sz="2000" b="1" dirty="0">
                <a:solidFill>
                  <a:srgbClr val="139E00"/>
                </a:solidFill>
              </a:rPr>
              <a:t> 2</a:t>
            </a:r>
            <a:r>
              <a:rPr lang="cs-CZ" sz="2000" b="1" dirty="0">
                <a:solidFill>
                  <a:srgbClr val="139E00"/>
                </a:solidFill>
              </a:rPr>
              <a:t>,</a:t>
            </a:r>
            <a:r>
              <a:rPr lang="es-ES" sz="2000" b="1" dirty="0">
                <a:solidFill>
                  <a:srgbClr val="139E00"/>
                </a:solidFill>
              </a:rPr>
              <a:t>5)</a:t>
            </a:r>
          </a:p>
          <a:p>
            <a:pPr>
              <a:spcBef>
                <a:spcPts val="3000"/>
              </a:spcBef>
            </a:pPr>
            <a:r>
              <a:rPr lang="cs-CZ" sz="2000" b="1" dirty="0">
                <a:solidFill>
                  <a:srgbClr val="9800B9"/>
                </a:solidFill>
              </a:rPr>
              <a:t>Zdroj jednoty</a:t>
            </a:r>
            <a:r>
              <a:rPr lang="es-ES" sz="2000" b="1" dirty="0">
                <a:solidFill>
                  <a:srgbClr val="9800B9"/>
                </a:solidFill>
              </a:rPr>
              <a:t> (</a:t>
            </a:r>
            <a:r>
              <a:rPr lang="cs-CZ" sz="2000" b="1" dirty="0">
                <a:solidFill>
                  <a:srgbClr val="9800B9"/>
                </a:solidFill>
              </a:rPr>
              <a:t>list </a:t>
            </a:r>
            <a:r>
              <a:rPr lang="es-ES" sz="2000" b="1" dirty="0">
                <a:solidFill>
                  <a:srgbClr val="9800B9"/>
                </a:solidFill>
              </a:rPr>
              <a:t>Filips</a:t>
            </a:r>
            <a:r>
              <a:rPr lang="cs-CZ" sz="2000" b="1" dirty="0">
                <a:solidFill>
                  <a:srgbClr val="9800B9"/>
                </a:solidFill>
              </a:rPr>
              <a:t>kým</a:t>
            </a:r>
            <a:r>
              <a:rPr lang="es-ES" sz="2000" b="1" dirty="0">
                <a:solidFill>
                  <a:srgbClr val="9800B9"/>
                </a:solidFill>
              </a:rPr>
              <a:t> 2</a:t>
            </a:r>
            <a:r>
              <a:rPr lang="cs-CZ" sz="2000" b="1" dirty="0">
                <a:solidFill>
                  <a:srgbClr val="9800B9"/>
                </a:solidFill>
              </a:rPr>
              <a:t>,</a:t>
            </a:r>
            <a:r>
              <a:rPr lang="es-ES" sz="2000" b="1" dirty="0">
                <a:solidFill>
                  <a:srgbClr val="9800B9"/>
                </a:solidFill>
              </a:rPr>
              <a:t>6-8)</a:t>
            </a:r>
          </a:p>
        </p:txBody>
      </p:sp>
      <p:sp>
        <p:nvSpPr>
          <p:cNvPr id="3" name="CuadroTexto 2">
            <a:extLst>
              <a:ext uri="{FF2B5EF4-FFF2-40B4-BE49-F238E27FC236}">
                <a16:creationId xmlns:a16="http://schemas.microsoft.com/office/drawing/2014/main" id="{CEF4EA7C-9E89-20BF-5017-265B309549BE}"/>
              </a:ext>
            </a:extLst>
          </p:cNvPr>
          <p:cNvSpPr txBox="1"/>
          <p:nvPr/>
        </p:nvSpPr>
        <p:spPr>
          <a:xfrm>
            <a:off x="228600" y="126214"/>
            <a:ext cx="6267450" cy="1323439"/>
          </a:xfrm>
          <a:prstGeom prst="rect">
            <a:avLst/>
          </a:prstGeom>
          <a:noFill/>
        </p:spPr>
        <p:txBody>
          <a:bodyPr wrap="square" rtlCol="0">
            <a:spAutoFit/>
          </a:bodyPr>
          <a:lstStyle/>
          <a:p>
            <a:pPr>
              <a:spcBef>
                <a:spcPts val="600"/>
              </a:spcBef>
            </a:pPr>
            <a:r>
              <a:rPr lang="es-ES" sz="2000" b="1" dirty="0"/>
              <a:t>Pavel právě povzbudil věřící ve Filipách, aby stáli pevně tváří v tvář obtížím křesťanského života. Požádal je, aby se chovali hodně nebeských občanů a zdůrazňovali jednotu.</a:t>
            </a:r>
          </a:p>
        </p:txBody>
      </p:sp>
      <p:pic>
        <p:nvPicPr>
          <p:cNvPr id="5" name="Imagen 4" descr="Un hombre parado junto a una ventana&#10;&#10;El contenido generado por IA puede ser incorrecto.">
            <a:extLst>
              <a:ext uri="{FF2B5EF4-FFF2-40B4-BE49-F238E27FC236}">
                <a16:creationId xmlns:a16="http://schemas.microsoft.com/office/drawing/2014/main" id="{0BA81CDF-5FE8-F9DD-9A82-40FCBA166D9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52425" y="3257550"/>
            <a:ext cx="4010025" cy="3267075"/>
          </a:xfrm>
          <a:prstGeom prst="rect">
            <a:avLst/>
          </a:prstGeom>
          <a:solidFill>
            <a:srgbClr val="FFFFFF">
              <a:shade val="85000"/>
            </a:srgbClr>
          </a:solidFill>
          <a:ln w="88900" cap="sq">
            <a:gradFill>
              <a:gsLst>
                <a:gs pos="16000">
                  <a:srgbClr val="D0C57C"/>
                </a:gs>
                <a:gs pos="0">
                  <a:srgbClr val="DEC254"/>
                </a:gs>
                <a:gs pos="18000">
                  <a:srgbClr val="69A3B9"/>
                </a:gs>
                <a:gs pos="100000">
                  <a:srgbClr val="69A3B9"/>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94988F67-F8E8-2367-64DC-4D8303575F92}"/>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851860" y="87493"/>
            <a:ext cx="5111540" cy="3423434"/>
          </a:xfrm>
          <a:prstGeom prst="rect">
            <a:avLst/>
          </a:prstGeom>
          <a:effectLst>
            <a:innerShdw blurRad="114300">
              <a:prstClr val="black"/>
            </a:innerShdw>
          </a:effectLst>
        </p:spPr>
      </p:pic>
      <p:pic>
        <p:nvPicPr>
          <p:cNvPr id="15" name="Imagen 14" descr="Flecha&#10;&#10;El contenido generado por IA puede ser incorrecto.">
            <a:extLst>
              <a:ext uri="{FF2B5EF4-FFF2-40B4-BE49-F238E27FC236}">
                <a16:creationId xmlns:a16="http://schemas.microsoft.com/office/drawing/2014/main" id="{9B882356-5937-9579-8798-15142B723E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5298562" y="5362220"/>
            <a:ext cx="576075" cy="411694"/>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78423AD2-DC56-EFE9-1E5B-38AB9B33C8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5298562" y="4673584"/>
            <a:ext cx="576075" cy="411694"/>
          </a:xfrm>
          <a:prstGeom prst="rect">
            <a:avLst/>
          </a:prstGeom>
          <a:effectLst>
            <a:outerShdw blurRad="50800" dist="38100" dir="8100000" algn="tr" rotWithShape="0">
              <a:prstClr val="black">
                <a:alpha val="40000"/>
              </a:prstClr>
            </a:outerShdw>
          </a:effectLst>
        </p:spPr>
      </p:pic>
      <p:pic>
        <p:nvPicPr>
          <p:cNvPr id="22" name="Imagen 21" descr="Flecha&#10;&#10;El contenido generado por IA puede ser incorrecto.">
            <a:extLst>
              <a:ext uri="{FF2B5EF4-FFF2-40B4-BE49-F238E27FC236}">
                <a16:creationId xmlns:a16="http://schemas.microsoft.com/office/drawing/2014/main" id="{3C4EF8A7-9602-8C79-1C92-83CEAF09055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5298562" y="6050855"/>
            <a:ext cx="576075" cy="411694"/>
          </a:xfrm>
          <a:prstGeom prst="rect">
            <a:avLst/>
          </a:prstGeom>
          <a:effectLst>
            <a:outerShdw blurRad="50800" dist="38100" dir="8100000" algn="tr" rotWithShape="0">
              <a:prstClr val="black">
                <a:alpha val="40000"/>
              </a:prstClr>
            </a:outerShdw>
          </a:effectLst>
        </p:spPr>
      </p:pic>
      <p:pic>
        <p:nvPicPr>
          <p:cNvPr id="25" name="Imagen 24" descr="Icono, Flecha&#10;&#10;El contenido generado por IA puede ser incorrecto.">
            <a:extLst>
              <a:ext uri="{FF2B5EF4-FFF2-40B4-BE49-F238E27FC236}">
                <a16:creationId xmlns:a16="http://schemas.microsoft.com/office/drawing/2014/main" id="{61507E0A-D56E-6C97-98DC-1F86B54504E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5298562" y="3984948"/>
            <a:ext cx="576075" cy="411694"/>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7A5362C-91AE-DE31-AE6A-3F87C066C95E}"/>
              </a:ext>
            </a:extLst>
          </p:cNvPr>
          <p:cNvSpPr txBox="1"/>
          <p:nvPr/>
        </p:nvSpPr>
        <p:spPr>
          <a:xfrm>
            <a:off x="228599" y="1799210"/>
            <a:ext cx="6267449" cy="1323439"/>
          </a:xfrm>
          <a:prstGeom prst="rect">
            <a:avLst/>
          </a:prstGeom>
          <a:noFill/>
        </p:spPr>
        <p:txBody>
          <a:bodyPr wrap="square">
            <a:spAutoFit/>
          </a:bodyPr>
          <a:lstStyle/>
          <a:p>
            <a:pPr>
              <a:spcBef>
                <a:spcPts val="600"/>
              </a:spcBef>
            </a:pPr>
            <a:r>
              <a:rPr lang="es-ES" sz="2000" b="1" dirty="0"/>
              <a:t>S výrazem "tedy proto" začíná Pavel novou část, </a:t>
            </a:r>
            <a:r>
              <a:rPr lang="cs-CZ" sz="2000" b="1" dirty="0"/>
              <a:t>               </a:t>
            </a:r>
            <a:r>
              <a:rPr lang="es-ES" sz="2000" b="1" dirty="0"/>
              <a:t>ve které nám dává klíče k pochopení, jak dosáhnout dokonalé jednoty: napodobováním Ježíšova příkladu.</a:t>
            </a:r>
          </a:p>
        </p:txBody>
      </p:sp>
    </p:spTree>
    <p:extLst>
      <p:ext uri="{BB962C8B-B14F-4D97-AF65-F5344CB8AC3E}">
        <p14:creationId xmlns:p14="http://schemas.microsoft.com/office/powerpoint/2010/main" val="12288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ppt_x</p:attrName>
                                        </p:attrNameLst>
                                      </p:cBhvr>
                                      <p:tavLst>
                                        <p:tav tm="0">
                                          <p:val>
                                            <p:strVal val="#ppt_x-#ppt_w/2"/>
                                          </p:val>
                                        </p:tav>
                                        <p:tav tm="100000">
                                          <p:val>
                                            <p:strVal val="#ppt_x"/>
                                          </p:val>
                                        </p:tav>
                                      </p:tavLst>
                                    </p:anim>
                                    <p:anim calcmode="lin" valueType="num">
                                      <p:cBhvr>
                                        <p:cTn id="26" dur="500" fill="hold"/>
                                        <p:tgtEl>
                                          <p:spTgt spid="25"/>
                                        </p:tgtEl>
                                        <p:attrNameLst>
                                          <p:attrName>ppt_y</p:attrName>
                                        </p:attrNameLst>
                                      </p:cBhvr>
                                      <p:tavLst>
                                        <p:tav tm="0">
                                          <p:val>
                                            <p:strVal val="#ppt_y"/>
                                          </p:val>
                                        </p:tav>
                                        <p:tav tm="100000">
                                          <p:val>
                                            <p:strVal val="#ppt_y"/>
                                          </p:val>
                                        </p:tav>
                                      </p:tavLst>
                                    </p:anim>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8"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ppt_w/2"/>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strVal val="#ppt_h"/>
                                          </p:val>
                                        </p:tav>
                                        <p:tav tm="100000">
                                          <p:val>
                                            <p:strVal val="#ppt_h"/>
                                          </p:val>
                                        </p:tav>
                                      </p:tavLst>
                                    </p:anim>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8"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ppt_x</p:attrName>
                                        </p:attrNameLst>
                                      </p:cBhvr>
                                      <p:tavLst>
                                        <p:tav tm="0">
                                          <p:val>
                                            <p:strVal val="#ppt_x-#ppt_w/2"/>
                                          </p:val>
                                        </p:tav>
                                        <p:tav tm="100000">
                                          <p:val>
                                            <p:strVal val="#ppt_x"/>
                                          </p:val>
                                        </p:tav>
                                      </p:tavLst>
                                    </p:anim>
                                    <p:anim calcmode="lin" valueType="num">
                                      <p:cBhvr>
                                        <p:cTn id="62" dur="500" fill="hold"/>
                                        <p:tgtEl>
                                          <p:spTgt spid="22"/>
                                        </p:tgtEl>
                                        <p:attrNameLst>
                                          <p:attrName>ppt_y</p:attrName>
                                        </p:attrNameLst>
                                      </p:cBhvr>
                                      <p:tavLst>
                                        <p:tav tm="0">
                                          <p:val>
                                            <p:strVal val="#ppt_y"/>
                                          </p:val>
                                        </p:tav>
                                        <p:tav tm="100000">
                                          <p:val>
                                            <p:strVal val="#ppt_y"/>
                                          </p:val>
                                        </p:tav>
                                      </p:tavLst>
                                    </p:anim>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07C2070-DAF3-9B57-040B-76D83E74C947}"/>
            </a:ext>
          </a:extLst>
        </p:cNvPr>
        <p:cNvGrpSpPr/>
        <p:nvPr/>
      </p:nvGrpSpPr>
      <p:grpSpPr>
        <a:xfrm>
          <a:off x="0" y="0"/>
          <a:ext cx="0" cy="0"/>
          <a:chOff x="0" y="0"/>
          <a:chExt cx="0" cy="0"/>
        </a:xfrm>
      </p:grpSpPr>
      <p:sp>
        <p:nvSpPr>
          <p:cNvPr id="16" name="Rectángulo 15">
            <a:extLst>
              <a:ext uri="{FF2B5EF4-FFF2-40B4-BE49-F238E27FC236}">
                <a16:creationId xmlns:a16="http://schemas.microsoft.com/office/drawing/2014/main" id="{25FB5D6E-F1B4-FF38-4CA4-5A848CEDD24A}"/>
              </a:ext>
            </a:extLst>
          </p:cNvPr>
          <p:cNvSpPr>
            <a:spLocks noGrp="1" noRot="1" noMove="1" noResize="1" noEditPoints="1" noAdjustHandles="1" noChangeArrowheads="1" noChangeShapeType="1"/>
          </p:cNvSpPr>
          <p:nvPr/>
        </p:nvSpPr>
        <p:spPr>
          <a:xfrm>
            <a:off x="0" y="0"/>
            <a:ext cx="12192000" cy="106257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CE4AFD7-78A1-958F-B0C4-3725F873911D}"/>
              </a:ext>
            </a:extLst>
          </p:cNvPr>
          <p:cNvSpPr txBox="1"/>
          <p:nvPr/>
        </p:nvSpPr>
        <p:spPr>
          <a:xfrm>
            <a:off x="0" y="0"/>
            <a:ext cx="8917858"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cs-CZ" sz="4400" b="1" dirty="0">
                <a:ln/>
                <a:solidFill>
                  <a:schemeClr val="accent6"/>
                </a:solidFill>
              </a:rPr>
              <a:t>NEJEDNOTA VE FILIPECH</a:t>
            </a:r>
            <a:r>
              <a:rPr lang="es-ES" sz="4400" b="1" dirty="0">
                <a:ln/>
                <a:solidFill>
                  <a:schemeClr val="accent6"/>
                </a:solidFill>
              </a:rPr>
              <a:t> </a:t>
            </a:r>
          </a:p>
        </p:txBody>
      </p:sp>
      <p:sp>
        <p:nvSpPr>
          <p:cNvPr id="5" name="CuadroTexto 4">
            <a:extLst>
              <a:ext uri="{FF2B5EF4-FFF2-40B4-BE49-F238E27FC236}">
                <a16:creationId xmlns:a16="http://schemas.microsoft.com/office/drawing/2014/main" id="{00BD2A5A-A65E-0015-02D3-52CC51E49A8C}"/>
              </a:ext>
            </a:extLst>
          </p:cNvPr>
          <p:cNvSpPr txBox="1"/>
          <p:nvPr/>
        </p:nvSpPr>
        <p:spPr>
          <a:xfrm>
            <a:off x="658454" y="685992"/>
            <a:ext cx="760095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tx2"/>
                </a:solidFill>
                <a:latin typeface="Comic Sans MS" panose="030F0702030302020204" pitchFamily="66" charset="0"/>
              </a:rPr>
              <a:t>“</a:t>
            </a:r>
            <a:r>
              <a:rPr lang="cs-CZ" b="1" dirty="0">
                <a:solidFill>
                  <a:schemeClr val="tx2"/>
                </a:solidFill>
                <a:latin typeface="Comic Sans MS" panose="030F0702030302020204" pitchFamily="66" charset="0"/>
              </a:rPr>
              <a:t>v ničem se nedejte ovládat </a:t>
            </a:r>
            <a:r>
              <a:rPr lang="cs-CZ" b="1" dirty="0" err="1">
                <a:solidFill>
                  <a:schemeClr val="tx2"/>
                </a:solidFill>
                <a:latin typeface="Comic Sans MS" panose="030F0702030302020204" pitchFamily="66" charset="0"/>
              </a:rPr>
              <a:t>ctižádovostí</a:t>
            </a:r>
            <a:r>
              <a:rPr lang="es-ES" b="1" dirty="0">
                <a:solidFill>
                  <a:schemeClr val="tx2"/>
                </a:solidFill>
                <a:latin typeface="Comic Sans MS" panose="030F0702030302020204" pitchFamily="66" charset="0"/>
              </a:rPr>
              <a:t>” </a:t>
            </a:r>
            <a:r>
              <a:rPr lang="es-ES" sz="1400" b="1" dirty="0">
                <a:solidFill>
                  <a:schemeClr val="tx2"/>
                </a:solidFill>
                <a:latin typeface="Comic Sans MS" panose="030F0702030302020204" pitchFamily="66" charset="0"/>
              </a:rPr>
              <a:t>(</a:t>
            </a:r>
            <a:r>
              <a:rPr lang="cs-CZ" sz="1400" b="1" dirty="0">
                <a:solidFill>
                  <a:schemeClr val="tx2"/>
                </a:solidFill>
                <a:latin typeface="Comic Sans MS" panose="030F0702030302020204" pitchFamily="66" charset="0"/>
              </a:rPr>
              <a:t>list </a:t>
            </a:r>
            <a:r>
              <a:rPr lang="es-ES" sz="1400" b="1" dirty="0">
                <a:solidFill>
                  <a:schemeClr val="tx2"/>
                </a:solidFill>
                <a:latin typeface="Comic Sans MS" panose="030F0702030302020204" pitchFamily="66" charset="0"/>
              </a:rPr>
              <a:t>Filips</a:t>
            </a:r>
            <a:r>
              <a:rPr lang="cs-CZ" sz="1400" b="1" dirty="0">
                <a:solidFill>
                  <a:schemeClr val="tx2"/>
                </a:solidFill>
                <a:latin typeface="Comic Sans MS" panose="030F0702030302020204" pitchFamily="66" charset="0"/>
              </a:rPr>
              <a:t>kým</a:t>
            </a:r>
            <a:r>
              <a:rPr lang="es-ES" sz="1400" b="1" dirty="0">
                <a:solidFill>
                  <a:schemeClr val="tx2"/>
                </a:solidFill>
                <a:latin typeface="Comic Sans MS" panose="030F0702030302020204" pitchFamily="66" charset="0"/>
              </a:rPr>
              <a:t> 2</a:t>
            </a:r>
            <a:r>
              <a:rPr lang="cs-CZ" sz="1400" b="1" dirty="0">
                <a:solidFill>
                  <a:schemeClr val="tx2"/>
                </a:solidFill>
                <a:latin typeface="Comic Sans MS" panose="030F0702030302020204" pitchFamily="66" charset="0"/>
              </a:rPr>
              <a:t>,</a:t>
            </a:r>
            <a:r>
              <a:rPr lang="es-ES" sz="1400" b="1" dirty="0">
                <a:solidFill>
                  <a:schemeClr val="tx2"/>
                </a:solidFill>
                <a:latin typeface="Comic Sans MS" panose="030F0702030302020204" pitchFamily="66" charset="0"/>
              </a:rPr>
              <a:t>3a)</a:t>
            </a:r>
          </a:p>
        </p:txBody>
      </p:sp>
      <p:sp>
        <p:nvSpPr>
          <p:cNvPr id="6" name="CuadroTexto 5">
            <a:extLst>
              <a:ext uri="{FF2B5EF4-FFF2-40B4-BE49-F238E27FC236}">
                <a16:creationId xmlns:a16="http://schemas.microsoft.com/office/drawing/2014/main" id="{4144C246-DF8A-3014-1298-D3C594D77859}"/>
              </a:ext>
            </a:extLst>
          </p:cNvPr>
          <p:cNvSpPr txBox="1"/>
          <p:nvPr/>
        </p:nvSpPr>
        <p:spPr>
          <a:xfrm>
            <a:off x="276224" y="1062573"/>
            <a:ext cx="8540517" cy="1015663"/>
          </a:xfrm>
          <a:prstGeom prst="rect">
            <a:avLst/>
          </a:prstGeom>
          <a:noFill/>
        </p:spPr>
        <p:txBody>
          <a:bodyPr wrap="square" rtlCol="0">
            <a:spAutoFit/>
          </a:bodyPr>
          <a:lstStyle/>
          <a:p>
            <a:pPr>
              <a:spcBef>
                <a:spcPts val="600"/>
              </a:spcBef>
            </a:pPr>
            <a:r>
              <a:rPr lang="es-ES" sz="2000" b="1" dirty="0"/>
              <a:t>Než ukáže na citlivé místo a ukáže důvody vnímané nejednoty mezi Filipánci, jaké jsou první rady, které jim dává, aby dosáhli jednoty a dokončili svou radost (</a:t>
            </a:r>
            <a:r>
              <a:rPr lang="cs-CZ" sz="2000" b="1" dirty="0"/>
              <a:t>list </a:t>
            </a:r>
            <a:r>
              <a:rPr lang="es-ES" sz="2000" b="1" dirty="0"/>
              <a:t>Filipským 2</a:t>
            </a:r>
            <a:r>
              <a:rPr lang="cs-CZ" sz="2000" b="1" dirty="0"/>
              <a:t>,</a:t>
            </a:r>
            <a:r>
              <a:rPr lang="es-ES" sz="2000" b="1" dirty="0"/>
              <a:t>1-2)?</a:t>
            </a:r>
          </a:p>
        </p:txBody>
      </p:sp>
      <p:graphicFrame>
        <p:nvGraphicFramePr>
          <p:cNvPr id="2" name="Diagrama 1">
            <a:extLst>
              <a:ext uri="{FF2B5EF4-FFF2-40B4-BE49-F238E27FC236}">
                <a16:creationId xmlns:a16="http://schemas.microsoft.com/office/drawing/2014/main" id="{395088D9-3C4B-97E4-B5E7-D65065EE7B76}"/>
              </a:ext>
            </a:extLst>
          </p:cNvPr>
          <p:cNvGraphicFramePr/>
          <p:nvPr>
            <p:extLst>
              <p:ext uri="{D42A27DB-BD31-4B8C-83A1-F6EECF244321}">
                <p14:modId xmlns:p14="http://schemas.microsoft.com/office/powerpoint/2010/main" val="1917208326"/>
              </p:ext>
            </p:extLst>
          </p:nvPr>
        </p:nvGraphicFramePr>
        <p:xfrm>
          <a:off x="157363" y="2151727"/>
          <a:ext cx="11915776" cy="2949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BFAA09C-1039-C3DE-0996-2902D1E4E1F8}"/>
              </a:ext>
            </a:extLst>
          </p:cNvPr>
          <p:cNvSpPr txBox="1"/>
          <p:nvPr/>
        </p:nvSpPr>
        <p:spPr>
          <a:xfrm>
            <a:off x="5031116" y="5120965"/>
            <a:ext cx="7087102" cy="707886"/>
          </a:xfrm>
          <a:prstGeom prst="rect">
            <a:avLst/>
          </a:prstGeom>
          <a:noFill/>
        </p:spPr>
        <p:txBody>
          <a:bodyPr wrap="square" rtlCol="0">
            <a:spAutoFit/>
          </a:bodyPr>
          <a:lstStyle/>
          <a:p>
            <a:pPr>
              <a:spcBef>
                <a:spcPts val="600"/>
              </a:spcBef>
            </a:pPr>
            <a:r>
              <a:rPr lang="es-ES" sz="2000" b="1" dirty="0"/>
              <a:t>To vše mohli dosáhnout jen tehdy, když odložili stranou to, co je dělilo – pýchu a spory</a:t>
            </a:r>
            <a:r>
              <a:rPr lang="cs-CZ" sz="2000" b="1" dirty="0"/>
              <a:t> (list</a:t>
            </a:r>
            <a:r>
              <a:rPr lang="es-ES" sz="2000" b="1" dirty="0"/>
              <a:t> Filip</a:t>
            </a:r>
            <a:r>
              <a:rPr lang="cs-CZ" sz="2000" b="1" dirty="0" err="1"/>
              <a:t>ským</a:t>
            </a:r>
            <a:r>
              <a:rPr lang="es-ES" sz="2000" b="1" dirty="0"/>
              <a:t> 2</a:t>
            </a:r>
            <a:r>
              <a:rPr lang="cs-CZ" sz="2000" b="1" dirty="0"/>
              <a:t>,</a:t>
            </a:r>
            <a:r>
              <a:rPr lang="es-ES" sz="2000" b="1" dirty="0"/>
              <a:t>3</a:t>
            </a:r>
            <a:r>
              <a:rPr lang="cs-CZ" sz="2000" b="1" dirty="0"/>
              <a:t>a)</a:t>
            </a:r>
            <a:r>
              <a:rPr lang="es-ES" sz="2000" b="1" dirty="0"/>
              <a:t>.</a:t>
            </a:r>
          </a:p>
        </p:txBody>
      </p:sp>
      <p:pic>
        <p:nvPicPr>
          <p:cNvPr id="9" name="Imagen 8" descr="Un par de hombres sentados en una mesa&#10;&#10;El contenido generado por IA puede ser incorrecto.">
            <a:extLst>
              <a:ext uri="{FF2B5EF4-FFF2-40B4-BE49-F238E27FC236}">
                <a16:creationId xmlns:a16="http://schemas.microsoft.com/office/drawing/2014/main" id="{0E844140-E289-6130-8213-C6B9B88BC1D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8917858" y="210737"/>
            <a:ext cx="3038423" cy="170367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1" name="Imagen 10" descr="Un grupo de personas posando para la cámara con un fondo de colores&#10;&#10;El contenido generado por IA puede ser incorrecto.">
            <a:extLst>
              <a:ext uri="{FF2B5EF4-FFF2-40B4-BE49-F238E27FC236}">
                <a16:creationId xmlns:a16="http://schemas.microsoft.com/office/drawing/2014/main" id="{87A22BE4-16AE-36CD-3318-879788A133B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827983" y="5304510"/>
            <a:ext cx="2003899" cy="1419726"/>
          </a:xfrm>
          <a:prstGeom prst="snip2DiagRect">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edificio, ventana, hombre, tabla&#10;&#10;El contenido generado por IA puede ser incorrecto.">
            <a:extLst>
              <a:ext uri="{FF2B5EF4-FFF2-40B4-BE49-F238E27FC236}">
                <a16:creationId xmlns:a16="http://schemas.microsoft.com/office/drawing/2014/main" id="{AA2EB843-583B-A00D-5D64-D836A71801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76224" y="5304510"/>
            <a:ext cx="2322597" cy="1419726"/>
          </a:xfrm>
          <a:prstGeom prst="snip2DiagRect">
            <a:avLst>
              <a:gd name="adj1" fmla="val 18699"/>
              <a:gd name="adj2" fmla="val 0"/>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0BFA1D6D-3192-8419-78CB-5FA79871DAE9}"/>
              </a:ext>
            </a:extLst>
          </p:cNvPr>
          <p:cNvSpPr txBox="1"/>
          <p:nvPr/>
        </p:nvSpPr>
        <p:spPr>
          <a:xfrm>
            <a:off x="5031115" y="5848427"/>
            <a:ext cx="7087101" cy="1015663"/>
          </a:xfrm>
          <a:prstGeom prst="rect">
            <a:avLst/>
          </a:prstGeom>
          <a:noFill/>
        </p:spPr>
        <p:txBody>
          <a:bodyPr wrap="square">
            <a:spAutoFit/>
          </a:bodyPr>
          <a:lstStyle/>
          <a:p>
            <a:pPr>
              <a:spcBef>
                <a:spcPts val="600"/>
              </a:spcBef>
            </a:pPr>
            <a:r>
              <a:rPr lang="es-ES" sz="2000" b="1" dirty="0"/>
              <a:t>Oba tyto problémy byly přítomny během Luciferovy vzpoury a patří mezi nejvážnější problémy ve vztazích</a:t>
            </a:r>
            <a:r>
              <a:rPr lang="cs-CZ" sz="2000" b="1" dirty="0"/>
              <a:t>                                        </a:t>
            </a:r>
            <a:r>
              <a:rPr lang="es-ES" sz="2000" b="1" dirty="0"/>
              <a:t> (</a:t>
            </a:r>
            <a:r>
              <a:rPr lang="cs-CZ" sz="2000" b="1" dirty="0"/>
              <a:t>list </a:t>
            </a:r>
            <a:r>
              <a:rPr lang="es-ES" sz="2000" b="1" dirty="0"/>
              <a:t>G</a:t>
            </a:r>
            <a:r>
              <a:rPr lang="cs-CZ" sz="2000" b="1" dirty="0" err="1"/>
              <a:t>alatským</a:t>
            </a:r>
            <a:r>
              <a:rPr lang="es-ES" sz="2000" b="1" dirty="0"/>
              <a:t> 5</a:t>
            </a:r>
            <a:r>
              <a:rPr lang="cs-CZ" sz="2000" b="1" dirty="0"/>
              <a:t>,</a:t>
            </a:r>
            <a:r>
              <a:rPr lang="es-ES" sz="2000" b="1" dirty="0"/>
              <a:t>26; </a:t>
            </a:r>
            <a:r>
              <a:rPr lang="cs-CZ" sz="2000" b="1" dirty="0"/>
              <a:t>list Jakubův</a:t>
            </a:r>
            <a:r>
              <a:rPr lang="es-ES" sz="2000" b="1" dirty="0"/>
              <a:t> 3:16)</a:t>
            </a:r>
          </a:p>
        </p:txBody>
      </p:sp>
    </p:spTree>
    <p:extLst>
      <p:ext uri="{BB962C8B-B14F-4D97-AF65-F5344CB8AC3E}">
        <p14:creationId xmlns:p14="http://schemas.microsoft.com/office/powerpoint/2010/main" val="216322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F345F0DC-739B-4912-85FD-798D40B447B8}"/>
                                            </p:graphicEl>
                                          </p:spTgt>
                                        </p:tgtEl>
                                        <p:attrNameLst>
                                          <p:attrName>style.visibility</p:attrName>
                                        </p:attrNameLst>
                                      </p:cBhvr>
                                      <p:to>
                                        <p:strVal val="visible"/>
                                      </p:to>
                                    </p:set>
                                    <p:anim calcmode="lin" valueType="num">
                                      <p:cBhvr>
                                        <p:cTn id="31" dur="500" fill="hold"/>
                                        <p:tgtEl>
                                          <p:spTgt spid="2">
                                            <p:graphicEl>
                                              <a:dgm id="{F345F0DC-739B-4912-85FD-798D40B447B8}"/>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F345F0DC-739B-4912-85FD-798D40B447B8}"/>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F345F0DC-739B-4912-85FD-798D40B447B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F1BFC727-A5C7-457B-B84C-ED1B5ACCB513}"/>
                                            </p:graphicEl>
                                          </p:spTgt>
                                        </p:tgtEl>
                                        <p:attrNameLst>
                                          <p:attrName>style.visibility</p:attrName>
                                        </p:attrNameLst>
                                      </p:cBhvr>
                                      <p:to>
                                        <p:strVal val="visible"/>
                                      </p:to>
                                    </p:set>
                                    <p:animEffect transition="in" filter="wipe(left)">
                                      <p:cBhvr>
                                        <p:cTn id="38" dur="500"/>
                                        <p:tgtEl>
                                          <p:spTgt spid="2">
                                            <p:graphicEl>
                                              <a:dgm id="{F1BFC727-A5C7-457B-B84C-ED1B5ACCB51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38A2E8CB-CFE4-465A-8900-6ABEE3E03BF6}"/>
                                            </p:graphicEl>
                                          </p:spTgt>
                                        </p:tgtEl>
                                        <p:attrNameLst>
                                          <p:attrName>style.visibility</p:attrName>
                                        </p:attrNameLst>
                                      </p:cBhvr>
                                      <p:to>
                                        <p:strVal val="visible"/>
                                      </p:to>
                                    </p:set>
                                    <p:anim calcmode="lin" valueType="num">
                                      <p:cBhvr>
                                        <p:cTn id="43" dur="500" fill="hold"/>
                                        <p:tgtEl>
                                          <p:spTgt spid="2">
                                            <p:graphicEl>
                                              <a:dgm id="{38A2E8CB-CFE4-465A-8900-6ABEE3E03BF6}"/>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38A2E8CB-CFE4-465A-8900-6ABEE3E03BF6}"/>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38A2E8CB-CFE4-465A-8900-6ABEE3E03BF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70AE16FB-1CA3-4D95-8532-67B1C21F24F5}"/>
                                            </p:graphicEl>
                                          </p:spTgt>
                                        </p:tgtEl>
                                        <p:attrNameLst>
                                          <p:attrName>style.visibility</p:attrName>
                                        </p:attrNameLst>
                                      </p:cBhvr>
                                      <p:to>
                                        <p:strVal val="visible"/>
                                      </p:to>
                                    </p:set>
                                    <p:animEffect transition="in" filter="wipe(left)">
                                      <p:cBhvr>
                                        <p:cTn id="50" dur="500"/>
                                        <p:tgtEl>
                                          <p:spTgt spid="2">
                                            <p:graphicEl>
                                              <a:dgm id="{70AE16FB-1CA3-4D95-8532-67B1C21F24F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225F09F4-9F2B-4BA9-BFC5-4949A0E5B0A4}"/>
                                            </p:graphicEl>
                                          </p:spTgt>
                                        </p:tgtEl>
                                        <p:attrNameLst>
                                          <p:attrName>style.visibility</p:attrName>
                                        </p:attrNameLst>
                                      </p:cBhvr>
                                      <p:to>
                                        <p:strVal val="visible"/>
                                      </p:to>
                                    </p:set>
                                    <p:anim calcmode="lin" valueType="num">
                                      <p:cBhvr>
                                        <p:cTn id="55" dur="500" fill="hold"/>
                                        <p:tgtEl>
                                          <p:spTgt spid="2">
                                            <p:graphicEl>
                                              <a:dgm id="{225F09F4-9F2B-4BA9-BFC5-4949A0E5B0A4}"/>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225F09F4-9F2B-4BA9-BFC5-4949A0E5B0A4}"/>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225F09F4-9F2B-4BA9-BFC5-4949A0E5B0A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graphicEl>
                                              <a:dgm id="{A07AF936-934C-43B9-9E11-CB036ADFDB92}"/>
                                            </p:graphicEl>
                                          </p:spTgt>
                                        </p:tgtEl>
                                        <p:attrNameLst>
                                          <p:attrName>style.visibility</p:attrName>
                                        </p:attrNameLst>
                                      </p:cBhvr>
                                      <p:to>
                                        <p:strVal val="visible"/>
                                      </p:to>
                                    </p:set>
                                    <p:animEffect transition="in" filter="wipe(left)">
                                      <p:cBhvr>
                                        <p:cTn id="62" dur="500"/>
                                        <p:tgtEl>
                                          <p:spTgt spid="2">
                                            <p:graphicEl>
                                              <a:dgm id="{A07AF936-934C-43B9-9E11-CB036ADFDB9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C254F32F-86CA-4E99-979B-AF9096E5D968}"/>
                                            </p:graphicEl>
                                          </p:spTgt>
                                        </p:tgtEl>
                                        <p:attrNameLst>
                                          <p:attrName>style.visibility</p:attrName>
                                        </p:attrNameLst>
                                      </p:cBhvr>
                                      <p:to>
                                        <p:strVal val="visible"/>
                                      </p:to>
                                    </p:set>
                                    <p:anim calcmode="lin" valueType="num">
                                      <p:cBhvr>
                                        <p:cTn id="67" dur="500" fill="hold"/>
                                        <p:tgtEl>
                                          <p:spTgt spid="2">
                                            <p:graphicEl>
                                              <a:dgm id="{C254F32F-86CA-4E99-979B-AF9096E5D968}"/>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C254F32F-86CA-4E99-979B-AF9096E5D968}"/>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C254F32F-86CA-4E99-979B-AF9096E5D968}"/>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
                                            <p:graphicEl>
                                              <a:dgm id="{A95744FE-A75C-42EE-A600-0978F5810D02}"/>
                                            </p:graphicEl>
                                          </p:spTgt>
                                        </p:tgtEl>
                                        <p:attrNameLst>
                                          <p:attrName>style.visibility</p:attrName>
                                        </p:attrNameLst>
                                      </p:cBhvr>
                                      <p:to>
                                        <p:strVal val="visible"/>
                                      </p:to>
                                    </p:set>
                                    <p:animEffect transition="in" filter="wipe(left)">
                                      <p:cBhvr>
                                        <p:cTn id="74" dur="500"/>
                                        <p:tgtEl>
                                          <p:spTgt spid="2">
                                            <p:graphicEl>
                                              <a:dgm id="{A95744FE-A75C-42EE-A600-0978F5810D0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
                                            <p:graphicEl>
                                              <a:dgm id="{9F224E3E-D8F3-4E8C-94A2-5FFD1B0B6430}"/>
                                            </p:graphicEl>
                                          </p:spTgt>
                                        </p:tgtEl>
                                        <p:attrNameLst>
                                          <p:attrName>style.visibility</p:attrName>
                                        </p:attrNameLst>
                                      </p:cBhvr>
                                      <p:to>
                                        <p:strVal val="visible"/>
                                      </p:to>
                                    </p:set>
                                    <p:anim calcmode="lin" valueType="num">
                                      <p:cBhvr>
                                        <p:cTn id="79" dur="500" fill="hold"/>
                                        <p:tgtEl>
                                          <p:spTgt spid="2">
                                            <p:graphicEl>
                                              <a:dgm id="{9F224E3E-D8F3-4E8C-94A2-5FFD1B0B6430}"/>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9F224E3E-D8F3-4E8C-94A2-5FFD1B0B6430}"/>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9F224E3E-D8F3-4E8C-94A2-5FFD1B0B6430}"/>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E4276F12-D4D7-4759-9AAC-224505EC7F61}"/>
                                            </p:graphicEl>
                                          </p:spTgt>
                                        </p:tgtEl>
                                        <p:attrNameLst>
                                          <p:attrName>style.visibility</p:attrName>
                                        </p:attrNameLst>
                                      </p:cBhvr>
                                      <p:to>
                                        <p:strVal val="visible"/>
                                      </p:to>
                                    </p:set>
                                    <p:animEffect transition="in" filter="wipe(left)">
                                      <p:cBhvr>
                                        <p:cTn id="86" dur="500"/>
                                        <p:tgtEl>
                                          <p:spTgt spid="2">
                                            <p:graphicEl>
                                              <a:dgm id="{E4276F12-D4D7-4759-9AAC-224505EC7F61}"/>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graphicEl>
                                              <a:dgm id="{D322E446-1E18-40C5-B54D-DBDC6663ED62}"/>
                                            </p:graphicEl>
                                          </p:spTgt>
                                        </p:tgtEl>
                                        <p:attrNameLst>
                                          <p:attrName>style.visibility</p:attrName>
                                        </p:attrNameLst>
                                      </p:cBhvr>
                                      <p:to>
                                        <p:strVal val="visible"/>
                                      </p:to>
                                    </p:set>
                                    <p:anim calcmode="lin" valueType="num">
                                      <p:cBhvr>
                                        <p:cTn id="91" dur="500" fill="hold"/>
                                        <p:tgtEl>
                                          <p:spTgt spid="2">
                                            <p:graphicEl>
                                              <a:dgm id="{D322E446-1E18-40C5-B54D-DBDC6663ED62}"/>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D322E446-1E18-40C5-B54D-DBDC6663ED62}"/>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D322E446-1E18-40C5-B54D-DBDC6663ED62}"/>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
                                            <p:graphicEl>
                                              <a:dgm id="{0F736E9E-DC0F-41A1-89FA-11AAAE29D790}"/>
                                            </p:graphicEl>
                                          </p:spTgt>
                                        </p:tgtEl>
                                        <p:attrNameLst>
                                          <p:attrName>style.visibility</p:attrName>
                                        </p:attrNameLst>
                                      </p:cBhvr>
                                      <p:to>
                                        <p:strVal val="visible"/>
                                      </p:to>
                                    </p:set>
                                    <p:animEffect transition="in" filter="wipe(left)">
                                      <p:cBhvr>
                                        <p:cTn id="98" dur="500"/>
                                        <p:tgtEl>
                                          <p:spTgt spid="2">
                                            <p:graphicEl>
                                              <a:dgm id="{0F736E9E-DC0F-41A1-89FA-11AAAE29D790}"/>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left)">
                                      <p:cBhvr>
                                        <p:cTn id="103" dur="500"/>
                                        <p:tgtEl>
                                          <p:spTgt spid="8"/>
                                        </p:tgtEl>
                                      </p:cBhvr>
                                    </p:animEffect>
                                  </p:childTnLst>
                                </p:cTn>
                              </p:par>
                            </p:childTnLst>
                          </p:cTn>
                        </p:par>
                      </p:childTnLst>
                    </p:cTn>
                  </p:par>
                  <p:par>
                    <p:cTn id="104" fill="hold">
                      <p:stCondLst>
                        <p:cond delay="indefinite"/>
                      </p:stCondLst>
                      <p:childTnLst>
                        <p:par>
                          <p:cTn id="105" fill="hold">
                            <p:stCondLst>
                              <p:cond delay="0"/>
                            </p:stCondLst>
                            <p:childTnLst>
                              <p:par>
                                <p:cTn id="106" presetID="18" presetClass="entr" presetSubtype="3"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strips(upRight)">
                                      <p:cBhvr>
                                        <p:cTn id="108" dur="500"/>
                                        <p:tgtEl>
                                          <p:spTgt spid="15"/>
                                        </p:tgtEl>
                                      </p:cBhvr>
                                    </p:animEffect>
                                  </p:childTnLst>
                                </p:cTn>
                              </p:par>
                              <p:par>
                                <p:cTn id="109" presetID="18" presetClass="entr" presetSubtype="9"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strips(upLeft)">
                                      <p:cBhvr>
                                        <p:cTn id="111" dur="500"/>
                                        <p:tgtEl>
                                          <p:spTgt spid="11"/>
                                        </p:tgtEl>
                                      </p:cBhvr>
                                    </p:animEffect>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wipe(left)">
                                      <p:cBhvr>
                                        <p:cTn id="1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l="-18000"/>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8615F84-0E57-6947-D374-82709A718BAD}"/>
              </a:ext>
            </a:extLst>
          </p:cNvPr>
          <p:cNvSpPr>
            <a:spLocks noGrp="1" noRot="1" noMove="1" noResize="1" noEditPoints="1" noAdjustHandles="1" noChangeArrowheads="1" noChangeShapeType="1"/>
          </p:cNvSpPr>
          <p:nvPr/>
        </p:nvSpPr>
        <p:spPr>
          <a:xfrm>
            <a:off x="0" y="0"/>
            <a:ext cx="12191998" cy="1359620"/>
          </a:xfrm>
          <a:prstGeom prst="rect">
            <a:avLst/>
          </a:prstGeom>
          <a:ln>
            <a:noFill/>
          </a:ln>
          <a:effectLst>
            <a:outerShdw blurRad="50800" dist="38100" dir="5400000" algn="t"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2EE94E8-AE12-DA84-F720-DDDF2C1876B7}"/>
              </a:ext>
            </a:extLst>
          </p:cNvPr>
          <p:cNvSpPr txBox="1"/>
          <p:nvPr/>
        </p:nvSpPr>
        <p:spPr>
          <a:xfrm>
            <a:off x="0" y="0"/>
            <a:ext cx="12192000" cy="769441"/>
          </a:xfrm>
          <a:prstGeom prst="rect">
            <a:avLst/>
          </a:prstGeom>
          <a:noFill/>
        </p:spPr>
        <p:txBody>
          <a:bodyPr wrap="square">
            <a:spAutoFit/>
          </a:bodyPr>
          <a:lstStyle/>
          <a:p>
            <a:pPr algn="ctr"/>
            <a:r>
              <a:rPr lang="cs-CZ" sz="4400" b="1" spc="300" dirty="0">
                <a:ln w="6600">
                  <a:solidFill>
                    <a:srgbClr val="10A499"/>
                  </a:solidFill>
                  <a:prstDash val="solid"/>
                </a:ln>
                <a:solidFill>
                  <a:srgbClr val="96F5EE"/>
                </a:solidFill>
                <a:effectLst>
                  <a:outerShdw dist="38100" dir="2700000" algn="tl" rotWithShape="0">
                    <a:schemeClr val="accent2"/>
                  </a:outerShdw>
                </a:effectLst>
              </a:rPr>
              <a:t>ZDROJ JE</a:t>
            </a:r>
            <a:r>
              <a:rPr lang="es-ES" sz="4400" b="1" spc="300" dirty="0">
                <a:ln w="6600">
                  <a:solidFill>
                    <a:srgbClr val="10A499"/>
                  </a:solidFill>
                  <a:prstDash val="solid"/>
                </a:ln>
                <a:solidFill>
                  <a:srgbClr val="96F5EE"/>
                </a:solidFill>
                <a:effectLst>
                  <a:outerShdw dist="38100" dir="2700000" algn="tl" rotWithShape="0">
                    <a:schemeClr val="accent2"/>
                  </a:outerShdw>
                </a:effectLst>
              </a:rPr>
              <a:t>D</a:t>
            </a:r>
            <a:r>
              <a:rPr lang="cs-CZ" sz="4400" b="1" spc="300" dirty="0">
                <a:ln w="6600">
                  <a:solidFill>
                    <a:srgbClr val="10A499"/>
                  </a:solidFill>
                  <a:prstDash val="solid"/>
                </a:ln>
                <a:solidFill>
                  <a:srgbClr val="96F5EE"/>
                </a:solidFill>
                <a:effectLst>
                  <a:outerShdw dist="38100" dir="2700000" algn="tl" rotWithShape="0">
                    <a:schemeClr val="accent2"/>
                  </a:outerShdw>
                </a:effectLst>
              </a:rPr>
              <a:t>NOTY</a:t>
            </a:r>
            <a:r>
              <a:rPr lang="es-ES" sz="4400" b="1" spc="300" dirty="0">
                <a:ln w="6600">
                  <a:solidFill>
                    <a:srgbClr val="10A499"/>
                  </a:solidFill>
                  <a:prstDash val="solid"/>
                </a:ln>
                <a:solidFill>
                  <a:srgbClr val="96F5EE"/>
                </a:solidFill>
                <a:effectLst>
                  <a:outerShdw dist="38100" dir="2700000" algn="tl" rotWithShape="0">
                    <a:schemeClr val="accent2"/>
                  </a:outerShdw>
                </a:effectLst>
              </a:rPr>
              <a:t> </a:t>
            </a:r>
          </a:p>
        </p:txBody>
      </p:sp>
      <p:sp>
        <p:nvSpPr>
          <p:cNvPr id="5" name="CuadroTexto 4">
            <a:extLst>
              <a:ext uri="{FF2B5EF4-FFF2-40B4-BE49-F238E27FC236}">
                <a16:creationId xmlns:a16="http://schemas.microsoft.com/office/drawing/2014/main" id="{7D4AD1C3-A476-05FF-9AA9-3D2A84DBCD28}"/>
              </a:ext>
            </a:extLst>
          </p:cNvPr>
          <p:cNvSpPr txBox="1"/>
          <p:nvPr/>
        </p:nvSpPr>
        <p:spPr>
          <a:xfrm>
            <a:off x="0" y="704373"/>
            <a:ext cx="12191999" cy="646331"/>
          </a:xfrm>
          <a:prstGeom prst="rect">
            <a:avLst/>
          </a:prstGeom>
          <a:noFill/>
        </p:spPr>
        <p:txBody>
          <a:bodyPr wrap="square">
            <a:spAutoFit/>
          </a:bodyPr>
          <a:lstStyle/>
          <a:p>
            <a:pPr algn="ct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an</a:t>
            </a:r>
            <a:r>
              <a:rPr lang="cs-CZ"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i ješitností</a:t>
            </a: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cs-CZ"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nýbrž v pokoře </a:t>
            </a:r>
            <a:r>
              <a:rPr lang="cs-CZ" b="1" dirty="0" err="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pokládajte</a:t>
            </a:r>
            <a:r>
              <a:rPr lang="cs-CZ"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jeden druhého za přednějšího než sebe, každý ať má na mysli to, co slouží druhým</a:t>
            </a: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cs-CZ"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list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Filip</a:t>
            </a:r>
            <a:r>
              <a:rPr lang="cs-CZ" sz="1400" b="1" dirty="0" err="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ským</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2</a:t>
            </a:r>
            <a:r>
              <a:rPr lang="cs-CZ"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3b</a:t>
            </a:r>
            <a:r>
              <a:rPr lang="cs-CZ"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4)</a:t>
            </a:r>
          </a:p>
        </p:txBody>
      </p:sp>
      <p:sp>
        <p:nvSpPr>
          <p:cNvPr id="6" name="CuadroTexto 5">
            <a:extLst>
              <a:ext uri="{FF2B5EF4-FFF2-40B4-BE49-F238E27FC236}">
                <a16:creationId xmlns:a16="http://schemas.microsoft.com/office/drawing/2014/main" id="{1918E446-1AF4-E452-53CB-E1C7BB29D13B}"/>
              </a:ext>
            </a:extLst>
          </p:cNvPr>
          <p:cNvSpPr txBox="1"/>
          <p:nvPr/>
        </p:nvSpPr>
        <p:spPr>
          <a:xfrm>
            <a:off x="3805941" y="1359620"/>
            <a:ext cx="8386057" cy="1323439"/>
          </a:xfrm>
          <a:prstGeom prst="rect">
            <a:avLst/>
          </a:prstGeom>
          <a:noFill/>
        </p:spPr>
        <p:txBody>
          <a:bodyPr wrap="square" rtlCol="0">
            <a:spAutoFit/>
          </a:bodyPr>
          <a:lstStyle/>
          <a:p>
            <a:pPr>
              <a:spcBef>
                <a:spcPts val="600"/>
              </a:spcBef>
            </a:pPr>
            <a:r>
              <a:rPr lang="es-ES" sz="2000" b="1" dirty="0"/>
              <a:t>Formule jednoty, kterou Pavel navrhuje, nespočívá v něčem vnějším, ale v vnitřním postoji: pokoře. Kromě toho, že je to charakteristická vlastnost Ježíše, povzbuzoval své posluchače k pokorě</a:t>
            </a:r>
            <a:r>
              <a:rPr lang="cs-CZ" sz="2000" b="1" dirty="0"/>
              <a:t>                                           </a:t>
            </a:r>
            <a:r>
              <a:rPr lang="es-ES" sz="2000" b="1" dirty="0"/>
              <a:t> (Mat</a:t>
            </a:r>
            <a:r>
              <a:rPr lang="cs-CZ" sz="2000" b="1" dirty="0" err="1"/>
              <a:t>ouš</a:t>
            </a:r>
            <a:r>
              <a:rPr lang="es-ES" sz="2000" b="1" dirty="0"/>
              <a:t> 11</a:t>
            </a:r>
            <a:r>
              <a:rPr lang="cs-CZ" sz="2000" b="1" dirty="0"/>
              <a:t>,</a:t>
            </a:r>
            <a:r>
              <a:rPr lang="es-ES" sz="2000" b="1" dirty="0"/>
              <a:t>29; 18</a:t>
            </a:r>
            <a:r>
              <a:rPr lang="cs-CZ" sz="2000" b="1" dirty="0"/>
              <a:t>,</a:t>
            </a:r>
            <a:r>
              <a:rPr lang="es-ES" sz="2000" b="1" dirty="0"/>
              <a:t>4; 23</a:t>
            </a:r>
            <a:r>
              <a:rPr lang="cs-CZ" sz="2000" b="1" dirty="0"/>
              <a:t>,</a:t>
            </a:r>
            <a:r>
              <a:rPr lang="es-ES" sz="2000" b="1" dirty="0"/>
              <a:t>12).</a:t>
            </a:r>
          </a:p>
        </p:txBody>
      </p:sp>
      <p:pic>
        <p:nvPicPr>
          <p:cNvPr id="4" name="Imagen 3" descr="Un grupo de personas de pie&#10;&#10;El contenido generado por IA puede ser incorrecto.">
            <a:extLst>
              <a:ext uri="{FF2B5EF4-FFF2-40B4-BE49-F238E27FC236}">
                <a16:creationId xmlns:a16="http://schemas.microsoft.com/office/drawing/2014/main" id="{622C7849-6BC4-D806-A297-61A503F920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215940" y="1517851"/>
            <a:ext cx="3491681" cy="2149580"/>
          </a:xfrm>
          <a:prstGeom prst="roundRect">
            <a:avLst>
              <a:gd name="adj" fmla="val 111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a persona con el cabello largo&#10;&#10;El contenido generado por IA puede ser incorrecto.">
            <a:extLst>
              <a:ext uri="{FF2B5EF4-FFF2-40B4-BE49-F238E27FC236}">
                <a16:creationId xmlns:a16="http://schemas.microsoft.com/office/drawing/2014/main" id="{6421966D-B6E4-6562-26B1-BDB64FC2314B}"/>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215940" y="3852949"/>
            <a:ext cx="3491681" cy="2226007"/>
          </a:xfrm>
          <a:prstGeom prst="roundRect">
            <a:avLst>
              <a:gd name="adj" fmla="val 11111"/>
            </a:avLst>
          </a:prstGeom>
          <a:ln w="190500" cap="rnd">
            <a:solidFill>
              <a:schemeClr val="bg2">
                <a:lumMod val="9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Imagen 10" descr="Un grupo de personas sentadas en el suelo&#10;&#10;El contenido generado por IA puede ser incorrecto.">
            <a:extLst>
              <a:ext uri="{FF2B5EF4-FFF2-40B4-BE49-F238E27FC236}">
                <a16:creationId xmlns:a16="http://schemas.microsoft.com/office/drawing/2014/main" id="{C6117BF7-5C5A-1A80-78A0-59154AB3597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01316" y="2515069"/>
            <a:ext cx="2718004" cy="3934912"/>
          </a:xfrm>
          <a:prstGeom prst="roundRect">
            <a:avLst>
              <a:gd name="adj" fmla="val 4167"/>
            </a:avLst>
          </a:prstGeom>
          <a:solidFill>
            <a:srgbClr val="FFFFFF"/>
          </a:solidFill>
          <a:ln w="76200" cap="sq">
            <a:solidFill>
              <a:schemeClr val="tx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CuadroTexto 12">
            <a:extLst>
              <a:ext uri="{FF2B5EF4-FFF2-40B4-BE49-F238E27FC236}">
                <a16:creationId xmlns:a16="http://schemas.microsoft.com/office/drawing/2014/main" id="{80B43295-984C-CDD6-9523-6DA90EBFA6FA}"/>
              </a:ext>
            </a:extLst>
          </p:cNvPr>
          <p:cNvSpPr txBox="1"/>
          <p:nvPr/>
        </p:nvSpPr>
        <p:spPr>
          <a:xfrm>
            <a:off x="3805941" y="2646736"/>
            <a:ext cx="5465877" cy="1631216"/>
          </a:xfrm>
          <a:prstGeom prst="rect">
            <a:avLst/>
          </a:prstGeom>
          <a:noFill/>
        </p:spPr>
        <p:txBody>
          <a:bodyPr wrap="square">
            <a:spAutoFit/>
          </a:bodyPr>
          <a:lstStyle/>
          <a:p>
            <a:pPr>
              <a:spcBef>
                <a:spcPts val="600"/>
              </a:spcBef>
            </a:pPr>
            <a:r>
              <a:rPr lang="es-ES" sz="2000" b="1" dirty="0"/>
              <a:t>Abychom této pokory dosáhli, Pavel navrhuje, abychom považovali ostatní za větší než sebe (</a:t>
            </a:r>
            <a:r>
              <a:rPr lang="cs-CZ" sz="2000" b="1" dirty="0"/>
              <a:t>list </a:t>
            </a:r>
            <a:r>
              <a:rPr lang="es-ES" sz="2000" b="1" dirty="0"/>
              <a:t>Filip</a:t>
            </a:r>
            <a:r>
              <a:rPr lang="cs-CZ" sz="2000" b="1" dirty="0" err="1"/>
              <a:t>ský</a:t>
            </a:r>
            <a:r>
              <a:rPr lang="es-ES" sz="2000" b="1" dirty="0"/>
              <a:t>m 2</a:t>
            </a:r>
            <a:r>
              <a:rPr lang="cs-CZ" sz="2000" b="1" dirty="0"/>
              <a:t>,</a:t>
            </a:r>
            <a:r>
              <a:rPr lang="es-ES" sz="2000" b="1" dirty="0"/>
              <a:t>3). Ale nejsme si všichni rovni před Bohem? Neměla by existovat rovnost, aby byla jednota?</a:t>
            </a:r>
          </a:p>
        </p:txBody>
      </p:sp>
      <p:sp>
        <p:nvSpPr>
          <p:cNvPr id="15" name="CuadroTexto 14">
            <a:extLst>
              <a:ext uri="{FF2B5EF4-FFF2-40B4-BE49-F238E27FC236}">
                <a16:creationId xmlns:a16="http://schemas.microsoft.com/office/drawing/2014/main" id="{8AB7D662-A7DB-042A-FF5A-FE4B06840749}"/>
              </a:ext>
            </a:extLst>
          </p:cNvPr>
          <p:cNvSpPr txBox="1"/>
          <p:nvPr/>
        </p:nvSpPr>
        <p:spPr>
          <a:xfrm>
            <a:off x="172680" y="6144297"/>
            <a:ext cx="9128636" cy="707886"/>
          </a:xfrm>
          <a:prstGeom prst="rect">
            <a:avLst/>
          </a:prstGeom>
          <a:noFill/>
        </p:spPr>
        <p:txBody>
          <a:bodyPr wrap="square">
            <a:spAutoFit/>
          </a:bodyPr>
          <a:lstStyle/>
          <a:p>
            <a:pPr>
              <a:spcBef>
                <a:spcPts val="600"/>
              </a:spcBef>
            </a:pPr>
            <a:r>
              <a:rPr lang="es-ES" sz="2000" b="1" dirty="0"/>
              <a:t>Abychom byli užiteční druhým, musíme se naučit naslouchat jim, abychom pochopili jejich pohled. To vše je bezpochyby dílem Ducha svatého.</a:t>
            </a:r>
          </a:p>
        </p:txBody>
      </p:sp>
      <p:sp>
        <p:nvSpPr>
          <p:cNvPr id="17" name="CuadroTexto 16">
            <a:extLst>
              <a:ext uri="{FF2B5EF4-FFF2-40B4-BE49-F238E27FC236}">
                <a16:creationId xmlns:a16="http://schemas.microsoft.com/office/drawing/2014/main" id="{E0D369CF-957B-06DF-AE66-607E6E9AD2AE}"/>
              </a:ext>
            </a:extLst>
          </p:cNvPr>
          <p:cNvSpPr txBox="1"/>
          <p:nvPr/>
        </p:nvSpPr>
        <p:spPr>
          <a:xfrm>
            <a:off x="3805941" y="4241629"/>
            <a:ext cx="5465876" cy="1938992"/>
          </a:xfrm>
          <a:prstGeom prst="rect">
            <a:avLst/>
          </a:prstGeom>
          <a:noFill/>
        </p:spPr>
        <p:txBody>
          <a:bodyPr wrap="square">
            <a:spAutoFit/>
          </a:bodyPr>
          <a:lstStyle/>
          <a:p>
            <a:pPr>
              <a:spcBef>
                <a:spcPts val="600"/>
              </a:spcBef>
            </a:pPr>
            <a:r>
              <a:rPr lang="es-ES" sz="2000" b="1" dirty="0"/>
              <a:t>Pavel neříká, že jsme méněcenní vůči ostatním, ale že si vážíme (považujeme je), </a:t>
            </a:r>
            <a:r>
              <a:rPr lang="cs-CZ" sz="2000" b="1" dirty="0"/>
              <a:t>         </a:t>
            </a:r>
            <a:r>
              <a:rPr lang="es-ES" sz="2000" b="1" dirty="0"/>
              <a:t>že jsme. Stejně jako služebník hledá dobro svého pána, měli bychom usilovat o dobro těch, které považujeme za nadřazené </a:t>
            </a:r>
            <a:r>
              <a:rPr lang="cs-CZ" sz="2000" b="1" dirty="0"/>
              <a:t>              </a:t>
            </a:r>
            <a:r>
              <a:rPr lang="es-ES" sz="2000" b="1" dirty="0"/>
              <a:t>(</a:t>
            </a:r>
            <a:r>
              <a:rPr lang="cs-CZ" sz="2000" b="1" dirty="0"/>
              <a:t>list </a:t>
            </a:r>
            <a:r>
              <a:rPr lang="es-ES" sz="2000" b="1" dirty="0"/>
              <a:t>Filip</a:t>
            </a:r>
            <a:r>
              <a:rPr lang="cs-CZ" sz="2000" b="1" dirty="0" err="1"/>
              <a:t>ský</a:t>
            </a:r>
            <a:r>
              <a:rPr lang="es-ES" sz="2000" b="1" dirty="0"/>
              <a:t>m 2</a:t>
            </a:r>
            <a:r>
              <a:rPr lang="cs-CZ" sz="2000" b="1" dirty="0"/>
              <a:t>,</a:t>
            </a:r>
            <a:r>
              <a:rPr lang="es-ES" sz="2000" b="1" dirty="0"/>
              <a:t>4).</a:t>
            </a:r>
          </a:p>
        </p:txBody>
      </p:sp>
    </p:spTree>
    <p:extLst>
      <p:ext uri="{BB962C8B-B14F-4D97-AF65-F5344CB8AC3E}">
        <p14:creationId xmlns:p14="http://schemas.microsoft.com/office/powerpoint/2010/main" val="84140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4)">
                                      <p:cBhvr>
                                        <p:cTn id="34" dur="750"/>
                                        <p:tgtEl>
                                          <p:spTgt spid="4"/>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2"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12"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BC0E70A6-0310-09AA-DCE4-CE5C6C0765B0}"/>
              </a:ext>
            </a:extLst>
          </p:cNvPr>
          <p:cNvSpPr>
            <a:spLocks noGrp="1" noRot="1" noMove="1" noResize="1" noEditPoints="1" noAdjustHandles="1" noChangeArrowheads="1" noChangeShapeType="1"/>
          </p:cNvSpPr>
          <p:nvPr/>
        </p:nvSpPr>
        <p:spPr>
          <a:xfrm>
            <a:off x="0" y="0"/>
            <a:ext cx="12192000" cy="1178130"/>
          </a:xfrm>
          <a:prstGeom prst="rect">
            <a:avLst/>
          </a:prstGeom>
          <a:gradFill>
            <a:gsLst>
              <a:gs pos="0">
                <a:srgbClr val="00A8A4"/>
              </a:gs>
              <a:gs pos="50000">
                <a:schemeClr val="tx2"/>
              </a:gs>
              <a:gs pos="100000">
                <a:schemeClr val="tx2">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C806A6B-EE36-4289-3229-55A68171E532}"/>
              </a:ext>
            </a:extLst>
          </p:cNvPr>
          <p:cNvSpPr txBox="1"/>
          <p:nvPr/>
        </p:nvSpPr>
        <p:spPr>
          <a:xfrm>
            <a:off x="0" y="0"/>
            <a:ext cx="8721213"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P</a:t>
            </a:r>
            <a:r>
              <a:rPr lang="cs-CZ"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ROMĚNA MYŠLENÍ</a:t>
            </a: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 </a:t>
            </a:r>
          </a:p>
        </p:txBody>
      </p:sp>
      <p:sp>
        <p:nvSpPr>
          <p:cNvPr id="5" name="CuadroTexto 4">
            <a:extLst>
              <a:ext uri="{FF2B5EF4-FFF2-40B4-BE49-F238E27FC236}">
                <a16:creationId xmlns:a16="http://schemas.microsoft.com/office/drawing/2014/main" id="{C0AFC944-9230-B472-043E-C415ED2FEF1C}"/>
              </a:ext>
            </a:extLst>
          </p:cNvPr>
          <p:cNvSpPr txBox="1"/>
          <p:nvPr/>
        </p:nvSpPr>
        <p:spPr>
          <a:xfrm>
            <a:off x="535858" y="593355"/>
            <a:ext cx="7649497" cy="584775"/>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cs-CZ"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Nechť je mezi vámi takové smýšlení jako v Kristu Ježíši</a:t>
            </a:r>
            <a:r>
              <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cs-CZ"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cs-CZ"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list </a:t>
            </a:r>
            <a:r>
              <a:rPr lang="es-ES"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Filips</a:t>
            </a:r>
            <a:r>
              <a:rPr lang="cs-CZ"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kým</a:t>
            </a:r>
            <a:r>
              <a:rPr lang="es-ES"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 2</a:t>
            </a:r>
            <a:r>
              <a:rPr lang="cs-CZ"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5)</a:t>
            </a:r>
          </a:p>
        </p:txBody>
      </p:sp>
      <p:sp>
        <p:nvSpPr>
          <p:cNvPr id="6" name="CuadroTexto 5">
            <a:extLst>
              <a:ext uri="{FF2B5EF4-FFF2-40B4-BE49-F238E27FC236}">
                <a16:creationId xmlns:a16="http://schemas.microsoft.com/office/drawing/2014/main" id="{23B6E713-9F14-5F16-9D53-40462A2C661D}"/>
              </a:ext>
            </a:extLst>
          </p:cNvPr>
          <p:cNvSpPr txBox="1"/>
          <p:nvPr/>
        </p:nvSpPr>
        <p:spPr>
          <a:xfrm>
            <a:off x="153848" y="1150450"/>
            <a:ext cx="8567365" cy="1323439"/>
          </a:xfrm>
          <a:prstGeom prst="rect">
            <a:avLst/>
          </a:prstGeom>
          <a:noFill/>
        </p:spPr>
        <p:txBody>
          <a:bodyPr wrap="square" rtlCol="0">
            <a:spAutoFit/>
          </a:bodyPr>
          <a:lstStyle/>
          <a:p>
            <a:pPr>
              <a:spcBef>
                <a:spcPts val="600"/>
              </a:spcBef>
            </a:pPr>
            <a:r>
              <a:rPr lang="es-ES" sz="2000" b="1" dirty="0"/>
              <a:t>Jak </a:t>
            </a:r>
            <a:r>
              <a:rPr lang="cs-CZ" sz="2000" b="1" dirty="0"/>
              <a:t>se utvářejí</a:t>
            </a:r>
            <a:r>
              <a:rPr lang="es-ES" sz="2000" b="1" dirty="0"/>
              <a:t> naše myšlenky? Skrze "cesty duše", tedy naše smysly. Všechno, co čteme, vidíme nebo slyšíme, nás nějakým způsobem formuje. A samozřejmě, Satan má na starosti bombardování našich smyslů, aby formoval naši mysl podle svého vlastního myšlení.</a:t>
            </a:r>
          </a:p>
        </p:txBody>
      </p:sp>
      <p:pic>
        <p:nvPicPr>
          <p:cNvPr id="4" name="Imagen 3" descr="Imagen que contiene hombre&#10;&#10;El contenido generado por IA puede ser incorrecto.">
            <a:extLst>
              <a:ext uri="{FF2B5EF4-FFF2-40B4-BE49-F238E27FC236}">
                <a16:creationId xmlns:a16="http://schemas.microsoft.com/office/drawing/2014/main" id="{96490564-F8E4-0885-2E54-FD7E9E6B20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29368" y="196730"/>
            <a:ext cx="3208784" cy="3392730"/>
          </a:xfrm>
          <a:prstGeom prst="rect">
            <a:avLst/>
          </a:prstGeom>
          <a:solidFill>
            <a:srgbClr val="FFFFFF">
              <a:shade val="85000"/>
            </a:srgbClr>
          </a:solidFill>
          <a:ln w="88900" cap="sq">
            <a:gradFill flip="none" rotWithShape="1">
              <a:gsLst>
                <a:gs pos="0">
                  <a:srgbClr val="C00000"/>
                </a:gs>
                <a:gs pos="69000">
                  <a:srgbClr val="C00000"/>
                </a:gs>
                <a:gs pos="71000">
                  <a:srgbClr val="F6D3D4"/>
                </a:gs>
                <a:gs pos="100000">
                  <a:srgbClr val="F6D3D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Hombre con la boca abierta&#10;&#10;El contenido generado por IA puede ser incorrecto.">
            <a:extLst>
              <a:ext uri="{FF2B5EF4-FFF2-40B4-BE49-F238E27FC236}">
                <a16:creationId xmlns:a16="http://schemas.microsoft.com/office/drawing/2014/main" id="{63A9EDE2-A703-190F-F6DC-3795255D0F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53847" y="4534053"/>
            <a:ext cx="4381787" cy="223537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14" name="Imagen 13" descr="Una caricatura de una persona&#10;&#10;El contenido generado por IA puede ser incorrecto.">
            <a:extLst>
              <a:ext uri="{FF2B5EF4-FFF2-40B4-BE49-F238E27FC236}">
                <a16:creationId xmlns:a16="http://schemas.microsoft.com/office/drawing/2014/main" id="{AB099B12-8BA9-3A6F-CE6E-D2BA940C08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6"/>
          <a:stretch>
            <a:fillRect/>
          </a:stretch>
        </p:blipFill>
        <p:spPr>
          <a:xfrm>
            <a:off x="8573729" y="3785418"/>
            <a:ext cx="3464423" cy="2944676"/>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D7B7AB86-F45A-B171-CFAF-077FA05B0ABA}"/>
              </a:ext>
            </a:extLst>
          </p:cNvPr>
          <p:cNvSpPr txBox="1"/>
          <p:nvPr/>
        </p:nvSpPr>
        <p:spPr>
          <a:xfrm>
            <a:off x="4689482" y="4488410"/>
            <a:ext cx="3797164" cy="1938992"/>
          </a:xfrm>
          <a:prstGeom prst="rect">
            <a:avLst/>
          </a:prstGeom>
          <a:noFill/>
        </p:spPr>
        <p:txBody>
          <a:bodyPr wrap="square">
            <a:spAutoFit/>
          </a:bodyPr>
          <a:lstStyle/>
          <a:p>
            <a:pPr>
              <a:spcBef>
                <a:spcPts val="600"/>
              </a:spcBef>
            </a:pPr>
            <a:r>
              <a:rPr lang="es-ES" sz="2000" b="1" dirty="0"/>
              <a:t>Je to proto, že naše myšlenky jsou tělesné a naše srdce klamná (Jer</a:t>
            </a:r>
            <a:r>
              <a:rPr lang="cs-CZ" sz="2000" b="1" dirty="0" err="1"/>
              <a:t>emiáš</a:t>
            </a:r>
            <a:r>
              <a:rPr lang="es-ES" sz="2000" b="1" dirty="0"/>
              <a:t> 17</a:t>
            </a:r>
            <a:r>
              <a:rPr lang="cs-CZ" sz="2000" b="1" dirty="0"/>
              <a:t>,</a:t>
            </a:r>
            <a:r>
              <a:rPr lang="es-ES" sz="2000" b="1" dirty="0"/>
              <a:t>9). Duch promění naši tělesnou mysl </a:t>
            </a:r>
            <a:r>
              <a:rPr lang="cs-CZ" sz="2000" b="1" dirty="0"/>
              <a:t>      </a:t>
            </a:r>
            <a:r>
              <a:rPr lang="es-ES" sz="2000" b="1" dirty="0"/>
              <a:t>v duchovní, podobnou Kristově (</a:t>
            </a:r>
            <a:r>
              <a:rPr lang="cs-CZ" sz="2000" b="1" dirty="0"/>
              <a:t>list </a:t>
            </a:r>
            <a:r>
              <a:rPr lang="es-ES" sz="2000" b="1" dirty="0"/>
              <a:t>Řím</a:t>
            </a:r>
            <a:r>
              <a:rPr lang="cs-CZ" sz="2000" b="1" dirty="0"/>
              <a:t>anům</a:t>
            </a:r>
            <a:r>
              <a:rPr lang="es-ES" sz="2000" b="1" dirty="0"/>
              <a:t> 8</a:t>
            </a:r>
            <a:r>
              <a:rPr lang="cs-CZ" sz="2000" b="1" dirty="0"/>
              <a:t>,</a:t>
            </a:r>
            <a:r>
              <a:rPr lang="es-ES" sz="2000" b="1" dirty="0"/>
              <a:t>1</a:t>
            </a:r>
            <a:r>
              <a:rPr lang="cs-CZ" sz="2000" b="1" dirty="0"/>
              <a:t>.</a:t>
            </a:r>
            <a:r>
              <a:rPr lang="es-ES" sz="2000" b="1" dirty="0"/>
              <a:t>5).</a:t>
            </a:r>
          </a:p>
        </p:txBody>
      </p:sp>
      <p:sp>
        <p:nvSpPr>
          <p:cNvPr id="20" name="CuadroTexto 19">
            <a:extLst>
              <a:ext uri="{FF2B5EF4-FFF2-40B4-BE49-F238E27FC236}">
                <a16:creationId xmlns:a16="http://schemas.microsoft.com/office/drawing/2014/main" id="{4015FF63-0EE7-539C-4ACE-44FB7794545D}"/>
              </a:ext>
            </a:extLst>
          </p:cNvPr>
          <p:cNvSpPr txBox="1"/>
          <p:nvPr/>
        </p:nvSpPr>
        <p:spPr>
          <a:xfrm>
            <a:off x="153848" y="3472747"/>
            <a:ext cx="8266034" cy="1015663"/>
          </a:xfrm>
          <a:prstGeom prst="rect">
            <a:avLst/>
          </a:prstGeom>
          <a:noFill/>
        </p:spPr>
        <p:txBody>
          <a:bodyPr wrap="square">
            <a:spAutoFit/>
          </a:bodyPr>
          <a:lstStyle/>
          <a:p>
            <a:pPr>
              <a:spcBef>
                <a:spcPts val="600"/>
              </a:spcBef>
            </a:pPr>
            <a:r>
              <a:rPr lang="es-ES" sz="2000" b="1" dirty="0"/>
              <a:t>Možná se nám s velkým úsilím podaří dosáhnout toho prvního. </a:t>
            </a:r>
            <a:r>
              <a:rPr lang="cs-CZ" sz="2000" b="1" dirty="0"/>
              <a:t>                   </a:t>
            </a:r>
            <a:r>
              <a:rPr lang="es-ES" sz="2000" b="1" dirty="0"/>
              <a:t>Ale změnit naše myšlení tak, abychom se přizpůsobili Ježíšově </a:t>
            </a:r>
            <a:r>
              <a:rPr lang="cs-CZ" sz="2000" b="1" dirty="0"/>
              <a:t>               </a:t>
            </a:r>
            <a:r>
              <a:rPr lang="es-ES" sz="2000" b="1" dirty="0"/>
              <a:t>mysli, může v nás provést jen Duch svatý.</a:t>
            </a:r>
          </a:p>
        </p:txBody>
      </p:sp>
      <p:sp>
        <p:nvSpPr>
          <p:cNvPr id="7" name="CuadroTexto 6">
            <a:extLst>
              <a:ext uri="{FF2B5EF4-FFF2-40B4-BE49-F238E27FC236}">
                <a16:creationId xmlns:a16="http://schemas.microsoft.com/office/drawing/2014/main" id="{EC877E10-ECE9-CC8F-3761-799E6066856C}"/>
              </a:ext>
            </a:extLst>
          </p:cNvPr>
          <p:cNvSpPr txBox="1"/>
          <p:nvPr/>
        </p:nvSpPr>
        <p:spPr>
          <a:xfrm>
            <a:off x="131738" y="2453812"/>
            <a:ext cx="8567364" cy="1015663"/>
          </a:xfrm>
          <a:prstGeom prst="rect">
            <a:avLst/>
          </a:prstGeom>
          <a:noFill/>
        </p:spPr>
        <p:txBody>
          <a:bodyPr wrap="square">
            <a:spAutoFit/>
          </a:bodyPr>
          <a:lstStyle/>
          <a:p>
            <a:pPr>
              <a:spcBef>
                <a:spcPts val="600"/>
              </a:spcBef>
            </a:pPr>
            <a:r>
              <a:rPr lang="es-ES" sz="2000" b="1" dirty="0"/>
              <a:t>Pa</a:t>
            </a:r>
            <a:r>
              <a:rPr lang="cs-CZ" sz="2000" b="1" dirty="0"/>
              <a:t>ve</a:t>
            </a:r>
            <a:r>
              <a:rPr lang="es-ES" sz="2000" b="1" dirty="0"/>
              <a:t>l je radikál. Nejenže nás zve, abychom sledovali své myšlenky,</a:t>
            </a:r>
            <a:r>
              <a:rPr lang="cs-CZ" sz="2000" b="1" dirty="0"/>
              <a:t>               </a:t>
            </a:r>
            <a:r>
              <a:rPr lang="es-ES" sz="2000" b="1" dirty="0"/>
              <a:t> ale také nás žádá, abychom mysleli tak, jak myslel Kristus</a:t>
            </a:r>
            <a:r>
              <a:rPr lang="cs-CZ" sz="2000" b="1" dirty="0"/>
              <a:t>                                           </a:t>
            </a:r>
            <a:r>
              <a:rPr lang="es-ES" sz="2000" b="1" dirty="0"/>
              <a:t> (</a:t>
            </a:r>
            <a:r>
              <a:rPr lang="cs-CZ" sz="2000" b="1" dirty="0"/>
              <a:t>list </a:t>
            </a:r>
            <a:r>
              <a:rPr lang="es-ES" sz="2000" b="1" dirty="0"/>
              <a:t>Filip</a:t>
            </a:r>
            <a:r>
              <a:rPr lang="cs-CZ" sz="2000" b="1" dirty="0" err="1"/>
              <a:t>ským</a:t>
            </a:r>
            <a:r>
              <a:rPr lang="es-ES" sz="2000" b="1" dirty="0"/>
              <a:t> 4</a:t>
            </a:r>
            <a:r>
              <a:rPr lang="cs-CZ" sz="2000" b="1" dirty="0"/>
              <a:t>,</a:t>
            </a:r>
            <a:r>
              <a:rPr lang="es-ES" sz="2000" b="1" dirty="0"/>
              <a:t>8; 2</a:t>
            </a:r>
            <a:r>
              <a:rPr lang="cs-CZ" sz="2000" b="1" dirty="0"/>
              <a:t>,</a:t>
            </a:r>
            <a:r>
              <a:rPr lang="es-ES" sz="2000" b="1" dirty="0"/>
              <a:t>5).</a:t>
            </a:r>
          </a:p>
        </p:txBody>
      </p:sp>
    </p:spTree>
    <p:extLst>
      <p:ext uri="{BB962C8B-B14F-4D97-AF65-F5344CB8AC3E}">
        <p14:creationId xmlns:p14="http://schemas.microsoft.com/office/powerpoint/2010/main" val="421104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36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2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B2EAC2-9BC6-762A-7674-A6822560EEA6}"/>
              </a:ext>
            </a:extLst>
          </p:cNvPr>
          <p:cNvSpPr txBox="1"/>
          <p:nvPr/>
        </p:nvSpPr>
        <p:spPr>
          <a:xfrm>
            <a:off x="2930430" y="1643821"/>
            <a:ext cx="8908028" cy="5016758"/>
          </a:xfrm>
          <a:prstGeom prst="rect">
            <a:avLst/>
          </a:prstGeom>
          <a:noFill/>
        </p:spPr>
        <p:txBody>
          <a:bodyPr wrap="square">
            <a:spAutoFit/>
          </a:bodyPr>
          <a:lstStyle/>
          <a:p>
            <a:pPr>
              <a:spcBef>
                <a:spcPts val="600"/>
              </a:spcBef>
            </a:pPr>
            <a:r>
              <a:rPr lang="es-ES" sz="3200" b="1" dirty="0">
                <a:latin typeface="Constantia" panose="02030602050306030303" pitchFamily="18" charset="0"/>
              </a:rPr>
              <a:t>“Musíme ovšem vynaložit určité úsilí, abychom odolali pokušení. Ten, kdo se nechce stát kořistí úkladů satanových, musí dobře střežit hradby své duše. Musí se stříci všeho, čím lze podnítit nečisté myšlenky, ať již četbou, pozorováním nebo nasloucháním. Neměli bychom připustit, aby naše mysl prodlévala byť mimovolně u každého předmětu, který nám nastrčí protivník naší duše</a:t>
            </a:r>
            <a:r>
              <a:rPr lang="cs-CZ" sz="3200" b="1" dirty="0">
                <a:latin typeface="Constantia" panose="02030602050306030303" pitchFamily="18" charset="0"/>
              </a:rPr>
              <a:t>.</a:t>
            </a:r>
            <a:r>
              <a:rPr lang="es-ES" sz="3200" b="1" dirty="0">
                <a:latin typeface="Constantia" panose="02030602050306030303" pitchFamily="18" charset="0"/>
              </a:rPr>
              <a:t>”</a:t>
            </a:r>
          </a:p>
        </p:txBody>
      </p:sp>
      <p:sp>
        <p:nvSpPr>
          <p:cNvPr id="4" name="CuadroTexto 3">
            <a:extLst>
              <a:ext uri="{FF2B5EF4-FFF2-40B4-BE49-F238E27FC236}">
                <a16:creationId xmlns:a16="http://schemas.microsoft.com/office/drawing/2014/main" id="{7900976D-1FD8-390F-0BE3-739219CA3CB2}"/>
              </a:ext>
            </a:extLst>
          </p:cNvPr>
          <p:cNvSpPr txBox="1"/>
          <p:nvPr/>
        </p:nvSpPr>
        <p:spPr>
          <a:xfrm>
            <a:off x="7793715" y="827752"/>
            <a:ext cx="4270464" cy="338554"/>
          </a:xfrm>
          <a:prstGeom prst="rect">
            <a:avLst/>
          </a:prstGeom>
          <a:noFill/>
        </p:spPr>
        <p:txBody>
          <a:bodyPr wrap="none" rtlCol="0">
            <a:spAutoFit/>
          </a:bodyPr>
          <a:lstStyle/>
          <a:p>
            <a:pPr algn="r"/>
            <a:r>
              <a:rPr lang="cs-CZ" sz="1600" b="1" dirty="0"/>
              <a:t>(</a:t>
            </a:r>
            <a:r>
              <a:rPr lang="es-ES" sz="1600" b="1" dirty="0"/>
              <a:t>E. G. W.</a:t>
            </a:r>
            <a:r>
              <a:rPr lang="cs-CZ" sz="1600" b="1" dirty="0"/>
              <a:t> : </a:t>
            </a:r>
            <a:r>
              <a:rPr lang="es-ES" sz="1600" b="1" dirty="0"/>
              <a:t>Patriarc</a:t>
            </a:r>
            <a:r>
              <a:rPr lang="cs-CZ" sz="1600" b="1" dirty="0" err="1"/>
              <a:t>hové</a:t>
            </a:r>
            <a:r>
              <a:rPr lang="cs-CZ" sz="1600" b="1" dirty="0"/>
              <a:t> a proroci strana 342 </a:t>
            </a:r>
            <a:r>
              <a:rPr lang="es-ES" sz="1600" b="1" dirty="0"/>
              <a:t>)</a:t>
            </a:r>
          </a:p>
        </p:txBody>
      </p:sp>
    </p:spTree>
    <p:extLst>
      <p:ext uri="{BB962C8B-B14F-4D97-AF65-F5344CB8AC3E}">
        <p14:creationId xmlns:p14="http://schemas.microsoft.com/office/powerpoint/2010/main" val="2738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F76D8DE-2ABA-1006-8CB6-C46B929F85F9}"/>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596995A1-5EF7-3675-96B8-D06D8F2D0ACD}"/>
              </a:ext>
            </a:extLst>
          </p:cNvPr>
          <p:cNvSpPr>
            <a:spLocks/>
          </p:cNvSpPr>
          <p:nvPr/>
        </p:nvSpPr>
        <p:spPr>
          <a:xfrm>
            <a:off x="0" y="0"/>
            <a:ext cx="12192000" cy="1273330"/>
          </a:xfrm>
          <a:prstGeom prst="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415D65-800B-5841-D401-9D751611C840}"/>
              </a:ext>
            </a:extLst>
          </p:cNvPr>
          <p:cNvSpPr txBox="1"/>
          <p:nvPr/>
        </p:nvSpPr>
        <p:spPr>
          <a:xfrm>
            <a:off x="0" y="8604"/>
            <a:ext cx="12192000" cy="830997"/>
          </a:xfrm>
          <a:prstGeom prst="rect">
            <a:avLst/>
          </a:prstGeom>
          <a:noFill/>
        </p:spPr>
        <p:txBody>
          <a:bodyPr wrap="square">
            <a:spAutoFit/>
          </a:bodyPr>
          <a:lstStyle/>
          <a:p>
            <a:pPr algn="ctr"/>
            <a:r>
              <a:rPr lang="cs-CZ" sz="4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reflection blurRad="6350" stA="55000" endA="300" endPos="45500" dir="5400000" sy="-100000" algn="bl" rotWithShape="0"/>
                </a:effectLst>
              </a:rPr>
              <a:t>TAJEMSTVÍ ZBOŽNOSTI</a:t>
            </a:r>
            <a:r>
              <a:rPr lang="es-ES" sz="4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reflection blurRad="6350" stA="55000" endA="300" endPos="45500" dir="5400000" sy="-100000" algn="bl" rotWithShape="0"/>
                </a:effectLst>
              </a:rPr>
              <a:t> (1)</a:t>
            </a:r>
          </a:p>
        </p:txBody>
      </p:sp>
      <p:sp>
        <p:nvSpPr>
          <p:cNvPr id="5" name="CuadroTexto 4">
            <a:extLst>
              <a:ext uri="{FF2B5EF4-FFF2-40B4-BE49-F238E27FC236}">
                <a16:creationId xmlns:a16="http://schemas.microsoft.com/office/drawing/2014/main" id="{3D358F2F-2A65-CC88-79B9-A60E59687C00}"/>
              </a:ext>
            </a:extLst>
          </p:cNvPr>
          <p:cNvSpPr txBox="1"/>
          <p:nvPr/>
        </p:nvSpPr>
        <p:spPr>
          <a:xfrm>
            <a:off x="0" y="864846"/>
            <a:ext cx="12192000" cy="369332"/>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cs-CZ" b="1" dirty="0">
                <a:solidFill>
                  <a:srgbClr val="FFFF00"/>
                </a:solidFill>
                <a:effectLst>
                  <a:outerShdw blurRad="38100" dist="38100" dir="2700000" algn="tl">
                    <a:srgbClr val="000000">
                      <a:alpha val="43137"/>
                    </a:srgbClr>
                  </a:outerShdw>
                </a:effectLst>
                <a:latin typeface="Comic Sans MS" panose="030F0702030302020204" pitchFamily="66" charset="0"/>
              </a:rPr>
              <a:t>Způsobem bytí byl roven Bohu, a přece na své rovnosti nelpěl</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cs-CZ" sz="1400" b="1" dirty="0">
                <a:solidFill>
                  <a:srgbClr val="FFFF00"/>
                </a:solidFill>
                <a:effectLst>
                  <a:outerShdw blurRad="38100" dist="38100" dir="2700000" algn="tl">
                    <a:srgbClr val="000000">
                      <a:alpha val="43137"/>
                    </a:srgbClr>
                  </a:outerShdw>
                </a:effectLst>
                <a:latin typeface="Comic Sans MS" panose="030F0702030302020204" pitchFamily="66" charset="0"/>
              </a:rPr>
              <a:t>list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Filips</a:t>
            </a:r>
            <a:r>
              <a:rPr lang="cs-CZ" sz="1400" b="1" dirty="0">
                <a:solidFill>
                  <a:srgbClr val="FFFF00"/>
                </a:solidFill>
                <a:effectLst>
                  <a:outerShdw blurRad="38100" dist="38100" dir="2700000" algn="tl">
                    <a:srgbClr val="000000">
                      <a:alpha val="43137"/>
                    </a:srgbClr>
                  </a:outerShdw>
                </a:effectLst>
                <a:latin typeface="Comic Sans MS" panose="030F0702030302020204" pitchFamily="66" charset="0"/>
              </a:rPr>
              <a:t>kým</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 2</a:t>
            </a:r>
            <a:r>
              <a:rPr lang="cs-CZ"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6)</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505B672-A3AD-F4BA-7350-4258020D5DAD}"/>
              </a:ext>
            </a:extLst>
          </p:cNvPr>
          <p:cNvSpPr txBox="1"/>
          <p:nvPr/>
        </p:nvSpPr>
        <p:spPr>
          <a:xfrm>
            <a:off x="806244" y="1427574"/>
            <a:ext cx="6577777" cy="400110"/>
          </a:xfrm>
          <a:prstGeom prst="rect">
            <a:avLst/>
          </a:prstGeom>
          <a:noFill/>
        </p:spPr>
        <p:txBody>
          <a:bodyPr wrap="square" rtlCol="0">
            <a:spAutoFit/>
          </a:bodyPr>
          <a:lstStyle/>
          <a:p>
            <a:pPr>
              <a:spcBef>
                <a:spcPts val="600"/>
              </a:spcBef>
            </a:pPr>
            <a:r>
              <a:rPr lang="es-ES" sz="2000" b="1" dirty="0"/>
              <a:t>Pavel zdůrazňuje tři Ježíšovy vlastnosti:</a:t>
            </a:r>
          </a:p>
        </p:txBody>
      </p:sp>
      <p:graphicFrame>
        <p:nvGraphicFramePr>
          <p:cNvPr id="2" name="Diagrama 1">
            <a:extLst>
              <a:ext uri="{FF2B5EF4-FFF2-40B4-BE49-F238E27FC236}">
                <a16:creationId xmlns:a16="http://schemas.microsoft.com/office/drawing/2014/main" id="{DB0CB03B-0821-F70E-9A37-FA719F8CEB4F}"/>
              </a:ext>
            </a:extLst>
          </p:cNvPr>
          <p:cNvGraphicFramePr/>
          <p:nvPr>
            <p:extLst>
              <p:ext uri="{D42A27DB-BD31-4B8C-83A1-F6EECF244321}">
                <p14:modId xmlns:p14="http://schemas.microsoft.com/office/powerpoint/2010/main" val="2789749095"/>
              </p:ext>
            </p:extLst>
          </p:nvPr>
        </p:nvGraphicFramePr>
        <p:xfrm>
          <a:off x="97393" y="1886678"/>
          <a:ext cx="7286629" cy="139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B89CD912-EA1A-C64C-5F04-72D45D96EDBD}"/>
              </a:ext>
            </a:extLst>
          </p:cNvPr>
          <p:cNvSpPr txBox="1"/>
          <p:nvPr/>
        </p:nvSpPr>
        <p:spPr>
          <a:xfrm>
            <a:off x="156390" y="3413812"/>
            <a:ext cx="7144359" cy="707886"/>
          </a:xfrm>
          <a:prstGeom prst="rect">
            <a:avLst/>
          </a:prstGeom>
          <a:noFill/>
        </p:spPr>
        <p:txBody>
          <a:bodyPr wrap="square" rtlCol="0">
            <a:spAutoFit/>
          </a:bodyPr>
          <a:lstStyle/>
          <a:p>
            <a:pPr>
              <a:spcBef>
                <a:spcPts val="600"/>
              </a:spcBef>
            </a:pPr>
            <a:r>
              <a:rPr lang="es-ES" sz="2000" b="1" dirty="0"/>
              <a:t>Jako Stvořitel se stal bytostí. Přijal, že bude špatně zacházen a zemře na kříži, aby nás mohl vykoupit.</a:t>
            </a:r>
          </a:p>
        </p:txBody>
      </p:sp>
      <p:pic>
        <p:nvPicPr>
          <p:cNvPr id="10" name="Imagen 9" descr="Un dibujo de una persona&#10;&#10;El contenido generado por IA puede ser incorrecto.">
            <a:extLst>
              <a:ext uri="{FF2B5EF4-FFF2-40B4-BE49-F238E27FC236}">
                <a16:creationId xmlns:a16="http://schemas.microsoft.com/office/drawing/2014/main" id="{DFC318CF-D247-E757-0C3A-EF126EC044B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578258" y="1496373"/>
            <a:ext cx="4515419" cy="2037093"/>
          </a:xfrm>
          <a:prstGeom prst="snip2DiagRect">
            <a:avLst>
              <a:gd name="adj1" fmla="val 14962"/>
              <a:gd name="adj2" fmla="val 16667"/>
            </a:avLst>
          </a:prstGeom>
          <a:solidFill>
            <a:srgbClr val="FFFFFF">
              <a:shade val="85000"/>
            </a:srgbClr>
          </a:solidFill>
          <a:ln w="5715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animal&#10;&#10;El contenido generado por IA puede ser incorrecto.">
            <a:extLst>
              <a:ext uri="{FF2B5EF4-FFF2-40B4-BE49-F238E27FC236}">
                <a16:creationId xmlns:a16="http://schemas.microsoft.com/office/drawing/2014/main" id="{5E37C7C4-F082-CE49-6E21-14763B141B6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50438" y="3742826"/>
            <a:ext cx="2207447" cy="2946389"/>
          </a:xfrm>
          <a:prstGeom prst="snip2DiagRect">
            <a:avLst/>
          </a:prstGeom>
          <a:solidFill>
            <a:srgbClr val="FFFFFF">
              <a:shade val="85000"/>
            </a:srgbClr>
          </a:solidFill>
          <a:ln w="5715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intura de una persona con el sol de fondo&#10;&#10;El contenido generado por IA puede ser incorrecto.">
            <a:extLst>
              <a:ext uri="{FF2B5EF4-FFF2-40B4-BE49-F238E27FC236}">
                <a16:creationId xmlns:a16="http://schemas.microsoft.com/office/drawing/2014/main" id="{AC93DE51-3C13-7A26-DE95-DFE239E188B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886231" y="3744924"/>
            <a:ext cx="2207446" cy="2948175"/>
          </a:xfrm>
          <a:prstGeom prst="snip2DiagRect">
            <a:avLst>
              <a:gd name="adj1" fmla="val 16035"/>
              <a:gd name="adj2" fmla="val 0"/>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E7B81BC5-8E3A-A8AB-7CF3-254923CACCBB}"/>
              </a:ext>
            </a:extLst>
          </p:cNvPr>
          <p:cNvSpPr txBox="1"/>
          <p:nvPr/>
        </p:nvSpPr>
        <p:spPr>
          <a:xfrm>
            <a:off x="156390" y="6122246"/>
            <a:ext cx="7144360" cy="707886"/>
          </a:xfrm>
          <a:prstGeom prst="rect">
            <a:avLst/>
          </a:prstGeom>
          <a:noFill/>
        </p:spPr>
        <p:txBody>
          <a:bodyPr wrap="square">
            <a:spAutoFit/>
          </a:bodyPr>
          <a:lstStyle/>
          <a:p>
            <a:pPr>
              <a:spcBef>
                <a:spcPts val="600"/>
              </a:spcBef>
            </a:pPr>
            <a:r>
              <a:rPr lang="es-ES" sz="2000" b="1" dirty="0"/>
              <a:t>Je naším příkladem, který máme následovat. Musíme být ochotni se pokorně pokorit a obětovat se pro dobro druhých.</a:t>
            </a:r>
          </a:p>
        </p:txBody>
      </p:sp>
      <p:sp>
        <p:nvSpPr>
          <p:cNvPr id="8" name="CuadroTexto 7">
            <a:extLst>
              <a:ext uri="{FF2B5EF4-FFF2-40B4-BE49-F238E27FC236}">
                <a16:creationId xmlns:a16="http://schemas.microsoft.com/office/drawing/2014/main" id="{55BDCBA1-5E0B-1793-24BA-EF6D83481202}"/>
              </a:ext>
            </a:extLst>
          </p:cNvPr>
          <p:cNvSpPr txBox="1"/>
          <p:nvPr/>
        </p:nvSpPr>
        <p:spPr>
          <a:xfrm>
            <a:off x="156389" y="5429748"/>
            <a:ext cx="7144359" cy="707886"/>
          </a:xfrm>
          <a:prstGeom prst="rect">
            <a:avLst/>
          </a:prstGeom>
          <a:noFill/>
        </p:spPr>
        <p:txBody>
          <a:bodyPr wrap="square">
            <a:spAutoFit/>
          </a:bodyPr>
          <a:lstStyle/>
          <a:p>
            <a:pPr>
              <a:spcBef>
                <a:spcPts val="600"/>
              </a:spcBef>
            </a:pPr>
            <a:r>
              <a:rPr lang="es-ES" sz="2000" b="1" dirty="0"/>
              <a:t>Když na to myslíme, můžeme se jen poklonit a uctívat našeho úžasného Spasitele.</a:t>
            </a:r>
          </a:p>
        </p:txBody>
      </p:sp>
      <p:sp>
        <p:nvSpPr>
          <p:cNvPr id="12" name="CuadroTexto 11">
            <a:extLst>
              <a:ext uri="{FF2B5EF4-FFF2-40B4-BE49-F238E27FC236}">
                <a16:creationId xmlns:a16="http://schemas.microsoft.com/office/drawing/2014/main" id="{5CB65058-7A50-3C83-C03B-8585A46B471C}"/>
              </a:ext>
            </a:extLst>
          </p:cNvPr>
          <p:cNvSpPr txBox="1"/>
          <p:nvPr/>
        </p:nvSpPr>
        <p:spPr>
          <a:xfrm>
            <a:off x="156387" y="4113246"/>
            <a:ext cx="7144358" cy="1015663"/>
          </a:xfrm>
          <a:prstGeom prst="rect">
            <a:avLst/>
          </a:prstGeom>
          <a:noFill/>
        </p:spPr>
        <p:txBody>
          <a:bodyPr wrap="square">
            <a:spAutoFit/>
          </a:bodyPr>
          <a:lstStyle/>
          <a:p>
            <a:pPr>
              <a:spcBef>
                <a:spcPts val="600"/>
              </a:spcBef>
            </a:pPr>
            <a:r>
              <a:rPr lang="es-ES" sz="2000" b="1" dirty="0"/>
              <a:t>Přestože byl na stejné úrovni jako ostatní dvě Božské osoby, Ježíšova podřízenost Otcově vůli byla vždy dokonalá. Nikdy nebyl čas, kdy by odmítl podřídit se.</a:t>
            </a:r>
          </a:p>
        </p:txBody>
      </p:sp>
    </p:spTree>
    <p:extLst>
      <p:ext uri="{BB962C8B-B14F-4D97-AF65-F5344CB8AC3E}">
        <p14:creationId xmlns:p14="http://schemas.microsoft.com/office/powerpoint/2010/main" val="29907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2">
                                            <p:graphicEl>
                                              <a:dgm id="{FCA06444-AC4B-4EC3-8BEC-323D0F7CE06F}"/>
                                            </p:graphicEl>
                                          </p:spTgt>
                                        </p:tgtEl>
                                        <p:attrNameLst>
                                          <p:attrName>style.visibility</p:attrName>
                                        </p:attrNameLst>
                                      </p:cBhvr>
                                      <p:to>
                                        <p:strVal val="visible"/>
                                      </p:to>
                                    </p:set>
                                    <p:animEffect transition="in" filter="wipe(right)">
                                      <p:cBhvr>
                                        <p:cTn id="36" dur="500"/>
                                        <p:tgtEl>
                                          <p:spTgt spid="2">
                                            <p:graphicEl>
                                              <a:dgm id="{FCA06444-AC4B-4EC3-8BEC-323D0F7CE06F}"/>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
                                            <p:graphicEl>
                                              <a:dgm id="{80AE798F-9999-4FB6-8016-A160C3D801D0}"/>
                                            </p:graphicEl>
                                          </p:spTgt>
                                        </p:tgtEl>
                                        <p:attrNameLst>
                                          <p:attrName>style.visibility</p:attrName>
                                        </p:attrNameLst>
                                      </p:cBhvr>
                                      <p:to>
                                        <p:strVal val="visible"/>
                                      </p:to>
                                    </p:set>
                                    <p:animEffect transition="in" filter="wipe(left)">
                                      <p:cBhvr>
                                        <p:cTn id="39" dur="500"/>
                                        <p:tgtEl>
                                          <p:spTgt spid="2">
                                            <p:graphicEl>
                                              <a:dgm id="{80AE798F-9999-4FB6-8016-A160C3D801D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2">
                                            <p:graphicEl>
                                              <a:dgm id="{C2FDA4A1-9C8B-4AB2-8804-E6F5287D1812}"/>
                                            </p:graphicEl>
                                          </p:spTgt>
                                        </p:tgtEl>
                                        <p:attrNameLst>
                                          <p:attrName>style.visibility</p:attrName>
                                        </p:attrNameLst>
                                      </p:cBhvr>
                                      <p:to>
                                        <p:strVal val="visible"/>
                                      </p:to>
                                    </p:set>
                                    <p:animEffect transition="in" filter="wipe(right)">
                                      <p:cBhvr>
                                        <p:cTn id="50" dur="500"/>
                                        <p:tgtEl>
                                          <p:spTgt spid="2">
                                            <p:graphicEl>
                                              <a:dgm id="{C2FDA4A1-9C8B-4AB2-8804-E6F5287D1812}"/>
                                            </p:graphic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
                                            <p:graphicEl>
                                              <a:dgm id="{53AA9E43-F8BB-40F2-9B27-29D1FF9CFF9D}"/>
                                            </p:graphicEl>
                                          </p:spTgt>
                                        </p:tgtEl>
                                        <p:attrNameLst>
                                          <p:attrName>style.visibility</p:attrName>
                                        </p:attrNameLst>
                                      </p:cBhvr>
                                      <p:to>
                                        <p:strVal val="visible"/>
                                      </p:to>
                                    </p:set>
                                    <p:animEffect transition="in" filter="wipe(left)">
                                      <p:cBhvr>
                                        <p:cTn id="53" dur="500"/>
                                        <p:tgtEl>
                                          <p:spTgt spid="2">
                                            <p:graphicEl>
                                              <a:dgm id="{53AA9E43-F8BB-40F2-9B27-29D1FF9CFF9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2">
                                            <p:graphicEl>
                                              <a:dgm id="{19352A9B-ABA8-4B1D-BA66-0C1BD53D8556}"/>
                                            </p:graphicEl>
                                          </p:spTgt>
                                        </p:tgtEl>
                                        <p:attrNameLst>
                                          <p:attrName>style.visibility</p:attrName>
                                        </p:attrNameLst>
                                      </p:cBhvr>
                                      <p:to>
                                        <p:strVal val="visible"/>
                                      </p:to>
                                    </p:set>
                                    <p:animEffect transition="in" filter="wipe(right)">
                                      <p:cBhvr>
                                        <p:cTn id="64" dur="500"/>
                                        <p:tgtEl>
                                          <p:spTgt spid="2">
                                            <p:graphicEl>
                                              <a:dgm id="{19352A9B-ABA8-4B1D-BA66-0C1BD53D8556}"/>
                                            </p:graphic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
                                            <p:graphicEl>
                                              <a:dgm id="{A3CEF08D-DC7F-4D2F-85B3-E34880BCE56A}"/>
                                            </p:graphicEl>
                                          </p:spTgt>
                                        </p:tgtEl>
                                        <p:attrNameLst>
                                          <p:attrName>style.visibility</p:attrName>
                                        </p:attrNameLst>
                                      </p:cBhvr>
                                      <p:to>
                                        <p:strVal val="visible"/>
                                      </p:to>
                                    </p:set>
                                    <p:animEffect transition="in" filter="wipe(left)">
                                      <p:cBhvr>
                                        <p:cTn id="67" dur="500"/>
                                        <p:tgtEl>
                                          <p:spTgt spid="2">
                                            <p:graphicEl>
                                              <a:dgm id="{A3CEF08D-DC7F-4D2F-85B3-E34880BCE56A}"/>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left)">
                                      <p:cBhvr>
                                        <p:cTn id="8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8" grpId="0"/>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1FA824-3EC0-2C67-E4F0-5F1920CFFF81}"/>
              </a:ext>
            </a:extLst>
          </p:cNvPr>
          <p:cNvSpPr txBox="1"/>
          <p:nvPr/>
        </p:nvSpPr>
        <p:spPr>
          <a:xfrm>
            <a:off x="4577982" y="95250"/>
            <a:ext cx="7614017"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cs-CZ" sz="4400" b="1" spc="300" dirty="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rPr>
              <a:t>TAJEMSTVÍ ZBOŽNOSTI</a:t>
            </a:r>
            <a:r>
              <a:rPr lang="es-ES" sz="4400" b="1" spc="300" dirty="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rPr>
              <a:t> (2)</a:t>
            </a:r>
          </a:p>
        </p:txBody>
      </p:sp>
      <p:sp>
        <p:nvSpPr>
          <p:cNvPr id="5" name="CuadroTexto 4">
            <a:extLst>
              <a:ext uri="{FF2B5EF4-FFF2-40B4-BE49-F238E27FC236}">
                <a16:creationId xmlns:a16="http://schemas.microsoft.com/office/drawing/2014/main" id="{6EE72F06-AA6E-3C78-434B-A6B5313B83F5}"/>
              </a:ext>
            </a:extLst>
          </p:cNvPr>
          <p:cNvSpPr txBox="1"/>
          <p:nvPr/>
        </p:nvSpPr>
        <p:spPr>
          <a:xfrm>
            <a:off x="4869637" y="961340"/>
            <a:ext cx="7030706" cy="1021556"/>
          </a:xfrm>
          <a:prstGeom prst="roundRect">
            <a:avLst/>
          </a:prstGeom>
          <a:solidFill>
            <a:schemeClr val="bg2">
              <a:lumMod val="2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a:t>
            </a:r>
            <a:r>
              <a:rPr lang="cs-CZ" b="1" dirty="0">
                <a:effectLst>
                  <a:outerShdw blurRad="38100" dist="38100" dir="2700000" algn="tl">
                    <a:srgbClr val="000000">
                      <a:alpha val="43137"/>
                    </a:srgbClr>
                  </a:outerShdw>
                </a:effectLst>
                <a:latin typeface="Comic Sans MS" panose="030F0702030302020204" pitchFamily="66" charset="0"/>
              </a:rPr>
              <a:t>V pravdě veliké je tajemství zbožnosti: Byl zjeven v těle, ospravedlněn Duchem, viděn od andělů, hlásán národům, došel víry ve světě, byl přijat do slávy</a:t>
            </a:r>
            <a:r>
              <a:rPr lang="es-ES" b="1" dirty="0">
                <a:effectLst>
                  <a:outerShdw blurRad="38100" dist="38100" dir="2700000" algn="tl">
                    <a:srgbClr val="000000">
                      <a:alpha val="43137"/>
                    </a:srgbClr>
                  </a:outerShdw>
                </a:effectLst>
                <a:latin typeface="Comic Sans MS" panose="030F0702030302020204" pitchFamily="66" charset="0"/>
              </a:rPr>
              <a:t>” </a:t>
            </a:r>
            <a:r>
              <a:rPr lang="es-ES" sz="1400" b="1" dirty="0">
                <a:effectLst>
                  <a:outerShdw blurRad="38100" dist="38100" dir="2700000" algn="tl">
                    <a:srgbClr val="000000">
                      <a:alpha val="43137"/>
                    </a:srgbClr>
                  </a:outerShdw>
                </a:effectLst>
                <a:latin typeface="Comic Sans MS" panose="030F0702030302020204" pitchFamily="66" charset="0"/>
              </a:rPr>
              <a:t>(1</a:t>
            </a:r>
            <a:r>
              <a:rPr lang="cs-CZ" sz="1400" b="1" dirty="0">
                <a:effectLst>
                  <a:outerShdw blurRad="38100" dist="38100" dir="2700000" algn="tl">
                    <a:srgbClr val="000000">
                      <a:alpha val="43137"/>
                    </a:srgbClr>
                  </a:outerShdw>
                </a:effectLst>
                <a:latin typeface="Comic Sans MS" panose="030F0702030302020204" pitchFamily="66" charset="0"/>
              </a:rPr>
              <a:t>. list</a:t>
            </a:r>
            <a:r>
              <a:rPr lang="es-ES" sz="1400" b="1" dirty="0">
                <a:effectLst>
                  <a:outerShdw blurRad="38100" dist="38100" dir="2700000" algn="tl">
                    <a:srgbClr val="000000">
                      <a:alpha val="43137"/>
                    </a:srgbClr>
                  </a:outerShdw>
                </a:effectLst>
                <a:latin typeface="Comic Sans MS" panose="030F0702030302020204" pitchFamily="66" charset="0"/>
              </a:rPr>
              <a:t> Timoteo</a:t>
            </a:r>
            <a:r>
              <a:rPr lang="cs-CZ" sz="1400" b="1" dirty="0" err="1">
                <a:effectLst>
                  <a:outerShdw blurRad="38100" dist="38100" dir="2700000" algn="tl">
                    <a:srgbClr val="000000">
                      <a:alpha val="43137"/>
                    </a:srgbClr>
                  </a:outerShdw>
                </a:effectLst>
                <a:latin typeface="Comic Sans MS" panose="030F0702030302020204" pitchFamily="66" charset="0"/>
              </a:rPr>
              <a:t>vi</a:t>
            </a:r>
            <a:r>
              <a:rPr lang="es-ES" sz="1400" b="1" dirty="0">
                <a:effectLst>
                  <a:outerShdw blurRad="38100" dist="38100" dir="2700000" algn="tl">
                    <a:srgbClr val="000000">
                      <a:alpha val="43137"/>
                    </a:srgbClr>
                  </a:outerShdw>
                </a:effectLst>
                <a:latin typeface="Comic Sans MS" panose="030F0702030302020204" pitchFamily="66" charset="0"/>
              </a:rPr>
              <a:t> 3</a:t>
            </a:r>
            <a:r>
              <a:rPr lang="cs-CZ" sz="1400" b="1" dirty="0">
                <a:effectLst>
                  <a:outerShdw blurRad="38100" dist="38100" dir="2700000" algn="tl">
                    <a:srgbClr val="000000">
                      <a:alpha val="43137"/>
                    </a:srgbClr>
                  </a:outerShdw>
                </a:effectLst>
                <a:latin typeface="Comic Sans MS" panose="030F0702030302020204" pitchFamily="66" charset="0"/>
              </a:rPr>
              <a:t>,</a:t>
            </a:r>
            <a:r>
              <a:rPr lang="es-ES" sz="1400" b="1" dirty="0">
                <a:effectLst>
                  <a:outerShdw blurRad="38100" dist="38100" dir="2700000" algn="tl">
                    <a:srgbClr val="000000">
                      <a:alpha val="43137"/>
                    </a:srgbClr>
                  </a:outerShdw>
                </a:effectLst>
                <a:latin typeface="Comic Sans MS" panose="030F0702030302020204" pitchFamily="66" charset="0"/>
              </a:rPr>
              <a:t>16)</a:t>
            </a:r>
          </a:p>
        </p:txBody>
      </p:sp>
      <p:sp>
        <p:nvSpPr>
          <p:cNvPr id="6" name="CuadroTexto 5">
            <a:extLst>
              <a:ext uri="{FF2B5EF4-FFF2-40B4-BE49-F238E27FC236}">
                <a16:creationId xmlns:a16="http://schemas.microsoft.com/office/drawing/2014/main" id="{49955E2B-46C7-DEDA-8BCC-CE5F37662BEE}"/>
              </a:ext>
            </a:extLst>
          </p:cNvPr>
          <p:cNvSpPr txBox="1"/>
          <p:nvPr/>
        </p:nvSpPr>
        <p:spPr>
          <a:xfrm>
            <a:off x="4923805" y="2424112"/>
            <a:ext cx="7144369" cy="707886"/>
          </a:xfrm>
          <a:prstGeom prst="rect">
            <a:avLst/>
          </a:prstGeom>
          <a:noFill/>
        </p:spPr>
        <p:txBody>
          <a:bodyPr wrap="square" rtlCol="0">
            <a:spAutoFit/>
          </a:bodyPr>
          <a:lstStyle/>
          <a:p>
            <a:pPr>
              <a:spcBef>
                <a:spcPts val="600"/>
              </a:spcBef>
            </a:pPr>
            <a:r>
              <a:rPr lang="es-ES" sz="2000" b="1" dirty="0"/>
              <a:t>Kristova úžasná povýšenost stát se člověkem bude předmětem studia vykoupených po celou věčnost.</a:t>
            </a:r>
          </a:p>
        </p:txBody>
      </p:sp>
      <p:pic>
        <p:nvPicPr>
          <p:cNvPr id="4" name="Imagen 3" descr="Dibujo de una persona&#10;&#10;El contenido generado por IA puede ser incorrecto.">
            <a:extLst>
              <a:ext uri="{FF2B5EF4-FFF2-40B4-BE49-F238E27FC236}">
                <a16:creationId xmlns:a16="http://schemas.microsoft.com/office/drawing/2014/main" id="{E6480FD0-D1F2-0E45-A5DC-3BEB07152A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316" y="54813"/>
            <a:ext cx="4496666" cy="6748373"/>
          </a:xfrm>
          <a:prstGeom prst="roundRect">
            <a:avLst>
              <a:gd name="adj" fmla="val 7413"/>
            </a:avLst>
          </a:prstGeom>
          <a:ln>
            <a:noFill/>
          </a:ln>
          <a:effectLst>
            <a:outerShdw blurRad="50800" dist="38100" dir="2700000" algn="t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
        <p:nvSpPr>
          <p:cNvPr id="7" name="CuadroTexto 6">
            <a:extLst>
              <a:ext uri="{FF2B5EF4-FFF2-40B4-BE49-F238E27FC236}">
                <a16:creationId xmlns:a16="http://schemas.microsoft.com/office/drawing/2014/main" id="{D969A899-D9A3-9274-50ED-CD5FDCC42476}"/>
              </a:ext>
            </a:extLst>
          </p:cNvPr>
          <p:cNvSpPr txBox="1"/>
          <p:nvPr/>
        </p:nvSpPr>
        <p:spPr>
          <a:xfrm>
            <a:off x="4923804" y="5748099"/>
            <a:ext cx="7144369" cy="1015663"/>
          </a:xfrm>
          <a:prstGeom prst="rect">
            <a:avLst/>
          </a:prstGeom>
          <a:noFill/>
        </p:spPr>
        <p:txBody>
          <a:bodyPr wrap="square">
            <a:spAutoFit/>
          </a:bodyPr>
          <a:lstStyle/>
          <a:p>
            <a:pPr>
              <a:spcBef>
                <a:spcPts val="600"/>
              </a:spcBef>
            </a:pPr>
            <a:r>
              <a:rPr lang="es-ES" sz="2000" b="1" dirty="0"/>
              <a:t>Tento příklad nás vybízí, abychom opustili svůj sobectví a touhu být slouženi a změnili je za pokoru a ochotu sloužit druhým.</a:t>
            </a:r>
          </a:p>
        </p:txBody>
      </p:sp>
      <p:sp>
        <p:nvSpPr>
          <p:cNvPr id="9" name="CuadroTexto 8">
            <a:extLst>
              <a:ext uri="{FF2B5EF4-FFF2-40B4-BE49-F238E27FC236}">
                <a16:creationId xmlns:a16="http://schemas.microsoft.com/office/drawing/2014/main" id="{D1F28DD5-EE47-974C-57E3-B8590579ED5D}"/>
              </a:ext>
            </a:extLst>
          </p:cNvPr>
          <p:cNvSpPr txBox="1"/>
          <p:nvPr/>
        </p:nvSpPr>
        <p:spPr>
          <a:xfrm>
            <a:off x="4923802" y="4440048"/>
            <a:ext cx="7144370" cy="1015663"/>
          </a:xfrm>
          <a:prstGeom prst="rect">
            <a:avLst/>
          </a:prstGeom>
          <a:noFill/>
        </p:spPr>
        <p:txBody>
          <a:bodyPr wrap="square">
            <a:spAutoFit/>
          </a:bodyPr>
          <a:lstStyle/>
          <a:p>
            <a:pPr>
              <a:spcBef>
                <a:spcPts val="600"/>
              </a:spcBef>
            </a:pPr>
            <a:r>
              <a:rPr lang="es-ES" sz="2000" b="1" dirty="0"/>
              <a:t>Ježíš přešel z univerzální nadřazenosti do absolutního otroctví. To je přesně opak toho, o co Lucifer usiloval, když jako služebník toužil po univerzální nadvládě.</a:t>
            </a:r>
          </a:p>
        </p:txBody>
      </p:sp>
      <p:sp>
        <p:nvSpPr>
          <p:cNvPr id="11" name="CuadroTexto 10">
            <a:extLst>
              <a:ext uri="{FF2B5EF4-FFF2-40B4-BE49-F238E27FC236}">
                <a16:creationId xmlns:a16="http://schemas.microsoft.com/office/drawing/2014/main" id="{9015224D-7577-3EE4-E266-773F64CF1ACE}"/>
              </a:ext>
            </a:extLst>
          </p:cNvPr>
          <p:cNvSpPr txBox="1"/>
          <p:nvPr/>
        </p:nvSpPr>
        <p:spPr>
          <a:xfrm>
            <a:off x="4923804" y="3439773"/>
            <a:ext cx="7144368" cy="1015663"/>
          </a:xfrm>
          <a:prstGeom prst="rect">
            <a:avLst/>
          </a:prstGeom>
          <a:noFill/>
        </p:spPr>
        <p:txBody>
          <a:bodyPr wrap="square">
            <a:spAutoFit/>
          </a:bodyPr>
          <a:lstStyle/>
          <a:p>
            <a:pPr>
              <a:spcBef>
                <a:spcPts val="600"/>
              </a:spcBef>
            </a:pPr>
            <a:r>
              <a:rPr lang="es-ES" sz="2000" b="1" dirty="0"/>
              <a:t>Je neuvěřitelné, že nekonečné a věčné Bytí se stalo konečným člověkem, podléhajícím smrti. To je to, co Pavel nazývá "tajemstvím zbožnosti" (1</a:t>
            </a:r>
            <a:r>
              <a:rPr lang="cs-CZ" sz="2000" b="1" dirty="0"/>
              <a:t>. list</a:t>
            </a:r>
            <a:r>
              <a:rPr lang="es-ES" sz="2000" b="1" dirty="0"/>
              <a:t> Tim</a:t>
            </a:r>
            <a:r>
              <a:rPr lang="cs-CZ" sz="2000" b="1" dirty="0" err="1"/>
              <a:t>oteovi</a:t>
            </a:r>
            <a:r>
              <a:rPr lang="es-ES" sz="2000" b="1" dirty="0"/>
              <a:t> 3</a:t>
            </a:r>
            <a:r>
              <a:rPr lang="cs-CZ" sz="2000" b="1" dirty="0"/>
              <a:t>,</a:t>
            </a:r>
            <a:r>
              <a:rPr lang="es-ES" sz="2000" b="1" dirty="0"/>
              <a:t>16).</a:t>
            </a:r>
          </a:p>
        </p:txBody>
      </p:sp>
    </p:spTree>
    <p:extLst>
      <p:ext uri="{BB962C8B-B14F-4D97-AF65-F5344CB8AC3E}">
        <p14:creationId xmlns:p14="http://schemas.microsoft.com/office/powerpoint/2010/main" val="267553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3"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3)">
                                      <p:cBhvr>
                                        <p:cTn id="16" dur="750"/>
                                        <p:tgtEl>
                                          <p:spTgt spid="5"/>
                                        </p:tgtEl>
                                      </p:cBhvr>
                                    </p:animEffect>
                                  </p:childTnLst>
                                </p:cTn>
                              </p:par>
                              <p:par>
                                <p:cTn id="17" presetID="21"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3)">
                                      <p:cBhvr>
                                        <p:cTn id="19" dur="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otalTime>753</TotalTime>
  <Words>1205</Words>
  <Application>Microsoft Office PowerPoint</Application>
  <PresentationFormat>Panorámica</PresentationFormat>
  <Paragraphs>59</Paragraphs>
  <Slides>10</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10</vt:i4>
      </vt:variant>
    </vt:vector>
  </HeadingPairs>
  <TitlesOfParts>
    <vt:vector size="17"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84</cp:revision>
  <dcterms:created xsi:type="dcterms:W3CDTF">2025-12-31T11:02:26Z</dcterms:created>
  <dcterms:modified xsi:type="dcterms:W3CDTF">2026-01-02T10:37:15Z</dcterms:modified>
</cp:coreProperties>
</file>