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notesSlides/notesSlide1.xml" ContentType="application/vnd.openxmlformats-officedocument.presentationml.notesSlide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60" r:id="rId2"/>
  </p:sldMasterIdLst>
  <p:notesMasterIdLst>
    <p:notesMasterId r:id="rId16"/>
  </p:notesMasterIdLst>
  <p:sldIdLst>
    <p:sldId id="256" r:id="rId3"/>
    <p:sldId id="335" r:id="rId4"/>
    <p:sldId id="330" r:id="rId5"/>
    <p:sldId id="331" r:id="rId6"/>
    <p:sldId id="264" r:id="rId7"/>
    <p:sldId id="332" r:id="rId8"/>
    <p:sldId id="326" r:id="rId9"/>
    <p:sldId id="333" r:id="rId10"/>
    <p:sldId id="327" r:id="rId11"/>
    <p:sldId id="261" r:id="rId12"/>
    <p:sldId id="328" r:id="rId13"/>
    <p:sldId id="334" r:id="rId14"/>
    <p:sldId id="329" r:id="rId15"/>
  </p:sldIdLst>
  <p:sldSz cx="12192000" cy="6858000"/>
  <p:notesSz cx="6858000" cy="9144000"/>
  <p:embeddedFontLst>
    <p:embeddedFont>
      <p:font typeface="Comic Sans MS" panose="030F0702030302020204" pitchFamily="66" charset="0"/>
      <p:regular r:id="rId17"/>
      <p:bold r:id="rId18"/>
      <p:italic r:id="rId19"/>
      <p:boldItalic r:id="rId20"/>
    </p:embeddedFont>
    <p:embeddedFont>
      <p:font typeface="Constantia" panose="02030602050306030303" pitchFamily="18" charset="0"/>
      <p:regular r:id="rId21"/>
      <p:bold r:id="rId22"/>
      <p:italic r:id="rId23"/>
      <p:boldItalic r:id="rId24"/>
    </p:embeddedFont>
  </p:embeddedFontLst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60000"/>
    <a:srgbClr val="7ABAD3"/>
    <a:srgbClr val="D9BF91"/>
    <a:srgbClr val="ADA0BA"/>
    <a:srgbClr val="AC8F80"/>
    <a:srgbClr val="153575"/>
    <a:srgbClr val="326BDA"/>
    <a:srgbClr val="7F4D00"/>
    <a:srgbClr val="8D8A00"/>
    <a:srgbClr val="C9DFF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  <p:ext uri="{1BD7E111-0CB8-44D6-8891-C1BB2F81B7CC}">
      <p1710:readonlyRecommended xmlns:p1710="http://schemas.microsoft.com/office/powerpoint/2017/10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60"/>
  </p:normalViewPr>
  <p:slideViewPr>
    <p:cSldViewPr snapToGrid="0">
      <p:cViewPr varScale="1">
        <p:scale>
          <a:sx n="101" d="100"/>
          <a:sy n="101" d="100"/>
        </p:scale>
        <p:origin x="912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viewProps" Target="viewProps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notesMaster" Target="notesMasters/notesMaster1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8.fntdata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28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heme" Target="theme/theme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81FA305A-6A17-4EDF-9229-6EA64B631EFA}" type="doc">
      <dgm:prSet loTypeId="urn:microsoft.com/office/officeart/2005/8/layout/orgChart1" loCatId="hierarchy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A593D3CD-F17B-436C-97CA-297A2A1AFF16}">
      <dgm:prSet custT="1"/>
      <dgm:spPr>
        <a:solidFill>
          <a:srgbClr val="DE00DE"/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Manželky podléhají manžel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ům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list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DC48D9E-599B-404B-8D7D-990BB7870B3A}" type="parTrans" cxnId="{BC83EEA0-F5AD-4C25-BE62-BB491B79AB46}">
      <dgm:prSet/>
      <dgm:spPr/>
      <dgm:t>
        <a:bodyPr/>
        <a:lstStyle/>
        <a:p>
          <a:endParaRPr lang="es-ES" sz="2000"/>
        </a:p>
      </dgm:t>
    </dgm:pt>
    <dgm:pt modelId="{59DF866E-5FAE-4DF1-9AF9-5C61A4CC2336}" type="sibTrans" cxnId="{BC83EEA0-F5AD-4C25-BE62-BB491B79AB46}">
      <dgm:prSet/>
      <dgm:spPr/>
      <dgm:t>
        <a:bodyPr/>
        <a:lstStyle/>
        <a:p>
          <a:endParaRPr lang="es-ES" sz="2000"/>
        </a:p>
      </dgm:t>
    </dgm:pt>
    <dgm:pt modelId="{64CE645C-71DE-4611-BDF5-1EAE51D8E738}">
      <dgm:prSet custT="1"/>
      <dgm:spPr>
        <a:solidFill>
          <a:schemeClr val="accent3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Toto podřízení je v rámci vzájemné podřízenosti (</a:t>
          </a:r>
          <a:r>
            <a:rPr lang="cs-CZ" sz="1600" b="1" dirty="0">
              <a:solidFill>
                <a:schemeClr val="tx1"/>
              </a:solidFill>
            </a:rPr>
            <a:t>list </a:t>
          </a:r>
          <a:r>
            <a:rPr lang="es-ES" sz="1600" b="1" dirty="0">
              <a:solidFill>
                <a:schemeClr val="tx1"/>
              </a:solidFill>
            </a:rPr>
            <a:t>Ef</a:t>
          </a:r>
          <a:r>
            <a:rPr lang="cs-CZ" sz="1600" b="1" dirty="0" err="1">
              <a:solidFill>
                <a:schemeClr val="tx1"/>
              </a:solidFill>
            </a:rPr>
            <a:t>ezským</a:t>
          </a:r>
          <a:r>
            <a:rPr lang="es-ES" sz="1600" b="1" dirty="0">
              <a:solidFill>
                <a:schemeClr val="tx1"/>
              </a:solidFill>
            </a:rPr>
            <a:t> 5</a:t>
          </a:r>
          <a:r>
            <a:rPr lang="cs-CZ" sz="1600" b="1" dirty="0">
              <a:solidFill>
                <a:schemeClr val="tx1"/>
              </a:solidFill>
            </a:rPr>
            <a:t>,</a:t>
          </a:r>
          <a:r>
            <a:rPr lang="es-ES" sz="1600" b="1" dirty="0">
              <a:solidFill>
                <a:schemeClr val="tx1"/>
              </a:solidFill>
            </a:rPr>
            <a:t>21)</a:t>
          </a:r>
          <a:r>
            <a:rPr lang="cs-CZ" sz="1600" b="1" dirty="0">
              <a:solidFill>
                <a:schemeClr val="tx1"/>
              </a:solidFill>
            </a:rPr>
            <a:t>       </a:t>
          </a:r>
          <a:r>
            <a:rPr lang="es-ES" sz="1600" b="1" dirty="0">
              <a:solidFill>
                <a:schemeClr val="tx1"/>
              </a:solidFill>
            </a:rPr>
            <a:t> a musí být "jak se sluší Pánu"</a:t>
          </a:r>
          <a:endParaRPr lang="es-ES" sz="1600" dirty="0">
            <a:solidFill>
              <a:schemeClr val="tx1"/>
            </a:solidFill>
          </a:endParaRPr>
        </a:p>
      </dgm:t>
    </dgm:pt>
    <dgm:pt modelId="{8C6FCEC3-EDFD-4479-8AF2-580EC70C2618}" type="parTrans" cxnId="{BB082A6A-AD81-4EB9-BBC5-383F37183A26}">
      <dgm:prSet/>
      <dgm:spPr>
        <a:ln>
          <a:solidFill>
            <a:schemeClr val="accent1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2FDAC092-5EA3-4FD0-AF97-2B0A59D8D8DE}" type="sibTrans" cxnId="{BB082A6A-AD81-4EB9-BBC5-383F37183A26}">
      <dgm:prSet/>
      <dgm:spPr/>
      <dgm:t>
        <a:bodyPr/>
        <a:lstStyle/>
        <a:p>
          <a:endParaRPr lang="es-ES" sz="2000"/>
        </a:p>
      </dgm:t>
    </dgm:pt>
    <dgm:pt modelId="{1BC72429-CB2C-4956-8169-1B5214D52ECF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Manželé mají milovat své ženy 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list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F95AC54-21AF-4A86-8B28-E783293DA40F}" type="parTrans" cxnId="{7FBE5401-1A74-453A-8387-305E02B347C0}">
      <dgm:prSet/>
      <dgm:spPr/>
      <dgm:t>
        <a:bodyPr/>
        <a:lstStyle/>
        <a:p>
          <a:endParaRPr lang="es-ES" sz="2000"/>
        </a:p>
      </dgm:t>
    </dgm:pt>
    <dgm:pt modelId="{E6671B45-0958-452F-8D8A-17672F84B97B}" type="sibTrans" cxnId="{7FBE5401-1A74-453A-8387-305E02B347C0}">
      <dgm:prSet/>
      <dgm:spPr/>
      <dgm:t>
        <a:bodyPr/>
        <a:lstStyle/>
        <a:p>
          <a:endParaRPr lang="es-ES" sz="2000"/>
        </a:p>
      </dgm:t>
    </dgm:pt>
    <dgm:pt modelId="{DE8246B7-BFBD-44FE-99BE-81A058B32D7A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Milujte je stejnou láskou, jakou nás miloval Kristus</a:t>
          </a:r>
          <a:r>
            <a:rPr lang="cs-CZ" sz="1600" b="1" dirty="0">
              <a:solidFill>
                <a:schemeClr val="tx1"/>
              </a:solidFill>
            </a:rPr>
            <a:t>  </a:t>
          </a:r>
          <a:r>
            <a:rPr lang="es-ES" sz="1600" b="1" dirty="0">
              <a:solidFill>
                <a:schemeClr val="tx1"/>
              </a:solidFill>
            </a:rPr>
            <a:t> (</a:t>
          </a:r>
          <a:r>
            <a:rPr lang="cs-CZ" sz="1600" b="1" dirty="0">
              <a:solidFill>
                <a:schemeClr val="tx1"/>
              </a:solidFill>
            </a:rPr>
            <a:t>list </a:t>
          </a:r>
          <a:r>
            <a:rPr lang="es-ES" sz="1600" b="1" dirty="0">
              <a:solidFill>
                <a:schemeClr val="tx1"/>
              </a:solidFill>
            </a:rPr>
            <a:t>Ef</a:t>
          </a:r>
          <a:r>
            <a:rPr lang="cs-CZ" sz="1600" b="1" dirty="0" err="1">
              <a:solidFill>
                <a:schemeClr val="tx1"/>
              </a:solidFill>
            </a:rPr>
            <a:t>ezským</a:t>
          </a:r>
          <a:r>
            <a:rPr lang="es-ES" sz="1600" b="1" dirty="0">
              <a:solidFill>
                <a:schemeClr val="tx1"/>
              </a:solidFill>
            </a:rPr>
            <a:t> 5</a:t>
          </a:r>
          <a:r>
            <a:rPr lang="cs-CZ" sz="1600" b="1" dirty="0">
              <a:solidFill>
                <a:schemeClr val="tx1"/>
              </a:solidFill>
            </a:rPr>
            <a:t>,</a:t>
          </a:r>
          <a:r>
            <a:rPr lang="es-ES" sz="1600" b="1" dirty="0">
              <a:solidFill>
                <a:schemeClr val="tx1"/>
              </a:solidFill>
            </a:rPr>
            <a:t>25)</a:t>
          </a:r>
          <a:endParaRPr lang="es-ES" sz="1600" dirty="0">
            <a:solidFill>
              <a:schemeClr val="tx1"/>
            </a:solidFill>
          </a:endParaRPr>
        </a:p>
      </dgm:t>
    </dgm:pt>
    <dgm:pt modelId="{0203F899-DDD8-4B05-BA97-E8642AEB9935}" type="parTrans" cxnId="{1C621891-758A-4385-BFC8-8850F982C9F2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085173F7-F134-4E19-9BD0-A2F12E8581C1}" type="sibTrans" cxnId="{1C621891-758A-4385-BFC8-8850F982C9F2}">
      <dgm:prSet/>
      <dgm:spPr/>
      <dgm:t>
        <a:bodyPr/>
        <a:lstStyle/>
        <a:p>
          <a:endParaRPr lang="es-ES" sz="2000"/>
        </a:p>
      </dgm:t>
    </dgm:pt>
    <dgm:pt modelId="{0915468E-F1CB-42FA-AAD4-2CA74A0322EA}">
      <dgm:prSet custT="1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Jsou zodpovědní </a:t>
          </a:r>
          <a:r>
            <a:rPr lang="cs-CZ" sz="1600" b="1" dirty="0">
              <a:solidFill>
                <a:schemeClr val="tx1"/>
              </a:solidFill>
            </a:rPr>
            <a:t>          </a:t>
          </a:r>
          <a:r>
            <a:rPr lang="es-ES" sz="1600" b="1" dirty="0">
              <a:solidFill>
                <a:schemeClr val="tx1"/>
              </a:solidFill>
            </a:rPr>
            <a:t>za své blaho</a:t>
          </a:r>
          <a:r>
            <a:rPr lang="cs-CZ" sz="1600" b="1" dirty="0">
              <a:solidFill>
                <a:schemeClr val="tx1"/>
              </a:solidFill>
            </a:rPr>
            <a:t>        </a:t>
          </a:r>
          <a:r>
            <a:rPr lang="es-ES" sz="1600" b="1" dirty="0">
              <a:solidFill>
                <a:schemeClr val="tx1"/>
              </a:solidFill>
            </a:rPr>
            <a:t> (</a:t>
          </a:r>
          <a:r>
            <a:rPr lang="cs-CZ" sz="1600" b="1" dirty="0">
              <a:solidFill>
                <a:schemeClr val="tx1"/>
              </a:solidFill>
            </a:rPr>
            <a:t>list </a:t>
          </a:r>
          <a:r>
            <a:rPr lang="es-ES" sz="1600" b="1" dirty="0">
              <a:solidFill>
                <a:schemeClr val="tx1"/>
              </a:solidFill>
            </a:rPr>
            <a:t>Ef</a:t>
          </a:r>
          <a:r>
            <a:rPr lang="cs-CZ" sz="1600" b="1" dirty="0" err="1">
              <a:solidFill>
                <a:schemeClr val="tx1"/>
              </a:solidFill>
            </a:rPr>
            <a:t>ezským</a:t>
          </a:r>
          <a:r>
            <a:rPr lang="es-ES" sz="1600" b="1" dirty="0">
              <a:solidFill>
                <a:schemeClr val="tx1"/>
              </a:solidFill>
            </a:rPr>
            <a:t> 5</a:t>
          </a:r>
          <a:r>
            <a:rPr lang="cs-CZ" sz="1600" b="1" dirty="0">
              <a:solidFill>
                <a:schemeClr val="tx1"/>
              </a:solidFill>
            </a:rPr>
            <a:t>,</a:t>
          </a:r>
          <a:r>
            <a:rPr lang="es-ES" sz="1600" b="1" dirty="0">
              <a:solidFill>
                <a:schemeClr val="tx1"/>
              </a:solidFill>
            </a:rPr>
            <a:t>29)</a:t>
          </a:r>
          <a:endParaRPr lang="es-ES" sz="1600" dirty="0">
            <a:solidFill>
              <a:schemeClr val="tx1"/>
            </a:solidFill>
          </a:endParaRPr>
        </a:p>
      </dgm:t>
    </dgm:pt>
    <dgm:pt modelId="{C9777131-7105-4C98-BB8F-D361A0E15273}" type="parTrans" cxnId="{4B96F788-70B2-4BCD-944C-ECEE485EC92B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C7D53279-3DFD-488A-B3D0-4EF1C44F2E90}" type="sibTrans" cxnId="{4B96F788-70B2-4BCD-944C-ECEE485EC92B}">
      <dgm:prSet/>
      <dgm:spPr/>
      <dgm:t>
        <a:bodyPr/>
        <a:lstStyle/>
        <a:p>
          <a:endParaRPr lang="es-ES" sz="2000"/>
        </a:p>
      </dgm:t>
    </dgm:pt>
    <dgm:pt modelId="{1B5D1424-48D3-48D5-B97B-20EAD08CC0D9}">
      <dgm:prSet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es-ES" sz="1600" b="1" dirty="0">
              <a:solidFill>
                <a:schemeClr val="tx1"/>
              </a:solidFill>
            </a:rPr>
            <a:t>Nebýt "drsný" (ne zahořknout, nechovat se tvrdě nebo násilně, nebýt tyranský)</a:t>
          </a:r>
          <a:endParaRPr lang="es-ES" sz="1600" dirty="0">
            <a:solidFill>
              <a:schemeClr val="tx1"/>
            </a:solidFill>
          </a:endParaRPr>
        </a:p>
      </dgm:t>
    </dgm:pt>
    <dgm:pt modelId="{22E29991-403C-42D5-BDF9-95A2F78CE3DA}" type="parTrans" cxnId="{71E58B84-0AF0-46E3-8804-5FC1AAD95E8F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 sz="2000"/>
        </a:p>
      </dgm:t>
    </dgm:pt>
    <dgm:pt modelId="{30CBE041-55D1-46EB-860C-DFE60BE9199D}" type="sibTrans" cxnId="{71E58B84-0AF0-46E3-8804-5FC1AAD95E8F}">
      <dgm:prSet/>
      <dgm:spPr/>
      <dgm:t>
        <a:bodyPr/>
        <a:lstStyle/>
        <a:p>
          <a:endParaRPr lang="es-ES" sz="2000"/>
        </a:p>
      </dgm:t>
    </dgm:pt>
    <dgm:pt modelId="{E0842139-782C-44C7-8D07-53B492664B39}" type="pres">
      <dgm:prSet presAssocID="{81FA305A-6A17-4EDF-9229-6EA64B631EFA}" presName="hierChild1" presStyleCnt="0">
        <dgm:presLayoutVars>
          <dgm:orgChart val="1"/>
          <dgm:chPref val="1"/>
          <dgm:dir/>
          <dgm:animOne val="branch"/>
          <dgm:animLvl val="lvl"/>
          <dgm:resizeHandles/>
        </dgm:presLayoutVars>
      </dgm:prSet>
      <dgm:spPr/>
    </dgm:pt>
    <dgm:pt modelId="{B6239C9F-51AD-4D4E-B8F5-07ADF0A32A42}" type="pres">
      <dgm:prSet presAssocID="{A593D3CD-F17B-436C-97CA-297A2A1AFF16}" presName="hierRoot1" presStyleCnt="0">
        <dgm:presLayoutVars>
          <dgm:hierBranch val="init"/>
        </dgm:presLayoutVars>
      </dgm:prSet>
      <dgm:spPr/>
    </dgm:pt>
    <dgm:pt modelId="{CAEDFD7E-D580-4852-B302-C5FFF85A3C3F}" type="pres">
      <dgm:prSet presAssocID="{A593D3CD-F17B-436C-97CA-297A2A1AFF16}" presName="rootComposite1" presStyleCnt="0"/>
      <dgm:spPr/>
    </dgm:pt>
    <dgm:pt modelId="{22A110CC-4706-466D-8CAB-E483FBF1D681}" type="pres">
      <dgm:prSet presAssocID="{A593D3CD-F17B-436C-97CA-297A2A1AFF16}" presName="rootText1" presStyleLbl="node0" presStyleIdx="0" presStyleCnt="2" custScaleX="234900">
        <dgm:presLayoutVars>
          <dgm:chPref val="3"/>
        </dgm:presLayoutVars>
      </dgm:prSet>
      <dgm:spPr/>
    </dgm:pt>
    <dgm:pt modelId="{B5D4BFB6-8FCB-4303-ABB0-B0DB4EC330C2}" type="pres">
      <dgm:prSet presAssocID="{A593D3CD-F17B-436C-97CA-297A2A1AFF16}" presName="rootConnector1" presStyleLbl="node1" presStyleIdx="0" presStyleCnt="0"/>
      <dgm:spPr/>
    </dgm:pt>
    <dgm:pt modelId="{55E374D9-3B5A-470C-A846-8E902BB6063A}" type="pres">
      <dgm:prSet presAssocID="{A593D3CD-F17B-436C-97CA-297A2A1AFF16}" presName="hierChild2" presStyleCnt="0"/>
      <dgm:spPr/>
    </dgm:pt>
    <dgm:pt modelId="{CFB43D32-75D6-4679-9B25-04CC0E024F6B}" type="pres">
      <dgm:prSet presAssocID="{8C6FCEC3-EDFD-4479-8AF2-580EC70C2618}" presName="Name37" presStyleLbl="parChTrans1D2" presStyleIdx="0" presStyleCnt="4"/>
      <dgm:spPr/>
    </dgm:pt>
    <dgm:pt modelId="{A849373D-3A3A-4514-A1E8-D15758599948}" type="pres">
      <dgm:prSet presAssocID="{64CE645C-71DE-4611-BDF5-1EAE51D8E738}" presName="hierRoot2" presStyleCnt="0">
        <dgm:presLayoutVars>
          <dgm:hierBranch val="init"/>
        </dgm:presLayoutVars>
      </dgm:prSet>
      <dgm:spPr/>
    </dgm:pt>
    <dgm:pt modelId="{50DD891E-5967-4366-8E2A-A67525DAE17D}" type="pres">
      <dgm:prSet presAssocID="{64CE645C-71DE-4611-BDF5-1EAE51D8E738}" presName="rootComposite" presStyleCnt="0"/>
      <dgm:spPr/>
    </dgm:pt>
    <dgm:pt modelId="{DFFEC7CC-8650-4376-B344-F94E9DFE43D6}" type="pres">
      <dgm:prSet presAssocID="{64CE645C-71DE-4611-BDF5-1EAE51D8E738}" presName="rootText" presStyleLbl="node2" presStyleIdx="0" presStyleCnt="4" custScaleX="175567" custScaleY="132334">
        <dgm:presLayoutVars>
          <dgm:chPref val="3"/>
        </dgm:presLayoutVars>
      </dgm:prSet>
      <dgm:spPr/>
    </dgm:pt>
    <dgm:pt modelId="{51CEF009-2FFB-4EBA-A138-FE7FB9291482}" type="pres">
      <dgm:prSet presAssocID="{64CE645C-71DE-4611-BDF5-1EAE51D8E738}" presName="rootConnector" presStyleLbl="node2" presStyleIdx="0" presStyleCnt="4"/>
      <dgm:spPr/>
    </dgm:pt>
    <dgm:pt modelId="{A9F487E3-6B43-444A-A313-4BB2AE5CF06F}" type="pres">
      <dgm:prSet presAssocID="{64CE645C-71DE-4611-BDF5-1EAE51D8E738}" presName="hierChild4" presStyleCnt="0"/>
      <dgm:spPr/>
    </dgm:pt>
    <dgm:pt modelId="{A99010B9-65F3-4536-86D2-FA7B137ED00C}" type="pres">
      <dgm:prSet presAssocID="{64CE645C-71DE-4611-BDF5-1EAE51D8E738}" presName="hierChild5" presStyleCnt="0"/>
      <dgm:spPr/>
    </dgm:pt>
    <dgm:pt modelId="{57D491DB-4A42-410C-80F1-C2CA3A453175}" type="pres">
      <dgm:prSet presAssocID="{A593D3CD-F17B-436C-97CA-297A2A1AFF16}" presName="hierChild3" presStyleCnt="0"/>
      <dgm:spPr/>
    </dgm:pt>
    <dgm:pt modelId="{10FCA49E-678E-4968-B952-1A9E2ED9F5EB}" type="pres">
      <dgm:prSet presAssocID="{1BC72429-CB2C-4956-8169-1B5214D52ECF}" presName="hierRoot1" presStyleCnt="0">
        <dgm:presLayoutVars>
          <dgm:hierBranch val="init"/>
        </dgm:presLayoutVars>
      </dgm:prSet>
      <dgm:spPr/>
    </dgm:pt>
    <dgm:pt modelId="{DD746AA7-0534-4725-A933-5370C9E9359E}" type="pres">
      <dgm:prSet presAssocID="{1BC72429-CB2C-4956-8169-1B5214D52ECF}" presName="rootComposite1" presStyleCnt="0"/>
      <dgm:spPr/>
    </dgm:pt>
    <dgm:pt modelId="{5601FD7B-FCCF-4F1D-ACBA-CDDCA6D9F769}" type="pres">
      <dgm:prSet presAssocID="{1BC72429-CB2C-4956-8169-1B5214D52ECF}" presName="rootText1" presStyleLbl="node0" presStyleIdx="1" presStyleCnt="2" custScaleX="196567">
        <dgm:presLayoutVars>
          <dgm:chPref val="3"/>
        </dgm:presLayoutVars>
      </dgm:prSet>
      <dgm:spPr/>
    </dgm:pt>
    <dgm:pt modelId="{0994FBC6-F8E7-4BBC-91DF-63250C307419}" type="pres">
      <dgm:prSet presAssocID="{1BC72429-CB2C-4956-8169-1B5214D52ECF}" presName="rootConnector1" presStyleLbl="node1" presStyleIdx="0" presStyleCnt="0"/>
      <dgm:spPr/>
    </dgm:pt>
    <dgm:pt modelId="{62792E98-E526-46FC-A5A9-21CCE483B3A4}" type="pres">
      <dgm:prSet presAssocID="{1BC72429-CB2C-4956-8169-1B5214D52ECF}" presName="hierChild2" presStyleCnt="0"/>
      <dgm:spPr/>
    </dgm:pt>
    <dgm:pt modelId="{3773A89B-4B3E-4621-A26D-BC88B955BB3E}" type="pres">
      <dgm:prSet presAssocID="{0203F899-DDD8-4B05-BA97-E8642AEB9935}" presName="Name37" presStyleLbl="parChTrans1D2" presStyleIdx="1" presStyleCnt="4"/>
      <dgm:spPr/>
    </dgm:pt>
    <dgm:pt modelId="{177CF501-C337-48F2-8A5F-99FA075DE080}" type="pres">
      <dgm:prSet presAssocID="{DE8246B7-BFBD-44FE-99BE-81A058B32D7A}" presName="hierRoot2" presStyleCnt="0">
        <dgm:presLayoutVars>
          <dgm:hierBranch val="init"/>
        </dgm:presLayoutVars>
      </dgm:prSet>
      <dgm:spPr/>
    </dgm:pt>
    <dgm:pt modelId="{93BCD24C-C002-4936-BE43-5F4777ABFEF7}" type="pres">
      <dgm:prSet presAssocID="{DE8246B7-BFBD-44FE-99BE-81A058B32D7A}" presName="rootComposite" presStyleCnt="0"/>
      <dgm:spPr/>
    </dgm:pt>
    <dgm:pt modelId="{D10FB4C4-AF42-4FE5-93F7-62AC3A5E47F9}" type="pres">
      <dgm:prSet presAssocID="{DE8246B7-BFBD-44FE-99BE-81A058B32D7A}" presName="rootText" presStyleLbl="node2" presStyleIdx="1" presStyleCnt="4" custScaleY="132334">
        <dgm:presLayoutVars>
          <dgm:chPref val="3"/>
        </dgm:presLayoutVars>
      </dgm:prSet>
      <dgm:spPr/>
    </dgm:pt>
    <dgm:pt modelId="{F913C679-3E83-44E6-9FAD-237B23EBB815}" type="pres">
      <dgm:prSet presAssocID="{DE8246B7-BFBD-44FE-99BE-81A058B32D7A}" presName="rootConnector" presStyleLbl="node2" presStyleIdx="1" presStyleCnt="4"/>
      <dgm:spPr/>
    </dgm:pt>
    <dgm:pt modelId="{11542594-8E94-4373-B2B1-8B084A7D0513}" type="pres">
      <dgm:prSet presAssocID="{DE8246B7-BFBD-44FE-99BE-81A058B32D7A}" presName="hierChild4" presStyleCnt="0"/>
      <dgm:spPr/>
    </dgm:pt>
    <dgm:pt modelId="{31C1977D-7243-4787-ABF0-9E09FD56040E}" type="pres">
      <dgm:prSet presAssocID="{DE8246B7-BFBD-44FE-99BE-81A058B32D7A}" presName="hierChild5" presStyleCnt="0"/>
      <dgm:spPr/>
    </dgm:pt>
    <dgm:pt modelId="{0DF607FC-0E94-415E-AE7E-463DB608571B}" type="pres">
      <dgm:prSet presAssocID="{C9777131-7105-4C98-BB8F-D361A0E15273}" presName="Name37" presStyleLbl="parChTrans1D2" presStyleIdx="2" presStyleCnt="4"/>
      <dgm:spPr/>
    </dgm:pt>
    <dgm:pt modelId="{019087F6-224F-4812-93E4-2AAA4B8A9FB8}" type="pres">
      <dgm:prSet presAssocID="{0915468E-F1CB-42FA-AAD4-2CA74A0322EA}" presName="hierRoot2" presStyleCnt="0">
        <dgm:presLayoutVars>
          <dgm:hierBranch val="init"/>
        </dgm:presLayoutVars>
      </dgm:prSet>
      <dgm:spPr/>
    </dgm:pt>
    <dgm:pt modelId="{7976D4BC-3E74-44F3-891F-666FC34F6E9C}" type="pres">
      <dgm:prSet presAssocID="{0915468E-F1CB-42FA-AAD4-2CA74A0322EA}" presName="rootComposite" presStyleCnt="0"/>
      <dgm:spPr/>
    </dgm:pt>
    <dgm:pt modelId="{7A4C319D-A6F4-49C1-95C5-717447B2D079}" type="pres">
      <dgm:prSet presAssocID="{0915468E-F1CB-42FA-AAD4-2CA74A0322EA}" presName="rootText" presStyleLbl="node2" presStyleIdx="2" presStyleCnt="4" custScaleY="132334">
        <dgm:presLayoutVars>
          <dgm:chPref val="3"/>
        </dgm:presLayoutVars>
      </dgm:prSet>
      <dgm:spPr/>
    </dgm:pt>
    <dgm:pt modelId="{272F60EA-9072-4CF9-BEB6-BECFB3123CF8}" type="pres">
      <dgm:prSet presAssocID="{0915468E-F1CB-42FA-AAD4-2CA74A0322EA}" presName="rootConnector" presStyleLbl="node2" presStyleIdx="2" presStyleCnt="4"/>
      <dgm:spPr/>
    </dgm:pt>
    <dgm:pt modelId="{177371B1-7F99-4C22-A813-5135240C6988}" type="pres">
      <dgm:prSet presAssocID="{0915468E-F1CB-42FA-AAD4-2CA74A0322EA}" presName="hierChild4" presStyleCnt="0"/>
      <dgm:spPr/>
    </dgm:pt>
    <dgm:pt modelId="{C8E8A275-F5DF-444F-A8EA-03CF4BD1A867}" type="pres">
      <dgm:prSet presAssocID="{0915468E-F1CB-42FA-AAD4-2CA74A0322EA}" presName="hierChild5" presStyleCnt="0"/>
      <dgm:spPr/>
    </dgm:pt>
    <dgm:pt modelId="{33F76738-9471-4389-B0C3-C88D813565F9}" type="pres">
      <dgm:prSet presAssocID="{22E29991-403C-42D5-BDF9-95A2F78CE3DA}" presName="Name37" presStyleLbl="parChTrans1D2" presStyleIdx="3" presStyleCnt="4"/>
      <dgm:spPr/>
    </dgm:pt>
    <dgm:pt modelId="{7A46557A-A046-48F1-A588-BB385A6A9BDF}" type="pres">
      <dgm:prSet presAssocID="{1B5D1424-48D3-48D5-B97B-20EAD08CC0D9}" presName="hierRoot2" presStyleCnt="0">
        <dgm:presLayoutVars>
          <dgm:hierBranch val="init"/>
        </dgm:presLayoutVars>
      </dgm:prSet>
      <dgm:spPr/>
    </dgm:pt>
    <dgm:pt modelId="{B9DCE38E-BA82-4856-8D5E-FDD2CDC28601}" type="pres">
      <dgm:prSet presAssocID="{1B5D1424-48D3-48D5-B97B-20EAD08CC0D9}" presName="rootComposite" presStyleCnt="0"/>
      <dgm:spPr/>
    </dgm:pt>
    <dgm:pt modelId="{62195F57-FACC-4C3E-B7F8-191AF549327B}" type="pres">
      <dgm:prSet presAssocID="{1B5D1424-48D3-48D5-B97B-20EAD08CC0D9}" presName="rootText" presStyleLbl="node2" presStyleIdx="3" presStyleCnt="4" custScaleX="165242" custScaleY="132334">
        <dgm:presLayoutVars>
          <dgm:chPref val="3"/>
        </dgm:presLayoutVars>
      </dgm:prSet>
      <dgm:spPr/>
    </dgm:pt>
    <dgm:pt modelId="{F56B74C9-4262-44C9-8E46-B4F95CFD9EDA}" type="pres">
      <dgm:prSet presAssocID="{1B5D1424-48D3-48D5-B97B-20EAD08CC0D9}" presName="rootConnector" presStyleLbl="node2" presStyleIdx="3" presStyleCnt="4"/>
      <dgm:spPr/>
    </dgm:pt>
    <dgm:pt modelId="{E2649C66-61AB-4030-BB58-82081B6D83DF}" type="pres">
      <dgm:prSet presAssocID="{1B5D1424-48D3-48D5-B97B-20EAD08CC0D9}" presName="hierChild4" presStyleCnt="0"/>
      <dgm:spPr/>
    </dgm:pt>
    <dgm:pt modelId="{19F570D4-2628-48F1-B09A-027F47690B3B}" type="pres">
      <dgm:prSet presAssocID="{1B5D1424-48D3-48D5-B97B-20EAD08CC0D9}" presName="hierChild5" presStyleCnt="0"/>
      <dgm:spPr/>
    </dgm:pt>
    <dgm:pt modelId="{9F8EEEAC-2BD6-42F5-A52E-2AA7CB536450}" type="pres">
      <dgm:prSet presAssocID="{1BC72429-CB2C-4956-8169-1B5214D52ECF}" presName="hierChild3" presStyleCnt="0"/>
      <dgm:spPr/>
    </dgm:pt>
  </dgm:ptLst>
  <dgm:cxnLst>
    <dgm:cxn modelId="{7FBE5401-1A74-453A-8387-305E02B347C0}" srcId="{81FA305A-6A17-4EDF-9229-6EA64B631EFA}" destId="{1BC72429-CB2C-4956-8169-1B5214D52ECF}" srcOrd="1" destOrd="0" parTransId="{EF95AC54-21AF-4A86-8B28-E783293DA40F}" sibTransId="{E6671B45-0958-452F-8D8A-17672F84B97B}"/>
    <dgm:cxn modelId="{AFEEA409-EBF7-49C1-AA68-1506FFE1712E}" type="presOf" srcId="{1BC72429-CB2C-4956-8169-1B5214D52ECF}" destId="{5601FD7B-FCCF-4F1D-ACBA-CDDCA6D9F769}" srcOrd="0" destOrd="0" presId="urn:microsoft.com/office/officeart/2005/8/layout/orgChart1"/>
    <dgm:cxn modelId="{DB906E23-6B21-41AB-94CF-8B31AA25C335}" type="presOf" srcId="{A593D3CD-F17B-436C-97CA-297A2A1AFF16}" destId="{22A110CC-4706-466D-8CAB-E483FBF1D681}" srcOrd="0" destOrd="0" presId="urn:microsoft.com/office/officeart/2005/8/layout/orgChart1"/>
    <dgm:cxn modelId="{BB06F62D-6FF2-4091-B2C6-D8BC06D4CF04}" type="presOf" srcId="{C9777131-7105-4C98-BB8F-D361A0E15273}" destId="{0DF607FC-0E94-415E-AE7E-463DB608571B}" srcOrd="0" destOrd="0" presId="urn:microsoft.com/office/officeart/2005/8/layout/orgChart1"/>
    <dgm:cxn modelId="{5502B83C-8A2B-4F73-B82F-AFEE66F6EE47}" type="presOf" srcId="{0915468E-F1CB-42FA-AAD4-2CA74A0322EA}" destId="{7A4C319D-A6F4-49C1-95C5-717447B2D079}" srcOrd="0" destOrd="0" presId="urn:microsoft.com/office/officeart/2005/8/layout/orgChart1"/>
    <dgm:cxn modelId="{E3E5865C-F6AA-4B01-A892-C3948698F707}" type="presOf" srcId="{81FA305A-6A17-4EDF-9229-6EA64B631EFA}" destId="{E0842139-782C-44C7-8D07-53B492664B39}" srcOrd="0" destOrd="0" presId="urn:microsoft.com/office/officeart/2005/8/layout/orgChart1"/>
    <dgm:cxn modelId="{BB082A6A-AD81-4EB9-BBC5-383F37183A26}" srcId="{A593D3CD-F17B-436C-97CA-297A2A1AFF16}" destId="{64CE645C-71DE-4611-BDF5-1EAE51D8E738}" srcOrd="0" destOrd="0" parTransId="{8C6FCEC3-EDFD-4479-8AF2-580EC70C2618}" sibTransId="{2FDAC092-5EA3-4FD0-AF97-2B0A59D8D8DE}"/>
    <dgm:cxn modelId="{ABF12B4D-97DB-48B6-B4D8-D6A5E1CD87CE}" type="presOf" srcId="{64CE645C-71DE-4611-BDF5-1EAE51D8E738}" destId="{51CEF009-2FFB-4EBA-A138-FE7FB9291482}" srcOrd="1" destOrd="0" presId="urn:microsoft.com/office/officeart/2005/8/layout/orgChart1"/>
    <dgm:cxn modelId="{037D9F73-83E0-466A-BBDE-4EC6FE9EF04D}" type="presOf" srcId="{8C6FCEC3-EDFD-4479-8AF2-580EC70C2618}" destId="{CFB43D32-75D6-4679-9B25-04CC0E024F6B}" srcOrd="0" destOrd="0" presId="urn:microsoft.com/office/officeart/2005/8/layout/orgChart1"/>
    <dgm:cxn modelId="{634A017A-D00B-4C5A-8905-6741ED2B16D9}" type="presOf" srcId="{1B5D1424-48D3-48D5-B97B-20EAD08CC0D9}" destId="{F56B74C9-4262-44C9-8E46-B4F95CFD9EDA}" srcOrd="1" destOrd="0" presId="urn:microsoft.com/office/officeart/2005/8/layout/orgChart1"/>
    <dgm:cxn modelId="{71E58B84-0AF0-46E3-8804-5FC1AAD95E8F}" srcId="{1BC72429-CB2C-4956-8169-1B5214D52ECF}" destId="{1B5D1424-48D3-48D5-B97B-20EAD08CC0D9}" srcOrd="2" destOrd="0" parTransId="{22E29991-403C-42D5-BDF9-95A2F78CE3DA}" sibTransId="{30CBE041-55D1-46EB-860C-DFE60BE9199D}"/>
    <dgm:cxn modelId="{4B96F788-70B2-4BCD-944C-ECEE485EC92B}" srcId="{1BC72429-CB2C-4956-8169-1B5214D52ECF}" destId="{0915468E-F1CB-42FA-AAD4-2CA74A0322EA}" srcOrd="1" destOrd="0" parTransId="{C9777131-7105-4C98-BB8F-D361A0E15273}" sibTransId="{C7D53279-3DFD-488A-B3D0-4EF1C44F2E90}"/>
    <dgm:cxn modelId="{7F2E478B-A48D-4F8B-ACE6-59CC86C4DD8F}" type="presOf" srcId="{0203F899-DDD8-4B05-BA97-E8642AEB9935}" destId="{3773A89B-4B3E-4621-A26D-BC88B955BB3E}" srcOrd="0" destOrd="0" presId="urn:microsoft.com/office/officeart/2005/8/layout/orgChart1"/>
    <dgm:cxn modelId="{090AAF8E-E111-42D2-AE8B-053BEECFEFA0}" type="presOf" srcId="{DE8246B7-BFBD-44FE-99BE-81A058B32D7A}" destId="{F913C679-3E83-44E6-9FAD-237B23EBB815}" srcOrd="1" destOrd="0" presId="urn:microsoft.com/office/officeart/2005/8/layout/orgChart1"/>
    <dgm:cxn modelId="{1C621891-758A-4385-BFC8-8850F982C9F2}" srcId="{1BC72429-CB2C-4956-8169-1B5214D52ECF}" destId="{DE8246B7-BFBD-44FE-99BE-81A058B32D7A}" srcOrd="0" destOrd="0" parTransId="{0203F899-DDD8-4B05-BA97-E8642AEB9935}" sibTransId="{085173F7-F134-4E19-9BD0-A2F12E8581C1}"/>
    <dgm:cxn modelId="{BE12D997-7F62-44F0-9A57-2AD4B9D1136D}" type="presOf" srcId="{1B5D1424-48D3-48D5-B97B-20EAD08CC0D9}" destId="{62195F57-FACC-4C3E-B7F8-191AF549327B}" srcOrd="0" destOrd="0" presId="urn:microsoft.com/office/officeart/2005/8/layout/orgChart1"/>
    <dgm:cxn modelId="{BC83EEA0-F5AD-4C25-BE62-BB491B79AB46}" srcId="{81FA305A-6A17-4EDF-9229-6EA64B631EFA}" destId="{A593D3CD-F17B-436C-97CA-297A2A1AFF16}" srcOrd="0" destOrd="0" parTransId="{1DC48D9E-599B-404B-8D7D-990BB7870B3A}" sibTransId="{59DF866E-5FAE-4DF1-9AF9-5C61A4CC2336}"/>
    <dgm:cxn modelId="{CE575DA1-DC3D-4387-A5E2-014A89EDA8E0}" type="presOf" srcId="{64CE645C-71DE-4611-BDF5-1EAE51D8E738}" destId="{DFFEC7CC-8650-4376-B344-F94E9DFE43D6}" srcOrd="0" destOrd="0" presId="urn:microsoft.com/office/officeart/2005/8/layout/orgChart1"/>
    <dgm:cxn modelId="{188EFFB8-A03A-4F5D-9570-B5FACB9133AA}" type="presOf" srcId="{0915468E-F1CB-42FA-AAD4-2CA74A0322EA}" destId="{272F60EA-9072-4CF9-BEB6-BECFB3123CF8}" srcOrd="1" destOrd="0" presId="urn:microsoft.com/office/officeart/2005/8/layout/orgChart1"/>
    <dgm:cxn modelId="{4C6F0ECF-2311-4B4C-BE76-B28DBBAAAE66}" type="presOf" srcId="{A593D3CD-F17B-436C-97CA-297A2A1AFF16}" destId="{B5D4BFB6-8FCB-4303-ABB0-B0DB4EC330C2}" srcOrd="1" destOrd="0" presId="urn:microsoft.com/office/officeart/2005/8/layout/orgChart1"/>
    <dgm:cxn modelId="{A56A8EDB-35CF-46C2-9BC8-8A40E1741C01}" type="presOf" srcId="{22E29991-403C-42D5-BDF9-95A2F78CE3DA}" destId="{33F76738-9471-4389-B0C3-C88D813565F9}" srcOrd="0" destOrd="0" presId="urn:microsoft.com/office/officeart/2005/8/layout/orgChart1"/>
    <dgm:cxn modelId="{C61254E1-5E6E-421C-A3EC-333218E03D0A}" type="presOf" srcId="{DE8246B7-BFBD-44FE-99BE-81A058B32D7A}" destId="{D10FB4C4-AF42-4FE5-93F7-62AC3A5E47F9}" srcOrd="0" destOrd="0" presId="urn:microsoft.com/office/officeart/2005/8/layout/orgChart1"/>
    <dgm:cxn modelId="{9DE559E1-CEBE-4996-90DE-F24286EBF8E1}" type="presOf" srcId="{1BC72429-CB2C-4956-8169-1B5214D52ECF}" destId="{0994FBC6-F8E7-4BBC-91DF-63250C307419}" srcOrd="1" destOrd="0" presId="urn:microsoft.com/office/officeart/2005/8/layout/orgChart1"/>
    <dgm:cxn modelId="{67861FD6-7266-4AC3-AA4C-2466FAC1D375}" type="presParOf" srcId="{E0842139-782C-44C7-8D07-53B492664B39}" destId="{B6239C9F-51AD-4D4E-B8F5-07ADF0A32A42}" srcOrd="0" destOrd="0" presId="urn:microsoft.com/office/officeart/2005/8/layout/orgChart1"/>
    <dgm:cxn modelId="{598B220C-5849-4244-8ABB-22ACD25DF23B}" type="presParOf" srcId="{B6239C9F-51AD-4D4E-B8F5-07ADF0A32A42}" destId="{CAEDFD7E-D580-4852-B302-C5FFF85A3C3F}" srcOrd="0" destOrd="0" presId="urn:microsoft.com/office/officeart/2005/8/layout/orgChart1"/>
    <dgm:cxn modelId="{0D9A3EB2-1AE6-40CF-BD61-2D83B58A3DEF}" type="presParOf" srcId="{CAEDFD7E-D580-4852-B302-C5FFF85A3C3F}" destId="{22A110CC-4706-466D-8CAB-E483FBF1D681}" srcOrd="0" destOrd="0" presId="urn:microsoft.com/office/officeart/2005/8/layout/orgChart1"/>
    <dgm:cxn modelId="{C614379B-09D9-4D85-97D7-FEA9B00A02B7}" type="presParOf" srcId="{CAEDFD7E-D580-4852-B302-C5FFF85A3C3F}" destId="{B5D4BFB6-8FCB-4303-ABB0-B0DB4EC330C2}" srcOrd="1" destOrd="0" presId="urn:microsoft.com/office/officeart/2005/8/layout/orgChart1"/>
    <dgm:cxn modelId="{9FCC673B-403D-4F72-96EB-EC2637FB3155}" type="presParOf" srcId="{B6239C9F-51AD-4D4E-B8F5-07ADF0A32A42}" destId="{55E374D9-3B5A-470C-A846-8E902BB6063A}" srcOrd="1" destOrd="0" presId="urn:microsoft.com/office/officeart/2005/8/layout/orgChart1"/>
    <dgm:cxn modelId="{6E6FE318-E5A2-4E37-9D02-4DDC2ADC3069}" type="presParOf" srcId="{55E374D9-3B5A-470C-A846-8E902BB6063A}" destId="{CFB43D32-75D6-4679-9B25-04CC0E024F6B}" srcOrd="0" destOrd="0" presId="urn:microsoft.com/office/officeart/2005/8/layout/orgChart1"/>
    <dgm:cxn modelId="{487CEAEA-DF37-4F57-AC61-42E19971C992}" type="presParOf" srcId="{55E374D9-3B5A-470C-A846-8E902BB6063A}" destId="{A849373D-3A3A-4514-A1E8-D15758599948}" srcOrd="1" destOrd="0" presId="urn:microsoft.com/office/officeart/2005/8/layout/orgChart1"/>
    <dgm:cxn modelId="{0F723DF2-C93A-452E-85CA-766B84888E75}" type="presParOf" srcId="{A849373D-3A3A-4514-A1E8-D15758599948}" destId="{50DD891E-5967-4366-8E2A-A67525DAE17D}" srcOrd="0" destOrd="0" presId="urn:microsoft.com/office/officeart/2005/8/layout/orgChart1"/>
    <dgm:cxn modelId="{A4BFD465-8E97-4662-BD7C-1C160503F2A7}" type="presParOf" srcId="{50DD891E-5967-4366-8E2A-A67525DAE17D}" destId="{DFFEC7CC-8650-4376-B344-F94E9DFE43D6}" srcOrd="0" destOrd="0" presId="urn:microsoft.com/office/officeart/2005/8/layout/orgChart1"/>
    <dgm:cxn modelId="{94AA5222-83AC-4B45-903D-FB49E24263E7}" type="presParOf" srcId="{50DD891E-5967-4366-8E2A-A67525DAE17D}" destId="{51CEF009-2FFB-4EBA-A138-FE7FB9291482}" srcOrd="1" destOrd="0" presId="urn:microsoft.com/office/officeart/2005/8/layout/orgChart1"/>
    <dgm:cxn modelId="{89CE76FB-A162-4DB4-934C-3585353BA2D5}" type="presParOf" srcId="{A849373D-3A3A-4514-A1E8-D15758599948}" destId="{A9F487E3-6B43-444A-A313-4BB2AE5CF06F}" srcOrd="1" destOrd="0" presId="urn:microsoft.com/office/officeart/2005/8/layout/orgChart1"/>
    <dgm:cxn modelId="{24D1EBBA-1C54-482B-85AD-807FFAA2499C}" type="presParOf" srcId="{A849373D-3A3A-4514-A1E8-D15758599948}" destId="{A99010B9-65F3-4536-86D2-FA7B137ED00C}" srcOrd="2" destOrd="0" presId="urn:microsoft.com/office/officeart/2005/8/layout/orgChart1"/>
    <dgm:cxn modelId="{0B1F1584-374B-4439-A5EF-1E416739CB55}" type="presParOf" srcId="{B6239C9F-51AD-4D4E-B8F5-07ADF0A32A42}" destId="{57D491DB-4A42-410C-80F1-C2CA3A453175}" srcOrd="2" destOrd="0" presId="urn:microsoft.com/office/officeart/2005/8/layout/orgChart1"/>
    <dgm:cxn modelId="{8B9BA997-C8D8-4192-BA6D-54C499D75D75}" type="presParOf" srcId="{E0842139-782C-44C7-8D07-53B492664B39}" destId="{10FCA49E-678E-4968-B952-1A9E2ED9F5EB}" srcOrd="1" destOrd="0" presId="urn:microsoft.com/office/officeart/2005/8/layout/orgChart1"/>
    <dgm:cxn modelId="{C8F46193-5E14-4BB2-886B-765C3B2CD51B}" type="presParOf" srcId="{10FCA49E-678E-4968-B952-1A9E2ED9F5EB}" destId="{DD746AA7-0534-4725-A933-5370C9E9359E}" srcOrd="0" destOrd="0" presId="urn:microsoft.com/office/officeart/2005/8/layout/orgChart1"/>
    <dgm:cxn modelId="{2B67BB31-CFE7-46B4-BB36-6CB101AB0FDE}" type="presParOf" srcId="{DD746AA7-0534-4725-A933-5370C9E9359E}" destId="{5601FD7B-FCCF-4F1D-ACBA-CDDCA6D9F769}" srcOrd="0" destOrd="0" presId="urn:microsoft.com/office/officeart/2005/8/layout/orgChart1"/>
    <dgm:cxn modelId="{CBE17C34-B37A-4DF3-A2CA-C08B971829BD}" type="presParOf" srcId="{DD746AA7-0534-4725-A933-5370C9E9359E}" destId="{0994FBC6-F8E7-4BBC-91DF-63250C307419}" srcOrd="1" destOrd="0" presId="urn:microsoft.com/office/officeart/2005/8/layout/orgChart1"/>
    <dgm:cxn modelId="{4015D075-4148-496B-AEF6-BD3E4C3AD850}" type="presParOf" srcId="{10FCA49E-678E-4968-B952-1A9E2ED9F5EB}" destId="{62792E98-E526-46FC-A5A9-21CCE483B3A4}" srcOrd="1" destOrd="0" presId="urn:microsoft.com/office/officeart/2005/8/layout/orgChart1"/>
    <dgm:cxn modelId="{E576F723-0BCB-469E-9430-394EA563DA31}" type="presParOf" srcId="{62792E98-E526-46FC-A5A9-21CCE483B3A4}" destId="{3773A89B-4B3E-4621-A26D-BC88B955BB3E}" srcOrd="0" destOrd="0" presId="urn:microsoft.com/office/officeart/2005/8/layout/orgChart1"/>
    <dgm:cxn modelId="{529E519B-7C13-4B72-B2D5-80B152127BF9}" type="presParOf" srcId="{62792E98-E526-46FC-A5A9-21CCE483B3A4}" destId="{177CF501-C337-48F2-8A5F-99FA075DE080}" srcOrd="1" destOrd="0" presId="urn:microsoft.com/office/officeart/2005/8/layout/orgChart1"/>
    <dgm:cxn modelId="{F48CCAA3-CFB5-40AA-A940-6D7BDD4A2253}" type="presParOf" srcId="{177CF501-C337-48F2-8A5F-99FA075DE080}" destId="{93BCD24C-C002-4936-BE43-5F4777ABFEF7}" srcOrd="0" destOrd="0" presId="urn:microsoft.com/office/officeart/2005/8/layout/orgChart1"/>
    <dgm:cxn modelId="{8B41F76D-9B11-454A-A385-440E52B17C89}" type="presParOf" srcId="{93BCD24C-C002-4936-BE43-5F4777ABFEF7}" destId="{D10FB4C4-AF42-4FE5-93F7-62AC3A5E47F9}" srcOrd="0" destOrd="0" presId="urn:microsoft.com/office/officeart/2005/8/layout/orgChart1"/>
    <dgm:cxn modelId="{DA1EB3EA-5C6C-4F9F-87FB-ECF7BF7AF1C1}" type="presParOf" srcId="{93BCD24C-C002-4936-BE43-5F4777ABFEF7}" destId="{F913C679-3E83-44E6-9FAD-237B23EBB815}" srcOrd="1" destOrd="0" presId="urn:microsoft.com/office/officeart/2005/8/layout/orgChart1"/>
    <dgm:cxn modelId="{074DA5EF-C22A-49B9-9741-8F0D0BF248A6}" type="presParOf" srcId="{177CF501-C337-48F2-8A5F-99FA075DE080}" destId="{11542594-8E94-4373-B2B1-8B084A7D0513}" srcOrd="1" destOrd="0" presId="urn:microsoft.com/office/officeart/2005/8/layout/orgChart1"/>
    <dgm:cxn modelId="{9F6292B3-572F-4C03-B202-95AFA2F292D4}" type="presParOf" srcId="{177CF501-C337-48F2-8A5F-99FA075DE080}" destId="{31C1977D-7243-4787-ABF0-9E09FD56040E}" srcOrd="2" destOrd="0" presId="urn:microsoft.com/office/officeart/2005/8/layout/orgChart1"/>
    <dgm:cxn modelId="{A71846A9-7365-46A4-8F5D-16528CC0B886}" type="presParOf" srcId="{62792E98-E526-46FC-A5A9-21CCE483B3A4}" destId="{0DF607FC-0E94-415E-AE7E-463DB608571B}" srcOrd="2" destOrd="0" presId="urn:microsoft.com/office/officeart/2005/8/layout/orgChart1"/>
    <dgm:cxn modelId="{C8B8FD44-8764-4E2D-A649-83B4AB72DFC2}" type="presParOf" srcId="{62792E98-E526-46FC-A5A9-21CCE483B3A4}" destId="{019087F6-224F-4812-93E4-2AAA4B8A9FB8}" srcOrd="3" destOrd="0" presId="urn:microsoft.com/office/officeart/2005/8/layout/orgChart1"/>
    <dgm:cxn modelId="{9752F753-B0E2-45AA-AA5D-57A9C82EEAB8}" type="presParOf" srcId="{019087F6-224F-4812-93E4-2AAA4B8A9FB8}" destId="{7976D4BC-3E74-44F3-891F-666FC34F6E9C}" srcOrd="0" destOrd="0" presId="urn:microsoft.com/office/officeart/2005/8/layout/orgChart1"/>
    <dgm:cxn modelId="{2DC332B3-F286-4EA6-BA50-D6728D6A40E3}" type="presParOf" srcId="{7976D4BC-3E74-44F3-891F-666FC34F6E9C}" destId="{7A4C319D-A6F4-49C1-95C5-717447B2D079}" srcOrd="0" destOrd="0" presId="urn:microsoft.com/office/officeart/2005/8/layout/orgChart1"/>
    <dgm:cxn modelId="{FC4946AD-25C2-4B50-83F1-573F8B969C43}" type="presParOf" srcId="{7976D4BC-3E74-44F3-891F-666FC34F6E9C}" destId="{272F60EA-9072-4CF9-BEB6-BECFB3123CF8}" srcOrd="1" destOrd="0" presId="urn:microsoft.com/office/officeart/2005/8/layout/orgChart1"/>
    <dgm:cxn modelId="{DCE18F48-8EA2-427C-B24E-144ABF25DDEA}" type="presParOf" srcId="{019087F6-224F-4812-93E4-2AAA4B8A9FB8}" destId="{177371B1-7F99-4C22-A813-5135240C6988}" srcOrd="1" destOrd="0" presId="urn:microsoft.com/office/officeart/2005/8/layout/orgChart1"/>
    <dgm:cxn modelId="{7A012BAF-079E-4F87-B06A-56FC2E4EEEE9}" type="presParOf" srcId="{019087F6-224F-4812-93E4-2AAA4B8A9FB8}" destId="{C8E8A275-F5DF-444F-A8EA-03CF4BD1A867}" srcOrd="2" destOrd="0" presId="urn:microsoft.com/office/officeart/2005/8/layout/orgChart1"/>
    <dgm:cxn modelId="{4EE91022-4B0D-4A9B-B6CE-9BEFBA9D6550}" type="presParOf" srcId="{62792E98-E526-46FC-A5A9-21CCE483B3A4}" destId="{33F76738-9471-4389-B0C3-C88D813565F9}" srcOrd="4" destOrd="0" presId="urn:microsoft.com/office/officeart/2005/8/layout/orgChart1"/>
    <dgm:cxn modelId="{4B42AF70-74A2-47B5-AAFB-7D2AA82068EC}" type="presParOf" srcId="{62792E98-E526-46FC-A5A9-21CCE483B3A4}" destId="{7A46557A-A046-48F1-A588-BB385A6A9BDF}" srcOrd="5" destOrd="0" presId="urn:microsoft.com/office/officeart/2005/8/layout/orgChart1"/>
    <dgm:cxn modelId="{31E51CAE-970E-4FA1-8E06-DC26472EEA08}" type="presParOf" srcId="{7A46557A-A046-48F1-A588-BB385A6A9BDF}" destId="{B9DCE38E-BA82-4856-8D5E-FDD2CDC28601}" srcOrd="0" destOrd="0" presId="urn:microsoft.com/office/officeart/2005/8/layout/orgChart1"/>
    <dgm:cxn modelId="{319F9AE5-6DFF-489E-9E55-A51D9CAD7867}" type="presParOf" srcId="{B9DCE38E-BA82-4856-8D5E-FDD2CDC28601}" destId="{62195F57-FACC-4C3E-B7F8-191AF549327B}" srcOrd="0" destOrd="0" presId="urn:microsoft.com/office/officeart/2005/8/layout/orgChart1"/>
    <dgm:cxn modelId="{D122AFD5-7003-4102-8BDD-1AF63ADD6760}" type="presParOf" srcId="{B9DCE38E-BA82-4856-8D5E-FDD2CDC28601}" destId="{F56B74C9-4262-44C9-8E46-B4F95CFD9EDA}" srcOrd="1" destOrd="0" presId="urn:microsoft.com/office/officeart/2005/8/layout/orgChart1"/>
    <dgm:cxn modelId="{2645F6A2-4454-4A7A-8092-8B91578DC51A}" type="presParOf" srcId="{7A46557A-A046-48F1-A588-BB385A6A9BDF}" destId="{E2649C66-61AB-4030-BB58-82081B6D83DF}" srcOrd="1" destOrd="0" presId="urn:microsoft.com/office/officeart/2005/8/layout/orgChart1"/>
    <dgm:cxn modelId="{EF715636-06F2-431B-A088-279FCF819973}" type="presParOf" srcId="{7A46557A-A046-48F1-A588-BB385A6A9BDF}" destId="{19F570D4-2628-48F1-B09A-027F47690B3B}" srcOrd="2" destOrd="0" presId="urn:microsoft.com/office/officeart/2005/8/layout/orgChart1"/>
    <dgm:cxn modelId="{325DFF78-0035-452C-B008-D0AAF676AE21}" type="presParOf" srcId="{10FCA49E-678E-4968-B952-1A9E2ED9F5EB}" destId="{9F8EEEAC-2BD6-42F5-A52E-2AA7CB536450}" srcOrd="2" destOrd="0" presId="urn:microsoft.com/office/officeart/2005/8/layout/orgChart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8C8D0238-5D28-426E-97E6-2F756C8E9681}" type="doc">
      <dgm:prSet loTypeId="urn:microsoft.com/office/officeart/2005/8/layout/hierarchy3" loCatId="hierarchy" qsTypeId="urn:microsoft.com/office/officeart/2005/8/quickstyle/3d2" qsCatId="3D" csTypeId="urn:microsoft.com/office/officeart/2005/8/colors/colorful5" csCatId="colorful" phldr="1"/>
      <dgm:spPr/>
      <dgm:t>
        <a:bodyPr/>
        <a:lstStyle/>
        <a:p>
          <a:endParaRPr lang="es-ES"/>
        </a:p>
      </dgm:t>
    </dgm:pt>
    <dgm:pt modelId="{FCDBF102-8BC7-4831-88CE-91454DAFD588}">
      <dgm:prSet custT="1"/>
      <dgm:spPr>
        <a:solidFill>
          <a:schemeClr val="accent4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Povinnosti dětí</a:t>
          </a:r>
          <a:b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C36FE1F-883E-4FF6-891A-0C1E8F60B5AB}" type="parTrans" cxnId="{5C2466F1-2F3F-42B6-A831-936D7C895010}">
      <dgm:prSet/>
      <dgm:spPr/>
      <dgm:t>
        <a:bodyPr/>
        <a:lstStyle/>
        <a:p>
          <a:endParaRPr lang="es-ES"/>
        </a:p>
      </dgm:t>
    </dgm:pt>
    <dgm:pt modelId="{A7172B1F-19EF-4056-9215-9EAD3FE9F3DC}" type="sibTrans" cxnId="{5C2466F1-2F3F-42B6-A831-936D7C895010}">
      <dgm:prSet/>
      <dgm:spPr/>
      <dgm:t>
        <a:bodyPr/>
        <a:lstStyle/>
        <a:p>
          <a:endParaRPr lang="es-ES"/>
        </a:p>
      </dgm:t>
    </dgm:pt>
    <dgm:pt modelId="{B55B2991-7515-4FE0-B4CC-6320948F5DA8}">
      <dgm:prSet custT="1"/>
      <dgm:spPr>
        <a:solidFill>
          <a:schemeClr val="accent5">
            <a:lumMod val="40000"/>
            <a:lumOff val="60000"/>
          </a:schemeClr>
        </a:solidFill>
        <a:ln>
          <a:solidFill>
            <a:schemeClr val="accent5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Poslušnost dětí není volitelná</a:t>
          </a:r>
          <a:endParaRPr lang="es-ES" sz="2000" dirty="0"/>
        </a:p>
      </dgm:t>
    </dgm:pt>
    <dgm:pt modelId="{60CE644C-6A98-4D82-9F26-6DC4E37FDCE2}" type="parTrans" cxnId="{E3A477E4-AC8D-4732-AAF7-8E3D61F1DD46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4EB9BD23-F546-46AD-AEB0-ADA5D17CCF14}" type="sibTrans" cxnId="{E3A477E4-AC8D-4732-AAF7-8E3D61F1DD46}">
      <dgm:prSet/>
      <dgm:spPr/>
      <dgm:t>
        <a:bodyPr/>
        <a:lstStyle/>
        <a:p>
          <a:endParaRPr lang="es-ES"/>
        </a:p>
      </dgm:t>
    </dgm:pt>
    <dgm:pt modelId="{76C785E1-A118-4249-8AEB-3FD751248FE7}">
      <dgm:prSet custT="1"/>
      <dgm:spPr>
        <a:solidFill>
          <a:schemeClr val="accent3">
            <a:lumMod val="40000"/>
            <a:lumOff val="60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Tato poslušnost vychází ze čtvrtého přikázání</a:t>
          </a:r>
          <a:endParaRPr lang="es-ES" sz="2000" dirty="0"/>
        </a:p>
      </dgm:t>
    </dgm:pt>
    <dgm:pt modelId="{268D5C95-98F4-48B3-9DBF-72F1AE0AD513}" type="parTrans" cxnId="{676C5212-0DB1-44EC-9FCB-4D899FB14FD5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86BC5C85-E880-4B0B-8BB5-6F7135A2C03B}" type="sibTrans" cxnId="{676C5212-0DB1-44EC-9FCB-4D899FB14FD5}">
      <dgm:prSet/>
      <dgm:spPr/>
      <dgm:t>
        <a:bodyPr/>
        <a:lstStyle/>
        <a:p>
          <a:endParaRPr lang="es-ES"/>
        </a:p>
      </dgm:t>
    </dgm:pt>
    <dgm:pt modelId="{609ACB9E-EF48-404C-87A7-B697382BD9B6}">
      <dgm:prSet custT="1"/>
      <dgm:spPr>
        <a:solidFill>
          <a:srgbClr val="B8FF9B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Kromě toho je v poslušnosti zahrnuta</a:t>
          </a:r>
          <a:r>
            <a:rPr lang="cs-CZ" sz="2000" b="1" dirty="0"/>
            <a:t>                 </a:t>
          </a:r>
          <a:r>
            <a:rPr lang="es-ES" sz="2000" b="1" dirty="0"/>
            <a:t> i odměna</a:t>
          </a:r>
          <a:endParaRPr lang="es-ES" sz="2000" dirty="0"/>
        </a:p>
      </dgm:t>
    </dgm:pt>
    <dgm:pt modelId="{BB1FADC5-F41F-4656-9328-079F7A3FF677}" type="parTrans" cxnId="{D216084F-7667-4487-BDB6-D3B1D186CEE7}">
      <dgm:prSet/>
      <dgm:spPr>
        <a:ln>
          <a:solidFill>
            <a:schemeClr val="accent4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CB74E48E-FC2E-47F7-865A-51E69333C988}" type="sibTrans" cxnId="{D216084F-7667-4487-BDB6-D3B1D186CEE7}">
      <dgm:prSet/>
      <dgm:spPr/>
      <dgm:t>
        <a:bodyPr/>
        <a:lstStyle/>
        <a:p>
          <a:endParaRPr lang="es-ES"/>
        </a:p>
      </dgm:t>
    </dgm:pt>
    <dgm:pt modelId="{E178E435-B0E3-49C4-B439-87A559C6F59B}">
      <dgm:prSet custT="1"/>
      <dgm:spPr>
        <a:solidFill>
          <a:schemeClr val="accent6">
            <a:lumMod val="75000"/>
          </a:schemeClr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Rodičovské povinnosti</a:t>
          </a:r>
          <a:b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21;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722B72E-F8F2-4551-96FB-1DC66726982F}" type="parTrans" cxnId="{9E192A60-1409-43DB-878F-EE4C610619B2}">
      <dgm:prSet/>
      <dgm:spPr/>
      <dgm:t>
        <a:bodyPr/>
        <a:lstStyle/>
        <a:p>
          <a:endParaRPr lang="es-ES"/>
        </a:p>
      </dgm:t>
    </dgm:pt>
    <dgm:pt modelId="{5E7E6D08-2251-4565-A465-7AB2E68DA4EA}" type="sibTrans" cxnId="{9E192A60-1409-43DB-878F-EE4C610619B2}">
      <dgm:prSet/>
      <dgm:spPr/>
      <dgm:t>
        <a:bodyPr/>
        <a:lstStyle/>
        <a:p>
          <a:endParaRPr lang="es-ES"/>
        </a:p>
      </dgm:t>
    </dgm:pt>
    <dgm:pt modelId="{BA1B1FC3-BA2C-42D4-9990-4F6F657C75DB}">
      <dgm:prSet custT="1"/>
      <dgm:spPr>
        <a:solidFill>
          <a:srgbClr val="A7FFC0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Vzdělávejte je, aniž byste je rozčilovali nebo dráždili, abyste je neodradili</a:t>
          </a:r>
          <a:endParaRPr lang="es-ES" sz="2000" dirty="0"/>
        </a:p>
      </dgm:t>
    </dgm:pt>
    <dgm:pt modelId="{71CCA472-3394-47CD-AC52-C50767FEC854}" type="parTrans" cxnId="{9F3B4A10-AA10-4E50-ABAF-47479E07DEA8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619EDB9C-3F12-4815-92FA-9AFB612E2BA7}" type="sibTrans" cxnId="{9F3B4A10-AA10-4E50-ABAF-47479E07DEA8}">
      <dgm:prSet/>
      <dgm:spPr/>
      <dgm:t>
        <a:bodyPr/>
        <a:lstStyle/>
        <a:p>
          <a:endParaRPr lang="es-ES"/>
        </a:p>
      </dgm:t>
    </dgm:pt>
    <dgm:pt modelId="{DFCBAEB9-2F9F-4501-B589-3042ACBC10AF}">
      <dgm:prSet custT="1"/>
      <dgm:spPr>
        <a:solidFill>
          <a:srgbClr val="ABFFF1"/>
        </a:solidFill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Nerozčilujte je netrpělivostí nebo rozmarem</a:t>
          </a:r>
          <a:endParaRPr lang="es-ES" sz="2000" dirty="0"/>
        </a:p>
      </dgm:t>
    </dgm:pt>
    <dgm:pt modelId="{D8E324DB-580B-4C37-BE94-8F4B5C78D172}" type="parTrans" cxnId="{16263A4D-3F29-42D7-B100-F4B81D1FCE95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0331E92A-236B-4357-A027-A0EDB7DC8CA5}" type="sibTrans" cxnId="{16263A4D-3F29-42D7-B100-F4B81D1FCE95}">
      <dgm:prSet/>
      <dgm:spPr/>
      <dgm:t>
        <a:bodyPr/>
        <a:lstStyle/>
        <a:p>
          <a:endParaRPr lang="es-ES"/>
        </a:p>
      </dgm:t>
    </dgm:pt>
    <dgm:pt modelId="{72E49611-E4AA-4A90-BF1D-4FE7D7CE89CF}">
      <dgm:prSet custT="1"/>
      <dgm:spPr>
        <a:solidFill>
          <a:srgbClr val="9BD7FF"/>
        </a:solidFill>
        <a:ln>
          <a:solidFill>
            <a:srgbClr val="0099FF"/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 algn="l"/>
          <a:r>
            <a:rPr lang="es-ES" sz="2000" b="1" dirty="0"/>
            <a:t>Vzdělávejte je v Božích cestách</a:t>
          </a:r>
          <a:br>
            <a:rPr lang="es-ES" sz="2000" b="1" dirty="0"/>
          </a:br>
          <a:r>
            <a:rPr lang="es-ES" sz="2000" b="1" dirty="0"/>
            <a:t>(</a:t>
          </a:r>
          <a:r>
            <a:rPr lang="cs-CZ" sz="2000" b="1" dirty="0"/>
            <a:t>5</a:t>
          </a:r>
          <a:r>
            <a:rPr lang="es-ES" sz="2000" b="1" dirty="0"/>
            <a:t>.</a:t>
          </a:r>
          <a:r>
            <a:rPr lang="cs-CZ" sz="2000" b="1" dirty="0"/>
            <a:t> Mojžíšova</a:t>
          </a:r>
          <a:r>
            <a:rPr lang="es-ES" sz="2000" b="1" dirty="0"/>
            <a:t> 6</a:t>
          </a:r>
          <a:r>
            <a:rPr lang="cs-CZ" sz="2000" b="1" dirty="0"/>
            <a:t>,</a:t>
          </a:r>
          <a:r>
            <a:rPr lang="es-ES" sz="2000" b="1" dirty="0"/>
            <a:t>6-7; Přísl</a:t>
          </a:r>
          <a:r>
            <a:rPr lang="cs-CZ" sz="2000" b="1" dirty="0" err="1"/>
            <a:t>oví</a:t>
          </a:r>
          <a:r>
            <a:rPr lang="es-ES" sz="2000" b="1" dirty="0"/>
            <a:t> 22</a:t>
          </a:r>
          <a:r>
            <a:rPr lang="cs-CZ" sz="2000" b="1" dirty="0"/>
            <a:t>,</a:t>
          </a:r>
          <a:r>
            <a:rPr lang="es-ES" sz="2000" b="1" dirty="0"/>
            <a:t>6)</a:t>
          </a:r>
          <a:endParaRPr lang="es-ES" sz="2000" dirty="0"/>
        </a:p>
      </dgm:t>
    </dgm:pt>
    <dgm:pt modelId="{0B1009FA-6BE4-47DE-A04E-FBD8171938BE}" type="parTrans" cxnId="{4BCF17F4-E4BF-409D-B9E6-6A2D9A445597}">
      <dgm:prSet/>
      <dgm:spPr>
        <a:ln>
          <a:solidFill>
            <a:schemeClr val="accent6">
              <a:lumMod val="75000"/>
            </a:schemeClr>
          </a:solidFill>
        </a:ln>
      </dgm:spPr>
      <dgm:t>
        <a:bodyPr/>
        <a:lstStyle/>
        <a:p>
          <a:endParaRPr lang="es-ES"/>
        </a:p>
      </dgm:t>
    </dgm:pt>
    <dgm:pt modelId="{BD7E5551-EE30-4113-8FD7-E80BF4B8FEB6}" type="sibTrans" cxnId="{4BCF17F4-E4BF-409D-B9E6-6A2D9A445597}">
      <dgm:prSet/>
      <dgm:spPr/>
      <dgm:t>
        <a:bodyPr/>
        <a:lstStyle/>
        <a:p>
          <a:endParaRPr lang="es-ES"/>
        </a:p>
      </dgm:t>
    </dgm:pt>
    <dgm:pt modelId="{B9D870B2-161F-414C-B67A-753438F03FD3}" type="pres">
      <dgm:prSet presAssocID="{8C8D0238-5D28-426E-97E6-2F756C8E9681}" presName="diagram" presStyleCnt="0">
        <dgm:presLayoutVars>
          <dgm:chPref val="1"/>
          <dgm:dir/>
          <dgm:animOne val="branch"/>
          <dgm:animLvl val="lvl"/>
          <dgm:resizeHandles/>
        </dgm:presLayoutVars>
      </dgm:prSet>
      <dgm:spPr/>
    </dgm:pt>
    <dgm:pt modelId="{162015D8-F061-43EE-A5D3-67FB702B8C98}" type="pres">
      <dgm:prSet presAssocID="{FCDBF102-8BC7-4831-88CE-91454DAFD588}" presName="root" presStyleCnt="0"/>
      <dgm:spPr/>
    </dgm:pt>
    <dgm:pt modelId="{8058735D-BA3C-4259-9E45-C6BB7D2D6949}" type="pres">
      <dgm:prSet presAssocID="{FCDBF102-8BC7-4831-88CE-91454DAFD588}" presName="rootComposite" presStyleCnt="0"/>
      <dgm:spPr/>
    </dgm:pt>
    <dgm:pt modelId="{A1A6CABC-8F83-4877-8923-49EC9D1B1223}" type="pres">
      <dgm:prSet presAssocID="{FCDBF102-8BC7-4831-88CE-91454DAFD588}" presName="rootText" presStyleLbl="node1" presStyleIdx="0" presStyleCnt="2" custScaleX="530040" custScaleY="129073"/>
      <dgm:spPr/>
    </dgm:pt>
    <dgm:pt modelId="{A11D4A66-7E01-42FD-8278-A64A986E3827}" type="pres">
      <dgm:prSet presAssocID="{FCDBF102-8BC7-4831-88CE-91454DAFD588}" presName="rootConnector" presStyleLbl="node1" presStyleIdx="0" presStyleCnt="2"/>
      <dgm:spPr/>
    </dgm:pt>
    <dgm:pt modelId="{49564A12-478B-41FA-B706-458DB13A112A}" type="pres">
      <dgm:prSet presAssocID="{FCDBF102-8BC7-4831-88CE-91454DAFD588}" presName="childShape" presStyleCnt="0"/>
      <dgm:spPr/>
    </dgm:pt>
    <dgm:pt modelId="{8C9C4CCF-77E5-4330-B682-33D260B7E9D7}" type="pres">
      <dgm:prSet presAssocID="{60CE644C-6A98-4D82-9F26-6DC4E37FDCE2}" presName="Name13" presStyleLbl="parChTrans1D2" presStyleIdx="0" presStyleCnt="6"/>
      <dgm:spPr/>
    </dgm:pt>
    <dgm:pt modelId="{CA9A7C24-E244-4634-8B22-F1CBDEFD86E3}" type="pres">
      <dgm:prSet presAssocID="{B55B2991-7515-4FE0-B4CC-6320948F5DA8}" presName="childText" presStyleLbl="bgAcc1" presStyleIdx="0" presStyleCnt="6" custScaleX="609576" custScaleY="115870" custLinFactNeighborX="-20666">
        <dgm:presLayoutVars>
          <dgm:bulletEnabled val="1"/>
        </dgm:presLayoutVars>
      </dgm:prSet>
      <dgm:spPr/>
    </dgm:pt>
    <dgm:pt modelId="{756AD8EF-519C-4358-A6C3-7981CC18B1D6}" type="pres">
      <dgm:prSet presAssocID="{268D5C95-98F4-48B3-9DBF-72F1AE0AD513}" presName="Name13" presStyleLbl="parChTrans1D2" presStyleIdx="1" presStyleCnt="6"/>
      <dgm:spPr/>
    </dgm:pt>
    <dgm:pt modelId="{F640A27C-8C42-44C1-9B48-D099E17F5BE9}" type="pres">
      <dgm:prSet presAssocID="{76C785E1-A118-4249-8AEB-3FD751248FE7}" presName="childText" presStyleLbl="bgAcc1" presStyleIdx="1" presStyleCnt="6" custScaleX="609576" custScaleY="115870" custLinFactNeighborX="-20666">
        <dgm:presLayoutVars>
          <dgm:bulletEnabled val="1"/>
        </dgm:presLayoutVars>
      </dgm:prSet>
      <dgm:spPr/>
    </dgm:pt>
    <dgm:pt modelId="{2D503935-13DF-4B73-99C0-753AEFE7F23B}" type="pres">
      <dgm:prSet presAssocID="{BB1FADC5-F41F-4656-9328-079F7A3FF677}" presName="Name13" presStyleLbl="parChTrans1D2" presStyleIdx="2" presStyleCnt="6"/>
      <dgm:spPr/>
    </dgm:pt>
    <dgm:pt modelId="{702E98B1-CADF-478D-AB4A-58735C204F93}" type="pres">
      <dgm:prSet presAssocID="{609ACB9E-EF48-404C-87A7-B697382BD9B6}" presName="childText" presStyleLbl="bgAcc1" presStyleIdx="2" presStyleCnt="6" custScaleX="609576" custScaleY="115870" custLinFactNeighborX="-20666">
        <dgm:presLayoutVars>
          <dgm:bulletEnabled val="1"/>
        </dgm:presLayoutVars>
      </dgm:prSet>
      <dgm:spPr/>
    </dgm:pt>
    <dgm:pt modelId="{5ADA399D-20F0-40BA-89B1-D0E6E8A16B95}" type="pres">
      <dgm:prSet presAssocID="{E178E435-B0E3-49C4-B439-87A559C6F59B}" presName="root" presStyleCnt="0"/>
      <dgm:spPr/>
    </dgm:pt>
    <dgm:pt modelId="{797E513A-B694-4B24-83EB-5F5EE67C2098}" type="pres">
      <dgm:prSet presAssocID="{E178E435-B0E3-49C4-B439-87A559C6F59B}" presName="rootComposite" presStyleCnt="0"/>
      <dgm:spPr/>
    </dgm:pt>
    <dgm:pt modelId="{8D1FCC57-E009-44E7-BDDE-564FA8434E87}" type="pres">
      <dgm:prSet presAssocID="{E178E435-B0E3-49C4-B439-87A559C6F59B}" presName="rootText" presStyleLbl="node1" presStyleIdx="1" presStyleCnt="2" custScaleX="530040" custScaleY="129073"/>
      <dgm:spPr/>
    </dgm:pt>
    <dgm:pt modelId="{F29142FB-B015-4BBE-A057-BE9537D54D07}" type="pres">
      <dgm:prSet presAssocID="{E178E435-B0E3-49C4-B439-87A559C6F59B}" presName="rootConnector" presStyleLbl="node1" presStyleIdx="1" presStyleCnt="2"/>
      <dgm:spPr/>
    </dgm:pt>
    <dgm:pt modelId="{9064D9D4-56A0-46FB-B920-8530D621E53A}" type="pres">
      <dgm:prSet presAssocID="{E178E435-B0E3-49C4-B439-87A559C6F59B}" presName="childShape" presStyleCnt="0"/>
      <dgm:spPr/>
    </dgm:pt>
    <dgm:pt modelId="{48B70EC1-24F9-40A4-BEDB-4B2EBD602C82}" type="pres">
      <dgm:prSet presAssocID="{71CCA472-3394-47CD-AC52-C50767FEC854}" presName="Name13" presStyleLbl="parChTrans1D2" presStyleIdx="3" presStyleCnt="6"/>
      <dgm:spPr/>
    </dgm:pt>
    <dgm:pt modelId="{CFBF0DCF-3A8B-4CEB-9CA0-3A680372CEEF}" type="pres">
      <dgm:prSet presAssocID="{BA1B1FC3-BA2C-42D4-9990-4F6F657C75DB}" presName="childText" presStyleLbl="bgAcc1" presStyleIdx="3" presStyleCnt="6" custScaleX="609576" custScaleY="115870">
        <dgm:presLayoutVars>
          <dgm:bulletEnabled val="1"/>
        </dgm:presLayoutVars>
      </dgm:prSet>
      <dgm:spPr/>
    </dgm:pt>
    <dgm:pt modelId="{E429F922-4E73-46C9-9A0E-37A949914D9C}" type="pres">
      <dgm:prSet presAssocID="{D8E324DB-580B-4C37-BE94-8F4B5C78D172}" presName="Name13" presStyleLbl="parChTrans1D2" presStyleIdx="4" presStyleCnt="6"/>
      <dgm:spPr/>
    </dgm:pt>
    <dgm:pt modelId="{93315151-46DF-47EE-B053-18AE76ABB3DE}" type="pres">
      <dgm:prSet presAssocID="{DFCBAEB9-2F9F-4501-B589-3042ACBC10AF}" presName="childText" presStyleLbl="bgAcc1" presStyleIdx="4" presStyleCnt="6" custScaleX="609576" custScaleY="115870">
        <dgm:presLayoutVars>
          <dgm:bulletEnabled val="1"/>
        </dgm:presLayoutVars>
      </dgm:prSet>
      <dgm:spPr/>
    </dgm:pt>
    <dgm:pt modelId="{47518933-818B-4002-9065-7E0A1721225D}" type="pres">
      <dgm:prSet presAssocID="{0B1009FA-6BE4-47DE-A04E-FBD8171938BE}" presName="Name13" presStyleLbl="parChTrans1D2" presStyleIdx="5" presStyleCnt="6"/>
      <dgm:spPr/>
    </dgm:pt>
    <dgm:pt modelId="{E21D42E4-B229-48B5-9853-F2DB6FF326E5}" type="pres">
      <dgm:prSet presAssocID="{72E49611-E4AA-4A90-BF1D-4FE7D7CE89CF}" presName="childText" presStyleLbl="bgAcc1" presStyleIdx="5" presStyleCnt="6" custScaleX="609576" custScaleY="115870">
        <dgm:presLayoutVars>
          <dgm:bulletEnabled val="1"/>
        </dgm:presLayoutVars>
      </dgm:prSet>
      <dgm:spPr/>
    </dgm:pt>
  </dgm:ptLst>
  <dgm:cxnLst>
    <dgm:cxn modelId="{CEE05A00-5091-4C74-A890-556FE586CDC8}" type="presOf" srcId="{BA1B1FC3-BA2C-42D4-9990-4F6F657C75DB}" destId="{CFBF0DCF-3A8B-4CEB-9CA0-3A680372CEEF}" srcOrd="0" destOrd="0" presId="urn:microsoft.com/office/officeart/2005/8/layout/hierarchy3"/>
    <dgm:cxn modelId="{AB94A201-CBF1-4B85-8B7A-1341308D0201}" type="presOf" srcId="{FCDBF102-8BC7-4831-88CE-91454DAFD588}" destId="{A1A6CABC-8F83-4877-8923-49EC9D1B1223}" srcOrd="0" destOrd="0" presId="urn:microsoft.com/office/officeart/2005/8/layout/hierarchy3"/>
    <dgm:cxn modelId="{6B470C0A-3ABD-4513-BC3F-D0DC20318CF2}" type="presOf" srcId="{72E49611-E4AA-4A90-BF1D-4FE7D7CE89CF}" destId="{E21D42E4-B229-48B5-9853-F2DB6FF326E5}" srcOrd="0" destOrd="0" presId="urn:microsoft.com/office/officeart/2005/8/layout/hierarchy3"/>
    <dgm:cxn modelId="{EF7F950B-14B7-46D1-B438-137BEB884514}" type="presOf" srcId="{D8E324DB-580B-4C37-BE94-8F4B5C78D172}" destId="{E429F922-4E73-46C9-9A0E-37A949914D9C}" srcOrd="0" destOrd="0" presId="urn:microsoft.com/office/officeart/2005/8/layout/hierarchy3"/>
    <dgm:cxn modelId="{9F3B4A10-AA10-4E50-ABAF-47479E07DEA8}" srcId="{E178E435-B0E3-49C4-B439-87A559C6F59B}" destId="{BA1B1FC3-BA2C-42D4-9990-4F6F657C75DB}" srcOrd="0" destOrd="0" parTransId="{71CCA472-3394-47CD-AC52-C50767FEC854}" sibTransId="{619EDB9C-3F12-4815-92FA-9AFB612E2BA7}"/>
    <dgm:cxn modelId="{676C5212-0DB1-44EC-9FCB-4D899FB14FD5}" srcId="{FCDBF102-8BC7-4831-88CE-91454DAFD588}" destId="{76C785E1-A118-4249-8AEB-3FD751248FE7}" srcOrd="1" destOrd="0" parTransId="{268D5C95-98F4-48B3-9DBF-72F1AE0AD513}" sibTransId="{86BC5C85-E880-4B0B-8BB5-6F7135A2C03B}"/>
    <dgm:cxn modelId="{66B9321C-01FC-44FD-BA1E-806CC9FB2721}" type="presOf" srcId="{E178E435-B0E3-49C4-B439-87A559C6F59B}" destId="{8D1FCC57-E009-44E7-BDDE-564FA8434E87}" srcOrd="0" destOrd="0" presId="urn:microsoft.com/office/officeart/2005/8/layout/hierarchy3"/>
    <dgm:cxn modelId="{AD807F3B-A8C2-42E3-8AAA-BEA44B7B0C4E}" type="presOf" srcId="{268D5C95-98F4-48B3-9DBF-72F1AE0AD513}" destId="{756AD8EF-519C-4358-A6C3-7981CC18B1D6}" srcOrd="0" destOrd="0" presId="urn:microsoft.com/office/officeart/2005/8/layout/hierarchy3"/>
    <dgm:cxn modelId="{9E192A60-1409-43DB-878F-EE4C610619B2}" srcId="{8C8D0238-5D28-426E-97E6-2F756C8E9681}" destId="{E178E435-B0E3-49C4-B439-87A559C6F59B}" srcOrd="1" destOrd="0" parTransId="{E722B72E-F8F2-4551-96FB-1DC66726982F}" sibTransId="{5E7E6D08-2251-4565-A465-7AB2E68DA4EA}"/>
    <dgm:cxn modelId="{5DE7E863-2502-4E54-BA0B-CE91985966F8}" type="presOf" srcId="{B55B2991-7515-4FE0-B4CC-6320948F5DA8}" destId="{CA9A7C24-E244-4634-8B22-F1CBDEFD86E3}" srcOrd="0" destOrd="0" presId="urn:microsoft.com/office/officeart/2005/8/layout/hierarchy3"/>
    <dgm:cxn modelId="{E7533646-5716-446A-BAC5-9E6A15125FA2}" type="presOf" srcId="{DFCBAEB9-2F9F-4501-B589-3042ACBC10AF}" destId="{93315151-46DF-47EE-B053-18AE76ABB3DE}" srcOrd="0" destOrd="0" presId="urn:microsoft.com/office/officeart/2005/8/layout/hierarchy3"/>
    <dgm:cxn modelId="{16263A4D-3F29-42D7-B100-F4B81D1FCE95}" srcId="{E178E435-B0E3-49C4-B439-87A559C6F59B}" destId="{DFCBAEB9-2F9F-4501-B589-3042ACBC10AF}" srcOrd="1" destOrd="0" parTransId="{D8E324DB-580B-4C37-BE94-8F4B5C78D172}" sibTransId="{0331E92A-236B-4357-A027-A0EDB7DC8CA5}"/>
    <dgm:cxn modelId="{D216084F-7667-4487-BDB6-D3B1D186CEE7}" srcId="{FCDBF102-8BC7-4831-88CE-91454DAFD588}" destId="{609ACB9E-EF48-404C-87A7-B697382BD9B6}" srcOrd="2" destOrd="0" parTransId="{BB1FADC5-F41F-4656-9328-079F7A3FF677}" sibTransId="{CB74E48E-FC2E-47F7-865A-51E69333C988}"/>
    <dgm:cxn modelId="{B3D6817D-2FA7-46F7-AEA3-CEC228F98A0E}" type="presOf" srcId="{E178E435-B0E3-49C4-B439-87A559C6F59B}" destId="{F29142FB-B015-4BBE-A057-BE9537D54D07}" srcOrd="1" destOrd="0" presId="urn:microsoft.com/office/officeart/2005/8/layout/hierarchy3"/>
    <dgm:cxn modelId="{C274A28A-9207-4423-BE0F-968BBB4482FE}" type="presOf" srcId="{609ACB9E-EF48-404C-87A7-B697382BD9B6}" destId="{702E98B1-CADF-478D-AB4A-58735C204F93}" srcOrd="0" destOrd="0" presId="urn:microsoft.com/office/officeart/2005/8/layout/hierarchy3"/>
    <dgm:cxn modelId="{378285A4-1300-44D6-940D-5B2AA2819B69}" type="presOf" srcId="{60CE644C-6A98-4D82-9F26-6DC4E37FDCE2}" destId="{8C9C4CCF-77E5-4330-B682-33D260B7E9D7}" srcOrd="0" destOrd="0" presId="urn:microsoft.com/office/officeart/2005/8/layout/hierarchy3"/>
    <dgm:cxn modelId="{93B992A5-A1DD-4214-AF08-F3F269185B4C}" type="presOf" srcId="{0B1009FA-6BE4-47DE-A04E-FBD8171938BE}" destId="{47518933-818B-4002-9065-7E0A1721225D}" srcOrd="0" destOrd="0" presId="urn:microsoft.com/office/officeart/2005/8/layout/hierarchy3"/>
    <dgm:cxn modelId="{502C77B6-21E6-43DE-ABF6-BE53C2E2980C}" type="presOf" srcId="{76C785E1-A118-4249-8AEB-3FD751248FE7}" destId="{F640A27C-8C42-44C1-9B48-D099E17F5BE9}" srcOrd="0" destOrd="0" presId="urn:microsoft.com/office/officeart/2005/8/layout/hierarchy3"/>
    <dgm:cxn modelId="{339BBBB9-D211-40A9-AA14-B772E94437B0}" type="presOf" srcId="{FCDBF102-8BC7-4831-88CE-91454DAFD588}" destId="{A11D4A66-7E01-42FD-8278-A64A986E3827}" srcOrd="1" destOrd="0" presId="urn:microsoft.com/office/officeart/2005/8/layout/hierarchy3"/>
    <dgm:cxn modelId="{1DEA76C7-FDC9-41FE-9230-0F006E642D2A}" type="presOf" srcId="{BB1FADC5-F41F-4656-9328-079F7A3FF677}" destId="{2D503935-13DF-4B73-99C0-753AEFE7F23B}" srcOrd="0" destOrd="0" presId="urn:microsoft.com/office/officeart/2005/8/layout/hierarchy3"/>
    <dgm:cxn modelId="{BA6545DC-CD0B-4560-B1FD-911178BE8572}" type="presOf" srcId="{71CCA472-3394-47CD-AC52-C50767FEC854}" destId="{48B70EC1-24F9-40A4-BEDB-4B2EBD602C82}" srcOrd="0" destOrd="0" presId="urn:microsoft.com/office/officeart/2005/8/layout/hierarchy3"/>
    <dgm:cxn modelId="{E3A477E4-AC8D-4732-AAF7-8E3D61F1DD46}" srcId="{FCDBF102-8BC7-4831-88CE-91454DAFD588}" destId="{B55B2991-7515-4FE0-B4CC-6320948F5DA8}" srcOrd="0" destOrd="0" parTransId="{60CE644C-6A98-4D82-9F26-6DC4E37FDCE2}" sibTransId="{4EB9BD23-F546-46AD-AEB0-ADA5D17CCF14}"/>
    <dgm:cxn modelId="{CA4862ED-5735-4CB7-97DC-7FA3738A638E}" type="presOf" srcId="{8C8D0238-5D28-426E-97E6-2F756C8E9681}" destId="{B9D870B2-161F-414C-B67A-753438F03FD3}" srcOrd="0" destOrd="0" presId="urn:microsoft.com/office/officeart/2005/8/layout/hierarchy3"/>
    <dgm:cxn modelId="{5C2466F1-2F3F-42B6-A831-936D7C895010}" srcId="{8C8D0238-5D28-426E-97E6-2F756C8E9681}" destId="{FCDBF102-8BC7-4831-88CE-91454DAFD588}" srcOrd="0" destOrd="0" parTransId="{EC36FE1F-883E-4FF6-891A-0C1E8F60B5AB}" sibTransId="{A7172B1F-19EF-4056-9215-9EAD3FE9F3DC}"/>
    <dgm:cxn modelId="{4BCF17F4-E4BF-409D-B9E6-6A2D9A445597}" srcId="{E178E435-B0E3-49C4-B439-87A559C6F59B}" destId="{72E49611-E4AA-4A90-BF1D-4FE7D7CE89CF}" srcOrd="2" destOrd="0" parTransId="{0B1009FA-6BE4-47DE-A04E-FBD8171938BE}" sibTransId="{BD7E5551-EE30-4113-8FD7-E80BF4B8FEB6}"/>
    <dgm:cxn modelId="{BCA51E1A-81FF-4221-8DD7-D2338413F719}" type="presParOf" srcId="{B9D870B2-161F-414C-B67A-753438F03FD3}" destId="{162015D8-F061-43EE-A5D3-67FB702B8C98}" srcOrd="0" destOrd="0" presId="urn:microsoft.com/office/officeart/2005/8/layout/hierarchy3"/>
    <dgm:cxn modelId="{DB680363-2AFB-4F08-AEA2-8ABB0E6A4FC7}" type="presParOf" srcId="{162015D8-F061-43EE-A5D3-67FB702B8C98}" destId="{8058735D-BA3C-4259-9E45-C6BB7D2D6949}" srcOrd="0" destOrd="0" presId="urn:microsoft.com/office/officeart/2005/8/layout/hierarchy3"/>
    <dgm:cxn modelId="{EF1CD088-5A1E-475E-AA9C-D9F1D2D7EF30}" type="presParOf" srcId="{8058735D-BA3C-4259-9E45-C6BB7D2D6949}" destId="{A1A6CABC-8F83-4877-8923-49EC9D1B1223}" srcOrd="0" destOrd="0" presId="urn:microsoft.com/office/officeart/2005/8/layout/hierarchy3"/>
    <dgm:cxn modelId="{CD67F6E3-5649-4486-B1DB-D574408149A7}" type="presParOf" srcId="{8058735D-BA3C-4259-9E45-C6BB7D2D6949}" destId="{A11D4A66-7E01-42FD-8278-A64A986E3827}" srcOrd="1" destOrd="0" presId="urn:microsoft.com/office/officeart/2005/8/layout/hierarchy3"/>
    <dgm:cxn modelId="{62349034-D40D-4DEA-93F0-362E5A59A5C8}" type="presParOf" srcId="{162015D8-F061-43EE-A5D3-67FB702B8C98}" destId="{49564A12-478B-41FA-B706-458DB13A112A}" srcOrd="1" destOrd="0" presId="urn:microsoft.com/office/officeart/2005/8/layout/hierarchy3"/>
    <dgm:cxn modelId="{8DFE81E2-B991-4A4E-8F65-3ADAA709FC9C}" type="presParOf" srcId="{49564A12-478B-41FA-B706-458DB13A112A}" destId="{8C9C4CCF-77E5-4330-B682-33D260B7E9D7}" srcOrd="0" destOrd="0" presId="urn:microsoft.com/office/officeart/2005/8/layout/hierarchy3"/>
    <dgm:cxn modelId="{7269DEE1-ECC8-4FDC-9078-1D20AFC17DB7}" type="presParOf" srcId="{49564A12-478B-41FA-B706-458DB13A112A}" destId="{CA9A7C24-E244-4634-8B22-F1CBDEFD86E3}" srcOrd="1" destOrd="0" presId="urn:microsoft.com/office/officeart/2005/8/layout/hierarchy3"/>
    <dgm:cxn modelId="{5AC4C102-78AB-4324-9D57-523DDE302AB0}" type="presParOf" srcId="{49564A12-478B-41FA-B706-458DB13A112A}" destId="{756AD8EF-519C-4358-A6C3-7981CC18B1D6}" srcOrd="2" destOrd="0" presId="urn:microsoft.com/office/officeart/2005/8/layout/hierarchy3"/>
    <dgm:cxn modelId="{A97490E4-9ABA-4C7E-A9FE-A7A4101AF7B1}" type="presParOf" srcId="{49564A12-478B-41FA-B706-458DB13A112A}" destId="{F640A27C-8C42-44C1-9B48-D099E17F5BE9}" srcOrd="3" destOrd="0" presId="urn:microsoft.com/office/officeart/2005/8/layout/hierarchy3"/>
    <dgm:cxn modelId="{19270E49-18C9-4810-8F16-538D6208D3E9}" type="presParOf" srcId="{49564A12-478B-41FA-B706-458DB13A112A}" destId="{2D503935-13DF-4B73-99C0-753AEFE7F23B}" srcOrd="4" destOrd="0" presId="urn:microsoft.com/office/officeart/2005/8/layout/hierarchy3"/>
    <dgm:cxn modelId="{EE1D4DA9-E272-4185-B037-E057EC60E127}" type="presParOf" srcId="{49564A12-478B-41FA-B706-458DB13A112A}" destId="{702E98B1-CADF-478D-AB4A-58735C204F93}" srcOrd="5" destOrd="0" presId="urn:microsoft.com/office/officeart/2005/8/layout/hierarchy3"/>
    <dgm:cxn modelId="{3F9533CC-8B10-4776-A4D9-9F44F8BC97FD}" type="presParOf" srcId="{B9D870B2-161F-414C-B67A-753438F03FD3}" destId="{5ADA399D-20F0-40BA-89B1-D0E6E8A16B95}" srcOrd="1" destOrd="0" presId="urn:microsoft.com/office/officeart/2005/8/layout/hierarchy3"/>
    <dgm:cxn modelId="{F168561C-19AD-462B-94EC-227FBBBA0789}" type="presParOf" srcId="{5ADA399D-20F0-40BA-89B1-D0E6E8A16B95}" destId="{797E513A-B694-4B24-83EB-5F5EE67C2098}" srcOrd="0" destOrd="0" presId="urn:microsoft.com/office/officeart/2005/8/layout/hierarchy3"/>
    <dgm:cxn modelId="{628D90C9-E503-432C-A998-CF80453C5B5D}" type="presParOf" srcId="{797E513A-B694-4B24-83EB-5F5EE67C2098}" destId="{8D1FCC57-E009-44E7-BDDE-564FA8434E87}" srcOrd="0" destOrd="0" presId="urn:microsoft.com/office/officeart/2005/8/layout/hierarchy3"/>
    <dgm:cxn modelId="{4E848C4D-5AA8-42B5-9B31-FEC7147C65F1}" type="presParOf" srcId="{797E513A-B694-4B24-83EB-5F5EE67C2098}" destId="{F29142FB-B015-4BBE-A057-BE9537D54D07}" srcOrd="1" destOrd="0" presId="urn:microsoft.com/office/officeart/2005/8/layout/hierarchy3"/>
    <dgm:cxn modelId="{EDAC214D-6FD8-4F5A-953E-365E42FFD1B6}" type="presParOf" srcId="{5ADA399D-20F0-40BA-89B1-D0E6E8A16B95}" destId="{9064D9D4-56A0-46FB-B920-8530D621E53A}" srcOrd="1" destOrd="0" presId="urn:microsoft.com/office/officeart/2005/8/layout/hierarchy3"/>
    <dgm:cxn modelId="{1ABE0C30-71D2-485C-8565-A872160CC3EA}" type="presParOf" srcId="{9064D9D4-56A0-46FB-B920-8530D621E53A}" destId="{48B70EC1-24F9-40A4-BEDB-4B2EBD602C82}" srcOrd="0" destOrd="0" presId="urn:microsoft.com/office/officeart/2005/8/layout/hierarchy3"/>
    <dgm:cxn modelId="{41F02307-38DD-4D18-A873-DF2E3600270B}" type="presParOf" srcId="{9064D9D4-56A0-46FB-B920-8530D621E53A}" destId="{CFBF0DCF-3A8B-4CEB-9CA0-3A680372CEEF}" srcOrd="1" destOrd="0" presId="urn:microsoft.com/office/officeart/2005/8/layout/hierarchy3"/>
    <dgm:cxn modelId="{A3A6EE2C-6530-4EF4-855C-26AE5D2992A3}" type="presParOf" srcId="{9064D9D4-56A0-46FB-B920-8530D621E53A}" destId="{E429F922-4E73-46C9-9A0E-37A949914D9C}" srcOrd="2" destOrd="0" presId="urn:microsoft.com/office/officeart/2005/8/layout/hierarchy3"/>
    <dgm:cxn modelId="{46AC61B7-E33F-4AE8-9EB6-5218F87F1182}" type="presParOf" srcId="{9064D9D4-56A0-46FB-B920-8530D621E53A}" destId="{93315151-46DF-47EE-B053-18AE76ABB3DE}" srcOrd="3" destOrd="0" presId="urn:microsoft.com/office/officeart/2005/8/layout/hierarchy3"/>
    <dgm:cxn modelId="{4A9C4D52-C0D9-491B-9CFE-D7F13934B03B}" type="presParOf" srcId="{9064D9D4-56A0-46FB-B920-8530D621E53A}" destId="{47518933-818B-4002-9065-7E0A1721225D}" srcOrd="4" destOrd="0" presId="urn:microsoft.com/office/officeart/2005/8/layout/hierarchy3"/>
    <dgm:cxn modelId="{C4E780D9-6260-443A-A8DB-A00C4F0E4337}" type="presParOf" srcId="{9064D9D4-56A0-46FB-B920-8530D621E53A}" destId="{E21D42E4-B229-48B5-9853-F2DB6FF326E5}" srcOrd="5" destOrd="0" presId="urn:microsoft.com/office/officeart/2005/8/layout/hierarchy3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DE4B2A0-E91B-4203-A3B6-773132AF18FA}" type="doc">
      <dgm:prSet loTypeId="urn:microsoft.com/office/officeart/2005/8/layout/lProcess2" loCatId="list" qsTypeId="urn:microsoft.com/office/officeart/2005/8/quickstyle/3d3" qsCatId="3D" csTypeId="urn:microsoft.com/office/officeart/2005/8/colors/colorful2" csCatId="colorful" phldr="1"/>
      <dgm:spPr/>
      <dgm:t>
        <a:bodyPr/>
        <a:lstStyle/>
        <a:p>
          <a:endParaRPr lang="es-ES"/>
        </a:p>
      </dgm:t>
    </dgm:pt>
    <dgm:pt modelId="{71CC772C-40FD-44A0-83BD-1253661AA61C}">
      <dgm:prSet custT="1"/>
      <dgm:spPr>
        <a:solidFill>
          <a:srgbClr val="8D8A00"/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Podřízené chování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        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list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CDB94EC0-BF2F-4316-AB97-DCAB3CBF2CCF}" type="par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14A3F7E9-B38C-421C-8046-2414527A5124}" type="sibTrans" cxnId="{68A7A449-9264-4BE5-9C1A-57B268C7BCA3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CEAF3C48-FC08-4D7F-8CA0-27A1A5157B80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Vždy dobře pracují, i když nás nesledují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A801273-0943-4C24-8A6C-12F69F7B27B6}" type="par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ECC71051-8692-4BDC-8089-B2BED7CA048E}" type="sibTrans" cxnId="{9B5A1079-FD52-483C-82B2-8310E5B974BA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F8E7C13-D9CB-419D-891E-988C327D34D8}">
      <dgm:prSet custT="1"/>
      <dgm:spPr/>
      <dgm:t>
        <a:bodyPr/>
        <a:lstStyle/>
        <a:p>
          <a:r>
            <a:rPr lang="pl-PL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Hledejte dokonalost v práci, jako bychom to dělali pro Boha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CCDABC1-1330-442E-913C-787C1CF53A6C}" type="par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1179ADB-D0EB-41FC-95D9-C4E8C10F5540}" type="sibTrans" cxnId="{70CC9871-D259-4F93-8039-FD5A0777AEC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A9BC10D-D6A5-43F6-AAF6-1E569276DEE2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Přijímání napomenutí, když je to spravedlivé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17306BA-5828-45C7-8E54-60C9D2185B03}" type="par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318ABBA-91AB-4164-8B49-B1B059DDF28B}" type="sibTrans" cxnId="{B32F0F83-78B4-4D7A-B22F-6D6521E60CA7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C8BE09F-A9AD-49C4-B02B-EBA1F214816B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Dobře odvedená práce je odměněna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2488448-81A9-446E-913C-B861A3A5410B}" type="par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8D4E8BA5-26EE-4556-A46C-C5625229B37A}" type="sibTrans" cxnId="{E9BC20EE-DE28-4150-A906-71B3F229423E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2B3D4533-E9A0-4B58-ADD6-1ECCE02F1DBB}">
      <dgm:prSet custT="1"/>
      <dgm:spPr/>
      <dgm:t>
        <a:bodyPr/>
        <a:lstStyle/>
        <a:p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Špatný šéf nás neosvobozuje podřízenosti</a:t>
          </a:r>
          <a:r>
            <a:rPr lang="cs-CZ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Petr</a:t>
          </a:r>
          <a:r>
            <a:rPr lang="cs-CZ" sz="2000" b="1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ův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endParaRPr lang="es-ES" sz="20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0143010-60B3-45F4-997C-03E81C4EA11E}" type="par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01F383E9-1FCF-44CB-B88A-E4D8546285A0}" type="sibTrans" cxnId="{3B394177-13A6-4670-8282-6CCC5C01FDB4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9D26E8B6-B3B1-4B6F-BEC7-A7D46AE4F5B7}">
      <dgm:prSet custT="1"/>
      <dgm:spPr>
        <a:solidFill>
          <a:schemeClr val="accent5">
            <a:lumMod val="50000"/>
          </a:schemeClr>
        </a:solidFill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gm:spPr>
      <dgm:t>
        <a:bodyPr/>
        <a:lstStyle/>
        <a:p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Chování 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vedoucího</a:t>
          </a:r>
          <a:b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F1393EF-ECAF-4950-9B38-8DEDD1AC7171}" type="par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E1E413B-22BA-4327-BBF7-B1DFC4031D58}" type="sibTrans" cxnId="{12EC1202-5488-4279-A4FC-E122213B42F5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75A6E4D4-9DC7-4C42-BFA1-CA754139576B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Vést spravedlností a správností</a:t>
          </a:r>
          <a:endParaRPr lang="es-ES" sz="2000" dirty="0">
            <a:solidFill>
              <a:schemeClr val="tx1"/>
            </a:solidFill>
          </a:endParaRPr>
        </a:p>
      </dgm:t>
    </dgm:pt>
    <dgm:pt modelId="{8744A30C-016B-429E-8195-D6DDBE77F4B2}" type="par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A47D8BA5-476A-4B0E-B30A-4E2838F13C0C}" type="sibTrans" cxnId="{8501E7E1-4DA2-4C65-89B1-3A84F8382CD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48266488-5151-4935-B0EB-73A6BD5442CC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Nepoužívejte hrozby ani rozmarné požadavky</a:t>
          </a:r>
          <a:endParaRPr lang="es-ES" sz="2000" dirty="0">
            <a:solidFill>
              <a:schemeClr val="tx1"/>
            </a:solidFill>
          </a:endParaRPr>
        </a:p>
      </dgm:t>
    </dgm:pt>
    <dgm:pt modelId="{2DE4EA60-A2D7-4BC9-AF09-5E4AAEC62278}" type="par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9E121CF-2B84-4DBD-B7DC-5287D7F5C2A9}" type="sibTrans" cxnId="{C8573B4F-AA92-4FAD-BB60-D065CA5FA710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512AB326-2177-443C-972C-F2437A8F8727}">
      <dgm:prSet custT="1"/>
      <dgm:spPr/>
      <dgm:t>
        <a:bodyPr/>
        <a:lstStyle/>
        <a:p>
          <a:r>
            <a:rPr lang="es-ES" sz="2000" b="1" dirty="0">
              <a:solidFill>
                <a:schemeClr val="tx1"/>
              </a:solidFill>
            </a:rPr>
            <a:t>Každý </a:t>
          </a:r>
          <a:r>
            <a:rPr lang="cs-CZ" sz="2000" b="1" dirty="0">
              <a:solidFill>
                <a:schemeClr val="tx1"/>
              </a:solidFill>
            </a:rPr>
            <a:t>vedoucí</a:t>
          </a:r>
          <a:r>
            <a:rPr lang="es-ES" sz="2000" b="1" dirty="0">
              <a:solidFill>
                <a:schemeClr val="tx1"/>
              </a:solidFill>
            </a:rPr>
            <a:t> má nad sebou </a:t>
          </a:r>
          <a:r>
            <a:rPr lang="cs-CZ" sz="2000" b="1" dirty="0">
              <a:solidFill>
                <a:schemeClr val="tx1"/>
              </a:solidFill>
            </a:rPr>
            <a:t>dal</a:t>
          </a:r>
          <a:r>
            <a:rPr lang="es-ES" sz="2000" b="1" dirty="0">
              <a:solidFill>
                <a:schemeClr val="tx1"/>
              </a:solidFill>
            </a:rPr>
            <a:t>š</a:t>
          </a:r>
          <a:r>
            <a:rPr lang="cs-CZ" sz="2000" b="1" dirty="0" err="1">
              <a:solidFill>
                <a:schemeClr val="tx1"/>
              </a:solidFill>
            </a:rPr>
            <a:t>ího</a:t>
          </a:r>
          <a:r>
            <a:rPr lang="es-ES" sz="2000" b="1" dirty="0">
              <a:solidFill>
                <a:schemeClr val="tx1"/>
              </a:solidFill>
            </a:rPr>
            <a:t>, kterému bude odpovědný</a:t>
          </a:r>
          <a:endParaRPr lang="es-ES" sz="2000" dirty="0">
            <a:solidFill>
              <a:schemeClr val="tx1"/>
            </a:solidFill>
          </a:endParaRPr>
        </a:p>
      </dgm:t>
    </dgm:pt>
    <dgm:pt modelId="{2C5D6754-3646-4EE3-BB6B-674036A3B79A}" type="par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D2FEE4D0-7FF8-49A3-91A7-8B6C2FC3DF0D}" type="sibTrans" cxnId="{DD13848A-47AC-4271-B3E7-AFEA78F80C2C}">
      <dgm:prSet/>
      <dgm:spPr/>
      <dgm:t>
        <a:bodyPr/>
        <a:lstStyle/>
        <a:p>
          <a:endParaRPr lang="es-ES" sz="2000">
            <a:solidFill>
              <a:schemeClr val="tx1"/>
            </a:solidFill>
          </a:endParaRPr>
        </a:p>
      </dgm:t>
    </dgm:pt>
    <dgm:pt modelId="{354F0659-2186-4106-963F-6A958F44062F}" type="pres">
      <dgm:prSet presAssocID="{3DE4B2A0-E91B-4203-A3B6-773132AF18FA}" presName="theList" presStyleCnt="0">
        <dgm:presLayoutVars>
          <dgm:dir/>
          <dgm:animLvl val="lvl"/>
          <dgm:resizeHandles val="exact"/>
        </dgm:presLayoutVars>
      </dgm:prSet>
      <dgm:spPr/>
    </dgm:pt>
    <dgm:pt modelId="{B481B736-AFD4-4591-B6BF-0C27658604F6}" type="pres">
      <dgm:prSet presAssocID="{71CC772C-40FD-44A0-83BD-1253661AA61C}" presName="compNode" presStyleCnt="0"/>
      <dgm:spPr/>
    </dgm:pt>
    <dgm:pt modelId="{23C7B809-2B86-42F7-97FF-AD6F2E7CB299}" type="pres">
      <dgm:prSet presAssocID="{71CC772C-40FD-44A0-83BD-1253661AA61C}" presName="aNode" presStyleLbl="bgShp" presStyleIdx="0" presStyleCnt="2"/>
      <dgm:spPr/>
    </dgm:pt>
    <dgm:pt modelId="{C5C35ED1-9035-434C-AEB4-08C1BE98A155}" type="pres">
      <dgm:prSet presAssocID="{71CC772C-40FD-44A0-83BD-1253661AA61C}" presName="textNode" presStyleLbl="bgShp" presStyleIdx="0" presStyleCnt="2"/>
      <dgm:spPr/>
    </dgm:pt>
    <dgm:pt modelId="{A2C730D4-6DA1-4FE9-8B48-040E2FDBD8BA}" type="pres">
      <dgm:prSet presAssocID="{71CC772C-40FD-44A0-83BD-1253661AA61C}" presName="compChildNode" presStyleCnt="0"/>
      <dgm:spPr/>
    </dgm:pt>
    <dgm:pt modelId="{64887111-FC34-4F7F-A16A-7596A318FDA6}" type="pres">
      <dgm:prSet presAssocID="{71CC772C-40FD-44A0-83BD-1253661AA61C}" presName="theInnerList" presStyleCnt="0"/>
      <dgm:spPr/>
    </dgm:pt>
    <dgm:pt modelId="{56DDFB31-BE88-4068-977D-43417217CB59}" type="pres">
      <dgm:prSet presAssocID="{CEAF3C48-FC08-4D7F-8CA0-27A1A5157B80}" presName="childNode" presStyleLbl="node1" presStyleIdx="0" presStyleCnt="8" custScaleX="121648">
        <dgm:presLayoutVars>
          <dgm:bulletEnabled val="1"/>
        </dgm:presLayoutVars>
      </dgm:prSet>
      <dgm:spPr/>
    </dgm:pt>
    <dgm:pt modelId="{F9AE65ED-F9F0-48E2-924F-9E37C6363757}" type="pres">
      <dgm:prSet presAssocID="{CEAF3C48-FC08-4D7F-8CA0-27A1A5157B80}" presName="aSpace2" presStyleCnt="0"/>
      <dgm:spPr/>
    </dgm:pt>
    <dgm:pt modelId="{14EB9C39-92B1-4BF0-90C9-31D60827B6FF}" type="pres">
      <dgm:prSet presAssocID="{DF8E7C13-D9CB-419D-891E-988C327D34D8}" presName="childNode" presStyleLbl="node1" presStyleIdx="1" presStyleCnt="8" custScaleX="121648" custScaleY="168540">
        <dgm:presLayoutVars>
          <dgm:bulletEnabled val="1"/>
        </dgm:presLayoutVars>
      </dgm:prSet>
      <dgm:spPr/>
    </dgm:pt>
    <dgm:pt modelId="{A172B6F0-EC4C-48C6-BDD1-5C015DFE97A4}" type="pres">
      <dgm:prSet presAssocID="{DF8E7C13-D9CB-419D-891E-988C327D34D8}" presName="aSpace2" presStyleCnt="0"/>
      <dgm:spPr/>
    </dgm:pt>
    <dgm:pt modelId="{9AFC9C95-3CDC-434A-8B64-22AD82882E80}" type="pres">
      <dgm:prSet presAssocID="{7A9BC10D-D6A5-43F6-AAF6-1E569276DEE2}" presName="childNode" presStyleLbl="node1" presStyleIdx="2" presStyleCnt="8" custScaleX="121648">
        <dgm:presLayoutVars>
          <dgm:bulletEnabled val="1"/>
        </dgm:presLayoutVars>
      </dgm:prSet>
      <dgm:spPr/>
    </dgm:pt>
    <dgm:pt modelId="{2E7EFDD2-DC84-4E1B-A174-D03A5210377D}" type="pres">
      <dgm:prSet presAssocID="{7A9BC10D-D6A5-43F6-AAF6-1E569276DEE2}" presName="aSpace2" presStyleCnt="0"/>
      <dgm:spPr/>
    </dgm:pt>
    <dgm:pt modelId="{F97A83E6-8AE1-4752-BBFA-770E9A1AB494}" type="pres">
      <dgm:prSet presAssocID="{0C8BE09F-A9AD-49C4-B02B-EBA1F214816B}" presName="childNode" presStyleLbl="node1" presStyleIdx="3" presStyleCnt="8" custScaleX="121648">
        <dgm:presLayoutVars>
          <dgm:bulletEnabled val="1"/>
        </dgm:presLayoutVars>
      </dgm:prSet>
      <dgm:spPr/>
    </dgm:pt>
    <dgm:pt modelId="{64EAFEBF-FE97-4E71-9D02-3B05365805B4}" type="pres">
      <dgm:prSet presAssocID="{0C8BE09F-A9AD-49C4-B02B-EBA1F214816B}" presName="aSpace2" presStyleCnt="0"/>
      <dgm:spPr/>
    </dgm:pt>
    <dgm:pt modelId="{61D1D9C0-35D6-4FE9-ADEE-E0630117DAE8}" type="pres">
      <dgm:prSet presAssocID="{2B3D4533-E9A0-4B58-ADD6-1ECCE02F1DBB}" presName="childNode" presStyleLbl="node1" presStyleIdx="4" presStyleCnt="8" custScaleX="121648" custScaleY="168540">
        <dgm:presLayoutVars>
          <dgm:bulletEnabled val="1"/>
        </dgm:presLayoutVars>
      </dgm:prSet>
      <dgm:spPr/>
    </dgm:pt>
    <dgm:pt modelId="{DFC2E133-9AF7-4560-B4A1-79F31FB9785B}" type="pres">
      <dgm:prSet presAssocID="{71CC772C-40FD-44A0-83BD-1253661AA61C}" presName="aSpace" presStyleCnt="0"/>
      <dgm:spPr/>
    </dgm:pt>
    <dgm:pt modelId="{83CABB82-EC55-4933-B992-91E05A8D7671}" type="pres">
      <dgm:prSet presAssocID="{9D26E8B6-B3B1-4B6F-BEC7-A7D46AE4F5B7}" presName="compNode" presStyleCnt="0"/>
      <dgm:spPr/>
    </dgm:pt>
    <dgm:pt modelId="{B60BED72-B613-4C57-A148-0AD694C1CD32}" type="pres">
      <dgm:prSet presAssocID="{9D26E8B6-B3B1-4B6F-BEC7-A7D46AE4F5B7}" presName="aNode" presStyleLbl="bgShp" presStyleIdx="1" presStyleCnt="2"/>
      <dgm:spPr/>
    </dgm:pt>
    <dgm:pt modelId="{C8862292-7324-4865-97CE-CBC3B62FBA15}" type="pres">
      <dgm:prSet presAssocID="{9D26E8B6-B3B1-4B6F-BEC7-A7D46AE4F5B7}" presName="textNode" presStyleLbl="bgShp" presStyleIdx="1" presStyleCnt="2"/>
      <dgm:spPr/>
    </dgm:pt>
    <dgm:pt modelId="{C8877EB5-81A2-4688-9651-34226A6459DF}" type="pres">
      <dgm:prSet presAssocID="{9D26E8B6-B3B1-4B6F-BEC7-A7D46AE4F5B7}" presName="compChildNode" presStyleCnt="0"/>
      <dgm:spPr/>
    </dgm:pt>
    <dgm:pt modelId="{0859B1C5-6287-4C6A-B395-E709990F7BA2}" type="pres">
      <dgm:prSet presAssocID="{9D26E8B6-B3B1-4B6F-BEC7-A7D46AE4F5B7}" presName="theInnerList" presStyleCnt="0"/>
      <dgm:spPr/>
    </dgm:pt>
    <dgm:pt modelId="{8DF4DE9F-B95E-4103-AB40-8F17E10604F8}" type="pres">
      <dgm:prSet presAssocID="{75A6E4D4-9DC7-4C42-BFA1-CA754139576B}" presName="childNode" presStyleLbl="node1" presStyleIdx="5" presStyleCnt="8">
        <dgm:presLayoutVars>
          <dgm:bulletEnabled val="1"/>
        </dgm:presLayoutVars>
      </dgm:prSet>
      <dgm:spPr/>
    </dgm:pt>
    <dgm:pt modelId="{78987BBD-8BC3-463A-8B73-CBB9779A0DA4}" type="pres">
      <dgm:prSet presAssocID="{75A6E4D4-9DC7-4C42-BFA1-CA754139576B}" presName="aSpace2" presStyleCnt="0"/>
      <dgm:spPr/>
    </dgm:pt>
    <dgm:pt modelId="{D65FEA80-43B9-4CA2-B364-A9FFF24D2693}" type="pres">
      <dgm:prSet presAssocID="{48266488-5151-4935-B0EB-73A6BD5442CC}" presName="childNode" presStyleLbl="node1" presStyleIdx="6" presStyleCnt="8">
        <dgm:presLayoutVars>
          <dgm:bulletEnabled val="1"/>
        </dgm:presLayoutVars>
      </dgm:prSet>
      <dgm:spPr/>
    </dgm:pt>
    <dgm:pt modelId="{EAE75637-0A22-4C64-BE71-3B5F9B2814D4}" type="pres">
      <dgm:prSet presAssocID="{48266488-5151-4935-B0EB-73A6BD5442CC}" presName="aSpace2" presStyleCnt="0"/>
      <dgm:spPr/>
    </dgm:pt>
    <dgm:pt modelId="{14CB1B19-AB86-4094-84B7-078CAFF35E4B}" type="pres">
      <dgm:prSet presAssocID="{512AB326-2177-443C-972C-F2437A8F8727}" presName="childNode" presStyleLbl="node1" presStyleIdx="7" presStyleCnt="8">
        <dgm:presLayoutVars>
          <dgm:bulletEnabled val="1"/>
        </dgm:presLayoutVars>
      </dgm:prSet>
      <dgm:spPr/>
    </dgm:pt>
  </dgm:ptLst>
  <dgm:cxnLst>
    <dgm:cxn modelId="{12EC1202-5488-4279-A4FC-E122213B42F5}" srcId="{3DE4B2A0-E91B-4203-A3B6-773132AF18FA}" destId="{9D26E8B6-B3B1-4B6F-BEC7-A7D46AE4F5B7}" srcOrd="1" destOrd="0" parTransId="{9F1393EF-ECAF-4950-9B38-8DEDD1AC7171}" sibTransId="{3E1E413B-22BA-4327-BBF7-B1DFC4031D58}"/>
    <dgm:cxn modelId="{970A4602-2B7C-4A59-AE2D-A56BA5810CB0}" type="presOf" srcId="{75A6E4D4-9DC7-4C42-BFA1-CA754139576B}" destId="{8DF4DE9F-B95E-4103-AB40-8F17E10604F8}" srcOrd="0" destOrd="0" presId="urn:microsoft.com/office/officeart/2005/8/layout/lProcess2"/>
    <dgm:cxn modelId="{9875343C-2629-4B78-B71E-DC02CEF5A3A8}" type="presOf" srcId="{DF8E7C13-D9CB-419D-891E-988C327D34D8}" destId="{14EB9C39-92B1-4BF0-90C9-31D60827B6FF}" srcOrd="0" destOrd="0" presId="urn:microsoft.com/office/officeart/2005/8/layout/lProcess2"/>
    <dgm:cxn modelId="{68A7A449-9264-4BE5-9C1A-57B268C7BCA3}" srcId="{3DE4B2A0-E91B-4203-A3B6-773132AF18FA}" destId="{71CC772C-40FD-44A0-83BD-1253661AA61C}" srcOrd="0" destOrd="0" parTransId="{CDB94EC0-BF2F-4316-AB97-DCAB3CBF2CCF}" sibTransId="{14A3F7E9-B38C-421C-8046-2414527A5124}"/>
    <dgm:cxn modelId="{C8573B4F-AA92-4FAD-BB60-D065CA5FA710}" srcId="{9D26E8B6-B3B1-4B6F-BEC7-A7D46AE4F5B7}" destId="{48266488-5151-4935-B0EB-73A6BD5442CC}" srcOrd="1" destOrd="0" parTransId="{2DE4EA60-A2D7-4BC9-AF09-5E4AAEC62278}" sibTransId="{D9E121CF-2B84-4DBD-B7DC-5287D7F5C2A9}"/>
    <dgm:cxn modelId="{7A22EF70-FC18-4072-912F-FF2C77585A67}" type="presOf" srcId="{7A9BC10D-D6A5-43F6-AAF6-1E569276DEE2}" destId="{9AFC9C95-3CDC-434A-8B64-22AD82882E80}" srcOrd="0" destOrd="0" presId="urn:microsoft.com/office/officeart/2005/8/layout/lProcess2"/>
    <dgm:cxn modelId="{70CC9871-D259-4F93-8039-FD5A0777AEC7}" srcId="{71CC772C-40FD-44A0-83BD-1253661AA61C}" destId="{DF8E7C13-D9CB-419D-891E-988C327D34D8}" srcOrd="1" destOrd="0" parTransId="{8CCDABC1-1330-442E-913C-787C1CF53A6C}" sibTransId="{81179ADB-D0EB-41FC-95D9-C4E8C10F5540}"/>
    <dgm:cxn modelId="{3B394177-13A6-4670-8282-6CCC5C01FDB4}" srcId="{71CC772C-40FD-44A0-83BD-1253661AA61C}" destId="{2B3D4533-E9A0-4B58-ADD6-1ECCE02F1DBB}" srcOrd="4" destOrd="0" parTransId="{D0143010-60B3-45F4-997C-03E81C4EA11E}" sibTransId="{01F383E9-1FCF-44CB-B88A-E4D8546285A0}"/>
    <dgm:cxn modelId="{9B5A1079-FD52-483C-82B2-8310E5B974BA}" srcId="{71CC772C-40FD-44A0-83BD-1253661AA61C}" destId="{CEAF3C48-FC08-4D7F-8CA0-27A1A5157B80}" srcOrd="0" destOrd="0" parTransId="{3A801273-0943-4C24-8A6C-12F69F7B27B6}" sibTransId="{ECC71051-8692-4BDC-8089-B2BED7CA048E}"/>
    <dgm:cxn modelId="{B32F0F83-78B4-4D7A-B22F-6D6521E60CA7}" srcId="{71CC772C-40FD-44A0-83BD-1253661AA61C}" destId="{7A9BC10D-D6A5-43F6-AAF6-1E569276DEE2}" srcOrd="2" destOrd="0" parTransId="{E17306BA-5828-45C7-8E54-60C9D2185B03}" sibTransId="{D318ABBA-91AB-4164-8B49-B1B059DDF28B}"/>
    <dgm:cxn modelId="{7F02FF85-AB5E-4455-B9BD-DF945A9FA849}" type="presOf" srcId="{71CC772C-40FD-44A0-83BD-1253661AA61C}" destId="{C5C35ED1-9035-434C-AEB4-08C1BE98A155}" srcOrd="1" destOrd="0" presId="urn:microsoft.com/office/officeart/2005/8/layout/lProcess2"/>
    <dgm:cxn modelId="{DD13848A-47AC-4271-B3E7-AFEA78F80C2C}" srcId="{9D26E8B6-B3B1-4B6F-BEC7-A7D46AE4F5B7}" destId="{512AB326-2177-443C-972C-F2437A8F8727}" srcOrd="2" destOrd="0" parTransId="{2C5D6754-3646-4EE3-BB6B-674036A3B79A}" sibTransId="{D2FEE4D0-7FF8-49A3-91A7-8B6C2FC3DF0D}"/>
    <dgm:cxn modelId="{456B4997-E0C1-4217-B64E-1F66ECEF585F}" type="presOf" srcId="{9D26E8B6-B3B1-4B6F-BEC7-A7D46AE4F5B7}" destId="{C8862292-7324-4865-97CE-CBC3B62FBA15}" srcOrd="1" destOrd="0" presId="urn:microsoft.com/office/officeart/2005/8/layout/lProcess2"/>
    <dgm:cxn modelId="{6390CF9C-9447-4124-B041-76105DF56BF1}" type="presOf" srcId="{CEAF3C48-FC08-4D7F-8CA0-27A1A5157B80}" destId="{56DDFB31-BE88-4068-977D-43417217CB59}" srcOrd="0" destOrd="0" presId="urn:microsoft.com/office/officeart/2005/8/layout/lProcess2"/>
    <dgm:cxn modelId="{09B6689E-A219-4730-B38F-3A2510A0988B}" type="presOf" srcId="{48266488-5151-4935-B0EB-73A6BD5442CC}" destId="{D65FEA80-43B9-4CA2-B364-A9FFF24D2693}" srcOrd="0" destOrd="0" presId="urn:microsoft.com/office/officeart/2005/8/layout/lProcess2"/>
    <dgm:cxn modelId="{097285A1-5B31-4686-A76F-71BEF0F574CD}" type="presOf" srcId="{512AB326-2177-443C-972C-F2437A8F8727}" destId="{14CB1B19-AB86-4094-84B7-078CAFF35E4B}" srcOrd="0" destOrd="0" presId="urn:microsoft.com/office/officeart/2005/8/layout/lProcess2"/>
    <dgm:cxn modelId="{7EB232A4-1E2A-4452-B246-FCDD8323CBC4}" type="presOf" srcId="{2B3D4533-E9A0-4B58-ADD6-1ECCE02F1DBB}" destId="{61D1D9C0-35D6-4FE9-ADEE-E0630117DAE8}" srcOrd="0" destOrd="0" presId="urn:microsoft.com/office/officeart/2005/8/layout/lProcess2"/>
    <dgm:cxn modelId="{E1FB41BA-67ED-42AE-98AC-D721144C60B3}" type="presOf" srcId="{71CC772C-40FD-44A0-83BD-1253661AA61C}" destId="{23C7B809-2B86-42F7-97FF-AD6F2E7CB299}" srcOrd="0" destOrd="0" presId="urn:microsoft.com/office/officeart/2005/8/layout/lProcess2"/>
    <dgm:cxn modelId="{EC2DACCE-D70C-4219-BB09-6E79BF77816F}" type="presOf" srcId="{0C8BE09F-A9AD-49C4-B02B-EBA1F214816B}" destId="{F97A83E6-8AE1-4752-BBFA-770E9A1AB494}" srcOrd="0" destOrd="0" presId="urn:microsoft.com/office/officeart/2005/8/layout/lProcess2"/>
    <dgm:cxn modelId="{8501E7E1-4DA2-4C65-89B1-3A84F8382CD0}" srcId="{9D26E8B6-B3B1-4B6F-BEC7-A7D46AE4F5B7}" destId="{75A6E4D4-9DC7-4C42-BFA1-CA754139576B}" srcOrd="0" destOrd="0" parTransId="{8744A30C-016B-429E-8195-D6DDBE77F4B2}" sibTransId="{A47D8BA5-476A-4B0E-B30A-4E2838F13C0C}"/>
    <dgm:cxn modelId="{0E0A41E2-A5BF-4614-A4BD-89C111FCAE7C}" type="presOf" srcId="{3DE4B2A0-E91B-4203-A3B6-773132AF18FA}" destId="{354F0659-2186-4106-963F-6A958F44062F}" srcOrd="0" destOrd="0" presId="urn:microsoft.com/office/officeart/2005/8/layout/lProcess2"/>
    <dgm:cxn modelId="{E9BC20EE-DE28-4150-A906-71B3F229423E}" srcId="{71CC772C-40FD-44A0-83BD-1253661AA61C}" destId="{0C8BE09F-A9AD-49C4-B02B-EBA1F214816B}" srcOrd="3" destOrd="0" parTransId="{E2488448-81A9-446E-913C-B861A3A5410B}" sibTransId="{8D4E8BA5-26EE-4556-A46C-C5625229B37A}"/>
    <dgm:cxn modelId="{BB66C1F6-57E3-4CE9-8834-30E9341F3A16}" type="presOf" srcId="{9D26E8B6-B3B1-4B6F-BEC7-A7D46AE4F5B7}" destId="{B60BED72-B613-4C57-A148-0AD694C1CD32}" srcOrd="0" destOrd="0" presId="urn:microsoft.com/office/officeart/2005/8/layout/lProcess2"/>
    <dgm:cxn modelId="{5FA87D45-4B73-47DE-BD71-2E9A84D0C9C8}" type="presParOf" srcId="{354F0659-2186-4106-963F-6A958F44062F}" destId="{B481B736-AFD4-4591-B6BF-0C27658604F6}" srcOrd="0" destOrd="0" presId="urn:microsoft.com/office/officeart/2005/8/layout/lProcess2"/>
    <dgm:cxn modelId="{7C248602-405D-4A79-B004-025F3579C076}" type="presParOf" srcId="{B481B736-AFD4-4591-B6BF-0C27658604F6}" destId="{23C7B809-2B86-42F7-97FF-AD6F2E7CB299}" srcOrd="0" destOrd="0" presId="urn:microsoft.com/office/officeart/2005/8/layout/lProcess2"/>
    <dgm:cxn modelId="{A7E4249E-CAF6-4818-B248-3145A609488E}" type="presParOf" srcId="{B481B736-AFD4-4591-B6BF-0C27658604F6}" destId="{C5C35ED1-9035-434C-AEB4-08C1BE98A155}" srcOrd="1" destOrd="0" presId="urn:microsoft.com/office/officeart/2005/8/layout/lProcess2"/>
    <dgm:cxn modelId="{3775C0F5-38F1-4063-BF9E-82FACA1ECB78}" type="presParOf" srcId="{B481B736-AFD4-4591-B6BF-0C27658604F6}" destId="{A2C730D4-6DA1-4FE9-8B48-040E2FDBD8BA}" srcOrd="2" destOrd="0" presId="urn:microsoft.com/office/officeart/2005/8/layout/lProcess2"/>
    <dgm:cxn modelId="{ACFBCDF6-AC7C-44E7-822B-5357E5558F5A}" type="presParOf" srcId="{A2C730D4-6DA1-4FE9-8B48-040E2FDBD8BA}" destId="{64887111-FC34-4F7F-A16A-7596A318FDA6}" srcOrd="0" destOrd="0" presId="urn:microsoft.com/office/officeart/2005/8/layout/lProcess2"/>
    <dgm:cxn modelId="{A181C70B-A308-4C4D-AE44-A4457CEC0486}" type="presParOf" srcId="{64887111-FC34-4F7F-A16A-7596A318FDA6}" destId="{56DDFB31-BE88-4068-977D-43417217CB59}" srcOrd="0" destOrd="0" presId="urn:microsoft.com/office/officeart/2005/8/layout/lProcess2"/>
    <dgm:cxn modelId="{FEF83034-C70A-4F31-AB64-7FCF2A6A7BF3}" type="presParOf" srcId="{64887111-FC34-4F7F-A16A-7596A318FDA6}" destId="{F9AE65ED-F9F0-48E2-924F-9E37C6363757}" srcOrd="1" destOrd="0" presId="urn:microsoft.com/office/officeart/2005/8/layout/lProcess2"/>
    <dgm:cxn modelId="{AE9E737D-D8D8-4314-BA28-E3E29C021F17}" type="presParOf" srcId="{64887111-FC34-4F7F-A16A-7596A318FDA6}" destId="{14EB9C39-92B1-4BF0-90C9-31D60827B6FF}" srcOrd="2" destOrd="0" presId="urn:microsoft.com/office/officeart/2005/8/layout/lProcess2"/>
    <dgm:cxn modelId="{407910C2-DB0E-4C6E-861A-B2063F8EBFD1}" type="presParOf" srcId="{64887111-FC34-4F7F-A16A-7596A318FDA6}" destId="{A172B6F0-EC4C-48C6-BDD1-5C015DFE97A4}" srcOrd="3" destOrd="0" presId="urn:microsoft.com/office/officeart/2005/8/layout/lProcess2"/>
    <dgm:cxn modelId="{E138BB68-53E5-4F3E-BD21-B14413F1E405}" type="presParOf" srcId="{64887111-FC34-4F7F-A16A-7596A318FDA6}" destId="{9AFC9C95-3CDC-434A-8B64-22AD82882E80}" srcOrd="4" destOrd="0" presId="urn:microsoft.com/office/officeart/2005/8/layout/lProcess2"/>
    <dgm:cxn modelId="{6946DE20-75F6-4278-879B-A50E580138D6}" type="presParOf" srcId="{64887111-FC34-4F7F-A16A-7596A318FDA6}" destId="{2E7EFDD2-DC84-4E1B-A174-D03A5210377D}" srcOrd="5" destOrd="0" presId="urn:microsoft.com/office/officeart/2005/8/layout/lProcess2"/>
    <dgm:cxn modelId="{953139B0-A8EF-4C3D-9F70-A01368FA0E59}" type="presParOf" srcId="{64887111-FC34-4F7F-A16A-7596A318FDA6}" destId="{F97A83E6-8AE1-4752-BBFA-770E9A1AB494}" srcOrd="6" destOrd="0" presId="urn:microsoft.com/office/officeart/2005/8/layout/lProcess2"/>
    <dgm:cxn modelId="{83CAF50E-AA3C-4956-9B69-8C856B1B21D6}" type="presParOf" srcId="{64887111-FC34-4F7F-A16A-7596A318FDA6}" destId="{64EAFEBF-FE97-4E71-9D02-3B05365805B4}" srcOrd="7" destOrd="0" presId="urn:microsoft.com/office/officeart/2005/8/layout/lProcess2"/>
    <dgm:cxn modelId="{891C59E2-F047-4CC1-9AA9-00A971E29E49}" type="presParOf" srcId="{64887111-FC34-4F7F-A16A-7596A318FDA6}" destId="{61D1D9C0-35D6-4FE9-ADEE-E0630117DAE8}" srcOrd="8" destOrd="0" presId="urn:microsoft.com/office/officeart/2005/8/layout/lProcess2"/>
    <dgm:cxn modelId="{545EB563-3D58-4A85-814D-76353B907362}" type="presParOf" srcId="{354F0659-2186-4106-963F-6A958F44062F}" destId="{DFC2E133-9AF7-4560-B4A1-79F31FB9785B}" srcOrd="1" destOrd="0" presId="urn:microsoft.com/office/officeart/2005/8/layout/lProcess2"/>
    <dgm:cxn modelId="{4C54C0A2-5B1A-45BF-91A3-3BA1E031FECA}" type="presParOf" srcId="{354F0659-2186-4106-963F-6A958F44062F}" destId="{83CABB82-EC55-4933-B992-91E05A8D7671}" srcOrd="2" destOrd="0" presId="urn:microsoft.com/office/officeart/2005/8/layout/lProcess2"/>
    <dgm:cxn modelId="{7846C243-B0B7-4AA5-BA29-A4196ABA0F9A}" type="presParOf" srcId="{83CABB82-EC55-4933-B992-91E05A8D7671}" destId="{B60BED72-B613-4C57-A148-0AD694C1CD32}" srcOrd="0" destOrd="0" presId="urn:microsoft.com/office/officeart/2005/8/layout/lProcess2"/>
    <dgm:cxn modelId="{A1FF187C-C4A6-44F2-8751-E8BC7C33CE49}" type="presParOf" srcId="{83CABB82-EC55-4933-B992-91E05A8D7671}" destId="{C8862292-7324-4865-97CE-CBC3B62FBA15}" srcOrd="1" destOrd="0" presId="urn:microsoft.com/office/officeart/2005/8/layout/lProcess2"/>
    <dgm:cxn modelId="{2A872CEA-FA5F-4725-8DE9-24FCDDFBBCC0}" type="presParOf" srcId="{83CABB82-EC55-4933-B992-91E05A8D7671}" destId="{C8877EB5-81A2-4688-9651-34226A6459DF}" srcOrd="2" destOrd="0" presId="urn:microsoft.com/office/officeart/2005/8/layout/lProcess2"/>
    <dgm:cxn modelId="{F3A36985-FD36-4A6B-B023-2A50080F8CEC}" type="presParOf" srcId="{C8877EB5-81A2-4688-9651-34226A6459DF}" destId="{0859B1C5-6287-4C6A-B395-E709990F7BA2}" srcOrd="0" destOrd="0" presId="urn:microsoft.com/office/officeart/2005/8/layout/lProcess2"/>
    <dgm:cxn modelId="{2CE728AC-F229-492A-AA4F-E93B97915FD0}" type="presParOf" srcId="{0859B1C5-6287-4C6A-B395-E709990F7BA2}" destId="{8DF4DE9F-B95E-4103-AB40-8F17E10604F8}" srcOrd="0" destOrd="0" presId="urn:microsoft.com/office/officeart/2005/8/layout/lProcess2"/>
    <dgm:cxn modelId="{72E16DC6-D744-4969-AC07-915CC53D3AAE}" type="presParOf" srcId="{0859B1C5-6287-4C6A-B395-E709990F7BA2}" destId="{78987BBD-8BC3-463A-8B73-CBB9779A0DA4}" srcOrd="1" destOrd="0" presId="urn:microsoft.com/office/officeart/2005/8/layout/lProcess2"/>
    <dgm:cxn modelId="{B1300A21-6007-4BAF-9A73-E30576488B5D}" type="presParOf" srcId="{0859B1C5-6287-4C6A-B395-E709990F7BA2}" destId="{D65FEA80-43B9-4CA2-B364-A9FFF24D2693}" srcOrd="2" destOrd="0" presId="urn:microsoft.com/office/officeart/2005/8/layout/lProcess2"/>
    <dgm:cxn modelId="{3A7D8D28-5500-4BE2-8B64-64E8ED038A89}" type="presParOf" srcId="{0859B1C5-6287-4C6A-B395-E709990F7BA2}" destId="{EAE75637-0A22-4C64-BE71-3B5F9B2814D4}" srcOrd="3" destOrd="0" presId="urn:microsoft.com/office/officeart/2005/8/layout/lProcess2"/>
    <dgm:cxn modelId="{AC237357-744B-46D9-9068-AF0206BFF0E3}" type="presParOf" srcId="{0859B1C5-6287-4C6A-B395-E709990F7BA2}" destId="{14CB1B19-AB86-4094-84B7-078CAFF35E4B}" srcOrd="4" destOrd="0" presId="urn:microsoft.com/office/officeart/2005/8/layout/lProcess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CE178A7-3719-4E94-A897-FC380005D4CE}" type="doc">
      <dgm:prSet loTypeId="urn:microsoft.com/office/officeart/2005/8/layout/vList5" loCatId="list" qsTypeId="urn:microsoft.com/office/officeart/2005/8/quickstyle/simple5" qsCatId="simple" csTypeId="urn:microsoft.com/office/officeart/2005/8/colors/colorful1" csCatId="colorful" phldr="1"/>
      <dgm:spPr/>
      <dgm:t>
        <a:bodyPr/>
        <a:lstStyle/>
        <a:p>
          <a:endParaRPr lang="es-ES"/>
        </a:p>
      </dgm:t>
    </dgm:pt>
    <dgm:pt modelId="{33E651FE-8349-4750-82AB-519B15CF72B4}">
      <dgm:prSet custT="1"/>
      <dgm:spPr>
        <a:solidFill>
          <a:schemeClr val="accent2">
            <a:lumMod val="50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moudrostí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9C311F8-AF7A-46BF-B51F-2DD920DAB91C}" type="parTrans" cxnId="{337192FA-E429-4899-A149-52F0AA3037A2}">
      <dgm:prSet/>
      <dgm:spPr/>
      <dgm:t>
        <a:bodyPr/>
        <a:lstStyle/>
        <a:p>
          <a:endParaRPr lang="es-ES" sz="2000"/>
        </a:p>
      </dgm:t>
    </dgm:pt>
    <dgm:pt modelId="{89892179-FD16-42AB-A8A2-4F8F03E227D8}" type="sibTrans" cxnId="{337192FA-E429-4899-A149-52F0AA3037A2}">
      <dgm:prSet/>
      <dgm:spPr/>
      <dgm:t>
        <a:bodyPr/>
        <a:lstStyle/>
        <a:p>
          <a:endParaRPr lang="es-ES" sz="2000"/>
        </a:p>
      </dgm:t>
    </dgm:pt>
    <dgm:pt modelId="{9328635D-9F84-45FC-AA90-DE3BEABA4528}">
      <dgm:prSet custT="1"/>
      <dgm:spPr>
        <a:solidFill>
          <a:schemeClr val="accent2">
            <a:tint val="40000"/>
            <a:hueOff val="0"/>
            <a:satOff val="0"/>
            <a:lumOff val="0"/>
          </a:schemeClr>
        </a:solidFill>
        <a:ln w="28575">
          <a:solidFill>
            <a:schemeClr val="accent2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Potřebujeme "moudrost sh</a:t>
          </a:r>
          <a:r>
            <a:rPr lang="cs-CZ" sz="2000" b="1" dirty="0"/>
            <a:t>ů</a:t>
          </a:r>
          <a:r>
            <a:rPr lang="es-ES" sz="2000" b="1" dirty="0"/>
            <a:t>r</a:t>
          </a:r>
          <a:r>
            <a:rPr lang="cs-CZ" sz="2000" b="1" dirty="0"/>
            <a:t>y</a:t>
          </a:r>
          <a:r>
            <a:rPr lang="es-ES" sz="2000" b="1" dirty="0"/>
            <a:t>" (</a:t>
          </a:r>
          <a:r>
            <a:rPr lang="cs-CZ" sz="2000" b="1" dirty="0"/>
            <a:t>list </a:t>
          </a:r>
          <a:r>
            <a:rPr lang="es-ES" sz="2000" b="1" dirty="0"/>
            <a:t>Jakub</a:t>
          </a:r>
          <a:r>
            <a:rPr lang="cs-CZ" sz="2000" b="1" dirty="0" err="1"/>
            <a:t>ův</a:t>
          </a:r>
          <a:r>
            <a:rPr lang="es-ES" sz="2000" b="1" dirty="0"/>
            <a:t> 3</a:t>
          </a:r>
          <a:r>
            <a:rPr lang="cs-CZ" sz="2000" b="1" dirty="0"/>
            <a:t>,</a:t>
          </a:r>
          <a:r>
            <a:rPr lang="es-ES" sz="2000" b="1" dirty="0"/>
            <a:t>17) ve vztahu</a:t>
          </a:r>
          <a:r>
            <a:rPr lang="cs-CZ" sz="2000" b="1" dirty="0"/>
            <a:t>           </a:t>
          </a:r>
          <a:r>
            <a:rPr lang="es-ES" sz="2000" b="1" dirty="0"/>
            <a:t> s těmi, kteří Ježíše ještě neznají</a:t>
          </a:r>
          <a:endParaRPr lang="es-ES" sz="2000" dirty="0"/>
        </a:p>
      </dgm:t>
    </dgm:pt>
    <dgm:pt modelId="{0B1F2419-D7B5-4976-BC51-A45769E72700}" type="parTrans" cxnId="{B1A3E7BA-217B-4A56-B695-33062CD8E522}">
      <dgm:prSet/>
      <dgm:spPr/>
      <dgm:t>
        <a:bodyPr/>
        <a:lstStyle/>
        <a:p>
          <a:endParaRPr lang="es-ES" sz="2000"/>
        </a:p>
      </dgm:t>
    </dgm:pt>
    <dgm:pt modelId="{2FEA4261-CEC5-4CE8-A17D-7C0543F36F1B}" type="sibTrans" cxnId="{B1A3E7BA-217B-4A56-B695-33062CD8E522}">
      <dgm:prSet/>
      <dgm:spPr/>
      <dgm:t>
        <a:bodyPr/>
        <a:lstStyle/>
        <a:p>
          <a:endParaRPr lang="es-ES" sz="2000"/>
        </a:p>
      </dgm:t>
    </dgm:pt>
    <dgm:pt modelId="{5F26FE29-C31D-4752-8FA2-C8ACD7894F44}">
      <dgm:prSet custT="1"/>
      <dgm:spPr>
        <a:solidFill>
          <a:schemeClr val="accent6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příjemnými slovy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E599824-E8A2-4C48-9A3B-A536AF477FCC}" type="parTrans" cxnId="{BD28185F-66A7-4011-8A11-5E2BA87FC61F}">
      <dgm:prSet/>
      <dgm:spPr/>
      <dgm:t>
        <a:bodyPr/>
        <a:lstStyle/>
        <a:p>
          <a:endParaRPr lang="es-ES" sz="2000"/>
        </a:p>
      </dgm:t>
    </dgm:pt>
    <dgm:pt modelId="{27FA1051-A926-4D02-B0E1-A5D738D0FBD4}" type="sibTrans" cxnId="{BD28185F-66A7-4011-8A11-5E2BA87FC61F}">
      <dgm:prSet/>
      <dgm:spPr/>
      <dgm:t>
        <a:bodyPr/>
        <a:lstStyle/>
        <a:p>
          <a:endParaRPr lang="es-ES" sz="2000"/>
        </a:p>
      </dgm:t>
    </dgm:pt>
    <dgm:pt modelId="{64A03AC6-0B5D-4502-B089-5D54ED7801F7}">
      <dgm:prSet custT="1"/>
      <dgm:spPr>
        <a:solidFill>
          <a:schemeClr val="accent6">
            <a:lumMod val="20000"/>
            <a:lumOff val="80000"/>
          </a:schemeClr>
        </a:solidFill>
        <a:ln w="28575">
          <a:solidFill>
            <a:schemeClr val="accent6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Naše slova musí být vždy zdvořilá, aby nás s radostí vyslechli</a:t>
          </a:r>
          <a:endParaRPr lang="es-ES" sz="2000" dirty="0"/>
        </a:p>
      </dgm:t>
    </dgm:pt>
    <dgm:pt modelId="{F5EC5DF1-6ECA-4E9A-9485-EC73666CB49C}" type="parTrans" cxnId="{2560488D-FA9C-4EFF-9789-D79E8156A9C7}">
      <dgm:prSet/>
      <dgm:spPr/>
      <dgm:t>
        <a:bodyPr/>
        <a:lstStyle/>
        <a:p>
          <a:endParaRPr lang="es-ES" sz="2000"/>
        </a:p>
      </dgm:t>
    </dgm:pt>
    <dgm:pt modelId="{BF8E4965-3CEC-4E75-9B32-30391C83CCAD}" type="sibTrans" cxnId="{2560488D-FA9C-4EFF-9789-D79E8156A9C7}">
      <dgm:prSet/>
      <dgm:spPr/>
      <dgm:t>
        <a:bodyPr/>
        <a:lstStyle/>
        <a:p>
          <a:endParaRPr lang="es-ES" sz="2000"/>
        </a:p>
      </dgm:t>
    </dgm:pt>
    <dgm:pt modelId="{AA46A780-2159-4EF1-801B-5B9716D6F083}">
      <dgm:prSet custT="1"/>
      <dgm:spPr>
        <a:solidFill>
          <a:schemeClr val="accent4">
            <a:lumMod val="75000"/>
          </a:schemeClr>
        </a:solidFill>
      </dgm:spPr>
      <dgm:t>
        <a:bodyPr/>
        <a:lstStyle/>
        <a:p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slovy "ochucen</a:t>
          </a:r>
          <a:r>
            <a:rPr lang="cs-CZ" sz="2000" b="1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ými</a:t>
          </a:r>
          <a:r>
            <a:rPr lang="es-ES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solí"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38BD4B-AD4B-4A26-A4EE-349869801867}" type="parTrans" cxnId="{65A6BE63-9521-4E45-902D-A68F9B94A554}">
      <dgm:prSet/>
      <dgm:spPr/>
      <dgm:t>
        <a:bodyPr/>
        <a:lstStyle/>
        <a:p>
          <a:endParaRPr lang="es-ES" sz="2000"/>
        </a:p>
      </dgm:t>
    </dgm:pt>
    <dgm:pt modelId="{30B81FC9-FA43-4C7B-AAA0-D1F3EB554DE7}" type="sibTrans" cxnId="{65A6BE63-9521-4E45-902D-A68F9B94A554}">
      <dgm:prSet/>
      <dgm:spPr/>
      <dgm:t>
        <a:bodyPr/>
        <a:lstStyle/>
        <a:p>
          <a:endParaRPr lang="es-ES" sz="2000"/>
        </a:p>
      </dgm:t>
    </dgm:pt>
    <dgm:pt modelId="{86AD87B5-C1E6-4FE3-8D44-B15EDF66FA81}">
      <dgm:prSet custT="1"/>
      <dgm:spPr>
        <a:solidFill>
          <a:schemeClr val="accent4">
            <a:tint val="40000"/>
            <a:hueOff val="0"/>
            <a:satOff val="0"/>
            <a:lumOff val="0"/>
          </a:schemeClr>
        </a:solidFill>
        <a:ln w="28575">
          <a:solidFill>
            <a:schemeClr val="accent4">
              <a:lumMod val="75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Rozhovor musí být vhodný a přizpůsobený osobě i okolnímu prostředí</a:t>
          </a:r>
          <a:endParaRPr lang="es-ES" sz="2000" dirty="0"/>
        </a:p>
      </dgm:t>
    </dgm:pt>
    <dgm:pt modelId="{20029733-2F8B-4847-A3DC-6DA2315EDC98}" type="parTrans" cxnId="{08C436A7-87B8-49B9-B27D-F21089EE6DC8}">
      <dgm:prSet/>
      <dgm:spPr/>
      <dgm:t>
        <a:bodyPr/>
        <a:lstStyle/>
        <a:p>
          <a:endParaRPr lang="es-ES" sz="2000"/>
        </a:p>
      </dgm:t>
    </dgm:pt>
    <dgm:pt modelId="{FA717A9E-3A98-4C1F-99BF-193170D96F48}" type="sibTrans" cxnId="{08C436A7-87B8-49B9-B27D-F21089EE6DC8}">
      <dgm:prSet/>
      <dgm:spPr/>
      <dgm:t>
        <a:bodyPr/>
        <a:lstStyle/>
        <a:p>
          <a:endParaRPr lang="es-ES" sz="2000"/>
        </a:p>
      </dgm:t>
    </dgm:pt>
    <dgm:pt modelId="{0C44185A-3345-4221-8C03-1A8B23DC1932}">
      <dgm:prSet custT="1"/>
      <dgm:spPr>
        <a:solidFill>
          <a:schemeClr val="accent1">
            <a:lumMod val="50000"/>
          </a:schemeClr>
        </a:solidFill>
      </dgm:spPr>
      <dgm:t>
        <a:bodyPr/>
        <a:lstStyle/>
        <a:p>
          <a:r>
            <a:rPr lang="pl-PL" sz="2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Odpovídat na každou z nich           podle potřeby</a:t>
          </a:r>
          <a:endParaRPr lang="es-ES" sz="20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F1C8526-B040-4508-9CB2-C938381416BD}" type="parTrans" cxnId="{6E9817B7-3E90-445A-8BF5-9EBDBE8E6F0F}">
      <dgm:prSet/>
      <dgm:spPr/>
      <dgm:t>
        <a:bodyPr/>
        <a:lstStyle/>
        <a:p>
          <a:endParaRPr lang="es-ES" sz="2000"/>
        </a:p>
      </dgm:t>
    </dgm:pt>
    <dgm:pt modelId="{B11D5C4D-46E9-45C2-BC81-131CF74D8AB8}" type="sibTrans" cxnId="{6E9817B7-3E90-445A-8BF5-9EBDBE8E6F0F}">
      <dgm:prSet/>
      <dgm:spPr/>
      <dgm:t>
        <a:bodyPr/>
        <a:lstStyle/>
        <a:p>
          <a:endParaRPr lang="es-ES" sz="2000"/>
        </a:p>
      </dgm:t>
    </dgm:pt>
    <dgm:pt modelId="{7B777A29-AFCB-4568-A2A8-BD808E3980A4}">
      <dgm:prSet custT="1"/>
      <dgm:spPr>
        <a:solidFill>
          <a:schemeClr val="accent1">
            <a:lumMod val="20000"/>
            <a:lumOff val="80000"/>
          </a:schemeClr>
        </a:solidFill>
        <a:ln w="28575">
          <a:solidFill>
            <a:schemeClr val="accent1">
              <a:lumMod val="50000"/>
            </a:schemeClr>
          </a:solidFill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gm:spPr>
      <dgm:t>
        <a:bodyPr/>
        <a:lstStyle/>
        <a:p>
          <a:pPr>
            <a:buNone/>
          </a:pPr>
          <a:r>
            <a:rPr lang="es-ES" sz="2000" b="1" dirty="0"/>
            <a:t>Protože každý člověk je jiný, Duch svatý nám řekne, na co musíme v daném okamžiku reagovat</a:t>
          </a:r>
          <a:endParaRPr lang="es-ES" sz="2000" dirty="0"/>
        </a:p>
      </dgm:t>
    </dgm:pt>
    <dgm:pt modelId="{1B4425D8-FFD8-45E8-B969-BA455521E0A0}" type="parTrans" cxnId="{A3660BBB-88F0-48FB-8AF1-1FACFC8248DF}">
      <dgm:prSet/>
      <dgm:spPr/>
      <dgm:t>
        <a:bodyPr/>
        <a:lstStyle/>
        <a:p>
          <a:endParaRPr lang="es-ES" sz="2000"/>
        </a:p>
      </dgm:t>
    </dgm:pt>
    <dgm:pt modelId="{B0F761E6-7CD4-4D4B-88CF-96015A90983D}" type="sibTrans" cxnId="{A3660BBB-88F0-48FB-8AF1-1FACFC8248DF}">
      <dgm:prSet/>
      <dgm:spPr/>
      <dgm:t>
        <a:bodyPr/>
        <a:lstStyle/>
        <a:p>
          <a:endParaRPr lang="es-ES" sz="2000"/>
        </a:p>
      </dgm:t>
    </dgm:pt>
    <dgm:pt modelId="{56597D24-750A-4D0B-929A-27E0039A2F7B}" type="pres">
      <dgm:prSet presAssocID="{CCE178A7-3719-4E94-A897-FC380005D4CE}" presName="Name0" presStyleCnt="0">
        <dgm:presLayoutVars>
          <dgm:dir/>
          <dgm:animLvl val="lvl"/>
          <dgm:resizeHandles val="exact"/>
        </dgm:presLayoutVars>
      </dgm:prSet>
      <dgm:spPr/>
    </dgm:pt>
    <dgm:pt modelId="{86C06008-0220-4D31-BC0A-011896584716}" type="pres">
      <dgm:prSet presAssocID="{33E651FE-8349-4750-82AB-519B15CF72B4}" presName="linNode" presStyleCnt="0"/>
      <dgm:spPr/>
    </dgm:pt>
    <dgm:pt modelId="{A8D35087-1138-41BB-B984-641AFECEDAA6}" type="pres">
      <dgm:prSet presAssocID="{33E651FE-8349-4750-82AB-519B15CF72B4}" presName="parentText" presStyleLbl="node1" presStyleIdx="0" presStyleCnt="4">
        <dgm:presLayoutVars>
          <dgm:chMax val="1"/>
          <dgm:bulletEnabled val="1"/>
        </dgm:presLayoutVars>
      </dgm:prSet>
      <dgm:spPr/>
    </dgm:pt>
    <dgm:pt modelId="{A68A7F75-BF4B-4FCD-BA85-F5A9B60E7DCE}" type="pres">
      <dgm:prSet presAssocID="{33E651FE-8349-4750-82AB-519B15CF72B4}" presName="descendantText" presStyleLbl="alignAccFollowNode1" presStyleIdx="0" presStyleCnt="4">
        <dgm:presLayoutVars>
          <dgm:bulletEnabled val="1"/>
        </dgm:presLayoutVars>
      </dgm:prSet>
      <dgm:spPr/>
    </dgm:pt>
    <dgm:pt modelId="{29DC2150-447E-48D4-A4BE-AA0778CC47DD}" type="pres">
      <dgm:prSet presAssocID="{89892179-FD16-42AB-A8A2-4F8F03E227D8}" presName="sp" presStyleCnt="0"/>
      <dgm:spPr/>
    </dgm:pt>
    <dgm:pt modelId="{FC56965F-D271-4C66-A49E-0FA8BBE8B793}" type="pres">
      <dgm:prSet presAssocID="{5F26FE29-C31D-4752-8FA2-C8ACD7894F44}" presName="linNode" presStyleCnt="0"/>
      <dgm:spPr/>
    </dgm:pt>
    <dgm:pt modelId="{D9E8B5E5-10FD-4E24-B16A-5B9D410A7989}" type="pres">
      <dgm:prSet presAssocID="{5F26FE29-C31D-4752-8FA2-C8ACD7894F44}" presName="parentText" presStyleLbl="node1" presStyleIdx="1" presStyleCnt="4">
        <dgm:presLayoutVars>
          <dgm:chMax val="1"/>
          <dgm:bulletEnabled val="1"/>
        </dgm:presLayoutVars>
      </dgm:prSet>
      <dgm:spPr/>
    </dgm:pt>
    <dgm:pt modelId="{E14174BB-E30D-4600-9FBB-E667DFC54DC4}" type="pres">
      <dgm:prSet presAssocID="{5F26FE29-C31D-4752-8FA2-C8ACD7894F44}" presName="descendantText" presStyleLbl="alignAccFollowNode1" presStyleIdx="1" presStyleCnt="4">
        <dgm:presLayoutVars>
          <dgm:bulletEnabled val="1"/>
        </dgm:presLayoutVars>
      </dgm:prSet>
      <dgm:spPr/>
    </dgm:pt>
    <dgm:pt modelId="{146A80F5-5113-42F3-BC50-0CE3AA955868}" type="pres">
      <dgm:prSet presAssocID="{27FA1051-A926-4D02-B0E1-A5D738D0FBD4}" presName="sp" presStyleCnt="0"/>
      <dgm:spPr/>
    </dgm:pt>
    <dgm:pt modelId="{2047015F-C3E5-4034-A77E-4A43C8110233}" type="pres">
      <dgm:prSet presAssocID="{AA46A780-2159-4EF1-801B-5B9716D6F083}" presName="linNode" presStyleCnt="0"/>
      <dgm:spPr/>
    </dgm:pt>
    <dgm:pt modelId="{05006578-A89A-41F0-AB82-7F498B23DF20}" type="pres">
      <dgm:prSet presAssocID="{AA46A780-2159-4EF1-801B-5B9716D6F083}" presName="parentText" presStyleLbl="node1" presStyleIdx="2" presStyleCnt="4">
        <dgm:presLayoutVars>
          <dgm:chMax val="1"/>
          <dgm:bulletEnabled val="1"/>
        </dgm:presLayoutVars>
      </dgm:prSet>
      <dgm:spPr/>
    </dgm:pt>
    <dgm:pt modelId="{E2C451EC-B2C3-48FD-B127-BEC6F3382808}" type="pres">
      <dgm:prSet presAssocID="{AA46A780-2159-4EF1-801B-5B9716D6F083}" presName="descendantText" presStyleLbl="alignAccFollowNode1" presStyleIdx="2" presStyleCnt="4">
        <dgm:presLayoutVars>
          <dgm:bulletEnabled val="1"/>
        </dgm:presLayoutVars>
      </dgm:prSet>
      <dgm:spPr/>
    </dgm:pt>
    <dgm:pt modelId="{67B02D9E-B198-4CC5-85E5-6E0FE50487E6}" type="pres">
      <dgm:prSet presAssocID="{30B81FC9-FA43-4C7B-AAA0-D1F3EB554DE7}" presName="sp" presStyleCnt="0"/>
      <dgm:spPr/>
    </dgm:pt>
    <dgm:pt modelId="{135E6435-C5AF-4FD1-8B8B-B6EE7E4F9E28}" type="pres">
      <dgm:prSet presAssocID="{0C44185A-3345-4221-8C03-1A8B23DC1932}" presName="linNode" presStyleCnt="0"/>
      <dgm:spPr/>
    </dgm:pt>
    <dgm:pt modelId="{BAE14943-23D3-4138-8B29-09903067F54B}" type="pres">
      <dgm:prSet presAssocID="{0C44185A-3345-4221-8C03-1A8B23DC1932}" presName="parentText" presStyleLbl="node1" presStyleIdx="3" presStyleCnt="4">
        <dgm:presLayoutVars>
          <dgm:chMax val="1"/>
          <dgm:bulletEnabled val="1"/>
        </dgm:presLayoutVars>
      </dgm:prSet>
      <dgm:spPr/>
    </dgm:pt>
    <dgm:pt modelId="{52DEE66C-46B2-48BA-A5F9-382EA5364713}" type="pres">
      <dgm:prSet presAssocID="{0C44185A-3345-4221-8C03-1A8B23DC1932}" presName="descendantText" presStyleLbl="alignAccFollowNode1" presStyleIdx="3" presStyleCnt="4">
        <dgm:presLayoutVars>
          <dgm:bulletEnabled val="1"/>
        </dgm:presLayoutVars>
      </dgm:prSet>
      <dgm:spPr/>
    </dgm:pt>
  </dgm:ptLst>
  <dgm:cxnLst>
    <dgm:cxn modelId="{00D5F819-7C23-46C0-BF58-ADE5A537CDFE}" type="presOf" srcId="{0C44185A-3345-4221-8C03-1A8B23DC1932}" destId="{BAE14943-23D3-4138-8B29-09903067F54B}" srcOrd="0" destOrd="0" presId="urn:microsoft.com/office/officeart/2005/8/layout/vList5"/>
    <dgm:cxn modelId="{BD28185F-66A7-4011-8A11-5E2BA87FC61F}" srcId="{CCE178A7-3719-4E94-A897-FC380005D4CE}" destId="{5F26FE29-C31D-4752-8FA2-C8ACD7894F44}" srcOrd="1" destOrd="0" parTransId="{8E599824-E8A2-4C48-9A3B-A536AF477FCC}" sibTransId="{27FA1051-A926-4D02-B0E1-A5D738D0FBD4}"/>
    <dgm:cxn modelId="{65A6BE63-9521-4E45-902D-A68F9B94A554}" srcId="{CCE178A7-3719-4E94-A897-FC380005D4CE}" destId="{AA46A780-2159-4EF1-801B-5B9716D6F083}" srcOrd="2" destOrd="0" parTransId="{0738BD4B-AD4B-4A26-A4EE-349869801867}" sibTransId="{30B81FC9-FA43-4C7B-AAA0-D1F3EB554DE7}"/>
    <dgm:cxn modelId="{459BE379-950D-4909-AE16-4BAB9F450DD2}" type="presOf" srcId="{AA46A780-2159-4EF1-801B-5B9716D6F083}" destId="{05006578-A89A-41F0-AB82-7F498B23DF20}" srcOrd="0" destOrd="0" presId="urn:microsoft.com/office/officeart/2005/8/layout/vList5"/>
    <dgm:cxn modelId="{D2C05C81-E620-4CAE-9251-B86C0EC1D6E5}" type="presOf" srcId="{7B777A29-AFCB-4568-A2A8-BD808E3980A4}" destId="{52DEE66C-46B2-48BA-A5F9-382EA5364713}" srcOrd="0" destOrd="0" presId="urn:microsoft.com/office/officeart/2005/8/layout/vList5"/>
    <dgm:cxn modelId="{FC685B86-A8DF-4F24-9FE3-415DDA1BD258}" type="presOf" srcId="{33E651FE-8349-4750-82AB-519B15CF72B4}" destId="{A8D35087-1138-41BB-B984-641AFECEDAA6}" srcOrd="0" destOrd="0" presId="urn:microsoft.com/office/officeart/2005/8/layout/vList5"/>
    <dgm:cxn modelId="{26F00F8C-1C7E-4696-9D11-2C4119C9A167}" type="presOf" srcId="{86AD87B5-C1E6-4FE3-8D44-B15EDF66FA81}" destId="{E2C451EC-B2C3-48FD-B127-BEC6F3382808}" srcOrd="0" destOrd="0" presId="urn:microsoft.com/office/officeart/2005/8/layout/vList5"/>
    <dgm:cxn modelId="{2560488D-FA9C-4EFF-9789-D79E8156A9C7}" srcId="{5F26FE29-C31D-4752-8FA2-C8ACD7894F44}" destId="{64A03AC6-0B5D-4502-B089-5D54ED7801F7}" srcOrd="0" destOrd="0" parTransId="{F5EC5DF1-6ECA-4E9A-9485-EC73666CB49C}" sibTransId="{BF8E4965-3CEC-4E75-9B32-30391C83CCAD}"/>
    <dgm:cxn modelId="{08C436A7-87B8-49B9-B27D-F21089EE6DC8}" srcId="{AA46A780-2159-4EF1-801B-5B9716D6F083}" destId="{86AD87B5-C1E6-4FE3-8D44-B15EDF66FA81}" srcOrd="0" destOrd="0" parTransId="{20029733-2F8B-4847-A3DC-6DA2315EDC98}" sibTransId="{FA717A9E-3A98-4C1F-99BF-193170D96F48}"/>
    <dgm:cxn modelId="{6E9817B7-3E90-445A-8BF5-9EBDBE8E6F0F}" srcId="{CCE178A7-3719-4E94-A897-FC380005D4CE}" destId="{0C44185A-3345-4221-8C03-1A8B23DC1932}" srcOrd="3" destOrd="0" parTransId="{AF1C8526-B040-4508-9CB2-C938381416BD}" sibTransId="{B11D5C4D-46E9-45C2-BC81-131CF74D8AB8}"/>
    <dgm:cxn modelId="{B1A3E7BA-217B-4A56-B695-33062CD8E522}" srcId="{33E651FE-8349-4750-82AB-519B15CF72B4}" destId="{9328635D-9F84-45FC-AA90-DE3BEABA4528}" srcOrd="0" destOrd="0" parTransId="{0B1F2419-D7B5-4976-BC51-A45769E72700}" sibTransId="{2FEA4261-CEC5-4CE8-A17D-7C0543F36F1B}"/>
    <dgm:cxn modelId="{A3660BBB-88F0-48FB-8AF1-1FACFC8248DF}" srcId="{0C44185A-3345-4221-8C03-1A8B23DC1932}" destId="{7B777A29-AFCB-4568-A2A8-BD808E3980A4}" srcOrd="0" destOrd="0" parTransId="{1B4425D8-FFD8-45E8-B969-BA455521E0A0}" sibTransId="{B0F761E6-7CD4-4D4B-88CF-96015A90983D}"/>
    <dgm:cxn modelId="{0F60BCC6-4DF0-4355-B547-D4DC5F135774}" type="presOf" srcId="{9328635D-9F84-45FC-AA90-DE3BEABA4528}" destId="{A68A7F75-BF4B-4FCD-BA85-F5A9B60E7DCE}" srcOrd="0" destOrd="0" presId="urn:microsoft.com/office/officeart/2005/8/layout/vList5"/>
    <dgm:cxn modelId="{2BA945D4-8899-4292-A037-6C659213E05D}" type="presOf" srcId="{5F26FE29-C31D-4752-8FA2-C8ACD7894F44}" destId="{D9E8B5E5-10FD-4E24-B16A-5B9D410A7989}" srcOrd="0" destOrd="0" presId="urn:microsoft.com/office/officeart/2005/8/layout/vList5"/>
    <dgm:cxn modelId="{28E5E6E2-C308-49A4-A689-C257BCF25214}" type="presOf" srcId="{CCE178A7-3719-4E94-A897-FC380005D4CE}" destId="{56597D24-750A-4D0B-929A-27E0039A2F7B}" srcOrd="0" destOrd="0" presId="urn:microsoft.com/office/officeart/2005/8/layout/vList5"/>
    <dgm:cxn modelId="{DDF8DAF9-6421-460D-91AB-57A96ED65CA7}" type="presOf" srcId="{64A03AC6-0B5D-4502-B089-5D54ED7801F7}" destId="{E14174BB-E30D-4600-9FBB-E667DFC54DC4}" srcOrd="0" destOrd="0" presId="urn:microsoft.com/office/officeart/2005/8/layout/vList5"/>
    <dgm:cxn modelId="{337192FA-E429-4899-A149-52F0AA3037A2}" srcId="{CCE178A7-3719-4E94-A897-FC380005D4CE}" destId="{33E651FE-8349-4750-82AB-519B15CF72B4}" srcOrd="0" destOrd="0" parTransId="{69C311F8-AF7A-46BF-B51F-2DD920DAB91C}" sibTransId="{89892179-FD16-42AB-A8A2-4F8F03E227D8}"/>
    <dgm:cxn modelId="{B64A0AD7-CCD3-4D9B-AFA2-FAFBAEDF9A40}" type="presParOf" srcId="{56597D24-750A-4D0B-929A-27E0039A2F7B}" destId="{86C06008-0220-4D31-BC0A-011896584716}" srcOrd="0" destOrd="0" presId="urn:microsoft.com/office/officeart/2005/8/layout/vList5"/>
    <dgm:cxn modelId="{76F4FC00-81F4-4013-B2FB-3E651B3E98B0}" type="presParOf" srcId="{86C06008-0220-4D31-BC0A-011896584716}" destId="{A8D35087-1138-41BB-B984-641AFECEDAA6}" srcOrd="0" destOrd="0" presId="urn:microsoft.com/office/officeart/2005/8/layout/vList5"/>
    <dgm:cxn modelId="{6F37AFD9-4E86-40AD-8C3D-C769AF39C438}" type="presParOf" srcId="{86C06008-0220-4D31-BC0A-011896584716}" destId="{A68A7F75-BF4B-4FCD-BA85-F5A9B60E7DCE}" srcOrd="1" destOrd="0" presId="urn:microsoft.com/office/officeart/2005/8/layout/vList5"/>
    <dgm:cxn modelId="{C7BE09DA-E780-4DF8-B930-EE33F765C3C5}" type="presParOf" srcId="{56597D24-750A-4D0B-929A-27E0039A2F7B}" destId="{29DC2150-447E-48D4-A4BE-AA0778CC47DD}" srcOrd="1" destOrd="0" presId="urn:microsoft.com/office/officeart/2005/8/layout/vList5"/>
    <dgm:cxn modelId="{0EB9973B-08E7-4B2C-9A83-668615BC9144}" type="presParOf" srcId="{56597D24-750A-4D0B-929A-27E0039A2F7B}" destId="{FC56965F-D271-4C66-A49E-0FA8BBE8B793}" srcOrd="2" destOrd="0" presId="urn:microsoft.com/office/officeart/2005/8/layout/vList5"/>
    <dgm:cxn modelId="{FEDF8E46-4CCA-42D1-BFB0-27D8062E0F56}" type="presParOf" srcId="{FC56965F-D271-4C66-A49E-0FA8BBE8B793}" destId="{D9E8B5E5-10FD-4E24-B16A-5B9D410A7989}" srcOrd="0" destOrd="0" presId="urn:microsoft.com/office/officeart/2005/8/layout/vList5"/>
    <dgm:cxn modelId="{848D5144-F1B5-4136-B171-C773D8AA61BA}" type="presParOf" srcId="{FC56965F-D271-4C66-A49E-0FA8BBE8B793}" destId="{E14174BB-E30D-4600-9FBB-E667DFC54DC4}" srcOrd="1" destOrd="0" presId="urn:microsoft.com/office/officeart/2005/8/layout/vList5"/>
    <dgm:cxn modelId="{65B9750A-4B77-4CD3-A31F-44DB23C76709}" type="presParOf" srcId="{56597D24-750A-4D0B-929A-27E0039A2F7B}" destId="{146A80F5-5113-42F3-BC50-0CE3AA955868}" srcOrd="3" destOrd="0" presId="urn:microsoft.com/office/officeart/2005/8/layout/vList5"/>
    <dgm:cxn modelId="{F4890BB6-2731-40C9-8005-C33464CEEA70}" type="presParOf" srcId="{56597D24-750A-4D0B-929A-27E0039A2F7B}" destId="{2047015F-C3E5-4034-A77E-4A43C8110233}" srcOrd="4" destOrd="0" presId="urn:microsoft.com/office/officeart/2005/8/layout/vList5"/>
    <dgm:cxn modelId="{8E97058B-DEAD-4B1C-A835-E03318EFF060}" type="presParOf" srcId="{2047015F-C3E5-4034-A77E-4A43C8110233}" destId="{05006578-A89A-41F0-AB82-7F498B23DF20}" srcOrd="0" destOrd="0" presId="urn:microsoft.com/office/officeart/2005/8/layout/vList5"/>
    <dgm:cxn modelId="{90D39FD9-F5C2-4C63-AAFB-CAB528B60FAE}" type="presParOf" srcId="{2047015F-C3E5-4034-A77E-4A43C8110233}" destId="{E2C451EC-B2C3-48FD-B127-BEC6F3382808}" srcOrd="1" destOrd="0" presId="urn:microsoft.com/office/officeart/2005/8/layout/vList5"/>
    <dgm:cxn modelId="{7FCF50B9-0A1D-411B-B4D8-965A931F3336}" type="presParOf" srcId="{56597D24-750A-4D0B-929A-27E0039A2F7B}" destId="{67B02D9E-B198-4CC5-85E5-6E0FE50487E6}" srcOrd="5" destOrd="0" presId="urn:microsoft.com/office/officeart/2005/8/layout/vList5"/>
    <dgm:cxn modelId="{0494ED08-77B7-4105-8B36-2B5FA811FDF7}" type="presParOf" srcId="{56597D24-750A-4D0B-929A-27E0039A2F7B}" destId="{135E6435-C5AF-4FD1-8B8B-B6EE7E4F9E28}" srcOrd="6" destOrd="0" presId="urn:microsoft.com/office/officeart/2005/8/layout/vList5"/>
    <dgm:cxn modelId="{29AAF09E-E6FD-47A8-8832-B6D25F9B858C}" type="presParOf" srcId="{135E6435-C5AF-4FD1-8B8B-B6EE7E4F9E28}" destId="{BAE14943-23D3-4138-8B29-09903067F54B}" srcOrd="0" destOrd="0" presId="urn:microsoft.com/office/officeart/2005/8/layout/vList5"/>
    <dgm:cxn modelId="{9D291798-C94A-4BC3-AB9C-F1AEE5D475E8}" type="presParOf" srcId="{135E6435-C5AF-4FD1-8B8B-B6EE7E4F9E28}" destId="{52DEE66C-46B2-48BA-A5F9-382EA5364713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3F76738-9471-4389-B0C3-C88D813565F9}">
      <dsp:nvSpPr>
        <dsp:cNvPr id="0" name=""/>
        <dsp:cNvSpPr/>
      </dsp:nvSpPr>
      <dsp:spPr>
        <a:xfrm>
          <a:off x="7961721" y="933204"/>
          <a:ext cx="2240276" cy="38880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94404"/>
              </a:lnTo>
              <a:lnTo>
                <a:pt x="2240276" y="194404"/>
              </a:lnTo>
              <a:lnTo>
                <a:pt x="2240276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0DF607FC-0E94-415E-AE7E-463DB608571B}">
      <dsp:nvSpPr>
        <dsp:cNvPr id="0" name=""/>
        <dsp:cNvSpPr/>
      </dsp:nvSpPr>
      <dsp:spPr>
        <a:xfrm>
          <a:off x="7357753" y="933204"/>
          <a:ext cx="603967" cy="388808"/>
        </a:xfrm>
        <a:custGeom>
          <a:avLst/>
          <a:gdLst/>
          <a:ahLst/>
          <a:cxnLst/>
          <a:rect l="0" t="0" r="0" b="0"/>
          <a:pathLst>
            <a:path>
              <a:moveTo>
                <a:pt x="603967" y="0"/>
              </a:moveTo>
              <a:lnTo>
                <a:pt x="603967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3773A89B-4B3E-4621-A26D-BC88B955BB3E}">
      <dsp:nvSpPr>
        <dsp:cNvPr id="0" name=""/>
        <dsp:cNvSpPr/>
      </dsp:nvSpPr>
      <dsp:spPr>
        <a:xfrm>
          <a:off x="5117477" y="933204"/>
          <a:ext cx="2844244" cy="388808"/>
        </a:xfrm>
        <a:custGeom>
          <a:avLst/>
          <a:gdLst/>
          <a:ahLst/>
          <a:cxnLst/>
          <a:rect l="0" t="0" r="0" b="0"/>
          <a:pathLst>
            <a:path>
              <a:moveTo>
                <a:pt x="2844244" y="0"/>
              </a:moveTo>
              <a:lnTo>
                <a:pt x="2844244" y="194404"/>
              </a:lnTo>
              <a:lnTo>
                <a:pt x="0" y="194404"/>
              </a:lnTo>
              <a:lnTo>
                <a:pt x="0" y="38880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43D32-75D6-4679-9B25-04CC0E024F6B}">
      <dsp:nvSpPr>
        <dsp:cNvPr id="0" name=""/>
        <dsp:cNvSpPr/>
      </dsp:nvSpPr>
      <dsp:spPr>
        <a:xfrm>
          <a:off x="2131930" y="933204"/>
          <a:ext cx="91440" cy="388808"/>
        </a:xfrm>
        <a:custGeom>
          <a:avLst/>
          <a:gdLst/>
          <a:ahLst/>
          <a:cxnLst/>
          <a:rect l="0" t="0" r="0" b="0"/>
          <a:pathLst>
            <a:path>
              <a:moveTo>
                <a:pt x="45720" y="0"/>
              </a:moveTo>
              <a:lnTo>
                <a:pt x="45720" y="388808"/>
              </a:lnTo>
            </a:path>
          </a:pathLst>
        </a:custGeom>
        <a:noFill/>
        <a:ln w="19050" cap="flat" cmpd="sng" algn="ctr">
          <a:solidFill>
            <a:schemeClr val="accent1">
              <a:lumMod val="75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22A110CC-4706-466D-8CAB-E483FBF1D681}">
      <dsp:nvSpPr>
        <dsp:cNvPr id="0" name=""/>
        <dsp:cNvSpPr/>
      </dsp:nvSpPr>
      <dsp:spPr>
        <a:xfrm>
          <a:off x="3100" y="7470"/>
          <a:ext cx="4349099" cy="925734"/>
        </a:xfrm>
        <a:prstGeom prst="rect">
          <a:avLst/>
        </a:prstGeom>
        <a:solidFill>
          <a:srgbClr val="DE00D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Manželky podléhají manžel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ům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list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100" y="7470"/>
        <a:ext cx="4349099" cy="925734"/>
      </dsp:txXfrm>
    </dsp:sp>
    <dsp:sp modelId="{DFFEC7CC-8650-4376-B344-F94E9DFE43D6}">
      <dsp:nvSpPr>
        <dsp:cNvPr id="0" name=""/>
        <dsp:cNvSpPr/>
      </dsp:nvSpPr>
      <dsp:spPr>
        <a:xfrm>
          <a:off x="552366" y="1322013"/>
          <a:ext cx="3250567" cy="1225061"/>
        </a:xfrm>
        <a:prstGeom prst="rect">
          <a:avLst/>
        </a:prstGeom>
        <a:solidFill>
          <a:schemeClr val="accent3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Toto podřízení je v rámci vzájemné podřízenosti (</a:t>
          </a:r>
          <a:r>
            <a:rPr lang="cs-CZ" sz="1600" b="1" kern="1200" dirty="0">
              <a:solidFill>
                <a:schemeClr val="tx1"/>
              </a:solidFill>
            </a:rPr>
            <a:t>list </a:t>
          </a:r>
          <a:r>
            <a:rPr lang="es-ES" sz="1600" b="1" kern="1200" dirty="0">
              <a:solidFill>
                <a:schemeClr val="tx1"/>
              </a:solidFill>
            </a:rPr>
            <a:t>Ef</a:t>
          </a:r>
          <a:r>
            <a:rPr lang="cs-CZ" sz="1600" b="1" kern="1200" dirty="0" err="1">
              <a:solidFill>
                <a:schemeClr val="tx1"/>
              </a:solidFill>
            </a:rPr>
            <a:t>ezským</a:t>
          </a:r>
          <a:r>
            <a:rPr lang="es-ES" sz="1600" b="1" kern="1200" dirty="0">
              <a:solidFill>
                <a:schemeClr val="tx1"/>
              </a:solidFill>
            </a:rPr>
            <a:t> 5</a:t>
          </a:r>
          <a:r>
            <a:rPr lang="cs-CZ" sz="1600" b="1" kern="1200" dirty="0">
              <a:solidFill>
                <a:schemeClr val="tx1"/>
              </a:solidFill>
            </a:rPr>
            <a:t>,</a:t>
          </a:r>
          <a:r>
            <a:rPr lang="es-ES" sz="1600" b="1" kern="1200" dirty="0">
              <a:solidFill>
                <a:schemeClr val="tx1"/>
              </a:solidFill>
            </a:rPr>
            <a:t>21)</a:t>
          </a:r>
          <a:r>
            <a:rPr lang="cs-CZ" sz="1600" b="1" kern="1200" dirty="0">
              <a:solidFill>
                <a:schemeClr val="tx1"/>
              </a:solidFill>
            </a:rPr>
            <a:t>       </a:t>
          </a:r>
          <a:r>
            <a:rPr lang="es-ES" sz="1600" b="1" kern="1200" dirty="0">
              <a:solidFill>
                <a:schemeClr val="tx1"/>
              </a:solidFill>
            </a:rPr>
            <a:t> a musí být "jak se sluší Pánu"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552366" y="1322013"/>
        <a:ext cx="3250567" cy="1225061"/>
      </dsp:txXfrm>
    </dsp:sp>
    <dsp:sp modelId="{5601FD7B-FCCF-4F1D-ACBA-CDDCA6D9F769}">
      <dsp:nvSpPr>
        <dsp:cNvPr id="0" name=""/>
        <dsp:cNvSpPr/>
      </dsp:nvSpPr>
      <dsp:spPr>
        <a:xfrm>
          <a:off x="6142033" y="7470"/>
          <a:ext cx="3639376" cy="925734"/>
        </a:xfrm>
        <a:prstGeom prst="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2700" tIns="12700" rIns="12700" bIns="127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Manželé mají milovat své ženy 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Kolo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19;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list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5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28)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6142033" y="7470"/>
        <a:ext cx="3639376" cy="925734"/>
      </dsp:txXfrm>
    </dsp:sp>
    <dsp:sp modelId="{D10FB4C4-AF42-4FE5-93F7-62AC3A5E47F9}">
      <dsp:nvSpPr>
        <dsp:cNvPr id="0" name=""/>
        <dsp:cNvSpPr/>
      </dsp:nvSpPr>
      <dsp:spPr>
        <a:xfrm>
          <a:off x="4191742" y="1322013"/>
          <a:ext cx="1851468" cy="1225061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Milujte je stejnou láskou, jakou nás miloval Kristus</a:t>
          </a:r>
          <a:r>
            <a:rPr lang="cs-CZ" sz="1600" b="1" kern="1200" dirty="0">
              <a:solidFill>
                <a:schemeClr val="tx1"/>
              </a:solidFill>
            </a:rPr>
            <a:t>  </a:t>
          </a:r>
          <a:r>
            <a:rPr lang="es-ES" sz="1600" b="1" kern="1200" dirty="0">
              <a:solidFill>
                <a:schemeClr val="tx1"/>
              </a:solidFill>
            </a:rPr>
            <a:t> (</a:t>
          </a:r>
          <a:r>
            <a:rPr lang="cs-CZ" sz="1600" b="1" kern="1200" dirty="0">
              <a:solidFill>
                <a:schemeClr val="tx1"/>
              </a:solidFill>
            </a:rPr>
            <a:t>list </a:t>
          </a:r>
          <a:r>
            <a:rPr lang="es-ES" sz="1600" b="1" kern="1200" dirty="0">
              <a:solidFill>
                <a:schemeClr val="tx1"/>
              </a:solidFill>
            </a:rPr>
            <a:t>Ef</a:t>
          </a:r>
          <a:r>
            <a:rPr lang="cs-CZ" sz="1600" b="1" kern="1200" dirty="0" err="1">
              <a:solidFill>
                <a:schemeClr val="tx1"/>
              </a:solidFill>
            </a:rPr>
            <a:t>ezským</a:t>
          </a:r>
          <a:r>
            <a:rPr lang="es-ES" sz="1600" b="1" kern="1200" dirty="0">
              <a:solidFill>
                <a:schemeClr val="tx1"/>
              </a:solidFill>
            </a:rPr>
            <a:t> 5</a:t>
          </a:r>
          <a:r>
            <a:rPr lang="cs-CZ" sz="1600" b="1" kern="1200" dirty="0">
              <a:solidFill>
                <a:schemeClr val="tx1"/>
              </a:solidFill>
            </a:rPr>
            <a:t>,</a:t>
          </a:r>
          <a:r>
            <a:rPr lang="es-ES" sz="1600" b="1" kern="1200" dirty="0">
              <a:solidFill>
                <a:schemeClr val="tx1"/>
              </a:solidFill>
            </a:rPr>
            <a:t>25)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4191742" y="1322013"/>
        <a:ext cx="1851468" cy="1225061"/>
      </dsp:txXfrm>
    </dsp:sp>
    <dsp:sp modelId="{7A4C319D-A6F4-49C1-95C5-717447B2D079}">
      <dsp:nvSpPr>
        <dsp:cNvPr id="0" name=""/>
        <dsp:cNvSpPr/>
      </dsp:nvSpPr>
      <dsp:spPr>
        <a:xfrm>
          <a:off x="6432019" y="1322013"/>
          <a:ext cx="1851468" cy="1225061"/>
        </a:xfrm>
        <a:prstGeom prst="rect">
          <a:avLst/>
        </a:prstGeom>
        <a:solidFill>
          <a:schemeClr val="accent4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Jsou zodpovědní </a:t>
          </a:r>
          <a:r>
            <a:rPr lang="cs-CZ" sz="1600" b="1" kern="1200" dirty="0">
              <a:solidFill>
                <a:schemeClr val="tx1"/>
              </a:solidFill>
            </a:rPr>
            <a:t>          </a:t>
          </a:r>
          <a:r>
            <a:rPr lang="es-ES" sz="1600" b="1" kern="1200" dirty="0">
              <a:solidFill>
                <a:schemeClr val="tx1"/>
              </a:solidFill>
            </a:rPr>
            <a:t>za své blaho</a:t>
          </a:r>
          <a:r>
            <a:rPr lang="cs-CZ" sz="1600" b="1" kern="1200" dirty="0">
              <a:solidFill>
                <a:schemeClr val="tx1"/>
              </a:solidFill>
            </a:rPr>
            <a:t>        </a:t>
          </a:r>
          <a:r>
            <a:rPr lang="es-ES" sz="1600" b="1" kern="1200" dirty="0">
              <a:solidFill>
                <a:schemeClr val="tx1"/>
              </a:solidFill>
            </a:rPr>
            <a:t> (</a:t>
          </a:r>
          <a:r>
            <a:rPr lang="cs-CZ" sz="1600" b="1" kern="1200" dirty="0">
              <a:solidFill>
                <a:schemeClr val="tx1"/>
              </a:solidFill>
            </a:rPr>
            <a:t>list </a:t>
          </a:r>
          <a:r>
            <a:rPr lang="es-ES" sz="1600" b="1" kern="1200" dirty="0">
              <a:solidFill>
                <a:schemeClr val="tx1"/>
              </a:solidFill>
            </a:rPr>
            <a:t>Ef</a:t>
          </a:r>
          <a:r>
            <a:rPr lang="cs-CZ" sz="1600" b="1" kern="1200" dirty="0" err="1">
              <a:solidFill>
                <a:schemeClr val="tx1"/>
              </a:solidFill>
            </a:rPr>
            <a:t>ezským</a:t>
          </a:r>
          <a:r>
            <a:rPr lang="es-ES" sz="1600" b="1" kern="1200" dirty="0">
              <a:solidFill>
                <a:schemeClr val="tx1"/>
              </a:solidFill>
            </a:rPr>
            <a:t> 5</a:t>
          </a:r>
          <a:r>
            <a:rPr lang="cs-CZ" sz="1600" b="1" kern="1200" dirty="0">
              <a:solidFill>
                <a:schemeClr val="tx1"/>
              </a:solidFill>
            </a:rPr>
            <a:t>,</a:t>
          </a:r>
          <a:r>
            <a:rPr lang="es-ES" sz="1600" b="1" kern="1200" dirty="0">
              <a:solidFill>
                <a:schemeClr val="tx1"/>
              </a:solidFill>
            </a:rPr>
            <a:t>29)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6432019" y="1322013"/>
        <a:ext cx="1851468" cy="1225061"/>
      </dsp:txXfrm>
    </dsp:sp>
    <dsp:sp modelId="{62195F57-FACC-4C3E-B7F8-191AF549327B}">
      <dsp:nvSpPr>
        <dsp:cNvPr id="0" name=""/>
        <dsp:cNvSpPr/>
      </dsp:nvSpPr>
      <dsp:spPr>
        <a:xfrm>
          <a:off x="8672296" y="1322013"/>
          <a:ext cx="3059403" cy="1225061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10160" tIns="10160" rIns="10160" bIns="101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dirty="0">
              <a:solidFill>
                <a:schemeClr val="tx1"/>
              </a:solidFill>
            </a:rPr>
            <a:t>Nebýt "drsný" (ne zahořknout, nechovat se tvrdě nebo násilně, nebýt tyranský)</a:t>
          </a:r>
          <a:endParaRPr lang="es-ES" sz="1600" kern="1200" dirty="0">
            <a:solidFill>
              <a:schemeClr val="tx1"/>
            </a:solidFill>
          </a:endParaRPr>
        </a:p>
      </dsp:txBody>
      <dsp:txXfrm>
        <a:off x="8672296" y="1322013"/>
        <a:ext cx="3059403" cy="1225061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1A6CABC-8F83-4877-8923-49EC9D1B1223}">
      <dsp:nvSpPr>
        <dsp:cNvPr id="0" name=""/>
        <dsp:cNvSpPr/>
      </dsp:nvSpPr>
      <dsp:spPr>
        <a:xfrm>
          <a:off x="100645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4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Povinnosti dětí</a:t>
          </a:r>
          <a:b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20;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1-3)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119757" y="20369"/>
        <a:ext cx="5321166" cy="614323"/>
      </dsp:txXfrm>
    </dsp:sp>
    <dsp:sp modelId="{8C9C4CCF-77E5-4330-B682-33D260B7E9D7}">
      <dsp:nvSpPr>
        <dsp:cNvPr id="0" name=""/>
        <dsp:cNvSpPr/>
      </dsp:nvSpPr>
      <dsp:spPr>
        <a:xfrm>
          <a:off x="636584" y="653805"/>
          <a:ext cx="368771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368771" y="419290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A9A7C24-E244-4634-8B22-F1CBDEFD86E3}">
      <dsp:nvSpPr>
        <dsp:cNvPr id="0" name=""/>
        <dsp:cNvSpPr/>
      </dsp:nvSpPr>
      <dsp:spPr>
        <a:xfrm>
          <a:off x="1005355" y="780196"/>
          <a:ext cx="4930881" cy="585797"/>
        </a:xfrm>
        <a:prstGeom prst="roundRect">
          <a:avLst>
            <a:gd name="adj" fmla="val 10000"/>
          </a:avLst>
        </a:prstGeom>
        <a:solidFill>
          <a:schemeClr val="accent5">
            <a:lumMod val="40000"/>
            <a:lumOff val="60000"/>
          </a:schemeClr>
        </a:solidFill>
        <a:ln w="12700" cap="flat" cmpd="sng" algn="ctr">
          <a:solidFill>
            <a:schemeClr val="accent5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Poslušnost dětí není volitelná</a:t>
          </a:r>
          <a:endParaRPr lang="es-ES" sz="2000" kern="1200" dirty="0"/>
        </a:p>
      </dsp:txBody>
      <dsp:txXfrm>
        <a:off x="1022512" y="797353"/>
        <a:ext cx="4896567" cy="551483"/>
      </dsp:txXfrm>
    </dsp:sp>
    <dsp:sp modelId="{756AD8EF-519C-4358-A6C3-7981CC18B1D6}">
      <dsp:nvSpPr>
        <dsp:cNvPr id="0" name=""/>
        <dsp:cNvSpPr/>
      </dsp:nvSpPr>
      <dsp:spPr>
        <a:xfrm>
          <a:off x="636584" y="653805"/>
          <a:ext cx="368771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368771" y="1131479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640A27C-8C42-44C1-9B48-D099E17F5BE9}">
      <dsp:nvSpPr>
        <dsp:cNvPr id="0" name=""/>
        <dsp:cNvSpPr/>
      </dsp:nvSpPr>
      <dsp:spPr>
        <a:xfrm>
          <a:off x="1005355" y="1492385"/>
          <a:ext cx="4930881" cy="585797"/>
        </a:xfrm>
        <a:prstGeom prst="roundRect">
          <a:avLst>
            <a:gd name="adj" fmla="val 10000"/>
          </a:avLst>
        </a:prstGeom>
        <a:solidFill>
          <a:schemeClr val="accent3">
            <a:lumMod val="40000"/>
            <a:lumOff val="60000"/>
          </a:schemeClr>
        </a:solidFill>
        <a:ln w="12700" cap="flat" cmpd="sng" algn="ctr">
          <a:solidFill>
            <a:schemeClr val="accent5">
              <a:hueOff val="2015996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Tato poslušnost vychází ze čtvrtého přikázání</a:t>
          </a:r>
          <a:endParaRPr lang="es-ES" sz="2000" kern="1200" dirty="0"/>
        </a:p>
      </dsp:txBody>
      <dsp:txXfrm>
        <a:off x="1022512" y="1509542"/>
        <a:ext cx="4896567" cy="551483"/>
      </dsp:txXfrm>
    </dsp:sp>
    <dsp:sp modelId="{2D503935-13DF-4B73-99C0-753AEFE7F23B}">
      <dsp:nvSpPr>
        <dsp:cNvPr id="0" name=""/>
        <dsp:cNvSpPr/>
      </dsp:nvSpPr>
      <dsp:spPr>
        <a:xfrm>
          <a:off x="636584" y="653805"/>
          <a:ext cx="368771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368771" y="1843668"/>
              </a:lnTo>
            </a:path>
          </a:pathLst>
        </a:custGeom>
        <a:noFill/>
        <a:ln w="19050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702E98B1-CADF-478D-AB4A-58735C204F93}">
      <dsp:nvSpPr>
        <dsp:cNvPr id="0" name=""/>
        <dsp:cNvSpPr/>
      </dsp:nvSpPr>
      <dsp:spPr>
        <a:xfrm>
          <a:off x="1005355" y="2204574"/>
          <a:ext cx="4930881" cy="585797"/>
        </a:xfrm>
        <a:prstGeom prst="roundRect">
          <a:avLst>
            <a:gd name="adj" fmla="val 10000"/>
          </a:avLst>
        </a:prstGeom>
        <a:solidFill>
          <a:srgbClr val="B8FF9B"/>
        </a:solidFill>
        <a:ln w="12700" cap="flat" cmpd="sng" algn="ctr">
          <a:solidFill>
            <a:schemeClr val="accent5">
              <a:hueOff val="4031992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Kromě toho je v poslušnosti zahrnuta</a:t>
          </a:r>
          <a:r>
            <a:rPr lang="cs-CZ" sz="2000" b="1" kern="1200" dirty="0"/>
            <a:t>                 </a:t>
          </a:r>
          <a:r>
            <a:rPr lang="es-ES" sz="2000" b="1" kern="1200" dirty="0"/>
            <a:t> i odměna</a:t>
          </a:r>
          <a:endParaRPr lang="es-ES" sz="2000" kern="1200" dirty="0"/>
        </a:p>
      </dsp:txBody>
      <dsp:txXfrm>
        <a:off x="1022512" y="2221731"/>
        <a:ext cx="4896567" cy="551483"/>
      </dsp:txXfrm>
    </dsp:sp>
    <dsp:sp modelId="{8D1FCC57-E009-44E7-BDDE-564FA8434E87}">
      <dsp:nvSpPr>
        <dsp:cNvPr id="0" name=""/>
        <dsp:cNvSpPr/>
      </dsp:nvSpPr>
      <dsp:spPr>
        <a:xfrm>
          <a:off x="5712817" y="1257"/>
          <a:ext cx="5359390" cy="652547"/>
        </a:xfrm>
        <a:prstGeom prst="roundRect">
          <a:avLst>
            <a:gd name="adj" fmla="val 10000"/>
          </a:avLst>
        </a:prstGeom>
        <a:solidFill>
          <a:schemeClr val="accent6">
            <a:lumMod val="75000"/>
          </a:schemeClr>
        </a:solidFill>
        <a:ln>
          <a:noFill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prstMaterial="plastic">
          <a:bevelT w="127000" h="25400" prst="relaxedInset"/>
        </a:sp3d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Rodičovské povinnosti</a:t>
          </a:r>
          <a:b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21;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fi-FI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4)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31929" y="20369"/>
        <a:ext cx="5321166" cy="614323"/>
      </dsp:txXfrm>
    </dsp:sp>
    <dsp:sp modelId="{48B70EC1-24F9-40A4-BEDB-4B2EBD602C82}">
      <dsp:nvSpPr>
        <dsp:cNvPr id="0" name=""/>
        <dsp:cNvSpPr/>
      </dsp:nvSpPr>
      <dsp:spPr>
        <a:xfrm>
          <a:off x="6248756" y="653805"/>
          <a:ext cx="535939" cy="419290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419290"/>
              </a:lnTo>
              <a:lnTo>
                <a:pt x="535939" y="419290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CFBF0DCF-3A8B-4CEB-9CA0-3A680372CEEF}">
      <dsp:nvSpPr>
        <dsp:cNvPr id="0" name=""/>
        <dsp:cNvSpPr/>
      </dsp:nvSpPr>
      <dsp:spPr>
        <a:xfrm>
          <a:off x="6784696" y="780196"/>
          <a:ext cx="4930881" cy="585797"/>
        </a:xfrm>
        <a:prstGeom prst="roundRect">
          <a:avLst>
            <a:gd name="adj" fmla="val 10000"/>
          </a:avLst>
        </a:prstGeom>
        <a:solidFill>
          <a:srgbClr val="A7FFC0"/>
        </a:solidFill>
        <a:ln w="12700" cap="flat" cmpd="sng" algn="ctr">
          <a:solidFill>
            <a:schemeClr val="accent5">
              <a:hueOff val="6047988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Vzdělávejte je, aniž byste je rozčilovali nebo dráždili, abyste je neodradili</a:t>
          </a:r>
          <a:endParaRPr lang="es-ES" sz="2000" kern="1200" dirty="0"/>
        </a:p>
      </dsp:txBody>
      <dsp:txXfrm>
        <a:off x="6801853" y="797353"/>
        <a:ext cx="4896567" cy="551483"/>
      </dsp:txXfrm>
    </dsp:sp>
    <dsp:sp modelId="{E429F922-4E73-46C9-9A0E-37A949914D9C}">
      <dsp:nvSpPr>
        <dsp:cNvPr id="0" name=""/>
        <dsp:cNvSpPr/>
      </dsp:nvSpPr>
      <dsp:spPr>
        <a:xfrm>
          <a:off x="6248756" y="653805"/>
          <a:ext cx="535939" cy="1131479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131479"/>
              </a:lnTo>
              <a:lnTo>
                <a:pt x="535939" y="1131479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93315151-46DF-47EE-B053-18AE76ABB3DE}">
      <dsp:nvSpPr>
        <dsp:cNvPr id="0" name=""/>
        <dsp:cNvSpPr/>
      </dsp:nvSpPr>
      <dsp:spPr>
        <a:xfrm>
          <a:off x="6784696" y="1492385"/>
          <a:ext cx="4930881" cy="585797"/>
        </a:xfrm>
        <a:prstGeom prst="roundRect">
          <a:avLst>
            <a:gd name="adj" fmla="val 10000"/>
          </a:avLst>
        </a:prstGeom>
        <a:solidFill>
          <a:srgbClr val="ABFFF1"/>
        </a:solidFill>
        <a:ln w="12700" cap="flat" cmpd="sng" algn="ctr">
          <a:solidFill>
            <a:schemeClr val="accent5">
              <a:hueOff val="8063984"/>
              <a:satOff val="0"/>
              <a:lumOff val="0"/>
              <a:alphaOff val="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Nerozčilujte je netrpělivostí nebo rozmarem</a:t>
          </a:r>
          <a:endParaRPr lang="es-ES" sz="2000" kern="1200" dirty="0"/>
        </a:p>
      </dsp:txBody>
      <dsp:txXfrm>
        <a:off x="6801853" y="1509542"/>
        <a:ext cx="4896567" cy="551483"/>
      </dsp:txXfrm>
    </dsp:sp>
    <dsp:sp modelId="{47518933-818B-4002-9065-7E0A1721225D}">
      <dsp:nvSpPr>
        <dsp:cNvPr id="0" name=""/>
        <dsp:cNvSpPr/>
      </dsp:nvSpPr>
      <dsp:spPr>
        <a:xfrm>
          <a:off x="6248756" y="653805"/>
          <a:ext cx="535939" cy="1843668"/>
        </a:xfrm>
        <a:custGeom>
          <a:avLst/>
          <a:gdLst/>
          <a:ahLst/>
          <a:cxnLst/>
          <a:rect l="0" t="0" r="0" b="0"/>
          <a:pathLst>
            <a:path>
              <a:moveTo>
                <a:pt x="0" y="0"/>
              </a:moveTo>
              <a:lnTo>
                <a:pt x="0" y="1843668"/>
              </a:lnTo>
              <a:lnTo>
                <a:pt x="535939" y="1843668"/>
              </a:lnTo>
            </a:path>
          </a:pathLst>
        </a:custGeom>
        <a:noFill/>
        <a:ln w="19050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/>
        <a:scene3d>
          <a:camera prst="orthographicFront"/>
          <a:lightRig rig="threePt" dir="t">
            <a:rot lat="0" lon="0" rev="7500000"/>
          </a:lightRig>
        </a:scene3d>
        <a:sp3d z="-40000" prstMaterial="matte"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21D42E4-B229-48B5-9853-F2DB6FF326E5}">
      <dsp:nvSpPr>
        <dsp:cNvPr id="0" name=""/>
        <dsp:cNvSpPr/>
      </dsp:nvSpPr>
      <dsp:spPr>
        <a:xfrm>
          <a:off x="6784696" y="2204574"/>
          <a:ext cx="4930881" cy="585797"/>
        </a:xfrm>
        <a:prstGeom prst="roundRect">
          <a:avLst>
            <a:gd name="adj" fmla="val 10000"/>
          </a:avLst>
        </a:prstGeom>
        <a:solidFill>
          <a:srgbClr val="9BD7FF"/>
        </a:solidFill>
        <a:ln w="12700" cap="flat" cmpd="sng" algn="ctr">
          <a:solidFill>
            <a:srgbClr val="0099FF"/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  <a:scene3d>
          <a:camera prst="orthographicFront"/>
          <a:lightRig rig="threePt" dir="t">
            <a:rot lat="0" lon="0" rev="7500000"/>
          </a:lightRig>
        </a:scene3d>
        <a:sp3d z="-152400" extrusionH="63500" prstMaterial="dkEdge">
          <a:bevelT w="124450" h="16350" prst="relaxedInset"/>
          <a:contourClr>
            <a:schemeClr val="bg1"/>
          </a:contourClr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38100" tIns="25400" rIns="38100" bIns="25400" numCol="1" spcCol="1270" anchor="ctr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/>
            <a:t>Vzdělávejte je v Božích cestách</a:t>
          </a:r>
          <a:br>
            <a:rPr lang="es-ES" sz="2000" b="1" kern="1200" dirty="0"/>
          </a:br>
          <a:r>
            <a:rPr lang="es-ES" sz="2000" b="1" kern="1200" dirty="0"/>
            <a:t>(</a:t>
          </a:r>
          <a:r>
            <a:rPr lang="cs-CZ" sz="2000" b="1" kern="1200" dirty="0"/>
            <a:t>5</a:t>
          </a:r>
          <a:r>
            <a:rPr lang="es-ES" sz="2000" b="1" kern="1200" dirty="0"/>
            <a:t>.</a:t>
          </a:r>
          <a:r>
            <a:rPr lang="cs-CZ" sz="2000" b="1" kern="1200" dirty="0"/>
            <a:t> Mojžíšova</a:t>
          </a:r>
          <a:r>
            <a:rPr lang="es-ES" sz="2000" b="1" kern="1200" dirty="0"/>
            <a:t> 6</a:t>
          </a:r>
          <a:r>
            <a:rPr lang="cs-CZ" sz="2000" b="1" kern="1200" dirty="0"/>
            <a:t>,</a:t>
          </a:r>
          <a:r>
            <a:rPr lang="es-ES" sz="2000" b="1" kern="1200" dirty="0"/>
            <a:t>6-7; Přísl</a:t>
          </a:r>
          <a:r>
            <a:rPr lang="cs-CZ" sz="2000" b="1" kern="1200" dirty="0" err="1"/>
            <a:t>oví</a:t>
          </a:r>
          <a:r>
            <a:rPr lang="es-ES" sz="2000" b="1" kern="1200" dirty="0"/>
            <a:t> 22</a:t>
          </a:r>
          <a:r>
            <a:rPr lang="cs-CZ" sz="2000" b="1" kern="1200" dirty="0"/>
            <a:t>,</a:t>
          </a:r>
          <a:r>
            <a:rPr lang="es-ES" sz="2000" b="1" kern="1200" dirty="0"/>
            <a:t>6)</a:t>
          </a:r>
          <a:endParaRPr lang="es-ES" sz="2000" kern="1200" dirty="0"/>
        </a:p>
      </dsp:txBody>
      <dsp:txXfrm>
        <a:off x="6801853" y="2221731"/>
        <a:ext cx="4896567" cy="551483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3C7B809-2B86-42F7-97FF-AD6F2E7CB299}">
      <dsp:nvSpPr>
        <dsp:cNvPr id="0" name=""/>
        <dsp:cNvSpPr/>
      </dsp:nvSpPr>
      <dsp:spPr>
        <a:xfrm>
          <a:off x="5768" y="0"/>
          <a:ext cx="5548777" cy="3445402"/>
        </a:xfrm>
        <a:prstGeom prst="roundRect">
          <a:avLst>
            <a:gd name="adj" fmla="val 10000"/>
          </a:avLst>
        </a:prstGeom>
        <a:solidFill>
          <a:srgbClr val="8D8A00"/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Podřízené chování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         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3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22-25;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                               list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5-8)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768" y="0"/>
        <a:ext cx="5548777" cy="1033620"/>
      </dsp:txXfrm>
    </dsp:sp>
    <dsp:sp modelId="{56DDFB31-BE88-4068-977D-43417217CB59}">
      <dsp:nvSpPr>
        <dsp:cNvPr id="0" name=""/>
        <dsp:cNvSpPr/>
      </dsp:nvSpPr>
      <dsp:spPr>
        <a:xfrm>
          <a:off x="80166" y="1034193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0"/>
            <a:satOff val="0"/>
            <a:lumOff val="0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Vždy dobře pracují, i když nás nesledují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1043577"/>
        <a:ext cx="5381213" cy="301630"/>
      </dsp:txXfrm>
    </dsp:sp>
    <dsp:sp modelId="{14EB9C39-92B1-4BF0-90C9-31D60827B6FF}">
      <dsp:nvSpPr>
        <dsp:cNvPr id="0" name=""/>
        <dsp:cNvSpPr/>
      </dsp:nvSpPr>
      <dsp:spPr>
        <a:xfrm>
          <a:off x="80166" y="1403884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514286"/>
            <a:satOff val="0"/>
            <a:lumOff val="616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Hledejte dokonalost v práci, jako bychom to dělali pro Boha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1419700"/>
        <a:ext cx="5368349" cy="508368"/>
      </dsp:txXfrm>
    </dsp:sp>
    <dsp:sp modelId="{9AFC9C95-3CDC-434A-8B64-22AD82882E80}">
      <dsp:nvSpPr>
        <dsp:cNvPr id="0" name=""/>
        <dsp:cNvSpPr/>
      </dsp:nvSpPr>
      <dsp:spPr>
        <a:xfrm>
          <a:off x="80166" y="1993176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028572"/>
            <a:satOff val="0"/>
            <a:lumOff val="1233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Přijímání napomenutí, když je to spravedlivé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002560"/>
        <a:ext cx="5381213" cy="301630"/>
      </dsp:txXfrm>
    </dsp:sp>
    <dsp:sp modelId="{F97A83E6-8AE1-4752-BBFA-770E9A1AB494}">
      <dsp:nvSpPr>
        <dsp:cNvPr id="0" name=""/>
        <dsp:cNvSpPr/>
      </dsp:nvSpPr>
      <dsp:spPr>
        <a:xfrm>
          <a:off x="80166" y="2362867"/>
          <a:ext cx="5399981" cy="320398"/>
        </a:xfrm>
        <a:prstGeom prst="roundRect">
          <a:avLst>
            <a:gd name="adj" fmla="val 10000"/>
          </a:avLst>
        </a:prstGeom>
        <a:solidFill>
          <a:schemeClr val="accent2">
            <a:hueOff val="1542857"/>
            <a:satOff val="0"/>
            <a:lumOff val="1849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Dobře odvedená práce je odměněna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89550" y="2372251"/>
        <a:ext cx="5381213" cy="301630"/>
      </dsp:txXfrm>
    </dsp:sp>
    <dsp:sp modelId="{61D1D9C0-35D6-4FE9-ADEE-E0630117DAE8}">
      <dsp:nvSpPr>
        <dsp:cNvPr id="0" name=""/>
        <dsp:cNvSpPr/>
      </dsp:nvSpPr>
      <dsp:spPr>
        <a:xfrm>
          <a:off x="80166" y="2732558"/>
          <a:ext cx="5399981" cy="540000"/>
        </a:xfrm>
        <a:prstGeom prst="roundRect">
          <a:avLst>
            <a:gd name="adj" fmla="val 10000"/>
          </a:avLst>
        </a:prstGeom>
        <a:solidFill>
          <a:schemeClr val="accent2">
            <a:hueOff val="2057143"/>
            <a:satOff val="0"/>
            <a:lumOff val="2465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Špatný šéf nás neosvobozuje podřízenosti</a:t>
          </a:r>
          <a:r>
            <a:rPr lang="cs-CZ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         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(1.</a:t>
          </a:r>
          <a:r>
            <a:rPr lang="cs-CZ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Petr</a:t>
          </a:r>
          <a:r>
            <a:rPr lang="cs-CZ" sz="2000" b="1" kern="1200" dirty="0" err="1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ův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2</a:t>
          </a:r>
          <a:r>
            <a:rPr lang="cs-CZ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000" b="1" kern="1200" dirty="0">
              <a:solidFill>
                <a:schemeClr val="bg1"/>
              </a:solidFill>
              <a:effectLst>
                <a:glow rad="88900">
                  <a:srgbClr val="760000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18)</a:t>
          </a:r>
          <a:endParaRPr lang="es-ES" sz="2000" kern="1200" dirty="0">
            <a:solidFill>
              <a:schemeClr val="bg1"/>
            </a:solidFill>
            <a:effectLst>
              <a:glow rad="88900">
                <a:srgbClr val="760000"/>
              </a:glow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95982" y="2748374"/>
        <a:ext cx="5368349" cy="508368"/>
      </dsp:txXfrm>
    </dsp:sp>
    <dsp:sp modelId="{B60BED72-B613-4C57-A148-0AD694C1CD32}">
      <dsp:nvSpPr>
        <dsp:cNvPr id="0" name=""/>
        <dsp:cNvSpPr/>
      </dsp:nvSpPr>
      <dsp:spPr>
        <a:xfrm>
          <a:off x="5970704" y="0"/>
          <a:ext cx="5548777" cy="3445402"/>
        </a:xfrm>
        <a:prstGeom prst="roundRect">
          <a:avLst>
            <a:gd name="adj" fmla="val 10000"/>
          </a:avLst>
        </a:prstGeom>
        <a:solidFill>
          <a:schemeClr val="accent5">
            <a:lumMod val="50000"/>
          </a:schemeClr>
        </a:solidFill>
        <a:ln w="12700" cap="flat" cmpd="sng" algn="ctr">
          <a:solidFill>
            <a:schemeClr val="dk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z="-300000" prstMaterial="plastic">
          <a:bevelT prst="relaxedInset"/>
        </a:sp3d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91440" tIns="91440" rIns="91440" bIns="91440" numCol="1" spcCol="1270" anchor="ctr" anchorCtr="0">
          <a:noAutofit/>
        </a:bodyPr>
        <a:lstStyle/>
        <a:p>
          <a:pPr marL="0" lvl="0" indent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Chování 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vedoucího</a:t>
          </a:r>
          <a:b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</a:b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(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list 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Kol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4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1;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list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Ef</a:t>
          </a:r>
          <a:r>
            <a:rPr lang="cs-CZ" sz="2400" b="1" kern="1200" dirty="0" err="1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ezským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6</a:t>
          </a:r>
          <a:r>
            <a:rPr lang="cs-CZ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,</a:t>
          </a:r>
          <a:r>
            <a:rPr lang="es-ES" sz="2400" b="1" kern="1200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9)</a:t>
          </a:r>
          <a:endParaRPr lang="es-ES" sz="2400" kern="1200" dirty="0">
            <a:solidFill>
              <a:schemeClr val="bg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5970704" y="0"/>
        <a:ext cx="5548777" cy="1033620"/>
      </dsp:txXfrm>
    </dsp:sp>
    <dsp:sp modelId="{8DF4DE9F-B95E-4103-AB40-8F17E10604F8}">
      <dsp:nvSpPr>
        <dsp:cNvPr id="0" name=""/>
        <dsp:cNvSpPr/>
      </dsp:nvSpPr>
      <dsp:spPr>
        <a:xfrm>
          <a:off x="6525581" y="1033915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2571429"/>
            <a:satOff val="0"/>
            <a:lumOff val="3081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Vést spravedlností a správností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053740"/>
        <a:ext cx="4399372" cy="637233"/>
      </dsp:txXfrm>
    </dsp:sp>
    <dsp:sp modelId="{D65FEA80-43B9-4CA2-B364-A9FFF24D2693}">
      <dsp:nvSpPr>
        <dsp:cNvPr id="0" name=""/>
        <dsp:cNvSpPr/>
      </dsp:nvSpPr>
      <dsp:spPr>
        <a:xfrm>
          <a:off x="6525581" y="1814934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085714"/>
            <a:satOff val="0"/>
            <a:lumOff val="3698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Nepoužívejte hrozby ani rozmarné požadavky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1834759"/>
        <a:ext cx="4399372" cy="637233"/>
      </dsp:txXfrm>
    </dsp:sp>
    <dsp:sp modelId="{14CB1B19-AB86-4094-84B7-078CAFF35E4B}">
      <dsp:nvSpPr>
        <dsp:cNvPr id="0" name=""/>
        <dsp:cNvSpPr/>
      </dsp:nvSpPr>
      <dsp:spPr>
        <a:xfrm>
          <a:off x="6525581" y="2595953"/>
          <a:ext cx="4439022" cy="676883"/>
        </a:xfrm>
        <a:prstGeom prst="roundRect">
          <a:avLst>
            <a:gd name="adj" fmla="val 10000"/>
          </a:avLst>
        </a:prstGeom>
        <a:solidFill>
          <a:schemeClr val="accent2">
            <a:hueOff val="3600000"/>
            <a:satOff val="0"/>
            <a:lumOff val="4314"/>
            <a:alphaOff val="0"/>
          </a:schemeClr>
        </a:solidFill>
        <a:ln>
          <a:noFill/>
        </a:ln>
        <a:effectLst/>
        <a:scene3d>
          <a:camera prst="orthographicFront">
            <a:rot lat="0" lon="0" rev="0"/>
          </a:camera>
          <a:lightRig rig="contrasting" dir="t">
            <a:rot lat="0" lon="0" rev="1200000"/>
          </a:lightRig>
        </a:scene3d>
        <a:sp3d contourW="19050" prstMaterial="metal">
          <a:bevelT w="88900" h="203200"/>
          <a:bevelB w="165100" h="254000"/>
        </a:sp3d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0800" tIns="38100" rIns="508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solidFill>
                <a:schemeClr val="tx1"/>
              </a:solidFill>
            </a:rPr>
            <a:t>Každý </a:t>
          </a:r>
          <a:r>
            <a:rPr lang="cs-CZ" sz="2000" b="1" kern="1200" dirty="0">
              <a:solidFill>
                <a:schemeClr val="tx1"/>
              </a:solidFill>
            </a:rPr>
            <a:t>vedoucí</a:t>
          </a:r>
          <a:r>
            <a:rPr lang="es-ES" sz="2000" b="1" kern="1200" dirty="0">
              <a:solidFill>
                <a:schemeClr val="tx1"/>
              </a:solidFill>
            </a:rPr>
            <a:t> má nad sebou </a:t>
          </a:r>
          <a:r>
            <a:rPr lang="cs-CZ" sz="2000" b="1" kern="1200" dirty="0">
              <a:solidFill>
                <a:schemeClr val="tx1"/>
              </a:solidFill>
            </a:rPr>
            <a:t>dal</a:t>
          </a:r>
          <a:r>
            <a:rPr lang="es-ES" sz="2000" b="1" kern="1200" dirty="0">
              <a:solidFill>
                <a:schemeClr val="tx1"/>
              </a:solidFill>
            </a:rPr>
            <a:t>š</a:t>
          </a:r>
          <a:r>
            <a:rPr lang="cs-CZ" sz="2000" b="1" kern="1200" dirty="0" err="1">
              <a:solidFill>
                <a:schemeClr val="tx1"/>
              </a:solidFill>
            </a:rPr>
            <a:t>ího</a:t>
          </a:r>
          <a:r>
            <a:rPr lang="es-ES" sz="2000" b="1" kern="1200" dirty="0">
              <a:solidFill>
                <a:schemeClr val="tx1"/>
              </a:solidFill>
            </a:rPr>
            <a:t>, kterému bude odpovědný</a:t>
          </a:r>
          <a:endParaRPr lang="es-ES" sz="2000" kern="1200" dirty="0">
            <a:solidFill>
              <a:schemeClr val="tx1"/>
            </a:solidFill>
          </a:endParaRPr>
        </a:p>
      </dsp:txBody>
      <dsp:txXfrm>
        <a:off x="6545406" y="2615778"/>
        <a:ext cx="4399372" cy="637233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8A7F75-BF4B-4FCD-BA85-F5A9B60E7DCE}">
      <dsp:nvSpPr>
        <dsp:cNvPr id="0" name=""/>
        <dsp:cNvSpPr/>
      </dsp:nvSpPr>
      <dsp:spPr>
        <a:xfrm rot="5400000">
          <a:off x="7739188" y="-3402472"/>
          <a:ext cx="610491" cy="7571232"/>
        </a:xfrm>
        <a:prstGeom prst="round2SameRect">
          <a:avLst/>
        </a:prstGeom>
        <a:solidFill>
          <a:schemeClr val="accent2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2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Potřebujeme "moudrost sh</a:t>
          </a:r>
          <a:r>
            <a:rPr lang="cs-CZ" sz="2000" b="1" kern="1200" dirty="0"/>
            <a:t>ů</a:t>
          </a:r>
          <a:r>
            <a:rPr lang="es-ES" sz="2000" b="1" kern="1200" dirty="0"/>
            <a:t>r</a:t>
          </a:r>
          <a:r>
            <a:rPr lang="cs-CZ" sz="2000" b="1" kern="1200" dirty="0"/>
            <a:t>y</a:t>
          </a:r>
          <a:r>
            <a:rPr lang="es-ES" sz="2000" b="1" kern="1200" dirty="0"/>
            <a:t>" (</a:t>
          </a:r>
          <a:r>
            <a:rPr lang="cs-CZ" sz="2000" b="1" kern="1200" dirty="0"/>
            <a:t>list </a:t>
          </a:r>
          <a:r>
            <a:rPr lang="es-ES" sz="2000" b="1" kern="1200" dirty="0"/>
            <a:t>Jakub</a:t>
          </a:r>
          <a:r>
            <a:rPr lang="cs-CZ" sz="2000" b="1" kern="1200" dirty="0" err="1"/>
            <a:t>ův</a:t>
          </a:r>
          <a:r>
            <a:rPr lang="es-ES" sz="2000" b="1" kern="1200" dirty="0"/>
            <a:t> 3</a:t>
          </a:r>
          <a:r>
            <a:rPr lang="cs-CZ" sz="2000" b="1" kern="1200" dirty="0"/>
            <a:t>,</a:t>
          </a:r>
          <a:r>
            <a:rPr lang="es-ES" sz="2000" b="1" kern="1200" dirty="0"/>
            <a:t>17) ve vztahu</a:t>
          </a:r>
          <a:r>
            <a:rPr lang="cs-CZ" sz="2000" b="1" kern="1200" dirty="0"/>
            <a:t>           </a:t>
          </a:r>
          <a:r>
            <a:rPr lang="es-ES" sz="2000" b="1" kern="1200" dirty="0"/>
            <a:t> s těmi, kteří Ježíše ještě neznají</a:t>
          </a:r>
          <a:endParaRPr lang="es-ES" sz="2000" kern="1200" dirty="0"/>
        </a:p>
      </dsp:txBody>
      <dsp:txXfrm rot="-5400000">
        <a:off x="4258818" y="107700"/>
        <a:ext cx="7541430" cy="550887"/>
      </dsp:txXfrm>
    </dsp:sp>
    <dsp:sp modelId="{A8D35087-1138-41BB-B984-641AFECEDAA6}">
      <dsp:nvSpPr>
        <dsp:cNvPr id="0" name=""/>
        <dsp:cNvSpPr/>
      </dsp:nvSpPr>
      <dsp:spPr>
        <a:xfrm>
          <a:off x="0" y="1586"/>
          <a:ext cx="4258818" cy="763114"/>
        </a:xfrm>
        <a:prstGeom prst="roundRect">
          <a:avLst/>
        </a:prstGeom>
        <a:solidFill>
          <a:schemeClr val="accent2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moudrostí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38838"/>
        <a:ext cx="4184314" cy="688610"/>
      </dsp:txXfrm>
    </dsp:sp>
    <dsp:sp modelId="{E14174BB-E30D-4600-9FBB-E667DFC54DC4}">
      <dsp:nvSpPr>
        <dsp:cNvPr id="0" name=""/>
        <dsp:cNvSpPr/>
      </dsp:nvSpPr>
      <dsp:spPr>
        <a:xfrm rot="5400000">
          <a:off x="7739188" y="-2601202"/>
          <a:ext cx="610491" cy="7571232"/>
        </a:xfrm>
        <a:prstGeom prst="round2SameRect">
          <a:avLst/>
        </a:prstGeom>
        <a:solidFill>
          <a:schemeClr val="accent6">
            <a:lumMod val="20000"/>
            <a:lumOff val="80000"/>
          </a:schemeClr>
        </a:solidFill>
        <a:ln w="28575" cap="flat" cmpd="sng" algn="ctr">
          <a:solidFill>
            <a:schemeClr val="accent6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Naše slova musí být vždy zdvořilá, aby nás s radostí vyslechli</a:t>
          </a:r>
          <a:endParaRPr lang="es-ES" sz="2000" kern="1200" dirty="0"/>
        </a:p>
      </dsp:txBody>
      <dsp:txXfrm rot="-5400000">
        <a:off x="4258818" y="908970"/>
        <a:ext cx="7541430" cy="550887"/>
      </dsp:txXfrm>
    </dsp:sp>
    <dsp:sp modelId="{D9E8B5E5-10FD-4E24-B16A-5B9D410A7989}">
      <dsp:nvSpPr>
        <dsp:cNvPr id="0" name=""/>
        <dsp:cNvSpPr/>
      </dsp:nvSpPr>
      <dsp:spPr>
        <a:xfrm>
          <a:off x="0" y="802856"/>
          <a:ext cx="4258818" cy="763114"/>
        </a:xfrm>
        <a:prstGeom prst="roundRect">
          <a:avLst/>
        </a:prstGeom>
        <a:solidFill>
          <a:schemeClr val="accent6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 příjemnými slovy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840108"/>
        <a:ext cx="4184314" cy="688610"/>
      </dsp:txXfrm>
    </dsp:sp>
    <dsp:sp modelId="{E2C451EC-B2C3-48FD-B127-BEC6F3382808}">
      <dsp:nvSpPr>
        <dsp:cNvPr id="0" name=""/>
        <dsp:cNvSpPr/>
      </dsp:nvSpPr>
      <dsp:spPr>
        <a:xfrm rot="5400000">
          <a:off x="7739188" y="-1799931"/>
          <a:ext cx="610491" cy="7571232"/>
        </a:xfrm>
        <a:prstGeom prst="round2SameRect">
          <a:avLst/>
        </a:prstGeom>
        <a:solidFill>
          <a:schemeClr val="accent4">
            <a:tint val="40000"/>
            <a:hueOff val="0"/>
            <a:satOff val="0"/>
            <a:lumOff val="0"/>
          </a:schemeClr>
        </a:solidFill>
        <a:ln w="28575" cap="flat" cmpd="sng" algn="ctr">
          <a:solidFill>
            <a:schemeClr val="accent4">
              <a:lumMod val="75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Rozhovor musí být vhodný a přizpůsobený osobě i okolnímu prostředí</a:t>
          </a:r>
          <a:endParaRPr lang="es-ES" sz="2000" kern="1200" dirty="0"/>
        </a:p>
      </dsp:txBody>
      <dsp:txXfrm rot="-5400000">
        <a:off x="4258818" y="1710241"/>
        <a:ext cx="7541430" cy="550887"/>
      </dsp:txXfrm>
    </dsp:sp>
    <dsp:sp modelId="{05006578-A89A-41F0-AB82-7F498B23DF20}">
      <dsp:nvSpPr>
        <dsp:cNvPr id="0" name=""/>
        <dsp:cNvSpPr/>
      </dsp:nvSpPr>
      <dsp:spPr>
        <a:xfrm>
          <a:off x="0" y="1604127"/>
          <a:ext cx="4258818" cy="763114"/>
        </a:xfrm>
        <a:prstGeom prst="roundRect">
          <a:avLst/>
        </a:prstGeom>
        <a:solidFill>
          <a:schemeClr val="accent4">
            <a:lumMod val="75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Se slovy "ochucen</a:t>
          </a:r>
          <a:r>
            <a:rPr lang="cs-CZ" sz="2000" b="1" kern="1200" dirty="0" err="1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ými</a:t>
          </a:r>
          <a:r>
            <a:rPr lang="es-ES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 solí"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1641379"/>
        <a:ext cx="4184314" cy="688610"/>
      </dsp:txXfrm>
    </dsp:sp>
    <dsp:sp modelId="{52DEE66C-46B2-48BA-A5F9-382EA5364713}">
      <dsp:nvSpPr>
        <dsp:cNvPr id="0" name=""/>
        <dsp:cNvSpPr/>
      </dsp:nvSpPr>
      <dsp:spPr>
        <a:xfrm rot="5400000">
          <a:off x="7739188" y="-998661"/>
          <a:ext cx="610491" cy="7571232"/>
        </a:xfrm>
        <a:prstGeom prst="round2SameRect">
          <a:avLst/>
        </a:prstGeom>
        <a:solidFill>
          <a:schemeClr val="accent1">
            <a:lumMod val="20000"/>
            <a:lumOff val="80000"/>
          </a:schemeClr>
        </a:solidFill>
        <a:ln w="28575" cap="flat" cmpd="sng" algn="ctr">
          <a:solidFill>
            <a:schemeClr val="accent1">
              <a:lumMod val="50000"/>
            </a:schemeClr>
          </a:solidFill>
          <a:prstDash val="solid"/>
          <a:miter lim="800000"/>
        </a:ln>
        <a:effectLst>
          <a:outerShdw blurRad="50800" dist="38100" dir="2700000" algn="tl" rotWithShape="0">
            <a:prstClr val="black">
              <a:alpha val="40000"/>
            </a:prstClr>
          </a:outerShdw>
        </a:effectLst>
      </dsp:spPr>
      <dsp:style>
        <a:lnRef idx="1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  <dsp:txBody>
        <a:bodyPr spcFirstLastPara="0" vert="horz" wrap="square" lIns="247650" tIns="123825" rIns="247650" bIns="123825" numCol="1" spcCol="1270" anchor="ctr" anchorCtr="0">
          <a:noAutofit/>
        </a:bodyPr>
        <a:lstStyle/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None/>
          </a:pPr>
          <a:r>
            <a:rPr lang="es-ES" sz="2000" b="1" kern="1200" dirty="0"/>
            <a:t>Protože každý člověk je jiný, Duch svatý nám řekne, na co musíme v daném okamžiku reagovat</a:t>
          </a:r>
          <a:endParaRPr lang="es-ES" sz="2000" kern="1200" dirty="0"/>
        </a:p>
      </dsp:txBody>
      <dsp:txXfrm rot="-5400000">
        <a:off x="4258818" y="2511511"/>
        <a:ext cx="7541430" cy="550887"/>
      </dsp:txXfrm>
    </dsp:sp>
    <dsp:sp modelId="{BAE14943-23D3-4138-8B29-09903067F54B}">
      <dsp:nvSpPr>
        <dsp:cNvPr id="0" name=""/>
        <dsp:cNvSpPr/>
      </dsp:nvSpPr>
      <dsp:spPr>
        <a:xfrm>
          <a:off x="0" y="2405397"/>
          <a:ext cx="4258818" cy="763114"/>
        </a:xfrm>
        <a:prstGeom prst="roundRect">
          <a:avLst/>
        </a:prstGeom>
        <a:solidFill>
          <a:schemeClr val="accent1">
            <a:lumMod val="5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38100" rIns="76200" bIns="381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pl-PL" sz="2000" b="1" kern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Odpovídat na každou z nich           podle potřeby</a:t>
          </a:r>
          <a:endParaRPr lang="es-ES" sz="2000" kern="1200" dirty="0"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sp:txBody>
      <dsp:txXfrm>
        <a:off x="37252" y="2442649"/>
        <a:ext cx="4184314" cy="68861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orgChart1">
  <dgm:title val=""/>
  <dgm:desc val=""/>
  <dgm:catLst>
    <dgm:cat type="hierarchy" pri="1000"/>
    <dgm:cat type="convert" pri="6000"/>
  </dgm:catLst>
  <dgm:sampData>
    <dgm:dataModel>
      <dgm:ptLst>
        <dgm:pt modelId="0" type="doc"/>
        <dgm:pt modelId="1">
          <dgm:prSet phldr="1"/>
        </dgm:pt>
        <dgm:pt modelId="2" type="asst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5" srcId="0" destId="1" srcOrd="0" destOrd="0"/>
        <dgm:cxn modelId="6" srcId="1" destId="2" srcOrd="0" destOrd="0"/>
        <dgm:cxn modelId="7" srcId="1" destId="3" srcOrd="1" destOrd="0"/>
        <dgm:cxn modelId="8" srcId="1" destId="4" srcOrd="2" destOrd="0"/>
        <dgm:cxn modelId="9" srcId="1" destId="5" srcOrd="3" destOrd="0"/>
      </dgm:cxnLst>
      <dgm:bg/>
      <dgm:whole/>
    </dgm:dataModel>
  </dgm:sampData>
  <dgm:styleData>
    <dgm:dataModel>
      <dgm:ptLst>
        <dgm:pt modelId="0" type="doc"/>
        <dgm:pt modelId="1"/>
        <dgm:pt modelId="12"/>
        <dgm:pt modelId="13"/>
      </dgm:ptLst>
      <dgm:cxnLst>
        <dgm:cxn modelId="2" srcId="0" destId="1" srcOrd="0" destOrd="0"/>
        <dgm:cxn modelId="16" srcId="1" destId="12" srcOrd="1" destOrd="0"/>
        <dgm:cxn modelId="17" srcId="1" destId="13" srcOrd="2" destOrd="0"/>
      </dgm:cxnLst>
      <dgm:bg/>
      <dgm:whole/>
    </dgm:dataModel>
  </dgm:styleData>
  <dgm:clrData>
    <dgm:dataModel>
      <dgm:ptLst>
        <dgm:pt modelId="0" type="doc"/>
        <dgm:pt modelId="1"/>
        <dgm:pt modelId="11" type="asst"/>
        <dgm:pt modelId="12"/>
        <dgm:pt modelId="13"/>
        <dgm:pt modelId="14"/>
      </dgm:ptLst>
      <dgm:cxnLst>
        <dgm:cxn modelId="2" srcId="0" destId="1" srcOrd="0" destOrd="0"/>
        <dgm:cxn modelId="15" srcId="1" destId="11" srcOrd="0" destOrd="0"/>
        <dgm:cxn modelId="16" srcId="1" destId="12" srcOrd="1" destOrd="0"/>
        <dgm:cxn modelId="17" srcId="1" destId="13" srcOrd="2" destOrd="0"/>
        <dgm:cxn modelId="18" srcId="1" destId="14" srcOrd="2" destOrd="0"/>
      </dgm:cxnLst>
      <dgm:bg/>
      <dgm:whole/>
    </dgm:dataModel>
  </dgm:clrData>
  <dgm:layoutNode name="hierChild1">
    <dgm:varLst>
      <dgm:orgChart val="1"/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des" forName="rootComposite1" refType="w" fact="10"/>
      <dgm:constr type="h" for="des" forName="rootComposite1" refType="w" refFor="des" refForName="rootComposite1" fact="0.5"/>
      <dgm:constr type="w" for="des" forName="rootComposite" refType="w" fact="10"/>
      <dgm:constr type="h" for="des" forName="rootComposite" refType="w" refFor="des" refForName="rootComposite1" fact="0.5"/>
      <dgm:constr type="w" for="des" forName="rootComposite3" refType="w" fact="10"/>
      <dgm:constr type="h" for="des" forName="rootComposite3" refType="w" refFor="des" refForName="rootComposite1" fact="0.5"/>
      <dgm:constr type="primFontSz" for="des" ptType="node" op="equ"/>
      <dgm:constr type="sp" for="des" op="equ"/>
      <dgm:constr type="sp" for="des" forName="hierRoot1" refType="w" refFor="des" refForName="rootComposite1" fact="0.21"/>
      <dgm:constr type="sp" for="des" forName="hierRoot2" refType="sp" refFor="des" refForName="hierRoot1"/>
      <dgm:constr type="sp" for="des" forName="hierRoot3" refType="sp" refFor="des" refForName="hierRoot1"/>
      <dgm:constr type="sibSp" refType="w" refFor="des" refForName="rootComposite1" fact="0.21"/>
      <dgm:constr type="sibSp" for="des" forName="hierChild2" refType="sibSp"/>
      <dgm:constr type="sibSp" for="des" forName="hierChild3" refType="sibSp"/>
      <dgm:constr type="sibSp" for="des" forName="hierChild4" refType="sibSp"/>
      <dgm:constr type="sibSp" for="des" forName="hierChild5" refType="sibSp"/>
      <dgm:constr type="sibSp" for="des" forName="hierChild6" refType="sibSp"/>
      <dgm:constr type="sibSp" for="des" forName="hierChild7" refType="sibSp"/>
      <dgm:constr type="secSibSp" refType="w" refFor="des" refForName="rootComposite1" fact="0.21"/>
      <dgm:constr type="secSibSp" for="des" forName="hierChild2" refType="secSibSp"/>
      <dgm:constr type="secSibSp" for="des" forName="hierChild3" refType="secSibSp"/>
      <dgm:constr type="secSibSp" for="des" forName="hierChild4" refType="secSibSp"/>
      <dgm:constr type="secSibSp" for="des" forName="hierChild5" refType="secSibSp"/>
      <dgm:constr type="secSibSp" for="des" forName="hierChild6" refType="secSibSp"/>
      <dgm:constr type="secSibSp" for="des" forName="hierChild7" refType="secSibSp"/>
    </dgm:constrLst>
    <dgm:ruleLst/>
    <dgm:forEach name="Name3" axis="ch">
      <dgm:forEach name="Name4" axis="self" ptType="node">
        <dgm:layoutNode name="hierRoot1">
          <dgm:varLst>
            <dgm:hierBranch val="init"/>
          </dgm:varLst>
          <dgm:choose name="Name5">
            <dgm:if name="Name6" func="var" arg="hierBranch" op="equ" val="l">
              <dgm:choose name="Name7">
                <dgm:if name="Name8" axis="ch" ptType="asst" func="cnt" op="gte" val="1">
                  <dgm:alg type="hierRoot">
                    <dgm:param type="hierAlign" val="tR"/>
                  </dgm:alg>
                  <dgm:constrLst>
                    <dgm:constr type="alignOff" val="0.65"/>
                  </dgm:constrLst>
                </dgm:if>
                <dgm:else name="Name9">
                  <dgm:alg type="hierRoot">
                    <dgm:param type="hierAlign" val="tR"/>
                  </dgm:alg>
                  <dgm:constrLst>
                    <dgm:constr type="alignOff" val="0.25"/>
                  </dgm:constrLst>
                </dgm:else>
              </dgm:choose>
            </dgm:if>
            <dgm:if name="Name10" func="var" arg="hierBranch" op="equ" val="r">
              <dgm:choose name="Name11">
                <dgm:if name="Name12" axis="ch" ptType="asst" func="cnt" op="gte" val="1">
                  <dgm:alg type="hierRoot">
                    <dgm:param type="hierAlign" val="tL"/>
                  </dgm:alg>
                  <dgm:constrLst>
                    <dgm:constr type="alignOff" val="0.65"/>
                  </dgm:constrLst>
                </dgm:if>
                <dgm:else name="Name13">
                  <dgm:alg type="hierRoot">
                    <dgm:param type="hierAlign" val="tL"/>
                  </dgm:alg>
                  <dgm:constrLst>
                    <dgm:constr type="alignOff" val="0.25"/>
                  </dgm:constrLst>
                </dgm:else>
              </dgm:choose>
            </dgm:if>
            <dgm:if name="Name14" func="var" arg="hierBranch" op="equ" val="hang">
              <dgm:alg type="hierRoot"/>
              <dgm:constrLst>
                <dgm:constr type="alignOff" val="0.65"/>
              </dgm:constrLst>
            </dgm:if>
            <dgm:else name="Name15">
              <dgm:alg type="hierRoot"/>
              <dgm:constrLst>
                <dgm:constr type="alignOff"/>
                <dgm:constr type="bendDist" for="des" ptType="parTrans" refType="sp" fact="0.5"/>
              </dgm:constrLst>
            </dgm:else>
          </dgm:choose>
          <dgm:shape xmlns:r="http://schemas.openxmlformats.org/officeDocument/2006/relationships" r:blip="">
            <dgm:adjLst/>
          </dgm:shape>
          <dgm:presOf/>
          <dgm:ruleLst/>
          <dgm:layoutNode name="rootComposite1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16">
              <dgm:if name="Name17" func="var" arg="hierBranch" op="equ" val="init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8" func="var" arg="hierBranch" op="equ" val="l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if name="Name19" func="var" arg="hierBranch" op="equ" val="r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l" for="ch" forName="rootConnector1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if>
              <dgm:else name="Name20">
                <dgm:constrLst>
                  <dgm:constr type="l" for="ch" forName="rootText1"/>
                  <dgm:constr type="t" for="ch" forName="rootText1"/>
                  <dgm:constr type="w" for="ch" forName="rootText1" refType="w"/>
                  <dgm:constr type="h" for="ch" forName="rootText1" refType="h"/>
                  <dgm:constr type="r" for="ch" forName="rootConnector1" refType="w"/>
                  <dgm:constr type="t" for="ch" forName="rootConnector1"/>
                  <dgm:constr type="w" for="ch" forName="rootConnector1" refType="w" refFor="ch" refForName="rootText1" fact="0.2"/>
                  <dgm:constr type="h" for="ch" forName="rootConnector1" refType="h" refFor="ch" refForName="rootText1"/>
                </dgm:constrLst>
              </dgm:else>
            </dgm:choose>
            <dgm:ruleLst/>
            <dgm:layoutNode name="rootText1" styleLbl="node0">
              <dgm:varLst>
                <dgm:chPref val="3"/>
              </dgm:varLst>
              <dgm:alg type="tx"/>
              <dgm:shape xmlns:r="http://schemas.openxmlformats.org/officeDocument/2006/relationships" type="rect" r:blip="">
                <dgm:adjLst/>
              </dgm:shape>
              <dgm:presOf axis="self" ptType="node" cnt="1"/>
              <dgm:constrLst>
                <dgm:constr type="primFontSz" val="65"/>
                <dgm:constr type="lMarg" refType="primFontSz" fact="0.05"/>
                <dgm:constr type="rMarg" refType="primFontSz" fact="0.05"/>
                <dgm:constr type="tMarg" refType="primFontSz" fact="0.05"/>
                <dgm:constr type="bMarg" refType="primFontSz" fact="0.05"/>
              </dgm:constrLst>
              <dgm:ruleLst>
                <dgm:rule type="primFontSz" val="5" fact="NaN" max="NaN"/>
              </dgm:ruleLst>
            </dgm:layoutNode>
            <dgm:layoutNode name="rootConnector1" moveWith="rootText1">
              <dgm:alg type="sp"/>
              <dgm:shape xmlns:r="http://schemas.openxmlformats.org/officeDocument/2006/relationships" type="rect" r:blip="" hideGeom="1">
                <dgm:adjLst/>
              </dgm:shape>
              <dgm:presOf axis="self" ptType="node" cnt="1"/>
              <dgm:constrLst/>
              <dgm:ruleLst/>
            </dgm:layoutNode>
          </dgm:layoutNode>
          <dgm:layoutNode name="hierChild2">
            <dgm:choose name="Name21">
              <dgm:if name="Name22" func="var" arg="hierBranch" op="equ" val="l">
                <dgm:alg type="hierChild">
                  <dgm:param type="chAlign" val="r"/>
                  <dgm:param type="linDir" val="fromT"/>
                </dgm:alg>
              </dgm:if>
              <dgm:if name="Name23" func="var" arg="hierBranch" op="equ" val="r">
                <dgm:alg type="hierChild">
                  <dgm:param type="chAlign" val="l"/>
                  <dgm:param type="linDir" val="fromT"/>
                </dgm:alg>
              </dgm:if>
              <dgm:if name="Name24" func="var" arg="hierBranch" op="equ" val="hang">
                <dgm:choose name="Name25">
                  <dgm:if name="Name26" func="var" arg="dir" op="equ" val="norm">
                    <dgm:alg type="hierChild">
                      <dgm:param type="chAlign" val="l"/>
                      <dgm:param type="linDir" val="fromL"/>
                      <dgm:param type="secChAlign" val="t"/>
                      <dgm:param type="secLinDir" val="fromT"/>
                    </dgm:alg>
                  </dgm:if>
                  <dgm:else name="Name27">
                    <dgm:alg type="hierChild">
                      <dgm:param type="chAlign" val="l"/>
                      <dgm:param type="linDir" val="fromR"/>
                      <dgm:param type="secChAlign" val="t"/>
                      <dgm:param type="secLinDir" val="fromT"/>
                    </dgm:alg>
                  </dgm:else>
                </dgm:choose>
              </dgm:if>
              <dgm:else name="Name28">
                <dgm:choose name="Name29">
                  <dgm:if name="Name30" func="var" arg="dir" op="equ" val="norm">
                    <dgm:alg type="hierChild"/>
                  </dgm:if>
                  <dgm:else name="Name31">
                    <dgm:alg type="hierChild">
                      <dgm:param type="linDir" val="fromR"/>
                    </dgm:alg>
                  </dgm:else>
                </dgm:choose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a" axis="ch" ptType="nonAsst">
              <dgm:forEach name="Name32" axis="precedSib" ptType="parTrans" st="-1" cnt="1">
                <dgm:choose name="Name33">
                  <dgm:if name="Name34" func="var" arg="hierBranch" op="equ" val="std">
                    <dgm:layoutNode name="Name35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tCtr"/>
                        <dgm:param type="bendPt" val="end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36" func="var" arg="hierBranch" op="equ" val="init">
                    <dgm:layoutNode name="Name37">
                      <dgm:choose name="Name38">
                        <dgm:if name="Name39" axis="self" func="depth" op="lte" val="2">
                          <dgm:alg type="conn">
                            <dgm:param type="connRout" val="bend"/>
                            <dgm:param type="dim" val="1D"/>
                            <dgm:param type="endSty" val="noArr"/>
                            <dgm:param type="begPts" val="bCtr"/>
                            <dgm:param type="endPts" val="tCtr"/>
                            <dgm:param type="bendPt" val="end"/>
                          </dgm:alg>
                        </dgm:if>
                        <dgm:else name="Name40">
                          <dgm:choose name="Name41">
                            <dgm:if name="Name42" axis="par des" func="maxDepth" op="lte" val="1">
                              <dgm:choose name="Name43">
                                <dgm:if name="Name44" axis="par ch" ptType="node asst" func="cnt" op="gte" val="1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</dgm:alg>
                                </dgm:if>
                                <dgm:else name="Name45">
                                  <dgm:alg type="conn">
                                    <dgm:param type="connRout" val="bend"/>
                                    <dgm:param type="dim" val="1D"/>
                                    <dgm:param type="endSty" val="noArr"/>
                                    <dgm:param type="begPts" val="bCtr"/>
                                    <dgm:param type="endPts" val="midL midR"/>
                                    <dgm:param type="srcNode" val="rootConnector"/>
                                  </dgm:alg>
                                </dgm:else>
                              </dgm:choose>
                            </dgm:if>
                            <dgm:else name="Name46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tCtr"/>
                                <dgm:param type="bendPt" val="end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if name="Name47" func="var" arg="hierBranch" op="equ" val="hang">
                    <dgm:layoutNode name="Name48">
                      <dgm:alg type="conn">
                        <dgm:param type="connRout" val="bend"/>
                        <dgm:param type="dim" val="1D"/>
                        <dgm:param type="endSty" val="noArr"/>
                        <dgm:param type="begPts" val="bCtr"/>
                        <dgm:param type="endPts" val="midL midR"/>
                      </dgm:alg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if>
                  <dgm:else name="Name49">
                    <dgm:layoutNode name="Name50">
                      <dgm:choose name="Name51">
                        <dgm:if name="Name52" axis="self" func="depth" op="lte" val="2">
                          <dgm:choose name="Name53">
                            <dgm:if name="Name54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5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1"/>
                              </dgm:alg>
                            </dgm:else>
                          </dgm:choose>
                        </dgm:if>
                        <dgm:else name="Name56">
                          <dgm:choose name="Name57">
                            <dgm:if name="Name58" axis="par ch" ptType="node asst" func="cnt" op="gte" val="1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</dgm:alg>
                            </dgm:if>
                            <dgm:else name="Name59">
                              <dgm:alg type="conn">
                                <dgm:param type="connRout" val="bend"/>
                                <dgm:param type="dim" val="1D"/>
                                <dgm:param type="endSty" val="noArr"/>
                                <dgm:param type="begPts" val="bCtr"/>
                                <dgm:param type="endPts" val="midL midR"/>
                                <dgm:param type="srcNode" val="rootConnector"/>
                              </dgm:alg>
                            </dgm:else>
                          </dgm:choose>
                        </dgm:else>
                      </dgm:choose>
                      <dgm:shape xmlns:r="http://schemas.openxmlformats.org/officeDocument/2006/relationships" type="conn" r:blip="" zOrderOff="-99999">
                        <dgm:adjLst/>
                      </dgm:shape>
                      <dgm:presOf axis="self"/>
                      <dgm:constrLst>
                        <dgm:constr type="begPad"/>
                        <dgm:constr type="endPad"/>
                      </dgm:constrLst>
                      <dgm:ruleLst/>
                    </dgm:layoutNode>
                  </dgm:else>
                </dgm:choose>
              </dgm:forEach>
              <dgm:layoutNode name="hierRoot2">
                <dgm:varLst>
                  <dgm:hierBranch val="init"/>
                </dgm:varLst>
                <dgm:choose name="Name60">
                  <dgm:if name="Name61" func="var" arg="hierBranch" op="equ" val="l">
                    <dgm:choose name="Name62">
                      <dgm:if name="Name63" axis="ch" ptType="asst" func="cnt" op="gte" val="1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4">
                        <dgm:alg type="hierRoot">
                          <dgm:param type="hierAlign" val="tR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5" func="var" arg="hierBranch" op="equ" val="r">
                    <dgm:choose name="Name66">
                      <dgm:if name="Name67" axis="ch" ptType="asst" func="cnt" op="g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68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25"/>
                        </dgm:constrLst>
                      </dgm:else>
                    </dgm:choose>
                  </dgm:if>
                  <dgm:if name="Name69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70" func="var" arg="hierBranch" op="equ" val="init">
                    <dgm:choose name="Name71">
                      <dgm:if name="Name72" axis="des" func="maxDepth" op="lte" val="1">
                        <dgm:choose name="Name73">
                          <dgm:if name="Name74" axis="ch" ptType="asst" func="cnt" op="gte" val="1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65"/>
                            </dgm:constrLst>
                          </dgm:if>
                          <dgm:else name="Name75">
                            <dgm:alg type="hierRoot">
                              <dgm:param type="hierAlign" val="tL"/>
                            </dgm:alg>
                            <dgm:shape xmlns:r="http://schemas.openxmlformats.org/officeDocument/2006/relationships" r:blip="">
                              <dgm:adjLst/>
                            </dgm:shape>
                            <dgm:presOf/>
                            <dgm:constrLst>
                              <dgm:constr type="alignOff" val="0.25"/>
                            </dgm:constrLst>
                          </dgm:else>
                        </dgm:choose>
                      </dgm:if>
                      <dgm:else name="Name76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77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else>
                </dgm:choose>
                <dgm:ruleLst/>
                <dgm:layoutNode name="rootComposite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78">
                    <dgm:if name="Name79" func="var" arg="hierBranch" op="equ" val="init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0" func="var" arg="hierBranch" op="equ" val="l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if name="Name81" func="var" arg="hierBranch" op="equ" val="r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l" for="ch" forName="rootConnector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if>
                    <dgm:else name="Name82">
                      <dgm:constrLst>
                        <dgm:constr type="l" for="ch" forName="rootText"/>
                        <dgm:constr type="t" for="ch" forName="rootText"/>
                        <dgm:constr type="w" for="ch" forName="rootText" refType="w"/>
                        <dgm:constr type="h" for="ch" forName="rootText" refType="h"/>
                        <dgm:constr type="r" for="ch" forName="rootConnector" refType="w"/>
                        <dgm:constr type="t" for="ch" forName="rootConnector"/>
                        <dgm:constr type="w" for="ch" forName="rootConnector" refType="w" refFor="ch" refForName="rootText" fact="0.2"/>
                        <dgm:constr type="h" for="ch" forName="rootConnector" refType="h" refFor="ch" refForName="rootText"/>
                      </dgm:constrLst>
                    </dgm:else>
                  </dgm:choose>
                  <dgm:ruleLst/>
                  <dgm:layoutNode name="rootText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" moveWith="rootText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4">
                  <dgm:choose name="Name83">
                    <dgm:if name="Name84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85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86" func="var" arg="hierBranch" op="equ" val="hang">
                      <dgm:choose name="Name87">
                        <dgm:if name="Name88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89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90" func="var" arg="hierBranch" op="equ" val="std">
                      <dgm:choose name="Name91">
                        <dgm:if name="Name92" func="var" arg="dir" op="equ" val="norm">
                          <dgm:alg type="hierChild"/>
                        </dgm:if>
                        <dgm:else name="Name93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94" func="var" arg="hierBranch" op="equ" val="init">
                      <dgm:choose name="Name95">
                        <dgm:if name="Name96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97">
                          <dgm:choose name="Name98">
                            <dgm:if name="Name99" func="var" arg="dir" op="equ" val="norm">
                              <dgm:alg type="hierChild"/>
                            </dgm:if>
                            <dgm:else name="Name100">
                              <dgm:alg type="hierChild">
                                <dgm:param type="linDir" val="fromR"/>
                              </dgm:alg>
                            </dgm:else>
                          </dgm:choose>
                        </dgm:else>
                      </dgm:choose>
                    </dgm:if>
                    <dgm:else name="Name101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2" ref="rep2a"/>
                </dgm:layoutNode>
                <dgm:layoutNode name="hierChild5">
                  <dgm:choose name="Name103">
                    <dgm:if name="Name104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05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06" ref="rep2b"/>
                </dgm:layoutNode>
              </dgm:layoutNode>
            </dgm:forEach>
          </dgm:layoutNode>
          <dgm:layoutNode name="hierChild3">
            <dgm:choose name="Name107">
              <dgm:if name="Name108" func="var" arg="dir" op="equ" val="norm">
                <dgm:alg type="hierChild">
                  <dgm:param type="chAlign" val="l"/>
                  <dgm:param type="linDir" val="fromL"/>
                  <dgm:param type="secChAlign" val="t"/>
                  <dgm:param type="secLinDir" val="fromT"/>
                </dgm:alg>
              </dgm:if>
              <dgm:else name="Name109">
                <dgm:alg type="hierChild">
                  <dgm:param type="chAlign" val="l"/>
                  <dgm:param type="linDir" val="fromR"/>
                  <dgm:param type="secChAlign" val="t"/>
                  <dgm:param type="secLinDir" val="fromT"/>
                </dgm:alg>
              </dgm:else>
            </dgm:choose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rep2b" axis="ch" ptType="asst">
              <dgm:forEach name="Name110" axis="precedSib" ptType="parTrans" st="-1" cnt="1">
                <dgm:layoutNode name="Name111">
                  <dgm:alg type="conn">
                    <dgm:param type="connRout" val="bend"/>
                    <dgm:param type="dim" val="1D"/>
                    <dgm:param type="endSty" val="noArr"/>
                    <dgm:param type="begPts" val="bCtr"/>
                    <dgm:param type="endPts" val="midL midR"/>
                  </dgm:alg>
                  <dgm:shape xmlns:r="http://schemas.openxmlformats.org/officeDocument/2006/relationships" type="conn" r:blip="" zOrderOff="-99999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layoutNode name="hierRoot3">
                <dgm:varLst>
                  <dgm:hierBranch val="init"/>
                </dgm:varLst>
                <dgm:choose name="Name112">
                  <dgm:if name="Name113" func="var" arg="hierBranch" op="equ" val="l">
                    <dgm:alg type="hierRoot">
                      <dgm:param type="hierAlign" val="tR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4" func="var" arg="hierBranch" op="equ" val="r">
                    <dgm:alg type="hierRoot">
                      <dgm:param type="hierAlign" val="tL"/>
                    </dgm:alg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5" func="var" arg="hierBranch" op="equ" val="hang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 val="0.65"/>
                    </dgm:constrLst>
                  </dgm:if>
                  <dgm:if name="Name116" func="var" arg="hierBranch" op="equ" val="std">
                    <dgm:alg type="hierRoot"/>
                    <dgm:shape xmlns:r="http://schemas.openxmlformats.org/officeDocument/2006/relationships" r:blip="">
                      <dgm:adjLst/>
                    </dgm:shape>
                    <dgm:presOf/>
                    <dgm:constrLst>
                      <dgm:constr type="alignOff"/>
                      <dgm:constr type="bendDist" for="des" ptType="parTrans" refType="sp" fact="0.5"/>
                    </dgm:constrLst>
                  </dgm:if>
                  <dgm:if name="Name117" func="var" arg="hierBranch" op="equ" val="init">
                    <dgm:choose name="Name118">
                      <dgm:if name="Name119" axis="des" func="maxDepth" op="lte" val="1">
                        <dgm:alg type="hierRoot">
                          <dgm:param type="hierAlign" val="tL"/>
                        </dgm:alg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 val="0.65"/>
                        </dgm:constrLst>
                      </dgm:if>
                      <dgm:else name="Name120">
                        <dgm:alg type="hierRoot"/>
                        <dgm:shape xmlns:r="http://schemas.openxmlformats.org/officeDocument/2006/relationships" r:blip="">
                          <dgm:adjLst/>
                        </dgm:shape>
                        <dgm:presOf/>
                        <dgm:constrLst>
                          <dgm:constr type="alignOff"/>
                          <dgm:constr type="bendDist" for="des" ptType="parTrans" refType="sp" fact="0.5"/>
                        </dgm:constrLst>
                      </dgm:else>
                    </dgm:choose>
                  </dgm:if>
                  <dgm:else name="Name121"/>
                </dgm:choose>
                <dgm:ruleLst/>
                <dgm:layoutNode name="rootComposite3">
                  <dgm:alg type="composite"/>
                  <dgm:shape xmlns:r="http://schemas.openxmlformats.org/officeDocument/2006/relationships" r:blip="">
                    <dgm:adjLst/>
                  </dgm:shape>
                  <dgm:presOf axis="self" ptType="node" cnt="1"/>
                  <dgm:choose name="Name122">
                    <dgm:if name="Name123" func="var" arg="hierBranch" op="equ" val="init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4" func="var" arg="hierBranch" op="equ" val="l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if name="Name125" func="var" arg="hierBranch" op="equ" val="r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l" for="ch" forName="rootConnector3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if>
                    <dgm:else name="Name126">
                      <dgm:constrLst>
                        <dgm:constr type="l" for="ch" forName="rootText3"/>
                        <dgm:constr type="t" for="ch" forName="rootText3"/>
                        <dgm:constr type="w" for="ch" forName="rootText3" refType="w"/>
                        <dgm:constr type="h" for="ch" forName="rootText3" refType="h"/>
                        <dgm:constr type="r" for="ch" forName="rootConnector3" refType="w"/>
                        <dgm:constr type="t" for="ch" forName="rootConnector3"/>
                        <dgm:constr type="w" for="ch" forName="rootConnector3" refType="w" refFor="ch" refForName="rootText3" fact="0.2"/>
                        <dgm:constr type="h" for="ch" forName="rootConnector3" refType="h" refFor="ch" refForName="rootText3"/>
                      </dgm:constrLst>
                    </dgm:else>
                  </dgm:choose>
                  <dgm:ruleLst/>
                  <dgm:layoutNode name="rootText3">
                    <dgm:varLst>
                      <dgm:chPref val="3"/>
                    </dgm:varLst>
                    <dgm:alg type="tx"/>
                    <dgm:shape xmlns:r="http://schemas.openxmlformats.org/officeDocument/2006/relationships" type="rect" r:blip="">
                      <dgm:adjLst/>
                    </dgm:shape>
                    <dgm:presOf axis="self" ptType="node" cnt="1"/>
                    <dgm:constrLst>
                      <dgm:constr type="primFontSz" val="65"/>
                      <dgm:constr type="lMarg" refType="primFontSz" fact="0.05"/>
                      <dgm:constr type="rMarg" refType="primFontSz" fact="0.05"/>
                      <dgm:constr type="tMarg" refType="primFontSz" fact="0.05"/>
                      <dgm:constr type="bMarg" refType="primFontSz" fact="0.05"/>
                    </dgm:constrLst>
                    <dgm:ruleLst>
                      <dgm:rule type="primFontSz" val="5" fact="NaN" max="NaN"/>
                    </dgm:ruleLst>
                  </dgm:layoutNode>
                  <dgm:layoutNode name="rootConnector3" moveWith="rootText1">
                    <dgm:alg type="sp"/>
                    <dgm:shape xmlns:r="http://schemas.openxmlformats.org/officeDocument/2006/relationships" type="rect" r:blip="" hideGeom="1">
                      <dgm:adjLst/>
                    </dgm:shape>
                    <dgm:presOf axis="self" ptType="node" cnt="1"/>
                    <dgm:constrLst/>
                    <dgm:ruleLst/>
                  </dgm:layoutNode>
                </dgm:layoutNode>
                <dgm:layoutNode name="hierChild6">
                  <dgm:choose name="Name127">
                    <dgm:if name="Name128" func="var" arg="hierBranch" op="equ" val="l">
                      <dgm:alg type="hierChild">
                        <dgm:param type="chAlign" val="r"/>
                        <dgm:param type="linDir" val="fromT"/>
                      </dgm:alg>
                    </dgm:if>
                    <dgm:if name="Name129" func="var" arg="hierBranch" op="equ" val="r">
                      <dgm:alg type="hierChild">
                        <dgm:param type="chAlign" val="l"/>
                        <dgm:param type="linDir" val="fromT"/>
                      </dgm:alg>
                    </dgm:if>
                    <dgm:if name="Name130" func="var" arg="hierBranch" op="equ" val="hang">
                      <dgm:choose name="Name131">
                        <dgm:if name="Name132" func="var" arg="dir" op="equ" val="norm">
                          <dgm:alg type="hierChild">
                            <dgm:param type="chAlign" val="l"/>
                            <dgm:param type="linDir" val="fromL"/>
                            <dgm:param type="secChAlign" val="t"/>
                            <dgm:param type="secLinDir" val="fromT"/>
                          </dgm:alg>
                        </dgm:if>
                        <dgm:else name="Name133">
                          <dgm:alg type="hierChild">
                            <dgm:param type="chAlign" val="l"/>
                            <dgm:param type="linDir" val="fromR"/>
                            <dgm:param type="secChAlign" val="t"/>
                            <dgm:param type="secLinDir" val="fromT"/>
                          </dgm:alg>
                        </dgm:else>
                      </dgm:choose>
                    </dgm:if>
                    <dgm:if name="Name134" func="var" arg="hierBranch" op="equ" val="std">
                      <dgm:choose name="Name135">
                        <dgm:if name="Name136" func="var" arg="dir" op="equ" val="norm">
                          <dgm:alg type="hierChild"/>
                        </dgm:if>
                        <dgm:else name="Name137">
                          <dgm:alg type="hierChild">
                            <dgm:param type="linDir" val="fromR"/>
                          </dgm:alg>
                        </dgm:else>
                      </dgm:choose>
                    </dgm:if>
                    <dgm:if name="Name138" func="var" arg="hierBranch" op="equ" val="init">
                      <dgm:choose name="Name139">
                        <dgm:if name="Name140" axis="des" func="maxDepth" op="lte" val="1">
                          <dgm:alg type="hierChild">
                            <dgm:param type="chAlign" val="l"/>
                            <dgm:param type="linDir" val="fromT"/>
                          </dgm:alg>
                        </dgm:if>
                        <dgm:else name="Name141">
                          <dgm:alg type="hierChild"/>
                        </dgm:else>
                      </dgm:choose>
                    </dgm:if>
                    <dgm:else name="Name142"/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3" ref="rep2a"/>
                </dgm:layoutNode>
                <dgm:layoutNode name="hierChild7">
                  <dgm:choose name="Name144">
                    <dgm:if name="Name145" func="var" arg="dir" op="equ" val="norm">
                      <dgm:alg type="hierChild">
                        <dgm:param type="chAlign" val="l"/>
                        <dgm:param type="linDir" val="fromL"/>
                        <dgm:param type="secChAlign" val="t"/>
                        <dgm:param type="secLinDir" val="fromT"/>
                      </dgm:alg>
                    </dgm:if>
                    <dgm:else name="Name146">
                      <dgm:alg type="hierChild">
                        <dgm:param type="chAlign" val="l"/>
                        <dgm:param type="linDir" val="fromR"/>
                        <dgm:param type="secChAlign" val="t"/>
                        <dgm:param type="secLinDir" val="fromT"/>
                      </dgm:alg>
                    </dgm:else>
                  </dgm:choose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  <dgm:forEach name="Name147" ref="rep2b"/>
                </dgm:layoutNode>
              </dgm:layoutNode>
            </dgm:forEach>
          </dgm:layoutNode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hierarchy3">
  <dgm:title val=""/>
  <dgm:desc val=""/>
  <dgm:catLst>
    <dgm:cat type="hierarchy" pri="7000"/>
    <dgm:cat type="list" pri="23000"/>
    <dgm:cat type="relationship" pri="15000"/>
    <dgm:cat type="convert" pri="7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</dgm:ptLst>
      <dgm:cxnLst>
        <dgm:cxn modelId="4" srcId="0" destId="1" srcOrd="0" destOrd="0"/>
        <dgm:cxn modelId="5" srcId="1" destId="11" srcOrd="0" destOrd="0"/>
        <dgm:cxn modelId="6" srcId="1" destId="12" srcOrd="1" destOrd="0"/>
        <dgm:cxn modelId="7" srcId="0" destId="2" srcOrd="1" destOrd="0"/>
        <dgm:cxn modelId="8" srcId="2" destId="21" srcOrd="0" destOrd="0"/>
        <dgm:cxn modelId="9" srcId="2" destId="2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diagram">
    <dgm:varLst>
      <dgm:chPref val="1"/>
      <dgm:dir/>
      <dgm:animOne val="branch"/>
      <dgm:animLvl val="lvl"/>
      <dgm:resizeHandles/>
    </dgm:varLst>
    <dgm:choose name="Name0">
      <dgm:if name="Name1" func="var" arg="dir" op="equ" val="norm">
        <dgm:alg type="hierChild">
          <dgm:param type="linDir" val="fromL"/>
        </dgm:alg>
      </dgm:if>
      <dgm:else name="Name2">
        <dgm:alg type="hierChild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primFontSz" for="des" forName="rootText" op="equ" val="65"/>
      <dgm:constr type="primFontSz" for="des" forName="childText" op="equ" val="65"/>
      <dgm:constr type="w" for="des" forName="rootComposite" refType="w"/>
      <dgm:constr type="h" for="des" forName="rootComposite" refType="w" fact="0.5"/>
      <dgm:constr type="w" for="des" forName="childText" refType="w" refFor="des" refForName="rootComposite" fact="0.8"/>
      <dgm:constr type="h" for="des" forName="childText" refType="h" refFor="des" refForName="rootComposite"/>
      <dgm:constr type="sibSp" refType="w" refFor="des" refForName="rootComposite" fact="0.25"/>
      <dgm:constr type="sibSp" for="des" forName="childShape" refType="h" refFor="des" refForName="childText" fact="0.25"/>
      <dgm:constr type="sp" for="des" forName="root" refType="h" refFor="des" refForName="childText" fact="0.25"/>
    </dgm:constrLst>
    <dgm:ruleLst/>
    <dgm:forEach name="Name3" axis="ch">
      <dgm:forEach name="Name4" axis="self" ptType="node" cnt="1">
        <dgm:layoutNode name="root">
          <dgm:choose name="Name5">
            <dgm:if name="Name6" func="var" arg="dir" op="equ" val="norm">
              <dgm:alg type="hierRoot">
                <dgm:param type="hierAlign" val="tL"/>
              </dgm:alg>
            </dgm:if>
            <dgm:else name="Name7">
              <dgm:alg type="hierRoot">
                <dgm:param type="hierAlign" val="tR"/>
              </dgm:alg>
            </dgm:else>
          </dgm:choose>
          <dgm:shape xmlns:r="http://schemas.openxmlformats.org/officeDocument/2006/relationships" r:blip="">
            <dgm:adjLst/>
          </dgm:shape>
          <dgm:presOf/>
          <dgm:constrLst>
            <dgm:constr type="alignOff" val="0.2"/>
          </dgm:constrLst>
          <dgm:ruleLst/>
          <dgm:layoutNode name="rootComposite">
            <dgm:alg type="composite"/>
            <dgm:shape xmlns:r="http://schemas.openxmlformats.org/officeDocument/2006/relationships" r:blip="">
              <dgm:adjLst/>
            </dgm:shape>
            <dgm:presOf axis="self" ptType="node" cnt="1"/>
            <dgm:choose name="Name8">
              <dgm:if name="Name9" func="var" arg="dir" op="equ" val="norm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l" for="ch" forName="rootConnector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if>
              <dgm:else name="Name10">
                <dgm:constrLst>
                  <dgm:constr type="l" for="ch" forName="rootText"/>
                  <dgm:constr type="t" for="ch" forName="rootText"/>
                  <dgm:constr type="w" for="ch" forName="rootText" refType="w"/>
                  <dgm:constr type="h" for="ch" forName="rootText" refType="h"/>
                  <dgm:constr type="r" for="ch" forName="rootConnector" refType="w"/>
                  <dgm:constr type="t" for="ch" forName="rootConnector"/>
                  <dgm:constr type="w" for="ch" forName="rootConnector" refType="w" refFor="ch" refForName="rootText" fact="0.2"/>
                  <dgm:constr type="h" for="ch" forName="rootConnector" refType="h" refFor="ch" refForName="rootText"/>
                </dgm:constrLst>
              </dgm:else>
            </dgm:choose>
            <dgm:ruleLst/>
            <dgm:layoutNode name="rootText" styleLbl="node1">
              <dgm:alg type="tx"/>
              <dgm:shape xmlns:r="http://schemas.openxmlformats.org/officeDocument/2006/relationships" type="roundRect" r:blip="">
                <dgm:adjLst>
                  <dgm:adj idx="1" val="0.1"/>
                </dgm:adjLst>
              </dgm:shape>
              <dgm:presOf axis="self" ptType="node" cnt="1"/>
              <dgm:constrLst>
                <dgm:constr type="tMarg" refType="primFontSz" fact="0.1"/>
                <dgm:constr type="bMarg" refType="primFontSz" fact="0.1"/>
                <dgm:constr type="lMarg" refType="primFontSz" fact="0.15"/>
                <dgm:constr type="rMarg" refType="primFontSz" fact="0.15"/>
              </dgm:constrLst>
              <dgm:ruleLst>
                <dgm:rule type="primFontSz" val="5" fact="NaN" max="NaN"/>
              </dgm:ruleLst>
            </dgm:layoutNode>
            <dgm:layoutNode name="rootConnector" moveWith="rootText">
              <dgm:alg type="sp"/>
              <dgm:shape xmlns:r="http://schemas.openxmlformats.org/officeDocument/2006/relationships" type="roundRect" r:blip="" hideGeom="1">
                <dgm:adjLst>
                  <dgm:adj idx="1" val="0.1"/>
                </dgm:adjLst>
              </dgm:shape>
              <dgm:presOf axis="self" ptType="node" cnt="1"/>
              <dgm:constrLst/>
              <dgm:ruleLst/>
            </dgm:layoutNode>
          </dgm:layoutNode>
          <dgm:layoutNode name="childShape">
            <dgm:alg type="hierChild">
              <dgm:param type="chAlign" val="l"/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Name11" axis="ch">
              <dgm:forEach name="Name12" axis="self" ptType="parTrans" cnt="1">
                <dgm:layoutNode name="Name13">
                  <dgm:choose name="Name14">
                    <dgm:if name="Name15" func="var" arg="dir" op="equ" val="norm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L"/>
                      </dgm:alg>
                    </dgm:if>
                    <dgm:else name="Name16">
                      <dgm:alg type="conn">
                        <dgm:param type="dim" val="1D"/>
                        <dgm:param type="endSty" val="noArr"/>
                        <dgm:param type="connRout" val="bend"/>
                        <dgm:param type="srcNode" val="rootConnector"/>
                        <dgm:param type="begPts" val="bCtr"/>
                        <dgm:param type="endPts" val="midR"/>
                      </dgm:alg>
                    </dgm:else>
                  </dgm:choose>
                  <dgm:shape xmlns:r="http://schemas.openxmlformats.org/officeDocument/2006/relationships" type="conn" r:blip="">
                    <dgm:adjLst/>
                  </dgm:shape>
                  <dgm:presOf axis="self"/>
                  <dgm:constrLst>
                    <dgm:constr type="begPad"/>
                    <dgm:constr type="endPad"/>
                  </dgm:constrLst>
                  <dgm:ruleLst/>
                </dgm:layoutNode>
              </dgm:forEach>
              <dgm:forEach name="Name17" axis="self" ptType="node">
                <dgm:layoutNode name="childText" styleLbl="bgAcc1">
                  <dgm:varLst>
                    <dgm:bulletEnabled val="1"/>
                  </dgm:varLst>
                  <dgm:alg type="tx"/>
                  <dgm:shape xmlns:r="http://schemas.openxmlformats.org/officeDocument/2006/relationships" type="roundRect" r:blip="">
                    <dgm:adjLst>
                      <dgm:adj idx="1" val="0.1"/>
                    </dgm:adjLst>
                  </dgm:shape>
                  <dgm:presOf axis="self desOrSelf" ptType="node node" st="1 1" cnt="1 0"/>
                  <dgm:constrLst>
                    <dgm:constr type="tMarg" refType="primFontSz" fact="0.1"/>
                    <dgm:constr type="bMarg" refType="primFontSz" fact="0.1"/>
                    <dgm:constr type="lMarg" refType="primFontSz" fact="0.15"/>
                    <dgm:constr type="rMarg" refType="primFontSz" fact="0.15"/>
                  </dgm:constrLst>
                  <dgm:ruleLst>
                    <dgm:rule type="primFontSz" val="5" fact="NaN" max="NaN"/>
                  </dgm:ruleLst>
                </dgm:layoutNode>
              </dgm:forEach>
            </dgm:forEach>
          </dgm:layoutNod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Process2">
  <dgm:title val=""/>
  <dgm:desc val=""/>
  <dgm:catLst>
    <dgm:cat type="list" pri="10000"/>
    <dgm:cat type="relationship" pri="13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14" srcId="1" destId="12" srcOrd="0" destOrd="0"/>
        <dgm:cxn modelId="23" srcId="2" destId="21" srcOrd="0" destOrd="0"/>
        <dgm:cxn modelId="24" srcId="2" destId="22" srcOrd="0" destOrd="0"/>
        <dgm:cxn modelId="33" srcId="3" destId="31" srcOrd="0" destOrd="0"/>
        <dgm:cxn modelId="34" srcId="3" destId="32" srcOrd="0" destOrd="0"/>
      </dgm:cxnLst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theList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Node" refType="w"/>
      <dgm:constr type="h" for="ch" forName="compNode" refType="h"/>
      <dgm:constr type="w" for="ch" forName="aSpace" refType="w" fact="0.075"/>
      <dgm:constr type="h" for="des" forName="aSpace2" refType="h" fact="0.1"/>
      <dgm:constr type="primFontSz" for="des" forName="textNode" op="equ"/>
      <dgm:constr type="primFontSz" for="des" forName="childNode" op="equ"/>
    </dgm:constrLst>
    <dgm:ruleLst/>
    <dgm:forEach name="aNodeForEach" axis="ch" ptType="node">
      <dgm:layoutNode name="compNode">
        <dgm:alg type="composite"/>
        <dgm:shape xmlns:r="http://schemas.openxmlformats.org/officeDocument/2006/relationships" r:blip="">
          <dgm:adjLst/>
        </dgm:shape>
        <dgm:presOf/>
        <dgm:constrLst>
          <dgm:constr type="w" for="ch" forName="aNode" refType="w"/>
          <dgm:constr type="h" for="ch" forName="aNode" refType="h"/>
          <dgm:constr type="w" for="ch" forName="textNode" refType="w"/>
          <dgm:constr type="h" for="ch" forName="textNode" refType="h" fact="0.3"/>
          <dgm:constr type="ctrX" for="ch" forName="textNode" refType="w" fact="0.5"/>
          <dgm:constr type="w" for="ch" forName="compChildNode" refType="w" fact="0.8"/>
          <dgm:constr type="h" for="ch" forName="compChildNode" refType="h" fact="0.65"/>
          <dgm:constr type="t" for="ch" forName="compChildNode" refType="h" fact="0.3"/>
          <dgm:constr type="ctrX" for="ch" forName="compChildNode" refType="w" fact="0.5"/>
        </dgm:constrLst>
        <dgm:ruleLst/>
        <dgm:layoutNode name="aNode" styleLbl="bgShp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/>
          <dgm:constrLst/>
          <dgm:ruleLst/>
        </dgm:layoutNode>
        <dgm:layoutNode name="textNode" styleLbl="bgShp">
          <dgm:alg type="tx"/>
          <dgm:shape xmlns:r="http://schemas.openxmlformats.org/officeDocument/2006/relationships" type="rect" r:blip="" hideGeom="1">
            <dgm:adjLst>
              <dgm:adj idx="1" val="0.1"/>
            </dgm:adjLst>
          </dgm:shape>
          <dgm:presOf axis="self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compChildNode">
          <dgm:alg type="composite"/>
          <dgm:shape xmlns:r="http://schemas.openxmlformats.org/officeDocument/2006/relationships" r:blip="">
            <dgm:adjLst/>
          </dgm:shape>
          <dgm:presOf/>
          <dgm:constrLst>
            <dgm:constr type="w" for="des" forName="childNode" refType="w"/>
            <dgm:constr type="h" for="des" forName="childNode" refType="h"/>
          </dgm:constrLst>
          <dgm:ruleLst/>
          <dgm:layoutNode name="theInnerList">
            <dgm:alg type="lin">
              <dgm:param type="linDir" val="fromT"/>
            </dgm:alg>
            <dgm:shape xmlns:r="http://schemas.openxmlformats.org/officeDocument/2006/relationships" r:blip="">
              <dgm:adjLst/>
            </dgm:shape>
            <dgm:presOf/>
            <dgm:constrLst/>
            <dgm:ruleLst/>
            <dgm:forEach name="childNodeForEach" axis="ch" ptType="node">
              <dgm:layoutNode name="childNode" styleLbl="node1">
                <dgm:varLst>
                  <dgm:bulletEnabled val="1"/>
                </dgm:varLst>
                <dgm:alg type="tx"/>
                <dgm:shape xmlns:r="http://schemas.openxmlformats.org/officeDocument/2006/relationships" type="roundRect" r:blip="">
                  <dgm:adjLst>
                    <dgm:adj idx="1" val="0.1"/>
                  </dgm:adjLst>
                </dgm:shape>
                <dgm:presOf axis="desOrSelf" ptType="node"/>
                <dgm:constrLst>
                  <dgm:constr type="primFontSz" val="65"/>
                  <dgm:constr type="tMarg" refType="primFontSz" fact="0.15"/>
                  <dgm:constr type="bMarg" refType="primFontSz" fact="0.15"/>
                  <dgm:constr type="lMarg" refType="primFontSz" fact="0.2"/>
                  <dgm:constr type="rMarg" refType="primFontSz" fact="0.2"/>
                </dgm:constrLst>
                <dgm:ruleLst>
                  <dgm:rule type="primFontSz" val="5" fact="NaN" max="NaN"/>
                </dgm:ruleLst>
              </dgm:layoutNode>
              <dgm:choose name="Name3">
                <dgm:if name="Name4" axis="self" ptType="node" func="revPos" op="equ" val="1"/>
                <dgm:else name="Name5">
                  <dgm:layoutNode name="aSpace2">
                    <dgm:alg type="sp"/>
                    <dgm:shape xmlns:r="http://schemas.openxmlformats.org/officeDocument/2006/relationships" r:blip="">
                      <dgm:adjLst/>
                    </dgm:shape>
                    <dgm:presOf/>
                    <dgm:constrLst/>
                    <dgm:ruleLst/>
                  </dgm:layoutNode>
                </dgm:else>
              </dgm:choose>
            </dgm:forEach>
          </dgm:layoutNode>
        </dgm:layoutNode>
      </dgm:layoutNode>
      <dgm:choose name="Name6">
        <dgm:if name="Name7" axis="self" ptType="node" func="revPos" op="equ" val="1"/>
        <dgm:else name="Name8">
          <dgm:layoutNode name="aSpace">
            <dgm:alg type="sp"/>
            <dgm:shape xmlns:r="http://schemas.openxmlformats.org/officeDocument/2006/relationships" r:blip="">
              <dgm:adjLst/>
            </dgm:shape>
            <dgm:presOf/>
            <dgm:constrLst/>
            <dgm:ruleLst/>
          </dgm:layoutNode>
        </dgm:else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3d2">
  <dgm:title val=""/>
  <dgm:desc val=""/>
  <dgm:catLst>
    <dgm:cat type="3D" pri="11200"/>
  </dgm:catLst>
  <dgm:scene3d>
    <a:camera prst="orthographicFront"/>
    <a:lightRig rig="threePt" dir="t"/>
  </dgm:scene3d>
  <dgm:styleLbl name="node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tx1"/>
      </a:fontRef>
    </dgm:style>
  </dgm:styleLbl>
  <dgm:styleLbl name="aling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>
        <a:rot lat="0" lon="0" rev="7500000"/>
      </a:lightRig>
    </dgm:scene3d>
    <dgm:sp3d z="254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>
        <a:rot lat="0" lon="0" rev="7500000"/>
      </a:lightRig>
    </dgm:scene3d>
    <dgm:sp3d z="-1524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>
        <a:rot lat="0" lon="0" rev="7500000"/>
      </a:lightRig>
    </dgm:scene3d>
    <dgm:sp3d z="-700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>
        <a:rot lat="0" lon="0" rev="7500000"/>
      </a:lightRig>
    </dgm:scene3d>
    <dgm:sp3d z="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>
        <a:rot lat="0" lon="0" rev="7500000"/>
      </a:lightRig>
    </dgm:scene3d>
    <dgm:sp3d z="-152400" extrusionH="63500" prstMaterial="matte">
      <a:bevelT w="25400" h="63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>
        <a:rot lat="0" lon="0" rev="7500000"/>
      </a:lightRig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</dgm:sp3d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>
        <a:rot lat="0" lon="0" rev="7500000"/>
      </a:lightRig>
    </dgm:scene3d>
    <dgm:sp3d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>
        <a:rot lat="0" lon="0" rev="7500000"/>
      </a:lightRig>
    </dgm:scene3d>
    <dgm:sp3d z="60000" prstMaterial="flat">
      <a:bevelT w="120900" h="88900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>
        <a:rot lat="0" lon="0" rev="7500000"/>
      </a:lightRig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>
        <a:rot lat="0" lon="0" rev="7500000"/>
      </a:lightRig>
    </dgm:scene3d>
    <dgm:sp3d extrusionH="190500" prstMaterial="dkEdge">
      <a:bevelT w="13540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>
        <a:rot lat="0" lon="0" rev="7500000"/>
      </a:lightRig>
    </dgm:scene3d>
    <dgm:sp3d prstMaterial="plastic">
      <a:bevelT w="127000" h="354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24450" h="1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0800" h="190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>
        <a:rot lat="0" lon="0" rev="7500000"/>
      </a:lightRig>
    </dgm:scene3d>
    <dgm:sp3d extrusionH="190500" prstMaterial="dkEdge">
      <a:bevelT w="120650" h="38100" prst="relaxedInset"/>
      <a:bevelB w="120650" h="571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>
        <a:rot lat="0" lon="0" rev="7500000"/>
      </a:lightRig>
    </dgm:scene3d>
    <dgm:sp3d z="-152400" extrusionH="63500" prstMaterial="dkEdge">
      <a:bevelT w="14445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>
        <a:rot lat="0" lon="0" rev="7500000"/>
      </a:lightRig>
    </dgm:scene3d>
    <dgm:sp3d z="152400" extrusionH="63500" prstMaterial="dkEdge">
      <a:bevelT w="125400" h="36350" prst="relaxedInset"/>
      <a:contourClr>
        <a:schemeClr val="bg1"/>
      </a:contourClr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>
        <a:rot lat="0" lon="0" rev="7500000"/>
      </a:lightRig>
    </dgm:scene3d>
    <dgm:sp3d z="-152400" extrusionH="63500" prstMaterial="matte">
      <a:bevelT w="144450" h="6350" prst="relaxedInset"/>
      <a:contourClr>
        <a:schemeClr val="bg1"/>
      </a:contourClr>
    </dgm:sp3d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>
        <a:rot lat="0" lon="0" rev="7500000"/>
      </a:lightRig>
    </dgm:scene3d>
    <dgm:sp3d prstMaterial="plastic">
      <a:bevelT w="127000" h="25400" prst="relaxedInset"/>
      <a:bevelB w="88900" h="121750" prst="angle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1524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>
        <a:rot lat="0" lon="0" rev="7500000"/>
      </a:lightRig>
    </dgm:scene3d>
    <dgm:sp3d z="152400" extrusionH="63500" prstMaterial="matte">
      <a:bevelT w="50800" h="19050" prst="relaxedInset"/>
      <a:contourClr>
        <a:schemeClr val="bg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3d3">
  <dgm:title val=""/>
  <dgm:desc val=""/>
  <dgm:catLst>
    <dgm:cat type="3D" pri="11300"/>
  </dgm:catLst>
  <dgm:scene3d>
    <a:camera prst="orthographicFront"/>
    <a:lightRig rig="threePt" dir="t"/>
  </dgm:scene3d>
  <dgm:styleLbl name="node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clear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182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ibTrans2D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>
        <a:rot lat="0" lon="0" rev="0"/>
      </a:camera>
      <a:lightRig rig="contrasting" dir="t">
        <a:rot lat="0" lon="0" rev="1200000"/>
      </a:lightRig>
    </dgm:scene3d>
    <dgm:sp3d z="10000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2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3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2D4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parChTrans1D1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>
        <a:rot lat="0" lon="0" rev="0"/>
      </a:camera>
      <a:lightRig rig="contrasting" dir="t">
        <a:rot lat="0" lon="0" rev="1200000"/>
      </a:lightRig>
    </dgm:scene3d>
    <dgm:sp3d z="-110000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2700" prstMaterial="flat">
      <a:bevelT w="177800" h="2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>
        <a:rot lat="0" lon="0" rev="0"/>
      </a:camera>
      <a:lightRig rig="contrasting" dir="t">
        <a:rot lat="0" lon="0" rev="1200000"/>
      </a:lightRig>
    </dgm:scene3d>
    <dgm:sp3d z="-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>
        <a:rot lat="0" lon="0" rev="0"/>
      </a:camera>
      <a:lightRig rig="contrasting" dir="t">
        <a:rot lat="0" lon="0" rev="1200000"/>
      </a:lightRig>
    </dgm:scene3d>
    <dgm:sp3d z="-300000" prstMaterial="plastic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>
        <a:rot lat="0" lon="0" rev="0"/>
      </a:camera>
      <a:lightRig rig="contrasting" dir="t">
        <a:rot lat="0" lon="0" rev="1200000"/>
      </a:lightRig>
    </dgm:scene3d>
    <dgm:sp3d contourW="12700" prstMaterial="flat">
      <a:bevelT w="100800" h="154000"/>
      <a:bevelB w="1524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>
        <a:rot lat="0" lon="0" rev="0"/>
      </a:camera>
      <a:lightRig rig="contrasting" dir="t">
        <a:rot lat="0" lon="0" rev="1200000"/>
      </a:lightRig>
    </dgm:scene3d>
    <dgm:sp3d z="-1524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>
        <a:rot lat="0" lon="0" rev="0"/>
      </a:camera>
      <a:lightRig rig="contrasting" dir="t">
        <a:rot lat="0" lon="0" rev="1200000"/>
      </a:lightRig>
    </dgm:scene3d>
    <dgm:sp3d z="300000" contourW="19050" prstMaterial="metal">
      <a:bevelT w="88900" h="203200"/>
      <a:bevelB w="165100" h="254000"/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8E20720-3F27-442C-941E-AA122D36C0A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317183C-6948-4C3F-936F-A672D72D0F2F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2495064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17183C-6948-4C3F-936F-A672D72D0F2F}" type="slidenum">
              <a:rPr lang="es-ES" smtClean="0"/>
              <a:t>10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85026498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47A5177-2AC9-1A32-E6B6-5C5BA3615F3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0435465D-92CE-1264-39D2-8DF7E6CEFC9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D2E7F90-2828-B5A0-C0B1-37E9DA47C1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DC7C349-282D-046F-6EA3-C17627BEB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A7B0CDA-2FEA-949A-010B-9A53A05796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60646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F0FD5ED-5F52-4389-9980-ABECA3BD17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40AE7309-2ABA-1FAE-D777-1A07BDCD13D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551C2BE-B810-1607-B9A2-0E25C55318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70016DC-2ADF-32D2-EF75-FF5FB23D94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1522A90E-AEF6-5E3C-80F3-D10DE32B6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9143328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0E0FB9FD-37E0-3F71-5191-C95CAB34436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CD3CD697-C68F-06EA-7B73-C5C018A1EB2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1557EA0-468E-14F0-4CAE-E3FBDAC1D8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1DF79A1A-D3F3-445C-CEE9-7D6F3306B09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92737322-73B6-FCE8-EC4A-1D98D470A0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243014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06ACD53-015A-1B50-5619-1692E09713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5194D81D-9BCE-BA18-A48F-DE4B1552A7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ACE0CBD-0920-4381-A70F-6808DB8C7C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BA45BAE7-2D58-6EAC-494D-FA1663477A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465C693-D397-8F01-E7DD-0EB2A3BBA2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9911898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60A532A-E4DA-6159-3570-C266082D65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D8709E60-A379-2E5F-E987-295173E186C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DC5CF6E2-C3B0-A159-4DDC-E951511D07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589F430B-693A-7FFF-3A49-482CEE4FC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85EBB4B-9EC6-E14B-C96E-6BCC9A4CF5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10583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518DB00-0B81-2173-2715-117BD99700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6E025F0A-A287-AD90-5AED-69CB8A4D4C7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E4994869-D5A6-1E76-4F97-03AE078B594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2C74855-86CD-013E-5DA0-3F3C03F5F0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FB37799E-69FD-45A5-3C99-9B994CF816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647386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ABF5C7E-F16B-AD10-2C40-6FF8445B774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1493D549-6727-1F01-FA69-9652A11CC5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7C25C804-D858-A05C-639B-3F75AB120B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56A0D192-DE8D-5E90-CFE1-B319691290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EB3943E4-FE97-DA4C-EF0F-560BE5ABA1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251E95C7-2EFD-2B8E-ADB3-7CA2A3E12D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943820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6B2E16D-05D6-743F-D22F-73907E729B6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5F192FE9-1356-0580-E4D2-402CC21C2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0890E71B-A63F-B96C-C918-D74A104F962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3076C492-BB7A-DC45-B1DD-FABB1830355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88DBB07C-72D4-023D-F525-B269406B835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F26ABA5C-A219-4019-7B41-6336CD13A3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3CF65710-F1E8-26EA-7106-E580EB4C3C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69E6B9AA-21FA-72F1-4FA0-2C61B6BCB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474349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E66274F-174A-D3C1-88CD-48175A6D49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142175ED-FFFC-EAD5-B176-B2732A0102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7DBF41FE-87D2-6AB3-1323-3A324A8222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B95253C5-6CD5-994B-F84D-9A9CF624E2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35005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98B9883-A442-E281-B077-F15129C844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D922A0E7-F30E-476A-307B-0A3CC76EAF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D038A671-C115-CCF9-13FE-C3D2627A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429173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BBCA609B-3B70-41AD-EA54-01F63977F1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9E3D1BA2-207D-3382-968B-B2D06C592E5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8B455BD7-E68C-900D-34C7-A20E34A561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50AEB5F-3ABC-FB7B-7E62-62927CCABC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8F13EFA3-06F7-1B21-7FD0-1CB9376B48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8F6CEC9-D47B-DA67-0ACA-96CBC10B444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5577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53AE8B-91DE-4BAF-773B-BAA0E0E534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975BCA-49BB-FD7D-593B-772DB3A281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2840DE01-1FDA-59A0-2025-CC98F720C9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820CEE0-0AB2-831B-29D5-DDD78EE40C2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70DE165-B313-6420-6E7B-9ABA2545C0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6206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65C02CA-48CC-0A67-2119-4B28A9AA27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9180754F-D385-7B3D-2A1C-81151224F9C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93633B77-4BAB-F7EC-DA65-427328C78C6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C21ECEE-D50F-4F06-1D51-4E8B450F8AB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50D9EA87-DD77-CE02-4973-53CA4DCA34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00E1D12-BC63-2DFB-2210-B7C1F2349A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893001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31ADA4F-BCF4-94A7-A59A-A979507949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F6FF65D5-C420-C901-4B68-31C018AD8D1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4775CC69-D6EC-2B6F-30A3-2D995B7E01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FDD3CA59-A2E9-D243-8379-C3276A8F53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873BD7D6-3839-240F-E880-D567062EDF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29359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82D2DBCC-35F2-F6AC-B749-524BFC261088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E38D330E-4382-1AB7-BCC4-6FF4AB49BE6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C595679D-B37D-516F-0111-DD7BCAF30EF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AC77A74-E560-F281-F898-FF724CE8A3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C830C324-E168-9E20-EFC3-9B18A847B5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947556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4B5108F-BAC3-B936-39DF-A4A43098F3B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36BA5433-4796-E1B1-C96A-6E53D24C42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BCD94E68-4258-FDB0-C8D8-2DD2D58FB2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60EB6DCB-25C1-753F-3342-B4F47D4BFD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206529DC-D26A-12EE-6234-5AAFD9E1B0F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84954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EF1AB33-3AF8-3E59-F64E-0B96CA775F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52D4EE2F-5AF4-2222-BCDD-A28AA3A3EC0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FBBEEEF3-A08F-7F4B-0CE1-CEB43366393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AD331FE6-BCDB-BF57-71AC-D76D27CE839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1B6DC10-203A-BCC6-6202-668FBB92C25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CDA16F2E-4C5C-E717-72E9-61F15869A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054714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93B93FB-108A-0102-09A7-290FCB63613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49678B52-A61E-6F4C-54CB-8C588C2950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561840BC-B0CC-8422-A3E9-9F9FECE818A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4AC16E40-99D1-C06F-CF84-E2E91818D29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FC36D869-207A-CDD8-343A-3888D945B4C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1A2A2914-D5B2-4C7F-6BEB-1384C39BD9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B5CAD74A-80C8-5DFD-0939-26C61A09E2A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385FE154-24BA-0EBE-52D8-2A940137CFD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769961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10090D-AD90-DCD0-0CF2-FA29415975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ABE14810-6B42-611F-BE1D-6BF566DF46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1475E47-3B4F-404D-9420-12DA2F9BA1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259FB2DD-8338-93EA-9376-D0DB93EC44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32476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7A8EDDE1-FDBE-8B2D-7C36-5437F982D2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6C13DCEF-19F9-5149-972E-390E1A120C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4BA8C70F-8E3A-9263-A780-0F705DDEA7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2012199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848DADB-6EAC-883A-F5B1-F7F154BAA7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4B174DDA-FFD6-6D86-E2C8-59343C4C5A3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BFC1A6B2-163E-C035-EA38-D172A1962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C08C51FD-EB2A-ADF9-AEAA-BEE8B0A97E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FD8CF35-7829-C7CA-F172-A6566FD80D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036E6AE3-62D6-F770-197B-2D9D919D3D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06826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07EC11CE-DC31-DB72-F8FD-82BF3A360B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72F6F82E-150E-BC32-42A4-8985932469B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40E38C18-59E2-9F6D-8FAC-23BE1488F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8E2E267B-0762-C767-28E7-B0A9B926C3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DFC16A0B-B2FD-AD0F-2666-42D349FE99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E9E6623A-EB97-067D-9F3F-DBED87BA09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620450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2BCEA975-A67D-BD1B-48A4-E7765FFB3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B1ACEE45-AFF0-F875-7585-052E5B8FBB9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4FBC9AE-40A3-9747-5158-107578115163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CC83CBF1-46E2-465E-9D42-2395BD2BB61E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0E97569E-769F-F4FC-21BC-D6D9827BF84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EF297368-0AEE-7C0D-A02B-8ADFD8B541F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DE6E6CD-7F45-4F72-AC55-C596EC714A5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6332469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786E2ED-DCB2-E340-84AD-B30F0B252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E05C67FD-3F5E-375F-C131-AD22879A55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0BAB6407-EA01-C876-EE0B-4C008A522D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D72E8027-C3E3-4EBF-8ECC-94EC8C4D01B0}" type="datetimeFigureOut">
              <a:rPr lang="es-ES" smtClean="0"/>
              <a:t>08/02/2026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92AB7995-E9C5-0E5A-9B3C-33AADB2E923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080D52C-4F34-D2AD-5FFB-DF23D09A847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362EB92A-8172-4890-967D-66CB773D8995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554904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g"/><Relationship Id="rId3" Type="http://schemas.openxmlformats.org/officeDocument/2006/relationships/image" Target="../media/image31.jp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4.xml"/><Relationship Id="rId3" Type="http://schemas.openxmlformats.org/officeDocument/2006/relationships/image" Target="../media/image39.png"/><Relationship Id="rId7" Type="http://schemas.openxmlformats.org/officeDocument/2006/relationships/diagramColors" Target="../diagrams/colors4.xml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4.xml"/><Relationship Id="rId11" Type="http://schemas.openxmlformats.org/officeDocument/2006/relationships/image" Target="../media/image41.jpeg"/><Relationship Id="rId5" Type="http://schemas.openxmlformats.org/officeDocument/2006/relationships/diagramLayout" Target="../diagrams/layout4.xml"/><Relationship Id="rId10" Type="http://schemas.microsoft.com/office/2007/relationships/hdphoto" Target="../media/hdphoto3.wdp"/><Relationship Id="rId4" Type="http://schemas.openxmlformats.org/officeDocument/2006/relationships/diagramData" Target="../diagrams/data4.xml"/><Relationship Id="rId9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12" Type="http://schemas.openxmlformats.org/officeDocument/2006/relationships/image" Target="../media/image13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11" Type="http://schemas.openxmlformats.org/officeDocument/2006/relationships/image" Target="../media/image12.png"/><Relationship Id="rId5" Type="http://schemas.openxmlformats.org/officeDocument/2006/relationships/image" Target="../media/image6.jpeg"/><Relationship Id="rId10" Type="http://schemas.openxmlformats.org/officeDocument/2006/relationships/image" Target="../media/image11.pn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13" Type="http://schemas.openxmlformats.org/officeDocument/2006/relationships/image" Target="../media/image19.jpeg"/><Relationship Id="rId3" Type="http://schemas.openxmlformats.org/officeDocument/2006/relationships/image" Target="../media/image15.png"/><Relationship Id="rId7" Type="http://schemas.openxmlformats.org/officeDocument/2006/relationships/diagramColors" Target="../diagrams/colors1.xml"/><Relationship Id="rId12" Type="http://schemas.openxmlformats.org/officeDocument/2006/relationships/image" Target="../media/image18.jpe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6" Type="http://schemas.openxmlformats.org/officeDocument/2006/relationships/diagramQuickStyle" Target="../diagrams/quickStyle1.xml"/><Relationship Id="rId11" Type="http://schemas.microsoft.com/office/2007/relationships/hdphoto" Target="../media/hdphoto1.wdp"/><Relationship Id="rId5" Type="http://schemas.openxmlformats.org/officeDocument/2006/relationships/diagramLayout" Target="../diagrams/layout1.xml"/><Relationship Id="rId10" Type="http://schemas.openxmlformats.org/officeDocument/2006/relationships/image" Target="../media/image17.png"/><Relationship Id="rId4" Type="http://schemas.openxmlformats.org/officeDocument/2006/relationships/diagramData" Target="../diagrams/data1.xml"/><Relationship Id="rId9" Type="http://schemas.openxmlformats.org/officeDocument/2006/relationships/image" Target="../media/image16.jpeg"/><Relationship Id="rId14" Type="http://schemas.openxmlformats.org/officeDocument/2006/relationships/image" Target="../media/image2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2.xml"/><Relationship Id="rId11" Type="http://schemas.openxmlformats.org/officeDocument/2006/relationships/image" Target="../media/image25.jpeg"/><Relationship Id="rId5" Type="http://schemas.openxmlformats.org/officeDocument/2006/relationships/diagramQuickStyle" Target="../diagrams/quickStyle2.xml"/><Relationship Id="rId10" Type="http://schemas.openxmlformats.org/officeDocument/2006/relationships/image" Target="../media/image24.jpeg"/><Relationship Id="rId4" Type="http://schemas.openxmlformats.org/officeDocument/2006/relationships/diagramLayout" Target="../diagrams/layout2.xml"/><Relationship Id="rId9" Type="http://schemas.microsoft.com/office/2007/relationships/hdphoto" Target="../media/hdphoto2.wdp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diagramData" Target="../diagrams/data3.xml"/><Relationship Id="rId7" Type="http://schemas.microsoft.com/office/2007/relationships/diagramDrawing" Target="../diagrams/drawing3.xml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3.xml"/><Relationship Id="rId5" Type="http://schemas.openxmlformats.org/officeDocument/2006/relationships/diagramQuickStyle" Target="../diagrams/quickStyle3.xml"/><Relationship Id="rId4" Type="http://schemas.openxmlformats.org/officeDocument/2006/relationships/diagramLayout" Target="../diagrams/layout3.xml"/><Relationship Id="rId9" Type="http://schemas.openxmlformats.org/officeDocument/2006/relationships/image" Target="../media/image2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uadroTexto 3">
            <a:extLst>
              <a:ext uri="{FF2B5EF4-FFF2-40B4-BE49-F238E27FC236}">
                <a16:creationId xmlns:a16="http://schemas.microsoft.com/office/drawing/2014/main" id="{78583ED3-2117-ADB3-9783-D4F65088F6CF}"/>
              </a:ext>
            </a:extLst>
          </p:cNvPr>
          <p:cNvSpPr txBox="1"/>
          <p:nvPr/>
        </p:nvSpPr>
        <p:spPr>
          <a:xfrm>
            <a:off x="7936134" y="2196258"/>
            <a:ext cx="4106780" cy="24654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cs-CZ" sz="5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SPOLEČNÝ ŽIVOT</a:t>
            </a:r>
            <a:endParaRPr lang="es-ES" sz="5400" b="1" dirty="0">
              <a:ln w="12700" cmpd="sng">
                <a:solidFill>
                  <a:schemeClr val="accent4"/>
                </a:solidFill>
                <a:prstDash val="solid"/>
              </a:ln>
              <a:gradFill>
                <a:gsLst>
                  <a:gs pos="0">
                    <a:schemeClr val="accent4"/>
                  </a:gs>
                  <a:gs pos="4000">
                    <a:schemeClr val="accent4">
                      <a:lumMod val="60000"/>
                      <a:lumOff val="40000"/>
                    </a:schemeClr>
                  </a:gs>
                  <a:gs pos="87000">
                    <a:schemeClr val="accent4">
                      <a:lumMod val="20000"/>
                      <a:lumOff val="80000"/>
                    </a:schemeClr>
                  </a:gs>
                </a:gsLst>
                <a:lin ang="5400000"/>
              </a:gra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4C667E6-5AE5-D27F-02DA-A4258357187C}"/>
              </a:ext>
            </a:extLst>
          </p:cNvPr>
          <p:cNvSpPr txBox="1"/>
          <p:nvPr/>
        </p:nvSpPr>
        <p:spPr>
          <a:xfrm>
            <a:off x="19249" y="74496"/>
            <a:ext cx="334777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Le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12 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 15. do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21</a:t>
            </a:r>
            <a:r>
              <a:rPr lang="cs-CZ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 března</a:t>
            </a:r>
            <a:r>
              <a:rPr lang="es-ES" sz="1600" b="1" dirty="0">
                <a:solidFill>
                  <a:srgbClr val="E0D4C6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2026</a:t>
            </a:r>
          </a:p>
        </p:txBody>
      </p:sp>
    </p:spTree>
    <p:extLst>
      <p:ext uri="{BB962C8B-B14F-4D97-AF65-F5344CB8AC3E}">
        <p14:creationId xmlns:p14="http://schemas.microsoft.com/office/powerpoint/2010/main" val="26253680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alphaModFix amt="58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ángulo 8">
            <a:extLst>
              <a:ext uri="{FF2B5EF4-FFF2-40B4-BE49-F238E27FC236}">
                <a16:creationId xmlns:a16="http://schemas.microsoft.com/office/drawing/2014/main" id="{2C9FB191-F2BF-3E6D-3BA7-ED7F9D6E535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1999" cy="1062573"/>
          </a:xfrm>
          <a:prstGeom prst="rect">
            <a:avLst/>
          </a:prstGeom>
          <a:blipFill dpi="0" rotWithShape="1"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DC041CA-C3D5-322B-DD6A-6765FD11C61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MODLETE SE JEDEN ZA DRUHÉHO</a:t>
            </a:r>
            <a:r>
              <a:rPr lang="es-ES" sz="4400" b="1" spc="300" dirty="0">
                <a:ln w="12700">
                  <a:solidFill>
                    <a:schemeClr val="accent5"/>
                  </a:solidFill>
                  <a:prstDash val="solid"/>
                </a:ln>
                <a:pattFill prst="ltDnDiag">
                  <a:fgClr>
                    <a:schemeClr val="accent5">
                      <a:lumMod val="60000"/>
                      <a:lumOff val="40000"/>
                    </a:schemeClr>
                  </a:fgClr>
                  <a:bgClr>
                    <a:schemeClr val="bg1"/>
                  </a:bgClr>
                </a:patt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CA06E06-3B06-2A1D-F654-D8C9C92D8458}"/>
              </a:ext>
            </a:extLst>
          </p:cNvPr>
          <p:cNvSpPr txBox="1"/>
          <p:nvPr/>
        </p:nvSpPr>
        <p:spPr>
          <a:xfrm>
            <a:off x="1333499" y="693241"/>
            <a:ext cx="9525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 modlitbách buďte vytrvalí, bděte a děkujte Bohu</a:t>
            </a:r>
            <a:r>
              <a:rPr lang="es-ES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5">
                    <a:lumMod val="40000"/>
                    <a:lumOff val="60000"/>
                  </a:schemeClr>
                </a:solidFill>
                <a:effectLst>
                  <a:glow rad="88900">
                    <a:srgbClr val="153575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9D290AFC-50FA-78BD-8BD8-FF07AADE739E}"/>
              </a:ext>
            </a:extLst>
          </p:cNvPr>
          <p:cNvSpPr txBox="1"/>
          <p:nvPr/>
        </p:nvSpPr>
        <p:spPr>
          <a:xfrm>
            <a:off x="3333750" y="1143441"/>
            <a:ext cx="6038852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Jsme vyzýváni, abychom "modlili se jeden za dru</a:t>
            </a:r>
            <a:r>
              <a:rPr lang="cs-CZ" sz="2000" b="1" dirty="0"/>
              <a:t>-</a:t>
            </a:r>
            <a:r>
              <a:rPr lang="es-ES" sz="2000" b="1" dirty="0"/>
              <a:t>hého", protože „</a:t>
            </a:r>
            <a:r>
              <a:rPr lang="cs-CZ" sz="2000" b="1" dirty="0"/>
              <a:t>velkou moc má vroucí</a:t>
            </a:r>
            <a:r>
              <a:rPr lang="es-ES" sz="2000" b="1" dirty="0"/>
              <a:t> modlitba spravedlivého" (</a:t>
            </a:r>
            <a:r>
              <a:rPr lang="cs-CZ" sz="2000" b="1" dirty="0"/>
              <a:t>list </a:t>
            </a:r>
            <a:r>
              <a:rPr lang="es-ES" sz="2000" b="1" dirty="0"/>
              <a:t>Jakub</a:t>
            </a:r>
            <a:r>
              <a:rPr lang="cs-CZ" sz="2000" b="1" dirty="0" err="1"/>
              <a:t>ův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16).</a:t>
            </a:r>
          </a:p>
        </p:txBody>
      </p:sp>
      <p:pic>
        <p:nvPicPr>
          <p:cNvPr id="4" name="Imagen 3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6BAE2B2D-3C2D-B8C7-5292-81531776689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1143441"/>
            <a:ext cx="2638425" cy="1758950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Imagen 7" descr="Un par de hombres sentados en una mesa&#10;&#10;El contenido generado por IA puede ser incorrecto.">
            <a:extLst>
              <a:ext uri="{FF2B5EF4-FFF2-40B4-BE49-F238E27FC236}">
                <a16:creationId xmlns:a16="http://schemas.microsoft.com/office/drawing/2014/main" id="{6107C212-2015-E928-D13A-2E27E3FDCA13}"/>
              </a:ext>
            </a:extLst>
          </p:cNvPr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80974" y="1276350"/>
            <a:ext cx="3009901" cy="15726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ADA0BA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Imagen 9" descr="Un hombre sentado en el suelo&#10;&#10;El contenido generado por IA puede ser incorrecto.">
            <a:extLst>
              <a:ext uri="{FF2B5EF4-FFF2-40B4-BE49-F238E27FC236}">
                <a16:creationId xmlns:a16="http://schemas.microsoft.com/office/drawing/2014/main" id="{A4BE1E9C-94AF-9FEC-4BAF-488B81088F24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0974" y="3062799"/>
            <a:ext cx="3009900" cy="3636009"/>
          </a:xfrm>
          <a:prstGeom prst="rect">
            <a:avLst/>
          </a:prstGeom>
          <a:ln w="38100" cap="sq">
            <a:solidFill>
              <a:schemeClr val="accent5">
                <a:lumMod val="40000"/>
                <a:lumOff val="60000"/>
              </a:schemeClr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Imagen 11" descr="Texto&#10;&#10;El contenido generado por IA puede ser incorrecto.">
            <a:extLst>
              <a:ext uri="{FF2B5EF4-FFF2-40B4-BE49-F238E27FC236}">
                <a16:creationId xmlns:a16="http://schemas.microsoft.com/office/drawing/2014/main" id="{D729B4CC-4457-86EC-1841-4B385429927E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72601" y="3053071"/>
            <a:ext cx="2638425" cy="3704497"/>
          </a:xfrm>
          <a:prstGeom prst="rect">
            <a:avLst/>
          </a:prstGeom>
          <a:solidFill>
            <a:srgbClr val="FFFFFF">
              <a:shade val="85000"/>
            </a:srgbClr>
          </a:solidFill>
          <a:ln w="57150" cap="sq">
            <a:solidFill>
              <a:srgbClr val="00206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7" name="CuadroTexto 6">
            <a:extLst>
              <a:ext uri="{FF2B5EF4-FFF2-40B4-BE49-F238E27FC236}">
                <a16:creationId xmlns:a16="http://schemas.microsoft.com/office/drawing/2014/main" id="{A1024282-C608-FF33-44DD-A65B31C31BBF}"/>
              </a:ext>
            </a:extLst>
          </p:cNvPr>
          <p:cNvSpPr txBox="1"/>
          <p:nvPr/>
        </p:nvSpPr>
        <p:spPr>
          <a:xfrm>
            <a:off x="3333747" y="2119780"/>
            <a:ext cx="6038852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Kromě ranních a večerních modliteb Pavel navrhuje, aby se modlitba říkala kdykoli</a:t>
            </a:r>
            <a:r>
              <a:rPr lang="cs-CZ" sz="2000" b="1" dirty="0"/>
              <a:t>                     </a:t>
            </a:r>
            <a:r>
              <a:rPr lang="es-ES" sz="2000" b="1" dirty="0"/>
              <a:t>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4:2;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18; 1.</a:t>
            </a:r>
            <a:r>
              <a:rPr lang="cs-CZ" sz="2000" b="1" dirty="0"/>
              <a:t> list </a:t>
            </a:r>
            <a:r>
              <a:rPr lang="cs-CZ" sz="2000" b="1" dirty="0" err="1"/>
              <a:t>Tesa-lonickým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17). Protože Nehemiáš tiše modlil </a:t>
            </a:r>
            <a:r>
              <a:rPr lang="cs-CZ" sz="2000" b="1" dirty="0"/>
              <a:t>         </a:t>
            </a:r>
            <a:r>
              <a:rPr lang="es-ES" sz="2000" b="1" dirty="0"/>
              <a:t>před králem (Neh. 2:4), máme privilegium modlit se na jakémkoli místě či v jakékoli situaci.</a:t>
            </a:r>
          </a:p>
        </p:txBody>
      </p:sp>
      <p:sp>
        <p:nvSpPr>
          <p:cNvPr id="11" name="CuadroTexto 10">
            <a:extLst>
              <a:ext uri="{FF2B5EF4-FFF2-40B4-BE49-F238E27FC236}">
                <a16:creationId xmlns:a16="http://schemas.microsoft.com/office/drawing/2014/main" id="{CBB4A15E-2B31-7455-7A4C-9FFD1CE38E47}"/>
              </a:ext>
            </a:extLst>
          </p:cNvPr>
          <p:cNvSpPr txBox="1"/>
          <p:nvPr/>
        </p:nvSpPr>
        <p:spPr>
          <a:xfrm>
            <a:off x="3333748" y="4667484"/>
            <a:ext cx="603885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Pavel zvlášť prosí, aby se modlil za ty, kdo hlásají evangelium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3-4;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6</a:t>
            </a:r>
            <a:r>
              <a:rPr lang="cs-CZ" sz="2000" b="1" dirty="0"/>
              <a:t>,</a:t>
            </a:r>
            <a:r>
              <a:rPr lang="es-ES" sz="2000" b="1" dirty="0"/>
              <a:t>19). Nezáleží na tom, jestli má kazatel málo nebo hodně zkušeností s evangelizací, nikdo pro tuto práci není dost dobrý. Pavel sám se nejen modlil, ale také žádal bratry, aby se za něj modlili, aby jeho slova byla správná.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0823BCF1-7BF9-A6D7-4F26-1984BE0B4001}"/>
              </a:ext>
            </a:extLst>
          </p:cNvPr>
          <p:cNvSpPr txBox="1"/>
          <p:nvPr/>
        </p:nvSpPr>
        <p:spPr>
          <a:xfrm>
            <a:off x="3333748" y="3959598"/>
            <a:ext cx="6038851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Navíc jsme ujištěni, že Duch svatý promění naši modlitbu tak, aby byla účinná (</a:t>
            </a:r>
            <a:r>
              <a:rPr lang="cs-CZ" sz="2000" b="1" dirty="0"/>
              <a:t>list </a:t>
            </a:r>
            <a:r>
              <a:rPr lang="es-ES" sz="2000" b="1" dirty="0"/>
              <a:t>Řím</a:t>
            </a:r>
            <a:r>
              <a:rPr lang="cs-CZ" sz="2000" b="1" dirty="0"/>
              <a:t>anům</a:t>
            </a:r>
            <a:r>
              <a:rPr lang="es-ES" sz="2000" b="1" dirty="0"/>
              <a:t> 8,26).</a:t>
            </a:r>
          </a:p>
        </p:txBody>
      </p:sp>
    </p:spTree>
    <p:extLst>
      <p:ext uri="{BB962C8B-B14F-4D97-AF65-F5344CB8AC3E}">
        <p14:creationId xmlns:p14="http://schemas.microsoft.com/office/powerpoint/2010/main" val="5369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14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45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6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66" tmFilter="0, 0; 0.125,0.2665; 0.25,0.4; 0.375,0.465; 0.5,0.5;  0.625,0.535; 0.75,0.6; 0.875,0.7335; 1,1">
                                          <p:stCondLst>
                                            <p:cond delay="16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3" tmFilter="0, 0; 0.125,0.2665; 0.25,0.4; 0.375,0.465; 0.5,0.5;  0.625,0.535; 0.75,0.6; 0.875,0.7335; 1,1">
                                          <p:stCondLst>
                                            <p:cond delay="331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41" tmFilter="0, 0; 0.125,0.2665; 0.25,0.4; 0.375,0.465; 0.5,0.5;  0.625,0.535; 0.75,0.6; 0.875,0.7335; 1,1">
                                          <p:stCondLst>
                                            <p:cond delay="41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2" dur="7">
                                          <p:stCondLst>
                                            <p:cond delay="16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3" dur="41" decel="50000">
                                          <p:stCondLst>
                                            <p:cond delay="16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7">
                                          <p:stCondLst>
                                            <p:cond delay="32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5" dur="41" decel="50000">
                                          <p:stCondLst>
                                            <p:cond delay="335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7">
                                          <p:stCondLst>
                                            <p:cond delay="41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7" dur="41" decel="50000">
                                          <p:stCondLst>
                                            <p:cond delay="417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7">
                                          <p:stCondLst>
                                            <p:cond delay="45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9" dur="41" decel="50000">
                                          <p:stCondLst>
                                            <p:cond delay="45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53" presetClass="entr" presetSubtype="52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4" presetClass="entr" presetSubtype="5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vertical)">
                                      <p:cBhvr>
                                        <p:cTn id="6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0" fill="hold">
                            <p:stCondLst>
                              <p:cond delay="500"/>
                            </p:stCondLst>
                            <p:childTnLst>
                              <p:par>
                                <p:cTn id="7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P spid="7" grpId="0"/>
      <p:bldP spid="11" grpId="0"/>
      <p:bldP spid="1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FDBFFCB-7BFA-7027-2A36-464FA26CCB8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E97EC17B-B314-4B36-0ED7-9DF496160ABA}"/>
              </a:ext>
            </a:extLst>
          </p:cNvPr>
          <p:cNvSpPr txBox="1"/>
          <p:nvPr/>
        </p:nvSpPr>
        <p:spPr>
          <a:xfrm>
            <a:off x="1342359" y="2520941"/>
            <a:ext cx="7600951" cy="2677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“V každém úsilí, na každém místě, kde je pravda představena, je potřeba spojit různé mysli, různé dary, různé plány a metody práce. Všichni by měli být jejich obvyklou praxí konzultovat se a modlit se navzájem. Kristus říká: "shodnou</a:t>
            </a:r>
            <a:r>
              <a:rPr lang="cs-CZ" sz="2400" b="1" dirty="0" err="1">
                <a:latin typeface="Constantia" panose="02030602050306030303" pitchFamily="18" charset="0"/>
              </a:rPr>
              <a:t>-li</a:t>
            </a:r>
            <a:r>
              <a:rPr lang="cs-CZ" sz="2400" b="1" dirty="0">
                <a:latin typeface="Constantia" panose="02030602050306030303" pitchFamily="18" charset="0"/>
              </a:rPr>
              <a:t> se dva z vás</a:t>
            </a:r>
            <a:r>
              <a:rPr lang="es-ES" sz="2400" b="1" dirty="0">
                <a:latin typeface="Constantia" panose="02030602050306030303" pitchFamily="18" charset="0"/>
              </a:rPr>
              <a:t> </a:t>
            </a:r>
            <a:r>
              <a:rPr lang="cs-CZ" sz="2400" b="1" dirty="0">
                <a:latin typeface="Constantia" panose="02030602050306030303" pitchFamily="18" charset="0"/>
              </a:rPr>
              <a:t>           </a:t>
            </a:r>
            <a:r>
              <a:rPr lang="es-ES" sz="2400" b="1" dirty="0">
                <a:latin typeface="Constantia" panose="02030602050306030303" pitchFamily="18" charset="0"/>
              </a:rPr>
              <a:t>na</a:t>
            </a:r>
            <a:r>
              <a:rPr lang="cs-CZ" sz="2400" b="1" dirty="0">
                <a:latin typeface="Constantia" panose="02030602050306030303" pitchFamily="18" charset="0"/>
              </a:rPr>
              <a:t> zemi v prosbě o jakoukoli věc, můj nebeský Otec jim to učiní</a:t>
            </a:r>
            <a:r>
              <a:rPr lang="es-ES" sz="2400" b="1" dirty="0">
                <a:latin typeface="Constantia" panose="02030602050306030303" pitchFamily="18" charset="0"/>
              </a:rPr>
              <a:t>." Matouš 18:19”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34BF011D-7A63-C397-F6AD-A39CEE4AC31E}"/>
              </a:ext>
            </a:extLst>
          </p:cNvPr>
          <p:cNvSpPr txBox="1"/>
          <p:nvPr/>
        </p:nvSpPr>
        <p:spPr>
          <a:xfrm>
            <a:off x="1101446" y="5707704"/>
            <a:ext cx="723242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 </a:t>
            </a:r>
            <a:r>
              <a:rPr lang="cs-CZ" sz="1600" b="1" dirty="0" err="1"/>
              <a:t>Selected</a:t>
            </a:r>
            <a:r>
              <a:rPr lang="cs-CZ" sz="1600" b="1" dirty="0"/>
              <a:t> </a:t>
            </a:r>
            <a:r>
              <a:rPr lang="cs-CZ" sz="1600" b="1" dirty="0" err="1"/>
              <a:t>Messages</a:t>
            </a:r>
            <a:r>
              <a:rPr lang="cs-CZ" sz="1600" b="1" dirty="0"/>
              <a:t> svazek 3 strana</a:t>
            </a:r>
            <a:r>
              <a:rPr lang="es-ES" sz="1600" b="1" dirty="0"/>
              <a:t> 2</a:t>
            </a:r>
            <a:r>
              <a:rPr lang="cs-CZ" sz="1600" b="1" dirty="0"/>
              <a:t>2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6011733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2F140B6E-8294-2E67-92BF-C8E2C4D5356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ángulo 9">
            <a:extLst>
              <a:ext uri="{FF2B5EF4-FFF2-40B4-BE49-F238E27FC236}">
                <a16:creationId xmlns:a16="http://schemas.microsoft.com/office/drawing/2014/main" id="{D2462A90-EC0F-EC16-24F1-BFFDE5DC2341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196697"/>
          </a:xfrm>
          <a:prstGeom prst="rect">
            <a:avLst/>
          </a:prstGeom>
          <a:blipFill dpi="0" rotWithShape="1">
            <a:blip r:embed="rId3" cstate="hqprint">
              <a:alphaModFix amt="56000"/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33F2DD08-91BB-9B0E-5487-4D74BD954DB3}"/>
              </a:ext>
            </a:extLst>
          </p:cNvPr>
          <p:cNvSpPr txBox="1"/>
          <p:nvPr/>
        </p:nvSpPr>
        <p:spPr>
          <a:xfrm>
            <a:off x="0" y="-3891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JEDNEJTE MOUDŘE</a:t>
            </a:r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E67121AD-CC69-E9D5-AC91-43975444F4E3}"/>
              </a:ext>
            </a:extLst>
          </p:cNvPr>
          <p:cNvSpPr txBox="1"/>
          <p:nvPr/>
        </p:nvSpPr>
        <p:spPr>
          <a:xfrm>
            <a:off x="1381125" y="550366"/>
            <a:ext cx="9429750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Jednejte moudře </a:t>
            </a:r>
            <a:r>
              <a:rPr lang="cs-CZ" b="1" dirty="0" err="1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va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styku s okolním světem a využijte čas vám svěřený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</a:t>
            </a:r>
            <a:r>
              <a:rPr lang="cs-CZ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</a:t>
            </a:r>
            <a:r>
              <a:rPr lang="es-ES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4</a:t>
            </a:r>
            <a:r>
              <a:rPr lang="cs-CZ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3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5)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1F8B1EA0-895E-BFEC-A9FA-192AC626DE3E}"/>
              </a:ext>
            </a:extLst>
          </p:cNvPr>
          <p:cNvSpPr txBox="1"/>
          <p:nvPr/>
        </p:nvSpPr>
        <p:spPr>
          <a:xfrm>
            <a:off x="2122660" y="1225272"/>
            <a:ext cx="66960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Máme velké výhody: věděli jsme, co pro nás Ježíš udělal; přijali jsme to; a máme jistotu spásy.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E49E0516-75B0-F826-A306-429BA2DC2097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956494170"/>
              </p:ext>
            </p:extLst>
          </p:nvPr>
        </p:nvGraphicFramePr>
        <p:xfrm>
          <a:off x="180975" y="3594660"/>
          <a:ext cx="11830051" cy="317009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pic>
        <p:nvPicPr>
          <p:cNvPr id="4" name="Imagen 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84543F3E-3173-F3FA-7F14-0F67A107A691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989572" y="1301896"/>
            <a:ext cx="2996119" cy="2247089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4">
                <a:lumMod val="75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9" name="Imagen 8" descr="Imagen que contiene persona, ropa, interior, parado&#10;&#10;El contenido generado por IA puede ser incorrecto.">
            <a:extLst>
              <a:ext uri="{FF2B5EF4-FFF2-40B4-BE49-F238E27FC236}">
                <a16:creationId xmlns:a16="http://schemas.microsoft.com/office/drawing/2014/main" id="{9CBD0BA1-2FD2-5148-2388-86725822063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206309" y="1319807"/>
            <a:ext cx="1764964" cy="2109193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chemeClr val="accent5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8" name="CuadroTexto 7">
            <a:extLst>
              <a:ext uri="{FF2B5EF4-FFF2-40B4-BE49-F238E27FC236}">
                <a16:creationId xmlns:a16="http://schemas.microsoft.com/office/drawing/2014/main" id="{DCD7EA6E-5EB4-7D18-1607-24E710E76970}"/>
              </a:ext>
            </a:extLst>
          </p:cNvPr>
          <p:cNvSpPr txBox="1"/>
          <p:nvPr/>
        </p:nvSpPr>
        <p:spPr>
          <a:xfrm>
            <a:off x="2122660" y="2240935"/>
            <a:ext cx="669607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Víme to, protože nám to někdo dal najevo. Takže i my to musíme ostatním dát najevo. Jak Pavel říká, že bychom se měli chovat k "cizincům", těm, kteří Ježíše ještě neznají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4</a:t>
            </a:r>
            <a:r>
              <a:rPr lang="cs-CZ" sz="2000" b="1" dirty="0"/>
              <a:t>,</a:t>
            </a:r>
            <a:r>
              <a:rPr lang="es-ES" sz="2000" b="1" dirty="0"/>
              <a:t>5-6)?</a:t>
            </a:r>
          </a:p>
        </p:txBody>
      </p:sp>
    </p:spTree>
    <p:extLst>
      <p:ext uri="{BB962C8B-B14F-4D97-AF65-F5344CB8AC3E}">
        <p14:creationId xmlns:p14="http://schemas.microsoft.com/office/powerpoint/2010/main" val="37196273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" presetClass="entr" presetSubtype="3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out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"/>
                            </p:stCondLst>
                            <p:childTnLst>
                              <p:par>
                                <p:cTn id="2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500"/>
                            </p:stCondLst>
                            <p:childTnLst>
                              <p:par>
                                <p:cTn id="34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">
                                            <p:graphicEl>
                                              <a:dgm id="{A8D35087-1138-41BB-B984-641AFECEDAA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8" dur="500"/>
                                        <p:tgtEl>
                                          <p:spTgt spid="2">
                                            <p:graphicEl>
                                              <a:dgm id="{A68A7F75-BF4B-4FCD-BA85-F5A9B60E7DC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">
                                            <p:graphicEl>
                                              <a:dgm id="{D9E8B5E5-10FD-4E24-B16A-5B9D410A798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0" dur="500"/>
                                        <p:tgtEl>
                                          <p:spTgt spid="2">
                                            <p:graphicEl>
                                              <a:dgm id="{E14174BB-E30D-4600-9FBB-E667DFC54DC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">
                                            <p:graphicEl>
                                              <a:dgm id="{05006578-A89A-41F0-AB82-7F498B23DF2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E2C451EC-B2C3-48FD-B127-BEC6F33828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">
                                            <p:graphicEl>
                                              <a:dgm id="{BAE14943-23D3-4138-8B29-09903067F5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4" dur="500"/>
                                        <p:tgtEl>
                                          <p:spTgt spid="2">
                                            <p:graphicEl>
                                              <a:dgm id="{52DEE66C-46B2-48BA-A5F9-382EA536471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9AD100EB-5ACC-73DD-5FDC-4A6A2197F01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3B129C0E-C4F7-3B85-F61B-715B209BADDC}"/>
              </a:ext>
            </a:extLst>
          </p:cNvPr>
          <p:cNvSpPr txBox="1"/>
          <p:nvPr/>
        </p:nvSpPr>
        <p:spPr>
          <a:xfrm>
            <a:off x="2645865" y="2349352"/>
            <a:ext cx="9173242" cy="31239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“Pravá zdvořilost, smíchaná s pravdou a spravedlností, činí život nejen užitečným, ale krásným a voňavým. Laskavá slova, laskavý vzhled, veselá tvář dávají křesťanovi kouzlo, které činí jeho vliv téměř neodolatelným. V zapomínání na sebe sama, ve světle, klidu a štěstí, které neustále předáváte ostatním, nacházíte pravou radost.
Zapomeňme na sebe tím, že se vždy snažíme ostatní potěšit, ulevit jim skrze něžné laskavosti a skutky obětavé lásky”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F13D0363-7A7D-66B2-FF88-11E466648FCE}"/>
              </a:ext>
            </a:extLst>
          </p:cNvPr>
          <p:cNvSpPr txBox="1"/>
          <p:nvPr/>
        </p:nvSpPr>
        <p:spPr>
          <a:xfrm>
            <a:off x="5179895" y="6310819"/>
            <a:ext cx="64613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/>
              <a:t>In </a:t>
            </a:r>
            <a:r>
              <a:rPr lang="cs-CZ" sz="1600" b="1" dirty="0" err="1"/>
              <a:t>Heavenly</a:t>
            </a:r>
            <a:r>
              <a:rPr lang="cs-CZ" sz="1600" b="1" dirty="0"/>
              <a:t> </a:t>
            </a:r>
            <a:r>
              <a:rPr lang="cs-CZ" sz="1600" b="1" dirty="0" err="1"/>
              <a:t>Places</a:t>
            </a:r>
            <a:r>
              <a:rPr lang="cs-CZ" sz="1600" b="1" dirty="0"/>
              <a:t> strana 180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4876336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ázek 1">
            <a:extLst>
              <a:ext uri="{FF2B5EF4-FFF2-40B4-BE49-F238E27FC236}">
                <a16:creationId xmlns:a16="http://schemas.microsoft.com/office/drawing/2014/main" id="{3C8AB454-CE10-51C1-6F6C-B213C99D556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59619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14495E8-96AB-468E-1F4E-29C20C7CA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uadroTexto 1">
            <a:extLst>
              <a:ext uri="{FF2B5EF4-FFF2-40B4-BE49-F238E27FC236}">
                <a16:creationId xmlns:a16="http://schemas.microsoft.com/office/drawing/2014/main" id="{2FA00F84-9612-4F7C-2F13-556BC5010BD0}"/>
              </a:ext>
            </a:extLst>
          </p:cNvPr>
          <p:cNvSpPr txBox="1"/>
          <p:nvPr/>
        </p:nvSpPr>
        <p:spPr>
          <a:xfrm>
            <a:off x="5514975" y="4267200"/>
            <a:ext cx="6296025" cy="224676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994B00"/>
                </a:solidFill>
              </a:rPr>
              <a:t>Manželky a manželé</a:t>
            </a:r>
            <a:r>
              <a:rPr lang="es-ES" sz="2000" b="1" dirty="0">
                <a:solidFill>
                  <a:srgbClr val="994B00"/>
                </a:solidFill>
              </a:rPr>
              <a:t> (</a:t>
            </a:r>
            <a:r>
              <a:rPr lang="cs-CZ" sz="2000" b="1" dirty="0">
                <a:solidFill>
                  <a:srgbClr val="994B00"/>
                </a:solidFill>
              </a:rPr>
              <a:t>list K</a:t>
            </a:r>
            <a:r>
              <a:rPr lang="es-ES" sz="2000" b="1" dirty="0">
                <a:solidFill>
                  <a:srgbClr val="994B00"/>
                </a:solidFill>
              </a:rPr>
              <a:t>olos</a:t>
            </a:r>
            <a:r>
              <a:rPr lang="cs-CZ" sz="2000" b="1" dirty="0">
                <a:solidFill>
                  <a:srgbClr val="994B00"/>
                </a:solidFill>
              </a:rPr>
              <a:t>kým</a:t>
            </a:r>
            <a:r>
              <a:rPr lang="es-ES" sz="2000" b="1" dirty="0">
                <a:solidFill>
                  <a:srgbClr val="994B00"/>
                </a:solidFill>
              </a:rPr>
              <a:t> 3</a:t>
            </a:r>
            <a:r>
              <a:rPr lang="cs-CZ" sz="2000" b="1" dirty="0">
                <a:solidFill>
                  <a:srgbClr val="994B00"/>
                </a:solidFill>
              </a:rPr>
              <a:t>,</a:t>
            </a:r>
            <a:r>
              <a:rPr lang="es-ES" sz="2000" b="1" dirty="0">
                <a:solidFill>
                  <a:srgbClr val="994B00"/>
                </a:solidFill>
              </a:rPr>
              <a:t>18-19)</a:t>
            </a:r>
          </a:p>
          <a:p>
            <a:pPr>
              <a:spcBef>
                <a:spcPts val="1200"/>
              </a:spcBef>
            </a:pPr>
            <a:r>
              <a:rPr lang="es-ES" sz="2000" b="1" dirty="0">
                <a:solidFill>
                  <a:srgbClr val="399600"/>
                </a:solidFill>
              </a:rPr>
              <a:t>R</a:t>
            </a:r>
            <a:r>
              <a:rPr lang="cs-CZ" sz="2000" b="1" dirty="0" err="1">
                <a:solidFill>
                  <a:srgbClr val="399600"/>
                </a:solidFill>
              </a:rPr>
              <a:t>odiče</a:t>
            </a:r>
            <a:r>
              <a:rPr lang="cs-CZ" sz="2000" b="1" dirty="0">
                <a:solidFill>
                  <a:srgbClr val="399600"/>
                </a:solidFill>
              </a:rPr>
              <a:t> a děti</a:t>
            </a:r>
            <a:r>
              <a:rPr lang="es-ES" sz="2000" b="1" dirty="0">
                <a:solidFill>
                  <a:srgbClr val="399600"/>
                </a:solidFill>
              </a:rPr>
              <a:t> (</a:t>
            </a:r>
            <a:r>
              <a:rPr lang="cs-CZ" sz="2000" b="1" dirty="0">
                <a:solidFill>
                  <a:srgbClr val="399600"/>
                </a:solidFill>
              </a:rPr>
              <a:t>list K</a:t>
            </a:r>
            <a:r>
              <a:rPr lang="es-ES" sz="2000" b="1" dirty="0">
                <a:solidFill>
                  <a:srgbClr val="399600"/>
                </a:solidFill>
              </a:rPr>
              <a:t>olos</a:t>
            </a:r>
            <a:r>
              <a:rPr lang="cs-CZ" sz="2000" b="1" dirty="0">
                <a:solidFill>
                  <a:srgbClr val="399600"/>
                </a:solidFill>
              </a:rPr>
              <a:t>kým</a:t>
            </a:r>
            <a:r>
              <a:rPr lang="es-ES" sz="2000" b="1" dirty="0">
                <a:solidFill>
                  <a:srgbClr val="399600"/>
                </a:solidFill>
              </a:rPr>
              <a:t> 3</a:t>
            </a:r>
            <a:r>
              <a:rPr lang="cs-CZ" sz="2000" b="1" dirty="0">
                <a:solidFill>
                  <a:srgbClr val="399600"/>
                </a:solidFill>
              </a:rPr>
              <a:t>,</a:t>
            </a:r>
            <a:r>
              <a:rPr lang="es-ES" sz="2000" b="1" dirty="0">
                <a:solidFill>
                  <a:srgbClr val="399600"/>
                </a:solidFill>
              </a:rPr>
              <a:t>20-21)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00A47B"/>
                </a:solidFill>
              </a:rPr>
              <a:t>Pracovní vztahy</a:t>
            </a:r>
            <a:r>
              <a:rPr lang="es-ES" sz="2000" b="1" dirty="0">
                <a:solidFill>
                  <a:srgbClr val="00A47B"/>
                </a:solidFill>
              </a:rPr>
              <a:t> (</a:t>
            </a:r>
            <a:r>
              <a:rPr lang="cs-CZ" sz="2000" b="1" dirty="0">
                <a:solidFill>
                  <a:srgbClr val="00A47B"/>
                </a:solidFill>
              </a:rPr>
              <a:t>list K</a:t>
            </a:r>
            <a:r>
              <a:rPr lang="es-ES" sz="2000" b="1" dirty="0">
                <a:solidFill>
                  <a:srgbClr val="00A47B"/>
                </a:solidFill>
              </a:rPr>
              <a:t>olos</a:t>
            </a:r>
            <a:r>
              <a:rPr lang="cs-CZ" sz="2000" b="1" dirty="0">
                <a:solidFill>
                  <a:srgbClr val="00A47B"/>
                </a:solidFill>
              </a:rPr>
              <a:t>kým</a:t>
            </a:r>
            <a:r>
              <a:rPr lang="es-ES" sz="2000" b="1" dirty="0">
                <a:solidFill>
                  <a:srgbClr val="00A47B"/>
                </a:solidFill>
              </a:rPr>
              <a:t> 3</a:t>
            </a:r>
            <a:r>
              <a:rPr lang="cs-CZ" sz="2000" b="1" dirty="0">
                <a:solidFill>
                  <a:srgbClr val="00A47B"/>
                </a:solidFill>
              </a:rPr>
              <a:t>,</a:t>
            </a:r>
            <a:r>
              <a:rPr lang="es-ES" sz="2000" b="1" dirty="0">
                <a:solidFill>
                  <a:srgbClr val="00A47B"/>
                </a:solidFill>
              </a:rPr>
              <a:t>22-25; 4</a:t>
            </a:r>
            <a:r>
              <a:rPr lang="cs-CZ" sz="2000" b="1" dirty="0">
                <a:solidFill>
                  <a:srgbClr val="00A47B"/>
                </a:solidFill>
              </a:rPr>
              <a:t>,</a:t>
            </a:r>
            <a:r>
              <a:rPr lang="es-ES" sz="2000" b="1" dirty="0">
                <a:solidFill>
                  <a:srgbClr val="00A47B"/>
                </a:solidFill>
              </a:rPr>
              <a:t>1)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8D009D"/>
                </a:solidFill>
              </a:rPr>
              <a:t>Modlete se jeden za druhého</a:t>
            </a:r>
            <a:r>
              <a:rPr lang="es-ES" sz="2000" b="1" dirty="0">
                <a:solidFill>
                  <a:srgbClr val="8D009D"/>
                </a:solidFill>
              </a:rPr>
              <a:t> (</a:t>
            </a:r>
            <a:r>
              <a:rPr lang="cs-CZ" sz="2000" b="1" dirty="0">
                <a:solidFill>
                  <a:srgbClr val="8D009D"/>
                </a:solidFill>
              </a:rPr>
              <a:t>list K</a:t>
            </a:r>
            <a:r>
              <a:rPr lang="es-ES" sz="2000" b="1" dirty="0">
                <a:solidFill>
                  <a:srgbClr val="8D009D"/>
                </a:solidFill>
              </a:rPr>
              <a:t>olos</a:t>
            </a:r>
            <a:r>
              <a:rPr lang="cs-CZ" sz="2000" b="1" dirty="0">
                <a:solidFill>
                  <a:srgbClr val="8D009D"/>
                </a:solidFill>
              </a:rPr>
              <a:t>kým</a:t>
            </a:r>
            <a:r>
              <a:rPr lang="es-ES" sz="2000" b="1" dirty="0">
                <a:solidFill>
                  <a:srgbClr val="8D009D"/>
                </a:solidFill>
              </a:rPr>
              <a:t> 4</a:t>
            </a:r>
            <a:r>
              <a:rPr lang="cs-CZ" sz="2000" b="1" dirty="0">
                <a:solidFill>
                  <a:srgbClr val="8D009D"/>
                </a:solidFill>
              </a:rPr>
              <a:t>,</a:t>
            </a:r>
            <a:r>
              <a:rPr lang="es-ES" sz="2000" b="1" dirty="0">
                <a:solidFill>
                  <a:srgbClr val="8D009D"/>
                </a:solidFill>
              </a:rPr>
              <a:t>2-4)</a:t>
            </a:r>
          </a:p>
          <a:p>
            <a:pPr>
              <a:spcBef>
                <a:spcPts val="1200"/>
              </a:spcBef>
            </a:pPr>
            <a:r>
              <a:rPr lang="cs-CZ" sz="2000" b="1" dirty="0">
                <a:solidFill>
                  <a:srgbClr val="B70066"/>
                </a:solidFill>
              </a:rPr>
              <a:t>Jednejte moudře</a:t>
            </a:r>
            <a:r>
              <a:rPr lang="es-ES" sz="2000" b="1" dirty="0">
                <a:solidFill>
                  <a:srgbClr val="B70066"/>
                </a:solidFill>
              </a:rPr>
              <a:t> (</a:t>
            </a:r>
            <a:r>
              <a:rPr lang="cs-CZ" sz="2000" b="1" dirty="0">
                <a:solidFill>
                  <a:srgbClr val="B70066"/>
                </a:solidFill>
              </a:rPr>
              <a:t>list K</a:t>
            </a:r>
            <a:r>
              <a:rPr lang="es-ES" sz="2000" b="1" dirty="0">
                <a:solidFill>
                  <a:srgbClr val="B70066"/>
                </a:solidFill>
              </a:rPr>
              <a:t>oloses</a:t>
            </a:r>
            <a:r>
              <a:rPr lang="cs-CZ" sz="2000" b="1" dirty="0">
                <a:solidFill>
                  <a:srgbClr val="B70066"/>
                </a:solidFill>
              </a:rPr>
              <a:t>kým</a:t>
            </a:r>
            <a:r>
              <a:rPr lang="es-ES" sz="2000" b="1" dirty="0">
                <a:solidFill>
                  <a:srgbClr val="B70066"/>
                </a:solidFill>
              </a:rPr>
              <a:t> 4</a:t>
            </a:r>
            <a:r>
              <a:rPr lang="cs-CZ" sz="2000" b="1" dirty="0">
                <a:solidFill>
                  <a:srgbClr val="B70066"/>
                </a:solidFill>
              </a:rPr>
              <a:t>,</a:t>
            </a:r>
            <a:r>
              <a:rPr lang="es-ES" sz="2000" b="1" dirty="0">
                <a:solidFill>
                  <a:srgbClr val="B70066"/>
                </a:solidFill>
              </a:rPr>
              <a:t>5-6)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22DA995C-21D9-F2E5-092A-D4D0EB012166}"/>
              </a:ext>
            </a:extLst>
          </p:cNvPr>
          <p:cNvSpPr txBox="1"/>
          <p:nvPr/>
        </p:nvSpPr>
        <p:spPr>
          <a:xfrm>
            <a:off x="1" y="81826"/>
            <a:ext cx="62960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 své nejpraktičtější části dopisu se Pa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ve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l zabývá otázkou mezilidských vztahů v různých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</a:t>
            </a:r>
            <a:r>
              <a:rPr lang="cs-CZ" sz="2000" b="1" dirty="0" err="1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společen-ských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kruzích.</a:t>
            </a:r>
          </a:p>
        </p:txBody>
      </p:sp>
      <p:grpSp>
        <p:nvGrpSpPr>
          <p:cNvPr id="12" name="Grupo 11">
            <a:extLst>
              <a:ext uri="{FF2B5EF4-FFF2-40B4-BE49-F238E27FC236}">
                <a16:creationId xmlns:a16="http://schemas.microsoft.com/office/drawing/2014/main" id="{B39AAB5A-5728-7BB3-41FA-CB1AA6A12D34}"/>
              </a:ext>
            </a:extLst>
          </p:cNvPr>
          <p:cNvGrpSpPr/>
          <p:nvPr/>
        </p:nvGrpSpPr>
        <p:grpSpPr>
          <a:xfrm>
            <a:off x="6410033" y="267830"/>
            <a:ext cx="5644125" cy="3022333"/>
            <a:chOff x="6535161" y="267830"/>
            <a:chExt cx="5644125" cy="3022333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5" name="Imagen 4" descr="Un hombre y una mujer sentados en un sillón&#10;&#10;El contenido generado por IA puede ser incorrecto.">
              <a:extLst>
                <a:ext uri="{FF2B5EF4-FFF2-40B4-BE49-F238E27FC236}">
                  <a16:creationId xmlns:a16="http://schemas.microsoft.com/office/drawing/2014/main" id="{936F00A6-2545-2D06-DAB6-7516886FF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6535161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7" name="Imagen 6" descr="Imagen que contiene persona, exterior, pasto, sostener&#10;&#10;El contenido generado por IA puede ser incorrecto.">
              <a:extLst>
                <a:ext uri="{FF2B5EF4-FFF2-40B4-BE49-F238E27FC236}">
                  <a16:creationId xmlns:a16="http://schemas.microsoft.com/office/drawing/2014/main" id="{63CA31EF-862A-4747-E447-EE05CADCFA83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8346290" y="267830"/>
              <a:ext cx="1811129" cy="3022333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  <p:pic>
          <p:nvPicPr>
            <p:cNvPr id="9" name="Imagen 8" descr="Un par de personas sentadas en una mesa&#10;&#10;El contenido generado por IA puede ser incorrecto.">
              <a:extLst>
                <a:ext uri="{FF2B5EF4-FFF2-40B4-BE49-F238E27FC236}">
                  <a16:creationId xmlns:a16="http://schemas.microsoft.com/office/drawing/2014/main" id="{B01EF547-B271-FD53-7B8C-2144FC98499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10157419" y="267831"/>
              <a:ext cx="2021867" cy="3022332"/>
            </a:xfrm>
            <a:prstGeom prst="rect">
              <a:avLst/>
            </a:prstGeom>
            <a:ln w="38100" cap="sq">
              <a:solidFill>
                <a:schemeClr val="accent3">
                  <a:lumMod val="75000"/>
                </a:schemeClr>
              </a:solidFill>
              <a:prstDash val="solid"/>
              <a:miter lim="800000"/>
            </a:ln>
            <a:effectLst/>
          </p:spPr>
        </p:pic>
      </p:grpSp>
      <p:sp>
        <p:nvSpPr>
          <p:cNvPr id="11" name="CuadroTexto 10">
            <a:extLst>
              <a:ext uri="{FF2B5EF4-FFF2-40B4-BE49-F238E27FC236}">
                <a16:creationId xmlns:a16="http://schemas.microsoft.com/office/drawing/2014/main" id="{AC1E7CC0-8063-2B7F-A9B7-C36B1068576D}"/>
              </a:ext>
            </a:extLst>
          </p:cNvPr>
          <p:cNvSpPr txBox="1"/>
          <p:nvPr/>
        </p:nvSpPr>
        <p:spPr>
          <a:xfrm>
            <a:off x="1" y="2405539"/>
            <a:ext cx="6296026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Pavel nám poskytuje užitečné principy pro zlepšení vztahů mezi manžely, mezi rodiči a dětmi, mezi pány a otroky, mezi bratry v církvi a mezi věřícími a nevě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-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řícími.</a:t>
            </a:r>
          </a:p>
        </p:txBody>
      </p:sp>
      <p:sp>
        <p:nvSpPr>
          <p:cNvPr id="14" name="CuadroTexto 13">
            <a:extLst>
              <a:ext uri="{FF2B5EF4-FFF2-40B4-BE49-F238E27FC236}">
                <a16:creationId xmlns:a16="http://schemas.microsoft.com/office/drawing/2014/main" id="{1531CDAC-61E5-0466-FAB2-9C35D2002F61}"/>
              </a:ext>
            </a:extLst>
          </p:cNvPr>
          <p:cNvSpPr txBox="1"/>
          <p:nvPr/>
        </p:nvSpPr>
        <p:spPr>
          <a:xfrm>
            <a:off x="0" y="1117276"/>
            <a:ext cx="629602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Vztahy způsobují napětí a hádky. Proto musí existovat shoda, obecná shoda na hodnotách, </a:t>
            </a:r>
            <a:r>
              <a:rPr lang="cs-CZ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          </a:t>
            </a:r>
            <a:r>
              <a:rPr lang="es-ES" sz="2000" b="1" dirty="0">
                <a:solidFill>
                  <a:schemeClr val="bg1"/>
                </a:solidFill>
                <a:effectLst>
                  <a:glow rad="127000">
                    <a:srgbClr val="221700"/>
                  </a:glow>
                </a:effectLst>
              </a:rPr>
              <a:t>cílech a záměrech.</a:t>
            </a:r>
          </a:p>
        </p:txBody>
      </p:sp>
      <p:grpSp>
        <p:nvGrpSpPr>
          <p:cNvPr id="21" name="Grupo 20">
            <a:extLst>
              <a:ext uri="{FF2B5EF4-FFF2-40B4-BE49-F238E27FC236}">
                <a16:creationId xmlns:a16="http://schemas.microsoft.com/office/drawing/2014/main" id="{E75D5B22-45D6-E624-D0CE-E51A47406638}"/>
              </a:ext>
            </a:extLst>
          </p:cNvPr>
          <p:cNvGrpSpPr/>
          <p:nvPr/>
        </p:nvGrpSpPr>
        <p:grpSpPr>
          <a:xfrm>
            <a:off x="231809" y="3932526"/>
            <a:ext cx="4041809" cy="2805155"/>
            <a:chOff x="279934" y="3865151"/>
            <a:chExt cx="4041809" cy="2805155"/>
          </a:xfr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grpSpPr>
        <p:pic>
          <p:nvPicPr>
            <p:cNvPr id="16" name="Imagen 15" descr="Personas posando por un foto&#10;&#10;El contenido generado por IA puede ser incorrecto.">
              <a:extLst>
                <a:ext uri="{FF2B5EF4-FFF2-40B4-BE49-F238E27FC236}">
                  <a16:creationId xmlns:a16="http://schemas.microsoft.com/office/drawing/2014/main" id="{CFD92944-E5FC-7144-C034-ECD20C3B3D8D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79934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  <p:pic>
          <p:nvPicPr>
            <p:cNvPr id="18" name="Imagen 17">
              <a:extLst>
                <a:ext uri="{FF2B5EF4-FFF2-40B4-BE49-F238E27FC236}">
                  <a16:creationId xmlns:a16="http://schemas.microsoft.com/office/drawing/2014/main" id="{8D8D1B79-AAF9-0C8A-B072-2E8199BD7A2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7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2330115" y="3865151"/>
              <a:ext cx="1991628" cy="2805155"/>
            </a:xfrm>
            <a:prstGeom prst="rect">
              <a:avLst/>
            </a:prstGeom>
            <a:ln w="38100" cap="sq">
              <a:solidFill>
                <a:srgbClr val="6E5500"/>
              </a:solidFill>
              <a:prstDash val="solid"/>
              <a:miter lim="800000"/>
            </a:ln>
            <a:effectLst/>
          </p:spPr>
        </p:pic>
      </p:grpSp>
      <p:pic>
        <p:nvPicPr>
          <p:cNvPr id="36" name="Imagen 35" descr="Forma&#10;&#10;El contenido generado por IA puede ser incorrecto.">
            <a:extLst>
              <a:ext uri="{FF2B5EF4-FFF2-40B4-BE49-F238E27FC236}">
                <a16:creationId xmlns:a16="http://schemas.microsoft.com/office/drawing/2014/main" id="{6D26DF65-5562-76C1-8C9F-11FD1475FFD6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646694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7" name="Imagen 36" descr="Forma&#10;&#10;El contenido generado por IA puede ser incorrecto.">
            <a:extLst>
              <a:ext uri="{FF2B5EF4-FFF2-40B4-BE49-F238E27FC236}">
                <a16:creationId xmlns:a16="http://schemas.microsoft.com/office/drawing/2014/main" id="{4A6A2FD6-23CB-1F5C-8C4E-820EE65179E4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5188343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38" name="Imagen 37" descr="Forma&#10;&#10;El contenido generado por IA puede ser incorrecto.">
            <a:extLst>
              <a:ext uri="{FF2B5EF4-FFF2-40B4-BE49-F238E27FC236}">
                <a16:creationId xmlns:a16="http://schemas.microsoft.com/office/drawing/2014/main" id="{8BFB11B1-BAAA-7574-850A-E515D2B92D72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729992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1" name="Imagen 40" descr="Forma&#10;&#10;El contenido generado por IA puede ser incorrecto.">
            <a:extLst>
              <a:ext uri="{FF2B5EF4-FFF2-40B4-BE49-F238E27FC236}">
                <a16:creationId xmlns:a16="http://schemas.microsoft.com/office/drawing/2014/main" id="{8F7042E2-DC14-91CB-A944-3345596D60E3}"/>
              </a:ext>
            </a:extLst>
          </p:cNvPr>
          <p:cNvPicPr>
            <a:picLocks noChangeAspect="1"/>
          </p:cNvPicPr>
          <p:nvPr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4271641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  <p:pic>
        <p:nvPicPr>
          <p:cNvPr id="42" name="Imagen 41" descr="Forma&#10;&#10;El contenido generado por IA puede ser incorrecto.">
            <a:extLst>
              <a:ext uri="{FF2B5EF4-FFF2-40B4-BE49-F238E27FC236}">
                <a16:creationId xmlns:a16="http://schemas.microsoft.com/office/drawing/2014/main" id="{36623895-6DDB-4CC6-073C-7369F43A6AC2}"/>
              </a:ext>
            </a:extLst>
          </p:cNvPr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16200000">
            <a:off x="5082170" y="6105047"/>
            <a:ext cx="231733" cy="386222"/>
          </a:xfrm>
          <a:prstGeom prst="rect">
            <a:avLst/>
          </a:prstGeom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9751826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5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500"/>
                            </p:stCondLst>
                            <p:childTnLst>
                              <p:par>
                                <p:cTn id="5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500"/>
                            </p:stCondLst>
                            <p:childTnLst>
                              <p:par>
                                <p:cTn id="6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500"/>
                            </p:stCondLst>
                            <p:childTnLst>
                              <p:par>
                                <p:cTn id="77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500" fill="hold"/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500"/>
                            </p:stCondLst>
                            <p:childTnLst>
                              <p:par>
                                <p:cTn id="8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  <p:bldP spid="3" grpId="0"/>
      <p:bldP spid="11" grpId="0"/>
      <p:bldP spid="1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D947F7A7-4263-694E-3138-738D639065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ángulo 17">
            <a:extLst>
              <a:ext uri="{FF2B5EF4-FFF2-40B4-BE49-F238E27FC236}">
                <a16:creationId xmlns:a16="http://schemas.microsoft.com/office/drawing/2014/main" id="{8EDE6A8C-FA6B-72BF-AE3D-5E6A812B0727}"/>
              </a:ext>
            </a:extLst>
          </p:cNvPr>
          <p:cNvSpPr>
            <a:spLocks noGrp="1" noRot="1" noMove="1" noResize="1" noEditPoints="1" noAdjustHandles="1" noChangeArrowheads="1" noChangeShapeType="1"/>
          </p:cNvSpPr>
          <p:nvPr/>
        </p:nvSpPr>
        <p:spPr>
          <a:xfrm>
            <a:off x="0" y="0"/>
            <a:ext cx="12192000" cy="1631216"/>
          </a:xfrm>
          <a:prstGeom prst="rect">
            <a:avLst/>
          </a:prstGeom>
          <a:blipFill dpi="0" rotWithShape="1">
            <a:blip r:embed="rId3" cstate="hq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a:blipFill>
          <a:ln>
            <a:noFill/>
          </a:ln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C60D7319-0345-4215-5A1B-6ABFDF0A9C31}"/>
              </a:ext>
            </a:extLst>
          </p:cNvPr>
          <p:cNvSpPr txBox="1"/>
          <p:nvPr/>
        </p:nvSpPr>
        <p:spPr>
          <a:xfrm>
            <a:off x="0" y="0"/>
            <a:ext cx="882967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cs-CZ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MANŽELKY A MANŽELÉ</a:t>
            </a:r>
            <a:r>
              <a:rPr lang="es-ES" sz="4400" b="1" dirty="0">
                <a:ln w="6600">
                  <a:solidFill>
                    <a:schemeClr val="accent4">
                      <a:lumMod val="75000"/>
                    </a:schemeClr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4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F927DFA-3BDB-187E-49BB-F5F93F36D3EE}"/>
              </a:ext>
            </a:extLst>
          </p:cNvPr>
          <p:cNvSpPr txBox="1"/>
          <p:nvPr/>
        </p:nvSpPr>
        <p:spPr>
          <a:xfrm>
            <a:off x="261937" y="686514"/>
            <a:ext cx="8305801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Ženy, podřizujte se svým mužům, jak se sluší na ty, kdo patří Pánu. Muži, milujte své ženy a nechovejte se k nim drsně</a:t>
            </a:r>
            <a:r>
              <a:rPr lang="es-ES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A9EEDE"/>
                </a:solidFill>
                <a:effectLst>
                  <a:glow rad="101600">
                    <a:srgbClr val="6C17A1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18-19)</a:t>
            </a:r>
            <a:endParaRPr lang="es-ES" b="1" dirty="0">
              <a:solidFill>
                <a:srgbClr val="A9EEDE"/>
              </a:solidFill>
              <a:effectLst>
                <a:glow rad="101600">
                  <a:srgbClr val="6C17A1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609441A8-E2E5-065B-F044-A421B004F6F9}"/>
              </a:ext>
            </a:extLst>
          </p:cNvPr>
          <p:cNvSpPr txBox="1"/>
          <p:nvPr/>
        </p:nvSpPr>
        <p:spPr>
          <a:xfrm>
            <a:off x="228598" y="1666399"/>
            <a:ext cx="115538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cs-CZ" sz="2000" b="1" dirty="0"/>
              <a:t>Listy</a:t>
            </a:r>
            <a:r>
              <a:rPr lang="es-ES" sz="2000" b="1" dirty="0"/>
              <a:t> Koloským a Efezským jsou napsány ve stejnou dobu, obsahují podobné (a doplňující se) rady ohledně manželů (</a:t>
            </a:r>
            <a:r>
              <a:rPr lang="cs-CZ" sz="2000" b="1" dirty="0"/>
              <a:t>list </a:t>
            </a:r>
            <a:r>
              <a:rPr lang="es-ES" sz="2000" b="1" dirty="0"/>
              <a:t>Kol</a:t>
            </a:r>
            <a:r>
              <a:rPr lang="cs-CZ" sz="2000" b="1" dirty="0" err="1"/>
              <a:t>oským</a:t>
            </a:r>
            <a:r>
              <a:rPr lang="es-ES" sz="2000" b="1" dirty="0"/>
              <a:t> 3</a:t>
            </a:r>
            <a:r>
              <a:rPr lang="cs-CZ" sz="2000" b="1" dirty="0"/>
              <a:t>,</a:t>
            </a:r>
            <a:r>
              <a:rPr lang="es-ES" sz="2000" b="1" dirty="0"/>
              <a:t>18-19;</a:t>
            </a:r>
            <a:r>
              <a:rPr lang="cs-CZ" sz="2000" b="1" dirty="0"/>
              <a:t> list</a:t>
            </a:r>
            <a:r>
              <a:rPr lang="es-ES" sz="2000" b="1" dirty="0"/>
              <a:t> Ef</a:t>
            </a:r>
            <a:r>
              <a:rPr lang="cs-CZ" sz="2000" b="1" dirty="0" err="1"/>
              <a:t>ezským</a:t>
            </a:r>
            <a:r>
              <a:rPr lang="es-ES" sz="2000" b="1" dirty="0"/>
              <a:t> 5</a:t>
            </a:r>
            <a:r>
              <a:rPr lang="cs-CZ" sz="2000" b="1" dirty="0"/>
              <a:t>,</a:t>
            </a:r>
            <a:r>
              <a:rPr lang="es-ES" sz="2000" b="1" dirty="0"/>
              <a:t>21-33).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4E0FEADB-75F9-B8E1-BD78-638D9DC419C9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662415909"/>
              </p:ext>
            </p:extLst>
          </p:nvPr>
        </p:nvGraphicFramePr>
        <p:xfrm>
          <a:off x="228598" y="2450248"/>
          <a:ext cx="11734801" cy="2554545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A5BA2C93-5D83-44D3-0902-04DEAA62E8E4}"/>
              </a:ext>
            </a:extLst>
          </p:cNvPr>
          <p:cNvSpPr txBox="1"/>
          <p:nvPr/>
        </p:nvSpPr>
        <p:spPr>
          <a:xfrm>
            <a:off x="6896098" y="5099806"/>
            <a:ext cx="529590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Oba manželé musí pracovat jako tým, konzultovat se navzájem a rozhodovat jednomyslně, přičemž ideální vůdce rodiny je manžel. Každý musí vždy usilovat o blaho toho druhého.</a:t>
            </a:r>
          </a:p>
        </p:txBody>
      </p:sp>
      <p:pic>
        <p:nvPicPr>
          <p:cNvPr id="9" name="Imagen 8" descr="Imagen que contiene interior, persona, tabla, mujer&#10;&#10;El contenido generado por IA puede ser incorrecto.">
            <a:extLst>
              <a:ext uri="{FF2B5EF4-FFF2-40B4-BE49-F238E27FC236}">
                <a16:creationId xmlns:a16="http://schemas.microsoft.com/office/drawing/2014/main" id="{B1C7BCCD-FB31-EC7B-FE66-F34D582C622A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3348" y="5123235"/>
            <a:ext cx="1562102" cy="1635996"/>
          </a:xfrm>
          <a:prstGeom prst="ellipse">
            <a:avLst/>
          </a:prstGeom>
          <a:ln w="57150" cap="rnd">
            <a:solidFill>
              <a:srgbClr val="FFFFC2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1" name="Imagen 10" descr="Una mujer con un florero con flores&#10;&#10;El contenido generado por IA puede ser incorrecto.">
            <a:extLst>
              <a:ext uri="{FF2B5EF4-FFF2-40B4-BE49-F238E27FC236}">
                <a16:creationId xmlns:a16="http://schemas.microsoft.com/office/drawing/2014/main" id="{4DE189F3-19DD-4A2F-C43F-A84DF9B9C3A1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hqprint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295903" y="5123235"/>
            <a:ext cx="1462090" cy="1631216"/>
          </a:xfrm>
          <a:prstGeom prst="ellipse">
            <a:avLst/>
          </a:prstGeom>
          <a:ln w="57150" cap="rnd">
            <a:solidFill>
              <a:srgbClr val="FFD69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3" name="Imagen 12" descr="Imagen que contiene exterior, persona, parado, pequeño&#10;&#10;El contenido generado por IA puede ser incorrecto.">
            <a:extLst>
              <a:ext uri="{FF2B5EF4-FFF2-40B4-BE49-F238E27FC236}">
                <a16:creationId xmlns:a16="http://schemas.microsoft.com/office/drawing/2014/main" id="{4B34D814-DB36-18A6-B74D-DEF0C737240C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854200" y="5123235"/>
            <a:ext cx="1562102" cy="1631216"/>
          </a:xfrm>
          <a:prstGeom prst="ellipse">
            <a:avLst/>
          </a:prstGeom>
          <a:ln w="57150" cap="rnd">
            <a:solidFill>
              <a:srgbClr val="FFB9B9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5" name="Imagen 14" descr="Hombre sentado en una cama&#10;&#10;El contenido generado por IA puede ser incorrecto.">
            <a:extLst>
              <a:ext uri="{FF2B5EF4-FFF2-40B4-BE49-F238E27FC236}">
                <a16:creationId xmlns:a16="http://schemas.microsoft.com/office/drawing/2014/main" id="{01DE0F49-A1B4-9D0A-98EE-617B402340B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-806"/>
          <a:stretch>
            <a:fillRect/>
          </a:stretch>
        </p:blipFill>
        <p:spPr>
          <a:xfrm>
            <a:off x="3575052" y="5123235"/>
            <a:ext cx="1562102" cy="1620758"/>
          </a:xfrm>
          <a:prstGeom prst="ellipse">
            <a:avLst/>
          </a:prstGeom>
          <a:ln w="57150" cap="rnd">
            <a:solidFill>
              <a:srgbClr val="85FF85"/>
            </a:solidFill>
          </a:ln>
          <a:effectLst>
            <a:outerShdw blurRad="50800" dist="38100" dir="8100000" algn="tr" rotWithShape="0">
              <a:prstClr val="black">
                <a:alpha val="40000"/>
              </a:prstClr>
            </a:outerShdw>
          </a:effectLst>
          <a:scene3d>
            <a:camera prst="orthographicFront"/>
            <a:lightRig rig="contrasting" dir="t">
              <a:rot lat="0" lon="0" rev="3000000"/>
            </a:lightRig>
          </a:scene3d>
          <a:sp3d contourW="7620">
            <a:bevelT w="95250" h="31750"/>
            <a:contourClr>
              <a:srgbClr val="333333"/>
            </a:contourClr>
          </a:sp3d>
        </p:spPr>
      </p:pic>
      <p:pic>
        <p:nvPicPr>
          <p:cNvPr id="17" name="Imagen 16" descr="Un niño sonriendo junto a un árbol&#10;&#10;El contenido generado por IA puede ser incorrecto.">
            <a:extLst>
              <a:ext uri="{FF2B5EF4-FFF2-40B4-BE49-F238E27FC236}">
                <a16:creationId xmlns:a16="http://schemas.microsoft.com/office/drawing/2014/main" id="{9DDA1A5B-15FA-0C44-0439-E6EE9F5FAD71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08334" y="123469"/>
            <a:ext cx="3133724" cy="1377194"/>
          </a:xfrm>
          <a:prstGeom prst="roundRect">
            <a:avLst>
              <a:gd name="adj" fmla="val 50000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outerShdw blurRad="50800" dist="38100" dir="16200000" rotWithShape="0">
              <a:prstClr val="black">
                <a:alpha val="40000"/>
              </a:prstClr>
            </a:outerShdw>
            <a:reflection blurRad="12700" stA="38000" endPos="12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val="11968559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7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">
                                            <p:graphicEl>
                                              <a:dgm id="{22A110CC-4706-466D-8CAB-E483FBF1D681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">
                                            <p:graphicEl>
                                              <a:dgm id="{CFB43D32-75D6-4679-9B25-04CC0E024F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">
                                            <p:graphicEl>
                                              <a:dgm id="{DFFEC7CC-8650-4376-B344-F94E9DFE43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5601FD7B-FCCF-4F1D-ACBA-CDDCA6D9F76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2">
                                            <p:graphicEl>
                                              <a:dgm id="{3773A89B-4B3E-4621-A26D-BC88B955BB3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2">
                                            <p:graphicEl>
                                              <a:dgm id="{D10FB4C4-AF42-4FE5-93F7-62AC3A5E47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500"/>
                            </p:stCondLst>
                            <p:childTnLst>
                              <p:par>
                                <p:cTn id="87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2">
                                            <p:graphicEl>
                                              <a:dgm id="{0DF607FC-0E94-415E-AE7E-463DB608571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1000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5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1000" fill="hold"/>
                                        <p:tgtEl>
                                          <p:spTgt spid="2">
                                            <p:graphicEl>
                                              <a:dgm id="{7A4C319D-A6F4-49C1-95C5-717447B2D07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7" fill="hold">
                      <p:stCondLst>
                        <p:cond delay="indefinite"/>
                      </p:stCondLst>
                      <p:childTnLst>
                        <p:par>
                          <p:cTn id="98" fill="hold">
                            <p:stCondLst>
                              <p:cond delay="0"/>
                            </p:stCondLst>
                            <p:childTnLst>
                              <p:par>
                                <p:cTn id="99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500"/>
                            </p:stCondLst>
                            <p:childTnLst>
                              <p:par>
                                <p:cTn id="106" presetID="47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2">
                                            <p:graphicEl>
                                              <a:dgm id="{33F76738-9471-4389-B0C3-C88D813565F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">
                                            <p:graphicEl>
                                              <a:dgm id="{62195F57-FACC-4C3E-B7F8-191AF549327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0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DBA1254B-08AC-71AB-3459-C3AD32E65853}"/>
              </a:ext>
            </a:extLst>
          </p:cNvPr>
          <p:cNvSpPr txBox="1"/>
          <p:nvPr/>
        </p:nvSpPr>
        <p:spPr>
          <a:xfrm>
            <a:off x="1838527" y="763104"/>
            <a:ext cx="8268511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“Milujte se dřív, než budete požadovat, aby vás druhý miloval. Pěstujte v sobě to nejvznešenější a buďte připraveni rozpoznat dobré vlastnosti druhého. Vědomí, že jste oceňováni, je obdivuhodný podnět a důvod</a:t>
            </a:r>
            <a:r>
              <a:rPr lang="cs-CZ" sz="2400" b="1" dirty="0">
                <a:latin typeface="Constantia" panose="02030602050306030303" pitchFamily="18" charset="0"/>
              </a:rPr>
              <a:t>                </a:t>
            </a:r>
            <a:r>
              <a:rPr lang="es-ES" sz="2400" b="1" dirty="0">
                <a:latin typeface="Constantia" panose="02030602050306030303" pitchFamily="18" charset="0"/>
              </a:rPr>
              <a:t> k uspokojení. Soucit a respekt podporují usilování</a:t>
            </a:r>
            <a:r>
              <a:rPr lang="cs-CZ" sz="2400" b="1" dirty="0">
                <a:latin typeface="Constantia" panose="02030602050306030303" pitchFamily="18" charset="0"/>
              </a:rPr>
              <a:t>                                </a:t>
            </a:r>
            <a:r>
              <a:rPr lang="es-ES" sz="2400" b="1" dirty="0">
                <a:latin typeface="Constantia" panose="02030602050306030303" pitchFamily="18" charset="0"/>
              </a:rPr>
              <a:t> o dokonalost a láska roste tím, že podněcuje usilování</a:t>
            </a:r>
            <a:r>
              <a:rPr lang="cs-CZ" sz="2400" b="1" dirty="0">
                <a:latin typeface="Constantia" panose="02030602050306030303" pitchFamily="18" charset="0"/>
              </a:rPr>
              <a:t>                      </a:t>
            </a:r>
            <a:r>
              <a:rPr lang="es-ES" sz="2400" b="1" dirty="0">
                <a:latin typeface="Constantia" panose="02030602050306030303" pitchFamily="18" charset="0"/>
              </a:rPr>
              <a:t> o stále ušlechtilejší cíle.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Manželka musí respektovat svého manžela. Má ji milovat a opatrovat: a stejně jako jsou spojeni manželským slibem, tak jejich víra v Krista je musí spojit v něj. Co by mohlo být Bohu příjemnějšího než vidět ty, kteří se vezmou společně, jak se snaží poznávat Ježíše a být stále více naplněni Jeho Duchem?”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E250363D-DF77-43D7-58C3-0D9B90368BFB}"/>
              </a:ext>
            </a:extLst>
          </p:cNvPr>
          <p:cNvSpPr txBox="1"/>
          <p:nvPr/>
        </p:nvSpPr>
        <p:spPr>
          <a:xfrm>
            <a:off x="3167216" y="6018989"/>
            <a:ext cx="730674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Adventist </a:t>
            </a:r>
            <a:r>
              <a:rPr lang="cs-CZ" sz="1600" b="1" dirty="0" err="1"/>
              <a:t>Home</a:t>
            </a:r>
            <a:r>
              <a:rPr lang="cs-CZ" sz="1600" b="1" dirty="0"/>
              <a:t> strany 177 a 178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05358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059094D8-5113-A9DD-EA62-11CFC8A2C0C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95EB8A2C-4F58-E30C-C475-D84A53E4E5AD}"/>
              </a:ext>
            </a:extLst>
          </p:cNvPr>
          <p:cNvSpPr txBox="1"/>
          <p:nvPr/>
        </p:nvSpPr>
        <p:spPr>
          <a:xfrm>
            <a:off x="0" y="-58992"/>
            <a:ext cx="12192000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R</a:t>
            </a:r>
            <a:r>
              <a:rPr lang="cs-CZ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ODIČE A DĚTI</a:t>
            </a:r>
            <a:r>
              <a:rPr lang="es-ES" sz="4400" b="1" dirty="0">
                <a:ln w="12700" cmpd="sng">
                  <a:solidFill>
                    <a:schemeClr val="accent4"/>
                  </a:solidFill>
                  <a:prstDash val="solid"/>
                </a:ln>
                <a:gradFill>
                  <a:gsLst>
                    <a:gs pos="0">
                      <a:schemeClr val="accent4"/>
                    </a:gs>
                    <a:gs pos="4000">
                      <a:schemeClr val="accent4">
                        <a:lumMod val="60000"/>
                        <a:lumOff val="40000"/>
                      </a:schemeClr>
                    </a:gs>
                    <a:gs pos="87000">
                      <a:schemeClr val="accent4">
                        <a:lumMod val="20000"/>
                        <a:lumOff val="80000"/>
                      </a:schemeClr>
                    </a:gs>
                  </a:gsLst>
                  <a:lin ang="5400000"/>
                </a:gra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1B815248-CF51-8488-B757-CCD4FBEB356A}"/>
              </a:ext>
            </a:extLst>
          </p:cNvPr>
          <p:cNvSpPr txBox="1"/>
          <p:nvPr/>
        </p:nvSpPr>
        <p:spPr>
          <a:xfrm>
            <a:off x="1219199" y="656909"/>
            <a:ext cx="9753601" cy="612934"/>
          </a:xfrm>
          <a:prstGeom prst="roundRect">
            <a:avLst/>
          </a:prstGeom>
          <a:gradFill flip="none" rotWithShape="1">
            <a:gsLst>
              <a:gs pos="0">
                <a:schemeClr val="accent4">
                  <a:lumMod val="20000"/>
                  <a:lumOff val="80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</a:gsLst>
            <a:lin ang="0" scaled="1"/>
            <a:tileRect/>
          </a:gradFill>
          <a:ln w="38100">
            <a:gradFill flip="none" rotWithShape="1">
              <a:gsLst>
                <a:gs pos="0">
                  <a:schemeClr val="accent6">
                    <a:lumMod val="75000"/>
                  </a:schemeClr>
                </a:gs>
                <a:gs pos="100000">
                  <a:schemeClr val="accent4">
                    <a:lumMod val="75000"/>
                  </a:schemeClr>
                </a:gs>
              </a:gsLst>
              <a:lin ang="0" scaled="1"/>
              <a:tileRect/>
            </a:gra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tIns="0" bIns="0" anchor="ctr" anchorCtr="0">
            <a:spAutoFit/>
            <a:sp3d extrusionH="57150">
              <a:bevelT w="38100" h="38100"/>
            </a:sp3d>
          </a:bodyPr>
          <a:lstStyle/>
          <a:p>
            <a:pPr algn="ctr"/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Děti, poslouchejte ve všem své rodiče, protože se to líbí Pánu. Otcové, neponižujte své děti, aby nemalomyslněly</a:t>
            </a:r>
            <a:r>
              <a:rPr lang="es-ES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chemeClr val="accent6">
                    <a:lumMod val="75000"/>
                  </a:schemeClr>
                </a:solidFill>
                <a:latin typeface="Comic Sans MS" panose="030F0702030302020204" pitchFamily="66" charset="0"/>
              </a:rPr>
              <a:t>20-21)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DA2E0F1-341F-F95F-A2AD-7DFC186AC7FB}"/>
              </a:ext>
            </a:extLst>
          </p:cNvPr>
          <p:cNvSpPr txBox="1"/>
          <p:nvPr/>
        </p:nvSpPr>
        <p:spPr>
          <a:xfrm>
            <a:off x="2574068" y="1328036"/>
            <a:ext cx="73771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V dnešní společnosti musí být slovo "rodiče" použito jak </a:t>
            </a:r>
            <a:r>
              <a:rPr lang="cs-CZ" sz="2000" b="1" dirty="0"/>
              <a:t>                </a:t>
            </a:r>
            <a:r>
              <a:rPr lang="es-ES" sz="2000" b="1" dirty="0"/>
              <a:t>pro ustálená manželství, tak pro rodiny s jedním rodičem. Podle Pavla není správný vztah jedinou odpovědností rodičů, ale také samotných synů a dcer.</a:t>
            </a:r>
          </a:p>
        </p:txBody>
      </p:sp>
      <p:graphicFrame>
        <p:nvGraphicFramePr>
          <p:cNvPr id="4" name="Diagrama 3">
            <a:extLst>
              <a:ext uri="{FF2B5EF4-FFF2-40B4-BE49-F238E27FC236}">
                <a16:creationId xmlns:a16="http://schemas.microsoft.com/office/drawing/2014/main" id="{2A45160F-23E2-1816-E6D5-9658D87B2892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097357726"/>
              </p:ext>
            </p:extLst>
          </p:nvPr>
        </p:nvGraphicFramePr>
        <p:xfrm>
          <a:off x="238124" y="2970073"/>
          <a:ext cx="11816223" cy="27916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E78723A1-C0E2-3E07-CC39-1C56BCAF66F3}"/>
              </a:ext>
            </a:extLst>
          </p:cNvPr>
          <p:cNvSpPr txBox="1"/>
          <p:nvPr/>
        </p:nvSpPr>
        <p:spPr>
          <a:xfrm>
            <a:off x="238124" y="5842337"/>
            <a:ext cx="866990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/>
              <a:t>Ranní a/nebo večerní rodinné bohoslužby jsou důležité, aby se naše děti mohly učit o Bohu a rozhodovat o věčném životě. A nezapomínejme, </a:t>
            </a:r>
            <a:r>
              <a:rPr lang="cs-CZ" sz="2000" b="1" dirty="0"/>
              <a:t>                </a:t>
            </a:r>
            <a:r>
              <a:rPr lang="es-ES" sz="2000" b="1" dirty="0"/>
              <a:t>že náš příklad je největším vychovatelem našich dětí.</a:t>
            </a:r>
          </a:p>
        </p:txBody>
      </p:sp>
      <p:pic>
        <p:nvPicPr>
          <p:cNvPr id="10" name="Imagen 9" descr="Un grupo de personas sentadas&#10;&#10;El contenido generado por IA puede ser incorrecto.">
            <a:extLst>
              <a:ext uri="{FF2B5EF4-FFF2-40B4-BE49-F238E27FC236}">
                <a16:creationId xmlns:a16="http://schemas.microsoft.com/office/drawing/2014/main" id="{15BA3CC6-D9BC-F375-7FBC-A4B62FEF2D1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hqprint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8930614" y="5862001"/>
            <a:ext cx="3023262" cy="937004"/>
          </a:xfrm>
          <a:prstGeom prst="roundRect">
            <a:avLst>
              <a:gd name="adj" fmla="val 35555"/>
            </a:avLst>
          </a:prstGeom>
          <a:ln w="28575">
            <a:solidFill>
              <a:schemeClr val="accent3">
                <a:lumMod val="40000"/>
                <a:lumOff val="6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4" name="Imagen 13" descr="Un par de personas de pie&#10;&#10;El contenido generado por IA puede ser incorrecto.">
            <a:extLst>
              <a:ext uri="{FF2B5EF4-FFF2-40B4-BE49-F238E27FC236}">
                <a16:creationId xmlns:a16="http://schemas.microsoft.com/office/drawing/2014/main" id="{1F4464A6-272F-54FE-787D-A325A00C7A43}"/>
              </a:ext>
            </a:extLst>
          </p:cNvPr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6645" y="1440293"/>
            <a:ext cx="1941580" cy="1359328"/>
          </a:xfrm>
          <a:prstGeom prst="round2DiagRect">
            <a:avLst>
              <a:gd name="adj1" fmla="val 0"/>
              <a:gd name="adj2" fmla="val 17866"/>
            </a:avLst>
          </a:prstGeom>
          <a:ln w="38100" cap="sq">
            <a:solidFill>
              <a:schemeClr val="accent4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  <p:pic>
        <p:nvPicPr>
          <p:cNvPr id="16" name="Imagen 15" descr="Imagen que contiene persona, interior, niño, joven&#10;&#10;El contenido generado por IA puede ser incorrecto.">
            <a:extLst>
              <a:ext uri="{FF2B5EF4-FFF2-40B4-BE49-F238E27FC236}">
                <a16:creationId xmlns:a16="http://schemas.microsoft.com/office/drawing/2014/main" id="{7EDB1BC2-A669-B9BF-8EBE-9A7F2947306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9951218" y="1440293"/>
            <a:ext cx="1844137" cy="1359328"/>
          </a:xfrm>
          <a:prstGeom prst="round2DiagRect">
            <a:avLst>
              <a:gd name="adj1" fmla="val 16667"/>
              <a:gd name="adj2" fmla="val 0"/>
            </a:avLst>
          </a:prstGeom>
          <a:ln w="38100" cap="sq">
            <a:solidFill>
              <a:schemeClr val="accent6">
                <a:lumMod val="75000"/>
              </a:schemeClr>
            </a:solidFill>
            <a:miter lim="800000"/>
          </a:ln>
          <a:effectLst>
            <a:outerShdw blurRad="50800" dist="38100" dir="10800000" algn="r" rotWithShape="0">
              <a:prstClr val="black">
                <a:alpha val="4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3232948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8" presetClass="entr" presetSubtype="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Right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4">
                                            <p:graphicEl>
                                              <a:dgm id="{A1A6CABC-8F83-4877-8923-49EC9D1B12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>
                                            <p:graphicEl>
                                              <a:dgm id="{8C9C4CCF-77E5-4330-B682-33D260B7E9D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4">
                                            <p:graphicEl>
                                              <a:dgm id="{CA9A7C24-E244-4634-8B22-F1CBDEFD86E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4">
                                            <p:graphicEl>
                                              <a:dgm id="{756AD8EF-519C-4358-A6C3-7981CC18B1D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2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">
                                            <p:graphicEl>
                                              <a:dgm id="{F640A27C-8C42-44C1-9B48-D099E17F5BE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">
                                            <p:graphicEl>
                                              <a:dgm id="{2D503935-13DF-4B73-99C0-753AEFE7F23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4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6" dur="1000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4">
                                            <p:graphicEl>
                                              <a:dgm id="{702E98B1-CADF-478D-AB4A-58735C204F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4">
                                            <p:graphicEl>
                                              <a:dgm id="{8D1FCC57-E009-44E7-BDDE-564FA8434E8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4">
                                            <p:graphicEl>
                                              <a:dgm id="{48B70EC1-24F9-40A4-BEDB-4B2EBD602C8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87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4">
                                            <p:graphicEl>
                                              <a:dgm id="{CFBF0DCF-3A8B-4CEB-9CA0-3A680372CEE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4">
                                            <p:graphicEl>
                                              <a:dgm id="{E429F922-4E73-46C9-9A0E-37A949914D9C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9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2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3" dur="1000" fill="hold"/>
                                        <p:tgtEl>
                                          <p:spTgt spid="4">
                                            <p:graphicEl>
                                              <a:dgm id="{93315151-46DF-47EE-B053-18AE76ABB3D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4" fill="hold">
                      <p:stCondLst>
                        <p:cond delay="indefinite"/>
                      </p:stCondLst>
                      <p:childTnLst>
                        <p:par>
                          <p:cTn id="105" fill="hold">
                            <p:stCondLst>
                              <p:cond delay="0"/>
                            </p:stCondLst>
                            <p:childTnLst>
                              <p:par>
                                <p:cTn id="106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8" dur="1000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4">
                                            <p:graphicEl>
                                              <a:dgm id="{47518933-818B-4002-9065-7E0A1721225D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11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1000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4">
                                            <p:graphicEl>
                                              <a:dgm id="{E21D42E4-B229-48B5-9853-F2DB6FF326E5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6" fill="hold">
                      <p:stCondLst>
                        <p:cond delay="indefinite"/>
                      </p:stCondLst>
                      <p:childTnLst>
                        <p:par>
                          <p:cTn id="117" fill="hold">
                            <p:stCondLst>
                              <p:cond delay="0"/>
                            </p:stCondLst>
                            <p:childTnLst>
                              <p:par>
                                <p:cTn id="118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2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 animBg="1"/>
      <p:bldP spid="6" grpId="0"/>
      <p:bldGraphic spid="4" grpId="0" uiExpand="1">
        <p:bldSub>
          <a:bldDgm bld="one"/>
        </p:bldSub>
      </p:bldGraphic>
      <p:bldP spid="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EF74163-5EDF-8971-880B-5AB8E3C6EA7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9A5BED0-5FED-A8D1-9C72-0A948C1E0000}"/>
              </a:ext>
            </a:extLst>
          </p:cNvPr>
          <p:cNvSpPr txBox="1"/>
          <p:nvPr/>
        </p:nvSpPr>
        <p:spPr>
          <a:xfrm>
            <a:off x="1848051" y="1165553"/>
            <a:ext cx="9581948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600" b="1" dirty="0">
                <a:latin typeface="Constantia" panose="02030602050306030303" pitchFamily="18" charset="0"/>
              </a:rPr>
              <a:t>“Rodiče, ukažte svým dětem, že je máte rádi a že chcete udělat vše pro to, abyste zajistili jejich štěstí. Pokud to uděláte, omezení, která na ně musíte uvalit, budou mít mnohem větší váhu na</a:t>
            </a:r>
            <a:r>
              <a:rPr lang="cs-CZ" sz="2600" b="1" dirty="0">
                <a:latin typeface="Constantia" panose="02030602050306030303" pitchFamily="18" charset="0"/>
              </a:rPr>
              <a:t> rozvoj</a:t>
            </a:r>
            <a:r>
              <a:rPr lang="es-ES" sz="2600" b="1" dirty="0">
                <a:latin typeface="Constantia" panose="02030602050306030303" pitchFamily="18" charset="0"/>
              </a:rPr>
              <a:t> jejich mladé inteligence. Spravujte své děti s něhou a soucitem, vždy mějte na paměti, že "jejich andělé v nebi vždy vidí tvář mého Otce, který je</a:t>
            </a:r>
            <a:r>
              <a:rPr lang="cs-CZ" sz="2600" b="1" dirty="0">
                <a:latin typeface="Constantia" panose="02030602050306030303" pitchFamily="18" charset="0"/>
              </a:rPr>
              <a:t>          </a:t>
            </a:r>
            <a:r>
              <a:rPr lang="es-ES" sz="2600" b="1" dirty="0">
                <a:latin typeface="Constantia" panose="02030602050306030303" pitchFamily="18" charset="0"/>
              </a:rPr>
              <a:t> v nebesích." Pokud chcete, aby andělé vykonávali službu, kterou jim Bůh svěřil ve prospěch vašich dětí, spolupracujte s ním tím, že uděláte svou část”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B5B762BA-C788-D472-3775-0B7852ACB104}"/>
              </a:ext>
            </a:extLst>
          </p:cNvPr>
          <p:cNvSpPr txBox="1"/>
          <p:nvPr/>
        </p:nvSpPr>
        <p:spPr>
          <a:xfrm>
            <a:off x="4581729" y="5564220"/>
            <a:ext cx="66996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</a:t>
            </a:r>
            <a:r>
              <a:rPr lang="es-ES" sz="1600" b="1" dirty="0"/>
              <a:t> </a:t>
            </a:r>
            <a:r>
              <a:rPr lang="cs-CZ" sz="1600" b="1" dirty="0" err="1"/>
              <a:t>The</a:t>
            </a:r>
            <a:r>
              <a:rPr lang="cs-CZ" sz="1600" b="1" dirty="0"/>
              <a:t> Adventist </a:t>
            </a:r>
            <a:r>
              <a:rPr lang="cs-CZ" sz="1600" b="1" dirty="0" err="1"/>
              <a:t>Home</a:t>
            </a:r>
            <a:r>
              <a:rPr lang="cs-CZ" sz="1600" b="1" dirty="0"/>
              <a:t> strana 193 </a:t>
            </a:r>
            <a:r>
              <a:rPr lang="cs-CZ" sz="1200" b="1" dirty="0"/>
              <a:t>– neautorizovaný překlad: Ivo Kapec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80466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hqprint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7821ED-506C-666C-004E-0BDF151280E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A4E2F57-E2AE-377F-A874-4B6CC53A4003}"/>
              </a:ext>
            </a:extLst>
          </p:cNvPr>
          <p:cNvSpPr txBox="1"/>
          <p:nvPr/>
        </p:nvSpPr>
        <p:spPr>
          <a:xfrm>
            <a:off x="0" y="0"/>
            <a:ext cx="12191999" cy="769441"/>
          </a:xfrm>
          <a:prstGeom prst="rect">
            <a:avLst/>
          </a:prstGeom>
          <a:noFill/>
          <a:effectLst>
            <a:outerShdw blurRad="50800" dist="12700" dir="5400000" algn="ctr" rotWithShape="0">
              <a:schemeClr val="accent3">
                <a:lumMod val="60000"/>
                <a:lumOff val="40000"/>
              </a:schemeClr>
            </a:outerShdw>
          </a:effectLst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 contourW="25400">
              <a:bevelT w="82550" h="38100" prst="coolSlant"/>
              <a:contourClr>
                <a:schemeClr val="accent1">
                  <a:lumMod val="20000"/>
                  <a:lumOff val="80000"/>
                </a:schemeClr>
              </a:contourClr>
            </a:sp3d>
          </a:bodyPr>
          <a:lstStyle/>
          <a:p>
            <a:pPr algn="ctr"/>
            <a:r>
              <a:rPr lang="cs-CZ" sz="44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PRACOVNÍ VZTAHY</a:t>
            </a:r>
            <a:r>
              <a:rPr lang="es-ES" sz="4400" b="1" spc="600" dirty="0">
                <a:ln w="12700">
                  <a:noFill/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12700" dir="2640000" algn="bl" rotWithShape="0">
                    <a:schemeClr val="accent3">
                      <a:lumMod val="75000"/>
                    </a:schemeClr>
                  </a:outerShdw>
                </a:effectLst>
              </a:rPr>
              <a:t>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F20B544C-C3C6-2953-CED1-2D3D57193C7B}"/>
              </a:ext>
            </a:extLst>
          </p:cNvPr>
          <p:cNvSpPr txBox="1"/>
          <p:nvPr/>
        </p:nvSpPr>
        <p:spPr>
          <a:xfrm>
            <a:off x="476249" y="721816"/>
            <a:ext cx="11239499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“</a:t>
            </a:r>
            <a:r>
              <a:rPr lang="cs-CZ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Otroci, poslouchejte ve všem své pozemské pány, nejen naoko, abyste se jim po </a:t>
            </a:r>
            <a:r>
              <a:rPr lang="cs-CZ" b="1" dirty="0" err="1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lidsku</a:t>
            </a:r>
            <a:r>
              <a:rPr lang="cs-CZ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zalíbili, nýbrž ze srdce, v bázni Páně</a:t>
            </a:r>
            <a:r>
              <a:rPr lang="es-ES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” 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(</a:t>
            </a:r>
            <a:r>
              <a:rPr lang="cs-CZ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list K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olos</a:t>
            </a:r>
            <a:r>
              <a:rPr lang="cs-CZ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kým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3</a:t>
            </a:r>
            <a:r>
              <a:rPr lang="cs-CZ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,</a:t>
            </a:r>
            <a:r>
              <a:rPr lang="es-ES" sz="1400" b="1" dirty="0">
                <a:solidFill>
                  <a:srgbClr val="C9DFF8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22)</a:t>
            </a:r>
          </a:p>
        </p:txBody>
      </p:sp>
      <p:sp>
        <p:nvSpPr>
          <p:cNvPr id="6" name="CuadroTexto 5">
            <a:extLst>
              <a:ext uri="{FF2B5EF4-FFF2-40B4-BE49-F238E27FC236}">
                <a16:creationId xmlns:a16="http://schemas.microsoft.com/office/drawing/2014/main" id="{87E7DC57-0616-2F04-8BBE-B0859E6B0AB1}"/>
              </a:ext>
            </a:extLst>
          </p:cNvPr>
          <p:cNvSpPr txBox="1"/>
          <p:nvPr/>
        </p:nvSpPr>
        <p:spPr>
          <a:xfrm>
            <a:off x="2551472" y="1466207"/>
            <a:ext cx="708905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es-ES" sz="2000" b="1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Vztah služebnictví, který existoval v Pavlově době, má jen málo společného s typy otroctví, které bohužel existují dodnes. Proto musíme tyto tipy pochopit v prostředí šéfa a podřízeného.</a:t>
            </a:r>
          </a:p>
        </p:txBody>
      </p:sp>
      <p:graphicFrame>
        <p:nvGraphicFramePr>
          <p:cNvPr id="2" name="Diagrama 1">
            <a:extLst>
              <a:ext uri="{FF2B5EF4-FFF2-40B4-BE49-F238E27FC236}">
                <a16:creationId xmlns:a16="http://schemas.microsoft.com/office/drawing/2014/main" id="{7AC9BF71-0439-DC45-F2AE-39231A4810A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928104032"/>
              </p:ext>
            </p:extLst>
          </p:nvPr>
        </p:nvGraphicFramePr>
        <p:xfrm>
          <a:off x="333375" y="2974241"/>
          <a:ext cx="11525250" cy="344540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8" name="CuadroTexto 7">
            <a:extLst>
              <a:ext uri="{FF2B5EF4-FFF2-40B4-BE49-F238E27FC236}">
                <a16:creationId xmlns:a16="http://schemas.microsoft.com/office/drawing/2014/main" id="{47BE6EA8-B48A-1B6B-77E5-FC60E965DD70}"/>
              </a:ext>
            </a:extLst>
          </p:cNvPr>
          <p:cNvSpPr txBox="1"/>
          <p:nvPr/>
        </p:nvSpPr>
        <p:spPr>
          <a:xfrm>
            <a:off x="0" y="6419643"/>
            <a:ext cx="12191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es-ES" sz="2000" b="1" dirty="0"/>
              <a:t>Všichni, ať už </a:t>
            </a:r>
            <a:r>
              <a:rPr lang="cs-CZ" sz="2000" b="1" dirty="0"/>
              <a:t>vedoucí</a:t>
            </a:r>
            <a:r>
              <a:rPr lang="es-ES" sz="2000" b="1" dirty="0"/>
              <a:t> nebo podřízení, jsme služebníci (otroci) Krista a sloužíme Mu.</a:t>
            </a:r>
          </a:p>
        </p:txBody>
      </p:sp>
      <p:pic>
        <p:nvPicPr>
          <p:cNvPr id="9" name="Imagen 8" descr="Una persona con un sombrero&#10;&#10;El contenido generado por IA puede ser incorrecto.">
            <a:extLst>
              <a:ext uri="{FF2B5EF4-FFF2-40B4-BE49-F238E27FC236}">
                <a16:creationId xmlns:a16="http://schemas.microsoft.com/office/drawing/2014/main" id="{CBE9C7C3-AF93-594F-1815-D2A26A6D2029}"/>
              </a:ext>
            </a:extLst>
          </p:cNvPr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951792" y="1443198"/>
            <a:ext cx="2049707" cy="136802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7F4D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1" name="Imagen 10" descr="Un hombre en una cocina&#10;&#10;El contenido generado por IA puede ser incorrecto.">
            <a:extLst>
              <a:ext uri="{FF2B5EF4-FFF2-40B4-BE49-F238E27FC236}">
                <a16:creationId xmlns:a16="http://schemas.microsoft.com/office/drawing/2014/main" id="{6F9A52D1-BFAA-2D43-C600-E5A46F15337C}"/>
              </a:ext>
            </a:extLst>
          </p:cNvPr>
          <p:cNvPicPr>
            <a:picLocks noChangeAspect="1"/>
          </p:cNvPicPr>
          <p:nvPr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90501" y="1444631"/>
            <a:ext cx="2049706" cy="136659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8D8A00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6783923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800" decel="100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800" decel="100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">
                                            <p:graphicEl>
                                              <a:dgm id="{23C7B809-2B86-42F7-97FF-AD6F2E7CB29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">
                                            <p:graphicEl>
                                              <a:dgm id="{56DDFB31-BE88-4068-977D-43417217CB59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">
                                            <p:graphicEl>
                                              <a:dgm id="{14EB9C39-92B1-4BF0-90C9-31D60827B6FF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">
                                            <p:graphicEl>
                                              <a:dgm id="{9AFC9C95-3CDC-434A-8B64-22AD82882E80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">
                                            <p:graphicEl>
                                              <a:dgm id="{F97A83E6-8AE1-4752-BBFA-770E9A1AB494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">
                                            <p:graphicEl>
                                              <a:dgm id="{61D1D9C0-35D6-4FE9-ADEE-E0630117DAE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9" presetClass="entr" presetSubtype="0" decel="10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53" presetClass="entr" presetSubtype="52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500" fill="hold"/>
                                        <p:tgtEl>
                                          <p:spTgt spid="2">
                                            <p:graphicEl>
                                              <a:dgm id="{B60BED72-B613-4C57-A148-0AD694C1CD3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3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4" dur="500" fill="hold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2">
                                            <p:graphicEl>
                                              <a:dgm id="{8DF4DE9F-B95E-4103-AB40-8F17E10604F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6" fill="hold">
                      <p:stCondLst>
                        <p:cond delay="indefinite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">
                                            <p:graphicEl>
                                              <a:dgm id="{D65FEA80-43B9-4CA2-B364-A9FFF24D269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">
                                            <p:graphicEl>
                                              <a:dgm id="{14CB1B19-AB86-4094-84B7-078CAFF35E4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1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6" grpId="0"/>
      <p:bldGraphic spid="2" grpId="0" uiExpand="1">
        <p:bldSub>
          <a:bldDgm bld="one"/>
        </p:bldSub>
      </p:bldGraphic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E1FDE730-76BC-9FAA-FD86-9ECE89CE130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E5239FB-4A4B-D1BD-4F65-0382F2D56FE1}"/>
              </a:ext>
            </a:extLst>
          </p:cNvPr>
          <p:cNvSpPr txBox="1"/>
          <p:nvPr/>
        </p:nvSpPr>
        <p:spPr>
          <a:xfrm>
            <a:off x="3618689" y="836699"/>
            <a:ext cx="7422204" cy="497059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“Nebylo úkolem apoštola, aby se sám nebo ukvapeně snažil zavedený společenský řád svrhnout. Kdyby se o to pokusil, ohrozil by úspěšné šíření evangelia. Pavel však učil zásadám, které otřásaly samotnými základy otroctví. Kdyby podle nich lidé dokázali žít, celý systém by se zcela jistě rozpadl. […]</a:t>
            </a:r>
          </a:p>
          <a:p>
            <a:pPr>
              <a:spcBef>
                <a:spcPts val="600"/>
              </a:spcBef>
            </a:pPr>
            <a:r>
              <a:rPr lang="es-ES" sz="2400" b="1" dirty="0">
                <a:latin typeface="Constantia" panose="02030602050306030303" pitchFamily="18" charset="0"/>
              </a:rPr>
              <a:t>Křesťanství vytváří silné pouto, které spojuje pány a otroky, krále a poddané, kazatele evangelia a zvrhlé hříšníky, kteří nalezli v Kristu očištění od svých vin. Všichni byli obmyti stejnou krví a oživeni týmž Duchem, a tak se stali jedno v Kristu Ježíši”</a:t>
            </a:r>
          </a:p>
        </p:txBody>
      </p:sp>
      <p:sp>
        <p:nvSpPr>
          <p:cNvPr id="4" name="CuadroTexto 3">
            <a:extLst>
              <a:ext uri="{FF2B5EF4-FFF2-40B4-BE49-F238E27FC236}">
                <a16:creationId xmlns:a16="http://schemas.microsoft.com/office/drawing/2014/main" id="{2EE840B5-BFB2-9988-7FE4-5AB517476277}"/>
              </a:ext>
            </a:extLst>
          </p:cNvPr>
          <p:cNvSpPr txBox="1"/>
          <p:nvPr/>
        </p:nvSpPr>
        <p:spPr>
          <a:xfrm>
            <a:off x="6780561" y="6021301"/>
            <a:ext cx="4260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cs-CZ" sz="1600" b="1" dirty="0"/>
              <a:t>(</a:t>
            </a:r>
            <a:r>
              <a:rPr lang="es-ES" sz="1600" b="1" dirty="0"/>
              <a:t>E. G. W.</a:t>
            </a:r>
            <a:r>
              <a:rPr lang="cs-CZ" sz="1600" b="1" dirty="0"/>
              <a:t>: Poslové naděje a lásky strana 265 </a:t>
            </a:r>
            <a:r>
              <a:rPr lang="es-E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8975788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theme/theme1.xml><?xml version="1.0" encoding="utf-8"?>
<a:theme xmlns:a="http://schemas.openxmlformats.org/drawingml/2006/main" name="Tema de Office">
  <a:themeElements>
    <a:clrScheme name="Personalizado 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66FF"/>
      </a:accent1>
      <a:accent2>
        <a:srgbClr val="FF5050"/>
      </a:accent2>
      <a:accent3>
        <a:srgbClr val="FFFF66"/>
      </a:accent3>
      <a:accent4>
        <a:srgbClr val="00CC00"/>
      </a:accent4>
      <a:accent5>
        <a:srgbClr val="FF9900"/>
      </a:accent5>
      <a:accent6>
        <a:srgbClr val="0099FF"/>
      </a:accent6>
      <a:hlink>
        <a:srgbClr val="0563C1"/>
      </a:hlink>
      <a:folHlink>
        <a:srgbClr val="954F72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1_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3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669</TotalTime>
  <Words>1731</Words>
  <Application>Microsoft Office PowerPoint</Application>
  <PresentationFormat>Panorámica</PresentationFormat>
  <Paragraphs>77</Paragraphs>
  <Slides>13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5</vt:i4>
      </vt:variant>
      <vt:variant>
        <vt:lpstr>Tema</vt:lpstr>
      </vt:variant>
      <vt:variant>
        <vt:i4>2</vt:i4>
      </vt:variant>
      <vt:variant>
        <vt:lpstr>Títulos de diapositiva</vt:lpstr>
      </vt:variant>
      <vt:variant>
        <vt:i4>13</vt:i4>
      </vt:variant>
    </vt:vector>
  </HeadingPairs>
  <TitlesOfParts>
    <vt:vector size="20" baseType="lpstr">
      <vt:lpstr>Aptos Display</vt:lpstr>
      <vt:lpstr>Aptos</vt:lpstr>
      <vt:lpstr>Constantia</vt:lpstr>
      <vt:lpstr>Comic Sans MS</vt:lpstr>
      <vt:lpstr>Arial</vt:lpstr>
      <vt:lpstr>Tema de Office</vt:lpstr>
      <vt:lpstr>1_Tema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Sergio</dc:creator>
  <cp:lastModifiedBy>Sergio</cp:lastModifiedBy>
  <cp:revision>147</cp:revision>
  <dcterms:created xsi:type="dcterms:W3CDTF">2026-02-06T07:46:31Z</dcterms:created>
  <dcterms:modified xsi:type="dcterms:W3CDTF">2026-02-08T20:08:44Z</dcterms:modified>
</cp:coreProperties>
</file>