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1" r:id="rId4"/>
    <p:sldId id="257" r:id="rId5"/>
    <p:sldId id="258" r:id="rId6"/>
    <p:sldId id="259" r:id="rId7"/>
    <p:sldId id="260" r:id="rId8"/>
    <p:sldId id="261" r:id="rId9"/>
    <p:sldId id="280" r:id="rId10"/>
    <p:sldId id="263" r:id="rId11"/>
    <p:sldId id="264" r:id="rId12"/>
    <p:sldId id="276" r:id="rId13"/>
    <p:sldId id="278"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229"/>
    <a:srgbClr val="FFFF99"/>
    <a:srgbClr val="A47032"/>
    <a:srgbClr val="CF9E63"/>
    <a:srgbClr val="DF7E8A"/>
    <a:srgbClr val="FEEAED"/>
    <a:srgbClr val="748CB2"/>
    <a:srgbClr val="357E90"/>
    <a:srgbClr val="429EB4"/>
    <a:srgbClr val="A8F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C1399-726D-470D-9559-295E7F5B82C5}"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2F4E3599-B38B-4FFE-9949-585BF8CFE038}">
      <dgm:prSet custT="1"/>
      <dgm:spPr/>
      <dgm:t>
        <a:bodyPr/>
        <a:lstStyle/>
        <a:p>
          <a:r>
            <a:rPr lang="es-ES" sz="2000" b="1" dirty="0">
              <a:effectLst>
                <a:outerShdw blurRad="38100" dist="38100" dir="2700000" algn="tl">
                  <a:srgbClr val="000000"/>
                </a:outerShdw>
              </a:effectLst>
            </a:rPr>
            <a:t>Rozvíjejte přátelství s lidmi</a:t>
          </a:r>
          <a:endParaRPr lang="es-ES" sz="2000" dirty="0">
            <a:effectLst>
              <a:outerShdw blurRad="38100" dist="38100" dir="2700000" algn="tl">
                <a:srgbClr val="000000"/>
              </a:outerShdw>
            </a:effectLst>
          </a:endParaRPr>
        </a:p>
      </dgm:t>
    </dgm:pt>
    <dgm:pt modelId="{499B177B-A36E-43E1-811D-4E363AA6E46F}" type="parTrans" cxnId="{B861699A-B3B7-4A6D-A5BE-B8DE66EE9462}">
      <dgm:prSet/>
      <dgm:spPr/>
      <dgm:t>
        <a:bodyPr/>
        <a:lstStyle/>
        <a:p>
          <a:endParaRPr lang="es-ES" sz="2000">
            <a:effectLst>
              <a:outerShdw blurRad="38100" dist="38100" dir="2700000" algn="tl">
                <a:srgbClr val="000000"/>
              </a:outerShdw>
            </a:effectLst>
          </a:endParaRPr>
        </a:p>
      </dgm:t>
    </dgm:pt>
    <dgm:pt modelId="{ED666F7B-7110-43F7-871C-CBBEF7A7091B}" type="sibTrans" cxnId="{B861699A-B3B7-4A6D-A5BE-B8DE66EE9462}">
      <dgm:prSet/>
      <dgm:spPr/>
      <dgm:t>
        <a:bodyPr/>
        <a:lstStyle/>
        <a:p>
          <a:endParaRPr lang="es-ES" sz="2000">
            <a:effectLst>
              <a:outerShdw blurRad="38100" dist="38100" dir="2700000" algn="tl">
                <a:srgbClr val="000000"/>
              </a:outerShdw>
            </a:effectLst>
          </a:endParaRPr>
        </a:p>
      </dgm:t>
    </dgm:pt>
    <dgm:pt modelId="{5623834A-696B-42E4-9A6B-0AE7528945CC}">
      <dgm:prSet custT="1"/>
      <dgm:spPr/>
      <dgm:t>
        <a:bodyPr/>
        <a:lstStyle/>
        <a:p>
          <a:r>
            <a:rPr lang="es-ES" sz="2000" b="1" dirty="0">
              <a:effectLst>
                <a:outerShdw blurRad="38100" dist="38100" dir="2700000" algn="tl">
                  <a:srgbClr val="000000"/>
                </a:outerShdw>
              </a:effectLst>
            </a:rPr>
            <a:t>Modlete se, aby Duch svatý působil</a:t>
          </a:r>
          <a:r>
            <a:rPr lang="cs-CZ" sz="2000" b="1" dirty="0">
              <a:effectLst>
                <a:outerShdw blurRad="38100" dist="38100" dir="2700000" algn="tl">
                  <a:srgbClr val="000000"/>
                </a:outerShdw>
              </a:effectLst>
            </a:rPr>
            <a:t>                     </a:t>
          </a:r>
          <a:r>
            <a:rPr lang="es-ES" sz="2000" b="1" dirty="0">
              <a:effectLst>
                <a:outerShdw blurRad="38100" dist="38100" dir="2700000" algn="tl">
                  <a:srgbClr val="000000"/>
                </a:outerShdw>
              </a:effectLst>
            </a:rPr>
            <a:t> v srdcích těchto lidí</a:t>
          </a:r>
          <a:endParaRPr lang="es-ES" sz="2000" dirty="0">
            <a:effectLst>
              <a:outerShdw blurRad="38100" dist="38100" dir="2700000" algn="tl">
                <a:srgbClr val="000000"/>
              </a:outerShdw>
            </a:effectLst>
          </a:endParaRPr>
        </a:p>
      </dgm:t>
    </dgm:pt>
    <dgm:pt modelId="{C754B505-0AF2-4801-AFDE-CAFE463F550D}" type="parTrans" cxnId="{594BCB3B-85B7-4165-8C70-6231FF76E017}">
      <dgm:prSet/>
      <dgm:spPr/>
      <dgm:t>
        <a:bodyPr/>
        <a:lstStyle/>
        <a:p>
          <a:endParaRPr lang="es-ES" sz="2000">
            <a:effectLst>
              <a:outerShdw blurRad="38100" dist="38100" dir="2700000" algn="tl">
                <a:srgbClr val="000000"/>
              </a:outerShdw>
            </a:effectLst>
          </a:endParaRPr>
        </a:p>
      </dgm:t>
    </dgm:pt>
    <dgm:pt modelId="{65999D84-A189-42D3-8A8B-E54B4EE67E30}" type="sibTrans" cxnId="{594BCB3B-85B7-4165-8C70-6231FF76E017}">
      <dgm:prSet/>
      <dgm:spPr/>
      <dgm:t>
        <a:bodyPr/>
        <a:lstStyle/>
        <a:p>
          <a:endParaRPr lang="es-ES" sz="2000">
            <a:effectLst>
              <a:outerShdw blurRad="38100" dist="38100" dir="2700000" algn="tl">
                <a:srgbClr val="000000"/>
              </a:outerShdw>
            </a:effectLst>
          </a:endParaRPr>
        </a:p>
      </dgm:t>
    </dgm:pt>
    <dgm:pt modelId="{FBECE91F-0254-4111-9EE1-87914741E100}">
      <dgm:prSet custT="1"/>
      <dgm:spPr/>
      <dgm:t>
        <a:bodyPr/>
        <a:lstStyle/>
        <a:p>
          <a:r>
            <a:rPr lang="es-ES" sz="2000" b="1" dirty="0">
              <a:effectLst>
                <a:outerShdw blurRad="38100" dist="38100" dir="2700000" algn="tl">
                  <a:srgbClr val="000000"/>
                </a:outerShdw>
              </a:effectLst>
            </a:rPr>
            <a:t>Najděte přirozené způsoby, jak mluvit</a:t>
          </a:r>
          <a:r>
            <a:rPr lang="cs-CZ" sz="2000" b="1" dirty="0">
              <a:effectLst>
                <a:outerShdw blurRad="38100" dist="38100" dir="2700000" algn="tl">
                  <a:srgbClr val="000000"/>
                </a:outerShdw>
              </a:effectLst>
            </a:rPr>
            <a:t>            </a:t>
          </a:r>
          <a:r>
            <a:rPr lang="es-ES" sz="2000" b="1" dirty="0">
              <a:effectLst>
                <a:outerShdw blurRad="38100" dist="38100" dir="2700000" algn="tl">
                  <a:srgbClr val="000000"/>
                </a:outerShdw>
              </a:effectLst>
            </a:rPr>
            <a:t> o svých vlastních zkušenostech s vírou nebo nabídnout modlitbu za tyto lidi</a:t>
          </a:r>
          <a:endParaRPr lang="es-ES" sz="2000" dirty="0">
            <a:effectLst>
              <a:outerShdw blurRad="38100" dist="38100" dir="2700000" algn="tl">
                <a:srgbClr val="000000"/>
              </a:outerShdw>
            </a:effectLst>
          </a:endParaRPr>
        </a:p>
      </dgm:t>
    </dgm:pt>
    <dgm:pt modelId="{B77B4CE9-5EDB-4D64-B58C-892408C38E71}" type="parTrans" cxnId="{C8C1CDF2-5541-44A9-A529-0D3480D6ED59}">
      <dgm:prSet/>
      <dgm:spPr/>
      <dgm:t>
        <a:bodyPr/>
        <a:lstStyle/>
        <a:p>
          <a:endParaRPr lang="es-ES" sz="2000">
            <a:effectLst>
              <a:outerShdw blurRad="38100" dist="38100" dir="2700000" algn="tl">
                <a:srgbClr val="000000"/>
              </a:outerShdw>
            </a:effectLst>
          </a:endParaRPr>
        </a:p>
      </dgm:t>
    </dgm:pt>
    <dgm:pt modelId="{67E83CC1-FF9E-4D37-9707-F0057E200D44}" type="sibTrans" cxnId="{C8C1CDF2-5541-44A9-A529-0D3480D6ED59}">
      <dgm:prSet/>
      <dgm:spPr/>
      <dgm:t>
        <a:bodyPr/>
        <a:lstStyle/>
        <a:p>
          <a:endParaRPr lang="es-ES" sz="2000">
            <a:effectLst>
              <a:outerShdw blurRad="38100" dist="38100" dir="2700000" algn="tl">
                <a:srgbClr val="000000"/>
              </a:outerShdw>
            </a:effectLst>
          </a:endParaRPr>
        </a:p>
      </dgm:t>
    </dgm:pt>
    <dgm:pt modelId="{5EDD4311-015B-414E-ADD2-AB3A98181F82}">
      <dgm:prSet custT="1"/>
      <dgm:spPr/>
      <dgm:t>
        <a:bodyPr/>
        <a:lstStyle/>
        <a:p>
          <a:r>
            <a:rPr lang="es-ES" sz="2000" b="1" dirty="0">
              <a:effectLst>
                <a:outerShdw blurRad="38100" dist="38100" dir="2700000" algn="tl">
                  <a:srgbClr val="000000"/>
                </a:outerShdw>
              </a:effectLst>
            </a:rPr>
            <a:t>Hledejte způsoby, jak propojit svého nového přítele s ostatními ve vaší církvi</a:t>
          </a:r>
          <a:endParaRPr lang="es-ES" sz="2000" dirty="0">
            <a:effectLst>
              <a:outerShdw blurRad="38100" dist="38100" dir="2700000" algn="tl">
                <a:srgbClr val="000000"/>
              </a:outerShdw>
            </a:effectLst>
          </a:endParaRPr>
        </a:p>
      </dgm:t>
    </dgm:pt>
    <dgm:pt modelId="{B50B5F03-46CF-4A33-B673-9F8631F4CAB3}" type="parTrans" cxnId="{026F1979-D1DB-4AF5-BCD6-978F5C4BF3E9}">
      <dgm:prSet/>
      <dgm:spPr/>
      <dgm:t>
        <a:bodyPr/>
        <a:lstStyle/>
        <a:p>
          <a:endParaRPr lang="es-ES" sz="2000">
            <a:effectLst>
              <a:outerShdw blurRad="38100" dist="38100" dir="2700000" algn="tl">
                <a:srgbClr val="000000"/>
              </a:outerShdw>
            </a:effectLst>
          </a:endParaRPr>
        </a:p>
      </dgm:t>
    </dgm:pt>
    <dgm:pt modelId="{8FAEAE1D-CB61-40A9-A514-19C60508B04F}" type="sibTrans" cxnId="{026F1979-D1DB-4AF5-BCD6-978F5C4BF3E9}">
      <dgm:prSet/>
      <dgm:spPr/>
      <dgm:t>
        <a:bodyPr/>
        <a:lstStyle/>
        <a:p>
          <a:endParaRPr lang="es-ES" sz="2000">
            <a:effectLst>
              <a:outerShdw blurRad="38100" dist="38100" dir="2700000" algn="tl">
                <a:srgbClr val="000000"/>
              </a:outerShdw>
            </a:effectLst>
          </a:endParaRPr>
        </a:p>
      </dgm:t>
    </dgm:pt>
    <dgm:pt modelId="{13AC2F98-65BF-4C8E-A025-DE2F56A8CAC8}">
      <dgm:prSet custT="1"/>
      <dgm:spPr/>
      <dgm:t>
        <a:bodyPr/>
        <a:lstStyle/>
        <a:p>
          <a:r>
            <a:rPr lang="es-ES" sz="2000" b="1" dirty="0">
              <a:effectLst>
                <a:outerShdw blurRad="38100" dist="38100" dir="2700000" algn="tl">
                  <a:srgbClr val="000000"/>
                </a:outerShdw>
              </a:effectLst>
            </a:rPr>
            <a:t>Modlete se za konkrétní potřeby nebo otázky, které může mít váš nový přítel</a:t>
          </a:r>
          <a:endParaRPr lang="es-ES" sz="2000" dirty="0">
            <a:effectLst>
              <a:outerShdw blurRad="38100" dist="38100" dir="2700000" algn="tl">
                <a:srgbClr val="000000"/>
              </a:outerShdw>
            </a:effectLst>
          </a:endParaRPr>
        </a:p>
      </dgm:t>
    </dgm:pt>
    <dgm:pt modelId="{605FD29F-E527-4683-8CBD-05C9D9D432D7}" type="parTrans" cxnId="{A709E344-C082-4817-845C-FE1F7413E21C}">
      <dgm:prSet/>
      <dgm:spPr/>
      <dgm:t>
        <a:bodyPr/>
        <a:lstStyle/>
        <a:p>
          <a:endParaRPr lang="es-ES" sz="2000">
            <a:effectLst>
              <a:outerShdw blurRad="38100" dist="38100" dir="2700000" algn="tl">
                <a:srgbClr val="000000"/>
              </a:outerShdw>
            </a:effectLst>
          </a:endParaRPr>
        </a:p>
      </dgm:t>
    </dgm:pt>
    <dgm:pt modelId="{23AAFE81-72FA-462B-97CC-21976C026699}" type="sibTrans" cxnId="{A709E344-C082-4817-845C-FE1F7413E21C}">
      <dgm:prSet/>
      <dgm:spPr/>
      <dgm:t>
        <a:bodyPr/>
        <a:lstStyle/>
        <a:p>
          <a:endParaRPr lang="es-ES" sz="2000">
            <a:effectLst>
              <a:outerShdw blurRad="38100" dist="38100" dir="2700000" algn="tl">
                <a:srgbClr val="000000"/>
              </a:outerShdw>
            </a:effectLst>
          </a:endParaRPr>
        </a:p>
      </dgm:t>
    </dgm:pt>
    <dgm:pt modelId="{16E11919-8E5B-454A-BEB2-E5FE04D70AFE}">
      <dgm:prSet custT="1"/>
      <dgm:spPr/>
      <dgm:t>
        <a:bodyPr/>
        <a:lstStyle/>
        <a:p>
          <a:r>
            <a:rPr lang="es-ES" sz="2000" b="1" dirty="0">
              <a:effectLst>
                <a:outerShdw blurRad="38100" dist="38100" dir="2700000" algn="tl">
                  <a:srgbClr val="000000"/>
                </a:outerShdw>
              </a:effectLst>
            </a:rPr>
            <a:t>Hledejte příležitost ukázat jim, jak Bible nabízí útěchu, radu a vedení v našich životech</a:t>
          </a:r>
          <a:endParaRPr lang="es-ES" sz="2000" dirty="0">
            <a:effectLst>
              <a:outerShdw blurRad="38100" dist="38100" dir="2700000" algn="tl">
                <a:srgbClr val="000000"/>
              </a:outerShdw>
            </a:effectLst>
          </a:endParaRPr>
        </a:p>
      </dgm:t>
    </dgm:pt>
    <dgm:pt modelId="{B93C67D1-1B46-4795-AD69-4931CBC95E7B}" type="parTrans" cxnId="{C3328019-209D-4A91-8140-95726B662B1A}">
      <dgm:prSet/>
      <dgm:spPr/>
      <dgm:t>
        <a:bodyPr/>
        <a:lstStyle/>
        <a:p>
          <a:endParaRPr lang="es-ES" sz="2000">
            <a:effectLst>
              <a:outerShdw blurRad="38100" dist="38100" dir="2700000" algn="tl">
                <a:srgbClr val="000000"/>
              </a:outerShdw>
            </a:effectLst>
          </a:endParaRPr>
        </a:p>
      </dgm:t>
    </dgm:pt>
    <dgm:pt modelId="{2CDF5409-4F58-4987-8750-198D7EF2E3FB}" type="sibTrans" cxnId="{C3328019-209D-4A91-8140-95726B662B1A}">
      <dgm:prSet/>
      <dgm:spPr/>
      <dgm:t>
        <a:bodyPr/>
        <a:lstStyle/>
        <a:p>
          <a:endParaRPr lang="es-ES" sz="2000">
            <a:effectLst>
              <a:outerShdw blurRad="38100" dist="38100" dir="2700000" algn="tl">
                <a:srgbClr val="000000"/>
              </a:outerShdw>
            </a:effectLst>
          </a:endParaRPr>
        </a:p>
      </dgm:t>
    </dgm:pt>
    <dgm:pt modelId="{4917D731-CAC8-4AE0-8849-99951B9BC504}">
      <dgm:prSet custT="1"/>
      <dgm:spPr/>
      <dgm:t>
        <a:bodyPr/>
        <a:lstStyle/>
        <a:p>
          <a:r>
            <a:rPr lang="es-ES" sz="2000" b="1" dirty="0">
              <a:effectLst>
                <a:outerShdw blurRad="38100" dist="38100" dir="2700000" algn="tl">
                  <a:srgbClr val="000000"/>
                </a:outerShdw>
              </a:effectLst>
            </a:rPr>
            <a:t>Až přijde čas, zeptejte se svého přítele, jestli by chtěl studovat Bibli a nechat se pokřtít</a:t>
          </a:r>
          <a:endParaRPr lang="es-ES" sz="2000" dirty="0">
            <a:effectLst>
              <a:outerShdw blurRad="38100" dist="38100" dir="2700000" algn="tl">
                <a:srgbClr val="000000"/>
              </a:outerShdw>
            </a:effectLst>
          </a:endParaRPr>
        </a:p>
      </dgm:t>
    </dgm:pt>
    <dgm:pt modelId="{C863C23D-B956-4C9F-B7E6-20ECDE5173DF}" type="parTrans" cxnId="{7A095C87-5DB0-4F1A-9137-626430982818}">
      <dgm:prSet/>
      <dgm:spPr/>
      <dgm:t>
        <a:bodyPr/>
        <a:lstStyle/>
        <a:p>
          <a:endParaRPr lang="es-ES" sz="2000">
            <a:effectLst>
              <a:outerShdw blurRad="38100" dist="38100" dir="2700000" algn="tl">
                <a:srgbClr val="000000"/>
              </a:outerShdw>
            </a:effectLst>
          </a:endParaRPr>
        </a:p>
      </dgm:t>
    </dgm:pt>
    <dgm:pt modelId="{01DAA21B-C823-45B6-A707-8E99EB46CFFD}" type="sibTrans" cxnId="{7A095C87-5DB0-4F1A-9137-626430982818}">
      <dgm:prSet/>
      <dgm:spPr/>
      <dgm:t>
        <a:bodyPr/>
        <a:lstStyle/>
        <a:p>
          <a:endParaRPr lang="es-ES" sz="2000">
            <a:effectLst>
              <a:outerShdw blurRad="38100" dist="38100" dir="2700000" algn="tl">
                <a:srgbClr val="000000"/>
              </a:outerShdw>
            </a:effectLst>
          </a:endParaRPr>
        </a:p>
      </dgm:t>
    </dgm:pt>
    <dgm:pt modelId="{69A5FE4F-7D96-40EB-BCDA-DA291FCDDE4C}" type="pres">
      <dgm:prSet presAssocID="{043C1399-726D-470D-9559-295E7F5B82C5}" presName="linear" presStyleCnt="0">
        <dgm:presLayoutVars>
          <dgm:dir/>
          <dgm:resizeHandles val="exact"/>
        </dgm:presLayoutVars>
      </dgm:prSet>
      <dgm:spPr/>
    </dgm:pt>
    <dgm:pt modelId="{CBA28F8C-E865-4BC1-B598-9A9341A98830}" type="pres">
      <dgm:prSet presAssocID="{2F4E3599-B38B-4FFE-9949-585BF8CFE038}" presName="comp" presStyleCnt="0"/>
      <dgm:spPr/>
    </dgm:pt>
    <dgm:pt modelId="{C643121F-AC8A-4373-9799-668383E448F5}" type="pres">
      <dgm:prSet presAssocID="{2F4E3599-B38B-4FFE-9949-585BF8CFE038}" presName="box" presStyleLbl="node1" presStyleIdx="0" presStyleCnt="7"/>
      <dgm:spPr/>
    </dgm:pt>
    <dgm:pt modelId="{9538B107-EE65-49D0-9F5D-5598CD715114}" type="pres">
      <dgm:prSet presAssocID="{2F4E3599-B38B-4FFE-9949-585BF8CFE038}" presName="img" presStyleLbl="fgImgPlace1" presStyleIdx="0" presStyleCnt="7"/>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99E2C09B-A36C-496A-A2AE-489645AB6C3F}" type="pres">
      <dgm:prSet presAssocID="{2F4E3599-B38B-4FFE-9949-585BF8CFE038}" presName="text" presStyleLbl="node1" presStyleIdx="0" presStyleCnt="7">
        <dgm:presLayoutVars>
          <dgm:bulletEnabled val="1"/>
        </dgm:presLayoutVars>
      </dgm:prSet>
      <dgm:spPr/>
    </dgm:pt>
    <dgm:pt modelId="{967C0810-67CE-4A63-8F82-8F25C00631BF}" type="pres">
      <dgm:prSet presAssocID="{ED666F7B-7110-43F7-871C-CBBEF7A7091B}" presName="spacer" presStyleCnt="0"/>
      <dgm:spPr/>
    </dgm:pt>
    <dgm:pt modelId="{F61BDD91-9CC5-411E-8924-44F160F78817}" type="pres">
      <dgm:prSet presAssocID="{5623834A-696B-42E4-9A6B-0AE7528945CC}" presName="comp" presStyleCnt="0"/>
      <dgm:spPr/>
    </dgm:pt>
    <dgm:pt modelId="{263CF9D8-FEAA-4ADE-AA8E-7AD306C4732D}" type="pres">
      <dgm:prSet presAssocID="{5623834A-696B-42E4-9A6B-0AE7528945CC}" presName="box" presStyleLbl="node1" presStyleIdx="1" presStyleCnt="7"/>
      <dgm:spPr/>
    </dgm:pt>
    <dgm:pt modelId="{7CC3D154-8893-4B64-A075-0FFEF94DB834}" type="pres">
      <dgm:prSet presAssocID="{5623834A-696B-42E4-9A6B-0AE7528945CC}" presName="img" presStyleLbl="fgImgPlace1" presStyleIdx="1" presStyleCnt="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6E63EBDC-09F6-4B42-83B1-25D023A2E33D}" type="pres">
      <dgm:prSet presAssocID="{5623834A-696B-42E4-9A6B-0AE7528945CC}" presName="text" presStyleLbl="node1" presStyleIdx="1" presStyleCnt="7">
        <dgm:presLayoutVars>
          <dgm:bulletEnabled val="1"/>
        </dgm:presLayoutVars>
      </dgm:prSet>
      <dgm:spPr/>
    </dgm:pt>
    <dgm:pt modelId="{25B96175-AEB3-410B-A769-05CC1933B30A}" type="pres">
      <dgm:prSet presAssocID="{65999D84-A189-42D3-8A8B-E54B4EE67E30}" presName="spacer" presStyleCnt="0"/>
      <dgm:spPr/>
    </dgm:pt>
    <dgm:pt modelId="{1694FB6E-DF63-4C13-B940-B67A7A5C9604}" type="pres">
      <dgm:prSet presAssocID="{FBECE91F-0254-4111-9EE1-87914741E100}" presName="comp" presStyleCnt="0"/>
      <dgm:spPr/>
    </dgm:pt>
    <dgm:pt modelId="{1291B735-C076-4461-BB89-248D762EF6F7}" type="pres">
      <dgm:prSet presAssocID="{FBECE91F-0254-4111-9EE1-87914741E100}" presName="box" presStyleLbl="node1" presStyleIdx="2" presStyleCnt="7"/>
      <dgm:spPr/>
    </dgm:pt>
    <dgm:pt modelId="{DDB3EC3B-5C73-4A6D-A5F5-14CA1F2861F5}" type="pres">
      <dgm:prSet presAssocID="{FBECE91F-0254-4111-9EE1-87914741E100}" presName="img" presStyleLbl="fgImgPlace1" presStyleIdx="2" presStyleCnt="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D09503A3-5CBD-49C4-BF83-E4FF9F2C6998}" type="pres">
      <dgm:prSet presAssocID="{FBECE91F-0254-4111-9EE1-87914741E100}" presName="text" presStyleLbl="node1" presStyleIdx="2" presStyleCnt="7">
        <dgm:presLayoutVars>
          <dgm:bulletEnabled val="1"/>
        </dgm:presLayoutVars>
      </dgm:prSet>
      <dgm:spPr/>
    </dgm:pt>
    <dgm:pt modelId="{122C65F4-DC5C-4736-AB37-3F488BC92617}" type="pres">
      <dgm:prSet presAssocID="{67E83CC1-FF9E-4D37-9707-F0057E200D44}" presName="spacer" presStyleCnt="0"/>
      <dgm:spPr/>
    </dgm:pt>
    <dgm:pt modelId="{BD11B955-2A3B-48DF-A629-83B509077FCA}" type="pres">
      <dgm:prSet presAssocID="{5EDD4311-015B-414E-ADD2-AB3A98181F82}" presName="comp" presStyleCnt="0"/>
      <dgm:spPr/>
    </dgm:pt>
    <dgm:pt modelId="{D9B037B8-252F-4946-8A75-6DE0D8172381}" type="pres">
      <dgm:prSet presAssocID="{5EDD4311-015B-414E-ADD2-AB3A98181F82}" presName="box" presStyleLbl="node1" presStyleIdx="3" presStyleCnt="7"/>
      <dgm:spPr/>
    </dgm:pt>
    <dgm:pt modelId="{496CCAE7-4740-4432-8899-C78F2FF5B981}" type="pres">
      <dgm:prSet presAssocID="{5EDD4311-015B-414E-ADD2-AB3A98181F82}" presName="img" presStyleLbl="fgImgPlace1" presStyleIdx="3" presStyleCnt="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0CB41A79-FA58-4D40-8DA9-C5E81881C059}" type="pres">
      <dgm:prSet presAssocID="{5EDD4311-015B-414E-ADD2-AB3A98181F82}" presName="text" presStyleLbl="node1" presStyleIdx="3" presStyleCnt="7">
        <dgm:presLayoutVars>
          <dgm:bulletEnabled val="1"/>
        </dgm:presLayoutVars>
      </dgm:prSet>
      <dgm:spPr/>
    </dgm:pt>
    <dgm:pt modelId="{1D30C93C-ACB6-4C54-A998-BAA09D1DD534}" type="pres">
      <dgm:prSet presAssocID="{8FAEAE1D-CB61-40A9-A514-19C60508B04F}" presName="spacer" presStyleCnt="0"/>
      <dgm:spPr/>
    </dgm:pt>
    <dgm:pt modelId="{B8CF1819-0D7C-49B5-8261-0503CE5538A2}" type="pres">
      <dgm:prSet presAssocID="{13AC2F98-65BF-4C8E-A025-DE2F56A8CAC8}" presName="comp" presStyleCnt="0"/>
      <dgm:spPr/>
    </dgm:pt>
    <dgm:pt modelId="{C974719F-B346-4825-9D41-F09EA96CC34E}" type="pres">
      <dgm:prSet presAssocID="{13AC2F98-65BF-4C8E-A025-DE2F56A8CAC8}" presName="box" presStyleLbl="node1" presStyleIdx="4" presStyleCnt="7"/>
      <dgm:spPr/>
    </dgm:pt>
    <dgm:pt modelId="{25CE39D9-4230-44D9-938B-F184DE13B44C}" type="pres">
      <dgm:prSet presAssocID="{13AC2F98-65BF-4C8E-A025-DE2F56A8CAC8}" presName="img" presStyleLbl="fgImgPlace1" presStyleIdx="4" presStyleCnt="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E639A011-BB69-4F17-B807-4B95C245973E}" type="pres">
      <dgm:prSet presAssocID="{13AC2F98-65BF-4C8E-A025-DE2F56A8CAC8}" presName="text" presStyleLbl="node1" presStyleIdx="4" presStyleCnt="7">
        <dgm:presLayoutVars>
          <dgm:bulletEnabled val="1"/>
        </dgm:presLayoutVars>
      </dgm:prSet>
      <dgm:spPr/>
    </dgm:pt>
    <dgm:pt modelId="{518A5406-8336-447A-9A76-144DD82AD5AA}" type="pres">
      <dgm:prSet presAssocID="{23AAFE81-72FA-462B-97CC-21976C026699}" presName="spacer" presStyleCnt="0"/>
      <dgm:spPr/>
    </dgm:pt>
    <dgm:pt modelId="{C451708F-0402-4C3D-AE16-4248FD0B2170}" type="pres">
      <dgm:prSet presAssocID="{16E11919-8E5B-454A-BEB2-E5FE04D70AFE}" presName="comp" presStyleCnt="0"/>
      <dgm:spPr/>
    </dgm:pt>
    <dgm:pt modelId="{331C0A2C-6E91-47C4-BB8C-FCEEC7855B5C}" type="pres">
      <dgm:prSet presAssocID="{16E11919-8E5B-454A-BEB2-E5FE04D70AFE}" presName="box" presStyleLbl="node1" presStyleIdx="5" presStyleCnt="7"/>
      <dgm:spPr/>
    </dgm:pt>
    <dgm:pt modelId="{986B36D1-2F6A-41B8-8185-EA2760C30A97}" type="pres">
      <dgm:prSet presAssocID="{16E11919-8E5B-454A-BEB2-E5FE04D70AFE}" presName="img" presStyleLbl="fgImgPlace1" presStyleIdx="5" presStyleCnt="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0CFEAEF1-75C5-4842-B661-1E1444FDCB09}" type="pres">
      <dgm:prSet presAssocID="{16E11919-8E5B-454A-BEB2-E5FE04D70AFE}" presName="text" presStyleLbl="node1" presStyleIdx="5" presStyleCnt="7">
        <dgm:presLayoutVars>
          <dgm:bulletEnabled val="1"/>
        </dgm:presLayoutVars>
      </dgm:prSet>
      <dgm:spPr/>
    </dgm:pt>
    <dgm:pt modelId="{D9265685-B630-406E-9D10-0B5537D7B332}" type="pres">
      <dgm:prSet presAssocID="{2CDF5409-4F58-4987-8750-198D7EF2E3FB}" presName="spacer" presStyleCnt="0"/>
      <dgm:spPr/>
    </dgm:pt>
    <dgm:pt modelId="{1C3DF4D4-676D-4A61-86B7-120E66C4E458}" type="pres">
      <dgm:prSet presAssocID="{4917D731-CAC8-4AE0-8849-99951B9BC504}" presName="comp" presStyleCnt="0"/>
      <dgm:spPr/>
    </dgm:pt>
    <dgm:pt modelId="{28747D37-4947-4102-B46B-E67C87966EBB}" type="pres">
      <dgm:prSet presAssocID="{4917D731-CAC8-4AE0-8849-99951B9BC504}" presName="box" presStyleLbl="node1" presStyleIdx="6" presStyleCnt="7"/>
      <dgm:spPr/>
    </dgm:pt>
    <dgm:pt modelId="{4E30D802-0189-48E3-BCE3-D227D650C5ED}" type="pres">
      <dgm:prSet presAssocID="{4917D731-CAC8-4AE0-8849-99951B9BC504}" presName="img" presStyleLbl="fgImgPlace1" presStyleIdx="6" presStyleCnt="7"/>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dgm:spPr>
    </dgm:pt>
    <dgm:pt modelId="{EB530875-60E4-4D5E-AFA4-B2FA9722840A}" type="pres">
      <dgm:prSet presAssocID="{4917D731-CAC8-4AE0-8849-99951B9BC504}" presName="text" presStyleLbl="node1" presStyleIdx="6" presStyleCnt="7">
        <dgm:presLayoutVars>
          <dgm:bulletEnabled val="1"/>
        </dgm:presLayoutVars>
      </dgm:prSet>
      <dgm:spPr/>
    </dgm:pt>
  </dgm:ptLst>
  <dgm:cxnLst>
    <dgm:cxn modelId="{F9DAC00D-EC33-429E-9939-BA6B100A2E26}" type="presOf" srcId="{5EDD4311-015B-414E-ADD2-AB3A98181F82}" destId="{D9B037B8-252F-4946-8A75-6DE0D8172381}" srcOrd="0" destOrd="0" presId="urn:microsoft.com/office/officeart/2005/8/layout/vList4"/>
    <dgm:cxn modelId="{4773E10F-5887-4F14-9DC4-8E411E1B6F7E}" type="presOf" srcId="{16E11919-8E5B-454A-BEB2-E5FE04D70AFE}" destId="{0CFEAEF1-75C5-4842-B661-1E1444FDCB09}" srcOrd="1" destOrd="0" presId="urn:microsoft.com/office/officeart/2005/8/layout/vList4"/>
    <dgm:cxn modelId="{8E898512-56C5-4AED-AD0F-77EA546B101E}" type="presOf" srcId="{2F4E3599-B38B-4FFE-9949-585BF8CFE038}" destId="{99E2C09B-A36C-496A-A2AE-489645AB6C3F}" srcOrd="1" destOrd="0" presId="urn:microsoft.com/office/officeart/2005/8/layout/vList4"/>
    <dgm:cxn modelId="{2623A215-733D-4414-A2AD-65807986F9A3}" type="presOf" srcId="{16E11919-8E5B-454A-BEB2-E5FE04D70AFE}" destId="{331C0A2C-6E91-47C4-BB8C-FCEEC7855B5C}" srcOrd="0" destOrd="0" presId="urn:microsoft.com/office/officeart/2005/8/layout/vList4"/>
    <dgm:cxn modelId="{C3328019-209D-4A91-8140-95726B662B1A}" srcId="{043C1399-726D-470D-9559-295E7F5B82C5}" destId="{16E11919-8E5B-454A-BEB2-E5FE04D70AFE}" srcOrd="5" destOrd="0" parTransId="{B93C67D1-1B46-4795-AD69-4931CBC95E7B}" sibTransId="{2CDF5409-4F58-4987-8750-198D7EF2E3FB}"/>
    <dgm:cxn modelId="{CAE9D81B-7CA7-41A0-A8E8-BB558FDCEBE2}" type="presOf" srcId="{FBECE91F-0254-4111-9EE1-87914741E100}" destId="{1291B735-C076-4461-BB89-248D762EF6F7}" srcOrd="0" destOrd="0" presId="urn:microsoft.com/office/officeart/2005/8/layout/vList4"/>
    <dgm:cxn modelId="{1575412C-65CD-4C67-8C36-F96C8CDDC3DD}" type="presOf" srcId="{13AC2F98-65BF-4C8E-A025-DE2F56A8CAC8}" destId="{C974719F-B346-4825-9D41-F09EA96CC34E}" srcOrd="0" destOrd="0" presId="urn:microsoft.com/office/officeart/2005/8/layout/vList4"/>
    <dgm:cxn modelId="{14FF4D3B-E32E-4AF2-8FEB-89C202F80486}" type="presOf" srcId="{13AC2F98-65BF-4C8E-A025-DE2F56A8CAC8}" destId="{E639A011-BB69-4F17-B807-4B95C245973E}" srcOrd="1" destOrd="0" presId="urn:microsoft.com/office/officeart/2005/8/layout/vList4"/>
    <dgm:cxn modelId="{594BCB3B-85B7-4165-8C70-6231FF76E017}" srcId="{043C1399-726D-470D-9559-295E7F5B82C5}" destId="{5623834A-696B-42E4-9A6B-0AE7528945CC}" srcOrd="1" destOrd="0" parTransId="{C754B505-0AF2-4801-AFDE-CAFE463F550D}" sibTransId="{65999D84-A189-42D3-8A8B-E54B4EE67E30}"/>
    <dgm:cxn modelId="{00EBDC61-1954-4709-9B04-FCD42A634E04}" type="presOf" srcId="{FBECE91F-0254-4111-9EE1-87914741E100}" destId="{D09503A3-5CBD-49C4-BF83-E4FF9F2C6998}" srcOrd="1" destOrd="0" presId="urn:microsoft.com/office/officeart/2005/8/layout/vList4"/>
    <dgm:cxn modelId="{A709E344-C082-4817-845C-FE1F7413E21C}" srcId="{043C1399-726D-470D-9559-295E7F5B82C5}" destId="{13AC2F98-65BF-4C8E-A025-DE2F56A8CAC8}" srcOrd="4" destOrd="0" parTransId="{605FD29F-E527-4683-8CBD-05C9D9D432D7}" sibTransId="{23AAFE81-72FA-462B-97CC-21976C026699}"/>
    <dgm:cxn modelId="{6D716554-0DDA-49A4-A790-4680740EAF7E}" type="presOf" srcId="{2F4E3599-B38B-4FFE-9949-585BF8CFE038}" destId="{C643121F-AC8A-4373-9799-668383E448F5}" srcOrd="0" destOrd="0" presId="urn:microsoft.com/office/officeart/2005/8/layout/vList4"/>
    <dgm:cxn modelId="{026F1979-D1DB-4AF5-BCD6-978F5C4BF3E9}" srcId="{043C1399-726D-470D-9559-295E7F5B82C5}" destId="{5EDD4311-015B-414E-ADD2-AB3A98181F82}" srcOrd="3" destOrd="0" parTransId="{B50B5F03-46CF-4A33-B673-9F8631F4CAB3}" sibTransId="{8FAEAE1D-CB61-40A9-A514-19C60508B04F}"/>
    <dgm:cxn modelId="{7A095C87-5DB0-4F1A-9137-626430982818}" srcId="{043C1399-726D-470D-9559-295E7F5B82C5}" destId="{4917D731-CAC8-4AE0-8849-99951B9BC504}" srcOrd="6" destOrd="0" parTransId="{C863C23D-B956-4C9F-B7E6-20ECDE5173DF}" sibTransId="{01DAA21B-C823-45B6-A707-8E99EB46CFFD}"/>
    <dgm:cxn modelId="{BA082389-DB36-4870-81E0-6094F748C68C}" type="presOf" srcId="{043C1399-726D-470D-9559-295E7F5B82C5}" destId="{69A5FE4F-7D96-40EB-BCDA-DA291FCDDE4C}" srcOrd="0" destOrd="0" presId="urn:microsoft.com/office/officeart/2005/8/layout/vList4"/>
    <dgm:cxn modelId="{B861699A-B3B7-4A6D-A5BE-B8DE66EE9462}" srcId="{043C1399-726D-470D-9559-295E7F5B82C5}" destId="{2F4E3599-B38B-4FFE-9949-585BF8CFE038}" srcOrd="0" destOrd="0" parTransId="{499B177B-A36E-43E1-811D-4E363AA6E46F}" sibTransId="{ED666F7B-7110-43F7-871C-CBBEF7A7091B}"/>
    <dgm:cxn modelId="{8EA3519D-DEAB-4396-86D1-4CB573CC046B}" type="presOf" srcId="{5623834A-696B-42E4-9A6B-0AE7528945CC}" destId="{6E63EBDC-09F6-4B42-83B1-25D023A2E33D}" srcOrd="1" destOrd="0" presId="urn:microsoft.com/office/officeart/2005/8/layout/vList4"/>
    <dgm:cxn modelId="{A824C0A0-BB3F-486D-8CAE-063995D22C59}" type="presOf" srcId="{5EDD4311-015B-414E-ADD2-AB3A98181F82}" destId="{0CB41A79-FA58-4D40-8DA9-C5E81881C059}" srcOrd="1" destOrd="0" presId="urn:microsoft.com/office/officeart/2005/8/layout/vList4"/>
    <dgm:cxn modelId="{FD8B89CF-E6E2-4CCE-8A0D-EAEBBCBA1A89}" type="presOf" srcId="{4917D731-CAC8-4AE0-8849-99951B9BC504}" destId="{EB530875-60E4-4D5E-AFA4-B2FA9722840A}" srcOrd="1" destOrd="0" presId="urn:microsoft.com/office/officeart/2005/8/layout/vList4"/>
    <dgm:cxn modelId="{763FBBE5-CBA2-44F5-B614-91E4FADF3862}" type="presOf" srcId="{4917D731-CAC8-4AE0-8849-99951B9BC504}" destId="{28747D37-4947-4102-B46B-E67C87966EBB}" srcOrd="0" destOrd="0" presId="urn:microsoft.com/office/officeart/2005/8/layout/vList4"/>
    <dgm:cxn modelId="{DEBFB7EE-6358-4DF8-8A54-4E35B0F28CC9}" type="presOf" srcId="{5623834A-696B-42E4-9A6B-0AE7528945CC}" destId="{263CF9D8-FEAA-4ADE-AA8E-7AD306C4732D}" srcOrd="0" destOrd="0" presId="urn:microsoft.com/office/officeart/2005/8/layout/vList4"/>
    <dgm:cxn modelId="{C8C1CDF2-5541-44A9-A529-0D3480D6ED59}" srcId="{043C1399-726D-470D-9559-295E7F5B82C5}" destId="{FBECE91F-0254-4111-9EE1-87914741E100}" srcOrd="2" destOrd="0" parTransId="{B77B4CE9-5EDB-4D64-B58C-892408C38E71}" sibTransId="{67E83CC1-FF9E-4D37-9707-F0057E200D44}"/>
    <dgm:cxn modelId="{A797CCEC-4A02-47B3-975F-22BC34038E25}" type="presParOf" srcId="{69A5FE4F-7D96-40EB-BCDA-DA291FCDDE4C}" destId="{CBA28F8C-E865-4BC1-B598-9A9341A98830}" srcOrd="0" destOrd="0" presId="urn:microsoft.com/office/officeart/2005/8/layout/vList4"/>
    <dgm:cxn modelId="{19ECE3FF-066E-4B69-80E4-38E6ECF14BE5}" type="presParOf" srcId="{CBA28F8C-E865-4BC1-B598-9A9341A98830}" destId="{C643121F-AC8A-4373-9799-668383E448F5}" srcOrd="0" destOrd="0" presId="urn:microsoft.com/office/officeart/2005/8/layout/vList4"/>
    <dgm:cxn modelId="{7BC01120-476A-4203-B9E2-53D95A4D0E75}" type="presParOf" srcId="{CBA28F8C-E865-4BC1-B598-9A9341A98830}" destId="{9538B107-EE65-49D0-9F5D-5598CD715114}" srcOrd="1" destOrd="0" presId="urn:microsoft.com/office/officeart/2005/8/layout/vList4"/>
    <dgm:cxn modelId="{A387B8E6-660D-46E9-887E-9D721BCC784A}" type="presParOf" srcId="{CBA28F8C-E865-4BC1-B598-9A9341A98830}" destId="{99E2C09B-A36C-496A-A2AE-489645AB6C3F}" srcOrd="2" destOrd="0" presId="urn:microsoft.com/office/officeart/2005/8/layout/vList4"/>
    <dgm:cxn modelId="{7AC499D8-79C4-4CA9-8959-E58DD8D0C528}" type="presParOf" srcId="{69A5FE4F-7D96-40EB-BCDA-DA291FCDDE4C}" destId="{967C0810-67CE-4A63-8F82-8F25C00631BF}" srcOrd="1" destOrd="0" presId="urn:microsoft.com/office/officeart/2005/8/layout/vList4"/>
    <dgm:cxn modelId="{E85AFCA5-392C-45E2-9B5C-A0D645424396}" type="presParOf" srcId="{69A5FE4F-7D96-40EB-BCDA-DA291FCDDE4C}" destId="{F61BDD91-9CC5-411E-8924-44F160F78817}" srcOrd="2" destOrd="0" presId="urn:microsoft.com/office/officeart/2005/8/layout/vList4"/>
    <dgm:cxn modelId="{E34718E8-7E9F-4DAD-AD02-B539A0B3E102}" type="presParOf" srcId="{F61BDD91-9CC5-411E-8924-44F160F78817}" destId="{263CF9D8-FEAA-4ADE-AA8E-7AD306C4732D}" srcOrd="0" destOrd="0" presId="urn:microsoft.com/office/officeart/2005/8/layout/vList4"/>
    <dgm:cxn modelId="{F63CAEDA-19C0-419B-B0ED-7D562C291CFC}" type="presParOf" srcId="{F61BDD91-9CC5-411E-8924-44F160F78817}" destId="{7CC3D154-8893-4B64-A075-0FFEF94DB834}" srcOrd="1" destOrd="0" presId="urn:microsoft.com/office/officeart/2005/8/layout/vList4"/>
    <dgm:cxn modelId="{F997A3D2-BEC5-4E02-A31C-A71C296E8C4D}" type="presParOf" srcId="{F61BDD91-9CC5-411E-8924-44F160F78817}" destId="{6E63EBDC-09F6-4B42-83B1-25D023A2E33D}" srcOrd="2" destOrd="0" presId="urn:microsoft.com/office/officeart/2005/8/layout/vList4"/>
    <dgm:cxn modelId="{D3ABE352-0D80-47ED-87C3-6DE39CCFC796}" type="presParOf" srcId="{69A5FE4F-7D96-40EB-BCDA-DA291FCDDE4C}" destId="{25B96175-AEB3-410B-A769-05CC1933B30A}" srcOrd="3" destOrd="0" presId="urn:microsoft.com/office/officeart/2005/8/layout/vList4"/>
    <dgm:cxn modelId="{12AB901B-161A-4C4E-A178-65399C00D032}" type="presParOf" srcId="{69A5FE4F-7D96-40EB-BCDA-DA291FCDDE4C}" destId="{1694FB6E-DF63-4C13-B940-B67A7A5C9604}" srcOrd="4" destOrd="0" presId="urn:microsoft.com/office/officeart/2005/8/layout/vList4"/>
    <dgm:cxn modelId="{103FA1D7-FF6C-4365-BEB0-78F158B42EE5}" type="presParOf" srcId="{1694FB6E-DF63-4C13-B940-B67A7A5C9604}" destId="{1291B735-C076-4461-BB89-248D762EF6F7}" srcOrd="0" destOrd="0" presId="urn:microsoft.com/office/officeart/2005/8/layout/vList4"/>
    <dgm:cxn modelId="{04668A67-6FB6-491E-B6D6-2862E0F3F283}" type="presParOf" srcId="{1694FB6E-DF63-4C13-B940-B67A7A5C9604}" destId="{DDB3EC3B-5C73-4A6D-A5F5-14CA1F2861F5}" srcOrd="1" destOrd="0" presId="urn:microsoft.com/office/officeart/2005/8/layout/vList4"/>
    <dgm:cxn modelId="{9A34EA28-5C8C-4686-8564-BCB87749F5C2}" type="presParOf" srcId="{1694FB6E-DF63-4C13-B940-B67A7A5C9604}" destId="{D09503A3-5CBD-49C4-BF83-E4FF9F2C6998}" srcOrd="2" destOrd="0" presId="urn:microsoft.com/office/officeart/2005/8/layout/vList4"/>
    <dgm:cxn modelId="{09F2C180-13CA-4B7A-966E-E6B9D6A301E9}" type="presParOf" srcId="{69A5FE4F-7D96-40EB-BCDA-DA291FCDDE4C}" destId="{122C65F4-DC5C-4736-AB37-3F488BC92617}" srcOrd="5" destOrd="0" presId="urn:microsoft.com/office/officeart/2005/8/layout/vList4"/>
    <dgm:cxn modelId="{988A994E-123D-4F7E-B5B1-7099440A0E24}" type="presParOf" srcId="{69A5FE4F-7D96-40EB-BCDA-DA291FCDDE4C}" destId="{BD11B955-2A3B-48DF-A629-83B509077FCA}" srcOrd="6" destOrd="0" presId="urn:microsoft.com/office/officeart/2005/8/layout/vList4"/>
    <dgm:cxn modelId="{68E5C408-0C46-4BD4-8EB9-1D8BA19C87A7}" type="presParOf" srcId="{BD11B955-2A3B-48DF-A629-83B509077FCA}" destId="{D9B037B8-252F-4946-8A75-6DE0D8172381}" srcOrd="0" destOrd="0" presId="urn:microsoft.com/office/officeart/2005/8/layout/vList4"/>
    <dgm:cxn modelId="{D53E6A06-4072-49F5-9C63-A6A0C3A83694}" type="presParOf" srcId="{BD11B955-2A3B-48DF-A629-83B509077FCA}" destId="{496CCAE7-4740-4432-8899-C78F2FF5B981}" srcOrd="1" destOrd="0" presId="urn:microsoft.com/office/officeart/2005/8/layout/vList4"/>
    <dgm:cxn modelId="{8BB87CCD-4CCC-40BB-BA9A-3B489AF51316}" type="presParOf" srcId="{BD11B955-2A3B-48DF-A629-83B509077FCA}" destId="{0CB41A79-FA58-4D40-8DA9-C5E81881C059}" srcOrd="2" destOrd="0" presId="urn:microsoft.com/office/officeart/2005/8/layout/vList4"/>
    <dgm:cxn modelId="{D7E6FFD0-6790-49B0-BC2C-E9EF39DC72A5}" type="presParOf" srcId="{69A5FE4F-7D96-40EB-BCDA-DA291FCDDE4C}" destId="{1D30C93C-ACB6-4C54-A998-BAA09D1DD534}" srcOrd="7" destOrd="0" presId="urn:microsoft.com/office/officeart/2005/8/layout/vList4"/>
    <dgm:cxn modelId="{26AD315F-C6E5-46D7-A3DF-42DF6EA6CAC7}" type="presParOf" srcId="{69A5FE4F-7D96-40EB-BCDA-DA291FCDDE4C}" destId="{B8CF1819-0D7C-49B5-8261-0503CE5538A2}" srcOrd="8" destOrd="0" presId="urn:microsoft.com/office/officeart/2005/8/layout/vList4"/>
    <dgm:cxn modelId="{E2D7915C-9D15-4C49-8D84-703C7832403C}" type="presParOf" srcId="{B8CF1819-0D7C-49B5-8261-0503CE5538A2}" destId="{C974719F-B346-4825-9D41-F09EA96CC34E}" srcOrd="0" destOrd="0" presId="urn:microsoft.com/office/officeart/2005/8/layout/vList4"/>
    <dgm:cxn modelId="{92E77C7C-266B-4A74-BBE1-07302C23C325}" type="presParOf" srcId="{B8CF1819-0D7C-49B5-8261-0503CE5538A2}" destId="{25CE39D9-4230-44D9-938B-F184DE13B44C}" srcOrd="1" destOrd="0" presId="urn:microsoft.com/office/officeart/2005/8/layout/vList4"/>
    <dgm:cxn modelId="{B3BEBDA6-DAAF-4AF0-9C2F-950586E45C08}" type="presParOf" srcId="{B8CF1819-0D7C-49B5-8261-0503CE5538A2}" destId="{E639A011-BB69-4F17-B807-4B95C245973E}" srcOrd="2" destOrd="0" presId="urn:microsoft.com/office/officeart/2005/8/layout/vList4"/>
    <dgm:cxn modelId="{5068F77A-830C-4AC5-9312-FB117412A491}" type="presParOf" srcId="{69A5FE4F-7D96-40EB-BCDA-DA291FCDDE4C}" destId="{518A5406-8336-447A-9A76-144DD82AD5AA}" srcOrd="9" destOrd="0" presId="urn:microsoft.com/office/officeart/2005/8/layout/vList4"/>
    <dgm:cxn modelId="{3522CB6E-7BC2-46BD-ADEE-8FB8DE8B8531}" type="presParOf" srcId="{69A5FE4F-7D96-40EB-BCDA-DA291FCDDE4C}" destId="{C451708F-0402-4C3D-AE16-4248FD0B2170}" srcOrd="10" destOrd="0" presId="urn:microsoft.com/office/officeart/2005/8/layout/vList4"/>
    <dgm:cxn modelId="{74DFB254-754C-4902-BF65-CED38ED3AD89}" type="presParOf" srcId="{C451708F-0402-4C3D-AE16-4248FD0B2170}" destId="{331C0A2C-6E91-47C4-BB8C-FCEEC7855B5C}" srcOrd="0" destOrd="0" presId="urn:microsoft.com/office/officeart/2005/8/layout/vList4"/>
    <dgm:cxn modelId="{0996381F-855D-4204-AEBD-5149392562AC}" type="presParOf" srcId="{C451708F-0402-4C3D-AE16-4248FD0B2170}" destId="{986B36D1-2F6A-41B8-8185-EA2760C30A97}" srcOrd="1" destOrd="0" presId="urn:microsoft.com/office/officeart/2005/8/layout/vList4"/>
    <dgm:cxn modelId="{42F3B09B-EB6F-462D-83AC-B135669A94B6}" type="presParOf" srcId="{C451708F-0402-4C3D-AE16-4248FD0B2170}" destId="{0CFEAEF1-75C5-4842-B661-1E1444FDCB09}" srcOrd="2" destOrd="0" presId="urn:microsoft.com/office/officeart/2005/8/layout/vList4"/>
    <dgm:cxn modelId="{EED60230-8181-4D5F-8292-EFE06A984541}" type="presParOf" srcId="{69A5FE4F-7D96-40EB-BCDA-DA291FCDDE4C}" destId="{D9265685-B630-406E-9D10-0B5537D7B332}" srcOrd="11" destOrd="0" presId="urn:microsoft.com/office/officeart/2005/8/layout/vList4"/>
    <dgm:cxn modelId="{3FF4AE69-AA87-4A1C-9BCF-339F301B6B9A}" type="presParOf" srcId="{69A5FE4F-7D96-40EB-BCDA-DA291FCDDE4C}" destId="{1C3DF4D4-676D-4A61-86B7-120E66C4E458}" srcOrd="12" destOrd="0" presId="urn:microsoft.com/office/officeart/2005/8/layout/vList4"/>
    <dgm:cxn modelId="{32D57399-83FD-43A4-8293-E5F5E74D9553}" type="presParOf" srcId="{1C3DF4D4-676D-4A61-86B7-120E66C4E458}" destId="{28747D37-4947-4102-B46B-E67C87966EBB}" srcOrd="0" destOrd="0" presId="urn:microsoft.com/office/officeart/2005/8/layout/vList4"/>
    <dgm:cxn modelId="{3C4E68DD-4B9F-48CA-8F8A-E9212FD3DBE0}" type="presParOf" srcId="{1C3DF4D4-676D-4A61-86B7-120E66C4E458}" destId="{4E30D802-0189-48E3-BCE3-D227D650C5ED}" srcOrd="1" destOrd="0" presId="urn:microsoft.com/office/officeart/2005/8/layout/vList4"/>
    <dgm:cxn modelId="{3FF908AF-593B-4F6C-82DB-D35594255DE1}" type="presParOf" srcId="{1C3DF4D4-676D-4A61-86B7-120E66C4E458}" destId="{EB530875-60E4-4D5E-AFA4-B2FA9722840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121F-AC8A-4373-9799-668383E448F5}">
      <dsp:nvSpPr>
        <dsp:cNvPr id="0" name=""/>
        <dsp:cNvSpPr/>
      </dsp:nvSpPr>
      <dsp:spPr>
        <a:xfrm>
          <a:off x="0" y="0"/>
          <a:ext cx="6366841" cy="86422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Rozvíjejte přátelství s lidmi</a:t>
          </a:r>
          <a:endParaRPr lang="es-ES" sz="2000" kern="1200" dirty="0">
            <a:effectLst>
              <a:outerShdw blurRad="38100" dist="38100" dir="2700000" algn="tl">
                <a:srgbClr val="000000"/>
              </a:outerShdw>
            </a:effectLst>
          </a:endParaRPr>
        </a:p>
      </dsp:txBody>
      <dsp:txXfrm>
        <a:off x="1359791" y="0"/>
        <a:ext cx="5007049" cy="864228"/>
      </dsp:txXfrm>
    </dsp:sp>
    <dsp:sp modelId="{9538B107-EE65-49D0-9F5D-5598CD715114}">
      <dsp:nvSpPr>
        <dsp:cNvPr id="0" name=""/>
        <dsp:cNvSpPr/>
      </dsp:nvSpPr>
      <dsp:spPr>
        <a:xfrm>
          <a:off x="86422" y="86422"/>
          <a:ext cx="1273368" cy="691382"/>
        </a:xfrm>
        <a:prstGeom prst="roundRect">
          <a:avLst>
            <a:gd name="adj" fmla="val 10000"/>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63CF9D8-FEAA-4ADE-AA8E-7AD306C4732D}">
      <dsp:nvSpPr>
        <dsp:cNvPr id="0" name=""/>
        <dsp:cNvSpPr/>
      </dsp:nvSpPr>
      <dsp:spPr>
        <a:xfrm>
          <a:off x="0" y="950651"/>
          <a:ext cx="6366841" cy="864228"/>
        </a:xfrm>
        <a:prstGeom prst="roundRect">
          <a:avLst>
            <a:gd name="adj" fmla="val 10000"/>
          </a:avLst>
        </a:prstGeom>
        <a:gradFill rotWithShape="0">
          <a:gsLst>
            <a:gs pos="0">
              <a:schemeClr val="accent5">
                <a:hueOff val="-298290"/>
                <a:satOff val="-762"/>
                <a:lumOff val="1765"/>
                <a:alphaOff val="0"/>
                <a:satMod val="103000"/>
                <a:lumMod val="102000"/>
                <a:tint val="94000"/>
              </a:schemeClr>
            </a:gs>
            <a:gs pos="50000">
              <a:schemeClr val="accent5">
                <a:hueOff val="-298290"/>
                <a:satOff val="-762"/>
                <a:lumOff val="1765"/>
                <a:alphaOff val="0"/>
                <a:satMod val="110000"/>
                <a:lumMod val="100000"/>
                <a:shade val="100000"/>
              </a:schemeClr>
            </a:gs>
            <a:gs pos="100000">
              <a:schemeClr val="accent5">
                <a:hueOff val="-298290"/>
                <a:satOff val="-762"/>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Modlete se, aby Duch svatý působil</a:t>
          </a:r>
          <a:r>
            <a:rPr lang="cs-CZ" sz="2000" b="1" kern="1200" dirty="0">
              <a:effectLst>
                <a:outerShdw blurRad="38100" dist="38100" dir="2700000" algn="tl">
                  <a:srgbClr val="000000"/>
                </a:outerShdw>
              </a:effectLst>
            </a:rPr>
            <a:t>                     </a:t>
          </a:r>
          <a:r>
            <a:rPr lang="es-ES" sz="2000" b="1" kern="1200" dirty="0">
              <a:effectLst>
                <a:outerShdw blurRad="38100" dist="38100" dir="2700000" algn="tl">
                  <a:srgbClr val="000000"/>
                </a:outerShdw>
              </a:effectLst>
            </a:rPr>
            <a:t> v srdcích těchto lidí</a:t>
          </a:r>
          <a:endParaRPr lang="es-ES" sz="2000" kern="1200" dirty="0">
            <a:effectLst>
              <a:outerShdw blurRad="38100" dist="38100" dir="2700000" algn="tl">
                <a:srgbClr val="000000"/>
              </a:outerShdw>
            </a:effectLst>
          </a:endParaRPr>
        </a:p>
      </dsp:txBody>
      <dsp:txXfrm>
        <a:off x="1359791" y="950651"/>
        <a:ext cx="5007049" cy="864228"/>
      </dsp:txXfrm>
    </dsp:sp>
    <dsp:sp modelId="{7CC3D154-8893-4B64-A075-0FFEF94DB834}">
      <dsp:nvSpPr>
        <dsp:cNvPr id="0" name=""/>
        <dsp:cNvSpPr/>
      </dsp:nvSpPr>
      <dsp:spPr>
        <a:xfrm>
          <a:off x="86422" y="1037074"/>
          <a:ext cx="1273368" cy="691382"/>
        </a:xfrm>
        <a:prstGeom prst="roundRect">
          <a:avLst>
            <a:gd name="adj" fmla="val 10000"/>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291B735-C076-4461-BB89-248D762EF6F7}">
      <dsp:nvSpPr>
        <dsp:cNvPr id="0" name=""/>
        <dsp:cNvSpPr/>
      </dsp:nvSpPr>
      <dsp:spPr>
        <a:xfrm>
          <a:off x="0" y="1901303"/>
          <a:ext cx="6366841" cy="864228"/>
        </a:xfrm>
        <a:prstGeom prst="roundRect">
          <a:avLst>
            <a:gd name="adj" fmla="val 10000"/>
          </a:avLst>
        </a:prstGeom>
        <a:gradFill rotWithShape="0">
          <a:gsLst>
            <a:gs pos="0">
              <a:schemeClr val="accent5">
                <a:hueOff val="-596580"/>
                <a:satOff val="-1525"/>
                <a:lumOff val="3531"/>
                <a:alphaOff val="0"/>
                <a:satMod val="103000"/>
                <a:lumMod val="102000"/>
                <a:tint val="94000"/>
              </a:schemeClr>
            </a:gs>
            <a:gs pos="50000">
              <a:schemeClr val="accent5">
                <a:hueOff val="-596580"/>
                <a:satOff val="-1525"/>
                <a:lumOff val="3531"/>
                <a:alphaOff val="0"/>
                <a:satMod val="110000"/>
                <a:lumMod val="100000"/>
                <a:shade val="100000"/>
              </a:schemeClr>
            </a:gs>
            <a:gs pos="100000">
              <a:schemeClr val="accent5">
                <a:hueOff val="-596580"/>
                <a:satOff val="-1525"/>
                <a:lumOff val="35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Najděte přirozené způsoby, jak mluvit</a:t>
          </a:r>
          <a:r>
            <a:rPr lang="cs-CZ" sz="2000" b="1" kern="1200" dirty="0">
              <a:effectLst>
                <a:outerShdw blurRad="38100" dist="38100" dir="2700000" algn="tl">
                  <a:srgbClr val="000000"/>
                </a:outerShdw>
              </a:effectLst>
            </a:rPr>
            <a:t>            </a:t>
          </a:r>
          <a:r>
            <a:rPr lang="es-ES" sz="2000" b="1" kern="1200" dirty="0">
              <a:effectLst>
                <a:outerShdw blurRad="38100" dist="38100" dir="2700000" algn="tl">
                  <a:srgbClr val="000000"/>
                </a:outerShdw>
              </a:effectLst>
            </a:rPr>
            <a:t> o svých vlastních zkušenostech s vírou nebo nabídnout modlitbu za tyto lidi</a:t>
          </a:r>
          <a:endParaRPr lang="es-ES" sz="2000" kern="1200" dirty="0">
            <a:effectLst>
              <a:outerShdw blurRad="38100" dist="38100" dir="2700000" algn="tl">
                <a:srgbClr val="000000"/>
              </a:outerShdw>
            </a:effectLst>
          </a:endParaRPr>
        </a:p>
      </dsp:txBody>
      <dsp:txXfrm>
        <a:off x="1359791" y="1901303"/>
        <a:ext cx="5007049" cy="864228"/>
      </dsp:txXfrm>
    </dsp:sp>
    <dsp:sp modelId="{DDB3EC3B-5C73-4A6D-A5F5-14CA1F2861F5}">
      <dsp:nvSpPr>
        <dsp:cNvPr id="0" name=""/>
        <dsp:cNvSpPr/>
      </dsp:nvSpPr>
      <dsp:spPr>
        <a:xfrm>
          <a:off x="86422" y="1987726"/>
          <a:ext cx="1273368" cy="691382"/>
        </a:xfrm>
        <a:prstGeom prst="roundRect">
          <a:avLst>
            <a:gd name="adj" fmla="val 10000"/>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9B037B8-252F-4946-8A75-6DE0D8172381}">
      <dsp:nvSpPr>
        <dsp:cNvPr id="0" name=""/>
        <dsp:cNvSpPr/>
      </dsp:nvSpPr>
      <dsp:spPr>
        <a:xfrm>
          <a:off x="0" y="2851954"/>
          <a:ext cx="6366841" cy="864228"/>
        </a:xfrm>
        <a:prstGeom prst="roundRect">
          <a:avLst>
            <a:gd name="adj" fmla="val 10000"/>
          </a:avLst>
        </a:prstGeom>
        <a:gradFill rotWithShape="0">
          <a:gsLst>
            <a:gs pos="0">
              <a:schemeClr val="accent5">
                <a:hueOff val="-894870"/>
                <a:satOff val="-2287"/>
                <a:lumOff val="5296"/>
                <a:alphaOff val="0"/>
                <a:satMod val="103000"/>
                <a:lumMod val="102000"/>
                <a:tint val="94000"/>
              </a:schemeClr>
            </a:gs>
            <a:gs pos="50000">
              <a:schemeClr val="accent5">
                <a:hueOff val="-894870"/>
                <a:satOff val="-2287"/>
                <a:lumOff val="5296"/>
                <a:alphaOff val="0"/>
                <a:satMod val="110000"/>
                <a:lumMod val="100000"/>
                <a:shade val="100000"/>
              </a:schemeClr>
            </a:gs>
            <a:gs pos="100000">
              <a:schemeClr val="accent5">
                <a:hueOff val="-894870"/>
                <a:satOff val="-2287"/>
                <a:lumOff val="52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Hledejte způsoby, jak propojit svého nového přítele s ostatními ve vaší církvi</a:t>
          </a:r>
          <a:endParaRPr lang="es-ES" sz="2000" kern="1200" dirty="0">
            <a:effectLst>
              <a:outerShdw blurRad="38100" dist="38100" dir="2700000" algn="tl">
                <a:srgbClr val="000000"/>
              </a:outerShdw>
            </a:effectLst>
          </a:endParaRPr>
        </a:p>
      </dsp:txBody>
      <dsp:txXfrm>
        <a:off x="1359791" y="2851954"/>
        <a:ext cx="5007049" cy="864228"/>
      </dsp:txXfrm>
    </dsp:sp>
    <dsp:sp modelId="{496CCAE7-4740-4432-8899-C78F2FF5B981}">
      <dsp:nvSpPr>
        <dsp:cNvPr id="0" name=""/>
        <dsp:cNvSpPr/>
      </dsp:nvSpPr>
      <dsp:spPr>
        <a:xfrm>
          <a:off x="86422" y="2938377"/>
          <a:ext cx="1273368" cy="691382"/>
        </a:xfrm>
        <a:prstGeom prst="roundRect">
          <a:avLst>
            <a:gd name="adj" fmla="val 10000"/>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974719F-B346-4825-9D41-F09EA96CC34E}">
      <dsp:nvSpPr>
        <dsp:cNvPr id="0" name=""/>
        <dsp:cNvSpPr/>
      </dsp:nvSpPr>
      <dsp:spPr>
        <a:xfrm>
          <a:off x="0" y="3802606"/>
          <a:ext cx="6366841" cy="864228"/>
        </a:xfrm>
        <a:prstGeom prst="roundRect">
          <a:avLst>
            <a:gd name="adj" fmla="val 10000"/>
          </a:avLst>
        </a:prstGeom>
        <a:gradFill rotWithShape="0">
          <a:gsLst>
            <a:gs pos="0">
              <a:schemeClr val="accent5">
                <a:hueOff val="-1193160"/>
                <a:satOff val="-3050"/>
                <a:lumOff val="7061"/>
                <a:alphaOff val="0"/>
                <a:satMod val="103000"/>
                <a:lumMod val="102000"/>
                <a:tint val="94000"/>
              </a:schemeClr>
            </a:gs>
            <a:gs pos="50000">
              <a:schemeClr val="accent5">
                <a:hueOff val="-1193160"/>
                <a:satOff val="-3050"/>
                <a:lumOff val="7061"/>
                <a:alphaOff val="0"/>
                <a:satMod val="110000"/>
                <a:lumMod val="100000"/>
                <a:shade val="100000"/>
              </a:schemeClr>
            </a:gs>
            <a:gs pos="100000">
              <a:schemeClr val="accent5">
                <a:hueOff val="-1193160"/>
                <a:satOff val="-3050"/>
                <a:lumOff val="70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Modlete se za konkrétní potřeby nebo otázky, které může mít váš nový přítel</a:t>
          </a:r>
          <a:endParaRPr lang="es-ES" sz="2000" kern="1200" dirty="0">
            <a:effectLst>
              <a:outerShdw blurRad="38100" dist="38100" dir="2700000" algn="tl">
                <a:srgbClr val="000000"/>
              </a:outerShdw>
            </a:effectLst>
          </a:endParaRPr>
        </a:p>
      </dsp:txBody>
      <dsp:txXfrm>
        <a:off x="1359791" y="3802606"/>
        <a:ext cx="5007049" cy="864228"/>
      </dsp:txXfrm>
    </dsp:sp>
    <dsp:sp modelId="{25CE39D9-4230-44D9-938B-F184DE13B44C}">
      <dsp:nvSpPr>
        <dsp:cNvPr id="0" name=""/>
        <dsp:cNvSpPr/>
      </dsp:nvSpPr>
      <dsp:spPr>
        <a:xfrm>
          <a:off x="86422" y="3889029"/>
          <a:ext cx="1273368" cy="691382"/>
        </a:xfrm>
        <a:prstGeom prst="roundRect">
          <a:avLst>
            <a:gd name="adj" fmla="val 10000"/>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31C0A2C-6E91-47C4-BB8C-FCEEC7855B5C}">
      <dsp:nvSpPr>
        <dsp:cNvPr id="0" name=""/>
        <dsp:cNvSpPr/>
      </dsp:nvSpPr>
      <dsp:spPr>
        <a:xfrm>
          <a:off x="0" y="4753257"/>
          <a:ext cx="6366841" cy="864228"/>
        </a:xfrm>
        <a:prstGeom prst="roundRect">
          <a:avLst>
            <a:gd name="adj" fmla="val 10000"/>
          </a:avLst>
        </a:prstGeom>
        <a:gradFill rotWithShape="0">
          <a:gsLst>
            <a:gs pos="0">
              <a:schemeClr val="accent5">
                <a:hueOff val="-1491450"/>
                <a:satOff val="-3812"/>
                <a:lumOff val="8827"/>
                <a:alphaOff val="0"/>
                <a:satMod val="103000"/>
                <a:lumMod val="102000"/>
                <a:tint val="94000"/>
              </a:schemeClr>
            </a:gs>
            <a:gs pos="50000">
              <a:schemeClr val="accent5">
                <a:hueOff val="-1491450"/>
                <a:satOff val="-3812"/>
                <a:lumOff val="8827"/>
                <a:alphaOff val="0"/>
                <a:satMod val="110000"/>
                <a:lumMod val="100000"/>
                <a:shade val="100000"/>
              </a:schemeClr>
            </a:gs>
            <a:gs pos="100000">
              <a:schemeClr val="accent5">
                <a:hueOff val="-1491450"/>
                <a:satOff val="-3812"/>
                <a:lumOff val="88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Hledejte příležitost ukázat jim, jak Bible nabízí útěchu, radu a vedení v našich životech</a:t>
          </a:r>
          <a:endParaRPr lang="es-ES" sz="2000" kern="1200" dirty="0">
            <a:effectLst>
              <a:outerShdw blurRad="38100" dist="38100" dir="2700000" algn="tl">
                <a:srgbClr val="000000"/>
              </a:outerShdw>
            </a:effectLst>
          </a:endParaRPr>
        </a:p>
      </dsp:txBody>
      <dsp:txXfrm>
        <a:off x="1359791" y="4753257"/>
        <a:ext cx="5007049" cy="864228"/>
      </dsp:txXfrm>
    </dsp:sp>
    <dsp:sp modelId="{986B36D1-2F6A-41B8-8185-EA2760C30A97}">
      <dsp:nvSpPr>
        <dsp:cNvPr id="0" name=""/>
        <dsp:cNvSpPr/>
      </dsp:nvSpPr>
      <dsp:spPr>
        <a:xfrm>
          <a:off x="86422" y="4839680"/>
          <a:ext cx="1273368" cy="691382"/>
        </a:xfrm>
        <a:prstGeom prst="roundRect">
          <a:avLst>
            <a:gd name="adj" fmla="val 10000"/>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8747D37-4947-4102-B46B-E67C87966EBB}">
      <dsp:nvSpPr>
        <dsp:cNvPr id="0" name=""/>
        <dsp:cNvSpPr/>
      </dsp:nvSpPr>
      <dsp:spPr>
        <a:xfrm>
          <a:off x="0" y="5703909"/>
          <a:ext cx="6366841" cy="864228"/>
        </a:xfrm>
        <a:prstGeom prst="roundRect">
          <a:avLst>
            <a:gd name="adj" fmla="val 10000"/>
          </a:avLst>
        </a:prstGeom>
        <a:gradFill rotWithShape="0">
          <a:gsLst>
            <a:gs pos="0">
              <a:schemeClr val="accent5">
                <a:hueOff val="-1789741"/>
                <a:satOff val="-4575"/>
                <a:lumOff val="10592"/>
                <a:alphaOff val="0"/>
                <a:satMod val="103000"/>
                <a:lumMod val="102000"/>
                <a:tint val="94000"/>
              </a:schemeClr>
            </a:gs>
            <a:gs pos="50000">
              <a:schemeClr val="accent5">
                <a:hueOff val="-1789741"/>
                <a:satOff val="-4575"/>
                <a:lumOff val="10592"/>
                <a:alphaOff val="0"/>
                <a:satMod val="110000"/>
                <a:lumMod val="100000"/>
                <a:shade val="100000"/>
              </a:schemeClr>
            </a:gs>
            <a:gs pos="100000">
              <a:schemeClr val="accent5">
                <a:hueOff val="-1789741"/>
                <a:satOff val="-4575"/>
                <a:lumOff val="1059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effectLst>
                <a:outerShdw blurRad="38100" dist="38100" dir="2700000" algn="tl">
                  <a:srgbClr val="000000"/>
                </a:outerShdw>
              </a:effectLst>
            </a:rPr>
            <a:t>Až přijde čas, zeptejte se svého přítele, jestli by chtěl studovat Bibli a nechat se pokřtít</a:t>
          </a:r>
          <a:endParaRPr lang="es-ES" sz="2000" kern="1200" dirty="0">
            <a:effectLst>
              <a:outerShdw blurRad="38100" dist="38100" dir="2700000" algn="tl">
                <a:srgbClr val="000000"/>
              </a:outerShdw>
            </a:effectLst>
          </a:endParaRPr>
        </a:p>
      </dsp:txBody>
      <dsp:txXfrm>
        <a:off x="1359791" y="5703909"/>
        <a:ext cx="5007049" cy="864228"/>
      </dsp:txXfrm>
    </dsp:sp>
    <dsp:sp modelId="{4E30D802-0189-48E3-BCE3-D227D650C5ED}">
      <dsp:nvSpPr>
        <dsp:cNvPr id="0" name=""/>
        <dsp:cNvSpPr/>
      </dsp:nvSpPr>
      <dsp:spPr>
        <a:xfrm>
          <a:off x="86422" y="5790332"/>
          <a:ext cx="1273368" cy="691382"/>
        </a:xfrm>
        <a:prstGeom prst="roundRect">
          <a:avLst>
            <a:gd name="adj" fmla="val 10000"/>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120067-40BC-0543-147F-217551F4207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DA97DA-0C08-0A48-CAEF-1C7D611F9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68910C6-21CF-9929-D35F-F8E91E666C47}"/>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5" name="Marcador de pie de página 4">
            <a:extLst>
              <a:ext uri="{FF2B5EF4-FFF2-40B4-BE49-F238E27FC236}">
                <a16:creationId xmlns:a16="http://schemas.microsoft.com/office/drawing/2014/main" id="{0AE40C50-F437-2682-AB72-1750D83EEA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4B3EEF-64FA-453C-DF6E-6A46D00EFCD2}"/>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75135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852EA-BF0E-06B7-B3C3-B4F57AC5F8C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E083805-82FE-0138-37D4-D0ECB8F1D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2F57E4-F153-7D5F-F1BB-DC22E8A38F7B}"/>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5" name="Marcador de pie de página 4">
            <a:extLst>
              <a:ext uri="{FF2B5EF4-FFF2-40B4-BE49-F238E27FC236}">
                <a16:creationId xmlns:a16="http://schemas.microsoft.com/office/drawing/2014/main" id="{90ED5E54-B515-0D18-AEAE-1281C8D78C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16550A-00D8-6851-0D82-E5938FBA8F05}"/>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197515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B5C6575-7800-8CFF-3349-2DBC90775D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FC05337-6767-71DB-2FDA-CBA672E7482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F58261-9726-7E88-0170-4099869A5B65}"/>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5" name="Marcador de pie de página 4">
            <a:extLst>
              <a:ext uri="{FF2B5EF4-FFF2-40B4-BE49-F238E27FC236}">
                <a16:creationId xmlns:a16="http://schemas.microsoft.com/office/drawing/2014/main" id="{DDC5F57D-45EB-718B-63CD-9F399FD180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35254C-C3B6-D18B-2DF8-E5382DE05C1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49642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05338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531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528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010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3748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7945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866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0958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43ADD-AFCD-185C-1A8C-CC524DD130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1E1C26-7C26-5C31-D4CB-E7DCFECA73F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468C09-8C35-8EF2-15F8-FED912AFC7B2}"/>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5" name="Marcador de pie de página 4">
            <a:extLst>
              <a:ext uri="{FF2B5EF4-FFF2-40B4-BE49-F238E27FC236}">
                <a16:creationId xmlns:a16="http://schemas.microsoft.com/office/drawing/2014/main" id="{B8C1D24B-6469-A44A-4054-DBB2A4B1B9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CAB00A-82BB-F888-ADC9-6FD1A2F0B5CF}"/>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41038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70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6028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04/05/2026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761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ADA1D2-ED61-E396-0966-5E034EBACD2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D9EAF9-A71A-19DA-2B14-49085DE8B5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8E3FDE-E8D4-2A25-E40C-1D7E1C2C40CF}"/>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5" name="Marcador de pie de página 4">
            <a:extLst>
              <a:ext uri="{FF2B5EF4-FFF2-40B4-BE49-F238E27FC236}">
                <a16:creationId xmlns:a16="http://schemas.microsoft.com/office/drawing/2014/main" id="{361FA323-1AEF-02CA-64FB-B409128C40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E5C741-D48E-449D-0EDA-7B1B7C038711}"/>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3697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04A5B-9D15-25F8-C95E-E0ADA690275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AA5B67-A44E-F7CC-AFB1-44936432D2E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01F9B43-D6D3-302F-CDB9-F73B7F82BA3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A6E3062-6030-DDD7-9A48-39F098ED2494}"/>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6" name="Marcador de pie de página 5">
            <a:extLst>
              <a:ext uri="{FF2B5EF4-FFF2-40B4-BE49-F238E27FC236}">
                <a16:creationId xmlns:a16="http://schemas.microsoft.com/office/drawing/2014/main" id="{D58E4E89-DEC1-E3AA-6039-49882EA6470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B9916B-D4F5-8F6A-6867-6D9C5833CB09}"/>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57545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C4448F-6715-A97E-B68C-42D24FF012B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972A3C9-1B37-AA93-4BC6-924300DAE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693F7EE-9F1C-E604-E764-228694A75D9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EA3BDA8-C9ED-1AF4-CE35-4CEA4C4272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AC630AF-5347-17C0-E063-738E918CD63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EAB5214-CB74-2B95-C9F1-DA49A25FF0E4}"/>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8" name="Marcador de pie de página 7">
            <a:extLst>
              <a:ext uri="{FF2B5EF4-FFF2-40B4-BE49-F238E27FC236}">
                <a16:creationId xmlns:a16="http://schemas.microsoft.com/office/drawing/2014/main" id="{BEE310E1-8333-823C-D41E-ADBF017A638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2E7C987-8251-2E1B-D641-EC8197AD7C7C}"/>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500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9BF967-6B5A-5BD1-4AE3-9574CE3FC78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8EB60-9D0E-2A2A-4B25-2FEE1A145AC8}"/>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4" name="Marcador de pie de página 3">
            <a:extLst>
              <a:ext uri="{FF2B5EF4-FFF2-40B4-BE49-F238E27FC236}">
                <a16:creationId xmlns:a16="http://schemas.microsoft.com/office/drawing/2014/main" id="{2DBA53DA-69C8-FB78-DE76-C41ADB6D453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F28E112-FE0B-DA2B-6F59-F37BD319DDC4}"/>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8779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DBFE4E-B322-3BC0-591F-B74B9B69B82D}"/>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3" name="Marcador de pie de página 2">
            <a:extLst>
              <a:ext uri="{FF2B5EF4-FFF2-40B4-BE49-F238E27FC236}">
                <a16:creationId xmlns:a16="http://schemas.microsoft.com/office/drawing/2014/main" id="{2F8B4DB7-7E9E-92C9-1F91-0540570A705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EE36CB9-6637-2A3E-B1CB-DD463A92F5A8}"/>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39423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45B311-CCA5-1D0D-2FF7-71381EEB12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EC97C2-854E-73B0-3610-2BF402B20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A7D968D-8F69-9D77-B199-B9FCA41C2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03874D-4768-3B63-A2AF-6B88EECD9B87}"/>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6" name="Marcador de pie de página 5">
            <a:extLst>
              <a:ext uri="{FF2B5EF4-FFF2-40B4-BE49-F238E27FC236}">
                <a16:creationId xmlns:a16="http://schemas.microsoft.com/office/drawing/2014/main" id="{1E41BA34-9DD9-E19C-5615-0A318ED7CF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E1EF48-6633-C68E-75E8-A1351E4143ED}"/>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42279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863D7-80C9-CC76-D39D-56B772EEFF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BAA80A-7359-1718-B7A3-D794BB2A61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CA8552A-75FB-B025-DFD8-4C41B0D5E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E56E52-DF2D-6514-1660-147EA86E4D33}"/>
              </a:ext>
            </a:extLst>
          </p:cNvPr>
          <p:cNvSpPr>
            <a:spLocks noGrp="1"/>
          </p:cNvSpPr>
          <p:nvPr>
            <p:ph type="dt" sz="half" idx="10"/>
          </p:nvPr>
        </p:nvSpPr>
        <p:spPr/>
        <p:txBody>
          <a:bodyPr/>
          <a:lstStyle/>
          <a:p>
            <a:fld id="{7097A625-535D-4F2E-B962-227BFF52C561}" type="datetimeFigureOut">
              <a:rPr lang="es-ES" smtClean="0"/>
              <a:t>04/05/2026</a:t>
            </a:fld>
            <a:endParaRPr lang="es-ES"/>
          </a:p>
        </p:txBody>
      </p:sp>
      <p:sp>
        <p:nvSpPr>
          <p:cNvPr id="6" name="Marcador de pie de página 5">
            <a:extLst>
              <a:ext uri="{FF2B5EF4-FFF2-40B4-BE49-F238E27FC236}">
                <a16:creationId xmlns:a16="http://schemas.microsoft.com/office/drawing/2014/main" id="{FC4144E2-B6DA-87B2-6F28-1E1779477C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6ECCC4-7AC5-8692-1E6E-56A7AA98B610}"/>
              </a:ext>
            </a:extLst>
          </p:cNvPr>
          <p:cNvSpPr>
            <a:spLocks noGrp="1"/>
          </p:cNvSpPr>
          <p:nvPr>
            <p:ph type="sldNum" sz="quarter" idx="12"/>
          </p:nvPr>
        </p:nvSpPr>
        <p:spPr/>
        <p:txBody>
          <a:bodyPr/>
          <a:lstStyle/>
          <a:p>
            <a:fld id="{904B7937-4D69-4559-A58E-4882DA43200F}" type="slidenum">
              <a:rPr lang="es-ES" smtClean="0"/>
              <a:t>‹Nº›</a:t>
            </a:fld>
            <a:endParaRPr lang="es-ES"/>
          </a:p>
        </p:txBody>
      </p:sp>
    </p:spTree>
    <p:extLst>
      <p:ext uri="{BB962C8B-B14F-4D97-AF65-F5344CB8AC3E}">
        <p14:creationId xmlns:p14="http://schemas.microsoft.com/office/powerpoint/2010/main" val="211876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0187C1-8B0D-7CBD-F08D-7224F6EE2D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2EE8BB-4B6C-82AB-F5D1-E30A7B4BF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9A11BE-3F67-6AA0-BE6E-05B217A3E3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97A625-535D-4F2E-B962-227BFF52C561}" type="datetimeFigureOut">
              <a:rPr lang="es-ES" smtClean="0"/>
              <a:t>04/05/2026</a:t>
            </a:fld>
            <a:endParaRPr lang="es-ES"/>
          </a:p>
        </p:txBody>
      </p:sp>
      <p:sp>
        <p:nvSpPr>
          <p:cNvPr id="5" name="Marcador de pie de página 4">
            <a:extLst>
              <a:ext uri="{FF2B5EF4-FFF2-40B4-BE49-F238E27FC236}">
                <a16:creationId xmlns:a16="http://schemas.microsoft.com/office/drawing/2014/main" id="{414E0E25-162C-B5BB-6009-CD071C94D7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27F43F9-27D3-F612-586C-949D92F33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4B7937-4D69-4559-A58E-4882DA43200F}" type="slidenum">
              <a:rPr lang="es-ES" smtClean="0"/>
              <a:t>‹Nº›</a:t>
            </a:fld>
            <a:endParaRPr lang="es-ES"/>
          </a:p>
        </p:txBody>
      </p:sp>
    </p:spTree>
    <p:extLst>
      <p:ext uri="{BB962C8B-B14F-4D97-AF65-F5344CB8AC3E}">
        <p14:creationId xmlns:p14="http://schemas.microsoft.com/office/powerpoint/2010/main" val="3254933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04/05/2026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69851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g"/><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8.jpeg"/><Relationship Id="rId4" Type="http://schemas.openxmlformats.org/officeDocument/2006/relationships/diagramData" Target="../diagrams/data1.xm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03EC94AA-C3C2-2BDF-A139-7149B233038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5631640"/>
            <a:ext cx="12192000" cy="736551"/>
          </a:xfrm>
          <a:prstGeom prst="rect">
            <a:avLst/>
          </a:prstGeom>
          <a:solidFill>
            <a:srgbClr val="FFFF99">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10">
            <a:extLst>
              <a:ext uri="{FF2B5EF4-FFF2-40B4-BE49-F238E27FC236}">
                <a16:creationId xmlns:a16="http://schemas.microsoft.com/office/drawing/2014/main" id="{74BED776-3D84-607E-5D7A-467E9DE3E49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553481"/>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12">
            <a:extLst>
              <a:ext uri="{FF2B5EF4-FFF2-40B4-BE49-F238E27FC236}">
                <a16:creationId xmlns:a16="http://schemas.microsoft.com/office/drawing/2014/main" id="{EDAF6142-B076-D604-F418-135083AEF18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446350"/>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3AAD79BC-A7DA-4245-8E60-05BB191E10C7}"/>
              </a:ext>
            </a:extLst>
          </p:cNvPr>
          <p:cNvSpPr txBox="1"/>
          <p:nvPr/>
        </p:nvSpPr>
        <p:spPr>
          <a:xfrm>
            <a:off x="8697693" y="6484873"/>
            <a:ext cx="3352264" cy="338554"/>
          </a:xfrm>
          <a:prstGeom prst="rect">
            <a:avLst/>
          </a:prstGeom>
          <a:noFill/>
        </p:spPr>
        <p:txBody>
          <a:bodyPr wrap="none" rtlCol="0">
            <a:spAutoFit/>
          </a:bodyPr>
          <a:lstStyle/>
          <a:p>
            <a:pPr algn="r"/>
            <a:r>
              <a:rPr lang="es-ES" sz="1600" b="1" dirty="0">
                <a:solidFill>
                  <a:srgbClr val="FFFF99"/>
                </a:solidFill>
                <a:effectLst>
                  <a:outerShdw blurRad="38100" dist="38100" dir="2700000" algn="tl">
                    <a:srgbClr val="000000"/>
                  </a:outerShdw>
                </a:effectLst>
              </a:rPr>
              <a:t>Le</a:t>
            </a:r>
            <a:r>
              <a:rPr lang="cs-CZ" sz="1600" b="1" dirty="0">
                <a:solidFill>
                  <a:srgbClr val="FFFF99"/>
                </a:solidFill>
                <a:effectLst>
                  <a:outerShdw blurRad="38100" dist="38100" dir="2700000" algn="tl">
                    <a:srgbClr val="000000"/>
                  </a:outerShdw>
                </a:effectLst>
              </a:rPr>
              <a:t>k</a:t>
            </a:r>
            <a:r>
              <a:rPr lang="es-ES" sz="1600" b="1" dirty="0">
                <a:solidFill>
                  <a:srgbClr val="FFFF99"/>
                </a:solidFill>
                <a:effectLst>
                  <a:outerShdw blurRad="38100" dist="38100" dir="2700000" algn="tl">
                    <a:srgbClr val="000000"/>
                  </a:outerShdw>
                </a:effectLst>
              </a:rPr>
              <a:t>c</a:t>
            </a:r>
            <a:r>
              <a:rPr lang="cs-CZ" sz="1600" b="1" dirty="0">
                <a:solidFill>
                  <a:srgbClr val="FFFF99"/>
                </a:solidFill>
                <a:effectLst>
                  <a:outerShdw blurRad="38100" dist="38100" dir="2700000" algn="tl">
                    <a:srgbClr val="000000"/>
                  </a:outerShdw>
                </a:effectLst>
              </a:rPr>
              <a:t>e</a:t>
            </a:r>
            <a:r>
              <a:rPr lang="es-ES" sz="1600" b="1" dirty="0">
                <a:solidFill>
                  <a:srgbClr val="FFFF99"/>
                </a:solidFill>
                <a:effectLst>
                  <a:outerShdw blurRad="38100" dist="38100" dir="2700000" algn="tl">
                    <a:srgbClr val="000000"/>
                  </a:outerShdw>
                </a:effectLst>
              </a:rPr>
              <a:t> 12 </a:t>
            </a:r>
            <a:r>
              <a:rPr lang="cs-CZ" sz="1600" b="1" dirty="0">
                <a:solidFill>
                  <a:srgbClr val="FFFF99"/>
                </a:solidFill>
                <a:effectLst>
                  <a:outerShdw blurRad="38100" dist="38100" dir="2700000" algn="tl">
                    <a:srgbClr val="000000"/>
                  </a:outerShdw>
                </a:effectLst>
              </a:rPr>
              <a:t>od 14. do</a:t>
            </a:r>
            <a:r>
              <a:rPr lang="es-ES" sz="1600" b="1" dirty="0">
                <a:solidFill>
                  <a:srgbClr val="FFFF99"/>
                </a:solidFill>
                <a:effectLst>
                  <a:outerShdw blurRad="38100" dist="38100" dir="2700000" algn="tl">
                    <a:srgbClr val="000000"/>
                  </a:outerShdw>
                </a:effectLst>
              </a:rPr>
              <a:t> 20</a:t>
            </a:r>
            <a:r>
              <a:rPr lang="cs-CZ" sz="1600" b="1" dirty="0">
                <a:solidFill>
                  <a:srgbClr val="FFFF99"/>
                </a:solidFill>
                <a:effectLst>
                  <a:outerShdw blurRad="38100" dist="38100" dir="2700000" algn="tl">
                    <a:srgbClr val="000000"/>
                  </a:outerShdw>
                </a:effectLst>
              </a:rPr>
              <a:t>. června</a:t>
            </a:r>
            <a:r>
              <a:rPr lang="es-ES" sz="1600" b="1" dirty="0">
                <a:solidFill>
                  <a:srgbClr val="FFFF99"/>
                </a:solidFill>
                <a:effectLst>
                  <a:outerShdw blurRad="38100" dist="38100" dir="2700000" algn="tl">
                    <a:srgbClr val="000000"/>
                  </a:outerShdw>
                </a:effectLst>
              </a:rPr>
              <a:t> 2026</a:t>
            </a:r>
          </a:p>
        </p:txBody>
      </p:sp>
      <p:sp>
        <p:nvSpPr>
          <p:cNvPr id="4" name="CuadroTexto 3">
            <a:extLst>
              <a:ext uri="{FF2B5EF4-FFF2-40B4-BE49-F238E27FC236}">
                <a16:creationId xmlns:a16="http://schemas.microsoft.com/office/drawing/2014/main" id="{30CCAE40-E535-E258-EDF4-82E3ECB91426}"/>
              </a:ext>
            </a:extLst>
          </p:cNvPr>
          <p:cNvSpPr txBox="1"/>
          <p:nvPr/>
        </p:nvSpPr>
        <p:spPr>
          <a:xfrm>
            <a:off x="0" y="5581650"/>
            <a:ext cx="12192000" cy="923330"/>
          </a:xfrm>
          <a:prstGeom prst="rect">
            <a:avLst/>
          </a:prstGeom>
          <a:noFill/>
        </p:spPr>
        <p:txBody>
          <a:bodyPr wrap="square" rtlCol="0">
            <a:spAutoFit/>
            <a:scene3d>
              <a:camera prst="orthographicFront"/>
              <a:lightRig rig="sunset" dir="t"/>
            </a:scene3d>
            <a:sp3d extrusionH="57150" contourW="12700">
              <a:bevelT h="25400" prst="softRound"/>
              <a:contourClr>
                <a:schemeClr val="bg1"/>
              </a:contourClr>
            </a:sp3d>
          </a:bodyPr>
          <a:lstStyle/>
          <a:p>
            <a:pPr algn="ctr"/>
            <a:r>
              <a:rPr lang="cs-CZ" sz="5400" b="1" spc="1000" dirty="0">
                <a:ln w="9525">
                  <a:noFill/>
                  <a:prstDash val="solid"/>
                </a:ln>
                <a:solidFill>
                  <a:schemeClr val="accent3">
                    <a:lumMod val="50000"/>
                  </a:schemeClr>
                </a:solidFill>
                <a:effectLst>
                  <a:outerShdw blurRad="12700" dist="38100" dir="2700000" algn="tl" rotWithShape="0">
                    <a:srgbClr val="7030A0"/>
                  </a:outerShdw>
                </a:effectLst>
              </a:rPr>
              <a:t>VELKÉ POVĚŘENÍ</a:t>
            </a:r>
            <a:endParaRPr lang="es-ES" sz="5400" b="1" spc="1000" dirty="0">
              <a:ln w="9525">
                <a:noFill/>
                <a:prstDash val="solid"/>
              </a:ln>
              <a:solidFill>
                <a:schemeClr val="accent3">
                  <a:lumMod val="50000"/>
                </a:schemeClr>
              </a:solidFill>
              <a:effectLst>
                <a:outerShdw blurRad="12700" dist="38100" dir="2700000" algn="tl" rotWithShape="0">
                  <a:srgbClr val="7030A0"/>
                </a:outerShdw>
              </a:effectLst>
            </a:endParaRPr>
          </a:p>
        </p:txBody>
      </p:sp>
    </p:spTree>
    <p:extLst>
      <p:ext uri="{BB962C8B-B14F-4D97-AF65-F5344CB8AC3E}">
        <p14:creationId xmlns:p14="http://schemas.microsoft.com/office/powerpoint/2010/main" val="107172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69966FF2-CCC8-38EF-7D14-4651D4CD43E4}"/>
              </a:ext>
            </a:extLst>
          </p:cNvPr>
          <p:cNvSpPr>
            <a:spLocks noGrp="1" noRot="1" noMove="1" noResize="1" noEditPoints="1" noAdjustHandles="1" noChangeArrowheads="1" noChangeShapeType="1"/>
          </p:cNvSpPr>
          <p:nvPr/>
        </p:nvSpPr>
        <p:spPr>
          <a:xfrm>
            <a:off x="0" y="0"/>
            <a:ext cx="12192000" cy="1613803"/>
          </a:xfrm>
          <a:prstGeom prst="rect">
            <a:avLst/>
          </a:prstGeom>
          <a:blipFill dpi="0" rotWithShape="1">
            <a:blip r:embed="rId3"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29B5DF63-BF91-1731-079F-CA5C5E2E3B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0324" y="1653559"/>
            <a:ext cx="5067450" cy="2653748"/>
          </a:xfrm>
          <a:prstGeom prst="rect">
            <a:avLst/>
          </a:prstGeom>
          <a:ln>
            <a:noFill/>
          </a:ln>
          <a:effectLst>
            <a:reflection blurRad="12700" stA="30000" endPos="13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D71AFBC-97C0-7A40-A3EB-3A9EA9218F12}"/>
              </a:ext>
            </a:extLst>
          </p:cNvPr>
          <p:cNvSpPr txBox="1"/>
          <p:nvPr/>
        </p:nvSpPr>
        <p:spPr>
          <a:xfrm>
            <a:off x="0" y="-79512"/>
            <a:ext cx="12192000" cy="769441"/>
          </a:xfrm>
          <a:prstGeom prst="rect">
            <a:avLst/>
          </a:prstGeom>
          <a:noFill/>
        </p:spPr>
        <p:txBody>
          <a:bodyPr wrap="square">
            <a:spAutoFit/>
          </a:bodyPr>
          <a:lstStyle/>
          <a:p>
            <a:pPr algn="ctr"/>
            <a:r>
              <a:rPr lang="es-ES" sz="4400"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BŮH HLEDÁ SVÉ DĚTI</a:t>
            </a:r>
          </a:p>
        </p:txBody>
      </p:sp>
      <p:sp>
        <p:nvSpPr>
          <p:cNvPr id="5" name="CuadroTexto 4">
            <a:extLst>
              <a:ext uri="{FF2B5EF4-FFF2-40B4-BE49-F238E27FC236}">
                <a16:creationId xmlns:a16="http://schemas.microsoft.com/office/drawing/2014/main" id="{C646FC66-F9A6-3ABA-B052-2C75D3FC6354}"/>
              </a:ext>
            </a:extLst>
          </p:cNvPr>
          <p:cNvSpPr txBox="1"/>
          <p:nvPr/>
        </p:nvSpPr>
        <p:spPr>
          <a:xfrm>
            <a:off x="1163499" y="640778"/>
            <a:ext cx="9865001" cy="923330"/>
          </a:xfrm>
          <a:prstGeom prst="rect">
            <a:avLst/>
          </a:prstGeom>
          <a:noFill/>
        </p:spPr>
        <p:txBody>
          <a:bodyPr wrap="square">
            <a:spAutoFit/>
          </a:bodyPr>
          <a:lstStyle/>
          <a:p>
            <a:pPr algn="ctr"/>
            <a:r>
              <a:rPr lang="es-ES" b="1" dirty="0">
                <a:solidFill>
                  <a:schemeClr val="accent1">
                    <a:lumMod val="75000"/>
                  </a:schemeClr>
                </a:solidFill>
                <a:latin typeface="Comic Sans MS" panose="030F0702030302020204" pitchFamily="66" charset="0"/>
              </a:rPr>
              <a:t>“</a:t>
            </a:r>
            <a:r>
              <a:rPr lang="cs-CZ" b="1" dirty="0">
                <a:solidFill>
                  <a:schemeClr val="accent1">
                    <a:lumMod val="75000"/>
                  </a:schemeClr>
                </a:solidFill>
                <a:latin typeface="Comic Sans MS" panose="030F0702030302020204" pitchFamily="66" charset="0"/>
              </a:rPr>
              <a:t>Což je mi </a:t>
            </a:r>
            <a:r>
              <a:rPr lang="cs-CZ" b="1" dirty="0" err="1">
                <a:solidFill>
                  <a:schemeClr val="accent1">
                    <a:lumMod val="75000"/>
                  </a:schemeClr>
                </a:solidFill>
                <a:latin typeface="Comic Sans MS" panose="030F0702030302020204" pitchFamily="66" charset="0"/>
              </a:rPr>
              <a:t>Efrajim</a:t>
            </a:r>
            <a:r>
              <a:rPr lang="cs-CZ" b="1" dirty="0">
                <a:solidFill>
                  <a:schemeClr val="accent1">
                    <a:lumMod val="75000"/>
                  </a:schemeClr>
                </a:solidFill>
                <a:latin typeface="Comic Sans MS" panose="030F0702030302020204" pitchFamily="66" charset="0"/>
              </a:rPr>
              <a:t> syn tak drahý, dítě mého potěšení? Kdykoli však o něm mluvím, znovu a znovu si ho připomínám. Proto je mé nitro nad ním zneklidněno.                       Slituji, slituji se nad ním, je výrok Hospodinův</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(Jerem</a:t>
            </a:r>
            <a:r>
              <a:rPr lang="cs-CZ" sz="1400" b="1" dirty="0" err="1">
                <a:solidFill>
                  <a:schemeClr val="accent1">
                    <a:lumMod val="75000"/>
                  </a:schemeClr>
                </a:solidFill>
                <a:latin typeface="Comic Sans MS" panose="030F0702030302020204" pitchFamily="66" charset="0"/>
              </a:rPr>
              <a:t>iáš</a:t>
            </a:r>
            <a:r>
              <a:rPr lang="es-ES" sz="1400" b="1" dirty="0">
                <a:solidFill>
                  <a:schemeClr val="accent1">
                    <a:lumMod val="75000"/>
                  </a:schemeClr>
                </a:solidFill>
                <a:latin typeface="Comic Sans MS" panose="030F0702030302020204" pitchFamily="66" charset="0"/>
              </a:rPr>
              <a:t> 31</a:t>
            </a:r>
            <a:r>
              <a:rPr lang="cs-CZ" sz="1400" b="1" dirty="0">
                <a:solidFill>
                  <a:schemeClr val="accent1">
                    <a:lumMod val="75000"/>
                  </a:schemeClr>
                </a:solidFill>
                <a:latin typeface="Comic Sans MS" panose="030F0702030302020204" pitchFamily="66" charset="0"/>
              </a:rPr>
              <a:t>,</a:t>
            </a:r>
            <a:r>
              <a:rPr lang="es-ES" sz="1400" b="1" dirty="0">
                <a:solidFill>
                  <a:schemeClr val="accent1">
                    <a:lumMod val="75000"/>
                  </a:schemeClr>
                </a:solidFill>
                <a:latin typeface="Comic Sans MS" panose="030F0702030302020204" pitchFamily="66" charset="0"/>
              </a:rPr>
              <a:t>20)</a:t>
            </a:r>
          </a:p>
        </p:txBody>
      </p:sp>
      <p:sp>
        <p:nvSpPr>
          <p:cNvPr id="6" name="CuadroTexto 5">
            <a:extLst>
              <a:ext uri="{FF2B5EF4-FFF2-40B4-BE49-F238E27FC236}">
                <a16:creationId xmlns:a16="http://schemas.microsoft.com/office/drawing/2014/main" id="{A48FE12C-C9B7-0B2F-6761-22A02139524C}"/>
              </a:ext>
            </a:extLst>
          </p:cNvPr>
          <p:cNvSpPr txBox="1"/>
          <p:nvPr/>
        </p:nvSpPr>
        <p:spPr>
          <a:xfrm>
            <a:off x="4785370" y="1633681"/>
            <a:ext cx="4653147" cy="1323439"/>
          </a:xfrm>
          <a:prstGeom prst="rect">
            <a:avLst/>
          </a:prstGeom>
          <a:noFill/>
        </p:spPr>
        <p:txBody>
          <a:bodyPr wrap="square" rtlCol="0">
            <a:spAutoFit/>
          </a:bodyPr>
          <a:lstStyle/>
          <a:p>
            <a:pPr>
              <a:spcBef>
                <a:spcPts val="600"/>
              </a:spcBef>
            </a:pPr>
            <a:r>
              <a:rPr lang="es-ES" sz="2000" b="1" dirty="0"/>
              <a:t>V určitém bodě se Boží lid rozdělil: Efraim (severní království) opustil Boha; Judsko (jižní království) si zachovalo svou věrnost.</a:t>
            </a:r>
          </a:p>
        </p:txBody>
      </p:sp>
      <p:pic>
        <p:nvPicPr>
          <p:cNvPr id="8" name="Imagen 7">
            <a:extLst>
              <a:ext uri="{FF2B5EF4-FFF2-40B4-BE49-F238E27FC236}">
                <a16:creationId xmlns:a16="http://schemas.microsoft.com/office/drawing/2014/main" id="{1DDDD9CE-DEC0-1775-287C-76316C83C7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557569" y="1884112"/>
            <a:ext cx="2494107" cy="2173304"/>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022BC21A-145B-4FDF-B287-8B9BE6F160B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153939" y="4697240"/>
            <a:ext cx="2897738" cy="2015936"/>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D8E6D2F5-29B6-01C7-859B-BA0E5ECEF7A6}"/>
              </a:ext>
            </a:extLst>
          </p:cNvPr>
          <p:cNvSpPr txBox="1"/>
          <p:nvPr/>
        </p:nvSpPr>
        <p:spPr>
          <a:xfrm>
            <a:off x="0" y="4829790"/>
            <a:ext cx="9153939" cy="707886"/>
          </a:xfrm>
          <a:prstGeom prst="rect">
            <a:avLst/>
          </a:prstGeom>
          <a:noFill/>
        </p:spPr>
        <p:txBody>
          <a:bodyPr wrap="square">
            <a:spAutoFit/>
          </a:bodyPr>
          <a:lstStyle/>
          <a:p>
            <a:pPr>
              <a:spcBef>
                <a:spcPts val="600"/>
              </a:spcBef>
            </a:pPr>
            <a:r>
              <a:rPr lang="es-ES" sz="2000" b="1" dirty="0"/>
              <a:t>Ty, kteří sloužili Bohu a pak Ho opustili, Bůh stále volá s láskou. Jsou to Jeho děti, On je miluje a neústupně je nabádá, aby se k Němu obrátily.</a:t>
            </a:r>
          </a:p>
        </p:txBody>
      </p:sp>
      <p:sp>
        <p:nvSpPr>
          <p:cNvPr id="7" name="CuadroTexto 6">
            <a:extLst>
              <a:ext uri="{FF2B5EF4-FFF2-40B4-BE49-F238E27FC236}">
                <a16:creationId xmlns:a16="http://schemas.microsoft.com/office/drawing/2014/main" id="{4EBC4B57-529E-F917-4BFE-11E0CBD8A6F6}"/>
              </a:ext>
            </a:extLst>
          </p:cNvPr>
          <p:cNvSpPr txBox="1"/>
          <p:nvPr/>
        </p:nvSpPr>
        <p:spPr>
          <a:xfrm>
            <a:off x="4785370" y="2923959"/>
            <a:ext cx="4653147" cy="1938992"/>
          </a:xfrm>
          <a:prstGeom prst="rect">
            <a:avLst/>
          </a:prstGeom>
          <a:noFill/>
        </p:spPr>
        <p:txBody>
          <a:bodyPr wrap="square">
            <a:spAutoFit/>
          </a:bodyPr>
          <a:lstStyle/>
          <a:p>
            <a:pPr lvl="0">
              <a:spcBef>
                <a:spcPts val="600"/>
              </a:spcBef>
              <a:defRPr/>
            </a:pPr>
            <a:r>
              <a:rPr lang="es-ES" sz="2000" b="1" dirty="0">
                <a:solidFill>
                  <a:prstClr val="black"/>
                </a:solidFill>
              </a:rPr>
              <a:t>Navzdory svému opuštění Bůh nadále považoval Efraima za svého milovaného syna (Jer</a:t>
            </a:r>
            <a:r>
              <a:rPr lang="cs-CZ" sz="2000" b="1" dirty="0" err="1">
                <a:solidFill>
                  <a:prstClr val="black"/>
                </a:solidFill>
              </a:rPr>
              <a:t>emiáš</a:t>
            </a:r>
            <a:r>
              <a:rPr lang="es-ES" sz="2000" b="1" dirty="0">
                <a:solidFill>
                  <a:prstClr val="black"/>
                </a:solidFill>
              </a:rPr>
              <a:t> 31</a:t>
            </a:r>
            <a:r>
              <a:rPr lang="cs-CZ" sz="2000" b="1" dirty="0">
                <a:solidFill>
                  <a:prstClr val="black"/>
                </a:solidFill>
              </a:rPr>
              <a:t>,</a:t>
            </a:r>
            <a:r>
              <a:rPr lang="es-ES" sz="2000" b="1" dirty="0">
                <a:solidFill>
                  <a:prstClr val="black"/>
                </a:solidFill>
              </a:rPr>
              <a:t>20). Dokonce zobrazoval svou babičku Ráchel, jak pláče za svými dětmi, mrtvými ve svých hříších (Jer 31</a:t>
            </a:r>
            <a:r>
              <a:rPr lang="cs-CZ" sz="2000" b="1" dirty="0">
                <a:solidFill>
                  <a:prstClr val="black"/>
                </a:solidFill>
              </a:rPr>
              <a:t>,</a:t>
            </a:r>
            <a:r>
              <a:rPr lang="es-ES" sz="2000" b="1" dirty="0">
                <a:solidFill>
                  <a:prstClr val="black"/>
                </a:solidFill>
              </a:rPr>
              <a:t>15).</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79C8B7EF-096B-DACC-75FE-CED3A04B284F}"/>
              </a:ext>
            </a:extLst>
          </p:cNvPr>
          <p:cNvSpPr txBox="1"/>
          <p:nvPr/>
        </p:nvSpPr>
        <p:spPr>
          <a:xfrm>
            <a:off x="0" y="5504516"/>
            <a:ext cx="9086850" cy="1323439"/>
          </a:xfrm>
          <a:prstGeom prst="rect">
            <a:avLst/>
          </a:prstGeom>
          <a:noFill/>
        </p:spPr>
        <p:txBody>
          <a:bodyPr wrap="square">
            <a:spAutoFit/>
          </a:bodyPr>
          <a:lstStyle/>
          <a:p>
            <a:pPr lvl="0">
              <a:spcBef>
                <a:spcPts val="600"/>
              </a:spcBef>
              <a:defRPr/>
            </a:pPr>
            <a:r>
              <a:rPr lang="es-ES" sz="2000" b="1" dirty="0">
                <a:solidFill>
                  <a:prstClr val="black"/>
                </a:solidFill>
              </a:rPr>
              <a:t>Možná některé z našich vlastních dětí, které víru znaly, ji opustily. Místo abychom se k nim odvraceli, musíme je dál milovat a mluvit s nimi laskavě. Bůh nám připomíná, že jsou předmětem Jeho nejněžnějšího soucitu, a upřímně si přeje, aby se k Němu obrátili.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838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900" decel="100000" fill="hold"/>
                                        <p:tgtEl>
                                          <p:spTgt spid="4"/>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 calcmode="lin" valueType="num">
                                      <p:cBhvr>
                                        <p:cTn id="53" dur="500" fill="hold"/>
                                        <p:tgtEl>
                                          <p:spTgt spid="8"/>
                                        </p:tgtEl>
                                        <p:attrNameLst>
                                          <p:attrName>style.rotation</p:attrName>
                                        </p:attrNameLst>
                                      </p:cBhvr>
                                      <p:tavLst>
                                        <p:tav tm="0">
                                          <p:val>
                                            <p:fltVal val="360"/>
                                          </p:val>
                                        </p:tav>
                                        <p:tav tm="100000">
                                          <p:val>
                                            <p:fltVal val="0"/>
                                          </p:val>
                                        </p:tav>
                                      </p:tavLst>
                                    </p:anim>
                                    <p:animEffect transition="in" filter="fade">
                                      <p:cBhvr>
                                        <p:cTn id="54" dur="500"/>
                                        <p:tgtEl>
                                          <p:spTgt spid="8"/>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38E48C5E-0C09-E4FC-0C30-811660F7046D}"/>
              </a:ext>
            </a:extLst>
          </p:cNvPr>
          <p:cNvSpPr>
            <a:spLocks noGrp="1" noRot="1" noMove="1" noResize="1" noEditPoints="1" noAdjustHandles="1" noChangeArrowheads="1" noChangeShapeType="1"/>
          </p:cNvSpPr>
          <p:nvPr/>
        </p:nvSpPr>
        <p:spPr>
          <a:xfrm>
            <a:off x="0" y="1"/>
            <a:ext cx="12192000" cy="13457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F0240B7-AA4C-E3D9-0F84-8701F865D3A0}"/>
              </a:ext>
            </a:extLst>
          </p:cNvPr>
          <p:cNvSpPr txBox="1"/>
          <p:nvPr/>
        </p:nvSpPr>
        <p:spPr>
          <a:xfrm>
            <a:off x="0" y="0"/>
            <a:ext cx="12192000" cy="769441"/>
          </a:xfrm>
          <a:prstGeom prst="rect">
            <a:avLst/>
          </a:prstGeom>
          <a:noFill/>
        </p:spPr>
        <p:txBody>
          <a:bodyPr wrap="square">
            <a:spAutoFit/>
          </a:bodyPr>
          <a:lstStyle/>
          <a:p>
            <a:pPr algn="ctr"/>
            <a:r>
              <a:rPr lang="es-ES"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HLED</a:t>
            </a:r>
            <a:r>
              <a:rPr lang="cs-CZ"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EJ</a:t>
            </a:r>
            <a:r>
              <a:rPr lang="es-ES"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ME T</a:t>
            </a:r>
            <a:r>
              <a:rPr lang="cs-CZ"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Y</a:t>
            </a:r>
            <a:r>
              <a:rPr lang="es-ES"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 KDO ODEŠL</a:t>
            </a:r>
            <a:r>
              <a:rPr lang="cs-CZ"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rPr>
              <a:t>I</a:t>
            </a:r>
            <a:endParaRPr lang="es-ES" sz="4400" b="1" dirty="0">
              <a:ln w="12700" cmpd="sng">
                <a:solidFill>
                  <a:schemeClr val="accent4"/>
                </a:solidFill>
                <a:prstDash val="solid"/>
              </a:ln>
              <a:gradFill>
                <a:gsLst>
                  <a:gs pos="0">
                    <a:srgbClr val="FFFF00"/>
                  </a:gs>
                  <a:gs pos="4000">
                    <a:srgbClr val="FFFF99"/>
                  </a:gs>
                  <a:gs pos="87000">
                    <a:schemeClr val="accent4">
                      <a:lumMod val="20000"/>
                      <a:lumOff val="80000"/>
                    </a:schemeClr>
                  </a:gs>
                </a:gsLst>
                <a:lin ang="5400000"/>
              </a:gra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97E83A46-25C2-2230-7C6D-834EBEDA3963}"/>
              </a:ext>
            </a:extLst>
          </p:cNvPr>
          <p:cNvSpPr txBox="1"/>
          <p:nvPr/>
        </p:nvSpPr>
        <p:spPr>
          <a:xfrm>
            <a:off x="1404937" y="645616"/>
            <a:ext cx="9382125" cy="646331"/>
          </a:xfrm>
          <a:prstGeom prst="rect">
            <a:avLst/>
          </a:prstGeom>
          <a:noFill/>
        </p:spPr>
        <p:txBody>
          <a:bodyPr wrap="square">
            <a:spAutoFit/>
          </a:bodyPr>
          <a:lstStyle/>
          <a:p>
            <a:pPr algn="ctr"/>
            <a:r>
              <a:rPr lang="es-ES" b="1" dirty="0">
                <a:solidFill>
                  <a:srgbClr val="FEEAED"/>
                </a:solidFill>
                <a:effectLst>
                  <a:outerShdw blurRad="38100" dist="38100" dir="2700000" algn="tl">
                    <a:srgbClr val="000000"/>
                  </a:outerShdw>
                </a:effectLst>
                <a:latin typeface="Comic Sans MS" panose="030F0702030302020204" pitchFamily="66" charset="0"/>
              </a:rPr>
              <a:t>“</a:t>
            </a:r>
            <a:r>
              <a:rPr lang="cs-CZ" b="1" dirty="0">
                <a:solidFill>
                  <a:srgbClr val="FEEAED"/>
                </a:solidFill>
                <a:effectLst>
                  <a:outerShdw blurRad="38100" dist="38100" dir="2700000" algn="tl">
                    <a:srgbClr val="000000"/>
                  </a:outerShdw>
                </a:effectLst>
                <a:latin typeface="Comic Sans MS" panose="030F0702030302020204" pitchFamily="66" charset="0"/>
              </a:rPr>
              <a:t>Rozseji je mezi národy, budou se na mě rozpomínat v dalekých krajích, zůstanou naživu i se svými syny a opět se navrátí</a:t>
            </a:r>
            <a:r>
              <a:rPr lang="es-ES" b="1" dirty="0">
                <a:solidFill>
                  <a:srgbClr val="FEEAED"/>
                </a:solidFill>
                <a:effectLst>
                  <a:outerShdw blurRad="38100" dist="38100" dir="2700000" algn="tl">
                    <a:srgbClr val="000000"/>
                  </a:outerShdw>
                </a:effectLst>
                <a:latin typeface="Comic Sans MS" panose="030F0702030302020204" pitchFamily="66" charset="0"/>
              </a:rPr>
              <a:t>” </a:t>
            </a:r>
            <a:r>
              <a:rPr lang="es-ES" sz="1400" b="1" dirty="0">
                <a:solidFill>
                  <a:srgbClr val="FEEAED"/>
                </a:solidFill>
                <a:effectLst>
                  <a:outerShdw blurRad="38100" dist="38100" dir="2700000" algn="tl">
                    <a:srgbClr val="000000"/>
                  </a:outerShdw>
                </a:effectLst>
                <a:latin typeface="Comic Sans MS" panose="030F0702030302020204" pitchFamily="66" charset="0"/>
              </a:rPr>
              <a:t>(Zac</a:t>
            </a:r>
            <a:r>
              <a:rPr lang="cs-CZ" sz="1400" b="1" dirty="0" err="1">
                <a:solidFill>
                  <a:srgbClr val="FEEAED"/>
                </a:solidFill>
                <a:effectLst>
                  <a:outerShdw blurRad="38100" dist="38100" dir="2700000" algn="tl">
                    <a:srgbClr val="000000"/>
                  </a:outerShdw>
                </a:effectLst>
                <a:latin typeface="Comic Sans MS" panose="030F0702030302020204" pitchFamily="66" charset="0"/>
              </a:rPr>
              <a:t>hariáš</a:t>
            </a:r>
            <a:r>
              <a:rPr lang="es-ES" sz="1400" b="1" dirty="0">
                <a:solidFill>
                  <a:srgbClr val="FEEAED"/>
                </a:solidFill>
                <a:effectLst>
                  <a:outerShdw blurRad="38100" dist="38100" dir="2700000" algn="tl">
                    <a:srgbClr val="000000"/>
                  </a:outerShdw>
                </a:effectLst>
                <a:latin typeface="Comic Sans MS" panose="030F0702030302020204" pitchFamily="66" charset="0"/>
              </a:rPr>
              <a:t> 10</a:t>
            </a:r>
            <a:r>
              <a:rPr lang="cs-CZ" sz="1400" b="1" dirty="0">
                <a:solidFill>
                  <a:srgbClr val="FEEAED"/>
                </a:solidFill>
                <a:effectLst>
                  <a:outerShdw blurRad="38100" dist="38100" dir="2700000" algn="tl">
                    <a:srgbClr val="000000"/>
                  </a:outerShdw>
                </a:effectLst>
                <a:latin typeface="Comic Sans MS" panose="030F0702030302020204" pitchFamily="66" charset="0"/>
              </a:rPr>
              <a:t>,</a:t>
            </a:r>
            <a:r>
              <a:rPr lang="es-ES" sz="1400" b="1" dirty="0">
                <a:solidFill>
                  <a:srgbClr val="FEEAED"/>
                </a:solidFill>
                <a:effectLst>
                  <a:outerShdw blurRad="38100" dist="38100" dir="2700000" algn="tl">
                    <a:srgbClr val="000000"/>
                  </a:outerShdw>
                </a:effectLst>
                <a:latin typeface="Comic Sans MS" panose="030F0702030302020204" pitchFamily="66" charset="0"/>
              </a:rPr>
              <a:t>9)</a:t>
            </a:r>
          </a:p>
        </p:txBody>
      </p:sp>
      <p:sp>
        <p:nvSpPr>
          <p:cNvPr id="6" name="CuadroTexto 5">
            <a:extLst>
              <a:ext uri="{FF2B5EF4-FFF2-40B4-BE49-F238E27FC236}">
                <a16:creationId xmlns:a16="http://schemas.microsoft.com/office/drawing/2014/main" id="{44F4EF59-0A4E-8CF6-76EE-7EF6E721D4A8}"/>
              </a:ext>
            </a:extLst>
          </p:cNvPr>
          <p:cNvSpPr txBox="1"/>
          <p:nvPr/>
        </p:nvSpPr>
        <p:spPr>
          <a:xfrm>
            <a:off x="3962816" y="1411681"/>
            <a:ext cx="8229184" cy="1015663"/>
          </a:xfrm>
          <a:prstGeom prst="rect">
            <a:avLst/>
          </a:prstGeom>
          <a:noFill/>
        </p:spPr>
        <p:txBody>
          <a:bodyPr wrap="square" rtlCol="0">
            <a:spAutoFit/>
          </a:bodyPr>
          <a:lstStyle/>
          <a:p>
            <a:pPr>
              <a:spcBef>
                <a:spcPts val="600"/>
              </a:spcBef>
            </a:pPr>
            <a:r>
              <a:rPr lang="cs-CZ" sz="2000" b="1" dirty="0"/>
              <a:t>Svého</a:t>
            </a:r>
            <a:r>
              <a:rPr lang="es-ES" sz="2000" b="1" dirty="0"/>
              <a:t> manžel</a:t>
            </a:r>
            <a:r>
              <a:rPr lang="cs-CZ" sz="2000" b="1" dirty="0"/>
              <a:t>a</a:t>
            </a:r>
            <a:r>
              <a:rPr lang="es-ES" sz="2000" b="1" dirty="0"/>
              <a:t>/manželk</a:t>
            </a:r>
            <a:r>
              <a:rPr lang="cs-CZ" sz="2000" b="1" dirty="0"/>
              <a:t>u,</a:t>
            </a:r>
            <a:r>
              <a:rPr lang="es-ES" sz="2000" b="1" dirty="0"/>
              <a:t> syna</a:t>
            </a:r>
            <a:r>
              <a:rPr lang="cs-CZ" sz="2000" b="1" dirty="0"/>
              <a:t> nebo</a:t>
            </a:r>
            <a:r>
              <a:rPr lang="es-ES" sz="2000" b="1" dirty="0"/>
              <a:t> dcer</a:t>
            </a:r>
            <a:r>
              <a:rPr lang="cs-CZ" sz="2000" b="1" dirty="0"/>
              <a:t>u, </a:t>
            </a:r>
            <a:r>
              <a:rPr lang="es-ES" sz="2000" b="1" dirty="0"/>
              <a:t>přítele souseda</a:t>
            </a:r>
            <a:r>
              <a:rPr lang="cs-CZ" sz="2000" b="1" dirty="0"/>
              <a:t>, </a:t>
            </a:r>
            <a:r>
              <a:rPr lang="es-ES" sz="2000" b="1" dirty="0"/>
              <a:t> bratr</a:t>
            </a:r>
            <a:r>
              <a:rPr lang="cs-CZ" sz="2000" b="1" dirty="0"/>
              <a:t>a</a:t>
            </a:r>
            <a:r>
              <a:rPr lang="es-ES" sz="2000" b="1" dirty="0"/>
              <a:t> nebo sestr</a:t>
            </a:r>
            <a:r>
              <a:rPr lang="cs-CZ" sz="2000" b="1" dirty="0"/>
              <a:t>u</a:t>
            </a:r>
            <a:r>
              <a:rPr lang="es-ES" sz="2000" b="1" dirty="0"/>
              <a:t>, co seděli na té lavičce... </a:t>
            </a:r>
            <a:r>
              <a:rPr lang="cs-CZ" sz="2000" b="1" dirty="0"/>
              <a:t>kdysi</a:t>
            </a:r>
            <a:r>
              <a:rPr lang="es-ES" sz="2000" b="1" dirty="0"/>
              <a:t> s námi uctívali</a:t>
            </a:r>
            <a:r>
              <a:rPr lang="cs-CZ" sz="2000" b="1" dirty="0"/>
              <a:t> Boha</a:t>
            </a:r>
            <a:r>
              <a:rPr lang="es-ES" sz="2000" b="1" dirty="0"/>
              <a:t>, ale kde</a:t>
            </a:r>
            <a:r>
              <a:rPr lang="cs-CZ" sz="2000" b="1" dirty="0"/>
              <a:t> jsou</a:t>
            </a:r>
            <a:r>
              <a:rPr lang="es-ES" sz="2000" b="1" dirty="0"/>
              <a:t> teď?</a:t>
            </a:r>
          </a:p>
        </p:txBody>
      </p:sp>
      <p:pic>
        <p:nvPicPr>
          <p:cNvPr id="10" name="Imagen 9">
            <a:extLst>
              <a:ext uri="{FF2B5EF4-FFF2-40B4-BE49-F238E27FC236}">
                <a16:creationId xmlns:a16="http://schemas.microsoft.com/office/drawing/2014/main" id="{73EBC732-5A8E-302E-2D65-2294C985B5E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129" y="1500782"/>
            <a:ext cx="3694030" cy="2446047"/>
          </a:xfrm>
          <a:prstGeom prst="round2DiagRect">
            <a:avLst>
              <a:gd name="adj1" fmla="val 16667"/>
              <a:gd name="adj2" fmla="val 0"/>
            </a:avLst>
          </a:prstGeom>
          <a:ln w="38100" cap="sq">
            <a:solidFill>
              <a:srgbClr val="8B2229"/>
            </a:solidFill>
            <a:miter lim="800000"/>
          </a:ln>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id="{F98A374D-DD6D-73FA-E734-04EA68933B6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56129" y="4171398"/>
            <a:ext cx="3694030" cy="2510786"/>
          </a:xfrm>
          <a:prstGeom prst="round2DiagRect">
            <a:avLst>
              <a:gd name="adj1" fmla="val 0"/>
              <a:gd name="adj2" fmla="val 12667"/>
            </a:avLst>
          </a:prstGeom>
          <a:ln w="38100" cap="sq">
            <a:solidFill>
              <a:srgbClr val="FFFF99"/>
            </a:solidFill>
            <a:miter lim="800000"/>
          </a:ln>
          <a:effectLst>
            <a:outerShdw blurRad="63500" sx="102000" sy="102000" algn="ctr" rotWithShape="0">
              <a:prstClr val="black">
                <a:alpha val="40000"/>
              </a:prstClr>
            </a:outerShdw>
          </a:effectLst>
        </p:spPr>
      </p:pic>
      <p:pic>
        <p:nvPicPr>
          <p:cNvPr id="14" name="Imagen 13">
            <a:extLst>
              <a:ext uri="{FF2B5EF4-FFF2-40B4-BE49-F238E27FC236}">
                <a16:creationId xmlns:a16="http://schemas.microsoft.com/office/drawing/2014/main" id="{C479E2F4-748A-2048-98C0-4B99C920CB9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454500" y="3703215"/>
            <a:ext cx="3514432" cy="2978969"/>
          </a:xfrm>
          <a:prstGeom prst="round2DiagRect">
            <a:avLst>
              <a:gd name="adj1" fmla="val 16667"/>
              <a:gd name="adj2" fmla="val 13679"/>
            </a:avLst>
          </a:prstGeom>
          <a:ln w="38100" cap="sq">
            <a:gradFill flip="none" rotWithShape="1">
              <a:gsLst>
                <a:gs pos="0">
                  <a:srgbClr val="FFFF99"/>
                </a:gs>
                <a:gs pos="27000">
                  <a:srgbClr val="FFFF99"/>
                </a:gs>
                <a:gs pos="63000">
                  <a:srgbClr val="8B2229"/>
                </a:gs>
                <a:gs pos="100000">
                  <a:srgbClr val="8B2229"/>
                </a:gs>
              </a:gsLst>
              <a:lin ang="5400000" scaled="1"/>
              <a:tileRect/>
            </a:gradFill>
            <a:miter lim="800000"/>
          </a:ln>
          <a:effectLst>
            <a:outerShdw blurRad="63500" sx="102000" sy="102000" algn="ctr" rotWithShape="0">
              <a:prstClr val="black">
                <a:alpha val="40000"/>
              </a:prstClr>
            </a:outerShdw>
          </a:effectLst>
        </p:spPr>
      </p:pic>
      <p:sp>
        <p:nvSpPr>
          <p:cNvPr id="16" name="CuadroTexto 15">
            <a:extLst>
              <a:ext uri="{FF2B5EF4-FFF2-40B4-BE49-F238E27FC236}">
                <a16:creationId xmlns:a16="http://schemas.microsoft.com/office/drawing/2014/main" id="{94589A9A-B946-D51B-A3B4-A1E138580533}"/>
              </a:ext>
            </a:extLst>
          </p:cNvPr>
          <p:cNvSpPr txBox="1"/>
          <p:nvPr/>
        </p:nvSpPr>
        <p:spPr>
          <a:xfrm>
            <a:off x="3962816" y="3674263"/>
            <a:ext cx="4379027" cy="1323439"/>
          </a:xfrm>
          <a:prstGeom prst="rect">
            <a:avLst/>
          </a:prstGeom>
          <a:noFill/>
        </p:spPr>
        <p:txBody>
          <a:bodyPr wrap="square">
            <a:spAutoFit/>
          </a:bodyPr>
          <a:lstStyle/>
          <a:p>
            <a:pPr>
              <a:spcBef>
                <a:spcPts val="600"/>
              </a:spcBef>
            </a:pPr>
            <a:r>
              <a:rPr lang="es-ES" sz="2000" b="1" dirty="0"/>
              <a:t>Naší povinností je je najít a přivést zpět do týmu. Jak na to? Především modlitbou. Za druhé, být příkladem lásky a laskavosti vůči nim.</a:t>
            </a:r>
          </a:p>
        </p:txBody>
      </p:sp>
      <p:sp>
        <p:nvSpPr>
          <p:cNvPr id="4" name="CuadroTexto 3">
            <a:extLst>
              <a:ext uri="{FF2B5EF4-FFF2-40B4-BE49-F238E27FC236}">
                <a16:creationId xmlns:a16="http://schemas.microsoft.com/office/drawing/2014/main" id="{21AE42B6-F5AD-1309-E9BB-A72739EB3A9C}"/>
              </a:ext>
            </a:extLst>
          </p:cNvPr>
          <p:cNvSpPr txBox="1"/>
          <p:nvPr/>
        </p:nvSpPr>
        <p:spPr>
          <a:xfrm>
            <a:off x="3962815" y="2696860"/>
            <a:ext cx="8229183" cy="1015663"/>
          </a:xfrm>
          <a:prstGeom prst="rect">
            <a:avLst/>
          </a:prstGeom>
          <a:noFill/>
        </p:spPr>
        <p:txBody>
          <a:bodyPr wrap="square">
            <a:spAutoFit/>
          </a:bodyPr>
          <a:lstStyle/>
          <a:p>
            <a:pPr lvl="0">
              <a:spcBef>
                <a:spcPts val="600"/>
              </a:spcBef>
              <a:defRPr/>
            </a:pPr>
            <a:r>
              <a:rPr lang="es-ES" sz="2000" b="1" dirty="0">
                <a:solidFill>
                  <a:prstClr val="black"/>
                </a:solidFill>
              </a:rPr>
              <a:t>Existuje mnoho důvodů, proč lidé církev opouštějí. Nejsme povoláni soudit jejich důvody, kritizovat jejich motivy nebo na ně jednoduše zapomínat.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09021739-B33C-8BDF-66A8-E362590B705F}"/>
              </a:ext>
            </a:extLst>
          </p:cNvPr>
          <p:cNvSpPr txBox="1"/>
          <p:nvPr/>
        </p:nvSpPr>
        <p:spPr>
          <a:xfrm>
            <a:off x="3962815" y="5267220"/>
            <a:ext cx="4379027" cy="1323439"/>
          </a:xfrm>
          <a:prstGeom prst="rect">
            <a:avLst/>
          </a:prstGeom>
          <a:noFill/>
        </p:spPr>
        <p:txBody>
          <a:bodyPr wrap="square">
            <a:spAutoFit/>
          </a:bodyPr>
          <a:lstStyle/>
          <a:p>
            <a:pPr lvl="0">
              <a:spcBef>
                <a:spcPts val="600"/>
              </a:spcBef>
              <a:defRPr/>
            </a:pPr>
            <a:r>
              <a:rPr lang="es-ES" sz="2000" b="1" dirty="0">
                <a:solidFill>
                  <a:prstClr val="black"/>
                </a:solidFill>
              </a:rPr>
              <a:t>Svědectví vašeho života, vaše činy, slova a modlitby za ty, kteří se od Boha odklonili, mohou radikálně změnit jejich životy i budoucnost.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55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4"/>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A9ADDE-A3B8-3A53-7D1D-5B09D716BFC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F41FDC-7537-8A33-F9CF-CEABA759919C}"/>
              </a:ext>
            </a:extLst>
          </p:cNvPr>
          <p:cNvSpPr txBox="1"/>
          <p:nvPr/>
        </p:nvSpPr>
        <p:spPr>
          <a:xfrm>
            <a:off x="1171575" y="623052"/>
            <a:ext cx="9848850" cy="4970591"/>
          </a:xfrm>
          <a:prstGeom prst="rect">
            <a:avLst/>
          </a:prstGeom>
          <a:noFill/>
        </p:spPr>
        <p:txBody>
          <a:bodyPr wrap="square">
            <a:spAutoFit/>
          </a:bodyPr>
          <a:lstStyle/>
          <a:p>
            <a:pPr>
              <a:spcBef>
                <a:spcPts val="600"/>
              </a:spcBef>
            </a:pPr>
            <a:r>
              <a:rPr lang="es-ES" sz="2400" b="1" dirty="0">
                <a:latin typeface="Constantia" panose="02030602050306030303" pitchFamily="18" charset="0"/>
              </a:rPr>
              <a:t>“Bůh mohl svěřit poselství evangelia a celé dílo služby lásky nebeským andělům. Mohl použít jiných prostředků k uskutečnění svého úmyslu. Ve své nekonečné lásce se však rozhodl, že nás učiní svými spolupracovníky, spolupracovníky Krista a andělů, abychom mohli sdílet požehnání, radost, duchovní povznesení; jež poskytu</a:t>
            </a:r>
            <a:r>
              <a:rPr lang="cs-CZ" sz="2400" b="1" dirty="0">
                <a:latin typeface="Constantia" panose="02030602050306030303" pitchFamily="18" charset="0"/>
              </a:rPr>
              <a:t>-</a:t>
            </a:r>
            <a:r>
              <a:rPr lang="es-ES" sz="2400" b="1" dirty="0">
                <a:latin typeface="Constantia" panose="02030602050306030303" pitchFamily="18" charset="0"/>
              </a:rPr>
              <a:t>je nesobecká služba. […]</a:t>
            </a:r>
          </a:p>
          <a:p>
            <a:pPr>
              <a:spcBef>
                <a:spcPts val="600"/>
              </a:spcBef>
            </a:pPr>
            <a:r>
              <a:rPr lang="es-ES" sz="2400" b="1" dirty="0">
                <a:latin typeface="Constantia" panose="02030602050306030303" pitchFamily="18" charset="0"/>
              </a:rPr>
              <a:t>Pustíš-li se do práce, kterou Kristus určil pro své učedníky, a budeš-li pro něho získávat druhé, pocítíš potřebu hlubší zkušenosti a většího poznání Božích věcí a budeš lačnět a prahnout spravedlnosti. Budeš se dotazovat Boha, tvá víra se posílí a ty budeš pít většími doušky ze studnice spásy. Boje a zkoušky tě přivedou</a:t>
            </a:r>
            <a:r>
              <a:rPr lang="cs-CZ" sz="2400" b="1" dirty="0">
                <a:latin typeface="Constantia" panose="02030602050306030303" pitchFamily="18" charset="0"/>
              </a:rPr>
              <a:t>     </a:t>
            </a:r>
            <a:r>
              <a:rPr lang="es-ES" sz="2400" b="1" dirty="0">
                <a:latin typeface="Constantia" panose="02030602050306030303" pitchFamily="18" charset="0"/>
              </a:rPr>
              <a:t> k Bibli a k modlitbě. Porosteš v milosti a v poznání Krista a shromáždíš bohaté zkušenosti”</a:t>
            </a:r>
          </a:p>
        </p:txBody>
      </p:sp>
      <p:sp>
        <p:nvSpPr>
          <p:cNvPr id="4" name="CuadroTexto 3">
            <a:extLst>
              <a:ext uri="{FF2B5EF4-FFF2-40B4-BE49-F238E27FC236}">
                <a16:creationId xmlns:a16="http://schemas.microsoft.com/office/drawing/2014/main" id="{9336F1C7-6B6A-AEB4-7143-EE3CB823570A}"/>
              </a:ext>
            </a:extLst>
          </p:cNvPr>
          <p:cNvSpPr txBox="1"/>
          <p:nvPr/>
        </p:nvSpPr>
        <p:spPr>
          <a:xfrm>
            <a:off x="6996219" y="6065671"/>
            <a:ext cx="3862724" cy="338554"/>
          </a:xfrm>
          <a:prstGeom prst="rect">
            <a:avLst/>
          </a:prstGeom>
          <a:noFill/>
        </p:spPr>
        <p:txBody>
          <a:bodyPr wrap="none" rtlCol="0">
            <a:spAutoFit/>
          </a:bodyPr>
          <a:lstStyle/>
          <a:p>
            <a:pPr algn="r"/>
            <a:r>
              <a:rPr lang="cs-CZ" sz="1600" b="1" dirty="0"/>
              <a:t>(</a:t>
            </a:r>
            <a:r>
              <a:rPr lang="es-ES" sz="1600" b="1" dirty="0"/>
              <a:t>E. G. W. </a:t>
            </a:r>
            <a:r>
              <a:rPr lang="cs-CZ" sz="1600" b="1" dirty="0"/>
              <a:t>: Cesta ke Kristu strany 54 a 55</a:t>
            </a:r>
            <a:r>
              <a:rPr lang="es-ES" sz="1600" b="1" dirty="0"/>
              <a:t>)</a:t>
            </a:r>
          </a:p>
        </p:txBody>
      </p:sp>
    </p:spTree>
    <p:extLst>
      <p:ext uri="{BB962C8B-B14F-4D97-AF65-F5344CB8AC3E}">
        <p14:creationId xmlns:p14="http://schemas.microsoft.com/office/powerpoint/2010/main" val="121465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F036753-B371-2AB2-E08F-956CF296247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154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B85925-7D12-7EC5-FBC8-270BAC587D8B}"/>
              </a:ext>
            </a:extLst>
          </p:cNvPr>
          <p:cNvSpPr txBox="1"/>
          <p:nvPr/>
        </p:nvSpPr>
        <p:spPr>
          <a:xfrm>
            <a:off x="7191375" y="3429000"/>
            <a:ext cx="4819650"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A70FDB"/>
                </a:solidFill>
              </a:rPr>
              <a:t>Co bychom měli sdílet?</a:t>
            </a:r>
          </a:p>
          <a:p>
            <a:pPr lvl="1">
              <a:spcBef>
                <a:spcPts val="600"/>
              </a:spcBef>
            </a:pPr>
            <a:r>
              <a:rPr lang="es-ES" sz="2000" b="1" dirty="0"/>
              <a:t>Velké posl</a:t>
            </a:r>
            <a:r>
              <a:rPr lang="cs-CZ" sz="2000" b="1" dirty="0" err="1"/>
              <a:t>án</a:t>
            </a:r>
            <a:r>
              <a:rPr lang="es-ES" sz="2000" b="1" dirty="0"/>
              <a:t>í.</a:t>
            </a:r>
          </a:p>
          <a:p>
            <a:pPr>
              <a:spcBef>
                <a:spcPts val="1800"/>
              </a:spcBef>
            </a:pPr>
            <a:r>
              <a:rPr lang="es-ES" sz="2000" b="1" dirty="0">
                <a:solidFill>
                  <a:srgbClr val="00A44E"/>
                </a:solidFill>
              </a:rPr>
              <a:t>Jak </a:t>
            </a:r>
            <a:r>
              <a:rPr lang="cs-CZ" sz="2000" b="1" dirty="0">
                <a:solidFill>
                  <a:srgbClr val="00A44E"/>
                </a:solidFill>
              </a:rPr>
              <a:t>je </a:t>
            </a:r>
            <a:r>
              <a:rPr lang="es-ES" sz="2000" b="1" dirty="0">
                <a:solidFill>
                  <a:srgbClr val="00A44E"/>
                </a:solidFill>
              </a:rPr>
              <a:t>můžeme sdílet?</a:t>
            </a:r>
          </a:p>
          <a:p>
            <a:pPr lvl="1">
              <a:spcBef>
                <a:spcPts val="600"/>
              </a:spcBef>
            </a:pPr>
            <a:r>
              <a:rPr lang="es-ES" sz="2000" b="1" dirty="0"/>
              <a:t>Napodobování</a:t>
            </a:r>
            <a:r>
              <a:rPr lang="cs-CZ" sz="2000" b="1" dirty="0"/>
              <a:t>m</a:t>
            </a:r>
            <a:r>
              <a:rPr lang="es-ES" sz="2000" b="1" dirty="0"/>
              <a:t> Ježíše.</a:t>
            </a:r>
          </a:p>
          <a:p>
            <a:pPr lvl="1">
              <a:spcBef>
                <a:spcPts val="600"/>
              </a:spcBef>
            </a:pPr>
            <a:r>
              <a:rPr lang="es-ES" sz="2000" b="1" dirty="0"/>
              <a:t>Pěstování</a:t>
            </a:r>
            <a:r>
              <a:rPr lang="cs-CZ" sz="2000" b="1" dirty="0"/>
              <a:t>m</a:t>
            </a:r>
            <a:r>
              <a:rPr lang="es-ES" sz="2000" b="1" dirty="0"/>
              <a:t> přátelství.</a:t>
            </a:r>
          </a:p>
          <a:p>
            <a:pPr>
              <a:spcBef>
                <a:spcPts val="1800"/>
              </a:spcBef>
            </a:pPr>
            <a:r>
              <a:rPr lang="es-ES" sz="2000" b="1" dirty="0">
                <a:solidFill>
                  <a:srgbClr val="C64D1C"/>
                </a:solidFill>
              </a:rPr>
              <a:t>Jak získat zpět ty, kteří odešli?</a:t>
            </a:r>
          </a:p>
          <a:p>
            <a:pPr lvl="1">
              <a:spcBef>
                <a:spcPts val="600"/>
              </a:spcBef>
            </a:pPr>
            <a:r>
              <a:rPr lang="es-ES" sz="2000" b="1" dirty="0"/>
              <a:t>Bůh hledá své děti.</a:t>
            </a:r>
          </a:p>
          <a:p>
            <a:pPr lvl="1">
              <a:spcBef>
                <a:spcPts val="600"/>
              </a:spcBef>
            </a:pPr>
            <a:r>
              <a:rPr lang="es-ES" sz="2000" b="1" dirty="0"/>
              <a:t>Hled</a:t>
            </a:r>
            <a:r>
              <a:rPr lang="cs-CZ" sz="2000" b="1" dirty="0"/>
              <a:t>ej</a:t>
            </a:r>
            <a:r>
              <a:rPr lang="es-ES" sz="2000" b="1" dirty="0"/>
              <a:t>me t</a:t>
            </a:r>
            <a:r>
              <a:rPr lang="cs-CZ" sz="2000" b="1" dirty="0"/>
              <a:t>y</a:t>
            </a:r>
            <a:r>
              <a:rPr lang="es-ES" sz="2000" b="1" dirty="0"/>
              <a:t>, kdo odešl</a:t>
            </a:r>
            <a:r>
              <a:rPr lang="cs-CZ" sz="2000" b="1" dirty="0"/>
              <a:t>i</a:t>
            </a:r>
            <a:r>
              <a:rPr lang="es-ES" sz="2000" b="1" dirty="0"/>
              <a:t>.</a:t>
            </a:r>
          </a:p>
        </p:txBody>
      </p:sp>
      <p:sp>
        <p:nvSpPr>
          <p:cNvPr id="3" name="CuadroTexto 2">
            <a:extLst>
              <a:ext uri="{FF2B5EF4-FFF2-40B4-BE49-F238E27FC236}">
                <a16:creationId xmlns:a16="http://schemas.microsoft.com/office/drawing/2014/main" id="{05743553-52EE-062D-DA4B-FBB11CAD17A2}"/>
              </a:ext>
            </a:extLst>
          </p:cNvPr>
          <p:cNvSpPr txBox="1"/>
          <p:nvPr/>
        </p:nvSpPr>
        <p:spPr>
          <a:xfrm>
            <a:off x="427985" y="358096"/>
            <a:ext cx="8191500" cy="1015663"/>
          </a:xfrm>
          <a:prstGeom prst="rect">
            <a:avLst/>
          </a:prstGeom>
          <a:noFill/>
        </p:spPr>
        <p:txBody>
          <a:bodyPr wrap="square" rtlCol="0">
            <a:spAutoFit/>
          </a:bodyPr>
          <a:lstStyle/>
          <a:p>
            <a:pPr>
              <a:spcBef>
                <a:spcPts val="600"/>
              </a:spcBef>
            </a:pPr>
            <a:r>
              <a:rPr lang="es-ES" sz="2000" b="1" dirty="0"/>
              <a:t>Tisíce lidí Ježíše skutečně neznají. Říkáme jim "ztracené ovce", ale ani nevědí, že jsou ztracené. A jak budou vědět, že potřebují Ježíše, když jim to nikdo nevysvětlí?</a:t>
            </a:r>
          </a:p>
        </p:txBody>
      </p:sp>
      <p:pic>
        <p:nvPicPr>
          <p:cNvPr id="5" name="Imagen 4">
            <a:extLst>
              <a:ext uri="{FF2B5EF4-FFF2-40B4-BE49-F238E27FC236}">
                <a16:creationId xmlns:a16="http://schemas.microsoft.com/office/drawing/2014/main" id="{FD641C5D-297D-FE1F-79FC-818723DD8BB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698144" y="306411"/>
            <a:ext cx="3379851" cy="2973873"/>
          </a:xfrm>
          <a:prstGeom prst="roundRect">
            <a:avLst>
              <a:gd name="adj" fmla="val 4167"/>
            </a:avLst>
          </a:prstGeom>
          <a:solidFill>
            <a:srgbClr val="FFFFFF"/>
          </a:solidFill>
          <a:ln w="76200" cap="sq">
            <a:solidFill>
              <a:schemeClr val="accent1">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9" name="Imagen 8">
            <a:extLst>
              <a:ext uri="{FF2B5EF4-FFF2-40B4-BE49-F238E27FC236}">
                <a16:creationId xmlns:a16="http://schemas.microsoft.com/office/drawing/2014/main" id="{E2595E6C-94FA-0A38-5A66-83497AAC3E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400299" y="3428999"/>
            <a:ext cx="4039829" cy="3318421"/>
          </a:xfrm>
          <a:prstGeom prst="roundRect">
            <a:avLst>
              <a:gd name="adj" fmla="val 4167"/>
            </a:avLst>
          </a:prstGeom>
          <a:solidFill>
            <a:srgbClr val="FFFFFF"/>
          </a:solidFill>
          <a:ln w="7620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1" name="Imagen 10">
            <a:extLst>
              <a:ext uri="{FF2B5EF4-FFF2-40B4-BE49-F238E27FC236}">
                <a16:creationId xmlns:a16="http://schemas.microsoft.com/office/drawing/2014/main" id="{E29E4165-C36D-A03A-4A5D-DF7E392DC14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27985" y="3428999"/>
            <a:ext cx="1868675" cy="3318421"/>
          </a:xfrm>
          <a:prstGeom prst="roundRect">
            <a:avLst>
              <a:gd name="adj" fmla="val 103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CB67D3D8-D814-5358-029C-7A0C4B2FC2E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7317708" y="6097548"/>
            <a:ext cx="337234" cy="211710"/>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A4E2E256-9198-E5E4-3329-C1B09760724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7317708" y="3898714"/>
            <a:ext cx="337234" cy="211710"/>
          </a:xfrm>
          <a:prstGeom prst="rect">
            <a:avLst/>
          </a:prstGeom>
          <a:effectLst>
            <a:outerShdw blurRad="50800" dist="38100" dir="8100000" algn="tr" rotWithShape="0">
              <a:prstClr val="black">
                <a:alpha val="40000"/>
              </a:prstClr>
            </a:outerShdw>
          </a:effectLst>
        </p:spPr>
      </p:pic>
      <p:pic>
        <p:nvPicPr>
          <p:cNvPr id="20" name="Imagen 19">
            <a:extLst>
              <a:ext uri="{FF2B5EF4-FFF2-40B4-BE49-F238E27FC236}">
                <a16:creationId xmlns:a16="http://schemas.microsoft.com/office/drawing/2014/main" id="{7803DD9E-BEF6-6BC6-1D5A-1BE73B4F453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7317708" y="4816157"/>
            <a:ext cx="337234" cy="211710"/>
          </a:xfrm>
          <a:prstGeom prst="rect">
            <a:avLst/>
          </a:prstGeom>
          <a:effectLst>
            <a:outerShdw blurRad="50800" dist="38100" dir="8100000" algn="tr" rotWithShape="0">
              <a:prstClr val="black">
                <a:alpha val="40000"/>
              </a:prstClr>
            </a:outerShdw>
          </a:effectLst>
        </p:spPr>
      </p:pic>
      <p:pic>
        <p:nvPicPr>
          <p:cNvPr id="21" name="Imagen 20">
            <a:extLst>
              <a:ext uri="{FF2B5EF4-FFF2-40B4-BE49-F238E27FC236}">
                <a16:creationId xmlns:a16="http://schemas.microsoft.com/office/drawing/2014/main" id="{EC204CCE-3D77-5C24-B7C8-8693BBEB168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7317708" y="6479639"/>
            <a:ext cx="337234" cy="211710"/>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3A87230F-E504-7C24-EA9F-46A8D7F23AF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flipH="1">
            <a:off x="7317708" y="5186875"/>
            <a:ext cx="337234" cy="211710"/>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6DED753A-D212-FF92-7E05-351EE657418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6727976" y="4343754"/>
            <a:ext cx="475631" cy="422037"/>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7A607F0B-B83C-2F5A-A828-55287538BF5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6727423" y="5640663"/>
            <a:ext cx="475631" cy="422037"/>
          </a:xfrm>
          <a:prstGeom prst="rect">
            <a:avLst/>
          </a:prstGeom>
          <a:effectLst>
            <a:outerShdw blurRad="50800" dist="38100" dir="8100000" algn="tr" rotWithShape="0">
              <a:prstClr val="black">
                <a:alpha val="40000"/>
              </a:prstClr>
            </a:outerShdw>
          </a:effectLst>
        </p:spPr>
      </p:pic>
      <p:pic>
        <p:nvPicPr>
          <p:cNvPr id="40" name="Imagen 39">
            <a:extLst>
              <a:ext uri="{FF2B5EF4-FFF2-40B4-BE49-F238E27FC236}">
                <a16:creationId xmlns:a16="http://schemas.microsoft.com/office/drawing/2014/main" id="{BA3D7911-D321-1758-1280-822F0DFB329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6200000">
            <a:off x="6727976" y="3427268"/>
            <a:ext cx="475631" cy="422037"/>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75DB5C6-B291-3B5C-C134-1F370BE735FF}"/>
              </a:ext>
            </a:extLst>
          </p:cNvPr>
          <p:cNvSpPr txBox="1"/>
          <p:nvPr/>
        </p:nvSpPr>
        <p:spPr>
          <a:xfrm>
            <a:off x="427985" y="2681809"/>
            <a:ext cx="8191500" cy="707886"/>
          </a:xfrm>
          <a:prstGeom prst="rect">
            <a:avLst/>
          </a:prstGeom>
          <a:noFill/>
        </p:spPr>
        <p:txBody>
          <a:bodyPr wrap="square">
            <a:spAutoFit/>
          </a:bodyPr>
          <a:lstStyle/>
          <a:p>
            <a:pPr lvl="0">
              <a:spcBef>
                <a:spcPts val="600"/>
              </a:spcBef>
              <a:defRPr/>
            </a:pPr>
            <a:r>
              <a:rPr lang="es-ES" sz="2000" b="1" dirty="0">
                <a:solidFill>
                  <a:prstClr val="black"/>
                </a:solidFill>
              </a:rPr>
              <a:t>Jak se Bůh rozhodl oslovit všechny tyto lidi? Skrze nás. Tohle je naše "velké poslání."</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F4431EA7-4B44-D2E3-F33D-CC1FC9E39ECD}"/>
              </a:ext>
            </a:extLst>
          </p:cNvPr>
          <p:cNvSpPr txBox="1"/>
          <p:nvPr/>
        </p:nvSpPr>
        <p:spPr>
          <a:xfrm>
            <a:off x="427985" y="1519953"/>
            <a:ext cx="8191500" cy="1015663"/>
          </a:xfrm>
          <a:prstGeom prst="rect">
            <a:avLst/>
          </a:prstGeom>
          <a:noFill/>
        </p:spPr>
        <p:txBody>
          <a:bodyPr wrap="square">
            <a:spAutoFit/>
          </a:bodyPr>
          <a:lstStyle/>
          <a:p>
            <a:pPr lvl="0">
              <a:spcBef>
                <a:spcPts val="600"/>
              </a:spcBef>
              <a:defRPr/>
            </a:pPr>
            <a:r>
              <a:rPr lang="es-ES" sz="2000" b="1" dirty="0">
                <a:solidFill>
                  <a:prstClr val="black"/>
                </a:solidFill>
              </a:rPr>
              <a:t>Bůh se stará o každého, kdo obývá tuto planetu, a "chce, aby byli všichni spaseni a poznali pravdu" (1Tim 2</a:t>
            </a:r>
            <a:r>
              <a:rPr lang="cs-CZ" sz="2000" b="1" dirty="0">
                <a:solidFill>
                  <a:prstClr val="black"/>
                </a:solidFill>
              </a:rPr>
              <a:t>,</a:t>
            </a:r>
            <a:r>
              <a:rPr lang="es-ES" sz="2000" b="1" dirty="0">
                <a:solidFill>
                  <a:prstClr val="black"/>
                </a:solidFill>
              </a:rPr>
              <a:t>4). To zahrnuje jak ty, kteří Ho neznají, tak ty, kteří se po Něm odvrátili od Jeho cest.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8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800" decel="100000"/>
                                        <p:tgtEl>
                                          <p:spTgt spid="11"/>
                                        </p:tgtEl>
                                      </p:cBhvr>
                                    </p:animEffect>
                                    <p:anim calcmode="lin" valueType="num">
                                      <p:cBhvr>
                                        <p:cTn id="20" dur="800" decel="100000" fill="hold"/>
                                        <p:tgtEl>
                                          <p:spTgt spid="11"/>
                                        </p:tgtEl>
                                        <p:attrNameLst>
                                          <p:attrName>style.rotation</p:attrName>
                                        </p:attrNameLst>
                                      </p:cBhvr>
                                      <p:tavLst>
                                        <p:tav tm="0">
                                          <p:val>
                                            <p:fltVal val="-90"/>
                                          </p:val>
                                        </p:tav>
                                        <p:tav tm="100000">
                                          <p:val>
                                            <p:fltVal val="0"/>
                                          </p:val>
                                        </p:tav>
                                      </p:tavLst>
                                    </p:anim>
                                    <p:anim calcmode="lin" valueType="num">
                                      <p:cBhvr>
                                        <p:cTn id="21" dur="800" decel="100000" fill="hold"/>
                                        <p:tgtEl>
                                          <p:spTgt spid="11"/>
                                        </p:tgtEl>
                                        <p:attrNameLst>
                                          <p:attrName>ppt_x</p:attrName>
                                        </p:attrNameLst>
                                      </p:cBhvr>
                                      <p:tavLst>
                                        <p:tav tm="0">
                                          <p:val>
                                            <p:strVal val="#ppt_x+0.4"/>
                                          </p:val>
                                        </p:tav>
                                        <p:tav tm="100000">
                                          <p:val>
                                            <p:strVal val="#ppt_x-0.05"/>
                                          </p:val>
                                        </p:tav>
                                      </p:tavLst>
                                    </p:anim>
                                    <p:anim calcmode="lin" valueType="num">
                                      <p:cBhvr>
                                        <p:cTn id="22" dur="800" decel="100000" fill="hold"/>
                                        <p:tgtEl>
                                          <p:spTgt spid="1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 calcmode="lin" valueType="num">
                                      <p:cBhvr>
                                        <p:cTn id="35" dur="500" fill="hold"/>
                                        <p:tgtEl>
                                          <p:spTgt spid="9"/>
                                        </p:tgtEl>
                                        <p:attrNameLst>
                                          <p:attrName>style.rotation</p:attrName>
                                        </p:attrNameLst>
                                      </p:cBhvr>
                                      <p:tavLst>
                                        <p:tav tm="0">
                                          <p:val>
                                            <p:fltVal val="360"/>
                                          </p:val>
                                        </p:tav>
                                        <p:tav tm="100000">
                                          <p:val>
                                            <p:fltVal val="0"/>
                                          </p:val>
                                        </p:tav>
                                      </p:tavLst>
                                    </p:anim>
                                    <p:animEffect transition="in" filter="fade">
                                      <p:cBhvr>
                                        <p:cTn id="36" dur="500"/>
                                        <p:tgtEl>
                                          <p:spTgt spid="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88"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strVal val="4/3*#ppt_w"/>
                                          </p:val>
                                        </p:tav>
                                        <p:tav tm="100000">
                                          <p:val>
                                            <p:strVal val="#ppt_w"/>
                                          </p:val>
                                        </p:tav>
                                      </p:tavLst>
                                    </p:anim>
                                    <p:anim calcmode="lin" valueType="num">
                                      <p:cBhvr>
                                        <p:cTn id="46" dur="500" fill="hold"/>
                                        <p:tgtEl>
                                          <p:spTgt spid="40"/>
                                        </p:tgtEl>
                                        <p:attrNameLst>
                                          <p:attrName>ppt_h</p:attrName>
                                        </p:attrNameLst>
                                      </p:cBhvr>
                                      <p:tavLst>
                                        <p:tav tm="0">
                                          <p:val>
                                            <p:strVal val="4/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ppt_x</p:attrName>
                                        </p:attrNameLst>
                                      </p:cBhvr>
                                      <p:tavLst>
                                        <p:tav tm="0">
                                          <p:val>
                                            <p:strVal val="#ppt_x-#ppt_w/2"/>
                                          </p:val>
                                        </p:tav>
                                        <p:tav tm="100000">
                                          <p:val>
                                            <p:strVal val="#ppt_x"/>
                                          </p:val>
                                        </p:tav>
                                      </p:tavLst>
                                    </p:anim>
                                    <p:anim calcmode="lin" valueType="num">
                                      <p:cBhvr>
                                        <p:cTn id="55" dur="500" fill="hold"/>
                                        <p:tgtEl>
                                          <p:spTgt spid="17"/>
                                        </p:tgtEl>
                                        <p:attrNameLst>
                                          <p:attrName>ppt_y</p:attrName>
                                        </p:attrNameLst>
                                      </p:cBhvr>
                                      <p:tavLst>
                                        <p:tav tm="0">
                                          <p:val>
                                            <p:strVal val="#ppt_y"/>
                                          </p:val>
                                        </p:tav>
                                        <p:tav tm="100000">
                                          <p:val>
                                            <p:strVal val="#ppt_y"/>
                                          </p:val>
                                        </p:tav>
                                      </p:tavLst>
                                    </p:anim>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288"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strVal val="4/3*#ppt_w"/>
                                          </p:val>
                                        </p:tav>
                                        <p:tav tm="100000">
                                          <p:val>
                                            <p:strVal val="#ppt_w"/>
                                          </p:val>
                                        </p:tav>
                                      </p:tavLst>
                                    </p:anim>
                                    <p:anim calcmode="lin" valueType="num">
                                      <p:cBhvr>
                                        <p:cTn id="67" dur="500" fill="hold"/>
                                        <p:tgtEl>
                                          <p:spTgt spid="33"/>
                                        </p:tgtEl>
                                        <p:attrNameLst>
                                          <p:attrName>ppt_h</p:attrName>
                                        </p:attrNameLst>
                                      </p:cBhvr>
                                      <p:tavLst>
                                        <p:tav tm="0">
                                          <p:val>
                                            <p:strVal val="4/3*#ppt_h"/>
                                          </p:val>
                                        </p:tav>
                                        <p:tav tm="100000">
                                          <p:val>
                                            <p:strVal val="#ppt_h"/>
                                          </p:val>
                                        </p:tav>
                                      </p:tavLst>
                                    </p:anim>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
                                            <p:txEl>
                                              <p:pRg st="2" end="2"/>
                                            </p:txEl>
                                          </p:spTgt>
                                        </p:tgtEl>
                                        <p:attrNameLst>
                                          <p:attrName>style.visibility</p:attrName>
                                        </p:attrNameLst>
                                      </p:cBhvr>
                                      <p:to>
                                        <p:strVal val="visible"/>
                                      </p:to>
                                    </p:set>
                                    <p:animEffect transition="in" filter="wipe(left)">
                                      <p:cBhvr>
                                        <p:cTn id="71" dur="500"/>
                                        <p:tgtEl>
                                          <p:spTgt spid="2">
                                            <p:txEl>
                                              <p:pRg st="2" end="2"/>
                                            </p:txEl>
                                          </p:spTgt>
                                        </p:tgtEl>
                                      </p:cBhvr>
                                    </p:animEffect>
                                  </p:childTnLst>
                                </p:cTn>
                              </p:par>
                            </p:childTnLst>
                          </p:cTn>
                        </p:par>
                        <p:par>
                          <p:cTn id="72" fill="hold">
                            <p:stCondLst>
                              <p:cond delay="1500"/>
                            </p:stCondLst>
                            <p:childTnLst>
                              <p:par>
                                <p:cTn id="73" presetID="17" presetClass="entr" presetSubtype="8"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p:cTn id="75" dur="500" fill="hold"/>
                                        <p:tgtEl>
                                          <p:spTgt spid="20"/>
                                        </p:tgtEl>
                                        <p:attrNameLst>
                                          <p:attrName>ppt_x</p:attrName>
                                        </p:attrNameLst>
                                      </p:cBhvr>
                                      <p:tavLst>
                                        <p:tav tm="0">
                                          <p:val>
                                            <p:strVal val="#ppt_x-#ppt_w/2"/>
                                          </p:val>
                                        </p:tav>
                                        <p:tav tm="100000">
                                          <p:val>
                                            <p:strVal val="#ppt_x"/>
                                          </p:val>
                                        </p:tav>
                                      </p:tavLst>
                                    </p:anim>
                                    <p:anim calcmode="lin" valueType="num">
                                      <p:cBhvr>
                                        <p:cTn id="76" dur="500" fill="hold"/>
                                        <p:tgtEl>
                                          <p:spTgt spid="20"/>
                                        </p:tgtEl>
                                        <p:attrNameLst>
                                          <p:attrName>ppt_y</p:attrName>
                                        </p:attrNameLst>
                                      </p:cBhvr>
                                      <p:tavLst>
                                        <p:tav tm="0">
                                          <p:val>
                                            <p:strVal val="#ppt_y"/>
                                          </p:val>
                                        </p:tav>
                                        <p:tav tm="100000">
                                          <p:val>
                                            <p:strVal val="#ppt_y"/>
                                          </p:val>
                                        </p:tav>
                                      </p:tavLst>
                                    </p:anim>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strVal val="#ppt_h"/>
                                          </p:val>
                                        </p:tav>
                                        <p:tav tm="100000">
                                          <p:val>
                                            <p:strVal val="#ppt_h"/>
                                          </p:val>
                                        </p:tav>
                                      </p:tavLst>
                                    </p:anim>
                                  </p:childTnLst>
                                </p:cTn>
                              </p:par>
                            </p:childTnLst>
                          </p:cTn>
                        </p:par>
                        <p:par>
                          <p:cTn id="79" fill="hold">
                            <p:stCondLst>
                              <p:cond delay="20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2500"/>
                            </p:stCondLst>
                            <p:childTnLst>
                              <p:par>
                                <p:cTn id="84" presetID="17" presetClass="entr" presetSubtype="8" fill="hold" nodeType="after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p:cTn id="86" dur="500" fill="hold"/>
                                        <p:tgtEl>
                                          <p:spTgt spid="26"/>
                                        </p:tgtEl>
                                        <p:attrNameLst>
                                          <p:attrName>ppt_x</p:attrName>
                                        </p:attrNameLst>
                                      </p:cBhvr>
                                      <p:tavLst>
                                        <p:tav tm="0">
                                          <p:val>
                                            <p:strVal val="#ppt_x-#ppt_w/2"/>
                                          </p:val>
                                        </p:tav>
                                        <p:tav tm="100000">
                                          <p:val>
                                            <p:strVal val="#ppt_x"/>
                                          </p:val>
                                        </p:tav>
                                      </p:tavLst>
                                    </p:anim>
                                    <p:anim calcmode="lin" valueType="num">
                                      <p:cBhvr>
                                        <p:cTn id="87" dur="500" fill="hold"/>
                                        <p:tgtEl>
                                          <p:spTgt spid="26"/>
                                        </p:tgtEl>
                                        <p:attrNameLst>
                                          <p:attrName>ppt_y</p:attrName>
                                        </p:attrNameLst>
                                      </p:cBhvr>
                                      <p:tavLst>
                                        <p:tav tm="0">
                                          <p:val>
                                            <p:strVal val="#ppt_y"/>
                                          </p:val>
                                        </p:tav>
                                        <p:tav tm="100000">
                                          <p:val>
                                            <p:strVal val="#ppt_y"/>
                                          </p:val>
                                        </p:tav>
                                      </p:tavLst>
                                    </p:anim>
                                    <p:anim calcmode="lin" valueType="num">
                                      <p:cBhvr>
                                        <p:cTn id="88" dur="500" fill="hold"/>
                                        <p:tgtEl>
                                          <p:spTgt spid="26"/>
                                        </p:tgtEl>
                                        <p:attrNameLst>
                                          <p:attrName>ppt_w</p:attrName>
                                        </p:attrNameLst>
                                      </p:cBhvr>
                                      <p:tavLst>
                                        <p:tav tm="0">
                                          <p:val>
                                            <p:fltVal val="0"/>
                                          </p:val>
                                        </p:tav>
                                        <p:tav tm="100000">
                                          <p:val>
                                            <p:strVal val="#ppt_w"/>
                                          </p:val>
                                        </p:tav>
                                      </p:tavLst>
                                    </p:anim>
                                    <p:anim calcmode="lin" valueType="num">
                                      <p:cBhvr>
                                        <p:cTn id="89" dur="500" fill="hold"/>
                                        <p:tgtEl>
                                          <p:spTgt spid="26"/>
                                        </p:tgtEl>
                                        <p:attrNameLst>
                                          <p:attrName>ppt_h</p:attrName>
                                        </p:attrNameLst>
                                      </p:cBhvr>
                                      <p:tavLst>
                                        <p:tav tm="0">
                                          <p:val>
                                            <p:strVal val="#ppt_h"/>
                                          </p:val>
                                        </p:tav>
                                        <p:tav tm="100000">
                                          <p:val>
                                            <p:strVal val="#ppt_h"/>
                                          </p:val>
                                        </p:tav>
                                      </p:tavLst>
                                    </p:anim>
                                  </p:childTnLst>
                                </p:cTn>
                              </p:par>
                            </p:childTnLst>
                          </p:cTn>
                        </p:par>
                        <p:par>
                          <p:cTn id="90" fill="hold">
                            <p:stCondLst>
                              <p:cond delay="30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3" presetClass="entr" presetSubtype="288"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p:cTn id="98" dur="500" fill="hold"/>
                                        <p:tgtEl>
                                          <p:spTgt spid="37"/>
                                        </p:tgtEl>
                                        <p:attrNameLst>
                                          <p:attrName>ppt_w</p:attrName>
                                        </p:attrNameLst>
                                      </p:cBhvr>
                                      <p:tavLst>
                                        <p:tav tm="0">
                                          <p:val>
                                            <p:strVal val="4/3*#ppt_w"/>
                                          </p:val>
                                        </p:tav>
                                        <p:tav tm="100000">
                                          <p:val>
                                            <p:strVal val="#ppt_w"/>
                                          </p:val>
                                        </p:tav>
                                      </p:tavLst>
                                    </p:anim>
                                    <p:anim calcmode="lin" valueType="num">
                                      <p:cBhvr>
                                        <p:cTn id="99" dur="500" fill="hold"/>
                                        <p:tgtEl>
                                          <p:spTgt spid="37"/>
                                        </p:tgtEl>
                                        <p:attrNameLst>
                                          <p:attrName>ppt_h</p:attrName>
                                        </p:attrNameLst>
                                      </p:cBhvr>
                                      <p:tavLst>
                                        <p:tav tm="0">
                                          <p:val>
                                            <p:strVal val="4/3*#ppt_h"/>
                                          </p:val>
                                        </p:tav>
                                        <p:tav tm="100000">
                                          <p:val>
                                            <p:strVal val="#ppt_h"/>
                                          </p:val>
                                        </p:tav>
                                      </p:tavLst>
                                    </p:anim>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par>
                          <p:cTn id="104" fill="hold">
                            <p:stCondLst>
                              <p:cond delay="1000"/>
                            </p:stCondLst>
                            <p:childTnLst>
                              <p:par>
                                <p:cTn id="105" presetID="17" presetClass="entr" presetSubtype="8" fill="hold" nodeType="after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ppt_x</p:attrName>
                                        </p:attrNameLst>
                                      </p:cBhvr>
                                      <p:tavLst>
                                        <p:tav tm="0">
                                          <p:val>
                                            <p:strVal val="#ppt_x-#ppt_w/2"/>
                                          </p:val>
                                        </p:tav>
                                        <p:tav tm="100000">
                                          <p:val>
                                            <p:strVal val="#ppt_x"/>
                                          </p:val>
                                        </p:tav>
                                      </p:tavLst>
                                    </p:anim>
                                    <p:anim calcmode="lin" valueType="num">
                                      <p:cBhvr>
                                        <p:cTn id="108" dur="500" fill="hold"/>
                                        <p:tgtEl>
                                          <p:spTgt spid="12"/>
                                        </p:tgtEl>
                                        <p:attrNameLst>
                                          <p:attrName>ppt_y</p:attrName>
                                        </p:attrNameLst>
                                      </p:cBhvr>
                                      <p:tavLst>
                                        <p:tav tm="0">
                                          <p:val>
                                            <p:strVal val="#ppt_y"/>
                                          </p:val>
                                        </p:tav>
                                        <p:tav tm="100000">
                                          <p:val>
                                            <p:strVal val="#ppt_y"/>
                                          </p:val>
                                        </p:tav>
                                      </p:tavLst>
                                    </p:anim>
                                    <p:anim calcmode="lin" valueType="num">
                                      <p:cBhvr>
                                        <p:cTn id="109" dur="500" fill="hold"/>
                                        <p:tgtEl>
                                          <p:spTgt spid="12"/>
                                        </p:tgtEl>
                                        <p:attrNameLst>
                                          <p:attrName>ppt_w</p:attrName>
                                        </p:attrNameLst>
                                      </p:cBhvr>
                                      <p:tavLst>
                                        <p:tav tm="0">
                                          <p:val>
                                            <p:fltVal val="0"/>
                                          </p:val>
                                        </p:tav>
                                        <p:tav tm="100000">
                                          <p:val>
                                            <p:strVal val="#ppt_w"/>
                                          </p:val>
                                        </p:tav>
                                      </p:tavLst>
                                    </p:anim>
                                    <p:anim calcmode="lin" valueType="num">
                                      <p:cBhvr>
                                        <p:cTn id="110" dur="500" fill="hold"/>
                                        <p:tgtEl>
                                          <p:spTgt spid="12"/>
                                        </p:tgtEl>
                                        <p:attrNameLst>
                                          <p:attrName>ppt_h</p:attrName>
                                        </p:attrNameLst>
                                      </p:cBhvr>
                                      <p:tavLst>
                                        <p:tav tm="0">
                                          <p:val>
                                            <p:strVal val="#ppt_h"/>
                                          </p:val>
                                        </p:tav>
                                        <p:tav tm="100000">
                                          <p:val>
                                            <p:strVal val="#ppt_h"/>
                                          </p:val>
                                        </p:tav>
                                      </p:tavLst>
                                    </p:anim>
                                  </p:childTnLst>
                                </p:cTn>
                              </p:par>
                            </p:childTnLst>
                          </p:cTn>
                        </p:par>
                        <p:par>
                          <p:cTn id="111" fill="hold">
                            <p:stCondLst>
                              <p:cond delay="1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2000"/>
                            </p:stCondLst>
                            <p:childTnLst>
                              <p:par>
                                <p:cTn id="116" presetID="17" presetClass="entr" presetSubtype="8" fill="hold"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p:cTn id="118" dur="500" fill="hold"/>
                                        <p:tgtEl>
                                          <p:spTgt spid="21"/>
                                        </p:tgtEl>
                                        <p:attrNameLst>
                                          <p:attrName>ppt_x</p:attrName>
                                        </p:attrNameLst>
                                      </p:cBhvr>
                                      <p:tavLst>
                                        <p:tav tm="0">
                                          <p:val>
                                            <p:strVal val="#ppt_x-#ppt_w/2"/>
                                          </p:val>
                                        </p:tav>
                                        <p:tav tm="100000">
                                          <p:val>
                                            <p:strVal val="#ppt_x"/>
                                          </p:val>
                                        </p:tav>
                                      </p:tavLst>
                                    </p:anim>
                                    <p:anim calcmode="lin" valueType="num">
                                      <p:cBhvr>
                                        <p:cTn id="119" dur="500" fill="hold"/>
                                        <p:tgtEl>
                                          <p:spTgt spid="21"/>
                                        </p:tgtEl>
                                        <p:attrNameLst>
                                          <p:attrName>ppt_y</p:attrName>
                                        </p:attrNameLst>
                                      </p:cBhvr>
                                      <p:tavLst>
                                        <p:tav tm="0">
                                          <p:val>
                                            <p:strVal val="#ppt_y"/>
                                          </p:val>
                                        </p:tav>
                                        <p:tav tm="100000">
                                          <p:val>
                                            <p:strVal val="#ppt_y"/>
                                          </p:val>
                                        </p:tav>
                                      </p:tavLst>
                                    </p:anim>
                                    <p:anim calcmode="lin" valueType="num">
                                      <p:cBhvr>
                                        <p:cTn id="120" dur="500" fill="hold"/>
                                        <p:tgtEl>
                                          <p:spTgt spid="21"/>
                                        </p:tgtEl>
                                        <p:attrNameLst>
                                          <p:attrName>ppt_w</p:attrName>
                                        </p:attrNameLst>
                                      </p:cBhvr>
                                      <p:tavLst>
                                        <p:tav tm="0">
                                          <p:val>
                                            <p:fltVal val="0"/>
                                          </p:val>
                                        </p:tav>
                                        <p:tav tm="100000">
                                          <p:val>
                                            <p:strVal val="#ppt_w"/>
                                          </p:val>
                                        </p:tav>
                                      </p:tavLst>
                                    </p:anim>
                                    <p:anim calcmode="lin" valueType="num">
                                      <p:cBhvr>
                                        <p:cTn id="121" dur="500" fill="hold"/>
                                        <p:tgtEl>
                                          <p:spTgt spid="21"/>
                                        </p:tgtEl>
                                        <p:attrNameLst>
                                          <p:attrName>ppt_h</p:attrName>
                                        </p:attrNameLst>
                                      </p:cBhvr>
                                      <p:tavLst>
                                        <p:tav tm="0">
                                          <p:val>
                                            <p:strVal val="#ppt_h"/>
                                          </p:val>
                                        </p:tav>
                                        <p:tav tm="100000">
                                          <p:val>
                                            <p:strVal val="#ppt_h"/>
                                          </p:val>
                                        </p:tav>
                                      </p:tavLst>
                                    </p:anim>
                                  </p:childTnLst>
                                </p:cTn>
                              </p:par>
                            </p:childTnLst>
                          </p:cTn>
                        </p:par>
                        <p:par>
                          <p:cTn id="122" fill="hold">
                            <p:stCondLst>
                              <p:cond delay="2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E2429B-4CE5-0178-556C-927D8179D3EE}"/>
              </a:ext>
            </a:extLst>
          </p:cNvPr>
          <p:cNvSpPr txBox="1"/>
          <p:nvPr/>
        </p:nvSpPr>
        <p:spPr>
          <a:xfrm>
            <a:off x="0" y="190550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5"/>
              </a:contourClr>
            </a:sp3d>
          </a:bodyPr>
          <a:lstStyle/>
          <a:p>
            <a:pPr algn="ctr"/>
            <a:r>
              <a:rPr lang="es-ES" sz="8800" b="1" spc="600" dirty="0">
                <a:ln w="15875">
                  <a:noFill/>
                  <a:prstDash val="solid"/>
                </a:ln>
                <a:solidFill>
                  <a:srgbClr val="FFFFFF"/>
                </a:solidFill>
                <a:effectLst>
                  <a:outerShdw blurRad="38100" dist="22860" dir="5400000" algn="tl" rotWithShape="0">
                    <a:srgbClr val="000000">
                      <a:alpha val="30000"/>
                    </a:srgbClr>
                  </a:outerShdw>
                </a:effectLst>
              </a:rPr>
              <a:t>CO BYCHOM MĚLI SDÍLET?</a:t>
            </a:r>
          </a:p>
        </p:txBody>
      </p:sp>
    </p:spTree>
    <p:extLst>
      <p:ext uri="{BB962C8B-B14F-4D97-AF65-F5344CB8AC3E}">
        <p14:creationId xmlns:p14="http://schemas.microsoft.com/office/powerpoint/2010/main" val="37539815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F7438DB5-6B21-2793-F09B-0023B1B908BF}"/>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40D9DDA-20EF-5589-29DE-B6989682B541}"/>
              </a:ext>
            </a:extLst>
          </p:cNvPr>
          <p:cNvSpPr txBox="1"/>
          <p:nvPr/>
        </p:nvSpPr>
        <p:spPr>
          <a:xfrm>
            <a:off x="2802834" y="0"/>
            <a:ext cx="9389165"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es-ES" sz="4400" b="1" dirty="0">
                <a:ln/>
                <a:solidFill>
                  <a:schemeClr val="accent2">
                    <a:lumMod val="75000"/>
                  </a:schemeClr>
                </a:solidFill>
                <a:effectLst>
                  <a:outerShdw blurRad="50800" dist="50800" dir="3300000" algn="ctr" rotWithShape="0">
                    <a:schemeClr val="bg1">
                      <a:alpha val="68000"/>
                    </a:schemeClr>
                  </a:outerShdw>
                </a:effectLst>
              </a:rPr>
              <a:t>VELKÉ POSL</a:t>
            </a:r>
            <a:r>
              <a:rPr lang="cs-CZ" sz="4400" b="1" dirty="0">
                <a:ln/>
                <a:solidFill>
                  <a:schemeClr val="accent2">
                    <a:lumMod val="75000"/>
                  </a:schemeClr>
                </a:solidFill>
                <a:effectLst>
                  <a:outerShdw blurRad="50800" dist="50800" dir="3300000" algn="ctr" rotWithShape="0">
                    <a:schemeClr val="bg1">
                      <a:alpha val="68000"/>
                    </a:schemeClr>
                  </a:outerShdw>
                </a:effectLst>
              </a:rPr>
              <a:t>ÁN</a:t>
            </a:r>
            <a:r>
              <a:rPr lang="es-ES" sz="4400" b="1" dirty="0">
                <a:ln/>
                <a:solidFill>
                  <a:schemeClr val="accent2">
                    <a:lumMod val="75000"/>
                  </a:schemeClr>
                </a:solidFill>
                <a:effectLst>
                  <a:outerShdw blurRad="50800" dist="50800" dir="3300000" algn="ctr" rotWithShape="0">
                    <a:schemeClr val="bg1">
                      <a:alpha val="68000"/>
                    </a:schemeClr>
                  </a:outerShdw>
                </a:effectLst>
              </a:rPr>
              <a:t>Í</a:t>
            </a:r>
          </a:p>
        </p:txBody>
      </p:sp>
      <p:sp>
        <p:nvSpPr>
          <p:cNvPr id="5" name="CuadroTexto 4">
            <a:extLst>
              <a:ext uri="{FF2B5EF4-FFF2-40B4-BE49-F238E27FC236}">
                <a16:creationId xmlns:a16="http://schemas.microsoft.com/office/drawing/2014/main" id="{D45AFB70-95FA-DEB3-96F3-E0B8898C211E}"/>
              </a:ext>
            </a:extLst>
          </p:cNvPr>
          <p:cNvSpPr txBox="1"/>
          <p:nvPr/>
        </p:nvSpPr>
        <p:spPr>
          <a:xfrm>
            <a:off x="3167062" y="685682"/>
            <a:ext cx="85248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a:t>
            </a:r>
            <a:r>
              <a:rPr lang="cs-CZ" b="1" dirty="0">
                <a:solidFill>
                  <a:schemeClr val="accent6">
                    <a:lumMod val="75000"/>
                  </a:schemeClr>
                </a:solidFill>
                <a:latin typeface="Comic Sans MS" panose="030F0702030302020204" pitchFamily="66" charset="0"/>
              </a:rPr>
              <a:t>Jděte ke všem národům a získávejte mi učedníky, křtěte je ve jméno Otce i Syna i Ducha svatého</a:t>
            </a:r>
            <a:r>
              <a:rPr lang="es-ES" b="1" dirty="0">
                <a:solidFill>
                  <a:schemeClr val="accent6">
                    <a:lumMod val="75000"/>
                  </a:schemeClr>
                </a:solidFill>
                <a:latin typeface="Comic Sans MS" panose="030F0702030302020204" pitchFamily="66" charset="0"/>
              </a:rPr>
              <a:t>” </a:t>
            </a:r>
            <a:r>
              <a:rPr lang="es-ES" sz="1400" b="1" dirty="0">
                <a:solidFill>
                  <a:schemeClr val="accent6">
                    <a:lumMod val="75000"/>
                  </a:schemeClr>
                </a:solidFill>
                <a:latin typeface="Comic Sans MS" panose="030F0702030302020204" pitchFamily="66" charset="0"/>
              </a:rPr>
              <a:t>(Mato</a:t>
            </a:r>
            <a:r>
              <a:rPr lang="cs-CZ" sz="1400" b="1" dirty="0" err="1">
                <a:solidFill>
                  <a:schemeClr val="accent6">
                    <a:lumMod val="75000"/>
                  </a:schemeClr>
                </a:solidFill>
                <a:latin typeface="Comic Sans MS" panose="030F0702030302020204" pitchFamily="66" charset="0"/>
              </a:rPr>
              <a:t>uš</a:t>
            </a:r>
            <a:r>
              <a:rPr lang="es-ES" sz="1400" b="1" dirty="0">
                <a:solidFill>
                  <a:schemeClr val="accent6">
                    <a:lumMod val="75000"/>
                  </a:schemeClr>
                </a:solidFill>
                <a:latin typeface="Comic Sans MS" panose="030F0702030302020204" pitchFamily="66" charset="0"/>
              </a:rPr>
              <a:t> 28</a:t>
            </a:r>
            <a:r>
              <a:rPr lang="cs-CZ" sz="1400" b="1" dirty="0">
                <a:solidFill>
                  <a:schemeClr val="accent6">
                    <a:lumMod val="75000"/>
                  </a:schemeClr>
                </a:solidFill>
                <a:latin typeface="Comic Sans MS" panose="030F0702030302020204" pitchFamily="66" charset="0"/>
              </a:rPr>
              <a:t>,</a:t>
            </a:r>
            <a:r>
              <a:rPr lang="es-ES" sz="1400" b="1" dirty="0">
                <a:solidFill>
                  <a:schemeClr val="accent6">
                    <a:lumMod val="75000"/>
                  </a:schemeClr>
                </a:solidFill>
                <a:latin typeface="Comic Sans MS" panose="030F0702030302020204" pitchFamily="66" charset="0"/>
              </a:rPr>
              <a:t>19)</a:t>
            </a:r>
          </a:p>
        </p:txBody>
      </p:sp>
      <p:sp>
        <p:nvSpPr>
          <p:cNvPr id="6" name="CuadroTexto 5">
            <a:extLst>
              <a:ext uri="{FF2B5EF4-FFF2-40B4-BE49-F238E27FC236}">
                <a16:creationId xmlns:a16="http://schemas.microsoft.com/office/drawing/2014/main" id="{CBD03547-B7B0-FA5F-42A3-9ABB42E5C9B6}"/>
              </a:ext>
            </a:extLst>
          </p:cNvPr>
          <p:cNvSpPr txBox="1"/>
          <p:nvPr/>
        </p:nvSpPr>
        <p:spPr>
          <a:xfrm>
            <a:off x="2412304" y="1479450"/>
            <a:ext cx="6769796" cy="1015663"/>
          </a:xfrm>
          <a:prstGeom prst="rect">
            <a:avLst/>
          </a:prstGeom>
          <a:noFill/>
        </p:spPr>
        <p:txBody>
          <a:bodyPr wrap="square" rtlCol="0">
            <a:spAutoFit/>
          </a:bodyPr>
          <a:lstStyle/>
          <a:p>
            <a:pPr>
              <a:spcBef>
                <a:spcPts val="600"/>
              </a:spcBef>
            </a:pPr>
            <a:r>
              <a:rPr lang="es-ES" sz="2000" b="1" dirty="0"/>
              <a:t>"Jdi... všem národům" bylo přikázání, které Ježíš dal lidem, kteří se shromáždili, aby ho viděli po jeho vzkříšení (Mat 28</a:t>
            </a:r>
            <a:r>
              <a:rPr lang="cs-CZ" sz="2000" b="1" dirty="0"/>
              <a:t>,</a:t>
            </a:r>
            <a:r>
              <a:rPr lang="es-ES" sz="2000" b="1" dirty="0"/>
              <a:t>18-19a).</a:t>
            </a:r>
          </a:p>
        </p:txBody>
      </p:sp>
      <p:pic>
        <p:nvPicPr>
          <p:cNvPr id="4" name="Imagen 3">
            <a:extLst>
              <a:ext uri="{FF2B5EF4-FFF2-40B4-BE49-F238E27FC236}">
                <a16:creationId xmlns:a16="http://schemas.microsoft.com/office/drawing/2014/main" id="{900FE6BA-A690-23AA-B385-1848D243BA5B}"/>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209549" y="122753"/>
            <a:ext cx="2133903" cy="3163372"/>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E89508C-BD11-54BD-C8AE-09BA7B4A281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9250952" y="1545133"/>
            <a:ext cx="2753129" cy="2893693"/>
          </a:xfrm>
          <a:prstGeom prst="rect">
            <a:avLst/>
          </a:prstGeom>
          <a:ln w="38100" cap="sq">
            <a:solidFill>
              <a:srgbClr val="485B7D"/>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68984CCF-D5DF-EDB0-40FF-727550677BA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209549" y="3508789"/>
            <a:ext cx="2133903" cy="3157141"/>
          </a:xfrm>
          <a:prstGeom prst="rect">
            <a:avLst/>
          </a:prstGeom>
          <a:solidFill>
            <a:srgbClr val="FFFFFF">
              <a:shade val="85000"/>
            </a:srgbClr>
          </a:solidFill>
          <a:ln w="88900" cap="sq">
            <a:solidFill>
              <a:srgbClr val="B54009"/>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832285DB-A4A6-7759-2529-5610539322BB}"/>
              </a:ext>
            </a:extLst>
          </p:cNvPr>
          <p:cNvGrpSpPr/>
          <p:nvPr/>
        </p:nvGrpSpPr>
        <p:grpSpPr>
          <a:xfrm>
            <a:off x="7475927" y="4611632"/>
            <a:ext cx="4546280" cy="2149999"/>
            <a:chOff x="6055366" y="4823910"/>
            <a:chExt cx="4039348" cy="1910264"/>
          </a:xfrm>
          <a:effectLst>
            <a:outerShdw blurRad="50800" dist="38100" dir="2700000" algn="tl" rotWithShape="0">
              <a:prstClr val="black">
                <a:alpha val="40000"/>
              </a:prstClr>
            </a:outerShdw>
          </a:effectLst>
        </p:grpSpPr>
        <p:pic>
          <p:nvPicPr>
            <p:cNvPr id="17" name="Imagen 16">
              <a:extLst>
                <a:ext uri="{FF2B5EF4-FFF2-40B4-BE49-F238E27FC236}">
                  <a16:creationId xmlns:a16="http://schemas.microsoft.com/office/drawing/2014/main" id="{BCC12EDE-1E42-1BC8-AE51-286B0443CA50}"/>
                </a:ext>
              </a:extLst>
            </p:cNvPr>
            <p:cNvPicPr>
              <a:picLocks noChangeAspect="1"/>
            </p:cNvPicPr>
            <p:nvPr/>
          </p:nvPicPr>
          <p:blipFill>
            <a:blip r:embed="rId7" cstate="hqprint">
              <a:extLst>
                <a:ext uri="{28A0092B-C50C-407E-A947-70E740481C1C}">
                  <a14:useLocalDpi xmlns:a14="http://schemas.microsoft.com/office/drawing/2010/main"/>
                </a:ext>
              </a:extLst>
            </a:blip>
            <a:srcRect/>
            <a:stretch>
              <a:fillRect/>
            </a:stretch>
          </p:blipFill>
          <p:spPr>
            <a:xfrm>
              <a:off x="6055366" y="4823910"/>
              <a:ext cx="4039348" cy="1910264"/>
            </a:xfrm>
            <a:prstGeom prst="rect">
              <a:avLst/>
            </a:prstGeom>
            <a:ln>
              <a:noFill/>
            </a:ln>
            <a:effectLst>
              <a:outerShdw blurRad="190500" algn="tl" rotWithShape="0">
                <a:srgbClr val="000000">
                  <a:alpha val="70000"/>
                </a:srgbClr>
              </a:outerShdw>
            </a:effectLst>
          </p:spPr>
        </p:pic>
        <p:pic>
          <p:nvPicPr>
            <p:cNvPr id="8" name="Imagen 7">
              <a:extLst>
                <a:ext uri="{FF2B5EF4-FFF2-40B4-BE49-F238E27FC236}">
                  <a16:creationId xmlns:a16="http://schemas.microsoft.com/office/drawing/2014/main" id="{62E0F21D-CF79-2568-C4A6-0169DB7F8AE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63028" y="4907113"/>
              <a:ext cx="700356" cy="583994"/>
            </a:xfrm>
            <a:prstGeom prst="rect">
              <a:avLst/>
            </a:prstGeom>
          </p:spPr>
        </p:pic>
      </p:grpSp>
      <p:sp>
        <p:nvSpPr>
          <p:cNvPr id="20" name="CuadroTexto 19">
            <a:extLst>
              <a:ext uri="{FF2B5EF4-FFF2-40B4-BE49-F238E27FC236}">
                <a16:creationId xmlns:a16="http://schemas.microsoft.com/office/drawing/2014/main" id="{3F0D98D7-3CA3-312B-21BD-8B49D4A51294}"/>
              </a:ext>
            </a:extLst>
          </p:cNvPr>
          <p:cNvSpPr txBox="1"/>
          <p:nvPr/>
        </p:nvSpPr>
        <p:spPr>
          <a:xfrm>
            <a:off x="2440879" y="4495660"/>
            <a:ext cx="4988621" cy="1938992"/>
          </a:xfrm>
          <a:prstGeom prst="rect">
            <a:avLst/>
          </a:prstGeom>
          <a:noFill/>
        </p:spPr>
        <p:txBody>
          <a:bodyPr wrap="square">
            <a:spAutoFit/>
          </a:bodyPr>
          <a:lstStyle/>
          <a:p>
            <a:pPr>
              <a:spcBef>
                <a:spcPts val="600"/>
              </a:spcBef>
            </a:pPr>
            <a:r>
              <a:rPr lang="es-ES" sz="2000" b="1" dirty="0"/>
              <a:t>Stejně jako Petr a Jan „</a:t>
            </a:r>
            <a:r>
              <a:rPr lang="cs-CZ" sz="2000" b="1" dirty="0"/>
              <a:t>o tom, co jsme viděli a slyšeli, nemůžeme mlčet</a:t>
            </a:r>
            <a:r>
              <a:rPr lang="es-ES" sz="2000" b="1" dirty="0"/>
              <a:t>" (Skutky 4:20). Můžeme to říct z kazatelny, křičet na ulicích, přes sociální sítě nebo prostě sdílet své vlastní svědectví s někým. Všichni jsme zapojeni.</a:t>
            </a:r>
          </a:p>
        </p:txBody>
      </p:sp>
      <p:sp>
        <p:nvSpPr>
          <p:cNvPr id="7" name="CuadroTexto 6">
            <a:extLst>
              <a:ext uri="{FF2B5EF4-FFF2-40B4-BE49-F238E27FC236}">
                <a16:creationId xmlns:a16="http://schemas.microsoft.com/office/drawing/2014/main" id="{0E479DA4-CD49-5E3F-0143-06F611B0F7A3}"/>
              </a:ext>
            </a:extLst>
          </p:cNvPr>
          <p:cNvSpPr txBox="1"/>
          <p:nvPr/>
        </p:nvSpPr>
        <p:spPr>
          <a:xfrm>
            <a:off x="2412304" y="3490256"/>
            <a:ext cx="6769796" cy="1015663"/>
          </a:xfrm>
          <a:prstGeom prst="rect">
            <a:avLst/>
          </a:prstGeom>
          <a:noFill/>
        </p:spPr>
        <p:txBody>
          <a:bodyPr wrap="square">
            <a:spAutoFit/>
          </a:bodyPr>
          <a:lstStyle/>
          <a:p>
            <a:pPr lvl="0">
              <a:spcBef>
                <a:spcPts val="600"/>
              </a:spcBef>
              <a:defRPr/>
            </a:pPr>
            <a:r>
              <a:rPr lang="es-ES" sz="2000" b="1" dirty="0">
                <a:solidFill>
                  <a:prstClr val="black"/>
                </a:solidFill>
              </a:rPr>
              <a:t>Tito učedníci pak učili ostatní učedníky... a tak dále po dva tisíce let... Dodnes. Nyní jsme to my, kdo přijímá Ježíšův příkaz.</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97E0E246-6807-F908-5EFA-FF22D605225E}"/>
              </a:ext>
            </a:extLst>
          </p:cNvPr>
          <p:cNvSpPr txBox="1"/>
          <p:nvPr/>
        </p:nvSpPr>
        <p:spPr>
          <a:xfrm>
            <a:off x="2412304" y="2484853"/>
            <a:ext cx="6838648" cy="1015663"/>
          </a:xfrm>
          <a:prstGeom prst="rect">
            <a:avLst/>
          </a:prstGeom>
          <a:noFill/>
        </p:spPr>
        <p:txBody>
          <a:bodyPr wrap="square">
            <a:spAutoFit/>
          </a:bodyPr>
          <a:lstStyle/>
          <a:p>
            <a:pPr lvl="0">
              <a:spcBef>
                <a:spcPts val="600"/>
              </a:spcBef>
              <a:defRPr/>
            </a:pPr>
            <a:r>
              <a:rPr lang="es-ES" sz="2000" b="1" dirty="0">
                <a:solidFill>
                  <a:prstClr val="black"/>
                </a:solidFill>
              </a:rPr>
              <a:t>Co museli udělat? Měli jít a učinit učedníky. To znamená, že kontaktovat lidi, křtít je a učit je být učedníky Ježíše (Mat 28</a:t>
            </a:r>
            <a:r>
              <a:rPr lang="cs-CZ" sz="2000" b="1" dirty="0">
                <a:solidFill>
                  <a:prstClr val="black"/>
                </a:solidFill>
              </a:rPr>
              <a:t>,</a:t>
            </a:r>
            <a:r>
              <a:rPr lang="es-ES" sz="2000" b="1" dirty="0">
                <a:solidFill>
                  <a:prstClr val="black"/>
                </a:solidFill>
              </a:rPr>
              <a:t>19-20).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2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vertical)">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900" decel="100000" fill="hold"/>
                                        <p:tgtEl>
                                          <p:spTgt spid="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1+#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1+#ppt_w/2"/>
                                          </p:val>
                                        </p:tav>
                                        <p:tav tm="100000">
                                          <p:val>
                                            <p:strVal val="#ppt_x"/>
                                          </p:val>
                                        </p:tav>
                                      </p:tavLst>
                                    </p:anim>
                                    <p:anim calcmode="lin" valueType="num">
                                      <p:cBhvr additive="base">
                                        <p:cTn id="5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D00A8F-39F2-EEA3-E272-125414AA1BE1}"/>
              </a:ext>
            </a:extLst>
          </p:cNvPr>
          <p:cNvSpPr txBox="1"/>
          <p:nvPr/>
        </p:nvSpPr>
        <p:spPr>
          <a:xfrm>
            <a:off x="0" y="2028616"/>
            <a:ext cx="12192000" cy="2800767"/>
          </a:xfrm>
          <a:prstGeom prst="rect">
            <a:avLst/>
          </a:prstGeom>
          <a:noFill/>
        </p:spPr>
        <p:txBody>
          <a:bodyPr wrap="square">
            <a:spAutoFit/>
            <a:scene3d>
              <a:camera prst="orthographicFront"/>
              <a:lightRig rig="threePt" dir="t"/>
            </a:scene3d>
            <a:sp3d extrusionH="57150" contourW="38100">
              <a:bevelT w="82550" h="38100" prst="coolSlant"/>
              <a:contourClr>
                <a:schemeClr val="accent6">
                  <a:lumMod val="50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es-ES" dirty="0"/>
              <a:t>JAK </a:t>
            </a:r>
            <a:r>
              <a:rPr lang="cs-CZ" dirty="0"/>
              <a:t>JE </a:t>
            </a:r>
            <a:r>
              <a:rPr lang="es-ES" dirty="0"/>
              <a:t>MŮŽEME SDÍLET?</a:t>
            </a:r>
          </a:p>
        </p:txBody>
      </p:sp>
    </p:spTree>
    <p:extLst>
      <p:ext uri="{BB962C8B-B14F-4D97-AF65-F5344CB8AC3E}">
        <p14:creationId xmlns:p14="http://schemas.microsoft.com/office/powerpoint/2010/main" val="1647600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5AF4127C-7AD2-70E3-3D74-6F7FDA3BCAAB}"/>
              </a:ext>
            </a:extLst>
          </p:cNvPr>
          <p:cNvSpPr>
            <a:spLocks noGrp="1" noRot="1" noMove="1" noResize="1" noEditPoints="1" noAdjustHandles="1" noChangeArrowheads="1" noChangeShapeType="1"/>
          </p:cNvSpPr>
          <p:nvPr/>
        </p:nvSpPr>
        <p:spPr>
          <a:xfrm>
            <a:off x="0" y="0"/>
            <a:ext cx="12192000" cy="140987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69B0983-D3D3-5AC3-B23A-E831A884AB20}"/>
              </a:ext>
            </a:extLst>
          </p:cNvPr>
          <p:cNvSpPr txBox="1"/>
          <p:nvPr/>
        </p:nvSpPr>
        <p:spPr>
          <a:xfrm>
            <a:off x="0" y="0"/>
            <a:ext cx="12191999" cy="769441"/>
          </a:xfrm>
          <a:prstGeom prst="rect">
            <a:avLst/>
          </a:prstGeom>
          <a:noFill/>
        </p:spPr>
        <p:txBody>
          <a:bodyPr wrap="square">
            <a:spAutoFit/>
          </a:bodyPr>
          <a:lstStyle/>
          <a:p>
            <a:pPr algn="ctr"/>
            <a:r>
              <a:rPr lang="es-ES" sz="4400" b="1" spc="6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7030A0"/>
                  </a:outerShdw>
                </a:effectLst>
              </a:rPr>
              <a:t>NAPODOBOVÁNÍ JEŽÍŠE</a:t>
            </a:r>
          </a:p>
        </p:txBody>
      </p:sp>
      <p:sp>
        <p:nvSpPr>
          <p:cNvPr id="5" name="CuadroTexto 4">
            <a:extLst>
              <a:ext uri="{FF2B5EF4-FFF2-40B4-BE49-F238E27FC236}">
                <a16:creationId xmlns:a16="http://schemas.microsoft.com/office/drawing/2014/main" id="{A5E3C8AA-46D6-50C7-77AB-06C5F8B6FD5D}"/>
              </a:ext>
            </a:extLst>
          </p:cNvPr>
          <p:cNvSpPr txBox="1"/>
          <p:nvPr/>
        </p:nvSpPr>
        <p:spPr>
          <a:xfrm>
            <a:off x="1062037" y="723886"/>
            <a:ext cx="10067924" cy="646331"/>
          </a:xfrm>
          <a:prstGeom prst="rect">
            <a:avLst/>
          </a:prstGeom>
          <a:noFill/>
        </p:spPr>
        <p:txBody>
          <a:bodyPr wrap="square">
            <a:spAutoFit/>
          </a:bodyPr>
          <a:lstStyle/>
          <a:p>
            <a:pPr algn="ctr"/>
            <a:r>
              <a:rPr lang="es-ES" b="1" dirty="0">
                <a:solidFill>
                  <a:srgbClr val="FFFF99"/>
                </a:solidFill>
                <a:effectLst>
                  <a:outerShdw blurRad="38100" dist="25400" dir="2700000" algn="tl">
                    <a:srgbClr val="000000"/>
                  </a:outerShdw>
                </a:effectLst>
                <a:latin typeface="Comic Sans MS" panose="030F0702030302020204" pitchFamily="66" charset="0"/>
              </a:rPr>
              <a:t>“</a:t>
            </a:r>
            <a:r>
              <a:rPr lang="cs-CZ" b="1" dirty="0">
                <a:solidFill>
                  <a:srgbClr val="FFFF99"/>
                </a:solidFill>
                <a:effectLst>
                  <a:outerShdw blurRad="38100" dist="25400" dir="2700000" algn="tl">
                    <a:srgbClr val="000000"/>
                  </a:outerShdw>
                </a:effectLst>
                <a:latin typeface="Comic Sans MS" panose="030F0702030302020204" pitchFamily="66" charset="0"/>
              </a:rPr>
              <a:t>Vždyť nás má ve své moci láska Kristova – nás, kteří jsme pochopili,                                  že jeden zemřel za všechny</a:t>
            </a:r>
            <a:r>
              <a:rPr lang="es-ES" b="1" dirty="0">
                <a:solidFill>
                  <a:srgbClr val="FFFF99"/>
                </a:solidFill>
                <a:effectLst>
                  <a:outerShdw blurRad="38100" dist="25400" dir="2700000" algn="tl">
                    <a:srgbClr val="000000"/>
                  </a:outerShdw>
                </a:effectLst>
                <a:latin typeface="Comic Sans MS" panose="030F0702030302020204" pitchFamily="66" charset="0"/>
              </a:rPr>
              <a:t>” </a:t>
            </a:r>
            <a:r>
              <a:rPr lang="es-ES" sz="1400" b="1" dirty="0">
                <a:solidFill>
                  <a:srgbClr val="FFFF99"/>
                </a:solidFill>
                <a:effectLst>
                  <a:outerShdw blurRad="38100" dist="25400" dir="2700000" algn="tl">
                    <a:srgbClr val="000000"/>
                  </a:outerShdw>
                </a:effectLst>
                <a:latin typeface="Comic Sans MS" panose="030F0702030302020204" pitchFamily="66" charset="0"/>
              </a:rPr>
              <a:t>(2</a:t>
            </a:r>
            <a:r>
              <a:rPr lang="cs-CZ" sz="1400" b="1" dirty="0">
                <a:solidFill>
                  <a:srgbClr val="FFFF99"/>
                </a:solidFill>
                <a:effectLst>
                  <a:outerShdw blurRad="38100" dist="25400" dir="2700000" algn="tl">
                    <a:srgbClr val="000000"/>
                  </a:outerShdw>
                </a:effectLst>
                <a:latin typeface="Comic Sans MS" panose="030F0702030302020204" pitchFamily="66" charset="0"/>
              </a:rPr>
              <a:t>. list Korintským</a:t>
            </a:r>
            <a:r>
              <a:rPr lang="es-ES" sz="1400" b="1" dirty="0">
                <a:solidFill>
                  <a:srgbClr val="FFFF99"/>
                </a:solidFill>
                <a:effectLst>
                  <a:outerShdw blurRad="38100" dist="25400" dir="2700000" algn="tl">
                    <a:srgbClr val="000000"/>
                  </a:outerShdw>
                </a:effectLst>
                <a:latin typeface="Comic Sans MS" panose="030F0702030302020204" pitchFamily="66" charset="0"/>
              </a:rPr>
              <a:t> 5</a:t>
            </a:r>
            <a:r>
              <a:rPr lang="cs-CZ" sz="1400" b="1" dirty="0">
                <a:solidFill>
                  <a:srgbClr val="FFFF99"/>
                </a:solidFill>
                <a:effectLst>
                  <a:outerShdw blurRad="38100" dist="25400" dir="2700000" algn="tl">
                    <a:srgbClr val="000000"/>
                  </a:outerShdw>
                </a:effectLst>
                <a:latin typeface="Comic Sans MS" panose="030F0702030302020204" pitchFamily="66" charset="0"/>
              </a:rPr>
              <a:t>,</a:t>
            </a:r>
            <a:r>
              <a:rPr lang="es-ES" sz="1400" b="1" dirty="0">
                <a:solidFill>
                  <a:srgbClr val="FFFF99"/>
                </a:solidFill>
                <a:effectLst>
                  <a:outerShdw blurRad="38100" dist="25400" dir="2700000" algn="tl">
                    <a:srgbClr val="000000"/>
                  </a:outerShdw>
                </a:effectLst>
                <a:latin typeface="Comic Sans MS" panose="030F0702030302020204" pitchFamily="66" charset="0"/>
              </a:rPr>
              <a:t>14a)</a:t>
            </a:r>
            <a:endParaRPr lang="es-ES" b="1" dirty="0">
              <a:solidFill>
                <a:srgbClr val="FFFF99"/>
              </a:solidFill>
              <a:effectLst>
                <a:outerShdw blurRad="38100" dist="254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78A6810-60FB-6F95-AF29-D95584B59CC8}"/>
              </a:ext>
            </a:extLst>
          </p:cNvPr>
          <p:cNvSpPr txBox="1"/>
          <p:nvPr/>
        </p:nvSpPr>
        <p:spPr>
          <a:xfrm>
            <a:off x="156862" y="1443632"/>
            <a:ext cx="7655295" cy="400110"/>
          </a:xfrm>
          <a:prstGeom prst="rect">
            <a:avLst/>
          </a:prstGeom>
          <a:noFill/>
        </p:spPr>
        <p:txBody>
          <a:bodyPr wrap="square" rtlCol="0">
            <a:spAutoFit/>
          </a:bodyPr>
          <a:lstStyle/>
          <a:p>
            <a:pPr>
              <a:spcBef>
                <a:spcPts val="600"/>
              </a:spcBef>
            </a:pPr>
            <a:r>
              <a:rPr lang="es-ES" sz="2000" b="1" dirty="0"/>
              <a:t>Co motivovalo Ježíše hledat "ztracenou ovci" (Mat 15</a:t>
            </a:r>
            <a:r>
              <a:rPr lang="cs-CZ" sz="2000" b="1" dirty="0"/>
              <a:t>,</a:t>
            </a:r>
            <a:r>
              <a:rPr lang="es-ES" sz="2000" b="1" dirty="0"/>
              <a:t>24)?</a:t>
            </a:r>
          </a:p>
        </p:txBody>
      </p:sp>
      <p:pic>
        <p:nvPicPr>
          <p:cNvPr id="4" name="Imagen 3">
            <a:extLst>
              <a:ext uri="{FF2B5EF4-FFF2-40B4-BE49-F238E27FC236}">
                <a16:creationId xmlns:a16="http://schemas.microsoft.com/office/drawing/2014/main" id="{40C86752-B6C0-50FE-47A1-A96835F489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26116" y="1893401"/>
            <a:ext cx="2030495" cy="2720864"/>
          </a:xfrm>
          <a:prstGeom prst="snip2DiagRect">
            <a:avLst/>
          </a:prstGeom>
          <a:solidFill>
            <a:srgbClr val="FFFFFF">
              <a:shade val="85000"/>
            </a:srgbClr>
          </a:solidFill>
          <a:ln w="57150" cap="sq">
            <a:solidFill>
              <a:srgbClr val="FFFF9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AC77C50B-5F7A-B464-5B98-C06AFE3A5A1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42543" y="1688049"/>
            <a:ext cx="2899315" cy="2926216"/>
          </a:xfrm>
          <a:prstGeom prst="snip2DiagRect">
            <a:avLst>
              <a:gd name="adj1" fmla="val 13027"/>
              <a:gd name="adj2" fmla="val 0"/>
            </a:avLst>
          </a:prstGeom>
          <a:solidFill>
            <a:srgbClr val="FFFFFF">
              <a:shade val="85000"/>
            </a:srgbClr>
          </a:solidFill>
          <a:ln w="57150" cap="sq">
            <a:gradFill>
              <a:gsLst>
                <a:gs pos="0">
                  <a:schemeClr val="accent3">
                    <a:lumMod val="20000"/>
                    <a:lumOff val="80000"/>
                  </a:schemeClr>
                </a:gs>
                <a:gs pos="31000">
                  <a:schemeClr val="accent3">
                    <a:lumMod val="20000"/>
                    <a:lumOff val="80000"/>
                  </a:schemeClr>
                </a:gs>
                <a:gs pos="55000">
                  <a:srgbClr val="A8F8F7"/>
                </a:gs>
                <a:gs pos="100000">
                  <a:srgbClr val="A8F8F7"/>
                </a:gs>
              </a:gsLst>
              <a:lin ang="4800000" scaled="0"/>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A24ADB5-820D-65E9-D2B3-F01A53DD629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6862" y="3946254"/>
            <a:ext cx="5438868" cy="2740680"/>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D472833D-EF03-319E-0CAE-30C4098A3B48}"/>
              </a:ext>
            </a:extLst>
          </p:cNvPr>
          <p:cNvSpPr txBox="1"/>
          <p:nvPr/>
        </p:nvSpPr>
        <p:spPr>
          <a:xfrm>
            <a:off x="175658" y="1893401"/>
            <a:ext cx="6621252" cy="1631216"/>
          </a:xfrm>
          <a:prstGeom prst="rect">
            <a:avLst/>
          </a:prstGeom>
          <a:noFill/>
        </p:spPr>
        <p:txBody>
          <a:bodyPr wrap="square">
            <a:spAutoFit/>
          </a:bodyPr>
          <a:lstStyle/>
          <a:p>
            <a:pPr>
              <a:spcBef>
                <a:spcPts val="600"/>
              </a:spcBef>
            </a:pPr>
            <a:r>
              <a:rPr lang="es-ES" sz="2000" b="1" dirty="0"/>
              <a:t>Jistě to byla Jeho láska k nám (Mat 9</a:t>
            </a:r>
            <a:r>
              <a:rPr lang="cs-CZ" sz="2000" b="1" dirty="0"/>
              <a:t>,</a:t>
            </a:r>
            <a:r>
              <a:rPr lang="es-ES" sz="2000" b="1" dirty="0"/>
              <a:t>36; Ef 5</a:t>
            </a:r>
            <a:r>
              <a:rPr lang="cs-CZ" sz="2000" b="1" dirty="0"/>
              <a:t>,</a:t>
            </a:r>
            <a:r>
              <a:rPr lang="es-ES" sz="2000" b="1" dirty="0"/>
              <a:t>2). Také nám dal svou lásku, abychom ji mohli projevit těm, kteří Ježíše ještě neznají. Někdy se snaží donutit lidi, aby Ježíše přijali pro své vlastní dobro. Ale to není metoda, kterou Bůh zvolil.</a:t>
            </a:r>
          </a:p>
        </p:txBody>
      </p:sp>
      <p:sp>
        <p:nvSpPr>
          <p:cNvPr id="16" name="CuadroTexto 15">
            <a:extLst>
              <a:ext uri="{FF2B5EF4-FFF2-40B4-BE49-F238E27FC236}">
                <a16:creationId xmlns:a16="http://schemas.microsoft.com/office/drawing/2014/main" id="{C40CFEC2-9C53-862E-BC45-198D541CFC13}"/>
              </a:ext>
            </a:extLst>
          </p:cNvPr>
          <p:cNvSpPr txBox="1"/>
          <p:nvPr/>
        </p:nvSpPr>
        <p:spPr>
          <a:xfrm>
            <a:off x="5734879" y="4683802"/>
            <a:ext cx="6457120" cy="1323439"/>
          </a:xfrm>
          <a:prstGeom prst="rect">
            <a:avLst/>
          </a:prstGeom>
          <a:noFill/>
        </p:spPr>
        <p:txBody>
          <a:bodyPr wrap="square">
            <a:spAutoFit/>
          </a:bodyPr>
          <a:lstStyle/>
          <a:p>
            <a:pPr>
              <a:spcBef>
                <a:spcPts val="600"/>
              </a:spcBef>
            </a:pPr>
            <a:r>
              <a:rPr lang="es-ES" sz="2000" b="1" dirty="0"/>
              <a:t>Bůh nenutil Adama ani Evu, aby nehřešili. Nenutil </a:t>
            </a:r>
            <a:r>
              <a:rPr lang="cs-CZ" sz="2000" b="1" dirty="0"/>
              <a:t>lidi, aby</a:t>
            </a:r>
            <a:r>
              <a:rPr lang="es-ES" sz="2000" b="1" dirty="0"/>
              <a:t> vstoupi</a:t>
            </a:r>
            <a:r>
              <a:rPr lang="cs-CZ" sz="2000" b="1" dirty="0" err="1"/>
              <a:t>li</a:t>
            </a:r>
            <a:r>
              <a:rPr lang="es-ES" sz="2000" b="1" dirty="0"/>
              <a:t> do archy. Nenutil Ninevce, aby ho přijali. Mluvil k nim s láskou a varoval je před důsledky, když půjdou každý svou cestou.</a:t>
            </a:r>
          </a:p>
        </p:txBody>
      </p:sp>
      <p:sp>
        <p:nvSpPr>
          <p:cNvPr id="7" name="CuadroTexto 6">
            <a:extLst>
              <a:ext uri="{FF2B5EF4-FFF2-40B4-BE49-F238E27FC236}">
                <a16:creationId xmlns:a16="http://schemas.microsoft.com/office/drawing/2014/main" id="{263CA16F-9840-D7B9-9E46-45DD3783EC04}"/>
              </a:ext>
            </a:extLst>
          </p:cNvPr>
          <p:cNvSpPr txBox="1"/>
          <p:nvPr/>
        </p:nvSpPr>
        <p:spPr>
          <a:xfrm>
            <a:off x="5734878" y="6008891"/>
            <a:ext cx="6457119" cy="707886"/>
          </a:xfrm>
          <a:prstGeom prst="rect">
            <a:avLst/>
          </a:prstGeom>
          <a:noFill/>
        </p:spPr>
        <p:txBody>
          <a:bodyPr wrap="square">
            <a:spAutoFit/>
          </a:bodyPr>
          <a:lstStyle/>
          <a:p>
            <a:pPr lvl="0">
              <a:spcBef>
                <a:spcPts val="600"/>
              </a:spcBef>
              <a:defRPr/>
            </a:pPr>
            <a:r>
              <a:rPr lang="es-ES" sz="2000" b="1" dirty="0">
                <a:solidFill>
                  <a:prstClr val="black"/>
                </a:solidFill>
              </a:rPr>
              <a:t>Napodobováním Ježíše ukazujeme Jeho lásku ostatním a zveme je, aby Ho následovali.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85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downLef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750"/>
                                        <p:tgtEl>
                                          <p:spTgt spid="12"/>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a:stretch>
        </a:blipFill>
        <a:effectLst/>
      </p:bgPr>
    </p:bg>
    <p:spTree>
      <p:nvGrpSpPr>
        <p:cNvPr id="1" name="">
          <a:extLst>
            <a:ext uri="{FF2B5EF4-FFF2-40B4-BE49-F238E27FC236}">
              <a16:creationId xmlns:a16="http://schemas.microsoft.com/office/drawing/2014/main" id="{485EAF4E-10FF-B8C0-972C-1C616FC949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18E099E-2FDF-B19B-0C80-7DFA2AC03A14}"/>
              </a:ext>
            </a:extLst>
          </p:cNvPr>
          <p:cNvSpPr txBox="1"/>
          <p:nvPr/>
        </p:nvSpPr>
        <p:spPr>
          <a:xfrm>
            <a:off x="0" y="0"/>
            <a:ext cx="570506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sz="3600" dirty="0">
                <a:ln w="0"/>
                <a:solidFill>
                  <a:srgbClr val="429EB4"/>
                </a:solidFill>
                <a:effectLst>
                  <a:outerShdw blurRad="38100" dist="25400" dir="5400000" algn="ctr" rotWithShape="0">
                    <a:srgbClr val="6E747A"/>
                  </a:outerShdw>
                </a:effectLst>
              </a:rPr>
              <a:t>PĚSTOVÁNÍ PŘÁTELSTVÍ</a:t>
            </a:r>
          </a:p>
        </p:txBody>
      </p:sp>
      <p:sp>
        <p:nvSpPr>
          <p:cNvPr id="5" name="CuadroTexto 4">
            <a:extLst>
              <a:ext uri="{FF2B5EF4-FFF2-40B4-BE49-F238E27FC236}">
                <a16:creationId xmlns:a16="http://schemas.microsoft.com/office/drawing/2014/main" id="{95617273-C8D6-7B9D-8B98-64A12E55D453}"/>
              </a:ext>
            </a:extLst>
          </p:cNvPr>
          <p:cNvSpPr txBox="1"/>
          <p:nvPr/>
        </p:nvSpPr>
        <p:spPr>
          <a:xfrm>
            <a:off x="-1" y="591911"/>
            <a:ext cx="5615609" cy="1138773"/>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lumMod val="75000"/>
                  </a:schemeClr>
                </a:solidFill>
                <a:latin typeface="Comic Sans MS" panose="030F0702030302020204" pitchFamily="66" charset="0"/>
              </a:rPr>
              <a:t>“…</a:t>
            </a:r>
            <a:r>
              <a:rPr lang="cs-CZ" b="1" dirty="0">
                <a:solidFill>
                  <a:schemeClr val="accent1">
                    <a:lumMod val="75000"/>
                  </a:schemeClr>
                </a:solidFill>
                <a:latin typeface="Comic Sans MS" panose="030F0702030302020204" pitchFamily="66" charset="0"/>
              </a:rPr>
              <a:t>a Pán, Kristus, budiž svatý ve vašich srdcích. Buďte vždy připraveni dát odpověď každému, kdo by vás vyslýchal o naději, kterou máte</a:t>
            </a:r>
            <a:r>
              <a:rPr lang="es-ES" b="1" dirty="0">
                <a:solidFill>
                  <a:schemeClr val="accent1">
                    <a:lumMod val="75000"/>
                  </a:schemeClr>
                </a:solidFill>
                <a:latin typeface="Comic Sans MS" panose="030F0702030302020204" pitchFamily="66" charset="0"/>
              </a:rPr>
              <a:t>” </a:t>
            </a:r>
            <a:r>
              <a:rPr lang="cs-CZ"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(1</a:t>
            </a:r>
            <a:r>
              <a:rPr lang="cs-CZ" sz="1400" b="1" dirty="0">
                <a:solidFill>
                  <a:schemeClr val="accent1">
                    <a:lumMod val="75000"/>
                  </a:schemeClr>
                </a:solidFill>
                <a:latin typeface="Comic Sans MS" panose="030F0702030302020204" pitchFamily="66" charset="0"/>
              </a:rPr>
              <a:t>. list</a:t>
            </a:r>
            <a:r>
              <a:rPr lang="es-ES" sz="1400" b="1" dirty="0">
                <a:solidFill>
                  <a:schemeClr val="accent1">
                    <a:lumMod val="75000"/>
                  </a:schemeClr>
                </a:solidFill>
                <a:latin typeface="Comic Sans MS" panose="030F0702030302020204" pitchFamily="66" charset="0"/>
              </a:rPr>
              <a:t> Pe</a:t>
            </a:r>
            <a:r>
              <a:rPr lang="cs-CZ" sz="1400" b="1" dirty="0">
                <a:solidFill>
                  <a:schemeClr val="accent1">
                    <a:lumMod val="75000"/>
                  </a:schemeClr>
                </a:solidFill>
                <a:latin typeface="Comic Sans MS" panose="030F0702030302020204" pitchFamily="66" charset="0"/>
              </a:rPr>
              <a:t>t</a:t>
            </a:r>
            <a:r>
              <a:rPr lang="es-ES" sz="1400" b="1" dirty="0">
                <a:solidFill>
                  <a:schemeClr val="accent1">
                    <a:lumMod val="75000"/>
                  </a:schemeClr>
                </a:solidFill>
                <a:latin typeface="Comic Sans MS" panose="030F0702030302020204" pitchFamily="66" charset="0"/>
              </a:rPr>
              <a:t>r</a:t>
            </a:r>
            <a:r>
              <a:rPr lang="cs-CZ" sz="1400" b="1" dirty="0" err="1">
                <a:solidFill>
                  <a:schemeClr val="accent1">
                    <a:lumMod val="75000"/>
                  </a:schemeClr>
                </a:solidFill>
                <a:latin typeface="Comic Sans MS" panose="030F0702030302020204" pitchFamily="66" charset="0"/>
              </a:rPr>
              <a:t>ův</a:t>
            </a:r>
            <a:r>
              <a:rPr lang="es-ES" sz="1400" b="1" dirty="0">
                <a:solidFill>
                  <a:schemeClr val="accent1">
                    <a:lumMod val="75000"/>
                  </a:schemeClr>
                </a:solidFill>
                <a:latin typeface="Comic Sans MS" panose="030F0702030302020204" pitchFamily="66" charset="0"/>
              </a:rPr>
              <a:t> 3</a:t>
            </a:r>
            <a:r>
              <a:rPr lang="cs-CZ" sz="1400" b="1" dirty="0">
                <a:solidFill>
                  <a:schemeClr val="accent1">
                    <a:lumMod val="75000"/>
                  </a:schemeClr>
                </a:solidFill>
                <a:latin typeface="Comic Sans MS" panose="030F0702030302020204" pitchFamily="66" charset="0"/>
              </a:rPr>
              <a:t>,</a:t>
            </a:r>
            <a:r>
              <a:rPr lang="es-ES" sz="1400" b="1" dirty="0">
                <a:solidFill>
                  <a:schemeClr val="accent1">
                    <a:lumMod val="75000"/>
                  </a:schemeClr>
                </a:solidFill>
                <a:latin typeface="Comic Sans MS" panose="030F0702030302020204" pitchFamily="66" charset="0"/>
              </a:rPr>
              <a:t>15)</a:t>
            </a:r>
          </a:p>
        </p:txBody>
      </p:sp>
      <p:sp>
        <p:nvSpPr>
          <p:cNvPr id="6" name="CuadroTexto 5">
            <a:extLst>
              <a:ext uri="{FF2B5EF4-FFF2-40B4-BE49-F238E27FC236}">
                <a16:creationId xmlns:a16="http://schemas.microsoft.com/office/drawing/2014/main" id="{E49ED23A-9378-C7E5-DA40-A4E936467BDF}"/>
              </a:ext>
            </a:extLst>
          </p:cNvPr>
          <p:cNvSpPr txBox="1"/>
          <p:nvPr/>
        </p:nvSpPr>
        <p:spPr>
          <a:xfrm>
            <a:off x="198783" y="1830160"/>
            <a:ext cx="5416825" cy="1323439"/>
          </a:xfrm>
          <a:prstGeom prst="rect">
            <a:avLst/>
          </a:prstGeom>
          <a:noFill/>
        </p:spPr>
        <p:txBody>
          <a:bodyPr wrap="square" rtlCol="0">
            <a:spAutoFit/>
          </a:bodyPr>
          <a:lstStyle/>
          <a:p>
            <a:pPr>
              <a:spcBef>
                <a:spcPts val="600"/>
              </a:spcBef>
            </a:pPr>
            <a:r>
              <a:rPr lang="es-ES" sz="2000" b="1" dirty="0"/>
              <a:t>Všichni jsme kazatelé Ježíše a máme př</a:t>
            </a:r>
            <a:r>
              <a:rPr lang="cs-CZ" sz="2000" b="1" dirty="0"/>
              <a:t>í</a:t>
            </a:r>
            <a:r>
              <a:rPr lang="es-ES" sz="2000" b="1" dirty="0"/>
              <a:t>k</a:t>
            </a:r>
            <a:r>
              <a:rPr lang="cs-CZ" sz="2000" b="1" dirty="0"/>
              <a:t>a</a:t>
            </a:r>
            <a:r>
              <a:rPr lang="es-ES" sz="2000" b="1" dirty="0"/>
              <a:t>z se na to připravit (1. Petr</a:t>
            </a:r>
            <a:r>
              <a:rPr lang="cs-CZ" sz="2000" b="1" dirty="0"/>
              <a:t>ů</a:t>
            </a:r>
            <a:r>
              <a:rPr lang="es-ES" sz="2000" b="1" dirty="0"/>
              <a:t>v 3</a:t>
            </a:r>
            <a:r>
              <a:rPr lang="cs-CZ" sz="2000" b="1" dirty="0"/>
              <a:t>,</a:t>
            </a:r>
            <a:r>
              <a:rPr lang="es-ES" sz="2000" b="1" dirty="0"/>
              <a:t>15). Ale ne všichni umíme kázat. Máme však příslib, že sám Bůh nám dá potřebná slova (I</a:t>
            </a:r>
            <a:r>
              <a:rPr lang="cs-CZ" sz="2000" b="1" dirty="0" err="1"/>
              <a:t>zaiáš</a:t>
            </a:r>
            <a:r>
              <a:rPr lang="es-ES" sz="2000" b="1" dirty="0"/>
              <a:t> 50</a:t>
            </a:r>
            <a:r>
              <a:rPr lang="cs-CZ" sz="2000" b="1" dirty="0"/>
              <a:t>,</a:t>
            </a:r>
            <a:r>
              <a:rPr lang="es-ES" sz="2000" b="1" dirty="0"/>
              <a:t>4).</a:t>
            </a:r>
          </a:p>
        </p:txBody>
      </p:sp>
      <p:graphicFrame>
        <p:nvGraphicFramePr>
          <p:cNvPr id="2" name="Diagrama 1">
            <a:extLst>
              <a:ext uri="{FF2B5EF4-FFF2-40B4-BE49-F238E27FC236}">
                <a16:creationId xmlns:a16="http://schemas.microsoft.com/office/drawing/2014/main" id="{247D2ED1-1FFA-85C2-57DC-900E58B02487}"/>
              </a:ext>
            </a:extLst>
          </p:cNvPr>
          <p:cNvGraphicFramePr/>
          <p:nvPr>
            <p:extLst>
              <p:ext uri="{D42A27DB-BD31-4B8C-83A1-F6EECF244321}">
                <p14:modId xmlns:p14="http://schemas.microsoft.com/office/powerpoint/2010/main" val="3482989311"/>
              </p:ext>
            </p:extLst>
          </p:nvPr>
        </p:nvGraphicFramePr>
        <p:xfrm>
          <a:off x="5705060" y="139148"/>
          <a:ext cx="6366841" cy="65797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DCD403D3-89F6-0817-BEF7-6EFA563005F5}"/>
              </a:ext>
            </a:extLst>
          </p:cNvPr>
          <p:cNvSpPr txBox="1"/>
          <p:nvPr/>
        </p:nvSpPr>
        <p:spPr>
          <a:xfrm>
            <a:off x="198783" y="5842337"/>
            <a:ext cx="5416825" cy="1015663"/>
          </a:xfrm>
          <a:prstGeom prst="rect">
            <a:avLst/>
          </a:prstGeom>
          <a:noFill/>
        </p:spPr>
        <p:txBody>
          <a:bodyPr wrap="square">
            <a:spAutoFit/>
          </a:bodyPr>
          <a:lstStyle/>
          <a:p>
            <a:pPr>
              <a:spcBef>
                <a:spcPts val="600"/>
              </a:spcBef>
            </a:pPr>
            <a:r>
              <a:rPr lang="es-ES" sz="2000" b="1" dirty="0"/>
              <a:t>Zde je několik jednoduchých tipů, které je dobré mít na paměti, když sdílíte Ježíše </a:t>
            </a:r>
            <a:r>
              <a:rPr lang="cs-CZ" sz="2000" b="1" dirty="0"/>
              <a:t>           </a:t>
            </a:r>
            <a:r>
              <a:rPr lang="es-ES" sz="2000" b="1" dirty="0"/>
              <a:t>s ostatními:</a:t>
            </a:r>
          </a:p>
        </p:txBody>
      </p:sp>
      <p:pic>
        <p:nvPicPr>
          <p:cNvPr id="10" name="Imagen 9">
            <a:extLst>
              <a:ext uri="{FF2B5EF4-FFF2-40B4-BE49-F238E27FC236}">
                <a16:creationId xmlns:a16="http://schemas.microsoft.com/office/drawing/2014/main" id="{141CC5EC-BF30-6E85-8BEC-EE5AF4B2AA6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94509" y="3828786"/>
            <a:ext cx="3820877" cy="1982080"/>
          </a:xfrm>
          <a:prstGeom prst="round2DiagRect">
            <a:avLst>
              <a:gd name="adj1" fmla="val 16667"/>
              <a:gd name="adj2" fmla="val 0"/>
            </a:avLst>
          </a:prstGeom>
          <a:ln w="38100" cap="sq">
            <a:solidFill>
              <a:srgbClr val="357E90"/>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C9B89B0-EDBC-454E-EEC6-76EB6CC68EC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9027" y="3828787"/>
            <a:ext cx="1353798" cy="1982080"/>
          </a:xfrm>
          <a:prstGeom prst="round2DiagRect">
            <a:avLst>
              <a:gd name="adj1" fmla="val 0"/>
              <a:gd name="adj2" fmla="val 19088"/>
            </a:avLst>
          </a:prstGeom>
          <a:ln w="38100" cap="sq">
            <a:solidFill>
              <a:schemeClr val="accent1">
                <a:lumMod val="75000"/>
              </a:schemeClr>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2754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par>
                                <p:cTn id="29" presetID="25" presetClass="entr" presetSubtype="0" fill="hold" nodeType="with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0"/>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
                                            <p:graphicEl>
                                              <a:dgm id="{9538B107-EE65-49D0-9F5D-5598CD715114}"/>
                                            </p:graphicEl>
                                          </p:spTgt>
                                        </p:tgtEl>
                                        <p:attrNameLst>
                                          <p:attrName>style.visibility</p:attrName>
                                        </p:attrNameLst>
                                      </p:cBhvr>
                                      <p:to>
                                        <p:strVal val="visible"/>
                                      </p:to>
                                    </p:set>
                                    <p:anim calcmode="lin" valueType="num">
                                      <p:cBhvr>
                                        <p:cTn id="52" dur="500" fill="hold"/>
                                        <p:tgtEl>
                                          <p:spTgt spid="2">
                                            <p:graphicEl>
                                              <a:dgm id="{9538B107-EE65-49D0-9F5D-5598CD715114}"/>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9538B107-EE65-49D0-9F5D-5598CD715114}"/>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9538B107-EE65-49D0-9F5D-5598CD715114}"/>
                                            </p:graphicEl>
                                          </p:spTgt>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graphicEl>
                                              <a:dgm id="{C643121F-AC8A-4373-9799-668383E448F5}"/>
                                            </p:graphicEl>
                                          </p:spTgt>
                                        </p:tgtEl>
                                        <p:attrNameLst>
                                          <p:attrName>style.visibility</p:attrName>
                                        </p:attrNameLst>
                                      </p:cBhvr>
                                      <p:to>
                                        <p:strVal val="visible"/>
                                      </p:to>
                                    </p:set>
                                    <p:animEffect transition="in" filter="wipe(left)">
                                      <p:cBhvr>
                                        <p:cTn id="58" dur="500"/>
                                        <p:tgtEl>
                                          <p:spTgt spid="2">
                                            <p:graphicEl>
                                              <a:dgm id="{C643121F-AC8A-4373-9799-668383E448F5}"/>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
                                            <p:graphicEl>
                                              <a:dgm id="{7CC3D154-8893-4B64-A075-0FFEF94DB834}"/>
                                            </p:graphicEl>
                                          </p:spTgt>
                                        </p:tgtEl>
                                        <p:attrNameLst>
                                          <p:attrName>style.visibility</p:attrName>
                                        </p:attrNameLst>
                                      </p:cBhvr>
                                      <p:to>
                                        <p:strVal val="visible"/>
                                      </p:to>
                                    </p:set>
                                    <p:anim calcmode="lin" valueType="num">
                                      <p:cBhvr>
                                        <p:cTn id="63" dur="500" fill="hold"/>
                                        <p:tgtEl>
                                          <p:spTgt spid="2">
                                            <p:graphicEl>
                                              <a:dgm id="{7CC3D154-8893-4B64-A075-0FFEF94DB834}"/>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7CC3D154-8893-4B64-A075-0FFEF94DB834}"/>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7CC3D154-8893-4B64-A075-0FFEF94DB834}"/>
                                            </p:graphicEl>
                                          </p:spTgt>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263CF9D8-FEAA-4ADE-AA8E-7AD306C4732D}"/>
                                            </p:graphicEl>
                                          </p:spTgt>
                                        </p:tgtEl>
                                        <p:attrNameLst>
                                          <p:attrName>style.visibility</p:attrName>
                                        </p:attrNameLst>
                                      </p:cBhvr>
                                      <p:to>
                                        <p:strVal val="visible"/>
                                      </p:to>
                                    </p:set>
                                    <p:animEffect transition="in" filter="wipe(left)">
                                      <p:cBhvr>
                                        <p:cTn id="69" dur="500"/>
                                        <p:tgtEl>
                                          <p:spTgt spid="2">
                                            <p:graphicEl>
                                              <a:dgm id="{263CF9D8-FEAA-4ADE-AA8E-7AD306C4732D}"/>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DDB3EC3B-5C73-4A6D-A5F5-14CA1F2861F5}"/>
                                            </p:graphicEl>
                                          </p:spTgt>
                                        </p:tgtEl>
                                        <p:attrNameLst>
                                          <p:attrName>style.visibility</p:attrName>
                                        </p:attrNameLst>
                                      </p:cBhvr>
                                      <p:to>
                                        <p:strVal val="visible"/>
                                      </p:to>
                                    </p:set>
                                    <p:anim calcmode="lin" valueType="num">
                                      <p:cBhvr>
                                        <p:cTn id="74" dur="500" fill="hold"/>
                                        <p:tgtEl>
                                          <p:spTgt spid="2">
                                            <p:graphicEl>
                                              <a:dgm id="{DDB3EC3B-5C73-4A6D-A5F5-14CA1F2861F5}"/>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DDB3EC3B-5C73-4A6D-A5F5-14CA1F2861F5}"/>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DDB3EC3B-5C73-4A6D-A5F5-14CA1F2861F5}"/>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2">
                                            <p:graphicEl>
                                              <a:dgm id="{1291B735-C076-4461-BB89-248D762EF6F7}"/>
                                            </p:graphicEl>
                                          </p:spTgt>
                                        </p:tgtEl>
                                        <p:attrNameLst>
                                          <p:attrName>style.visibility</p:attrName>
                                        </p:attrNameLst>
                                      </p:cBhvr>
                                      <p:to>
                                        <p:strVal val="visible"/>
                                      </p:to>
                                    </p:set>
                                    <p:animEffect transition="in" filter="wipe(left)">
                                      <p:cBhvr>
                                        <p:cTn id="80" dur="500"/>
                                        <p:tgtEl>
                                          <p:spTgt spid="2">
                                            <p:graphicEl>
                                              <a:dgm id="{1291B735-C076-4461-BB89-248D762EF6F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2">
                                            <p:graphicEl>
                                              <a:dgm id="{496CCAE7-4740-4432-8899-C78F2FF5B981}"/>
                                            </p:graphicEl>
                                          </p:spTgt>
                                        </p:tgtEl>
                                        <p:attrNameLst>
                                          <p:attrName>style.visibility</p:attrName>
                                        </p:attrNameLst>
                                      </p:cBhvr>
                                      <p:to>
                                        <p:strVal val="visible"/>
                                      </p:to>
                                    </p:set>
                                    <p:anim calcmode="lin" valueType="num">
                                      <p:cBhvr>
                                        <p:cTn id="85" dur="500" fill="hold"/>
                                        <p:tgtEl>
                                          <p:spTgt spid="2">
                                            <p:graphicEl>
                                              <a:dgm id="{496CCAE7-4740-4432-8899-C78F2FF5B981}"/>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496CCAE7-4740-4432-8899-C78F2FF5B981}"/>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496CCAE7-4740-4432-8899-C78F2FF5B981}"/>
                                            </p:graphicEl>
                                          </p:spTgt>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graphicEl>
                                              <a:dgm id="{D9B037B8-252F-4946-8A75-6DE0D8172381}"/>
                                            </p:graphicEl>
                                          </p:spTgt>
                                        </p:tgtEl>
                                        <p:attrNameLst>
                                          <p:attrName>style.visibility</p:attrName>
                                        </p:attrNameLst>
                                      </p:cBhvr>
                                      <p:to>
                                        <p:strVal val="visible"/>
                                      </p:to>
                                    </p:set>
                                    <p:animEffect transition="in" filter="wipe(left)">
                                      <p:cBhvr>
                                        <p:cTn id="91" dur="500"/>
                                        <p:tgtEl>
                                          <p:spTgt spid="2">
                                            <p:graphicEl>
                                              <a:dgm id="{D9B037B8-252F-4946-8A75-6DE0D8172381}"/>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25CE39D9-4230-44D9-938B-F184DE13B44C}"/>
                                            </p:graphicEl>
                                          </p:spTgt>
                                        </p:tgtEl>
                                        <p:attrNameLst>
                                          <p:attrName>style.visibility</p:attrName>
                                        </p:attrNameLst>
                                      </p:cBhvr>
                                      <p:to>
                                        <p:strVal val="visible"/>
                                      </p:to>
                                    </p:set>
                                    <p:anim calcmode="lin" valueType="num">
                                      <p:cBhvr>
                                        <p:cTn id="96" dur="500" fill="hold"/>
                                        <p:tgtEl>
                                          <p:spTgt spid="2">
                                            <p:graphicEl>
                                              <a:dgm id="{25CE39D9-4230-44D9-938B-F184DE13B44C}"/>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25CE39D9-4230-44D9-938B-F184DE13B44C}"/>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25CE39D9-4230-44D9-938B-F184DE13B44C}"/>
                                            </p:graphicEl>
                                          </p:spTgt>
                                        </p:tgtEl>
                                      </p:cBhvr>
                                    </p:animEffect>
                                  </p:childTnLst>
                                </p:cTn>
                              </p:par>
                            </p:childTnLst>
                          </p:cTn>
                        </p:par>
                        <p:par>
                          <p:cTn id="99" fill="hold">
                            <p:stCondLst>
                              <p:cond delay="500"/>
                            </p:stCondLst>
                            <p:childTnLst>
                              <p:par>
                                <p:cTn id="100" presetID="22" presetClass="entr" presetSubtype="8" fill="hold" grpId="0" nodeType="afterEffect">
                                  <p:stCondLst>
                                    <p:cond delay="0"/>
                                  </p:stCondLst>
                                  <p:childTnLst>
                                    <p:set>
                                      <p:cBhvr>
                                        <p:cTn id="101" dur="1" fill="hold">
                                          <p:stCondLst>
                                            <p:cond delay="0"/>
                                          </p:stCondLst>
                                        </p:cTn>
                                        <p:tgtEl>
                                          <p:spTgt spid="2">
                                            <p:graphicEl>
                                              <a:dgm id="{C974719F-B346-4825-9D41-F09EA96CC34E}"/>
                                            </p:graphicEl>
                                          </p:spTgt>
                                        </p:tgtEl>
                                        <p:attrNameLst>
                                          <p:attrName>style.visibility</p:attrName>
                                        </p:attrNameLst>
                                      </p:cBhvr>
                                      <p:to>
                                        <p:strVal val="visible"/>
                                      </p:to>
                                    </p:set>
                                    <p:animEffect transition="in" filter="wipe(left)">
                                      <p:cBhvr>
                                        <p:cTn id="102" dur="500"/>
                                        <p:tgtEl>
                                          <p:spTgt spid="2">
                                            <p:graphicEl>
                                              <a:dgm id="{C974719F-B346-4825-9D41-F09EA96CC34E}"/>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2">
                                            <p:graphicEl>
                                              <a:dgm id="{986B36D1-2F6A-41B8-8185-EA2760C30A97}"/>
                                            </p:graphicEl>
                                          </p:spTgt>
                                        </p:tgtEl>
                                        <p:attrNameLst>
                                          <p:attrName>style.visibility</p:attrName>
                                        </p:attrNameLst>
                                      </p:cBhvr>
                                      <p:to>
                                        <p:strVal val="visible"/>
                                      </p:to>
                                    </p:set>
                                    <p:anim calcmode="lin" valueType="num">
                                      <p:cBhvr>
                                        <p:cTn id="107" dur="500" fill="hold"/>
                                        <p:tgtEl>
                                          <p:spTgt spid="2">
                                            <p:graphicEl>
                                              <a:dgm id="{986B36D1-2F6A-41B8-8185-EA2760C30A97}"/>
                                            </p:graphicEl>
                                          </p:spTgt>
                                        </p:tgtEl>
                                        <p:attrNameLst>
                                          <p:attrName>ppt_w</p:attrName>
                                        </p:attrNameLst>
                                      </p:cBhvr>
                                      <p:tavLst>
                                        <p:tav tm="0">
                                          <p:val>
                                            <p:fltVal val="0"/>
                                          </p:val>
                                        </p:tav>
                                        <p:tav tm="100000">
                                          <p:val>
                                            <p:strVal val="#ppt_w"/>
                                          </p:val>
                                        </p:tav>
                                      </p:tavLst>
                                    </p:anim>
                                    <p:anim calcmode="lin" valueType="num">
                                      <p:cBhvr>
                                        <p:cTn id="108" dur="500" fill="hold"/>
                                        <p:tgtEl>
                                          <p:spTgt spid="2">
                                            <p:graphicEl>
                                              <a:dgm id="{986B36D1-2F6A-41B8-8185-EA2760C30A97}"/>
                                            </p:graphicEl>
                                          </p:spTgt>
                                        </p:tgtEl>
                                        <p:attrNameLst>
                                          <p:attrName>ppt_h</p:attrName>
                                        </p:attrNameLst>
                                      </p:cBhvr>
                                      <p:tavLst>
                                        <p:tav tm="0">
                                          <p:val>
                                            <p:fltVal val="0"/>
                                          </p:val>
                                        </p:tav>
                                        <p:tav tm="100000">
                                          <p:val>
                                            <p:strVal val="#ppt_h"/>
                                          </p:val>
                                        </p:tav>
                                      </p:tavLst>
                                    </p:anim>
                                    <p:animEffect transition="in" filter="fade">
                                      <p:cBhvr>
                                        <p:cTn id="109" dur="500"/>
                                        <p:tgtEl>
                                          <p:spTgt spid="2">
                                            <p:graphicEl>
                                              <a:dgm id="{986B36D1-2F6A-41B8-8185-EA2760C30A97}"/>
                                            </p:graphicEl>
                                          </p:spTgt>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2">
                                            <p:graphicEl>
                                              <a:dgm id="{331C0A2C-6E91-47C4-BB8C-FCEEC7855B5C}"/>
                                            </p:graphicEl>
                                          </p:spTgt>
                                        </p:tgtEl>
                                        <p:attrNameLst>
                                          <p:attrName>style.visibility</p:attrName>
                                        </p:attrNameLst>
                                      </p:cBhvr>
                                      <p:to>
                                        <p:strVal val="visible"/>
                                      </p:to>
                                    </p:set>
                                    <p:animEffect transition="in" filter="wipe(left)">
                                      <p:cBhvr>
                                        <p:cTn id="113" dur="500"/>
                                        <p:tgtEl>
                                          <p:spTgt spid="2">
                                            <p:graphicEl>
                                              <a:dgm id="{331C0A2C-6E91-47C4-BB8C-FCEEC7855B5C}"/>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2">
                                            <p:graphicEl>
                                              <a:dgm id="{4E30D802-0189-48E3-BCE3-D227D650C5ED}"/>
                                            </p:graphicEl>
                                          </p:spTgt>
                                        </p:tgtEl>
                                        <p:attrNameLst>
                                          <p:attrName>style.visibility</p:attrName>
                                        </p:attrNameLst>
                                      </p:cBhvr>
                                      <p:to>
                                        <p:strVal val="visible"/>
                                      </p:to>
                                    </p:set>
                                    <p:anim calcmode="lin" valueType="num">
                                      <p:cBhvr>
                                        <p:cTn id="118" dur="500" fill="hold"/>
                                        <p:tgtEl>
                                          <p:spTgt spid="2">
                                            <p:graphicEl>
                                              <a:dgm id="{4E30D802-0189-48E3-BCE3-D227D650C5ED}"/>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4E30D802-0189-48E3-BCE3-D227D650C5ED}"/>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4E30D802-0189-48E3-BCE3-D227D650C5ED}"/>
                                            </p:graphicEl>
                                          </p:spTgt>
                                        </p:tgtEl>
                                      </p:cBhvr>
                                    </p:animEffect>
                                  </p:childTnLst>
                                </p:cTn>
                              </p:par>
                            </p:childTnLst>
                          </p:cTn>
                        </p:par>
                        <p:par>
                          <p:cTn id="121" fill="hold">
                            <p:stCondLst>
                              <p:cond delay="500"/>
                            </p:stCondLst>
                            <p:childTnLst>
                              <p:par>
                                <p:cTn id="122" presetID="22" presetClass="entr" presetSubtype="8" fill="hold" grpId="0" nodeType="afterEffect">
                                  <p:stCondLst>
                                    <p:cond delay="0"/>
                                  </p:stCondLst>
                                  <p:childTnLst>
                                    <p:set>
                                      <p:cBhvr>
                                        <p:cTn id="123" dur="1" fill="hold">
                                          <p:stCondLst>
                                            <p:cond delay="0"/>
                                          </p:stCondLst>
                                        </p:cTn>
                                        <p:tgtEl>
                                          <p:spTgt spid="2">
                                            <p:graphicEl>
                                              <a:dgm id="{28747D37-4947-4102-B46B-E67C87966EBB}"/>
                                            </p:graphicEl>
                                          </p:spTgt>
                                        </p:tgtEl>
                                        <p:attrNameLst>
                                          <p:attrName>style.visibility</p:attrName>
                                        </p:attrNameLst>
                                      </p:cBhvr>
                                      <p:to>
                                        <p:strVal val="visible"/>
                                      </p:to>
                                    </p:set>
                                    <p:animEffect transition="in" filter="wipe(left)">
                                      <p:cBhvr>
                                        <p:cTn id="124" dur="500"/>
                                        <p:tgtEl>
                                          <p:spTgt spid="2">
                                            <p:graphicEl>
                                              <a:dgm id="{28747D37-4947-4102-B46B-E67C87966EB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564CD2-F66A-F97D-3DCB-364334905924}"/>
              </a:ext>
            </a:extLst>
          </p:cNvPr>
          <p:cNvSpPr txBox="1"/>
          <p:nvPr/>
        </p:nvSpPr>
        <p:spPr>
          <a:xfrm>
            <a:off x="1" y="2151727"/>
            <a:ext cx="12191999" cy="2554545"/>
          </a:xfrm>
          <a:prstGeom prst="rect">
            <a:avLst/>
          </a:prstGeom>
          <a:noFill/>
        </p:spPr>
        <p:txBody>
          <a:bodyPr wrap="square">
            <a:spAutoFit/>
            <a:scene3d>
              <a:camera prst="orthographicFront"/>
              <a:lightRig rig="threePt" dir="t"/>
            </a:scene3d>
            <a:sp3d extrusionH="57150" contourW="38100">
              <a:bevelT w="82550" h="38100" prst="coolSlant"/>
              <a:contourClr>
                <a:schemeClr val="accent2">
                  <a:lumMod val="75000"/>
                </a:schemeClr>
              </a:contourClr>
            </a:sp3d>
          </a:bodyPr>
          <a:lstStyle>
            <a:defPPr>
              <a:defRPr lang="es-ES"/>
            </a:defPPr>
            <a:lvl1pPr algn="ctr">
              <a:defRPr sz="8800" b="1" spc="600">
                <a:ln w="15875">
                  <a:noFill/>
                  <a:prstDash val="solid"/>
                </a:ln>
                <a:solidFill>
                  <a:srgbClr val="FFFFFF"/>
                </a:solidFill>
                <a:effectLst>
                  <a:outerShdw blurRad="38100" dist="22860" dir="5400000" algn="tl" rotWithShape="0">
                    <a:srgbClr val="000000">
                      <a:alpha val="30000"/>
                    </a:srgbClr>
                  </a:outerShdw>
                </a:effectLst>
              </a:defRPr>
            </a:lvl1pPr>
          </a:lstStyle>
          <a:p>
            <a:r>
              <a:rPr lang="es-ES" sz="8000" dirty="0"/>
              <a:t>JAK ZÍSKAT ZPĚT TY, KTEŘÍ ODEŠLI?</a:t>
            </a:r>
          </a:p>
        </p:txBody>
      </p:sp>
    </p:spTree>
    <p:extLst>
      <p:ext uri="{BB962C8B-B14F-4D97-AF65-F5344CB8AC3E}">
        <p14:creationId xmlns:p14="http://schemas.microsoft.com/office/powerpoint/2010/main" val="42765860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560</TotalTime>
  <Words>1240</Words>
  <Application>Microsoft Office PowerPoint</Application>
  <PresentationFormat>Panorámica</PresentationFormat>
  <Paragraphs>54</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115</cp:revision>
  <dcterms:created xsi:type="dcterms:W3CDTF">2026-05-02T16:09:24Z</dcterms:created>
  <dcterms:modified xsi:type="dcterms:W3CDTF">2026-05-04T19:00:43Z</dcterms:modified>
</cp:coreProperties>
</file>