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“R</a:t>
            </a:r>
            <a:r>
              <a:rPr lang="cs-CZ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adu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j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t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e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se 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           v Pánu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vždycky, znovu říkám, </a:t>
            </a:r>
            <a:r>
              <a:rPr lang="cs-CZ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radujt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e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se!”</a:t>
            </a:r>
          </a:p>
          <a:p>
            <a:pPr lvl="0" algn="ctr">
              <a:spcBef>
                <a:spcPts val="2400"/>
              </a:spcBef>
              <a:defRPr/>
            </a:pPr>
            <a:r>
              <a:rPr lang="cs-CZ" sz="32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list 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Filips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kým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4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,</a:t>
            </a:r>
            <a:r>
              <a:rPr lang="es-ES" sz="3200" b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4</a:t>
            </a:r>
            <a:endParaRPr lang="es-ES" sz="3200" b="1" dirty="0">
              <a:ln w="12700" cmpd="sng">
                <a:noFill/>
                <a:prstDash val="solid"/>
              </a:ln>
              <a:solidFill>
                <a:srgbClr val="A02B9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338764" y="3761993"/>
            <a:ext cx="4263147" cy="29546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Nikdo tedy nemá právo odsuzovat vás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za to, co jíte neb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pijete, nebo kvůli svátkům, kvůli novoluní nebo sobotám. To všechno je jen stín budoucích věcí, ale skutečnost je Kristus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16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cs-CZ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Především však mějte lásku, která všechno spojuje          k dokonalosti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list 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olos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kým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3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236379" y="3796753"/>
            <a:ext cx="5707781" cy="27392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Vaše slovo ať je vždy laskavé 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</a:t>
            </a:r>
            <a:r>
              <a:rPr lang="cs-CZ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rčité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         ať víte, jak ke komu promluvit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1000181"/>
            <a:ext cx="5067668" cy="390876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“</a:t>
            </a:r>
            <a:r>
              <a:rPr lang="cs-CZ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Za všech okolností děkujte, neboť to je vůle Boží v Kristu Ježíši pro vás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. list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Tesalonic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kým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5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,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139630" y="1074509"/>
            <a:ext cx="356717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Jsem si jist, že ten, který ve vás začal dobré dílo, dovede je až do dne Ježíše Krista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2400"/>
              </a:spcBef>
              <a:defRPr/>
            </a:pP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Filips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9043418" y="240804"/>
            <a:ext cx="2946207" cy="66171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“</a:t>
            </a:r>
            <a:r>
              <a:rPr lang="cs-CZ" sz="4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Život, to je   pro mne Kristus, a smrt je         pro mne zisk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2400"/>
              </a:spcBef>
              <a:defRPr/>
            </a:pPr>
            <a:r>
              <a:rPr lang="cs-CZ" sz="20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list 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Filips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kým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 1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21</a:t>
            </a:r>
            <a:endParaRPr lang="es-ES" sz="28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705177"/>
            <a:ext cx="5958672" cy="54476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Dovršte mou radost a buďte stejné mysli, mějte stejnou lásku, buďte jedné duše, jednoho smýšlení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cs-CZ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09596" y="0"/>
            <a:ext cx="5680447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Všechno dělejte          bez reptání a bez pochybování, abyste byli bezúhonní a ryzí, Boží děti bez poskvrny uprostřed pokolení pokřiveného a zvráceného. V něm sviťte jako hvězdy, které osvěcují svět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list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Filips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kým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2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14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780674" y="1544945"/>
            <a:ext cx="6004287" cy="36009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3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Abych poznal jej [Krista] a moc jeho vzkříšení i účast na jeho utrpení. Beru na sebe podobu jeho smrtí, abych tak dosáhl zmrtvýchvstání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cs-CZ" sz="3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         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list F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ilips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10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402539" y="451921"/>
            <a:ext cx="4603170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Netrapte se žádnou starostí, ale v každé modlitbě a prosbě děkujte a předkládejte své žádosti Bohu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Filips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89867"/>
            <a:ext cx="5981700" cy="4585871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On [Kristus] je obraz Boha neviditelného, prvorozený všeho stvoření, neboť v něm  bylo stvořeno všechno na nebi           i na zemi – svět viditelný            i neviditelný; jak nebeské trůny, tak i panstva, vlády a mocnosti – a všechno je stvořeno skrze něho a pro něho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cs-CZ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15–17</a:t>
            </a: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421329"/>
            <a:ext cx="6303350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Toho, který nepoznal hřích, kvůli nám ztotožnil s hříchem, abychom v něm dosáhli Boží spravedlnosti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s-ES" sz="3200" dirty="0"/>
              <a:t>2</a:t>
            </a:r>
            <a:r>
              <a:rPr lang="cs-CZ" sz="3200" dirty="0"/>
              <a:t>. list K</a:t>
            </a:r>
            <a:r>
              <a:rPr lang="es-ES" sz="3200" dirty="0"/>
              <a:t>orints</a:t>
            </a:r>
            <a:r>
              <a:rPr lang="cs-CZ" sz="3200" dirty="0"/>
              <a:t>kým</a:t>
            </a:r>
            <a:r>
              <a:rPr lang="es-ES" sz="3200" dirty="0"/>
              <a:t> 5</a:t>
            </a:r>
            <a:r>
              <a:rPr lang="cs-CZ" sz="3200" dirty="0"/>
              <a:t>,</a:t>
            </a:r>
            <a:r>
              <a:rPr lang="es-ES" sz="3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413</Words>
  <Application>Microsoft Office PowerPoint</Application>
  <PresentationFormat>Panorámica</PresentationFormat>
  <Paragraphs>23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133</cp:revision>
  <dcterms:created xsi:type="dcterms:W3CDTF">2025-09-05T17:19:55Z</dcterms:created>
  <dcterms:modified xsi:type="dcterms:W3CDTF">2026-01-01T21:19:09Z</dcterms:modified>
</cp:coreProperties>
</file>