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002216" y="308831"/>
            <a:ext cx="390525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Jako si Otec zamiloval mne, tak jsem si já zamiloval vás. Zůstaňte v mé lásce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(Jan 15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4824621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solidFill>
                  <a:srgbClr val="B24232"/>
                </a:solidFill>
                <a:latin typeface="Comic Sans MS" panose="030F0702030302020204" pitchFamily="66" charset="0"/>
              </a:rPr>
              <a:t>Říkáme-li, že jsme bez hříchu, klameme sami sebe a pravda v nás není. Jestliže vyznáváme své hříchy, on je tak věrný a spravedlivý, že nám hříchy odpouští a očišťuje nás od každé nepravosti</a:t>
            </a:r>
            <a:r>
              <a:rPr lang="es-ES" sz="28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</a:t>
            </a:r>
            <a:r>
              <a:rPr lang="cs-CZ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 list Janův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1</a:t>
            </a:r>
            <a:r>
              <a:rPr lang="cs-CZ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,8.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64008" y="323016"/>
            <a:ext cx="6181726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nejen to: chlubíme se i utrpením, vždyť víme, že z utrpení roste vytrvalost, z vy-trvalosti osvědčenost a z osvědčení naděje.  A naděje neklame, neboť Boží láska je vylita do našich srdcí skrze Ducha svatého, který nám byl dán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 Římanům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3-5)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71475" y="428177"/>
            <a:ext cx="361950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Panovník Hospodin mi dal jazyk učedníků, abych uměl zemdleného podpírat slovem. On mě probouzí každého jitra, probouzí mi uši, abych slyšel jako učedníci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cs-CZ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zaiáš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</a:t>
            </a:r>
            <a:r>
              <a:rPr lang="cs-CZ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611210" y="733043"/>
            <a:ext cx="523966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Milovaní, nyní jsme děti Boží; a ještě nevyšlo najevo, co budeme! Víme však,  že až se zjeví, že   mu budeme podobni, protože ho spatříme takového, jaký jest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cs-CZ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list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Jan</a:t>
            </a:r>
            <a:r>
              <a:rPr lang="cs-CZ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ův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cs-CZ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A život věčný je v tom, když poznají tebe, jediného pravého Boha, a toho, kterého jsi poslal, Ježíše Krista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(Jan 17</a:t>
            </a:r>
            <a:r>
              <a:rPr lang="cs-CZ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305598"/>
            <a:ext cx="237218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Neboť každý,  kdo se povyšuje, bude ponížen,   a kdo se ponižuje, bude povýšen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(Lu</a:t>
            </a:r>
            <a:r>
              <a:rPr lang="cs-CZ" sz="2000" b="1" dirty="0" err="1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káš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14</a:t>
            </a:r>
            <a:r>
              <a:rPr lang="cs-CZ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488966"/>
            <a:ext cx="8591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cs-CZ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Slovo Boží je živé, mocné a ostřejší než jakýkoli dvousečný meč; proniká až na rozhraní duše a ducha, kosti a morku,   a rozsuzuje touhy i myšlenky srdce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list Židům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4</a:t>
            </a:r>
            <a:r>
              <a:rPr lang="cs-CZ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12)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70120" y="0"/>
            <a:ext cx="7332629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solidFill>
                  <a:srgbClr val="E4CE84"/>
                </a:solidFill>
                <a:latin typeface="Comic Sans MS" panose="030F0702030302020204" pitchFamily="66" charset="0"/>
              </a:rPr>
              <a:t>Spustí-li se lijavec nebo padá-li sníh z nebe, nevrací se zpátky, nýbrž zavlažuje zemi a činí ji plodnou a úrodnou, takže vydává símě tomu, kdo rozsívá, a chléb tomu, kdo jí. Tak tomu bude s mým slovem, které vychází z mých úst. Nenavrátí se ke mne s prázdnou, nýbrž vykoná, co chci, vykoná zdárně, k čemu jsem je poslal</a:t>
            </a:r>
            <a:r>
              <a:rPr lang="es-ES" sz="20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cs-CZ" sz="20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                   </a:t>
            </a:r>
            <a:r>
              <a:rPr lang="es-ES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(</a:t>
            </a:r>
            <a:r>
              <a:rPr lang="cs-CZ" sz="16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Izaiáš</a:t>
            </a:r>
            <a:r>
              <a:rPr lang="es-ES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55</a:t>
            </a:r>
            <a:r>
              <a:rPr lang="cs-CZ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1</a:t>
            </a:r>
            <a:r>
              <a:rPr lang="cs-CZ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0.1</a:t>
            </a:r>
            <a:r>
              <a:rPr lang="es-ES" sz="1600" b="1" dirty="0">
                <a:solidFill>
                  <a:srgbClr val="E4CE84"/>
                </a:solidFill>
                <a:latin typeface="Comic Sans MS" panose="030F0702030302020204" pitchFamily="66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127797"/>
            <a:ext cx="710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Hospodina miluji; on slyší můj hlas, moje prosby, sklonil ke mně ucho. Po všechny své dny chci          k němu volat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Ž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alm 116</a:t>
            </a:r>
            <a:r>
              <a:rPr lang="cs-CZ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cs-CZ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182690" y="1106202"/>
            <a:ext cx="4946322" cy="47397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Lide, v každý čas v něho doufej, vylévej před ním své srdce! Bůh je naše útočiště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cs-CZ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Ž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alm 62</a:t>
            </a:r>
            <a:r>
              <a:rPr lang="cs-CZ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,9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171234" y="343539"/>
            <a:ext cx="3898157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Věřit Bohu znamená spolehnout se na to, v co doufáme,        a být si jist tím, co nevidíme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list Židům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cs-CZ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090177" y="1138081"/>
            <a:ext cx="5915080" cy="45704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Na tvá ustanovení nezapomenu nikdy, protože mi jimi zachováváš život. Tobě patřím, buď má spása, na tvoje ustanovení se dotazuji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Ž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alm 119</a:t>
            </a:r>
            <a:r>
              <a:rPr lang="cs-CZ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93</a:t>
            </a:r>
            <a:r>
              <a:rPr lang="cs-CZ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522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70</cp:revision>
  <dcterms:created xsi:type="dcterms:W3CDTF">2026-02-28T07:06:44Z</dcterms:created>
  <dcterms:modified xsi:type="dcterms:W3CDTF">2026-03-03T06:44:04Z</dcterms:modified>
</cp:coreProperties>
</file>