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-124288" y="70015"/>
            <a:ext cx="2771774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«Jedné noci měl Pavel vidění,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 němž mu Pán řekl: "Neboj se! Mluv a nemlč,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protože já jsem s tebou a nikdo ti neublíží.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Mnozí v tomto městě patří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 mému lidu."»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Skutky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9-10)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«Na všech stranách jsme tísněni, ale nejsme zahnáni </a:t>
            </a:r>
            <a:r>
              <a:rPr lang="cs-CZ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        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do úzkých; jsme bezradni, ale nejsme v koncích;</a:t>
            </a:r>
            <a:r>
              <a:rPr lang="cs-CZ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j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sme pronásledováni, ale nejsme opuštěni; jsme sráženi k zemi,</a:t>
            </a:r>
            <a:r>
              <a:rPr lang="cs-CZ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        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ale nejsme poraženi.</a:t>
            </a:r>
            <a:r>
              <a:rPr lang="cs-CZ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S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tále nosíme na sobě znamení Ježíšovy smrti, aby i život Ježíšův byl na nás zjeven»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         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</a:t>
            </a:r>
            <a:r>
              <a:rPr lang="cs-CZ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«Znáte přece štědrost našeho Pána Ježíše Krista: byl bohatý, ale pro vás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 stal chudým, abyste vy jeho chudobou zbohatli»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660682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s-ES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«Zbraně našeho boje nejsou světské, nýbrž mají od Boha sílu bořit hradby. Jimi boříme lidské výmysly» 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cs-CZ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cs-CZ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570518" y="98660"/>
            <a:ext cx="2466976" cy="3231654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«Milost našeho Pána Ježíše Krista a láska Boží a přítomnost Ducha svatého se všemi vámi»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13)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«Slovo o kříži je bláznovstvím těm, kdo jsou na cestě k záhubě; nám, kteří jdeme ke spáse, je mocí Boží» 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</a:t>
            </a:r>
            <a:r>
              <a:rPr lang="cs-CZ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</a:t>
            </a:r>
            <a:r>
              <a:rPr lang="cs-CZ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954107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«Prosím vás, bratří, pro jméno našeho Pána Ježíše Krista, abyste všichni byli svorni a neměli mezi sebou roztržky, nýbrž abyste dosáhli plné jednoty smýšlení i přesvědčen</a:t>
            </a:r>
            <a:r>
              <a:rPr lang="cs-CZ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í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»</a:t>
            </a:r>
            <a:r>
              <a:rPr lang="cs-CZ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                         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</a:t>
            </a:r>
            <a:r>
              <a:rPr lang="cs-CZ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1</a:t>
            </a:r>
            <a:r>
              <a:rPr lang="cs-CZ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3693319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«Či snad nevíte, že vaše tělo je chrámem Ducha svatého, který ve vás přebývá a jejž máte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od Boha? Nepatříte sami sobě! Bylo za vás zaplaceno výkupné. Proto svým tělem oslavujte Boha»</a:t>
            </a: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19-20)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-1" y="3613666"/>
            <a:ext cx="2954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«Ať tedy jíte či pijete či cokoli jiného děláte, všecko čiňte </a:t>
            </a:r>
            <a:r>
              <a:rPr lang="cs-CZ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     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 slávě Bož</a:t>
            </a:r>
            <a:r>
              <a:rPr lang="cs-CZ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í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-77563" y="3244334"/>
            <a:ext cx="3110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</a:t>
            </a:r>
            <a:r>
              <a:rPr lang="cs-CZ" sz="1800" dirty="0"/>
              <a:t>. list Korintským</a:t>
            </a:r>
            <a:r>
              <a:rPr lang="es-ES" sz="1800" dirty="0"/>
              <a:t> 10</a:t>
            </a:r>
            <a:r>
              <a:rPr lang="cs-CZ" sz="1800" dirty="0"/>
              <a:t>,</a:t>
            </a:r>
            <a:r>
              <a:rPr lang="es-ES" sz="1800" dirty="0"/>
              <a:t>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3" y="38500"/>
            <a:ext cx="3753854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«Držte se lásky a usilujte o duchovní dary, nejvíce o dar prorocké řeč»</a:t>
            </a: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«A tak zůstává víra, naděje, láska - ale největší z té trojice je láska» 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</a:t>
            </a:r>
            <a:r>
              <a:rPr lang="cs-CZ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</a:t>
            </a:r>
            <a:r>
              <a:rPr lang="cs-CZ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«A jestliže Kristus nebyl vzkříšen, pak je naše zvěst klamná, a klamná je i vaše víra. [...] Nebyl-li však Kristus vzkříšen, je vaše víra marná, ještě jste </a:t>
            </a:r>
            <a:r>
              <a:rPr lang="cs-CZ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        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ve svých hříších»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</a:t>
            </a:r>
            <a:r>
              <a:rPr lang="cs-CZ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</a:t>
            </a:r>
            <a:r>
              <a:rPr lang="cs-CZ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14</a:t>
            </a:r>
            <a:r>
              <a:rPr lang="cs-CZ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17)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«Psal jsem ve veliké stísněnosti a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 sevřeným srdcem,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 mnohými slzami - ne proto, abyste byli zarmouceni, ale abyste poznali, jak veliká je má láska k vám»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Korintským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495</Words>
  <Application>Microsoft Office PowerPoint</Application>
  <PresentationFormat>Panorámica</PresentationFormat>
  <Paragraphs>18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62</cp:revision>
  <dcterms:created xsi:type="dcterms:W3CDTF">2026-05-16T18:56:31Z</dcterms:created>
  <dcterms:modified xsi:type="dcterms:W3CDTF">2026-05-18T13:57:02Z</dcterms:modified>
</cp:coreProperties>
</file>