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0"/>
  </p:notesMasterIdLst>
  <p:sldIdLst>
    <p:sldId id="256" r:id="rId3"/>
    <p:sldId id="271" r:id="rId4"/>
    <p:sldId id="258" r:id="rId5"/>
    <p:sldId id="277" r:id="rId6"/>
    <p:sldId id="272" r:id="rId7"/>
    <p:sldId id="259" r:id="rId8"/>
    <p:sldId id="260" r:id="rId9"/>
    <p:sldId id="273" r:id="rId10"/>
    <p:sldId id="266" r:id="rId11"/>
    <p:sldId id="261" r:id="rId12"/>
    <p:sldId id="274" r:id="rId13"/>
    <p:sldId id="275" r:id="rId14"/>
    <p:sldId id="262" r:id="rId15"/>
    <p:sldId id="270" r:id="rId16"/>
    <p:sldId id="276" r:id="rId17"/>
    <p:sldId id="263" r:id="rId18"/>
    <p:sldId id="267" r:id="rId19"/>
  </p:sldIdLst>
  <p:sldSz cx="12192000" cy="6858000"/>
  <p:notesSz cx="6858000" cy="9144000"/>
  <p:embeddedFontLst>
    <p:embeddedFont>
      <p:font typeface="Candara" panose="020E0502030303020204" pitchFamily="34" charset="0"/>
      <p:regular r:id="rId21"/>
      <p:bold r:id="rId22"/>
      <p:italic r:id="rId23"/>
      <p:boldItalic r:id="rId24"/>
    </p:embeddedFont>
    <p:embeddedFont>
      <p:font typeface="Constantia" panose="02030602050306030303" pitchFamily="18" charset="0"/>
      <p:regular r:id="rId25"/>
      <p:bold r:id="rId26"/>
      <p:italic r:id="rId27"/>
      <p:boldItalic r:id="rId28"/>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E7C4"/>
    <a:srgbClr val="D3A98D"/>
    <a:srgbClr val="A17301"/>
    <a:srgbClr val="FFD15D"/>
    <a:srgbClr val="CDBCE8"/>
    <a:srgbClr val="D2ECB6"/>
    <a:srgbClr val="D9FF85"/>
    <a:srgbClr val="FFEAB7"/>
    <a:srgbClr val="E09F01"/>
    <a:srgbClr val="AC4D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73" autoAdjust="0"/>
  </p:normalViewPr>
  <p:slideViewPr>
    <p:cSldViewPr snapToGrid="0">
      <p:cViewPr varScale="1">
        <p:scale>
          <a:sx n="97" d="100"/>
          <a:sy n="97" d="100"/>
        </p:scale>
        <p:origin x="72"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font" Target="fonts/font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image" Target="../media/image36.jpeg"/><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image" Target="../media/image36.jpeg"/><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489E9B-71C7-4F4B-B8E8-11B9E8891458}" type="doc">
      <dgm:prSet loTypeId="urn:microsoft.com/office/officeart/2008/layout/BendingPictureSemiTransparentText" loCatId="picture" qsTypeId="urn:microsoft.com/office/officeart/2005/8/quickstyle/3d3" qsCatId="3D" csTypeId="urn:microsoft.com/office/officeart/2005/8/colors/accent1_2" csCatId="accent1" phldr="1"/>
      <dgm:spPr/>
      <dgm:t>
        <a:bodyPr/>
        <a:lstStyle/>
        <a:p>
          <a:endParaRPr lang="es-ES"/>
        </a:p>
      </dgm:t>
    </dgm:pt>
    <dgm:pt modelId="{DD5FA090-E523-4569-82E8-B47B61003D6E}">
      <dgm:prSet custT="1"/>
      <dgm:spPr>
        <a:solidFill>
          <a:schemeClr val="accent6">
            <a:lumMod val="20000"/>
            <a:lumOff val="80000"/>
          </a:schemeClr>
        </a:solidFill>
        <a:ln>
          <a:solidFill>
            <a:schemeClr val="accent6"/>
          </a:solidFill>
        </a:ln>
      </dgm:spPr>
      <dgm:t>
        <a:bodyPr/>
        <a:lstStyle/>
        <a:p>
          <a:r>
            <a:rPr lang="en" sz="1700" b="1" dirty="0">
              <a:solidFill>
                <a:schemeClr val="tx1"/>
              </a:solidFill>
            </a:rPr>
            <a:t>Alles, was existiert, hat JESUS geschaffen</a:t>
          </a:r>
          <a:br>
            <a:rPr lang="en" sz="1700" b="1" dirty="0">
              <a:solidFill>
                <a:schemeClr val="tx1"/>
              </a:solidFill>
            </a:rPr>
          </a:br>
          <a:r>
            <a:rPr lang="en" sz="1700" b="1" dirty="0">
              <a:solidFill>
                <a:schemeClr val="tx1"/>
              </a:solidFill>
            </a:rPr>
            <a:t>(Jh. 1:3)</a:t>
          </a:r>
        </a:p>
      </dgm:t>
    </dgm:pt>
    <dgm:pt modelId="{3D5C7BCB-2431-4257-9365-2D40668042AE}" type="parTrans" cxnId="{6E246DD6-90D3-4B35-9BF2-5E898EF89630}">
      <dgm:prSet/>
      <dgm:spPr/>
      <dgm:t>
        <a:bodyPr/>
        <a:lstStyle/>
        <a:p>
          <a:endParaRPr lang="es-ES" sz="1800" b="1">
            <a:solidFill>
              <a:schemeClr val="tx1"/>
            </a:solidFill>
          </a:endParaRPr>
        </a:p>
      </dgm:t>
    </dgm:pt>
    <dgm:pt modelId="{36B4C9B7-9C4D-4C03-9F61-08BB20CBB4B6}" type="sibTrans" cxnId="{6E246DD6-90D3-4B35-9BF2-5E898EF89630}">
      <dgm:prSet/>
      <dgm:spPr/>
      <dgm:t>
        <a:bodyPr/>
        <a:lstStyle/>
        <a:p>
          <a:endParaRPr lang="es-ES" sz="1800" b="1">
            <a:solidFill>
              <a:schemeClr val="tx1"/>
            </a:solidFill>
          </a:endParaRPr>
        </a:p>
      </dgm:t>
    </dgm:pt>
    <dgm:pt modelId="{7C4699DD-471D-40AD-B16C-C778845D498D}">
      <dgm:prSet custT="1"/>
      <dgm:spPr>
        <a:solidFill>
          <a:schemeClr val="accent4">
            <a:lumMod val="20000"/>
            <a:lumOff val="80000"/>
          </a:schemeClr>
        </a:solidFill>
        <a:ln>
          <a:solidFill>
            <a:schemeClr val="accent4"/>
          </a:solidFill>
        </a:ln>
      </dgm:spPr>
      <dgm:t>
        <a:bodyPr/>
        <a:lstStyle/>
        <a:p>
          <a:r>
            <a:rPr lang="en" sz="1800" b="1" dirty="0">
              <a:solidFill>
                <a:schemeClr val="tx1"/>
              </a:solidFill>
            </a:rPr>
            <a:t>ER wurde ein Geschöpf (Jh 1:14)</a:t>
          </a:r>
          <a:endParaRPr lang="es-ES" sz="1800" b="1" dirty="0">
            <a:solidFill>
              <a:schemeClr val="tx1"/>
            </a:solidFill>
          </a:endParaRPr>
        </a:p>
      </dgm:t>
    </dgm:pt>
    <dgm:pt modelId="{FC5DFF4E-5B91-4133-92A4-5F548B9213D0}" type="parTrans" cxnId="{89D6C48C-8AE4-4167-92A1-422DDF484CA5}">
      <dgm:prSet/>
      <dgm:spPr/>
      <dgm:t>
        <a:bodyPr/>
        <a:lstStyle/>
        <a:p>
          <a:endParaRPr lang="es-ES" sz="1800" b="1">
            <a:solidFill>
              <a:schemeClr val="tx1"/>
            </a:solidFill>
          </a:endParaRPr>
        </a:p>
      </dgm:t>
    </dgm:pt>
    <dgm:pt modelId="{55B96651-BD50-4304-918D-CB6013598BA5}" type="sibTrans" cxnId="{89D6C48C-8AE4-4167-92A1-422DDF484CA5}">
      <dgm:prSet/>
      <dgm:spPr/>
      <dgm:t>
        <a:bodyPr/>
        <a:lstStyle/>
        <a:p>
          <a:endParaRPr lang="es-ES" sz="1800" b="1">
            <a:solidFill>
              <a:schemeClr val="tx1"/>
            </a:solidFill>
          </a:endParaRPr>
        </a:p>
      </dgm:t>
    </dgm:pt>
    <dgm:pt modelId="{75E82F51-751F-41A8-9AD0-C119DE295093}">
      <dgm:prSet custT="1"/>
      <dgm:spPr>
        <a:solidFill>
          <a:schemeClr val="accent5">
            <a:lumMod val="20000"/>
            <a:lumOff val="80000"/>
          </a:schemeClr>
        </a:solidFill>
        <a:ln>
          <a:solidFill>
            <a:schemeClr val="accent5"/>
          </a:solidFill>
        </a:ln>
      </dgm:spPr>
      <dgm:t>
        <a:bodyPr/>
        <a:lstStyle/>
        <a:p>
          <a:r>
            <a:rPr lang="de-DE" sz="1800" b="1" dirty="0">
              <a:solidFill>
                <a:schemeClr val="tx1"/>
              </a:solidFill>
            </a:rPr>
            <a:t>Er ging durch Mühsal, Leiden, Hunger und Schmerz, wie wir </a:t>
          </a:r>
          <a:br>
            <a:rPr lang="de-DE" sz="1800" b="1" dirty="0">
              <a:solidFill>
                <a:schemeClr val="tx1"/>
              </a:solidFill>
            </a:rPr>
          </a:br>
          <a:r>
            <a:rPr lang="de-DE" sz="1800" b="1" dirty="0">
              <a:solidFill>
                <a:schemeClr val="tx1"/>
              </a:solidFill>
            </a:rPr>
            <a:t>(Jes. 53:3; Mk 11:12)</a:t>
          </a:r>
          <a:endParaRPr lang="es-ES" sz="1800" b="1" dirty="0">
            <a:solidFill>
              <a:schemeClr val="tx1"/>
            </a:solidFill>
          </a:endParaRPr>
        </a:p>
      </dgm:t>
    </dgm:pt>
    <dgm:pt modelId="{6470B101-6CC1-4124-A3C6-46C8AA06BF1A}" type="parTrans" cxnId="{25020358-5D89-44BD-A2FF-A27FE7A63CEE}">
      <dgm:prSet/>
      <dgm:spPr/>
      <dgm:t>
        <a:bodyPr/>
        <a:lstStyle/>
        <a:p>
          <a:endParaRPr lang="es-ES" sz="1800" b="1">
            <a:solidFill>
              <a:schemeClr val="tx1"/>
            </a:solidFill>
          </a:endParaRPr>
        </a:p>
      </dgm:t>
    </dgm:pt>
    <dgm:pt modelId="{A4C3D6B9-1DA5-4B6B-B0BD-CC4E1D346C32}" type="sibTrans" cxnId="{25020358-5D89-44BD-A2FF-A27FE7A63CEE}">
      <dgm:prSet/>
      <dgm:spPr/>
      <dgm:t>
        <a:bodyPr/>
        <a:lstStyle/>
        <a:p>
          <a:endParaRPr lang="es-ES" sz="1800" b="1">
            <a:solidFill>
              <a:schemeClr val="tx1"/>
            </a:solidFill>
          </a:endParaRPr>
        </a:p>
      </dgm:t>
    </dgm:pt>
    <dgm:pt modelId="{D8C98AAC-9E60-487A-BFA4-1D141115039A}">
      <dgm:prSet custT="1"/>
      <dgm:spPr>
        <a:solidFill>
          <a:schemeClr val="accent3">
            <a:lumMod val="20000"/>
            <a:lumOff val="80000"/>
          </a:schemeClr>
        </a:solidFill>
        <a:ln>
          <a:solidFill>
            <a:schemeClr val="accent3"/>
          </a:solidFill>
        </a:ln>
      </dgm:spPr>
      <dgm:t>
        <a:bodyPr/>
        <a:lstStyle/>
        <a:p>
          <a:r>
            <a:rPr lang="en" sz="1800" b="1" dirty="0">
              <a:solidFill>
                <a:schemeClr val="tx1"/>
              </a:solidFill>
            </a:rPr>
            <a:t>ER wurde versucht wie wir (Heb. 4:15)</a:t>
          </a:r>
        </a:p>
      </dgm:t>
    </dgm:pt>
    <dgm:pt modelId="{4CB70D7C-76EA-423C-AD93-6215FFEF250B}" type="parTrans" cxnId="{2951A0FC-BA63-4628-A7CF-7890B636E315}">
      <dgm:prSet/>
      <dgm:spPr/>
      <dgm:t>
        <a:bodyPr/>
        <a:lstStyle/>
        <a:p>
          <a:endParaRPr lang="es-ES" sz="1800" b="1">
            <a:solidFill>
              <a:schemeClr val="tx1"/>
            </a:solidFill>
          </a:endParaRPr>
        </a:p>
      </dgm:t>
    </dgm:pt>
    <dgm:pt modelId="{A72364C4-B4CB-4AA3-84FF-689A151E8DF3}" type="sibTrans" cxnId="{2951A0FC-BA63-4628-A7CF-7890B636E315}">
      <dgm:prSet/>
      <dgm:spPr/>
      <dgm:t>
        <a:bodyPr/>
        <a:lstStyle/>
        <a:p>
          <a:endParaRPr lang="es-ES" sz="1800" b="1">
            <a:solidFill>
              <a:schemeClr val="tx1"/>
            </a:solidFill>
          </a:endParaRPr>
        </a:p>
      </dgm:t>
    </dgm:pt>
    <dgm:pt modelId="{3D7BC7F4-1B42-4480-BD99-5412295323CC}">
      <dgm:prSet custT="1"/>
      <dgm:spPr>
        <a:solidFill>
          <a:schemeClr val="accent2">
            <a:lumMod val="20000"/>
            <a:lumOff val="80000"/>
          </a:schemeClr>
        </a:solidFill>
        <a:ln>
          <a:solidFill>
            <a:schemeClr val="accent2"/>
          </a:solidFill>
        </a:ln>
      </dgm:spPr>
      <dgm:t>
        <a:bodyPr/>
        <a:lstStyle/>
        <a:p>
          <a:r>
            <a:rPr lang="de-DE" sz="1800" b="1" dirty="0">
              <a:solidFill>
                <a:schemeClr val="tx1"/>
              </a:solidFill>
            </a:rPr>
            <a:t>Als Gerechter hat ER bereitwillig für unsere Sünden gelitten (1. </a:t>
          </a:r>
          <a:r>
            <a:rPr lang="de-DE" sz="1800" b="1" dirty="0" err="1">
              <a:solidFill>
                <a:schemeClr val="tx1"/>
              </a:solidFill>
            </a:rPr>
            <a:t>Pe</a:t>
          </a:r>
          <a:r>
            <a:rPr lang="de-DE" sz="1800" b="1" dirty="0">
              <a:solidFill>
                <a:schemeClr val="tx1"/>
              </a:solidFill>
            </a:rPr>
            <a:t> 3:18; Jh.10:17-18)</a:t>
          </a:r>
          <a:endParaRPr lang="en" sz="1800" b="1" dirty="0">
            <a:solidFill>
              <a:schemeClr val="tx1"/>
            </a:solidFill>
          </a:endParaRPr>
        </a:p>
      </dgm:t>
    </dgm:pt>
    <dgm:pt modelId="{906311EB-6FDF-4A2E-AEE5-CF8B9C08BAAD}" type="parTrans" cxnId="{A1A2205B-FCF1-4F84-B85C-7AB546FD1154}">
      <dgm:prSet/>
      <dgm:spPr/>
      <dgm:t>
        <a:bodyPr/>
        <a:lstStyle/>
        <a:p>
          <a:endParaRPr lang="es-ES" sz="1800" b="1">
            <a:solidFill>
              <a:schemeClr val="tx1"/>
            </a:solidFill>
          </a:endParaRPr>
        </a:p>
      </dgm:t>
    </dgm:pt>
    <dgm:pt modelId="{4AA7259E-67A2-47FE-B48D-30B3EE99EE47}" type="sibTrans" cxnId="{A1A2205B-FCF1-4F84-B85C-7AB546FD1154}">
      <dgm:prSet/>
      <dgm:spPr/>
      <dgm:t>
        <a:bodyPr/>
        <a:lstStyle/>
        <a:p>
          <a:endParaRPr lang="es-ES" sz="1800" b="1">
            <a:solidFill>
              <a:schemeClr val="tx1"/>
            </a:solidFill>
          </a:endParaRPr>
        </a:p>
      </dgm:t>
    </dgm:pt>
    <dgm:pt modelId="{E083FB59-873C-4410-A644-78F885F8EE95}">
      <dgm:prSet custT="1"/>
      <dgm:spPr>
        <a:solidFill>
          <a:schemeClr val="accent1">
            <a:lumMod val="20000"/>
            <a:lumOff val="80000"/>
          </a:schemeClr>
        </a:solidFill>
      </dgm:spPr>
      <dgm:t>
        <a:bodyPr/>
        <a:lstStyle/>
        <a:p>
          <a:r>
            <a:rPr lang="de-DE" sz="1700" b="1" dirty="0">
              <a:solidFill>
                <a:schemeClr val="tx1"/>
              </a:solidFill>
            </a:rPr>
            <a:t>Durch Seinen Tod u. Seine Auferstehung hat Er uns das ewige Leben in Seiner Gegenwart zugesichert </a:t>
          </a:r>
          <a:r>
            <a:rPr lang="de-DE" sz="1700" dirty="0">
              <a:solidFill>
                <a:schemeClr val="tx1"/>
              </a:solidFill>
            </a:rPr>
            <a:t>(Röm. 6:3-4)</a:t>
          </a:r>
          <a:endParaRPr lang="en" sz="1700" b="1" dirty="0">
            <a:solidFill>
              <a:schemeClr val="tx1"/>
            </a:solidFill>
          </a:endParaRPr>
        </a:p>
      </dgm:t>
    </dgm:pt>
    <dgm:pt modelId="{A692FC1B-4379-4810-A9D5-197338EC170D}" type="parTrans" cxnId="{A9393B3D-9802-45E4-87F0-BC546E02A02D}">
      <dgm:prSet/>
      <dgm:spPr/>
      <dgm:t>
        <a:bodyPr/>
        <a:lstStyle/>
        <a:p>
          <a:endParaRPr lang="es-ES" sz="1800" b="1">
            <a:solidFill>
              <a:schemeClr val="tx1"/>
            </a:solidFill>
          </a:endParaRPr>
        </a:p>
      </dgm:t>
    </dgm:pt>
    <dgm:pt modelId="{F6FFC661-E637-4BBE-9EBC-01A5A307A731}" type="sibTrans" cxnId="{A9393B3D-9802-45E4-87F0-BC546E02A02D}">
      <dgm:prSet/>
      <dgm:spPr/>
      <dgm:t>
        <a:bodyPr/>
        <a:lstStyle/>
        <a:p>
          <a:endParaRPr lang="es-ES" sz="1800" b="1">
            <a:solidFill>
              <a:schemeClr val="tx1"/>
            </a:solidFill>
          </a:endParaRPr>
        </a:p>
      </dgm:t>
    </dgm:pt>
    <dgm:pt modelId="{69D2D5CC-9BD5-48B5-9A0E-C12B56793AA8}">
      <dgm:prSet custT="1"/>
      <dgm:spPr>
        <a:solidFill>
          <a:schemeClr val="bg2">
            <a:lumMod val="20000"/>
            <a:lumOff val="80000"/>
          </a:schemeClr>
        </a:solidFill>
        <a:ln>
          <a:solidFill>
            <a:schemeClr val="bg2"/>
          </a:solidFill>
        </a:ln>
      </dgm:spPr>
      <dgm:t>
        <a:bodyPr/>
        <a:lstStyle/>
        <a:p>
          <a:r>
            <a:rPr lang="de-DE" sz="1800" b="1" dirty="0">
              <a:solidFill>
                <a:schemeClr val="tx1"/>
              </a:solidFill>
            </a:rPr>
            <a:t>Und all dies geschah aus Liebe (1Joh 4:10)</a:t>
          </a:r>
          <a:endParaRPr lang="en" sz="1800" b="1" dirty="0">
            <a:solidFill>
              <a:schemeClr val="tx1"/>
            </a:solidFill>
          </a:endParaRPr>
        </a:p>
      </dgm:t>
    </dgm:pt>
    <dgm:pt modelId="{4FF23766-C05C-4B16-B3B7-452DA364FCCD}" type="parTrans" cxnId="{C347FAE2-F9AF-450E-ACF8-77E63760786F}">
      <dgm:prSet/>
      <dgm:spPr/>
      <dgm:t>
        <a:bodyPr/>
        <a:lstStyle/>
        <a:p>
          <a:endParaRPr lang="es-ES" sz="1800" b="1">
            <a:solidFill>
              <a:schemeClr val="tx1"/>
            </a:solidFill>
          </a:endParaRPr>
        </a:p>
      </dgm:t>
    </dgm:pt>
    <dgm:pt modelId="{C2867D3D-5174-4AE1-A1E7-640D7E52F177}" type="sibTrans" cxnId="{C347FAE2-F9AF-450E-ACF8-77E63760786F}">
      <dgm:prSet/>
      <dgm:spPr/>
      <dgm:t>
        <a:bodyPr/>
        <a:lstStyle/>
        <a:p>
          <a:endParaRPr lang="es-ES" sz="1800" b="1">
            <a:solidFill>
              <a:schemeClr val="tx1"/>
            </a:solidFill>
          </a:endParaRPr>
        </a:p>
      </dgm:t>
    </dgm:pt>
    <dgm:pt modelId="{09DC6AB6-5FB9-45DB-B57D-3F1C47DED07F}" type="pres">
      <dgm:prSet presAssocID="{88489E9B-71C7-4F4B-B8E8-11B9E8891458}" presName="Name0" presStyleCnt="0">
        <dgm:presLayoutVars>
          <dgm:dir/>
          <dgm:resizeHandles val="exact"/>
        </dgm:presLayoutVars>
      </dgm:prSet>
      <dgm:spPr/>
    </dgm:pt>
    <dgm:pt modelId="{42DA5298-FE3D-454D-A670-1EC715F8F966}" type="pres">
      <dgm:prSet presAssocID="{DD5FA090-E523-4569-82E8-B47B61003D6E}" presName="composite" presStyleCnt="0"/>
      <dgm:spPr/>
    </dgm:pt>
    <dgm:pt modelId="{3425B0F2-C3C8-4125-87C3-98F6D97C089B}" type="pres">
      <dgm:prSet presAssocID="{DD5FA090-E523-4569-82E8-B47B61003D6E}" presName="rect1" presStyleLbl="bgShp" presStyleIdx="0" presStyleCnt="7" custScaleY="116685"/>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38100">
          <a:solidFill>
            <a:schemeClr val="accent6"/>
          </a:solidFill>
        </a:ln>
        <a:scene3d>
          <a:camera prst="orthographicFront">
            <a:rot lat="0" lon="0" rev="0"/>
          </a:camera>
          <a:lightRig rig="contrasting" dir="t">
            <a:rot lat="0" lon="0" rev="1200000"/>
          </a:lightRig>
        </a:scene3d>
        <a:sp3d z="-300000" prstMaterial="plastic">
          <a:bevelT prst="angle"/>
        </a:sp3d>
      </dgm:spPr>
    </dgm:pt>
    <dgm:pt modelId="{4A75FEE0-12CA-4BA1-BAA0-346A38023E4D}" type="pres">
      <dgm:prSet presAssocID="{DD5FA090-E523-4569-82E8-B47B61003D6E}" presName="rect2" presStyleLbl="trBgShp" presStyleIdx="0" presStyleCnt="7" custScaleY="148972" custLinFactNeighborY="39330">
        <dgm:presLayoutVars>
          <dgm:bulletEnabled val="1"/>
        </dgm:presLayoutVars>
      </dgm:prSet>
      <dgm:spPr/>
    </dgm:pt>
    <dgm:pt modelId="{2AA5DECD-78F7-4968-AAFF-9971D401501C}" type="pres">
      <dgm:prSet presAssocID="{36B4C9B7-9C4D-4C03-9F61-08BB20CBB4B6}" presName="sibTrans" presStyleCnt="0"/>
      <dgm:spPr/>
    </dgm:pt>
    <dgm:pt modelId="{942E6D2F-AB0A-40B2-8229-58DEDEC46055}" type="pres">
      <dgm:prSet presAssocID="{7C4699DD-471D-40AD-B16C-C778845D498D}" presName="composite" presStyleCnt="0"/>
      <dgm:spPr/>
    </dgm:pt>
    <dgm:pt modelId="{2F41995C-22B0-421C-8230-891191E1E846}" type="pres">
      <dgm:prSet presAssocID="{7C4699DD-471D-40AD-B16C-C778845D498D}" presName="rect1" presStyleLbl="bgShp" presStyleIdx="1" presStyleCnt="7" custScaleY="116685"/>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38100">
          <a:solidFill>
            <a:schemeClr val="accent4"/>
          </a:solidFill>
        </a:ln>
        <a:scene3d>
          <a:camera prst="orthographicFront">
            <a:rot lat="0" lon="0" rev="0"/>
          </a:camera>
          <a:lightRig rig="contrasting" dir="t">
            <a:rot lat="0" lon="0" rev="1200000"/>
          </a:lightRig>
        </a:scene3d>
        <a:sp3d z="-300000" prstMaterial="plastic">
          <a:bevelT prst="angle"/>
        </a:sp3d>
      </dgm:spPr>
    </dgm:pt>
    <dgm:pt modelId="{72C37650-D275-4B9D-9E2D-9D7401BA3D9E}" type="pres">
      <dgm:prSet presAssocID="{7C4699DD-471D-40AD-B16C-C778845D498D}" presName="rect2" presStyleLbl="trBgShp" presStyleIdx="1" presStyleCnt="7" custLinFactNeighborY="57736">
        <dgm:presLayoutVars>
          <dgm:bulletEnabled val="1"/>
        </dgm:presLayoutVars>
      </dgm:prSet>
      <dgm:spPr/>
    </dgm:pt>
    <dgm:pt modelId="{589C5419-77DC-43E0-8C8F-9826399B02AC}" type="pres">
      <dgm:prSet presAssocID="{55B96651-BD50-4304-918D-CB6013598BA5}" presName="sibTrans" presStyleCnt="0"/>
      <dgm:spPr/>
    </dgm:pt>
    <dgm:pt modelId="{B10F7175-0875-49B8-8AF2-E066FC8D1606}" type="pres">
      <dgm:prSet presAssocID="{75E82F51-751F-41A8-9AD0-C119DE295093}" presName="composite" presStyleCnt="0"/>
      <dgm:spPr/>
    </dgm:pt>
    <dgm:pt modelId="{DBA62EDB-871E-40DE-B429-17C783811F47}" type="pres">
      <dgm:prSet presAssocID="{75E82F51-751F-41A8-9AD0-C119DE295093}" presName="rect1" presStyleLbl="bgShp" presStyleIdx="2" presStyleCnt="7" custScaleX="160685" custScaleY="116685"/>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w="38100">
          <a:solidFill>
            <a:schemeClr val="accent5"/>
          </a:solidFill>
        </a:ln>
        <a:scene3d>
          <a:camera prst="orthographicFront">
            <a:rot lat="0" lon="0" rev="0"/>
          </a:camera>
          <a:lightRig rig="contrasting" dir="t">
            <a:rot lat="0" lon="0" rev="1200000"/>
          </a:lightRig>
        </a:scene3d>
        <a:sp3d z="-300000" prstMaterial="plastic">
          <a:bevelT prst="angle"/>
        </a:sp3d>
      </dgm:spPr>
    </dgm:pt>
    <dgm:pt modelId="{F79FEEF2-A183-4219-8981-FB5DBB4F39B0}" type="pres">
      <dgm:prSet presAssocID="{75E82F51-751F-41A8-9AD0-C119DE295093}" presName="rect2" presStyleLbl="trBgShp" presStyleIdx="2" presStyleCnt="7" custScaleX="160685" custScaleY="156648" custLinFactNeighborY="27874">
        <dgm:presLayoutVars>
          <dgm:bulletEnabled val="1"/>
        </dgm:presLayoutVars>
      </dgm:prSet>
      <dgm:spPr/>
    </dgm:pt>
    <dgm:pt modelId="{45EF4375-EEA7-4B97-89A3-6792A05A8C76}" type="pres">
      <dgm:prSet presAssocID="{A4C3D6B9-1DA5-4B6B-B0BD-CC4E1D346C32}" presName="sibTrans" presStyleCnt="0"/>
      <dgm:spPr/>
    </dgm:pt>
    <dgm:pt modelId="{4ED927AA-121C-46E0-9EB1-8BF7FA3FCB0A}" type="pres">
      <dgm:prSet presAssocID="{D8C98AAC-9E60-487A-BFA4-1D141115039A}" presName="composite" presStyleCnt="0"/>
      <dgm:spPr/>
    </dgm:pt>
    <dgm:pt modelId="{89585A44-E233-4086-BB1B-031CB0C559F4}" type="pres">
      <dgm:prSet presAssocID="{D8C98AAC-9E60-487A-BFA4-1D141115039A}" presName="rect1" presStyleLbl="bgShp" presStyleIdx="3" presStyleCnt="7" custScaleY="116685"/>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w="38100">
          <a:solidFill>
            <a:schemeClr val="accent3"/>
          </a:solidFill>
        </a:ln>
        <a:scene3d>
          <a:camera prst="orthographicFront">
            <a:rot lat="0" lon="0" rev="0"/>
          </a:camera>
          <a:lightRig rig="contrasting" dir="t">
            <a:rot lat="0" lon="0" rev="1200000"/>
          </a:lightRig>
        </a:scene3d>
        <a:sp3d z="-300000" prstMaterial="plastic">
          <a:bevelT prst="angle"/>
        </a:sp3d>
      </dgm:spPr>
    </dgm:pt>
    <dgm:pt modelId="{4D95D6BB-787B-4B1F-9474-902198FD8113}" type="pres">
      <dgm:prSet presAssocID="{D8C98AAC-9E60-487A-BFA4-1D141115039A}" presName="rect2" presStyleLbl="trBgShp" presStyleIdx="3" presStyleCnt="7" custLinFactNeighborY="55748">
        <dgm:presLayoutVars>
          <dgm:bulletEnabled val="1"/>
        </dgm:presLayoutVars>
      </dgm:prSet>
      <dgm:spPr/>
    </dgm:pt>
    <dgm:pt modelId="{5D625489-2B11-4F53-9FE0-970AC7EAB239}" type="pres">
      <dgm:prSet presAssocID="{A72364C4-B4CB-4AA3-84FF-689A151E8DF3}" presName="sibTrans" presStyleCnt="0"/>
      <dgm:spPr/>
    </dgm:pt>
    <dgm:pt modelId="{86BF6D74-D2D6-4A8D-AF0D-64D5A6A71138}" type="pres">
      <dgm:prSet presAssocID="{3D7BC7F4-1B42-4480-BD99-5412295323CC}" presName="composite" presStyleCnt="0"/>
      <dgm:spPr/>
    </dgm:pt>
    <dgm:pt modelId="{475ED61E-E34C-49AE-AB8E-3966E0F0933B}" type="pres">
      <dgm:prSet presAssocID="{3D7BC7F4-1B42-4480-BD99-5412295323CC}" presName="rect1" presStyleLbl="bgShp" presStyleIdx="4" presStyleCnt="7" custScaleX="143298" custScaleY="116685"/>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w="38100">
          <a:solidFill>
            <a:schemeClr val="accent2"/>
          </a:solidFill>
        </a:ln>
        <a:scene3d>
          <a:camera prst="orthographicFront">
            <a:rot lat="0" lon="0" rev="0"/>
          </a:camera>
          <a:lightRig rig="contrasting" dir="t">
            <a:rot lat="0" lon="0" rev="1200000"/>
          </a:lightRig>
        </a:scene3d>
        <a:sp3d z="-300000" prstMaterial="plastic">
          <a:bevelT prst="angle"/>
        </a:sp3d>
      </dgm:spPr>
    </dgm:pt>
    <dgm:pt modelId="{C02D3DC0-21BB-4B11-8F49-6AFF1271CD62}" type="pres">
      <dgm:prSet presAssocID="{3D7BC7F4-1B42-4480-BD99-5412295323CC}" presName="rect2" presStyleLbl="trBgShp" presStyleIdx="4" presStyleCnt="7" custScaleX="143298" custScaleY="152532" custLinFactNeighborY="29865">
        <dgm:presLayoutVars>
          <dgm:bulletEnabled val="1"/>
        </dgm:presLayoutVars>
      </dgm:prSet>
      <dgm:spPr/>
    </dgm:pt>
    <dgm:pt modelId="{656712E3-725E-41BC-9379-90D117890268}" type="pres">
      <dgm:prSet presAssocID="{4AA7259E-67A2-47FE-B48D-30B3EE99EE47}" presName="sibTrans" presStyleCnt="0"/>
      <dgm:spPr/>
    </dgm:pt>
    <dgm:pt modelId="{6C06AAF5-1D20-4879-9883-57400F07C8E4}" type="pres">
      <dgm:prSet presAssocID="{E083FB59-873C-4410-A644-78F885F8EE95}" presName="composite" presStyleCnt="0"/>
      <dgm:spPr/>
    </dgm:pt>
    <dgm:pt modelId="{A5F1CBFD-6BDB-4629-9C06-78B8EDC96FE0}" type="pres">
      <dgm:prSet presAssocID="{E083FB59-873C-4410-A644-78F885F8EE95}" presName="rect1" presStyleLbl="bgShp" presStyleIdx="5" presStyleCnt="7" custScaleX="123301" custScaleY="116685" custLinFactNeighborX="0"/>
      <dgm:spPr>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w="38100">
          <a:solidFill>
            <a:schemeClr val="accent1"/>
          </a:solidFill>
        </a:ln>
        <a:scene3d>
          <a:camera prst="orthographicFront">
            <a:rot lat="0" lon="0" rev="0"/>
          </a:camera>
          <a:lightRig rig="contrasting" dir="t">
            <a:rot lat="0" lon="0" rev="1200000"/>
          </a:lightRig>
        </a:scene3d>
        <a:sp3d z="-300000" prstMaterial="plastic">
          <a:bevelT prst="angle"/>
        </a:sp3d>
      </dgm:spPr>
    </dgm:pt>
    <dgm:pt modelId="{5B052712-857B-452D-AEE2-B6AE847FA35E}" type="pres">
      <dgm:prSet presAssocID="{E083FB59-873C-4410-A644-78F885F8EE95}" presName="rect2" presStyleLbl="trBgShp" presStyleIdx="5" presStyleCnt="7" custScaleX="123301" custScaleY="248660" custLinFactNeighborY="27874">
        <dgm:presLayoutVars>
          <dgm:bulletEnabled val="1"/>
        </dgm:presLayoutVars>
      </dgm:prSet>
      <dgm:spPr/>
    </dgm:pt>
    <dgm:pt modelId="{20B0F151-98FC-4A0B-A0B3-C95D0B64619D}" type="pres">
      <dgm:prSet presAssocID="{F6FFC661-E637-4BBE-9EBC-01A5A307A731}" presName="sibTrans" presStyleCnt="0"/>
      <dgm:spPr/>
    </dgm:pt>
    <dgm:pt modelId="{C8F54DBB-939F-4656-9552-A4D0BA9D8538}" type="pres">
      <dgm:prSet presAssocID="{69D2D5CC-9BD5-48B5-9A0E-C12B56793AA8}" presName="composite" presStyleCnt="0"/>
      <dgm:spPr/>
    </dgm:pt>
    <dgm:pt modelId="{F408E34B-A19F-437D-8DE7-54BA144AC0B4}" type="pres">
      <dgm:prSet presAssocID="{69D2D5CC-9BD5-48B5-9A0E-C12B56793AA8}" presName="rect1" presStyleLbl="bgShp" presStyleIdx="6" presStyleCnt="7" custScaleY="116685"/>
      <dgm:spPr>
        <a:blipFill rotWithShape="1">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ln w="38100">
          <a:solidFill>
            <a:schemeClr val="bg2"/>
          </a:solidFill>
        </a:ln>
        <a:scene3d>
          <a:camera prst="orthographicFront">
            <a:rot lat="0" lon="0" rev="0"/>
          </a:camera>
          <a:lightRig rig="contrasting" dir="t">
            <a:rot lat="0" lon="0" rev="1200000"/>
          </a:lightRig>
        </a:scene3d>
        <a:sp3d z="-300000" prstMaterial="plastic">
          <a:bevelT prst="angle"/>
        </a:sp3d>
      </dgm:spPr>
    </dgm:pt>
    <dgm:pt modelId="{557ACB4E-4DC4-4E82-BA70-4D0847941B4E}" type="pres">
      <dgm:prSet presAssocID="{69D2D5CC-9BD5-48B5-9A0E-C12B56793AA8}" presName="rect2" presStyleLbl="trBgShp" presStyleIdx="6" presStyleCnt="7" custLinFactNeighborY="58867">
        <dgm:presLayoutVars>
          <dgm:bulletEnabled val="1"/>
        </dgm:presLayoutVars>
      </dgm:prSet>
      <dgm:spPr/>
    </dgm:pt>
  </dgm:ptLst>
  <dgm:cxnLst>
    <dgm:cxn modelId="{9021C713-9AF6-449D-9D9C-5CF778F2FC04}" type="presOf" srcId="{69D2D5CC-9BD5-48B5-9A0E-C12B56793AA8}" destId="{557ACB4E-4DC4-4E82-BA70-4D0847941B4E}" srcOrd="0" destOrd="0" presId="urn:microsoft.com/office/officeart/2008/layout/BendingPictureSemiTransparentText"/>
    <dgm:cxn modelId="{FE18DB1A-8B46-4CE3-B6E0-0A0BF1549096}" type="presOf" srcId="{D8C98AAC-9E60-487A-BFA4-1D141115039A}" destId="{4D95D6BB-787B-4B1F-9474-902198FD8113}" srcOrd="0" destOrd="0" presId="urn:microsoft.com/office/officeart/2008/layout/BendingPictureSemiTransparentText"/>
    <dgm:cxn modelId="{2886431B-D731-4984-923E-336C2F95F288}" type="presOf" srcId="{DD5FA090-E523-4569-82E8-B47B61003D6E}" destId="{4A75FEE0-12CA-4BA1-BAA0-346A38023E4D}" srcOrd="0" destOrd="0" presId="urn:microsoft.com/office/officeart/2008/layout/BendingPictureSemiTransparentText"/>
    <dgm:cxn modelId="{A9393B3D-9802-45E4-87F0-BC546E02A02D}" srcId="{88489E9B-71C7-4F4B-B8E8-11B9E8891458}" destId="{E083FB59-873C-4410-A644-78F885F8EE95}" srcOrd="5" destOrd="0" parTransId="{A692FC1B-4379-4810-A9D5-197338EC170D}" sibTransId="{F6FFC661-E637-4BBE-9EBC-01A5A307A731}"/>
    <dgm:cxn modelId="{A1A2205B-FCF1-4F84-B85C-7AB546FD1154}" srcId="{88489E9B-71C7-4F4B-B8E8-11B9E8891458}" destId="{3D7BC7F4-1B42-4480-BD99-5412295323CC}" srcOrd="4" destOrd="0" parTransId="{906311EB-6FDF-4A2E-AEE5-CF8B9C08BAAD}" sibTransId="{4AA7259E-67A2-47FE-B48D-30B3EE99EE47}"/>
    <dgm:cxn modelId="{A273554F-5E3A-4B16-AC32-FF3F0E10389B}" type="presOf" srcId="{E083FB59-873C-4410-A644-78F885F8EE95}" destId="{5B052712-857B-452D-AEE2-B6AE847FA35E}" srcOrd="0" destOrd="0" presId="urn:microsoft.com/office/officeart/2008/layout/BendingPictureSemiTransparentText"/>
    <dgm:cxn modelId="{43997C73-867F-4F8F-A1A3-435D3E3E02C4}" type="presOf" srcId="{3D7BC7F4-1B42-4480-BD99-5412295323CC}" destId="{C02D3DC0-21BB-4B11-8F49-6AFF1271CD62}" srcOrd="0" destOrd="0" presId="urn:microsoft.com/office/officeart/2008/layout/BendingPictureSemiTransparentText"/>
    <dgm:cxn modelId="{25020358-5D89-44BD-A2FF-A27FE7A63CEE}" srcId="{88489E9B-71C7-4F4B-B8E8-11B9E8891458}" destId="{75E82F51-751F-41A8-9AD0-C119DE295093}" srcOrd="2" destOrd="0" parTransId="{6470B101-6CC1-4124-A3C6-46C8AA06BF1A}" sibTransId="{A4C3D6B9-1DA5-4B6B-B0BD-CC4E1D346C32}"/>
    <dgm:cxn modelId="{89D6C48C-8AE4-4167-92A1-422DDF484CA5}" srcId="{88489E9B-71C7-4F4B-B8E8-11B9E8891458}" destId="{7C4699DD-471D-40AD-B16C-C778845D498D}" srcOrd="1" destOrd="0" parTransId="{FC5DFF4E-5B91-4133-92A4-5F548B9213D0}" sibTransId="{55B96651-BD50-4304-918D-CB6013598BA5}"/>
    <dgm:cxn modelId="{D34D7CB0-7477-4F29-99F7-B9B11C54861A}" type="presOf" srcId="{75E82F51-751F-41A8-9AD0-C119DE295093}" destId="{F79FEEF2-A183-4219-8981-FB5DBB4F39B0}" srcOrd="0" destOrd="0" presId="urn:microsoft.com/office/officeart/2008/layout/BendingPictureSemiTransparentText"/>
    <dgm:cxn modelId="{7B0FDBC8-7116-4B8F-81CC-D6F26767479D}" type="presOf" srcId="{88489E9B-71C7-4F4B-B8E8-11B9E8891458}" destId="{09DC6AB6-5FB9-45DB-B57D-3F1C47DED07F}" srcOrd="0" destOrd="0" presId="urn:microsoft.com/office/officeart/2008/layout/BendingPictureSemiTransparentText"/>
    <dgm:cxn modelId="{2FA81DD5-58B5-44D3-9E84-B8B8BCD61AB4}" type="presOf" srcId="{7C4699DD-471D-40AD-B16C-C778845D498D}" destId="{72C37650-D275-4B9D-9E2D-9D7401BA3D9E}" srcOrd="0" destOrd="0" presId="urn:microsoft.com/office/officeart/2008/layout/BendingPictureSemiTransparentText"/>
    <dgm:cxn modelId="{6E246DD6-90D3-4B35-9BF2-5E898EF89630}" srcId="{88489E9B-71C7-4F4B-B8E8-11B9E8891458}" destId="{DD5FA090-E523-4569-82E8-B47B61003D6E}" srcOrd="0" destOrd="0" parTransId="{3D5C7BCB-2431-4257-9365-2D40668042AE}" sibTransId="{36B4C9B7-9C4D-4C03-9F61-08BB20CBB4B6}"/>
    <dgm:cxn modelId="{C347FAE2-F9AF-450E-ACF8-77E63760786F}" srcId="{88489E9B-71C7-4F4B-B8E8-11B9E8891458}" destId="{69D2D5CC-9BD5-48B5-9A0E-C12B56793AA8}" srcOrd="6" destOrd="0" parTransId="{4FF23766-C05C-4B16-B3B7-452DA364FCCD}" sibTransId="{C2867D3D-5174-4AE1-A1E7-640D7E52F177}"/>
    <dgm:cxn modelId="{2951A0FC-BA63-4628-A7CF-7890B636E315}" srcId="{88489E9B-71C7-4F4B-B8E8-11B9E8891458}" destId="{D8C98AAC-9E60-487A-BFA4-1D141115039A}" srcOrd="3" destOrd="0" parTransId="{4CB70D7C-76EA-423C-AD93-6215FFEF250B}" sibTransId="{A72364C4-B4CB-4AA3-84FF-689A151E8DF3}"/>
    <dgm:cxn modelId="{E1CFFBCD-A3F6-4F3F-8135-3D683867ED2B}" type="presParOf" srcId="{09DC6AB6-5FB9-45DB-B57D-3F1C47DED07F}" destId="{42DA5298-FE3D-454D-A670-1EC715F8F966}" srcOrd="0" destOrd="0" presId="urn:microsoft.com/office/officeart/2008/layout/BendingPictureSemiTransparentText"/>
    <dgm:cxn modelId="{FC4D759A-2318-4B87-A5EA-3D2EE7A656C9}" type="presParOf" srcId="{42DA5298-FE3D-454D-A670-1EC715F8F966}" destId="{3425B0F2-C3C8-4125-87C3-98F6D97C089B}" srcOrd="0" destOrd="0" presId="urn:microsoft.com/office/officeart/2008/layout/BendingPictureSemiTransparentText"/>
    <dgm:cxn modelId="{7174D502-FA77-4B69-A818-BDE4B2BF66A8}" type="presParOf" srcId="{42DA5298-FE3D-454D-A670-1EC715F8F966}" destId="{4A75FEE0-12CA-4BA1-BAA0-346A38023E4D}" srcOrd="1" destOrd="0" presId="urn:microsoft.com/office/officeart/2008/layout/BendingPictureSemiTransparentText"/>
    <dgm:cxn modelId="{F6C6D7C6-771D-4022-A2D0-279C34F2D79C}" type="presParOf" srcId="{09DC6AB6-5FB9-45DB-B57D-3F1C47DED07F}" destId="{2AA5DECD-78F7-4968-AAFF-9971D401501C}" srcOrd="1" destOrd="0" presId="urn:microsoft.com/office/officeart/2008/layout/BendingPictureSemiTransparentText"/>
    <dgm:cxn modelId="{2653C0B5-9717-4F69-B97B-C91A4BC8FD8B}" type="presParOf" srcId="{09DC6AB6-5FB9-45DB-B57D-3F1C47DED07F}" destId="{942E6D2F-AB0A-40B2-8229-58DEDEC46055}" srcOrd="2" destOrd="0" presId="urn:microsoft.com/office/officeart/2008/layout/BendingPictureSemiTransparentText"/>
    <dgm:cxn modelId="{3A564972-B3F2-4C12-9997-7635A8984051}" type="presParOf" srcId="{942E6D2F-AB0A-40B2-8229-58DEDEC46055}" destId="{2F41995C-22B0-421C-8230-891191E1E846}" srcOrd="0" destOrd="0" presId="urn:microsoft.com/office/officeart/2008/layout/BendingPictureSemiTransparentText"/>
    <dgm:cxn modelId="{12B8E0F9-758E-47D1-B96D-D12F4A9D84FD}" type="presParOf" srcId="{942E6D2F-AB0A-40B2-8229-58DEDEC46055}" destId="{72C37650-D275-4B9D-9E2D-9D7401BA3D9E}" srcOrd="1" destOrd="0" presId="urn:microsoft.com/office/officeart/2008/layout/BendingPictureSemiTransparentText"/>
    <dgm:cxn modelId="{2D9ADECF-AA08-444F-9FFC-C779463739E5}" type="presParOf" srcId="{09DC6AB6-5FB9-45DB-B57D-3F1C47DED07F}" destId="{589C5419-77DC-43E0-8C8F-9826399B02AC}" srcOrd="3" destOrd="0" presId="urn:microsoft.com/office/officeart/2008/layout/BendingPictureSemiTransparentText"/>
    <dgm:cxn modelId="{CACE34D2-B133-4525-A6F4-0A6386F23868}" type="presParOf" srcId="{09DC6AB6-5FB9-45DB-B57D-3F1C47DED07F}" destId="{B10F7175-0875-49B8-8AF2-E066FC8D1606}" srcOrd="4" destOrd="0" presId="urn:microsoft.com/office/officeart/2008/layout/BendingPictureSemiTransparentText"/>
    <dgm:cxn modelId="{F3FBA331-ECD0-4D3E-AB0B-020C8F3A5EC7}" type="presParOf" srcId="{B10F7175-0875-49B8-8AF2-E066FC8D1606}" destId="{DBA62EDB-871E-40DE-B429-17C783811F47}" srcOrd="0" destOrd="0" presId="urn:microsoft.com/office/officeart/2008/layout/BendingPictureSemiTransparentText"/>
    <dgm:cxn modelId="{A4BD9126-CCA0-4B8C-853D-8A4C4BFC3C49}" type="presParOf" srcId="{B10F7175-0875-49B8-8AF2-E066FC8D1606}" destId="{F79FEEF2-A183-4219-8981-FB5DBB4F39B0}" srcOrd="1" destOrd="0" presId="urn:microsoft.com/office/officeart/2008/layout/BendingPictureSemiTransparentText"/>
    <dgm:cxn modelId="{6CC0C3A8-2D99-4FB2-B928-6B3E862BD62E}" type="presParOf" srcId="{09DC6AB6-5FB9-45DB-B57D-3F1C47DED07F}" destId="{45EF4375-EEA7-4B97-89A3-6792A05A8C76}" srcOrd="5" destOrd="0" presId="urn:microsoft.com/office/officeart/2008/layout/BendingPictureSemiTransparentText"/>
    <dgm:cxn modelId="{9AE18C00-3B79-4532-A876-C1967B828E26}" type="presParOf" srcId="{09DC6AB6-5FB9-45DB-B57D-3F1C47DED07F}" destId="{4ED927AA-121C-46E0-9EB1-8BF7FA3FCB0A}" srcOrd="6" destOrd="0" presId="urn:microsoft.com/office/officeart/2008/layout/BendingPictureSemiTransparentText"/>
    <dgm:cxn modelId="{757987DF-FE5B-4877-9C4D-6097AD1425CA}" type="presParOf" srcId="{4ED927AA-121C-46E0-9EB1-8BF7FA3FCB0A}" destId="{89585A44-E233-4086-BB1B-031CB0C559F4}" srcOrd="0" destOrd="0" presId="urn:microsoft.com/office/officeart/2008/layout/BendingPictureSemiTransparentText"/>
    <dgm:cxn modelId="{4F0DD71D-0DBF-4588-BC37-DB423ECAB1AA}" type="presParOf" srcId="{4ED927AA-121C-46E0-9EB1-8BF7FA3FCB0A}" destId="{4D95D6BB-787B-4B1F-9474-902198FD8113}" srcOrd="1" destOrd="0" presId="urn:microsoft.com/office/officeart/2008/layout/BendingPictureSemiTransparentText"/>
    <dgm:cxn modelId="{5C585954-82FF-49D3-9D4B-6530818BD5D5}" type="presParOf" srcId="{09DC6AB6-5FB9-45DB-B57D-3F1C47DED07F}" destId="{5D625489-2B11-4F53-9FE0-970AC7EAB239}" srcOrd="7" destOrd="0" presId="urn:microsoft.com/office/officeart/2008/layout/BendingPictureSemiTransparentText"/>
    <dgm:cxn modelId="{A30A5442-8902-4BB2-896F-1FACE61B74F8}" type="presParOf" srcId="{09DC6AB6-5FB9-45DB-B57D-3F1C47DED07F}" destId="{86BF6D74-D2D6-4A8D-AF0D-64D5A6A71138}" srcOrd="8" destOrd="0" presId="urn:microsoft.com/office/officeart/2008/layout/BendingPictureSemiTransparentText"/>
    <dgm:cxn modelId="{2CB32E33-B93D-421B-89B3-EC0579167410}" type="presParOf" srcId="{86BF6D74-D2D6-4A8D-AF0D-64D5A6A71138}" destId="{475ED61E-E34C-49AE-AB8E-3966E0F0933B}" srcOrd="0" destOrd="0" presId="urn:microsoft.com/office/officeart/2008/layout/BendingPictureSemiTransparentText"/>
    <dgm:cxn modelId="{D38DBC30-431C-4C23-906F-5E85C50390CB}" type="presParOf" srcId="{86BF6D74-D2D6-4A8D-AF0D-64D5A6A71138}" destId="{C02D3DC0-21BB-4B11-8F49-6AFF1271CD62}" srcOrd="1" destOrd="0" presId="urn:microsoft.com/office/officeart/2008/layout/BendingPictureSemiTransparentText"/>
    <dgm:cxn modelId="{CD8C26E9-1E19-4215-80CE-432844865F01}" type="presParOf" srcId="{09DC6AB6-5FB9-45DB-B57D-3F1C47DED07F}" destId="{656712E3-725E-41BC-9379-90D117890268}" srcOrd="9" destOrd="0" presId="urn:microsoft.com/office/officeart/2008/layout/BendingPictureSemiTransparentText"/>
    <dgm:cxn modelId="{EC378D5E-CE3B-4C08-AF88-C5C4CF5224F6}" type="presParOf" srcId="{09DC6AB6-5FB9-45DB-B57D-3F1C47DED07F}" destId="{6C06AAF5-1D20-4879-9883-57400F07C8E4}" srcOrd="10" destOrd="0" presId="urn:microsoft.com/office/officeart/2008/layout/BendingPictureSemiTransparentText"/>
    <dgm:cxn modelId="{87EEB54B-18CF-4DDF-B55A-0BA155021693}" type="presParOf" srcId="{6C06AAF5-1D20-4879-9883-57400F07C8E4}" destId="{A5F1CBFD-6BDB-4629-9C06-78B8EDC96FE0}" srcOrd="0" destOrd="0" presId="urn:microsoft.com/office/officeart/2008/layout/BendingPictureSemiTransparentText"/>
    <dgm:cxn modelId="{3F0FD47C-E559-444D-8CFA-965D313D6B5C}" type="presParOf" srcId="{6C06AAF5-1D20-4879-9883-57400F07C8E4}" destId="{5B052712-857B-452D-AEE2-B6AE847FA35E}" srcOrd="1" destOrd="0" presId="urn:microsoft.com/office/officeart/2008/layout/BendingPictureSemiTransparentText"/>
    <dgm:cxn modelId="{6143C736-B4D7-4C5F-A526-FE332152F19A}" type="presParOf" srcId="{09DC6AB6-5FB9-45DB-B57D-3F1C47DED07F}" destId="{20B0F151-98FC-4A0B-A0B3-C95D0B64619D}" srcOrd="11" destOrd="0" presId="urn:microsoft.com/office/officeart/2008/layout/BendingPictureSemiTransparentText"/>
    <dgm:cxn modelId="{392CDA1C-A3D8-40A6-B895-E5198647781E}" type="presParOf" srcId="{09DC6AB6-5FB9-45DB-B57D-3F1C47DED07F}" destId="{C8F54DBB-939F-4656-9552-A4D0BA9D8538}" srcOrd="12" destOrd="0" presId="urn:microsoft.com/office/officeart/2008/layout/BendingPictureSemiTransparentText"/>
    <dgm:cxn modelId="{EB8CE2DA-E8B6-4994-84E5-9EB9E668180A}" type="presParOf" srcId="{C8F54DBB-939F-4656-9552-A4D0BA9D8538}" destId="{F408E34B-A19F-437D-8DE7-54BA144AC0B4}" srcOrd="0" destOrd="0" presId="urn:microsoft.com/office/officeart/2008/layout/BendingPictureSemiTransparentText"/>
    <dgm:cxn modelId="{B2B98F62-D504-4EFA-9071-D710A55C2214}" type="presParOf" srcId="{C8F54DBB-939F-4656-9552-A4D0BA9D8538}" destId="{557ACB4E-4DC4-4E82-BA70-4D0847941B4E}"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25B0F2-C3C8-4125-87C3-98F6D97C089B}">
      <dsp:nvSpPr>
        <dsp:cNvPr id="0" name=""/>
        <dsp:cNvSpPr/>
      </dsp:nvSpPr>
      <dsp:spPr>
        <a:xfrm>
          <a:off x="112595" y="3101"/>
          <a:ext cx="2319556" cy="2319854"/>
        </a:xfrm>
        <a:prstGeom prst="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38100" cap="flat" cmpd="sng" algn="ctr">
          <a:solidFill>
            <a:schemeClr val="accent6"/>
          </a:solidFill>
          <a:prstDash val="solid"/>
          <a:miter lim="800000"/>
        </a:ln>
        <a:effectLst/>
        <a:scene3d>
          <a:camera prst="orthographicFront">
            <a:rot lat="0" lon="0" rev="0"/>
          </a:camera>
          <a:lightRig rig="contrasting" dir="t">
            <a:rot lat="0" lon="0" rev="1200000"/>
          </a:lightRig>
        </a:scene3d>
        <a:sp3d z="-300000" prstMaterial="plastic">
          <a:bevelT prst="angle"/>
        </a:sp3d>
      </dsp:spPr>
      <dsp:style>
        <a:lnRef idx="1">
          <a:scrgbClr r="0" g="0" b="0"/>
        </a:lnRef>
        <a:fillRef idx="1">
          <a:scrgbClr r="0" g="0" b="0"/>
        </a:fillRef>
        <a:effectRef idx="0">
          <a:scrgbClr r="0" g="0" b="0"/>
        </a:effectRef>
        <a:fontRef idx="minor"/>
      </dsp:style>
    </dsp:sp>
    <dsp:sp modelId="{4A75FEE0-12CA-4BA1-BAA0-346A38023E4D}">
      <dsp:nvSpPr>
        <dsp:cNvPr id="0" name=""/>
        <dsp:cNvSpPr/>
      </dsp:nvSpPr>
      <dsp:spPr>
        <a:xfrm>
          <a:off x="112595" y="1631483"/>
          <a:ext cx="2319556" cy="710823"/>
        </a:xfrm>
        <a:prstGeom prst="rect">
          <a:avLst/>
        </a:prstGeom>
        <a:solidFill>
          <a:schemeClr val="accent6">
            <a:lumMod val="20000"/>
            <a:lumOff val="80000"/>
          </a:schemeClr>
        </a:solidFill>
        <a:ln w="12700" cap="flat" cmpd="sng" algn="ctr">
          <a:solidFill>
            <a:schemeClr val="accent6"/>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en" sz="1700" b="1" kern="1200" dirty="0">
              <a:solidFill>
                <a:schemeClr val="tx1"/>
              </a:solidFill>
            </a:rPr>
            <a:t>Alles, was existiert, hat JESUS geschaffen</a:t>
          </a:r>
          <a:br>
            <a:rPr lang="en" sz="1700" b="1" kern="1200" dirty="0">
              <a:solidFill>
                <a:schemeClr val="tx1"/>
              </a:solidFill>
            </a:rPr>
          </a:br>
          <a:r>
            <a:rPr lang="en" sz="1700" b="1" kern="1200" dirty="0">
              <a:solidFill>
                <a:schemeClr val="tx1"/>
              </a:solidFill>
            </a:rPr>
            <a:t>(Jh. 1:3)</a:t>
          </a:r>
        </a:p>
      </dsp:txBody>
      <dsp:txXfrm>
        <a:off x="112595" y="1631483"/>
        <a:ext cx="2319556" cy="710823"/>
      </dsp:txXfrm>
    </dsp:sp>
    <dsp:sp modelId="{2F41995C-22B0-421C-8230-891191E1E846}">
      <dsp:nvSpPr>
        <dsp:cNvPr id="0" name=""/>
        <dsp:cNvSpPr/>
      </dsp:nvSpPr>
      <dsp:spPr>
        <a:xfrm>
          <a:off x="2668739" y="3101"/>
          <a:ext cx="2319556" cy="2319854"/>
        </a:xfrm>
        <a:prstGeom prst="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38100" cap="flat" cmpd="sng" algn="ctr">
          <a:solidFill>
            <a:schemeClr val="accent4"/>
          </a:solidFill>
          <a:prstDash val="solid"/>
          <a:miter lim="800000"/>
        </a:ln>
        <a:effectLst/>
        <a:scene3d>
          <a:camera prst="orthographicFront">
            <a:rot lat="0" lon="0" rev="0"/>
          </a:camera>
          <a:lightRig rig="contrasting" dir="t">
            <a:rot lat="0" lon="0" rev="1200000"/>
          </a:lightRig>
        </a:scene3d>
        <a:sp3d z="-300000" prstMaterial="plastic">
          <a:bevelT prst="angle"/>
        </a:sp3d>
      </dsp:spPr>
      <dsp:style>
        <a:lnRef idx="1">
          <a:scrgbClr r="0" g="0" b="0"/>
        </a:lnRef>
        <a:fillRef idx="1">
          <a:scrgbClr r="0" g="0" b="0"/>
        </a:fillRef>
        <a:effectRef idx="0">
          <a:scrgbClr r="0" g="0" b="0"/>
        </a:effectRef>
        <a:fontRef idx="minor"/>
      </dsp:style>
    </dsp:sp>
    <dsp:sp modelId="{72C37650-D275-4B9D-9E2D-9D7401BA3D9E}">
      <dsp:nvSpPr>
        <dsp:cNvPr id="0" name=""/>
        <dsp:cNvSpPr/>
      </dsp:nvSpPr>
      <dsp:spPr>
        <a:xfrm>
          <a:off x="2668739" y="1836143"/>
          <a:ext cx="2319556" cy="477152"/>
        </a:xfrm>
        <a:prstGeom prst="rect">
          <a:avLst/>
        </a:prstGeom>
        <a:solidFill>
          <a:schemeClr val="accent4">
            <a:lumMod val="20000"/>
            <a:lumOff val="80000"/>
          </a:schemeClr>
        </a:solidFill>
        <a:ln w="12700" cap="flat" cmpd="sng" algn="ctr">
          <a:solidFill>
            <a:schemeClr val="accent4"/>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 sz="1800" b="1" kern="1200" dirty="0">
              <a:solidFill>
                <a:schemeClr val="tx1"/>
              </a:solidFill>
            </a:rPr>
            <a:t>ER wurde ein Geschöpf (Jh 1:14)</a:t>
          </a:r>
          <a:endParaRPr lang="es-ES" sz="1800" b="1" kern="1200" dirty="0">
            <a:solidFill>
              <a:schemeClr val="tx1"/>
            </a:solidFill>
          </a:endParaRPr>
        </a:p>
      </dsp:txBody>
      <dsp:txXfrm>
        <a:off x="2668739" y="1836143"/>
        <a:ext cx="2319556" cy="477152"/>
      </dsp:txXfrm>
    </dsp:sp>
    <dsp:sp modelId="{DBA62EDB-871E-40DE-B429-17C783811F47}">
      <dsp:nvSpPr>
        <dsp:cNvPr id="0" name=""/>
        <dsp:cNvSpPr/>
      </dsp:nvSpPr>
      <dsp:spPr>
        <a:xfrm>
          <a:off x="5224883" y="3101"/>
          <a:ext cx="3727178" cy="2319854"/>
        </a:xfrm>
        <a:prstGeom prst="rect">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w="38100" cap="flat" cmpd="sng" algn="ctr">
          <a:solidFill>
            <a:schemeClr val="accent5"/>
          </a:solidFill>
          <a:prstDash val="solid"/>
          <a:miter lim="800000"/>
        </a:ln>
        <a:effectLst/>
        <a:scene3d>
          <a:camera prst="orthographicFront">
            <a:rot lat="0" lon="0" rev="0"/>
          </a:camera>
          <a:lightRig rig="contrasting" dir="t">
            <a:rot lat="0" lon="0" rev="1200000"/>
          </a:lightRig>
        </a:scene3d>
        <a:sp3d z="-300000" prstMaterial="plastic">
          <a:bevelT prst="angle"/>
        </a:sp3d>
      </dsp:spPr>
      <dsp:style>
        <a:lnRef idx="1">
          <a:scrgbClr r="0" g="0" b="0"/>
        </a:lnRef>
        <a:fillRef idx="1">
          <a:scrgbClr r="0" g="0" b="0"/>
        </a:fillRef>
        <a:effectRef idx="0">
          <a:scrgbClr r="0" g="0" b="0"/>
        </a:effectRef>
        <a:fontRef idx="minor"/>
      </dsp:style>
    </dsp:sp>
    <dsp:sp modelId="{F79FEEF2-A183-4219-8981-FB5DBB4F39B0}">
      <dsp:nvSpPr>
        <dsp:cNvPr id="0" name=""/>
        <dsp:cNvSpPr/>
      </dsp:nvSpPr>
      <dsp:spPr>
        <a:xfrm>
          <a:off x="5224883" y="1558508"/>
          <a:ext cx="3727178" cy="747449"/>
        </a:xfrm>
        <a:prstGeom prst="rect">
          <a:avLst/>
        </a:prstGeom>
        <a:solidFill>
          <a:schemeClr val="accent5">
            <a:lumMod val="20000"/>
            <a:lumOff val="80000"/>
          </a:schemeClr>
        </a:solidFill>
        <a:ln w="12700" cap="flat" cmpd="sng" algn="ctr">
          <a:solidFill>
            <a:schemeClr val="accent5"/>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de-DE" sz="1800" b="1" kern="1200" dirty="0">
              <a:solidFill>
                <a:schemeClr val="tx1"/>
              </a:solidFill>
            </a:rPr>
            <a:t>Er ging durch Mühsal, Leiden, Hunger und Schmerz, wie wir </a:t>
          </a:r>
          <a:br>
            <a:rPr lang="de-DE" sz="1800" b="1" kern="1200" dirty="0">
              <a:solidFill>
                <a:schemeClr val="tx1"/>
              </a:solidFill>
            </a:rPr>
          </a:br>
          <a:r>
            <a:rPr lang="de-DE" sz="1800" b="1" kern="1200" dirty="0">
              <a:solidFill>
                <a:schemeClr val="tx1"/>
              </a:solidFill>
            </a:rPr>
            <a:t>(Jes. 53:3; Mk 11:12)</a:t>
          </a:r>
          <a:endParaRPr lang="es-ES" sz="1800" b="1" kern="1200" dirty="0">
            <a:solidFill>
              <a:schemeClr val="tx1"/>
            </a:solidFill>
          </a:endParaRPr>
        </a:p>
      </dsp:txBody>
      <dsp:txXfrm>
        <a:off x="5224883" y="1558508"/>
        <a:ext cx="3727178" cy="747449"/>
      </dsp:txXfrm>
    </dsp:sp>
    <dsp:sp modelId="{89585A44-E233-4086-BB1B-031CB0C559F4}">
      <dsp:nvSpPr>
        <dsp:cNvPr id="0" name=""/>
        <dsp:cNvSpPr/>
      </dsp:nvSpPr>
      <dsp:spPr>
        <a:xfrm>
          <a:off x="9188649" y="3101"/>
          <a:ext cx="2319556" cy="2319854"/>
        </a:xfrm>
        <a:prstGeom prst="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w="38100" cap="flat" cmpd="sng" algn="ctr">
          <a:solidFill>
            <a:schemeClr val="accent3"/>
          </a:solidFill>
          <a:prstDash val="solid"/>
          <a:miter lim="800000"/>
        </a:ln>
        <a:effectLst/>
        <a:scene3d>
          <a:camera prst="orthographicFront">
            <a:rot lat="0" lon="0" rev="0"/>
          </a:camera>
          <a:lightRig rig="contrasting" dir="t">
            <a:rot lat="0" lon="0" rev="1200000"/>
          </a:lightRig>
        </a:scene3d>
        <a:sp3d z="-300000" prstMaterial="plastic">
          <a:bevelT prst="angle"/>
        </a:sp3d>
      </dsp:spPr>
      <dsp:style>
        <a:lnRef idx="1">
          <a:scrgbClr r="0" g="0" b="0"/>
        </a:lnRef>
        <a:fillRef idx="1">
          <a:scrgbClr r="0" g="0" b="0"/>
        </a:fillRef>
        <a:effectRef idx="0">
          <a:scrgbClr r="0" g="0" b="0"/>
        </a:effectRef>
        <a:fontRef idx="minor"/>
      </dsp:style>
    </dsp:sp>
    <dsp:sp modelId="{4D95D6BB-787B-4B1F-9474-902198FD8113}">
      <dsp:nvSpPr>
        <dsp:cNvPr id="0" name=""/>
        <dsp:cNvSpPr/>
      </dsp:nvSpPr>
      <dsp:spPr>
        <a:xfrm>
          <a:off x="9188649" y="1826658"/>
          <a:ext cx="2319556" cy="477152"/>
        </a:xfrm>
        <a:prstGeom prst="rect">
          <a:avLst/>
        </a:prstGeom>
        <a:solidFill>
          <a:schemeClr val="accent3">
            <a:lumMod val="20000"/>
            <a:lumOff val="80000"/>
          </a:schemeClr>
        </a:solidFill>
        <a:ln w="12700" cap="flat" cmpd="sng" algn="ctr">
          <a:solidFill>
            <a:schemeClr val="accent3"/>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 sz="1800" b="1" kern="1200" dirty="0">
              <a:solidFill>
                <a:schemeClr val="tx1"/>
              </a:solidFill>
            </a:rPr>
            <a:t>ER wurde versucht wie wir (Heb. 4:15)</a:t>
          </a:r>
        </a:p>
      </dsp:txBody>
      <dsp:txXfrm>
        <a:off x="9188649" y="1826658"/>
        <a:ext cx="2319556" cy="477152"/>
      </dsp:txXfrm>
    </dsp:sp>
    <dsp:sp modelId="{475ED61E-E34C-49AE-AB8E-3966E0F0933B}">
      <dsp:nvSpPr>
        <dsp:cNvPr id="0" name=""/>
        <dsp:cNvSpPr/>
      </dsp:nvSpPr>
      <dsp:spPr>
        <a:xfrm>
          <a:off x="1322077" y="2589670"/>
          <a:ext cx="3323877" cy="2319854"/>
        </a:xfrm>
        <a:prstGeom prst="rect">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w="38100" cap="flat" cmpd="sng" algn="ctr">
          <a:solidFill>
            <a:schemeClr val="accent2"/>
          </a:solidFill>
          <a:prstDash val="solid"/>
          <a:miter lim="800000"/>
        </a:ln>
        <a:effectLst/>
        <a:scene3d>
          <a:camera prst="orthographicFront">
            <a:rot lat="0" lon="0" rev="0"/>
          </a:camera>
          <a:lightRig rig="contrasting" dir="t">
            <a:rot lat="0" lon="0" rev="1200000"/>
          </a:lightRig>
        </a:scene3d>
        <a:sp3d z="-300000" prstMaterial="plastic">
          <a:bevelT prst="angle"/>
        </a:sp3d>
      </dsp:spPr>
      <dsp:style>
        <a:lnRef idx="1">
          <a:scrgbClr r="0" g="0" b="0"/>
        </a:lnRef>
        <a:fillRef idx="1">
          <a:scrgbClr r="0" g="0" b="0"/>
        </a:fillRef>
        <a:effectRef idx="0">
          <a:scrgbClr r="0" g="0" b="0"/>
        </a:effectRef>
        <a:fontRef idx="minor"/>
      </dsp:style>
    </dsp:sp>
    <dsp:sp modelId="{C02D3DC0-21BB-4B11-8F49-6AFF1271CD62}">
      <dsp:nvSpPr>
        <dsp:cNvPr id="0" name=""/>
        <dsp:cNvSpPr/>
      </dsp:nvSpPr>
      <dsp:spPr>
        <a:xfrm>
          <a:off x="1322077" y="4164397"/>
          <a:ext cx="3323877" cy="727809"/>
        </a:xfrm>
        <a:prstGeom prst="rect">
          <a:avLst/>
        </a:prstGeom>
        <a:solidFill>
          <a:schemeClr val="accent2">
            <a:lumMod val="20000"/>
            <a:lumOff val="80000"/>
          </a:schemeClr>
        </a:solidFill>
        <a:ln w="12700" cap="flat" cmpd="sng" algn="ctr">
          <a:solidFill>
            <a:schemeClr val="accent2"/>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de-DE" sz="1800" b="1" kern="1200" dirty="0">
              <a:solidFill>
                <a:schemeClr val="tx1"/>
              </a:solidFill>
            </a:rPr>
            <a:t>Als Gerechter hat ER bereitwillig für unsere Sünden gelitten (1. </a:t>
          </a:r>
          <a:r>
            <a:rPr lang="de-DE" sz="1800" b="1" kern="1200" dirty="0" err="1">
              <a:solidFill>
                <a:schemeClr val="tx1"/>
              </a:solidFill>
            </a:rPr>
            <a:t>Pe</a:t>
          </a:r>
          <a:r>
            <a:rPr lang="de-DE" sz="1800" b="1" kern="1200" dirty="0">
              <a:solidFill>
                <a:schemeClr val="tx1"/>
              </a:solidFill>
            </a:rPr>
            <a:t> 3:18; Jh.10:17-18)</a:t>
          </a:r>
          <a:endParaRPr lang="en" sz="1800" b="1" kern="1200" dirty="0">
            <a:solidFill>
              <a:schemeClr val="tx1"/>
            </a:solidFill>
          </a:endParaRPr>
        </a:p>
      </dsp:txBody>
      <dsp:txXfrm>
        <a:off x="1322077" y="4164397"/>
        <a:ext cx="3323877" cy="727809"/>
      </dsp:txXfrm>
    </dsp:sp>
    <dsp:sp modelId="{A5F1CBFD-6BDB-4629-9C06-78B8EDC96FE0}">
      <dsp:nvSpPr>
        <dsp:cNvPr id="0" name=""/>
        <dsp:cNvSpPr/>
      </dsp:nvSpPr>
      <dsp:spPr>
        <a:xfrm>
          <a:off x="4882543" y="2554911"/>
          <a:ext cx="2860035" cy="2319854"/>
        </a:xfrm>
        <a:prstGeom prst="rect">
          <a:avLst/>
        </a:prstGeom>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w="38100" cap="flat" cmpd="sng" algn="ctr">
          <a:solidFill>
            <a:schemeClr val="accent1"/>
          </a:solidFill>
          <a:prstDash val="solid"/>
          <a:miter lim="800000"/>
        </a:ln>
        <a:effectLst/>
        <a:scene3d>
          <a:camera prst="orthographicFront">
            <a:rot lat="0" lon="0" rev="0"/>
          </a:camera>
          <a:lightRig rig="contrasting" dir="t">
            <a:rot lat="0" lon="0" rev="1200000"/>
          </a:lightRig>
        </a:scene3d>
        <a:sp3d z="-300000" prstMaterial="plastic">
          <a:bevelT prst="angle"/>
        </a:sp3d>
      </dsp:spPr>
      <dsp:style>
        <a:lnRef idx="1">
          <a:scrgbClr r="0" g="0" b="0"/>
        </a:lnRef>
        <a:fillRef idx="1">
          <a:scrgbClr r="0" g="0" b="0"/>
        </a:fillRef>
        <a:effectRef idx="0">
          <a:scrgbClr r="0" g="0" b="0"/>
        </a:effectRef>
        <a:fontRef idx="minor"/>
      </dsp:style>
    </dsp:sp>
    <dsp:sp modelId="{5B052712-857B-452D-AEE2-B6AE847FA35E}">
      <dsp:nvSpPr>
        <dsp:cNvPr id="0" name=""/>
        <dsp:cNvSpPr/>
      </dsp:nvSpPr>
      <dsp:spPr>
        <a:xfrm>
          <a:off x="4882543" y="3760899"/>
          <a:ext cx="2860035" cy="1186486"/>
        </a:xfrm>
        <a:prstGeom prst="rect">
          <a:avLst/>
        </a:prstGeom>
        <a:solidFill>
          <a:schemeClr val="accent1">
            <a:lumMod val="20000"/>
            <a:lumOff val="80000"/>
          </a:schemeClr>
        </a:solidFill>
        <a:ln w="12700" cap="flat" cmpd="sng" algn="ctr">
          <a:solidFill>
            <a:schemeClr val="accent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de-DE" sz="1700" b="1" kern="1200" dirty="0">
              <a:solidFill>
                <a:schemeClr val="tx1"/>
              </a:solidFill>
            </a:rPr>
            <a:t>Durch Seinen Tod u. Seine Auferstehung hat Er uns das ewige Leben in Seiner Gegenwart zugesichert </a:t>
          </a:r>
          <a:r>
            <a:rPr lang="de-DE" sz="1700" kern="1200" dirty="0">
              <a:solidFill>
                <a:schemeClr val="tx1"/>
              </a:solidFill>
            </a:rPr>
            <a:t>(Röm. 6:3-4)</a:t>
          </a:r>
          <a:endParaRPr lang="en" sz="1700" b="1" kern="1200" dirty="0">
            <a:solidFill>
              <a:schemeClr val="tx1"/>
            </a:solidFill>
          </a:endParaRPr>
        </a:p>
      </dsp:txBody>
      <dsp:txXfrm>
        <a:off x="4882543" y="3760899"/>
        <a:ext cx="2860035" cy="1186486"/>
      </dsp:txXfrm>
    </dsp:sp>
    <dsp:sp modelId="{F408E34B-A19F-437D-8DE7-54BA144AC0B4}">
      <dsp:nvSpPr>
        <dsp:cNvPr id="0" name=""/>
        <dsp:cNvSpPr/>
      </dsp:nvSpPr>
      <dsp:spPr>
        <a:xfrm>
          <a:off x="7979167" y="2589670"/>
          <a:ext cx="2319556" cy="2319854"/>
        </a:xfrm>
        <a:prstGeom prst="rect">
          <a:avLst/>
        </a:prstGeom>
        <a:blipFill rotWithShape="1">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ln w="38100" cap="flat" cmpd="sng" algn="ctr">
          <a:solidFill>
            <a:schemeClr val="bg2"/>
          </a:solidFill>
          <a:prstDash val="solid"/>
          <a:miter lim="800000"/>
        </a:ln>
        <a:effectLst/>
        <a:scene3d>
          <a:camera prst="orthographicFront">
            <a:rot lat="0" lon="0" rev="0"/>
          </a:camera>
          <a:lightRig rig="contrasting" dir="t">
            <a:rot lat="0" lon="0" rev="1200000"/>
          </a:lightRig>
        </a:scene3d>
        <a:sp3d z="-300000" prstMaterial="plastic">
          <a:bevelT prst="angle"/>
        </a:sp3d>
      </dsp:spPr>
      <dsp:style>
        <a:lnRef idx="1">
          <a:scrgbClr r="0" g="0" b="0"/>
        </a:lnRef>
        <a:fillRef idx="1">
          <a:scrgbClr r="0" g="0" b="0"/>
        </a:fillRef>
        <a:effectRef idx="0">
          <a:scrgbClr r="0" g="0" b="0"/>
        </a:effectRef>
        <a:fontRef idx="minor"/>
      </dsp:style>
    </dsp:sp>
    <dsp:sp modelId="{557ACB4E-4DC4-4E82-BA70-4D0847941B4E}">
      <dsp:nvSpPr>
        <dsp:cNvPr id="0" name=""/>
        <dsp:cNvSpPr/>
      </dsp:nvSpPr>
      <dsp:spPr>
        <a:xfrm>
          <a:off x="7979167" y="4428109"/>
          <a:ext cx="2319556" cy="477152"/>
        </a:xfrm>
        <a:prstGeom prst="rect">
          <a:avLst/>
        </a:prstGeom>
        <a:solidFill>
          <a:schemeClr val="bg2">
            <a:lumMod val="20000"/>
            <a:lumOff val="80000"/>
          </a:schemeClr>
        </a:solidFill>
        <a:ln w="12700" cap="flat" cmpd="sng" algn="ctr">
          <a:solidFill>
            <a:schemeClr val="bg2"/>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de-DE" sz="1800" b="1" kern="1200" dirty="0">
              <a:solidFill>
                <a:schemeClr val="tx1"/>
              </a:solidFill>
            </a:rPr>
            <a:t>Und all dies geschah aus Liebe (1Joh 4:10)</a:t>
          </a:r>
          <a:endParaRPr lang="en" sz="1800" b="1" kern="1200" dirty="0">
            <a:solidFill>
              <a:schemeClr val="tx1"/>
            </a:solidFill>
          </a:endParaRPr>
        </a:p>
      </dsp:txBody>
      <dsp:txXfrm>
        <a:off x="7979167" y="4428109"/>
        <a:ext cx="2319556" cy="477152"/>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27F9EF-5506-42E9-BFB6-1C63D97A2BFB}" type="datetimeFigureOut">
              <a:rPr lang="es-ES" smtClean="0"/>
              <a:t>05/04/2024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7D6B39-3B50-49B2-A00E-FDD81EB156DA}" type="slidenum">
              <a:rPr lang="es-ES" smtClean="0"/>
              <a:t>‹Nº›</a:t>
            </a:fld>
            <a:endParaRPr lang="es-ES"/>
          </a:p>
        </p:txBody>
      </p:sp>
    </p:spTree>
    <p:extLst>
      <p:ext uri="{BB962C8B-B14F-4D97-AF65-F5344CB8AC3E}">
        <p14:creationId xmlns:p14="http://schemas.microsoft.com/office/powerpoint/2010/main" val="3240299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57D6B39-3B50-49B2-A00E-FDD81EB156DA}" type="slidenum">
              <a:rPr lang="es-ES" smtClean="0"/>
              <a:t>3</a:t>
            </a:fld>
            <a:endParaRPr lang="es-ES"/>
          </a:p>
        </p:txBody>
      </p:sp>
    </p:spTree>
    <p:extLst>
      <p:ext uri="{BB962C8B-B14F-4D97-AF65-F5344CB8AC3E}">
        <p14:creationId xmlns:p14="http://schemas.microsoft.com/office/powerpoint/2010/main" val="443408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57D6B39-3B50-49B2-A00E-FDD81EB156DA}" type="slidenum">
              <a:rPr lang="es-ES" smtClean="0"/>
              <a:t>16</a:t>
            </a:fld>
            <a:endParaRPr lang="es-ES"/>
          </a:p>
        </p:txBody>
      </p:sp>
    </p:spTree>
    <p:extLst>
      <p:ext uri="{BB962C8B-B14F-4D97-AF65-F5344CB8AC3E}">
        <p14:creationId xmlns:p14="http://schemas.microsoft.com/office/powerpoint/2010/main" val="1778945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57D6B39-3B50-49B2-A00E-FDD81EB156DA}" type="slidenum">
              <a:rPr lang="es-ES" smtClean="0"/>
              <a:t>4</a:t>
            </a:fld>
            <a:endParaRPr lang="es-ES"/>
          </a:p>
        </p:txBody>
      </p:sp>
    </p:spTree>
    <p:extLst>
      <p:ext uri="{BB962C8B-B14F-4D97-AF65-F5344CB8AC3E}">
        <p14:creationId xmlns:p14="http://schemas.microsoft.com/office/powerpoint/2010/main" val="3063055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57D6B39-3B50-49B2-A00E-FDD81EB156DA}" type="slidenum">
              <a:rPr lang="es-ES" smtClean="0"/>
              <a:t>5</a:t>
            </a:fld>
            <a:endParaRPr lang="es-ES"/>
          </a:p>
        </p:txBody>
      </p:sp>
    </p:spTree>
    <p:extLst>
      <p:ext uri="{BB962C8B-B14F-4D97-AF65-F5344CB8AC3E}">
        <p14:creationId xmlns:p14="http://schemas.microsoft.com/office/powerpoint/2010/main" val="1610049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57D6B39-3B50-49B2-A00E-FDD81EB156DA}" type="slidenum">
              <a:rPr lang="es-ES" smtClean="0"/>
              <a:t>6</a:t>
            </a:fld>
            <a:endParaRPr lang="es-ES"/>
          </a:p>
        </p:txBody>
      </p:sp>
    </p:spTree>
    <p:extLst>
      <p:ext uri="{BB962C8B-B14F-4D97-AF65-F5344CB8AC3E}">
        <p14:creationId xmlns:p14="http://schemas.microsoft.com/office/powerpoint/2010/main" val="1700190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57D6B39-3B50-49B2-A00E-FDD81EB156DA}" type="slidenum">
              <a:rPr lang="es-ES" smtClean="0"/>
              <a:t>7</a:t>
            </a:fld>
            <a:endParaRPr lang="es-ES"/>
          </a:p>
        </p:txBody>
      </p:sp>
    </p:spTree>
    <p:extLst>
      <p:ext uri="{BB962C8B-B14F-4D97-AF65-F5344CB8AC3E}">
        <p14:creationId xmlns:p14="http://schemas.microsoft.com/office/powerpoint/2010/main" val="74867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57D6B39-3B50-49B2-A00E-FDD81EB156DA}" type="slidenum">
              <a:rPr lang="es-ES" smtClean="0"/>
              <a:t>8</a:t>
            </a:fld>
            <a:endParaRPr lang="es-ES"/>
          </a:p>
        </p:txBody>
      </p:sp>
    </p:spTree>
    <p:extLst>
      <p:ext uri="{BB962C8B-B14F-4D97-AF65-F5344CB8AC3E}">
        <p14:creationId xmlns:p14="http://schemas.microsoft.com/office/powerpoint/2010/main" val="1700657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57D6B39-3B50-49B2-A00E-FDD81EB156DA}" type="slidenum">
              <a:rPr lang="es-ES" smtClean="0"/>
              <a:t>10</a:t>
            </a:fld>
            <a:endParaRPr lang="es-ES"/>
          </a:p>
        </p:txBody>
      </p:sp>
    </p:spTree>
    <p:extLst>
      <p:ext uri="{BB962C8B-B14F-4D97-AF65-F5344CB8AC3E}">
        <p14:creationId xmlns:p14="http://schemas.microsoft.com/office/powerpoint/2010/main" val="927918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57D6B39-3B50-49B2-A00E-FDD81EB156DA}" type="slidenum">
              <a:rPr lang="es-ES" smtClean="0"/>
              <a:t>11</a:t>
            </a:fld>
            <a:endParaRPr lang="es-ES"/>
          </a:p>
        </p:txBody>
      </p:sp>
    </p:spTree>
    <p:extLst>
      <p:ext uri="{BB962C8B-B14F-4D97-AF65-F5344CB8AC3E}">
        <p14:creationId xmlns:p14="http://schemas.microsoft.com/office/powerpoint/2010/main" val="2279213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57D6B39-3B50-49B2-A00E-FDD81EB156DA}" type="slidenum">
              <a:rPr lang="es-ES" smtClean="0"/>
              <a:t>15</a:t>
            </a:fld>
            <a:endParaRPr lang="es-ES"/>
          </a:p>
        </p:txBody>
      </p:sp>
    </p:spTree>
    <p:extLst>
      <p:ext uri="{BB962C8B-B14F-4D97-AF65-F5344CB8AC3E}">
        <p14:creationId xmlns:p14="http://schemas.microsoft.com/office/powerpoint/2010/main" val="491917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A2A504-F75E-6180-A4BF-E7A65428336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944C7FF-6973-B125-6758-8EEA9BDA4D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1408051-DCF6-2443-F603-75E8A4A94276}"/>
              </a:ext>
            </a:extLst>
          </p:cNvPr>
          <p:cNvSpPr>
            <a:spLocks noGrp="1"/>
          </p:cNvSpPr>
          <p:nvPr>
            <p:ph type="dt" sz="half" idx="10"/>
          </p:nvPr>
        </p:nvSpPr>
        <p:spPr/>
        <p:txBody>
          <a:bodyPr/>
          <a:lstStyle/>
          <a:p>
            <a:fld id="{E0F01E04-7661-4EF0-997C-FCF2724F233F}" type="datetimeFigureOut">
              <a:rPr lang="es-ES" smtClean="0"/>
              <a:t>05/04/2024</a:t>
            </a:fld>
            <a:endParaRPr lang="es-ES"/>
          </a:p>
        </p:txBody>
      </p:sp>
      <p:sp>
        <p:nvSpPr>
          <p:cNvPr id="5" name="Marcador de pie de página 4">
            <a:extLst>
              <a:ext uri="{FF2B5EF4-FFF2-40B4-BE49-F238E27FC236}">
                <a16:creationId xmlns:a16="http://schemas.microsoft.com/office/drawing/2014/main" id="{38A3B2F8-C580-AD14-00E1-749DCCABA7D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B38E34B-A435-5CEA-4DAB-9EEBE4A7BC7B}"/>
              </a:ext>
            </a:extLst>
          </p:cNvPr>
          <p:cNvSpPr>
            <a:spLocks noGrp="1"/>
          </p:cNvSpPr>
          <p:nvPr>
            <p:ph type="sldNum" sz="quarter" idx="12"/>
          </p:nvPr>
        </p:nvSpPr>
        <p:spPr/>
        <p:txBody>
          <a:bodyPr/>
          <a:lstStyle/>
          <a:p>
            <a:fld id="{3AEE8C27-8CA6-4100-88C6-0F61FA9B9241}" type="slidenum">
              <a:rPr lang="es-ES" smtClean="0"/>
              <a:t>‹Nº›</a:t>
            </a:fld>
            <a:endParaRPr lang="es-ES"/>
          </a:p>
        </p:txBody>
      </p:sp>
    </p:spTree>
    <p:extLst>
      <p:ext uri="{BB962C8B-B14F-4D97-AF65-F5344CB8AC3E}">
        <p14:creationId xmlns:p14="http://schemas.microsoft.com/office/powerpoint/2010/main" val="3468698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434EE-BD20-ED3D-125C-50EF6C0A80A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A69EF3F-1E70-1C1B-C513-173A0072349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EC75DF-91FE-4513-5585-C76B5C9EAC7E}"/>
              </a:ext>
            </a:extLst>
          </p:cNvPr>
          <p:cNvSpPr>
            <a:spLocks noGrp="1"/>
          </p:cNvSpPr>
          <p:nvPr>
            <p:ph type="dt" sz="half" idx="10"/>
          </p:nvPr>
        </p:nvSpPr>
        <p:spPr/>
        <p:txBody>
          <a:bodyPr/>
          <a:lstStyle/>
          <a:p>
            <a:fld id="{E0F01E04-7661-4EF0-997C-FCF2724F233F}" type="datetimeFigureOut">
              <a:rPr lang="es-ES" smtClean="0"/>
              <a:t>05/04/2024</a:t>
            </a:fld>
            <a:endParaRPr lang="es-ES"/>
          </a:p>
        </p:txBody>
      </p:sp>
      <p:sp>
        <p:nvSpPr>
          <p:cNvPr id="5" name="Marcador de pie de página 4">
            <a:extLst>
              <a:ext uri="{FF2B5EF4-FFF2-40B4-BE49-F238E27FC236}">
                <a16:creationId xmlns:a16="http://schemas.microsoft.com/office/drawing/2014/main" id="{609EB3E2-48CD-5882-CB11-7E4761905C6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5938444-1C01-47C3-3E19-5F96D9B1C0B8}"/>
              </a:ext>
            </a:extLst>
          </p:cNvPr>
          <p:cNvSpPr>
            <a:spLocks noGrp="1"/>
          </p:cNvSpPr>
          <p:nvPr>
            <p:ph type="sldNum" sz="quarter" idx="12"/>
          </p:nvPr>
        </p:nvSpPr>
        <p:spPr/>
        <p:txBody>
          <a:bodyPr/>
          <a:lstStyle/>
          <a:p>
            <a:fld id="{3AEE8C27-8CA6-4100-88C6-0F61FA9B9241}" type="slidenum">
              <a:rPr lang="es-ES" smtClean="0"/>
              <a:t>‹Nº›</a:t>
            </a:fld>
            <a:endParaRPr lang="es-ES"/>
          </a:p>
        </p:txBody>
      </p:sp>
    </p:spTree>
    <p:extLst>
      <p:ext uri="{BB962C8B-B14F-4D97-AF65-F5344CB8AC3E}">
        <p14:creationId xmlns:p14="http://schemas.microsoft.com/office/powerpoint/2010/main" val="2855132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08239EB-2B42-04A5-B8D5-EBE8D1BF7F3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7D93A6C-83DC-BB91-02F9-3D9534827E5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1FEF39-4325-C194-2B39-A2BA94389A88}"/>
              </a:ext>
            </a:extLst>
          </p:cNvPr>
          <p:cNvSpPr>
            <a:spLocks noGrp="1"/>
          </p:cNvSpPr>
          <p:nvPr>
            <p:ph type="dt" sz="half" idx="10"/>
          </p:nvPr>
        </p:nvSpPr>
        <p:spPr/>
        <p:txBody>
          <a:bodyPr/>
          <a:lstStyle/>
          <a:p>
            <a:fld id="{E0F01E04-7661-4EF0-997C-FCF2724F233F}" type="datetimeFigureOut">
              <a:rPr lang="es-ES" smtClean="0"/>
              <a:t>05/04/2024</a:t>
            </a:fld>
            <a:endParaRPr lang="es-ES"/>
          </a:p>
        </p:txBody>
      </p:sp>
      <p:sp>
        <p:nvSpPr>
          <p:cNvPr id="5" name="Marcador de pie de página 4">
            <a:extLst>
              <a:ext uri="{FF2B5EF4-FFF2-40B4-BE49-F238E27FC236}">
                <a16:creationId xmlns:a16="http://schemas.microsoft.com/office/drawing/2014/main" id="{92724FD9-63A7-50F1-33AC-9480075FC7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AB96446-7ECD-8B59-BB9C-E793478F4074}"/>
              </a:ext>
            </a:extLst>
          </p:cNvPr>
          <p:cNvSpPr>
            <a:spLocks noGrp="1"/>
          </p:cNvSpPr>
          <p:nvPr>
            <p:ph type="sldNum" sz="quarter" idx="12"/>
          </p:nvPr>
        </p:nvSpPr>
        <p:spPr/>
        <p:txBody>
          <a:bodyPr/>
          <a:lstStyle/>
          <a:p>
            <a:fld id="{3AEE8C27-8CA6-4100-88C6-0F61FA9B9241}" type="slidenum">
              <a:rPr lang="es-ES" smtClean="0"/>
              <a:t>‹Nº›</a:t>
            </a:fld>
            <a:endParaRPr lang="es-ES"/>
          </a:p>
        </p:txBody>
      </p:sp>
    </p:spTree>
    <p:extLst>
      <p:ext uri="{BB962C8B-B14F-4D97-AF65-F5344CB8AC3E}">
        <p14:creationId xmlns:p14="http://schemas.microsoft.com/office/powerpoint/2010/main" val="71167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t>05/04/2024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506722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t>05/04/2024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677365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t>05/04/2024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518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t>05/04/2024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417040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t>05/04/2024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13810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t>05/04/2024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428095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t>05/04/2024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5330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t>05/04/2024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77826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4B1203-6087-E51D-891C-256B7426ACF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909A82B-33C9-58E0-BD0C-244681B6703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E84AD1F-5540-9785-F651-0ECD8833BA69}"/>
              </a:ext>
            </a:extLst>
          </p:cNvPr>
          <p:cNvSpPr>
            <a:spLocks noGrp="1"/>
          </p:cNvSpPr>
          <p:nvPr>
            <p:ph type="dt" sz="half" idx="10"/>
          </p:nvPr>
        </p:nvSpPr>
        <p:spPr/>
        <p:txBody>
          <a:bodyPr/>
          <a:lstStyle/>
          <a:p>
            <a:fld id="{E0F01E04-7661-4EF0-997C-FCF2724F233F}" type="datetimeFigureOut">
              <a:rPr lang="es-ES" smtClean="0"/>
              <a:t>05/04/2024</a:t>
            </a:fld>
            <a:endParaRPr lang="es-ES"/>
          </a:p>
        </p:txBody>
      </p:sp>
      <p:sp>
        <p:nvSpPr>
          <p:cNvPr id="5" name="Marcador de pie de página 4">
            <a:extLst>
              <a:ext uri="{FF2B5EF4-FFF2-40B4-BE49-F238E27FC236}">
                <a16:creationId xmlns:a16="http://schemas.microsoft.com/office/drawing/2014/main" id="{23D70637-6721-25B0-3CE8-EF5C62B806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D8E1930-90BD-3B04-ECBC-9AD6EEEC44BE}"/>
              </a:ext>
            </a:extLst>
          </p:cNvPr>
          <p:cNvSpPr>
            <a:spLocks noGrp="1"/>
          </p:cNvSpPr>
          <p:nvPr>
            <p:ph type="sldNum" sz="quarter" idx="12"/>
          </p:nvPr>
        </p:nvSpPr>
        <p:spPr/>
        <p:txBody>
          <a:bodyPr/>
          <a:lstStyle/>
          <a:p>
            <a:fld id="{3AEE8C27-8CA6-4100-88C6-0F61FA9B9241}" type="slidenum">
              <a:rPr lang="es-ES" smtClean="0"/>
              <a:t>‹Nº›</a:t>
            </a:fld>
            <a:endParaRPr lang="es-ES"/>
          </a:p>
        </p:txBody>
      </p:sp>
    </p:spTree>
    <p:extLst>
      <p:ext uri="{BB962C8B-B14F-4D97-AF65-F5344CB8AC3E}">
        <p14:creationId xmlns:p14="http://schemas.microsoft.com/office/powerpoint/2010/main" val="1508835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t>05/04/2024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46120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t>05/04/2024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55019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t>05/04/2024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4075464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DFBC95-F1C5-59EF-1473-B7F725C962A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C82A6F9B-A9A0-D6CC-7283-ABEDD183CAC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C0D5C6F-AF95-C457-4B29-578C0D0DE22C}"/>
              </a:ext>
            </a:extLst>
          </p:cNvPr>
          <p:cNvSpPr>
            <a:spLocks noGrp="1"/>
          </p:cNvSpPr>
          <p:nvPr>
            <p:ph type="dt" sz="half" idx="10"/>
          </p:nvPr>
        </p:nvSpPr>
        <p:spPr/>
        <p:txBody>
          <a:bodyPr/>
          <a:lstStyle/>
          <a:p>
            <a:fld id="{E0F01E04-7661-4EF0-997C-FCF2724F233F}" type="datetimeFigureOut">
              <a:rPr lang="es-ES" smtClean="0"/>
              <a:t>05/04/2024</a:t>
            </a:fld>
            <a:endParaRPr lang="es-ES"/>
          </a:p>
        </p:txBody>
      </p:sp>
      <p:sp>
        <p:nvSpPr>
          <p:cNvPr id="5" name="Marcador de pie de página 4">
            <a:extLst>
              <a:ext uri="{FF2B5EF4-FFF2-40B4-BE49-F238E27FC236}">
                <a16:creationId xmlns:a16="http://schemas.microsoft.com/office/drawing/2014/main" id="{A291012E-10EA-D2DB-6614-5208BF0C255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C4007FD-1293-3D27-03B1-1BCCE7DA77A7}"/>
              </a:ext>
            </a:extLst>
          </p:cNvPr>
          <p:cNvSpPr>
            <a:spLocks noGrp="1"/>
          </p:cNvSpPr>
          <p:nvPr>
            <p:ph type="sldNum" sz="quarter" idx="12"/>
          </p:nvPr>
        </p:nvSpPr>
        <p:spPr/>
        <p:txBody>
          <a:bodyPr/>
          <a:lstStyle/>
          <a:p>
            <a:fld id="{3AEE8C27-8CA6-4100-88C6-0F61FA9B9241}" type="slidenum">
              <a:rPr lang="es-ES" smtClean="0"/>
              <a:t>‹Nº›</a:t>
            </a:fld>
            <a:endParaRPr lang="es-ES"/>
          </a:p>
        </p:txBody>
      </p:sp>
    </p:spTree>
    <p:extLst>
      <p:ext uri="{BB962C8B-B14F-4D97-AF65-F5344CB8AC3E}">
        <p14:creationId xmlns:p14="http://schemas.microsoft.com/office/powerpoint/2010/main" val="7466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DE7494-4A26-BC34-6C17-C4BCBE72989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63F3366-09E3-2EEE-BA0D-65983124BD5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343FE62-225D-3C66-6C95-CAA39EB660E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3428E19F-2EF4-D825-95F4-3BDEE168E13D}"/>
              </a:ext>
            </a:extLst>
          </p:cNvPr>
          <p:cNvSpPr>
            <a:spLocks noGrp="1"/>
          </p:cNvSpPr>
          <p:nvPr>
            <p:ph type="dt" sz="half" idx="10"/>
          </p:nvPr>
        </p:nvSpPr>
        <p:spPr/>
        <p:txBody>
          <a:bodyPr/>
          <a:lstStyle/>
          <a:p>
            <a:fld id="{E0F01E04-7661-4EF0-997C-FCF2724F233F}" type="datetimeFigureOut">
              <a:rPr lang="es-ES" smtClean="0"/>
              <a:t>05/04/2024</a:t>
            </a:fld>
            <a:endParaRPr lang="es-ES"/>
          </a:p>
        </p:txBody>
      </p:sp>
      <p:sp>
        <p:nvSpPr>
          <p:cNvPr id="6" name="Marcador de pie de página 5">
            <a:extLst>
              <a:ext uri="{FF2B5EF4-FFF2-40B4-BE49-F238E27FC236}">
                <a16:creationId xmlns:a16="http://schemas.microsoft.com/office/drawing/2014/main" id="{C839B673-F4BA-0FEA-B1E0-305D2E76AB3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BB761D3-85C0-9374-3910-08A579C0653A}"/>
              </a:ext>
            </a:extLst>
          </p:cNvPr>
          <p:cNvSpPr>
            <a:spLocks noGrp="1"/>
          </p:cNvSpPr>
          <p:nvPr>
            <p:ph type="sldNum" sz="quarter" idx="12"/>
          </p:nvPr>
        </p:nvSpPr>
        <p:spPr/>
        <p:txBody>
          <a:bodyPr/>
          <a:lstStyle/>
          <a:p>
            <a:fld id="{3AEE8C27-8CA6-4100-88C6-0F61FA9B9241}" type="slidenum">
              <a:rPr lang="es-ES" smtClean="0"/>
              <a:t>‹Nº›</a:t>
            </a:fld>
            <a:endParaRPr lang="es-ES"/>
          </a:p>
        </p:txBody>
      </p:sp>
    </p:spTree>
    <p:extLst>
      <p:ext uri="{BB962C8B-B14F-4D97-AF65-F5344CB8AC3E}">
        <p14:creationId xmlns:p14="http://schemas.microsoft.com/office/powerpoint/2010/main" val="32060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63989D-49AD-714F-D9EC-4ACD586724E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8417917-453A-F741-F446-DBD1E21A54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A34714F-53D9-BE2E-BFAF-18F66EAC9E3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E3C661A-67F7-7E1E-4E6E-8B7BA308CA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166824A-48E5-5284-4209-51783E01827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2381C51-4E0A-AAFC-4E8F-5CBE3526A42B}"/>
              </a:ext>
            </a:extLst>
          </p:cNvPr>
          <p:cNvSpPr>
            <a:spLocks noGrp="1"/>
          </p:cNvSpPr>
          <p:nvPr>
            <p:ph type="dt" sz="half" idx="10"/>
          </p:nvPr>
        </p:nvSpPr>
        <p:spPr/>
        <p:txBody>
          <a:bodyPr/>
          <a:lstStyle/>
          <a:p>
            <a:fld id="{E0F01E04-7661-4EF0-997C-FCF2724F233F}" type="datetimeFigureOut">
              <a:rPr lang="es-ES" smtClean="0"/>
              <a:t>05/04/2024</a:t>
            </a:fld>
            <a:endParaRPr lang="es-ES"/>
          </a:p>
        </p:txBody>
      </p:sp>
      <p:sp>
        <p:nvSpPr>
          <p:cNvPr id="8" name="Marcador de pie de página 7">
            <a:extLst>
              <a:ext uri="{FF2B5EF4-FFF2-40B4-BE49-F238E27FC236}">
                <a16:creationId xmlns:a16="http://schemas.microsoft.com/office/drawing/2014/main" id="{1FEBB772-B7ED-D70F-A1D9-A65025E5D4B7}"/>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8E7AC0B-5AC6-0123-6BAD-DC4B9ADAE207}"/>
              </a:ext>
            </a:extLst>
          </p:cNvPr>
          <p:cNvSpPr>
            <a:spLocks noGrp="1"/>
          </p:cNvSpPr>
          <p:nvPr>
            <p:ph type="sldNum" sz="quarter" idx="12"/>
          </p:nvPr>
        </p:nvSpPr>
        <p:spPr/>
        <p:txBody>
          <a:bodyPr/>
          <a:lstStyle/>
          <a:p>
            <a:fld id="{3AEE8C27-8CA6-4100-88C6-0F61FA9B9241}" type="slidenum">
              <a:rPr lang="es-ES" smtClean="0"/>
              <a:t>‹Nº›</a:t>
            </a:fld>
            <a:endParaRPr lang="es-ES"/>
          </a:p>
        </p:txBody>
      </p:sp>
    </p:spTree>
    <p:extLst>
      <p:ext uri="{BB962C8B-B14F-4D97-AF65-F5344CB8AC3E}">
        <p14:creationId xmlns:p14="http://schemas.microsoft.com/office/powerpoint/2010/main" val="3321503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E2C0F8-0E8D-FB23-7E7B-A468FA91AE6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35F0D81-E546-00E7-F59E-C307FE9832C5}"/>
              </a:ext>
            </a:extLst>
          </p:cNvPr>
          <p:cNvSpPr>
            <a:spLocks noGrp="1"/>
          </p:cNvSpPr>
          <p:nvPr>
            <p:ph type="dt" sz="half" idx="10"/>
          </p:nvPr>
        </p:nvSpPr>
        <p:spPr/>
        <p:txBody>
          <a:bodyPr/>
          <a:lstStyle/>
          <a:p>
            <a:fld id="{E0F01E04-7661-4EF0-997C-FCF2724F233F}" type="datetimeFigureOut">
              <a:rPr lang="es-ES" smtClean="0"/>
              <a:t>05/04/2024</a:t>
            </a:fld>
            <a:endParaRPr lang="es-ES"/>
          </a:p>
        </p:txBody>
      </p:sp>
      <p:sp>
        <p:nvSpPr>
          <p:cNvPr id="4" name="Marcador de pie de página 3">
            <a:extLst>
              <a:ext uri="{FF2B5EF4-FFF2-40B4-BE49-F238E27FC236}">
                <a16:creationId xmlns:a16="http://schemas.microsoft.com/office/drawing/2014/main" id="{AEB5D391-D3AF-2547-076C-CCA313D7EB9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6DA959B-F1D5-05AB-5815-EE599F74CF9F}"/>
              </a:ext>
            </a:extLst>
          </p:cNvPr>
          <p:cNvSpPr>
            <a:spLocks noGrp="1"/>
          </p:cNvSpPr>
          <p:nvPr>
            <p:ph type="sldNum" sz="quarter" idx="12"/>
          </p:nvPr>
        </p:nvSpPr>
        <p:spPr/>
        <p:txBody>
          <a:bodyPr/>
          <a:lstStyle/>
          <a:p>
            <a:fld id="{3AEE8C27-8CA6-4100-88C6-0F61FA9B9241}" type="slidenum">
              <a:rPr lang="es-ES" smtClean="0"/>
              <a:t>‹Nº›</a:t>
            </a:fld>
            <a:endParaRPr lang="es-ES"/>
          </a:p>
        </p:txBody>
      </p:sp>
    </p:spTree>
    <p:extLst>
      <p:ext uri="{BB962C8B-B14F-4D97-AF65-F5344CB8AC3E}">
        <p14:creationId xmlns:p14="http://schemas.microsoft.com/office/powerpoint/2010/main" val="3720760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B5FCDA2-5780-4648-A05B-5173296875B4}"/>
              </a:ext>
            </a:extLst>
          </p:cNvPr>
          <p:cNvSpPr>
            <a:spLocks noGrp="1"/>
          </p:cNvSpPr>
          <p:nvPr>
            <p:ph type="dt" sz="half" idx="10"/>
          </p:nvPr>
        </p:nvSpPr>
        <p:spPr/>
        <p:txBody>
          <a:bodyPr/>
          <a:lstStyle/>
          <a:p>
            <a:fld id="{E0F01E04-7661-4EF0-997C-FCF2724F233F}" type="datetimeFigureOut">
              <a:rPr lang="es-ES" smtClean="0"/>
              <a:t>05/04/2024</a:t>
            </a:fld>
            <a:endParaRPr lang="es-ES"/>
          </a:p>
        </p:txBody>
      </p:sp>
      <p:sp>
        <p:nvSpPr>
          <p:cNvPr id="3" name="Marcador de pie de página 2">
            <a:extLst>
              <a:ext uri="{FF2B5EF4-FFF2-40B4-BE49-F238E27FC236}">
                <a16:creationId xmlns:a16="http://schemas.microsoft.com/office/drawing/2014/main" id="{5F7A5AFE-6A83-4340-9881-54167E9D8A0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94AAE99B-0FC1-483D-2667-E2DBCE909F08}"/>
              </a:ext>
            </a:extLst>
          </p:cNvPr>
          <p:cNvSpPr>
            <a:spLocks noGrp="1"/>
          </p:cNvSpPr>
          <p:nvPr>
            <p:ph type="sldNum" sz="quarter" idx="12"/>
          </p:nvPr>
        </p:nvSpPr>
        <p:spPr/>
        <p:txBody>
          <a:bodyPr/>
          <a:lstStyle/>
          <a:p>
            <a:fld id="{3AEE8C27-8CA6-4100-88C6-0F61FA9B9241}" type="slidenum">
              <a:rPr lang="es-ES" smtClean="0"/>
              <a:t>‹Nº›</a:t>
            </a:fld>
            <a:endParaRPr lang="es-ES"/>
          </a:p>
        </p:txBody>
      </p:sp>
    </p:spTree>
    <p:extLst>
      <p:ext uri="{BB962C8B-B14F-4D97-AF65-F5344CB8AC3E}">
        <p14:creationId xmlns:p14="http://schemas.microsoft.com/office/powerpoint/2010/main" val="343040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543583-BEC4-3D68-AA6D-FCB6142C4F5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23DC2B3-AAA2-FA18-E631-49A5B10706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DB858677-CC05-C5E8-3529-DD384A5F77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FC12C7B-E1AC-296B-040A-A814F80A9EBD}"/>
              </a:ext>
            </a:extLst>
          </p:cNvPr>
          <p:cNvSpPr>
            <a:spLocks noGrp="1"/>
          </p:cNvSpPr>
          <p:nvPr>
            <p:ph type="dt" sz="half" idx="10"/>
          </p:nvPr>
        </p:nvSpPr>
        <p:spPr/>
        <p:txBody>
          <a:bodyPr/>
          <a:lstStyle/>
          <a:p>
            <a:fld id="{E0F01E04-7661-4EF0-997C-FCF2724F233F}" type="datetimeFigureOut">
              <a:rPr lang="es-ES" smtClean="0"/>
              <a:t>05/04/2024</a:t>
            </a:fld>
            <a:endParaRPr lang="es-ES"/>
          </a:p>
        </p:txBody>
      </p:sp>
      <p:sp>
        <p:nvSpPr>
          <p:cNvPr id="6" name="Marcador de pie de página 5">
            <a:extLst>
              <a:ext uri="{FF2B5EF4-FFF2-40B4-BE49-F238E27FC236}">
                <a16:creationId xmlns:a16="http://schemas.microsoft.com/office/drawing/2014/main" id="{FD88A014-B7CD-20CE-DF44-C48F304E0D6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A2D2E94-94A1-2C24-2356-1E5637D21F08}"/>
              </a:ext>
            </a:extLst>
          </p:cNvPr>
          <p:cNvSpPr>
            <a:spLocks noGrp="1"/>
          </p:cNvSpPr>
          <p:nvPr>
            <p:ph type="sldNum" sz="quarter" idx="12"/>
          </p:nvPr>
        </p:nvSpPr>
        <p:spPr/>
        <p:txBody>
          <a:bodyPr/>
          <a:lstStyle/>
          <a:p>
            <a:fld id="{3AEE8C27-8CA6-4100-88C6-0F61FA9B9241}" type="slidenum">
              <a:rPr lang="es-ES" smtClean="0"/>
              <a:t>‹Nº›</a:t>
            </a:fld>
            <a:endParaRPr lang="es-ES"/>
          </a:p>
        </p:txBody>
      </p:sp>
    </p:spTree>
    <p:extLst>
      <p:ext uri="{BB962C8B-B14F-4D97-AF65-F5344CB8AC3E}">
        <p14:creationId xmlns:p14="http://schemas.microsoft.com/office/powerpoint/2010/main" val="134665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44FF90-BD39-1F09-67C4-593E0C08C0A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B372CB1-440A-68A5-9753-5CA45B3AE1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4E46480-C93C-FA7F-F6BB-70FB2D266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A75454D-BE3B-E74F-C7F7-D8C0EC4F3899}"/>
              </a:ext>
            </a:extLst>
          </p:cNvPr>
          <p:cNvSpPr>
            <a:spLocks noGrp="1"/>
          </p:cNvSpPr>
          <p:nvPr>
            <p:ph type="dt" sz="half" idx="10"/>
          </p:nvPr>
        </p:nvSpPr>
        <p:spPr/>
        <p:txBody>
          <a:bodyPr/>
          <a:lstStyle/>
          <a:p>
            <a:fld id="{E0F01E04-7661-4EF0-997C-FCF2724F233F}" type="datetimeFigureOut">
              <a:rPr lang="es-ES" smtClean="0"/>
              <a:t>05/04/2024</a:t>
            </a:fld>
            <a:endParaRPr lang="es-ES"/>
          </a:p>
        </p:txBody>
      </p:sp>
      <p:sp>
        <p:nvSpPr>
          <p:cNvPr id="6" name="Marcador de pie de página 5">
            <a:extLst>
              <a:ext uri="{FF2B5EF4-FFF2-40B4-BE49-F238E27FC236}">
                <a16:creationId xmlns:a16="http://schemas.microsoft.com/office/drawing/2014/main" id="{7B4FA357-EA79-18AD-4DE5-9EE6FF0E57F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C262E02-CC46-7952-7C81-E955F027DDFA}"/>
              </a:ext>
            </a:extLst>
          </p:cNvPr>
          <p:cNvSpPr>
            <a:spLocks noGrp="1"/>
          </p:cNvSpPr>
          <p:nvPr>
            <p:ph type="sldNum" sz="quarter" idx="12"/>
          </p:nvPr>
        </p:nvSpPr>
        <p:spPr/>
        <p:txBody>
          <a:bodyPr/>
          <a:lstStyle/>
          <a:p>
            <a:fld id="{3AEE8C27-8CA6-4100-88C6-0F61FA9B9241}" type="slidenum">
              <a:rPr lang="es-ES" smtClean="0"/>
              <a:t>‹Nº›</a:t>
            </a:fld>
            <a:endParaRPr lang="es-ES"/>
          </a:p>
        </p:txBody>
      </p:sp>
    </p:spTree>
    <p:extLst>
      <p:ext uri="{BB962C8B-B14F-4D97-AF65-F5344CB8AC3E}">
        <p14:creationId xmlns:p14="http://schemas.microsoft.com/office/powerpoint/2010/main" val="44500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21C93FA-E952-063D-A813-6E3480BF48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11F6367-02FA-34C0-DA0E-A75257E3EF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F418550-05B4-5ACF-3DE2-148CA00224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0F01E04-7661-4EF0-997C-FCF2724F233F}" type="datetimeFigureOut">
              <a:rPr lang="es-ES" smtClean="0"/>
              <a:t>05/04/2024</a:t>
            </a:fld>
            <a:endParaRPr lang="es-ES"/>
          </a:p>
        </p:txBody>
      </p:sp>
      <p:sp>
        <p:nvSpPr>
          <p:cNvPr id="5" name="Marcador de pie de página 4">
            <a:extLst>
              <a:ext uri="{FF2B5EF4-FFF2-40B4-BE49-F238E27FC236}">
                <a16:creationId xmlns:a16="http://schemas.microsoft.com/office/drawing/2014/main" id="{86CFE1D1-5ED1-00D2-7470-0E62C3CDB2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C9FFBC8-D866-CC8B-7340-52A60FAC99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AEE8C27-8CA6-4100-88C6-0F61FA9B9241}" type="slidenum">
              <a:rPr lang="es-ES" smtClean="0"/>
              <a:t>‹Nº›</a:t>
            </a:fld>
            <a:endParaRPr lang="es-ES"/>
          </a:p>
        </p:txBody>
      </p:sp>
    </p:spTree>
    <p:extLst>
      <p:ext uri="{BB962C8B-B14F-4D97-AF65-F5344CB8AC3E}">
        <p14:creationId xmlns:p14="http://schemas.microsoft.com/office/powerpoint/2010/main" val="186510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05/04/2024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‹Nº›</a:t>
            </a:fld>
            <a:endParaRPr lang="es-ES"/>
          </a:p>
        </p:txBody>
      </p:sp>
    </p:spTree>
    <p:extLst>
      <p:ext uri="{BB962C8B-B14F-4D97-AF65-F5344CB8AC3E}">
        <p14:creationId xmlns:p14="http://schemas.microsoft.com/office/powerpoint/2010/main" val="2092246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1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9C39585-9DEA-E477-F0FA-DA470B7113D1}"/>
              </a:ext>
            </a:extLst>
          </p:cNvPr>
          <p:cNvSpPr txBox="1"/>
          <p:nvPr/>
        </p:nvSpPr>
        <p:spPr>
          <a:xfrm>
            <a:off x="2209800" y="170329"/>
            <a:ext cx="8469702" cy="707886"/>
          </a:xfrm>
          <a:prstGeom prst="rect">
            <a:avLst/>
          </a:prstGeom>
          <a:noFill/>
        </p:spPr>
        <p:txBody>
          <a:bodyPr wrap="square" rtlCol="0">
            <a:spAutoFit/>
            <a:scene3d>
              <a:camera prst="orthographicFront"/>
              <a:lightRig rig="threePt" dir="t"/>
            </a:scene3d>
            <a:sp3d extrusionH="57150">
              <a:bevelT w="38100" h="38100"/>
            </a:sp3d>
          </a:bodyPr>
          <a:lstStyle/>
          <a:p>
            <a:pPr algn="ctr"/>
            <a:r>
              <a:rPr lang="en" sz="4000" b="1" dirty="0">
                <a:ln w="0"/>
                <a:gradFill>
                  <a:gsLst>
                    <a:gs pos="0">
                      <a:schemeClr val="accent5">
                        <a:lumMod val="50000"/>
                      </a:schemeClr>
                    </a:gs>
                    <a:gs pos="39000">
                      <a:schemeClr val="accent5"/>
                    </a:gs>
                    <a:gs pos="82000">
                      <a:srgbClr val="F3B26B"/>
                    </a:gs>
                  </a:gsLst>
                  <a:lin ang="5400000"/>
                </a:gradFill>
                <a:effectLst>
                  <a:reflection blurRad="6350" stA="53000" endA="300" endPos="35500" dir="5400000" sy="-90000" algn="bl" rotWithShape="0"/>
                </a:effectLst>
              </a:rPr>
              <a:t>DER KRIEG HINTER ALLEN KRIEGEN</a:t>
            </a:r>
          </a:p>
        </p:txBody>
      </p:sp>
      <p:sp>
        <p:nvSpPr>
          <p:cNvPr id="5" name="CuadroTexto 4">
            <a:extLst>
              <a:ext uri="{FF2B5EF4-FFF2-40B4-BE49-F238E27FC236}">
                <a16:creationId xmlns:a16="http://schemas.microsoft.com/office/drawing/2014/main" id="{83251B8F-EDC5-AC5C-F448-C9C795CC08F0}"/>
              </a:ext>
            </a:extLst>
          </p:cNvPr>
          <p:cNvSpPr txBox="1"/>
          <p:nvPr/>
        </p:nvSpPr>
        <p:spPr>
          <a:xfrm>
            <a:off x="120770" y="6197498"/>
            <a:ext cx="12192000" cy="369332"/>
          </a:xfrm>
          <a:prstGeom prst="rect">
            <a:avLst/>
          </a:prstGeom>
          <a:noFill/>
        </p:spPr>
        <p:txBody>
          <a:bodyPr wrap="square" rtlCol="0">
            <a:spAutoFit/>
          </a:bodyPr>
          <a:lstStyle/>
          <a:p>
            <a:pPr algn="ctr"/>
            <a:r>
              <a:rPr lang="en" b="1" dirty="0">
                <a:solidFill>
                  <a:srgbClr val="99C1DF"/>
                </a:solidFill>
              </a:rPr>
              <a:t>Lektion 1, am Sabbat, 6. April  2024</a:t>
            </a:r>
          </a:p>
        </p:txBody>
      </p:sp>
      <p:pic>
        <p:nvPicPr>
          <p:cNvPr id="2" name="Grafik 1">
            <a:extLst>
              <a:ext uri="{FF2B5EF4-FFF2-40B4-BE49-F238E27FC236}">
                <a16:creationId xmlns:a16="http://schemas.microsoft.com/office/drawing/2014/main" id="{41908D6B-6EA0-7963-18C2-BB57AA3DC1C1}"/>
              </a:ext>
            </a:extLst>
          </p:cNvPr>
          <p:cNvPicPr>
            <a:picLocks noChangeAspect="1"/>
          </p:cNvPicPr>
          <p:nvPr/>
        </p:nvPicPr>
        <p:blipFill>
          <a:blip r:embed="rId3"/>
          <a:stretch>
            <a:fillRect/>
          </a:stretch>
        </p:blipFill>
        <p:spPr>
          <a:xfrm rot="16200000">
            <a:off x="-1955097" y="4124875"/>
            <a:ext cx="4487045" cy="335309"/>
          </a:xfrm>
          <a:prstGeom prst="rect">
            <a:avLst/>
          </a:prstGeom>
        </p:spPr>
      </p:pic>
    </p:spTree>
    <p:extLst>
      <p:ext uri="{BB962C8B-B14F-4D97-AF65-F5344CB8AC3E}">
        <p14:creationId xmlns:p14="http://schemas.microsoft.com/office/powerpoint/2010/main" val="1199947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EB4846B-25CB-9741-78E5-CC064958AE84}"/>
              </a:ext>
            </a:extLst>
          </p:cNvPr>
          <p:cNvSpPr txBox="1"/>
          <p:nvPr/>
        </p:nvSpPr>
        <p:spPr>
          <a:xfrm>
            <a:off x="2117558" y="0"/>
            <a:ext cx="10074441" cy="769441"/>
          </a:xfrm>
          <a:prstGeom prst="rect">
            <a:avLst/>
          </a:prstGeom>
          <a:noFill/>
        </p:spPr>
        <p:txBody>
          <a:bodyPr wrap="square">
            <a:spAutoFit/>
          </a:bodyPr>
          <a:lstStyle/>
          <a:p>
            <a:pPr algn="ctr"/>
            <a:r>
              <a:rPr lang="en" sz="4400" b="1" spc="300" dirty="0">
                <a:ln w="12700">
                  <a:solidFill>
                    <a:srgbClr val="A17301"/>
                  </a:solidFill>
                  <a:prstDash val="solid"/>
                </a:ln>
                <a:solidFill>
                  <a:srgbClr val="E09F01"/>
                </a:solidFill>
                <a:effectLst>
                  <a:outerShdw dist="38100" dir="2640000" algn="bl" rotWithShape="0">
                    <a:srgbClr val="A17301"/>
                  </a:outerShdw>
                </a:effectLst>
                <a:latin typeface="Candara" panose="020E0502030303020204" pitchFamily="34" charset="0"/>
              </a:rPr>
              <a:t>REBELLION AUF DER ERDE</a:t>
            </a:r>
          </a:p>
        </p:txBody>
      </p:sp>
      <p:sp>
        <p:nvSpPr>
          <p:cNvPr id="4" name="CuadroTexto 3">
            <a:extLst>
              <a:ext uri="{FF2B5EF4-FFF2-40B4-BE49-F238E27FC236}">
                <a16:creationId xmlns:a16="http://schemas.microsoft.com/office/drawing/2014/main" id="{7C96F50E-F20A-A8D5-FC38-2F6C20C4EBC9}"/>
              </a:ext>
            </a:extLst>
          </p:cNvPr>
          <p:cNvSpPr txBox="1"/>
          <p:nvPr/>
        </p:nvSpPr>
        <p:spPr>
          <a:xfrm>
            <a:off x="2117558" y="609092"/>
            <a:ext cx="10161338" cy="646331"/>
          </a:xfrm>
          <a:prstGeom prst="rect">
            <a:avLst/>
          </a:prstGeom>
          <a:noFill/>
        </p:spPr>
        <p:txBody>
          <a:bodyPr wrap="square">
            <a:spAutoFit/>
          </a:bodyPr>
          <a:lstStyle/>
          <a:p>
            <a:pPr algn="ctr"/>
            <a:r>
              <a:rPr lang="en" b="1" dirty="0">
                <a:solidFill>
                  <a:schemeClr val="accent1">
                    <a:lumMod val="50000"/>
                  </a:schemeClr>
                </a:solidFill>
                <a:latin typeface="Candara" panose="020E0502030303020204" pitchFamily="34" charset="0"/>
              </a:rPr>
              <a:t>“</a:t>
            </a:r>
            <a:r>
              <a:rPr lang="de-DE" b="1" dirty="0"/>
              <a:t>Und Er sprach: "Wer hat dir gesagt, dass du nackt bist?</a:t>
            </a:r>
            <a:r>
              <a:rPr lang="de-DE" dirty="0"/>
              <a:t> </a:t>
            </a:r>
            <a:r>
              <a:rPr lang="de-DE" b="1" dirty="0"/>
              <a:t>Habt ihr von dem Baum gegessen, von dem Ich euch befohlen habe, nicht zu essen?</a:t>
            </a:r>
            <a:r>
              <a:rPr lang="en" b="1" dirty="0">
                <a:solidFill>
                  <a:schemeClr val="accent1">
                    <a:lumMod val="50000"/>
                  </a:schemeClr>
                </a:solidFill>
                <a:latin typeface="Candara" panose="020E0502030303020204" pitchFamily="34" charset="0"/>
              </a:rPr>
              <a:t>” </a:t>
            </a:r>
            <a:r>
              <a:rPr lang="en" sz="1400" b="1" dirty="0">
                <a:solidFill>
                  <a:schemeClr val="accent1">
                    <a:lumMod val="50000"/>
                  </a:schemeClr>
                </a:solidFill>
                <a:latin typeface="Candara" panose="020E0502030303020204" pitchFamily="34" charset="0"/>
              </a:rPr>
              <a:t>(1. Mo 3:11)</a:t>
            </a:r>
          </a:p>
        </p:txBody>
      </p:sp>
      <p:pic>
        <p:nvPicPr>
          <p:cNvPr id="8" name="Imagen 7" descr="Un dibujo de un árbol&#10;&#10;Descripción generada automáticamente con confianza media">
            <a:extLst>
              <a:ext uri="{FF2B5EF4-FFF2-40B4-BE49-F238E27FC236}">
                <a16:creationId xmlns:a16="http://schemas.microsoft.com/office/drawing/2014/main" id="{8EE45EBF-D13B-CBE7-FF02-54F70930F25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3480" y="2270906"/>
            <a:ext cx="4842075" cy="4484989"/>
          </a:xfrm>
          <a:prstGeom prst="rect">
            <a:avLst/>
          </a:prstGeom>
          <a:effectLst>
            <a:softEdge rad="635000"/>
          </a:effectLst>
        </p:spPr>
      </p:pic>
      <p:pic>
        <p:nvPicPr>
          <p:cNvPr id="18" name="Imagen 17" descr="Imagen que contiene mujer, parado, niña, frente&#10;&#10;Descripción generada automáticamente">
            <a:extLst>
              <a:ext uri="{FF2B5EF4-FFF2-40B4-BE49-F238E27FC236}">
                <a16:creationId xmlns:a16="http://schemas.microsoft.com/office/drawing/2014/main" id="{697E3400-EC19-AD3D-8C23-2B5AAD35234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15506" y="102105"/>
            <a:ext cx="1915155" cy="1076923"/>
          </a:xfrm>
          <a:prstGeom prst="rect">
            <a:avLst/>
          </a:prstGeom>
          <a:ln w="38100" cap="sq">
            <a:solidFill>
              <a:schemeClr val="accent1">
                <a:lumMod val="60000"/>
                <a:lumOff val="40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F012E307-6094-E33B-CB13-3B5C2478DB18}"/>
              </a:ext>
            </a:extLst>
          </p:cNvPr>
          <p:cNvSpPr txBox="1"/>
          <p:nvPr/>
        </p:nvSpPr>
        <p:spPr>
          <a:xfrm>
            <a:off x="3872034" y="4150756"/>
            <a:ext cx="7921319" cy="2677656"/>
          </a:xfrm>
          <a:prstGeom prst="rect">
            <a:avLst/>
          </a:prstGeom>
          <a:noFill/>
        </p:spPr>
        <p:txBody>
          <a:bodyPr wrap="square">
            <a:spAutoFit/>
          </a:bodyPr>
          <a:lstStyle/>
          <a:p>
            <a:pPr algn="ctr">
              <a:spcBef>
                <a:spcPts val="600"/>
              </a:spcBef>
            </a:pPr>
            <a:r>
              <a:rPr lang="de-DE" sz="2800" b="1" dirty="0">
                <a:latin typeface="Candara" panose="020E0502030303020204" pitchFamily="34" charset="0"/>
              </a:rPr>
              <a:t>Wie bei den Engeln schuf GOTT auch uns mit der Macht, frei zu wählen. Damit Adam und Eva diese Freiheit ausüben konnten, gab Er ihnen eine einfache Anweisung: "Ihr dürft nicht von dem Baum der Erkenntnis des Guten und Bösen essen" (Gen 2,17).</a:t>
            </a:r>
            <a:endParaRPr lang="en" sz="2800" b="1" dirty="0">
              <a:latin typeface="Candara" panose="020E0502030303020204" pitchFamily="34" charset="0"/>
            </a:endParaRPr>
          </a:p>
        </p:txBody>
      </p:sp>
      <p:grpSp>
        <p:nvGrpSpPr>
          <p:cNvPr id="15" name="Gruppieren 14">
            <a:extLst>
              <a:ext uri="{FF2B5EF4-FFF2-40B4-BE49-F238E27FC236}">
                <a16:creationId xmlns:a16="http://schemas.microsoft.com/office/drawing/2014/main" id="{D256BE36-0356-177D-2B33-93525C31BBC1}"/>
              </a:ext>
            </a:extLst>
          </p:cNvPr>
          <p:cNvGrpSpPr/>
          <p:nvPr/>
        </p:nvGrpSpPr>
        <p:grpSpPr>
          <a:xfrm>
            <a:off x="6920296" y="1439515"/>
            <a:ext cx="5201649" cy="2744017"/>
            <a:chOff x="2899611" y="1371293"/>
            <a:chExt cx="9196133" cy="4962333"/>
          </a:xfrm>
        </p:grpSpPr>
        <p:pic>
          <p:nvPicPr>
            <p:cNvPr id="6" name="Imagen 5" descr="Dibujo de una persona&#10;&#10;Descripción generada automáticamente con confianza baja">
              <a:extLst>
                <a:ext uri="{FF2B5EF4-FFF2-40B4-BE49-F238E27FC236}">
                  <a16:creationId xmlns:a16="http://schemas.microsoft.com/office/drawing/2014/main" id="{8C9AE25A-0F0F-86CF-0C6C-BF558602BD4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899611" y="1371293"/>
              <a:ext cx="9196133" cy="4484169"/>
            </a:xfrm>
            <a:prstGeom prst="rect">
              <a:avLst/>
            </a:prstGeom>
            <a:ln>
              <a:noFill/>
            </a:ln>
            <a:effectLst>
              <a:outerShdw blurRad="190500" algn="tl" rotWithShape="0">
                <a:srgbClr val="000000">
                  <a:alpha val="70000"/>
                </a:srgbClr>
              </a:outerShdw>
              <a:softEdge rad="317500"/>
            </a:effectLst>
          </p:spPr>
        </p:pic>
        <p:pic>
          <p:nvPicPr>
            <p:cNvPr id="2" name="Imagen 5" descr="Dibujo de una persona&#10;&#10;Descripción generada automáticamente con confianza baja">
              <a:extLst>
                <a:ext uri="{FF2B5EF4-FFF2-40B4-BE49-F238E27FC236}">
                  <a16:creationId xmlns:a16="http://schemas.microsoft.com/office/drawing/2014/main" id="{09E15135-0393-AB62-530A-DC00A1F22FFA}"/>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52800" b="100000" l="76976" r="100000"/>
                      </a14:imgEffect>
                    </a14:imgLayer>
                  </a14:imgProps>
                </a:ext>
                <a:ext uri="{28A0092B-C50C-407E-A947-70E740481C1C}">
                  <a14:useLocalDpi xmlns:a14="http://schemas.microsoft.com/office/drawing/2010/main"/>
                </a:ext>
              </a:extLst>
            </a:blip>
            <a:srcRect l="76475" t="52529" r="109" b="195"/>
            <a:stretch/>
          </p:blipFill>
          <p:spPr>
            <a:xfrm>
              <a:off x="8181803" y="3000991"/>
              <a:ext cx="2544201" cy="2504688"/>
            </a:xfrm>
            <a:prstGeom prst="rect">
              <a:avLst/>
            </a:prstGeom>
            <a:ln>
              <a:noFill/>
            </a:ln>
            <a:effectLst>
              <a:outerShdw blurRad="190500" algn="tl" rotWithShape="0">
                <a:srgbClr val="000000">
                  <a:alpha val="70000"/>
                </a:srgbClr>
              </a:outerShdw>
            </a:effectLst>
          </p:spPr>
        </p:pic>
        <p:pic>
          <p:nvPicPr>
            <p:cNvPr id="9" name="Imagen 5" descr="Dibujo de una persona&#10;&#10;Descripción generada automáticamente con confianza baja">
              <a:extLst>
                <a:ext uri="{FF2B5EF4-FFF2-40B4-BE49-F238E27FC236}">
                  <a16:creationId xmlns:a16="http://schemas.microsoft.com/office/drawing/2014/main" id="{876904D2-B421-5266-E2DE-32A590087885}"/>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52800" b="100000" l="76976" r="100000"/>
                      </a14:imgEffect>
                    </a14:imgLayer>
                  </a14:imgProps>
                </a:ext>
                <a:ext uri="{28A0092B-C50C-407E-A947-70E740481C1C}">
                  <a14:useLocalDpi xmlns:a14="http://schemas.microsoft.com/office/drawing/2010/main"/>
                </a:ext>
              </a:extLst>
            </a:blip>
            <a:srcRect l="76475" t="52529" r="109" b="195"/>
            <a:stretch/>
          </p:blipFill>
          <p:spPr>
            <a:xfrm>
              <a:off x="6586980" y="2181542"/>
              <a:ext cx="2955535" cy="2909634"/>
            </a:xfrm>
            <a:prstGeom prst="rect">
              <a:avLst/>
            </a:prstGeom>
            <a:ln>
              <a:noFill/>
            </a:ln>
            <a:effectLst>
              <a:outerShdw blurRad="190500" algn="tl" rotWithShape="0">
                <a:srgbClr val="000000">
                  <a:alpha val="70000"/>
                </a:srgbClr>
              </a:outerShdw>
            </a:effectLst>
          </p:spPr>
        </p:pic>
        <p:pic>
          <p:nvPicPr>
            <p:cNvPr id="13" name="Imagen 5" descr="Dibujo de una persona&#10;&#10;Descripción generada automáticamente con confianza baja">
              <a:extLst>
                <a:ext uri="{FF2B5EF4-FFF2-40B4-BE49-F238E27FC236}">
                  <a16:creationId xmlns:a16="http://schemas.microsoft.com/office/drawing/2014/main" id="{FF9FE8D8-62FA-2802-55AD-122703FFE82A}"/>
                </a:ext>
              </a:extLst>
            </p:cNvPr>
            <p:cNvPicPr>
              <a:picLocks noChangeAspect="1"/>
            </p:cNvPicPr>
            <p:nvPr/>
          </p:nvPicPr>
          <p:blipFill rotWithShape="1">
            <a:blip r:embed="rId9" cstate="hqprint">
              <a:extLst>
                <a:ext uri="{BEBA8EAE-BF5A-486C-A8C5-ECC9F3942E4B}">
                  <a14:imgProps xmlns:a14="http://schemas.microsoft.com/office/drawing/2010/main">
                    <a14:imgLayer r:embed="rId8">
                      <a14:imgEffect>
                        <a14:backgroundRemoval t="48800" b="90000" l="54927" r="89951"/>
                      </a14:imgEffect>
                    </a14:imgLayer>
                  </a14:imgProps>
                </a:ext>
                <a:ext uri="{28A0092B-C50C-407E-A947-70E740481C1C}">
                  <a14:useLocalDpi xmlns:a14="http://schemas.microsoft.com/office/drawing/2010/main"/>
                </a:ext>
              </a:extLst>
            </a:blip>
            <a:srcRect l="54230" t="42030" r="12389"/>
            <a:stretch/>
          </p:blipFill>
          <p:spPr>
            <a:xfrm>
              <a:off x="6586980" y="4243752"/>
              <a:ext cx="2467949" cy="2089874"/>
            </a:xfrm>
            <a:prstGeom prst="rect">
              <a:avLst/>
            </a:prstGeom>
            <a:ln>
              <a:noFill/>
            </a:ln>
            <a:effectLst>
              <a:outerShdw blurRad="190500" algn="tl" rotWithShape="0">
                <a:srgbClr val="000000">
                  <a:alpha val="70000"/>
                </a:srgbClr>
              </a:outerShdw>
            </a:effectLst>
          </p:spPr>
        </p:pic>
        <p:pic>
          <p:nvPicPr>
            <p:cNvPr id="12" name="Imagen 5" descr="Dibujo de una persona&#10;&#10;Descripción generada automáticamente con confianza baja">
              <a:extLst>
                <a:ext uri="{FF2B5EF4-FFF2-40B4-BE49-F238E27FC236}">
                  <a16:creationId xmlns:a16="http://schemas.microsoft.com/office/drawing/2014/main" id="{D7DF6E24-6055-7303-22B9-727C38F2D1C7}"/>
                </a:ext>
              </a:extLst>
            </p:cNvPr>
            <p:cNvPicPr>
              <a:picLocks noChangeAspect="1"/>
            </p:cNvPicPr>
            <p:nvPr/>
          </p:nvPicPr>
          <p:blipFill rotWithShape="1">
            <a:blip r:embed="rId9" cstate="hqprint">
              <a:extLst>
                <a:ext uri="{BEBA8EAE-BF5A-486C-A8C5-ECC9F3942E4B}">
                  <a14:imgProps xmlns:a14="http://schemas.microsoft.com/office/drawing/2010/main">
                    <a14:imgLayer r:embed="rId8">
                      <a14:imgEffect>
                        <a14:backgroundRemoval t="48800" b="90000" l="54927" r="89951"/>
                      </a14:imgEffect>
                    </a14:imgLayer>
                  </a14:imgProps>
                </a:ext>
                <a:ext uri="{28A0092B-C50C-407E-A947-70E740481C1C}">
                  <a14:useLocalDpi xmlns:a14="http://schemas.microsoft.com/office/drawing/2010/main"/>
                </a:ext>
              </a:extLst>
            </a:blip>
            <a:srcRect l="54230" t="42030" r="12389"/>
            <a:stretch/>
          </p:blipFill>
          <p:spPr>
            <a:xfrm>
              <a:off x="8007629" y="3674853"/>
              <a:ext cx="3069771" cy="2599500"/>
            </a:xfrm>
            <a:prstGeom prst="rect">
              <a:avLst/>
            </a:prstGeom>
            <a:ln>
              <a:noFill/>
            </a:ln>
            <a:effectLst>
              <a:outerShdw blurRad="190500" algn="tl" rotWithShape="0">
                <a:srgbClr val="000000">
                  <a:alpha val="70000"/>
                </a:srgbClr>
              </a:outerShdw>
            </a:effectLst>
          </p:spPr>
        </p:pic>
      </p:grpSp>
      <p:sp>
        <p:nvSpPr>
          <p:cNvPr id="5" name="CuadroTexto 4">
            <a:extLst>
              <a:ext uri="{FF2B5EF4-FFF2-40B4-BE49-F238E27FC236}">
                <a16:creationId xmlns:a16="http://schemas.microsoft.com/office/drawing/2014/main" id="{7D80EB75-2C0E-1DA1-9355-9BFEA36E873C}"/>
              </a:ext>
            </a:extLst>
          </p:cNvPr>
          <p:cNvSpPr txBox="1"/>
          <p:nvPr/>
        </p:nvSpPr>
        <p:spPr>
          <a:xfrm>
            <a:off x="202403" y="1294328"/>
            <a:ext cx="6872165" cy="1938992"/>
          </a:xfrm>
          <a:prstGeom prst="rect">
            <a:avLst/>
          </a:prstGeom>
          <a:noFill/>
        </p:spPr>
        <p:txBody>
          <a:bodyPr wrap="square" rtlCol="0">
            <a:spAutoFit/>
          </a:bodyPr>
          <a:lstStyle/>
          <a:p>
            <a:pPr algn="ctr"/>
            <a:r>
              <a:rPr lang="de-DE" sz="2400" b="1" dirty="0">
                <a:latin typeface="Candara" panose="020E0502030303020204" pitchFamily="34" charset="0"/>
              </a:rPr>
              <a:t>GOTT schuf die Engel </a:t>
            </a:r>
            <a:br>
              <a:rPr lang="de-DE" sz="2400" b="1" dirty="0">
                <a:latin typeface="Candara" panose="020E0502030303020204" pitchFamily="34" charset="0"/>
              </a:rPr>
            </a:br>
            <a:r>
              <a:rPr lang="de-DE" sz="2400" b="1" dirty="0">
                <a:latin typeface="Candara" panose="020E0502030303020204" pitchFamily="34" charset="0"/>
              </a:rPr>
              <a:t>in einer sündlosen, perfekten Umgebung. </a:t>
            </a:r>
            <a:br>
              <a:rPr lang="de-DE" sz="2400" b="1" dirty="0">
                <a:latin typeface="Candara" panose="020E0502030303020204" pitchFamily="34" charset="0"/>
              </a:rPr>
            </a:br>
            <a:r>
              <a:rPr lang="de-DE" sz="2400" b="1" dirty="0">
                <a:latin typeface="Candara" panose="020E0502030303020204" pitchFamily="34" charset="0"/>
              </a:rPr>
              <a:t>Ebenso schuf Er die Menschen </a:t>
            </a:r>
            <a:br>
              <a:rPr lang="de-DE" sz="2400" b="1" dirty="0">
                <a:latin typeface="Candara" panose="020E0502030303020204" pitchFamily="34" charset="0"/>
              </a:rPr>
            </a:br>
            <a:r>
              <a:rPr lang="de-DE" sz="2400" b="1" dirty="0">
                <a:latin typeface="Candara" panose="020E0502030303020204" pitchFamily="34" charset="0"/>
              </a:rPr>
              <a:t>in einer vollkommenen Umgebung, </a:t>
            </a:r>
            <a:br>
              <a:rPr lang="de-DE" sz="2400" b="1" dirty="0">
                <a:latin typeface="Candara" panose="020E0502030303020204" pitchFamily="34" charset="0"/>
              </a:rPr>
            </a:br>
            <a:r>
              <a:rPr lang="de-DE" sz="2400" b="1" dirty="0">
                <a:latin typeface="Candara" panose="020E0502030303020204" pitchFamily="34" charset="0"/>
              </a:rPr>
              <a:t>frei von Sünde (1. Mose 1,31).</a:t>
            </a:r>
          </a:p>
        </p:txBody>
      </p:sp>
    </p:spTree>
    <p:extLst>
      <p:ext uri="{BB962C8B-B14F-4D97-AF65-F5344CB8AC3E}">
        <p14:creationId xmlns:p14="http://schemas.microsoft.com/office/powerpoint/2010/main" val="317495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0-#ppt_w/2"/>
                                          </p:val>
                                        </p:tav>
                                        <p:tav tm="100000">
                                          <p:val>
                                            <p:strVal val="#ppt_x"/>
                                          </p:val>
                                        </p:tav>
                                      </p:tavLst>
                                    </p:anim>
                                    <p:anim calcmode="lin" valueType="num">
                                      <p:cBhvr additive="base">
                                        <p:cTn id="21"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 calcmode="lin" valueType="num">
                                      <p:cBhvr>
                                        <p:cTn id="33" dur="500" fill="hold"/>
                                        <p:tgtEl>
                                          <p:spTgt spid="8"/>
                                        </p:tgtEl>
                                        <p:attrNameLst>
                                          <p:attrName>style.rotation</p:attrName>
                                        </p:attrNameLst>
                                      </p:cBhvr>
                                      <p:tavLst>
                                        <p:tav tm="0">
                                          <p:val>
                                            <p:fltVal val="360"/>
                                          </p:val>
                                        </p:tav>
                                        <p:tav tm="100000">
                                          <p:val>
                                            <p:fltVal val="0"/>
                                          </p:val>
                                        </p:tav>
                                      </p:tavLst>
                                    </p:anim>
                                    <p:animEffect transition="in" filter="fade">
                                      <p:cBhvr>
                                        <p:cTn id="34" dur="500"/>
                                        <p:tgtEl>
                                          <p:spTgt spid="8"/>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EB4846B-25CB-9741-78E5-CC064958AE84}"/>
              </a:ext>
            </a:extLst>
          </p:cNvPr>
          <p:cNvSpPr txBox="1"/>
          <p:nvPr/>
        </p:nvSpPr>
        <p:spPr>
          <a:xfrm>
            <a:off x="2117558" y="0"/>
            <a:ext cx="10074441" cy="769441"/>
          </a:xfrm>
          <a:prstGeom prst="rect">
            <a:avLst/>
          </a:prstGeom>
          <a:noFill/>
        </p:spPr>
        <p:txBody>
          <a:bodyPr wrap="square">
            <a:spAutoFit/>
          </a:bodyPr>
          <a:lstStyle/>
          <a:p>
            <a:pPr algn="ctr"/>
            <a:r>
              <a:rPr lang="en" sz="4400" b="1" spc="300" dirty="0">
                <a:ln w="12700">
                  <a:solidFill>
                    <a:srgbClr val="A17301"/>
                  </a:solidFill>
                  <a:prstDash val="solid"/>
                </a:ln>
                <a:solidFill>
                  <a:srgbClr val="E09F01"/>
                </a:solidFill>
                <a:effectLst>
                  <a:outerShdw dist="38100" dir="2640000" algn="bl" rotWithShape="0">
                    <a:srgbClr val="A17301"/>
                  </a:outerShdw>
                </a:effectLst>
                <a:latin typeface="Candara" panose="020E0502030303020204" pitchFamily="34" charset="0"/>
              </a:rPr>
              <a:t>REBELLION AUF DER ERDE</a:t>
            </a:r>
          </a:p>
        </p:txBody>
      </p:sp>
      <p:sp>
        <p:nvSpPr>
          <p:cNvPr id="4" name="CuadroTexto 3">
            <a:extLst>
              <a:ext uri="{FF2B5EF4-FFF2-40B4-BE49-F238E27FC236}">
                <a16:creationId xmlns:a16="http://schemas.microsoft.com/office/drawing/2014/main" id="{7C96F50E-F20A-A8D5-FC38-2F6C20C4EBC9}"/>
              </a:ext>
            </a:extLst>
          </p:cNvPr>
          <p:cNvSpPr txBox="1"/>
          <p:nvPr/>
        </p:nvSpPr>
        <p:spPr>
          <a:xfrm>
            <a:off x="2117558" y="609092"/>
            <a:ext cx="10161338" cy="646331"/>
          </a:xfrm>
          <a:prstGeom prst="rect">
            <a:avLst/>
          </a:prstGeom>
          <a:noFill/>
        </p:spPr>
        <p:txBody>
          <a:bodyPr wrap="square">
            <a:spAutoFit/>
          </a:bodyPr>
          <a:lstStyle/>
          <a:p>
            <a:pPr algn="ctr"/>
            <a:r>
              <a:rPr lang="en" b="1" dirty="0">
                <a:solidFill>
                  <a:schemeClr val="accent1">
                    <a:lumMod val="50000"/>
                  </a:schemeClr>
                </a:solidFill>
                <a:latin typeface="Candara" panose="020E0502030303020204" pitchFamily="34" charset="0"/>
              </a:rPr>
              <a:t>“</a:t>
            </a:r>
            <a:r>
              <a:rPr lang="de-DE" b="1" dirty="0"/>
              <a:t>Und Er sprach: "Wer hat dir gesagt, dass du nackt bist?</a:t>
            </a:r>
            <a:r>
              <a:rPr lang="de-DE" dirty="0"/>
              <a:t> </a:t>
            </a:r>
            <a:r>
              <a:rPr lang="de-DE" b="1" dirty="0"/>
              <a:t>Habt ihr von dem Baum gegessen, von dem Ich euch befohlen habe, nicht zu essen?</a:t>
            </a:r>
            <a:r>
              <a:rPr lang="en" b="1" dirty="0">
                <a:solidFill>
                  <a:schemeClr val="accent1">
                    <a:lumMod val="50000"/>
                  </a:schemeClr>
                </a:solidFill>
                <a:latin typeface="Candara" panose="020E0502030303020204" pitchFamily="34" charset="0"/>
              </a:rPr>
              <a:t>” </a:t>
            </a:r>
            <a:r>
              <a:rPr lang="en" sz="1400" b="1" dirty="0">
                <a:solidFill>
                  <a:schemeClr val="accent1">
                    <a:lumMod val="50000"/>
                  </a:schemeClr>
                </a:solidFill>
                <a:latin typeface="Candara" panose="020E0502030303020204" pitchFamily="34" charset="0"/>
              </a:rPr>
              <a:t>(1. Mo 3:11)</a:t>
            </a:r>
          </a:p>
        </p:txBody>
      </p:sp>
      <p:sp>
        <p:nvSpPr>
          <p:cNvPr id="10" name="CuadroTexto 9">
            <a:extLst>
              <a:ext uri="{FF2B5EF4-FFF2-40B4-BE49-F238E27FC236}">
                <a16:creationId xmlns:a16="http://schemas.microsoft.com/office/drawing/2014/main" id="{B24AF282-6875-6042-77F3-2802058B3226}"/>
              </a:ext>
            </a:extLst>
          </p:cNvPr>
          <p:cNvSpPr txBox="1"/>
          <p:nvPr/>
        </p:nvSpPr>
        <p:spPr>
          <a:xfrm>
            <a:off x="234449" y="1490008"/>
            <a:ext cx="7393572" cy="2677656"/>
          </a:xfrm>
          <a:prstGeom prst="rect">
            <a:avLst/>
          </a:prstGeom>
          <a:noFill/>
        </p:spPr>
        <p:txBody>
          <a:bodyPr wrap="square">
            <a:spAutoFit/>
          </a:bodyPr>
          <a:lstStyle/>
          <a:p>
            <a:r>
              <a:rPr lang="de-DE" sz="2400" b="1" dirty="0"/>
              <a:t>Das war der einzige Punkt, an dem Satan sie zum Zweifeln bringen konnte.</a:t>
            </a:r>
            <a:r>
              <a:rPr lang="de-DE" sz="2400" dirty="0"/>
              <a:t> </a:t>
            </a:r>
            <a:r>
              <a:rPr lang="de-DE" sz="2400" b="1" dirty="0"/>
              <a:t>Auf hinterlistige Weise erreichte er sein Ziel.</a:t>
            </a:r>
            <a:r>
              <a:rPr lang="de-DE" sz="2400" dirty="0"/>
              <a:t> </a:t>
            </a:r>
            <a:r>
              <a:rPr lang="de-DE" sz="2400" b="1" dirty="0"/>
              <a:t>Adam und Eva zweifelten an GOTT, gehorchten IHM nicht und wandten sich von der Quelle des Lebens ab (Gen. 3:6, 9-13, 19).</a:t>
            </a:r>
          </a:p>
          <a:p>
            <a:r>
              <a:rPr lang="de-DE" sz="2400" dirty="0"/>
              <a:t> </a:t>
            </a:r>
            <a:r>
              <a:rPr lang="de-DE" sz="2400" b="1" dirty="0"/>
              <a:t>Adam öffnete der Sünde die Tür, und so kam der Tod zu allen Menschen (Röm 5,12).</a:t>
            </a:r>
            <a:endParaRPr lang="de-DE" sz="2400" dirty="0"/>
          </a:p>
        </p:txBody>
      </p:sp>
      <p:sp>
        <p:nvSpPr>
          <p:cNvPr id="16" name="CuadroTexto 15">
            <a:extLst>
              <a:ext uri="{FF2B5EF4-FFF2-40B4-BE49-F238E27FC236}">
                <a16:creationId xmlns:a16="http://schemas.microsoft.com/office/drawing/2014/main" id="{CF5C2958-4204-6291-5C16-BCEF0DBD2934}"/>
              </a:ext>
            </a:extLst>
          </p:cNvPr>
          <p:cNvSpPr txBox="1"/>
          <p:nvPr/>
        </p:nvSpPr>
        <p:spPr>
          <a:xfrm>
            <a:off x="228797" y="4196033"/>
            <a:ext cx="7098628" cy="1200329"/>
          </a:xfrm>
          <a:prstGeom prst="rect">
            <a:avLst/>
          </a:prstGeom>
          <a:noFill/>
        </p:spPr>
        <p:txBody>
          <a:bodyPr wrap="square">
            <a:spAutoFit/>
          </a:bodyPr>
          <a:lstStyle/>
          <a:p>
            <a:r>
              <a:rPr lang="de-DE" sz="2400" b="1" dirty="0"/>
              <a:t>Seitdem leben wir in einer Welt, die von Schmerz, Krankheit und Tod geprägt ist.</a:t>
            </a:r>
            <a:r>
              <a:rPr lang="de-DE" sz="2400" dirty="0"/>
              <a:t> </a:t>
            </a:r>
            <a:r>
              <a:rPr lang="de-DE" sz="2400" b="1" dirty="0"/>
              <a:t>Bezahlen wir alle für die Sünde Adams?</a:t>
            </a:r>
            <a:endParaRPr lang="de-DE" sz="2400" dirty="0"/>
          </a:p>
        </p:txBody>
      </p:sp>
      <p:pic>
        <p:nvPicPr>
          <p:cNvPr id="18" name="Imagen 17" descr="Imagen que contiene mujer, parado, niña, frente&#10;&#10;Descripción generada automáticamente">
            <a:extLst>
              <a:ext uri="{FF2B5EF4-FFF2-40B4-BE49-F238E27FC236}">
                <a16:creationId xmlns:a16="http://schemas.microsoft.com/office/drawing/2014/main" id="{697E3400-EC19-AD3D-8C23-2B5AAD35234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15506" y="102105"/>
            <a:ext cx="1915155" cy="1076923"/>
          </a:xfrm>
          <a:prstGeom prst="rect">
            <a:avLst/>
          </a:prstGeom>
          <a:ln w="38100" cap="sq">
            <a:solidFill>
              <a:schemeClr val="accent1">
                <a:lumMod val="60000"/>
                <a:lumOff val="40000"/>
              </a:schemeClr>
            </a:solidFill>
            <a:prstDash val="solid"/>
            <a:miter lim="800000"/>
          </a:ln>
          <a:effectLst>
            <a:outerShdw blurRad="50800" dist="38100" dir="2700000" algn="tl" rotWithShape="0">
              <a:srgbClr val="000000">
                <a:alpha val="43000"/>
              </a:srgbClr>
            </a:outerShdw>
          </a:effectLst>
        </p:spPr>
      </p:pic>
      <p:sp>
        <p:nvSpPr>
          <p:cNvPr id="11" name="CuadroTexto 10">
            <a:extLst>
              <a:ext uri="{FF2B5EF4-FFF2-40B4-BE49-F238E27FC236}">
                <a16:creationId xmlns:a16="http://schemas.microsoft.com/office/drawing/2014/main" id="{707E058D-5BEB-E9C9-6EA4-C050BE067C81}"/>
              </a:ext>
            </a:extLst>
          </p:cNvPr>
          <p:cNvSpPr txBox="1"/>
          <p:nvPr/>
        </p:nvSpPr>
        <p:spPr>
          <a:xfrm>
            <a:off x="234449" y="5424731"/>
            <a:ext cx="7393572" cy="1200329"/>
          </a:xfrm>
          <a:prstGeom prst="rect">
            <a:avLst/>
          </a:prstGeom>
          <a:noFill/>
        </p:spPr>
        <p:txBody>
          <a:bodyPr wrap="square">
            <a:spAutoFit/>
          </a:bodyPr>
          <a:lstStyle/>
          <a:p>
            <a:r>
              <a:rPr lang="de-DE" sz="2400" b="1" dirty="0"/>
              <a:t>Jeder von uns zahlt für seine eigene Sünde:</a:t>
            </a:r>
            <a:r>
              <a:rPr lang="de-DE" sz="2400" dirty="0"/>
              <a:t> </a:t>
            </a:r>
          </a:p>
          <a:p>
            <a:r>
              <a:rPr lang="de-DE" sz="2400" b="1" dirty="0"/>
              <a:t>"Denn alle haben gesündigt </a:t>
            </a:r>
          </a:p>
          <a:p>
            <a:r>
              <a:rPr lang="de-DE" sz="2400" b="1" dirty="0"/>
              <a:t>und verfehlen die Herrlichkeit Gottes" (Röm 3,23).</a:t>
            </a:r>
            <a:endParaRPr lang="de-DE" sz="2400" dirty="0"/>
          </a:p>
        </p:txBody>
      </p:sp>
      <p:grpSp>
        <p:nvGrpSpPr>
          <p:cNvPr id="21" name="Gruppieren 20">
            <a:extLst>
              <a:ext uri="{FF2B5EF4-FFF2-40B4-BE49-F238E27FC236}">
                <a16:creationId xmlns:a16="http://schemas.microsoft.com/office/drawing/2014/main" id="{2B5C845B-C7A2-8BB9-F01A-3ED18797F743}"/>
              </a:ext>
            </a:extLst>
          </p:cNvPr>
          <p:cNvGrpSpPr/>
          <p:nvPr/>
        </p:nvGrpSpPr>
        <p:grpSpPr>
          <a:xfrm>
            <a:off x="7884884" y="1372524"/>
            <a:ext cx="4210860" cy="5440387"/>
            <a:chOff x="7884884" y="1372524"/>
            <a:chExt cx="4210860" cy="5440387"/>
          </a:xfrm>
        </p:grpSpPr>
        <p:pic>
          <p:nvPicPr>
            <p:cNvPr id="14" name="Imagen 13" descr="Pintura de una persona&#10;&#10;Descripción generada automáticamente con confianza media">
              <a:extLst>
                <a:ext uri="{FF2B5EF4-FFF2-40B4-BE49-F238E27FC236}">
                  <a16:creationId xmlns:a16="http://schemas.microsoft.com/office/drawing/2014/main" id="{1F4FE59E-7FE6-5D4C-C4B2-C19065A09AF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884884" y="1372524"/>
              <a:ext cx="4210860" cy="5440387"/>
            </a:xfrm>
            <a:prstGeom prst="rect">
              <a:avLst/>
            </a:prstGeom>
          </p:spPr>
        </p:pic>
        <p:pic>
          <p:nvPicPr>
            <p:cNvPr id="19" name="Imagen 13" descr="Pintura de una persona&#10;&#10;Descripción generada automáticamente con confianza media">
              <a:extLst>
                <a:ext uri="{FF2B5EF4-FFF2-40B4-BE49-F238E27FC236}">
                  <a16:creationId xmlns:a16="http://schemas.microsoft.com/office/drawing/2014/main" id="{EA436FCF-108A-2A0A-5050-D9A65BDF8FD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800" b="99300" l="26098" r="99096"/>
                      </a14:imgEffect>
                    </a14:imgLayer>
                  </a14:imgProps>
                </a:ext>
                <a:ext uri="{28A0092B-C50C-407E-A947-70E740481C1C}">
                  <a14:useLocalDpi xmlns:a14="http://schemas.microsoft.com/office/drawing/2010/main"/>
                </a:ext>
              </a:extLst>
            </a:blip>
            <a:srcRect l="33072" t="58884"/>
            <a:stretch/>
          </p:blipFill>
          <p:spPr>
            <a:xfrm>
              <a:off x="9245065" y="3083744"/>
              <a:ext cx="2293220" cy="1820175"/>
            </a:xfrm>
            <a:prstGeom prst="rect">
              <a:avLst/>
            </a:prstGeom>
          </p:spPr>
        </p:pic>
        <p:pic>
          <p:nvPicPr>
            <p:cNvPr id="20" name="Imagen 13" descr="Pintura de una persona&#10;&#10;Descripción generada automáticamente con confianza media">
              <a:extLst>
                <a:ext uri="{FF2B5EF4-FFF2-40B4-BE49-F238E27FC236}">
                  <a16:creationId xmlns:a16="http://schemas.microsoft.com/office/drawing/2014/main" id="{5DD09538-FEC2-FB57-425C-84B981E2156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800" b="99300" l="26098" r="99096"/>
                      </a14:imgEffect>
                    </a14:imgLayer>
                  </a14:imgProps>
                </a:ext>
                <a:ext uri="{28A0092B-C50C-407E-A947-70E740481C1C}">
                  <a14:useLocalDpi xmlns:a14="http://schemas.microsoft.com/office/drawing/2010/main"/>
                </a:ext>
              </a:extLst>
            </a:blip>
            <a:srcRect l="33072" t="58884" r="12758"/>
            <a:stretch/>
          </p:blipFill>
          <p:spPr>
            <a:xfrm>
              <a:off x="10239676" y="3358791"/>
              <a:ext cx="1856068" cy="1820175"/>
            </a:xfrm>
            <a:prstGeom prst="rect">
              <a:avLst/>
            </a:prstGeom>
          </p:spPr>
        </p:pic>
      </p:grpSp>
    </p:spTree>
    <p:extLst>
      <p:ext uri="{BB962C8B-B14F-4D97-AF65-F5344CB8AC3E}">
        <p14:creationId xmlns:p14="http://schemas.microsoft.com/office/powerpoint/2010/main" val="2958169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Imagen 8" descr="Imagen que contiene parado, frente, hombre, oscuro&#10;&#10;Descripción generada automáticamente">
            <a:extLst>
              <a:ext uri="{FF2B5EF4-FFF2-40B4-BE49-F238E27FC236}">
                <a16:creationId xmlns:a16="http://schemas.microsoft.com/office/drawing/2014/main" id="{F57C5520-45F7-66DC-8B19-070CBF14092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6691"/>
          <a:stretch/>
        </p:blipFill>
        <p:spPr>
          <a:xfrm>
            <a:off x="160394" y="1224319"/>
            <a:ext cx="11871212" cy="5498433"/>
          </a:xfrm>
          <a:prstGeom prst="rect">
            <a:avLst/>
          </a:prstGeom>
          <a:solidFill>
            <a:srgbClr val="A17301"/>
          </a:solidFill>
          <a:effectLst>
            <a:softEdge rad="127000"/>
          </a:effectLst>
        </p:spPr>
      </p:pic>
      <p:sp>
        <p:nvSpPr>
          <p:cNvPr id="3" name="CuadroTexto 2">
            <a:extLst>
              <a:ext uri="{FF2B5EF4-FFF2-40B4-BE49-F238E27FC236}">
                <a16:creationId xmlns:a16="http://schemas.microsoft.com/office/drawing/2014/main" id="{F2E91116-386D-D176-DBE8-8BEC1D24F10C}"/>
              </a:ext>
            </a:extLst>
          </p:cNvPr>
          <p:cNvSpPr txBox="1"/>
          <p:nvPr/>
        </p:nvSpPr>
        <p:spPr>
          <a:xfrm>
            <a:off x="0" y="0"/>
            <a:ext cx="12192000" cy="769441"/>
          </a:xfrm>
          <a:prstGeom prst="rect">
            <a:avLst/>
          </a:prstGeom>
          <a:noFill/>
        </p:spPr>
        <p:txBody>
          <a:bodyPr wrap="square">
            <a:spAutoFit/>
          </a:bodyPr>
          <a:lstStyle/>
          <a:p>
            <a:pPr algn="ctr"/>
            <a:r>
              <a:rPr lang="en"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latin typeface="Candara" panose="020E0502030303020204" pitchFamily="34" charset="0"/>
              </a:rPr>
              <a:t>DIE LIEBE ZÄHLT</a:t>
            </a:r>
          </a:p>
        </p:txBody>
      </p:sp>
      <p:sp>
        <p:nvSpPr>
          <p:cNvPr id="2" name="CuadroTexto 1">
            <a:extLst>
              <a:ext uri="{FF2B5EF4-FFF2-40B4-BE49-F238E27FC236}">
                <a16:creationId xmlns:a16="http://schemas.microsoft.com/office/drawing/2014/main" id="{5A333EEA-E7F8-521C-F7E2-12526677AE0A}"/>
              </a:ext>
            </a:extLst>
          </p:cNvPr>
          <p:cNvSpPr txBox="1"/>
          <p:nvPr/>
        </p:nvSpPr>
        <p:spPr>
          <a:xfrm>
            <a:off x="322708" y="1381462"/>
            <a:ext cx="3924439" cy="1631216"/>
          </a:xfrm>
          <a:prstGeom prst="rect">
            <a:avLst/>
          </a:prstGeom>
          <a:noFill/>
        </p:spPr>
        <p:txBody>
          <a:bodyPr wrap="square" rtlCol="0">
            <a:spAutoFit/>
          </a:bodyPr>
          <a:lstStyle/>
          <a:p>
            <a:r>
              <a:rPr lang="de-DE" sz="2000" b="1" dirty="0">
                <a:solidFill>
                  <a:srgbClr val="D3A98D"/>
                </a:solidFill>
              </a:rPr>
              <a:t>Noch bevor GOTT Adam und Eva die Folgen ihres Ungehorsams ankündigte, teilte Er ihnen mit, </a:t>
            </a:r>
          </a:p>
          <a:p>
            <a:r>
              <a:rPr lang="de-DE" sz="2000" b="1" dirty="0">
                <a:solidFill>
                  <a:srgbClr val="D3A98D"/>
                </a:solidFill>
              </a:rPr>
              <a:t>dass es einen Plan für ihre Erlösung gibt (Gen 3,15).</a:t>
            </a:r>
            <a:endParaRPr lang="de-DE" sz="2000" dirty="0">
              <a:solidFill>
                <a:srgbClr val="D3A98D"/>
              </a:solidFill>
            </a:endParaRPr>
          </a:p>
        </p:txBody>
      </p:sp>
      <p:pic>
        <p:nvPicPr>
          <p:cNvPr id="7" name="Imagen 6" descr="Imagen que contiene Texto&#10;&#10;Descripción generada automáticamente">
            <a:extLst>
              <a:ext uri="{FF2B5EF4-FFF2-40B4-BE49-F238E27FC236}">
                <a16:creationId xmlns:a16="http://schemas.microsoft.com/office/drawing/2014/main" id="{CBB08273-8B05-36F9-3FE4-736D5A2E3A0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71471" y="4507042"/>
            <a:ext cx="2992907" cy="1938992"/>
          </a:xfrm>
          <a:prstGeom prst="rect">
            <a:avLst/>
          </a:prstGeom>
          <a:effectLst>
            <a:softEdge rad="63500"/>
          </a:effectLst>
        </p:spPr>
      </p:pic>
      <p:sp>
        <p:nvSpPr>
          <p:cNvPr id="15" name="CuadroTexto 14">
            <a:extLst>
              <a:ext uri="{FF2B5EF4-FFF2-40B4-BE49-F238E27FC236}">
                <a16:creationId xmlns:a16="http://schemas.microsoft.com/office/drawing/2014/main" id="{06408EAE-E534-C459-CAC4-0B7DCBABA26F}"/>
              </a:ext>
            </a:extLst>
          </p:cNvPr>
          <p:cNvSpPr txBox="1"/>
          <p:nvPr/>
        </p:nvSpPr>
        <p:spPr>
          <a:xfrm>
            <a:off x="7562415" y="4748682"/>
            <a:ext cx="4158114" cy="1938992"/>
          </a:xfrm>
          <a:prstGeom prst="rect">
            <a:avLst/>
          </a:prstGeom>
          <a:noFill/>
        </p:spPr>
        <p:txBody>
          <a:bodyPr wrap="square">
            <a:spAutoFit/>
          </a:bodyPr>
          <a:lstStyle/>
          <a:p>
            <a:pPr algn="ctr"/>
            <a:r>
              <a:rPr lang="de-DE" sz="2000" b="1" dirty="0">
                <a:solidFill>
                  <a:srgbClr val="FFD15D"/>
                </a:solidFill>
              </a:rPr>
              <a:t>Der Tod hätte nicht </a:t>
            </a:r>
            <a:br>
              <a:rPr lang="de-DE" sz="2000" b="1" dirty="0">
                <a:solidFill>
                  <a:srgbClr val="FFD15D"/>
                </a:solidFill>
              </a:rPr>
            </a:br>
            <a:r>
              <a:rPr lang="de-DE" sz="2000" b="1" dirty="0">
                <a:solidFill>
                  <a:srgbClr val="FFD15D"/>
                </a:solidFill>
              </a:rPr>
              <a:t>das ewige Schicksal des Sünders sein müssen.</a:t>
            </a:r>
            <a:r>
              <a:rPr lang="de-DE" sz="2000" dirty="0">
                <a:solidFill>
                  <a:srgbClr val="FFD15D"/>
                </a:solidFill>
              </a:rPr>
              <a:t> </a:t>
            </a:r>
            <a:r>
              <a:rPr lang="de-DE" sz="2000" b="1" dirty="0">
                <a:solidFill>
                  <a:srgbClr val="FFD15D"/>
                </a:solidFill>
              </a:rPr>
              <a:t>JESUS zeigte Seine Liebe, indem Er den Preis für die Sünde mit Seinem Leben bezahlte (Röm. 5:8).</a:t>
            </a:r>
            <a:endParaRPr lang="de-DE" sz="2000" dirty="0">
              <a:solidFill>
                <a:srgbClr val="FFD15D"/>
              </a:solidFill>
            </a:endParaRPr>
          </a:p>
        </p:txBody>
      </p:sp>
      <p:sp>
        <p:nvSpPr>
          <p:cNvPr id="6" name="CuadroTexto 5">
            <a:extLst>
              <a:ext uri="{FF2B5EF4-FFF2-40B4-BE49-F238E27FC236}">
                <a16:creationId xmlns:a16="http://schemas.microsoft.com/office/drawing/2014/main" id="{52698689-3B2D-C509-4590-6E6BBF2D2E9F}"/>
              </a:ext>
            </a:extLst>
          </p:cNvPr>
          <p:cNvSpPr txBox="1"/>
          <p:nvPr/>
        </p:nvSpPr>
        <p:spPr>
          <a:xfrm>
            <a:off x="7014443" y="1307100"/>
            <a:ext cx="5101387" cy="1938992"/>
          </a:xfrm>
          <a:prstGeom prst="rect">
            <a:avLst/>
          </a:prstGeom>
          <a:solidFill>
            <a:srgbClr val="A17301">
              <a:alpha val="43000"/>
            </a:srgbClr>
          </a:solidFill>
          <a:effectLst>
            <a:softEdge rad="127000"/>
          </a:effectLst>
        </p:spPr>
        <p:txBody>
          <a:bodyPr wrap="square">
            <a:spAutoFit/>
          </a:bodyPr>
          <a:lstStyle/>
          <a:p>
            <a:pPr algn="ctr"/>
            <a:r>
              <a:rPr lang="de-DE" sz="2000" b="1" dirty="0">
                <a:solidFill>
                  <a:srgbClr val="F5E7C4"/>
                </a:solidFill>
                <a:effectLst>
                  <a:outerShdw blurRad="38100" dist="38100" dir="2700000" algn="tl">
                    <a:srgbClr val="000000">
                      <a:alpha val="43137"/>
                    </a:srgbClr>
                  </a:outerShdw>
                </a:effectLst>
              </a:rPr>
              <a:t>Die Menschen hatten sich freiwillig von ihrem Schöpfer getrennt.</a:t>
            </a:r>
            <a:r>
              <a:rPr lang="de-DE" sz="2000" dirty="0">
                <a:solidFill>
                  <a:srgbClr val="F5E7C4"/>
                </a:solidFill>
                <a:effectLst>
                  <a:outerShdw blurRad="38100" dist="38100" dir="2700000" algn="tl">
                    <a:srgbClr val="000000">
                      <a:alpha val="43137"/>
                    </a:srgbClr>
                  </a:outerShdw>
                </a:effectLst>
              </a:rPr>
              <a:t> </a:t>
            </a:r>
            <a:r>
              <a:rPr lang="de-DE" sz="2000" b="1" dirty="0">
                <a:solidFill>
                  <a:srgbClr val="F5E7C4"/>
                </a:solidFill>
                <a:effectLst>
                  <a:outerShdw blurRad="38100" dist="38100" dir="2700000" algn="tl">
                    <a:srgbClr val="000000">
                      <a:alpha val="43137"/>
                    </a:srgbClr>
                  </a:outerShdw>
                </a:effectLst>
              </a:rPr>
              <a:t>Doch weit davon entfernt, Seine undankbaren Kinder im Stich zu lassen, offenbarte GOTT Seinen wahren Charakter, indem Er sie über alle Maßen liebte (Johannes 3,16).</a:t>
            </a:r>
            <a:endParaRPr lang="de-DE" sz="2000" dirty="0">
              <a:solidFill>
                <a:srgbClr val="F5E7C4"/>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17425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3"/>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outVertical)">
                                      <p:cBhvr>
                                        <p:cTn id="28" dur="500"/>
                                        <p:tgtEl>
                                          <p:spTgt spid="9"/>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5"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2E91116-386D-D176-DBE8-8BEC1D24F10C}"/>
              </a:ext>
            </a:extLst>
          </p:cNvPr>
          <p:cNvSpPr txBox="1"/>
          <p:nvPr/>
        </p:nvSpPr>
        <p:spPr>
          <a:xfrm>
            <a:off x="0" y="0"/>
            <a:ext cx="12192000" cy="769441"/>
          </a:xfrm>
          <a:prstGeom prst="rect">
            <a:avLst/>
          </a:prstGeom>
          <a:noFill/>
        </p:spPr>
        <p:txBody>
          <a:bodyPr wrap="square">
            <a:spAutoFit/>
          </a:bodyPr>
          <a:lstStyle/>
          <a:p>
            <a:pPr algn="ctr"/>
            <a:r>
              <a:rPr lang="en"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latin typeface="Candara" panose="020E0502030303020204" pitchFamily="34" charset="0"/>
              </a:rPr>
              <a:t>DIE LIEBE ZÄHLT</a:t>
            </a:r>
          </a:p>
        </p:txBody>
      </p:sp>
      <p:sp>
        <p:nvSpPr>
          <p:cNvPr id="4" name="CuadroTexto 3">
            <a:extLst>
              <a:ext uri="{FF2B5EF4-FFF2-40B4-BE49-F238E27FC236}">
                <a16:creationId xmlns:a16="http://schemas.microsoft.com/office/drawing/2014/main" id="{EEDA96CF-2747-9481-EB82-E366262F2A7F}"/>
              </a:ext>
            </a:extLst>
          </p:cNvPr>
          <p:cNvSpPr txBox="1"/>
          <p:nvPr/>
        </p:nvSpPr>
        <p:spPr>
          <a:xfrm>
            <a:off x="385762" y="672060"/>
            <a:ext cx="8348412" cy="646331"/>
          </a:xfrm>
          <a:prstGeom prst="rect">
            <a:avLst/>
          </a:prstGeom>
          <a:noFill/>
        </p:spPr>
        <p:txBody>
          <a:bodyPr wrap="square">
            <a:spAutoFit/>
          </a:bodyPr>
          <a:lstStyle/>
          <a:p>
            <a:pPr algn="ctr"/>
            <a:r>
              <a:rPr lang="en" b="1" dirty="0">
                <a:solidFill>
                  <a:srgbClr val="D2ECB6"/>
                </a:solidFill>
                <a:effectLst>
                  <a:outerShdw blurRad="38100" dist="38100" dir="2700000" algn="tl">
                    <a:srgbClr val="000000">
                      <a:alpha val="43137"/>
                    </a:srgbClr>
                  </a:outerShdw>
                </a:effectLst>
                <a:latin typeface="Candara" panose="020E0502030303020204" pitchFamily="34" charset="0"/>
              </a:rPr>
              <a:t>“</a:t>
            </a:r>
            <a:r>
              <a:rPr lang="de-DE" b="1" dirty="0">
                <a:solidFill>
                  <a:srgbClr val="D2ECB6"/>
                </a:solidFill>
                <a:effectLst>
                  <a:outerShdw blurRad="38100" dist="38100" dir="2700000" algn="tl">
                    <a:srgbClr val="000000">
                      <a:alpha val="43137"/>
                    </a:srgbClr>
                  </a:outerShdw>
                </a:effectLst>
                <a:latin typeface="Candara" panose="020E0502030303020204" pitchFamily="34" charset="0"/>
              </a:rPr>
              <a:t>Das ist die Liebe: nicht dass wir GOTT geliebt haben, sondern dass ER uns geliebt und Seinen Sohn als Sühneopfer für unsere Sünden gesandt hat</a:t>
            </a:r>
            <a:r>
              <a:rPr lang="en" b="1" dirty="0">
                <a:solidFill>
                  <a:srgbClr val="D2ECB6"/>
                </a:solidFill>
                <a:effectLst>
                  <a:outerShdw blurRad="38100" dist="38100" dir="2700000" algn="tl">
                    <a:srgbClr val="000000">
                      <a:alpha val="43137"/>
                    </a:srgbClr>
                  </a:outerShdw>
                </a:effectLst>
                <a:latin typeface="Candara" panose="020E0502030303020204" pitchFamily="34" charset="0"/>
              </a:rPr>
              <a:t>” </a:t>
            </a:r>
            <a:r>
              <a:rPr lang="en" sz="1400" b="1" dirty="0">
                <a:solidFill>
                  <a:srgbClr val="D2ECB6"/>
                </a:solidFill>
                <a:effectLst>
                  <a:outerShdw blurRad="38100" dist="38100" dir="2700000" algn="tl">
                    <a:srgbClr val="000000">
                      <a:alpha val="43137"/>
                    </a:srgbClr>
                  </a:outerShdw>
                </a:effectLst>
                <a:latin typeface="Candara" panose="020E0502030303020204" pitchFamily="34" charset="0"/>
              </a:rPr>
              <a:t>(1. Joh. 4:10)</a:t>
            </a:r>
          </a:p>
        </p:txBody>
      </p:sp>
      <p:sp>
        <p:nvSpPr>
          <p:cNvPr id="11" name="CuadroTexto 10">
            <a:extLst>
              <a:ext uri="{FF2B5EF4-FFF2-40B4-BE49-F238E27FC236}">
                <a16:creationId xmlns:a16="http://schemas.microsoft.com/office/drawing/2014/main" id="{EA8BD6D8-006B-805E-075B-78A7BD384F07}"/>
              </a:ext>
            </a:extLst>
          </p:cNvPr>
          <p:cNvSpPr txBox="1"/>
          <p:nvPr/>
        </p:nvSpPr>
        <p:spPr>
          <a:xfrm>
            <a:off x="103213" y="1846290"/>
            <a:ext cx="8116504" cy="4339650"/>
          </a:xfrm>
          <a:prstGeom prst="rect">
            <a:avLst/>
          </a:prstGeom>
          <a:noFill/>
        </p:spPr>
        <p:txBody>
          <a:bodyPr wrap="square">
            <a:spAutoFit/>
          </a:bodyPr>
          <a:lstStyle/>
          <a:p>
            <a:pPr algn="ctr"/>
            <a:r>
              <a:rPr lang="de-DE" sz="3200" b="1" dirty="0"/>
              <a:t>Es gibt nichts in uns, </a:t>
            </a:r>
            <a:br>
              <a:rPr lang="de-DE" sz="3200" b="1" dirty="0"/>
            </a:br>
            <a:r>
              <a:rPr lang="de-DE" sz="3200" b="1" dirty="0"/>
              <a:t>was uns der Liebe GOTTES </a:t>
            </a:r>
            <a:br>
              <a:rPr lang="de-DE" sz="3200" b="1" dirty="0"/>
            </a:br>
            <a:r>
              <a:rPr lang="de-DE" sz="3200" b="1" dirty="0"/>
              <a:t>würdig macht.</a:t>
            </a:r>
            <a:r>
              <a:rPr lang="de-DE" sz="3200" dirty="0"/>
              <a:t> </a:t>
            </a:r>
          </a:p>
          <a:p>
            <a:pPr algn="ctr"/>
            <a:endParaRPr lang="de-DE" sz="3200" b="1" dirty="0"/>
          </a:p>
          <a:p>
            <a:pPr algn="ctr"/>
            <a:r>
              <a:rPr lang="de-DE" sz="3200" b="1" dirty="0"/>
              <a:t>Aber mit jedem Tropfen Blut, </a:t>
            </a:r>
            <a:br>
              <a:rPr lang="de-DE" sz="3200" b="1" dirty="0"/>
            </a:br>
            <a:r>
              <a:rPr lang="de-DE" sz="3200" b="1" dirty="0"/>
              <a:t>den JESUS auf Golgatha vergossen hat, sagt uns GOTT:</a:t>
            </a:r>
            <a:r>
              <a:rPr lang="de-DE" sz="3200" dirty="0"/>
              <a:t> </a:t>
            </a:r>
          </a:p>
          <a:p>
            <a:pPr algn="ctr"/>
            <a:endParaRPr lang="de-DE" sz="1050" b="1" dirty="0"/>
          </a:p>
          <a:p>
            <a:pPr algn="ctr"/>
            <a:r>
              <a:rPr lang="de-DE" sz="4000" b="1" dirty="0"/>
              <a:t>"Ich liebe dich."</a:t>
            </a:r>
            <a:endParaRPr lang="de-DE" sz="4000" dirty="0"/>
          </a:p>
        </p:txBody>
      </p:sp>
      <p:pic>
        <p:nvPicPr>
          <p:cNvPr id="13" name="Imagen 12" descr="Dibujo de una persona&#10;&#10;Descripción generada automáticamente con confianza baja">
            <a:extLst>
              <a:ext uri="{FF2B5EF4-FFF2-40B4-BE49-F238E27FC236}">
                <a16:creationId xmlns:a16="http://schemas.microsoft.com/office/drawing/2014/main" id="{A7C84C56-252C-B913-B5E7-35591C05AEE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30536" y="384720"/>
            <a:ext cx="3775702" cy="63779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82376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ppt_x</p:attrName>
                                        </p:attrNameLst>
                                      </p:cBhvr>
                                      <p:tavLst>
                                        <p:tav tm="0">
                                          <p:val>
                                            <p:strVal val="#ppt_x"/>
                                          </p:val>
                                        </p:tav>
                                        <p:tav tm="100000">
                                          <p:val>
                                            <p:strVal val="#ppt_x"/>
                                          </p:val>
                                        </p:tav>
                                      </p:tavLst>
                                    </p:anim>
                                    <p:anim calcmode="lin" valueType="num">
                                      <p:cBhvr>
                                        <p:cTn id="13" dur="500" fill="hold"/>
                                        <p:tgtEl>
                                          <p:spTgt spid="13"/>
                                        </p:tgtEl>
                                        <p:attrNameLst>
                                          <p:attrName>ppt_y</p:attrName>
                                        </p:attrNameLst>
                                      </p:cBhvr>
                                      <p:tavLst>
                                        <p:tav tm="0">
                                          <p:val>
                                            <p:strVal val="#ppt_y-#ppt_h/2"/>
                                          </p:val>
                                        </p:tav>
                                        <p:tav tm="100000">
                                          <p:val>
                                            <p:strVal val="#ppt_y"/>
                                          </p:val>
                                        </p:tav>
                                      </p:tavLst>
                                    </p:anim>
                                    <p:anim calcmode="lin" valueType="num">
                                      <p:cBhvr>
                                        <p:cTn id="14" dur="500" fill="hold"/>
                                        <p:tgtEl>
                                          <p:spTgt spid="13"/>
                                        </p:tgtEl>
                                        <p:attrNameLst>
                                          <p:attrName>ppt_w</p:attrName>
                                        </p:attrNameLst>
                                      </p:cBhvr>
                                      <p:tavLst>
                                        <p:tav tm="0">
                                          <p:val>
                                            <p:strVal val="#ppt_w"/>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A333EEA-E7F8-521C-F7E2-12526677AE0A}"/>
              </a:ext>
            </a:extLst>
          </p:cNvPr>
          <p:cNvSpPr txBox="1"/>
          <p:nvPr/>
        </p:nvSpPr>
        <p:spPr>
          <a:xfrm>
            <a:off x="134754" y="1359688"/>
            <a:ext cx="11935325" cy="400110"/>
          </a:xfrm>
          <a:prstGeom prst="rect">
            <a:avLst/>
          </a:prstGeom>
          <a:noFill/>
        </p:spPr>
        <p:txBody>
          <a:bodyPr wrap="square" rtlCol="0">
            <a:spAutoFit/>
          </a:bodyPr>
          <a:lstStyle/>
          <a:p>
            <a:pPr algn="ctr"/>
            <a:r>
              <a:rPr lang="de-DE" sz="2000" b="1" dirty="0"/>
              <a:t>Wie hat JESUS uns Seine Liebe gezeigt?</a:t>
            </a:r>
            <a:endParaRPr lang="de-DE" sz="2000" dirty="0"/>
          </a:p>
        </p:txBody>
      </p:sp>
      <p:graphicFrame>
        <p:nvGraphicFramePr>
          <p:cNvPr id="3" name="Diagrama 2">
            <a:extLst>
              <a:ext uri="{FF2B5EF4-FFF2-40B4-BE49-F238E27FC236}">
                <a16:creationId xmlns:a16="http://schemas.microsoft.com/office/drawing/2014/main" id="{778B68EB-C985-2CC3-31DD-E98323D57142}"/>
              </a:ext>
            </a:extLst>
          </p:cNvPr>
          <p:cNvGraphicFramePr/>
          <p:nvPr>
            <p:extLst>
              <p:ext uri="{D42A27DB-BD31-4B8C-83A1-F6EECF244321}">
                <p14:modId xmlns:p14="http://schemas.microsoft.com/office/powerpoint/2010/main" val="1293809037"/>
              </p:ext>
            </p:extLst>
          </p:nvPr>
        </p:nvGraphicFramePr>
        <p:xfrm>
          <a:off x="295275" y="1742173"/>
          <a:ext cx="11620801" cy="49473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a:extLst>
              <a:ext uri="{FF2B5EF4-FFF2-40B4-BE49-F238E27FC236}">
                <a16:creationId xmlns:a16="http://schemas.microsoft.com/office/drawing/2014/main" id="{A6A552CE-C13E-2B79-15E9-4179B46C0B02}"/>
              </a:ext>
            </a:extLst>
          </p:cNvPr>
          <p:cNvSpPr txBox="1"/>
          <p:nvPr/>
        </p:nvSpPr>
        <p:spPr>
          <a:xfrm>
            <a:off x="0" y="0"/>
            <a:ext cx="12192000" cy="769441"/>
          </a:xfrm>
          <a:prstGeom prst="rect">
            <a:avLst/>
          </a:prstGeom>
          <a:noFill/>
        </p:spPr>
        <p:txBody>
          <a:bodyPr wrap="square">
            <a:spAutoFit/>
          </a:bodyPr>
          <a:lstStyle/>
          <a:p>
            <a:pPr algn="ctr"/>
            <a:r>
              <a:rPr lang="en"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latin typeface="Candara" panose="020E0502030303020204" pitchFamily="34" charset="0"/>
              </a:rPr>
              <a:t>DIE LIEBE ZÄHLT</a:t>
            </a:r>
          </a:p>
        </p:txBody>
      </p:sp>
      <p:sp>
        <p:nvSpPr>
          <p:cNvPr id="7" name="CuadroTexto 6">
            <a:extLst>
              <a:ext uri="{FF2B5EF4-FFF2-40B4-BE49-F238E27FC236}">
                <a16:creationId xmlns:a16="http://schemas.microsoft.com/office/drawing/2014/main" id="{298499BE-6257-8638-2FBC-E95CFF6474C2}"/>
              </a:ext>
            </a:extLst>
          </p:cNvPr>
          <p:cNvSpPr txBox="1"/>
          <p:nvPr/>
        </p:nvSpPr>
        <p:spPr>
          <a:xfrm>
            <a:off x="771525" y="647997"/>
            <a:ext cx="10648950" cy="646331"/>
          </a:xfrm>
          <a:prstGeom prst="rect">
            <a:avLst/>
          </a:prstGeom>
          <a:noFill/>
        </p:spPr>
        <p:txBody>
          <a:bodyPr wrap="square">
            <a:spAutoFit/>
          </a:bodyPr>
          <a:lstStyle/>
          <a:p>
            <a:pPr algn="ctr"/>
            <a:r>
              <a:rPr lang="en" b="1" dirty="0">
                <a:solidFill>
                  <a:srgbClr val="D2ECB6"/>
                </a:solidFill>
                <a:effectLst>
                  <a:outerShdw blurRad="38100" dist="38100" dir="2700000" algn="tl">
                    <a:srgbClr val="000000">
                      <a:alpha val="43137"/>
                    </a:srgbClr>
                  </a:outerShdw>
                </a:effectLst>
                <a:latin typeface="Candara" panose="020E0502030303020204" pitchFamily="34" charset="0"/>
              </a:rPr>
              <a:t>“</a:t>
            </a:r>
            <a:r>
              <a:rPr lang="de-DE" b="1" dirty="0">
                <a:solidFill>
                  <a:srgbClr val="D2ECB6"/>
                </a:solidFill>
                <a:effectLst>
                  <a:outerShdw blurRad="38100" dist="38100" dir="2700000" algn="tl">
                    <a:srgbClr val="000000">
                      <a:alpha val="43137"/>
                    </a:srgbClr>
                  </a:outerShdw>
                </a:effectLst>
                <a:latin typeface="Candara" panose="020E0502030303020204" pitchFamily="34" charset="0"/>
              </a:rPr>
              <a:t>Das ist die Liebe: nicht dass wir GOTT geliebt haben, sondern dass ER uns geliebt und Seinen Sohn als Sühneopfer für unsere Sünden gesandt hat</a:t>
            </a:r>
            <a:r>
              <a:rPr lang="en" b="1" dirty="0">
                <a:solidFill>
                  <a:srgbClr val="D2ECB6"/>
                </a:solidFill>
                <a:effectLst>
                  <a:outerShdw blurRad="38100" dist="38100" dir="2700000" algn="tl">
                    <a:srgbClr val="000000">
                      <a:alpha val="43137"/>
                    </a:srgbClr>
                  </a:outerShdw>
                </a:effectLst>
                <a:latin typeface="Candara" panose="020E0502030303020204" pitchFamily="34" charset="0"/>
              </a:rPr>
              <a:t>” </a:t>
            </a:r>
            <a:r>
              <a:rPr lang="en" sz="1400" b="1" dirty="0">
                <a:solidFill>
                  <a:srgbClr val="D2ECB6"/>
                </a:solidFill>
                <a:effectLst>
                  <a:outerShdw blurRad="38100" dist="38100" dir="2700000" algn="tl">
                    <a:srgbClr val="000000">
                      <a:alpha val="43137"/>
                    </a:srgbClr>
                  </a:outerShdw>
                </a:effectLst>
                <a:latin typeface="Candara" panose="020E0502030303020204" pitchFamily="34" charset="0"/>
              </a:rPr>
              <a:t>(1. Joh. 4:10)</a:t>
            </a:r>
          </a:p>
        </p:txBody>
      </p:sp>
    </p:spTree>
    <p:extLst>
      <p:ext uri="{BB962C8B-B14F-4D97-AF65-F5344CB8AC3E}">
        <p14:creationId xmlns:p14="http://schemas.microsoft.com/office/powerpoint/2010/main" val="253884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528" fill="hold" grpId="0" nodeType="clickEffect">
                                  <p:stCondLst>
                                    <p:cond delay="0"/>
                                  </p:stCondLst>
                                  <p:childTnLst>
                                    <p:set>
                                      <p:cBhvr>
                                        <p:cTn id="18" dur="1" fill="hold">
                                          <p:stCondLst>
                                            <p:cond delay="0"/>
                                          </p:stCondLst>
                                        </p:cTn>
                                        <p:tgtEl>
                                          <p:spTgt spid="3">
                                            <p:graphicEl>
                                              <a:dgm id="{3425B0F2-C3C8-4125-87C3-98F6D97C089B}"/>
                                            </p:graphicEl>
                                          </p:spTgt>
                                        </p:tgtEl>
                                        <p:attrNameLst>
                                          <p:attrName>style.visibility</p:attrName>
                                        </p:attrNameLst>
                                      </p:cBhvr>
                                      <p:to>
                                        <p:strVal val="visible"/>
                                      </p:to>
                                    </p:set>
                                    <p:anim calcmode="lin" valueType="num">
                                      <p:cBhvr>
                                        <p:cTn id="19" dur="500" fill="hold"/>
                                        <p:tgtEl>
                                          <p:spTgt spid="3">
                                            <p:graphicEl>
                                              <a:dgm id="{3425B0F2-C3C8-4125-87C3-98F6D97C089B}"/>
                                            </p:graphicEl>
                                          </p:spTgt>
                                        </p:tgtEl>
                                        <p:attrNameLst>
                                          <p:attrName>ppt_w</p:attrName>
                                        </p:attrNameLst>
                                      </p:cBhvr>
                                      <p:tavLst>
                                        <p:tav tm="0">
                                          <p:val>
                                            <p:fltVal val="0"/>
                                          </p:val>
                                        </p:tav>
                                        <p:tav tm="100000">
                                          <p:val>
                                            <p:strVal val="#ppt_w"/>
                                          </p:val>
                                        </p:tav>
                                      </p:tavLst>
                                    </p:anim>
                                    <p:anim calcmode="lin" valueType="num">
                                      <p:cBhvr>
                                        <p:cTn id="20" dur="500" fill="hold"/>
                                        <p:tgtEl>
                                          <p:spTgt spid="3">
                                            <p:graphicEl>
                                              <a:dgm id="{3425B0F2-C3C8-4125-87C3-98F6D97C089B}"/>
                                            </p:graphicEl>
                                          </p:spTgt>
                                        </p:tgtEl>
                                        <p:attrNameLst>
                                          <p:attrName>ppt_h</p:attrName>
                                        </p:attrNameLst>
                                      </p:cBhvr>
                                      <p:tavLst>
                                        <p:tav tm="0">
                                          <p:val>
                                            <p:fltVal val="0"/>
                                          </p:val>
                                        </p:tav>
                                        <p:tav tm="100000">
                                          <p:val>
                                            <p:strVal val="#ppt_h"/>
                                          </p:val>
                                        </p:tav>
                                      </p:tavLst>
                                    </p:anim>
                                    <p:animEffect transition="in" filter="fade">
                                      <p:cBhvr>
                                        <p:cTn id="21" dur="500"/>
                                        <p:tgtEl>
                                          <p:spTgt spid="3">
                                            <p:graphicEl>
                                              <a:dgm id="{3425B0F2-C3C8-4125-87C3-98F6D97C089B}"/>
                                            </p:graphicEl>
                                          </p:spTgt>
                                        </p:tgtEl>
                                      </p:cBhvr>
                                    </p:animEffect>
                                    <p:anim calcmode="lin" valueType="num">
                                      <p:cBhvr>
                                        <p:cTn id="22" dur="500" fill="hold"/>
                                        <p:tgtEl>
                                          <p:spTgt spid="3">
                                            <p:graphicEl>
                                              <a:dgm id="{3425B0F2-C3C8-4125-87C3-98F6D97C089B}"/>
                                            </p:graphicEl>
                                          </p:spTgt>
                                        </p:tgtEl>
                                        <p:attrNameLst>
                                          <p:attrName>ppt_x</p:attrName>
                                        </p:attrNameLst>
                                      </p:cBhvr>
                                      <p:tavLst>
                                        <p:tav tm="0">
                                          <p:val>
                                            <p:fltVal val="0.5"/>
                                          </p:val>
                                        </p:tav>
                                        <p:tav tm="100000">
                                          <p:val>
                                            <p:strVal val="#ppt_x"/>
                                          </p:val>
                                        </p:tav>
                                      </p:tavLst>
                                    </p:anim>
                                    <p:anim calcmode="lin" valueType="num">
                                      <p:cBhvr>
                                        <p:cTn id="23" dur="500" fill="hold"/>
                                        <p:tgtEl>
                                          <p:spTgt spid="3">
                                            <p:graphicEl>
                                              <a:dgm id="{3425B0F2-C3C8-4125-87C3-98F6D97C089B}"/>
                                            </p:graphicEl>
                                          </p:spTgt>
                                        </p:tgtEl>
                                        <p:attrNameLst>
                                          <p:attrName>ppt_y</p:attrName>
                                        </p:attrNameLst>
                                      </p:cBhvr>
                                      <p:tavLst>
                                        <p:tav tm="0">
                                          <p:val>
                                            <p:fltVal val="0.5"/>
                                          </p:val>
                                        </p:tav>
                                        <p:tav tm="100000">
                                          <p:val>
                                            <p:strVal val="#ppt_y"/>
                                          </p:val>
                                        </p:tav>
                                      </p:tavLst>
                                    </p:anim>
                                  </p:childTnLst>
                                </p:cTn>
                              </p:par>
                              <p:par>
                                <p:cTn id="24" presetID="53" presetClass="entr" presetSubtype="528" fill="hold" grpId="0" nodeType="withEffect">
                                  <p:stCondLst>
                                    <p:cond delay="0"/>
                                  </p:stCondLst>
                                  <p:childTnLst>
                                    <p:set>
                                      <p:cBhvr>
                                        <p:cTn id="25" dur="1" fill="hold">
                                          <p:stCondLst>
                                            <p:cond delay="0"/>
                                          </p:stCondLst>
                                        </p:cTn>
                                        <p:tgtEl>
                                          <p:spTgt spid="3">
                                            <p:graphicEl>
                                              <a:dgm id="{4A75FEE0-12CA-4BA1-BAA0-346A38023E4D}"/>
                                            </p:graphicEl>
                                          </p:spTgt>
                                        </p:tgtEl>
                                        <p:attrNameLst>
                                          <p:attrName>style.visibility</p:attrName>
                                        </p:attrNameLst>
                                      </p:cBhvr>
                                      <p:to>
                                        <p:strVal val="visible"/>
                                      </p:to>
                                    </p:set>
                                    <p:anim calcmode="lin" valueType="num">
                                      <p:cBhvr>
                                        <p:cTn id="26" dur="500" fill="hold"/>
                                        <p:tgtEl>
                                          <p:spTgt spid="3">
                                            <p:graphicEl>
                                              <a:dgm id="{4A75FEE0-12CA-4BA1-BAA0-346A38023E4D}"/>
                                            </p:graphicEl>
                                          </p:spTgt>
                                        </p:tgtEl>
                                        <p:attrNameLst>
                                          <p:attrName>ppt_w</p:attrName>
                                        </p:attrNameLst>
                                      </p:cBhvr>
                                      <p:tavLst>
                                        <p:tav tm="0">
                                          <p:val>
                                            <p:fltVal val="0"/>
                                          </p:val>
                                        </p:tav>
                                        <p:tav tm="100000">
                                          <p:val>
                                            <p:strVal val="#ppt_w"/>
                                          </p:val>
                                        </p:tav>
                                      </p:tavLst>
                                    </p:anim>
                                    <p:anim calcmode="lin" valueType="num">
                                      <p:cBhvr>
                                        <p:cTn id="27" dur="500" fill="hold"/>
                                        <p:tgtEl>
                                          <p:spTgt spid="3">
                                            <p:graphicEl>
                                              <a:dgm id="{4A75FEE0-12CA-4BA1-BAA0-346A38023E4D}"/>
                                            </p:graphicEl>
                                          </p:spTgt>
                                        </p:tgtEl>
                                        <p:attrNameLst>
                                          <p:attrName>ppt_h</p:attrName>
                                        </p:attrNameLst>
                                      </p:cBhvr>
                                      <p:tavLst>
                                        <p:tav tm="0">
                                          <p:val>
                                            <p:fltVal val="0"/>
                                          </p:val>
                                        </p:tav>
                                        <p:tav tm="100000">
                                          <p:val>
                                            <p:strVal val="#ppt_h"/>
                                          </p:val>
                                        </p:tav>
                                      </p:tavLst>
                                    </p:anim>
                                    <p:animEffect transition="in" filter="fade">
                                      <p:cBhvr>
                                        <p:cTn id="28" dur="500"/>
                                        <p:tgtEl>
                                          <p:spTgt spid="3">
                                            <p:graphicEl>
                                              <a:dgm id="{4A75FEE0-12CA-4BA1-BAA0-346A38023E4D}"/>
                                            </p:graphicEl>
                                          </p:spTgt>
                                        </p:tgtEl>
                                      </p:cBhvr>
                                    </p:animEffect>
                                    <p:anim calcmode="lin" valueType="num">
                                      <p:cBhvr>
                                        <p:cTn id="29" dur="500" fill="hold"/>
                                        <p:tgtEl>
                                          <p:spTgt spid="3">
                                            <p:graphicEl>
                                              <a:dgm id="{4A75FEE0-12CA-4BA1-BAA0-346A38023E4D}"/>
                                            </p:graphicEl>
                                          </p:spTgt>
                                        </p:tgtEl>
                                        <p:attrNameLst>
                                          <p:attrName>ppt_x</p:attrName>
                                        </p:attrNameLst>
                                      </p:cBhvr>
                                      <p:tavLst>
                                        <p:tav tm="0">
                                          <p:val>
                                            <p:fltVal val="0.5"/>
                                          </p:val>
                                        </p:tav>
                                        <p:tav tm="100000">
                                          <p:val>
                                            <p:strVal val="#ppt_x"/>
                                          </p:val>
                                        </p:tav>
                                      </p:tavLst>
                                    </p:anim>
                                    <p:anim calcmode="lin" valueType="num">
                                      <p:cBhvr>
                                        <p:cTn id="30" dur="500" fill="hold"/>
                                        <p:tgtEl>
                                          <p:spTgt spid="3">
                                            <p:graphicEl>
                                              <a:dgm id="{4A75FEE0-12CA-4BA1-BAA0-346A38023E4D}"/>
                                            </p:graphicEl>
                                          </p:spTgt>
                                        </p:tgtEl>
                                        <p:attrNameLst>
                                          <p:attrName>ppt_y</p:attrName>
                                        </p:attrNameLst>
                                      </p:cBhvr>
                                      <p:tavLst>
                                        <p:tav tm="0">
                                          <p:val>
                                            <p:fltVal val="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528" fill="hold" grpId="0" nodeType="clickEffect">
                                  <p:stCondLst>
                                    <p:cond delay="0"/>
                                  </p:stCondLst>
                                  <p:childTnLst>
                                    <p:set>
                                      <p:cBhvr>
                                        <p:cTn id="34" dur="1" fill="hold">
                                          <p:stCondLst>
                                            <p:cond delay="0"/>
                                          </p:stCondLst>
                                        </p:cTn>
                                        <p:tgtEl>
                                          <p:spTgt spid="3">
                                            <p:graphicEl>
                                              <a:dgm id="{2F41995C-22B0-421C-8230-891191E1E846}"/>
                                            </p:graphicEl>
                                          </p:spTgt>
                                        </p:tgtEl>
                                        <p:attrNameLst>
                                          <p:attrName>style.visibility</p:attrName>
                                        </p:attrNameLst>
                                      </p:cBhvr>
                                      <p:to>
                                        <p:strVal val="visible"/>
                                      </p:to>
                                    </p:set>
                                    <p:anim calcmode="lin" valueType="num">
                                      <p:cBhvr>
                                        <p:cTn id="35" dur="500" fill="hold"/>
                                        <p:tgtEl>
                                          <p:spTgt spid="3">
                                            <p:graphicEl>
                                              <a:dgm id="{2F41995C-22B0-421C-8230-891191E1E846}"/>
                                            </p:graphicEl>
                                          </p:spTgt>
                                        </p:tgtEl>
                                        <p:attrNameLst>
                                          <p:attrName>ppt_w</p:attrName>
                                        </p:attrNameLst>
                                      </p:cBhvr>
                                      <p:tavLst>
                                        <p:tav tm="0">
                                          <p:val>
                                            <p:fltVal val="0"/>
                                          </p:val>
                                        </p:tav>
                                        <p:tav tm="100000">
                                          <p:val>
                                            <p:strVal val="#ppt_w"/>
                                          </p:val>
                                        </p:tav>
                                      </p:tavLst>
                                    </p:anim>
                                    <p:anim calcmode="lin" valueType="num">
                                      <p:cBhvr>
                                        <p:cTn id="36" dur="500" fill="hold"/>
                                        <p:tgtEl>
                                          <p:spTgt spid="3">
                                            <p:graphicEl>
                                              <a:dgm id="{2F41995C-22B0-421C-8230-891191E1E846}"/>
                                            </p:graphicEl>
                                          </p:spTgt>
                                        </p:tgtEl>
                                        <p:attrNameLst>
                                          <p:attrName>ppt_h</p:attrName>
                                        </p:attrNameLst>
                                      </p:cBhvr>
                                      <p:tavLst>
                                        <p:tav tm="0">
                                          <p:val>
                                            <p:fltVal val="0"/>
                                          </p:val>
                                        </p:tav>
                                        <p:tav tm="100000">
                                          <p:val>
                                            <p:strVal val="#ppt_h"/>
                                          </p:val>
                                        </p:tav>
                                      </p:tavLst>
                                    </p:anim>
                                    <p:animEffect transition="in" filter="fade">
                                      <p:cBhvr>
                                        <p:cTn id="37" dur="500"/>
                                        <p:tgtEl>
                                          <p:spTgt spid="3">
                                            <p:graphicEl>
                                              <a:dgm id="{2F41995C-22B0-421C-8230-891191E1E846}"/>
                                            </p:graphicEl>
                                          </p:spTgt>
                                        </p:tgtEl>
                                      </p:cBhvr>
                                    </p:animEffect>
                                    <p:anim calcmode="lin" valueType="num">
                                      <p:cBhvr>
                                        <p:cTn id="38" dur="500" fill="hold"/>
                                        <p:tgtEl>
                                          <p:spTgt spid="3">
                                            <p:graphicEl>
                                              <a:dgm id="{2F41995C-22B0-421C-8230-891191E1E846}"/>
                                            </p:graphicEl>
                                          </p:spTgt>
                                        </p:tgtEl>
                                        <p:attrNameLst>
                                          <p:attrName>ppt_x</p:attrName>
                                        </p:attrNameLst>
                                      </p:cBhvr>
                                      <p:tavLst>
                                        <p:tav tm="0">
                                          <p:val>
                                            <p:fltVal val="0.5"/>
                                          </p:val>
                                        </p:tav>
                                        <p:tav tm="100000">
                                          <p:val>
                                            <p:strVal val="#ppt_x"/>
                                          </p:val>
                                        </p:tav>
                                      </p:tavLst>
                                    </p:anim>
                                    <p:anim calcmode="lin" valueType="num">
                                      <p:cBhvr>
                                        <p:cTn id="39" dur="500" fill="hold"/>
                                        <p:tgtEl>
                                          <p:spTgt spid="3">
                                            <p:graphicEl>
                                              <a:dgm id="{2F41995C-22B0-421C-8230-891191E1E846}"/>
                                            </p:graphicEl>
                                          </p:spTgt>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3">
                                            <p:graphicEl>
                                              <a:dgm id="{72C37650-D275-4B9D-9E2D-9D7401BA3D9E}"/>
                                            </p:graphicEl>
                                          </p:spTgt>
                                        </p:tgtEl>
                                        <p:attrNameLst>
                                          <p:attrName>style.visibility</p:attrName>
                                        </p:attrNameLst>
                                      </p:cBhvr>
                                      <p:to>
                                        <p:strVal val="visible"/>
                                      </p:to>
                                    </p:set>
                                    <p:anim calcmode="lin" valueType="num">
                                      <p:cBhvr>
                                        <p:cTn id="42" dur="500" fill="hold"/>
                                        <p:tgtEl>
                                          <p:spTgt spid="3">
                                            <p:graphicEl>
                                              <a:dgm id="{72C37650-D275-4B9D-9E2D-9D7401BA3D9E}"/>
                                            </p:graphicEl>
                                          </p:spTgt>
                                        </p:tgtEl>
                                        <p:attrNameLst>
                                          <p:attrName>ppt_w</p:attrName>
                                        </p:attrNameLst>
                                      </p:cBhvr>
                                      <p:tavLst>
                                        <p:tav tm="0">
                                          <p:val>
                                            <p:fltVal val="0"/>
                                          </p:val>
                                        </p:tav>
                                        <p:tav tm="100000">
                                          <p:val>
                                            <p:strVal val="#ppt_w"/>
                                          </p:val>
                                        </p:tav>
                                      </p:tavLst>
                                    </p:anim>
                                    <p:anim calcmode="lin" valueType="num">
                                      <p:cBhvr>
                                        <p:cTn id="43" dur="500" fill="hold"/>
                                        <p:tgtEl>
                                          <p:spTgt spid="3">
                                            <p:graphicEl>
                                              <a:dgm id="{72C37650-D275-4B9D-9E2D-9D7401BA3D9E}"/>
                                            </p:graphicEl>
                                          </p:spTgt>
                                        </p:tgtEl>
                                        <p:attrNameLst>
                                          <p:attrName>ppt_h</p:attrName>
                                        </p:attrNameLst>
                                      </p:cBhvr>
                                      <p:tavLst>
                                        <p:tav tm="0">
                                          <p:val>
                                            <p:fltVal val="0"/>
                                          </p:val>
                                        </p:tav>
                                        <p:tav tm="100000">
                                          <p:val>
                                            <p:strVal val="#ppt_h"/>
                                          </p:val>
                                        </p:tav>
                                      </p:tavLst>
                                    </p:anim>
                                    <p:animEffect transition="in" filter="fade">
                                      <p:cBhvr>
                                        <p:cTn id="44" dur="500"/>
                                        <p:tgtEl>
                                          <p:spTgt spid="3">
                                            <p:graphicEl>
                                              <a:dgm id="{72C37650-D275-4B9D-9E2D-9D7401BA3D9E}"/>
                                            </p:graphicEl>
                                          </p:spTgt>
                                        </p:tgtEl>
                                      </p:cBhvr>
                                    </p:animEffect>
                                    <p:anim calcmode="lin" valueType="num">
                                      <p:cBhvr>
                                        <p:cTn id="45" dur="500" fill="hold"/>
                                        <p:tgtEl>
                                          <p:spTgt spid="3">
                                            <p:graphicEl>
                                              <a:dgm id="{72C37650-D275-4B9D-9E2D-9D7401BA3D9E}"/>
                                            </p:graphicEl>
                                          </p:spTgt>
                                        </p:tgtEl>
                                        <p:attrNameLst>
                                          <p:attrName>ppt_x</p:attrName>
                                        </p:attrNameLst>
                                      </p:cBhvr>
                                      <p:tavLst>
                                        <p:tav tm="0">
                                          <p:val>
                                            <p:fltVal val="0.5"/>
                                          </p:val>
                                        </p:tav>
                                        <p:tav tm="100000">
                                          <p:val>
                                            <p:strVal val="#ppt_x"/>
                                          </p:val>
                                        </p:tav>
                                      </p:tavLst>
                                    </p:anim>
                                    <p:anim calcmode="lin" valueType="num">
                                      <p:cBhvr>
                                        <p:cTn id="46" dur="500" fill="hold"/>
                                        <p:tgtEl>
                                          <p:spTgt spid="3">
                                            <p:graphicEl>
                                              <a:dgm id="{72C37650-D275-4B9D-9E2D-9D7401BA3D9E}"/>
                                            </p:graphicEl>
                                          </p:spTgt>
                                        </p:tgtEl>
                                        <p:attrNameLst>
                                          <p:attrName>ppt_y</p:attrName>
                                        </p:attrNameLst>
                                      </p:cBhvr>
                                      <p:tavLst>
                                        <p:tav tm="0">
                                          <p:val>
                                            <p:fltVal val="0.5"/>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528" fill="hold" grpId="0" nodeType="clickEffect">
                                  <p:stCondLst>
                                    <p:cond delay="0"/>
                                  </p:stCondLst>
                                  <p:childTnLst>
                                    <p:set>
                                      <p:cBhvr>
                                        <p:cTn id="50" dur="1" fill="hold">
                                          <p:stCondLst>
                                            <p:cond delay="0"/>
                                          </p:stCondLst>
                                        </p:cTn>
                                        <p:tgtEl>
                                          <p:spTgt spid="3">
                                            <p:graphicEl>
                                              <a:dgm id="{DBA62EDB-871E-40DE-B429-17C783811F47}"/>
                                            </p:graphicEl>
                                          </p:spTgt>
                                        </p:tgtEl>
                                        <p:attrNameLst>
                                          <p:attrName>style.visibility</p:attrName>
                                        </p:attrNameLst>
                                      </p:cBhvr>
                                      <p:to>
                                        <p:strVal val="visible"/>
                                      </p:to>
                                    </p:set>
                                    <p:anim calcmode="lin" valueType="num">
                                      <p:cBhvr>
                                        <p:cTn id="51" dur="500" fill="hold"/>
                                        <p:tgtEl>
                                          <p:spTgt spid="3">
                                            <p:graphicEl>
                                              <a:dgm id="{DBA62EDB-871E-40DE-B429-17C783811F47}"/>
                                            </p:graphicEl>
                                          </p:spTgt>
                                        </p:tgtEl>
                                        <p:attrNameLst>
                                          <p:attrName>ppt_w</p:attrName>
                                        </p:attrNameLst>
                                      </p:cBhvr>
                                      <p:tavLst>
                                        <p:tav tm="0">
                                          <p:val>
                                            <p:fltVal val="0"/>
                                          </p:val>
                                        </p:tav>
                                        <p:tav tm="100000">
                                          <p:val>
                                            <p:strVal val="#ppt_w"/>
                                          </p:val>
                                        </p:tav>
                                      </p:tavLst>
                                    </p:anim>
                                    <p:anim calcmode="lin" valueType="num">
                                      <p:cBhvr>
                                        <p:cTn id="52" dur="500" fill="hold"/>
                                        <p:tgtEl>
                                          <p:spTgt spid="3">
                                            <p:graphicEl>
                                              <a:dgm id="{DBA62EDB-871E-40DE-B429-17C783811F47}"/>
                                            </p:graphicEl>
                                          </p:spTgt>
                                        </p:tgtEl>
                                        <p:attrNameLst>
                                          <p:attrName>ppt_h</p:attrName>
                                        </p:attrNameLst>
                                      </p:cBhvr>
                                      <p:tavLst>
                                        <p:tav tm="0">
                                          <p:val>
                                            <p:fltVal val="0"/>
                                          </p:val>
                                        </p:tav>
                                        <p:tav tm="100000">
                                          <p:val>
                                            <p:strVal val="#ppt_h"/>
                                          </p:val>
                                        </p:tav>
                                      </p:tavLst>
                                    </p:anim>
                                    <p:animEffect transition="in" filter="fade">
                                      <p:cBhvr>
                                        <p:cTn id="53" dur="500"/>
                                        <p:tgtEl>
                                          <p:spTgt spid="3">
                                            <p:graphicEl>
                                              <a:dgm id="{DBA62EDB-871E-40DE-B429-17C783811F47}"/>
                                            </p:graphicEl>
                                          </p:spTgt>
                                        </p:tgtEl>
                                      </p:cBhvr>
                                    </p:animEffect>
                                    <p:anim calcmode="lin" valueType="num">
                                      <p:cBhvr>
                                        <p:cTn id="54" dur="500" fill="hold"/>
                                        <p:tgtEl>
                                          <p:spTgt spid="3">
                                            <p:graphicEl>
                                              <a:dgm id="{DBA62EDB-871E-40DE-B429-17C783811F47}"/>
                                            </p:graphicEl>
                                          </p:spTgt>
                                        </p:tgtEl>
                                        <p:attrNameLst>
                                          <p:attrName>ppt_x</p:attrName>
                                        </p:attrNameLst>
                                      </p:cBhvr>
                                      <p:tavLst>
                                        <p:tav tm="0">
                                          <p:val>
                                            <p:fltVal val="0.5"/>
                                          </p:val>
                                        </p:tav>
                                        <p:tav tm="100000">
                                          <p:val>
                                            <p:strVal val="#ppt_x"/>
                                          </p:val>
                                        </p:tav>
                                      </p:tavLst>
                                    </p:anim>
                                    <p:anim calcmode="lin" valueType="num">
                                      <p:cBhvr>
                                        <p:cTn id="55" dur="500" fill="hold"/>
                                        <p:tgtEl>
                                          <p:spTgt spid="3">
                                            <p:graphicEl>
                                              <a:dgm id="{DBA62EDB-871E-40DE-B429-17C783811F47}"/>
                                            </p:graphicEl>
                                          </p:spTgt>
                                        </p:tgtEl>
                                        <p:attrNameLst>
                                          <p:attrName>ppt_y</p:attrName>
                                        </p:attrNameLst>
                                      </p:cBhvr>
                                      <p:tavLst>
                                        <p:tav tm="0">
                                          <p:val>
                                            <p:fltVal val="0.5"/>
                                          </p:val>
                                        </p:tav>
                                        <p:tav tm="100000">
                                          <p:val>
                                            <p:strVal val="#ppt_y"/>
                                          </p:val>
                                        </p:tav>
                                      </p:tavLst>
                                    </p:anim>
                                  </p:childTnLst>
                                </p:cTn>
                              </p:par>
                              <p:par>
                                <p:cTn id="56" presetID="53" presetClass="entr" presetSubtype="528" fill="hold" grpId="0" nodeType="withEffect">
                                  <p:stCondLst>
                                    <p:cond delay="0"/>
                                  </p:stCondLst>
                                  <p:childTnLst>
                                    <p:set>
                                      <p:cBhvr>
                                        <p:cTn id="57" dur="1" fill="hold">
                                          <p:stCondLst>
                                            <p:cond delay="0"/>
                                          </p:stCondLst>
                                        </p:cTn>
                                        <p:tgtEl>
                                          <p:spTgt spid="3">
                                            <p:graphicEl>
                                              <a:dgm id="{F79FEEF2-A183-4219-8981-FB5DBB4F39B0}"/>
                                            </p:graphicEl>
                                          </p:spTgt>
                                        </p:tgtEl>
                                        <p:attrNameLst>
                                          <p:attrName>style.visibility</p:attrName>
                                        </p:attrNameLst>
                                      </p:cBhvr>
                                      <p:to>
                                        <p:strVal val="visible"/>
                                      </p:to>
                                    </p:set>
                                    <p:anim calcmode="lin" valueType="num">
                                      <p:cBhvr>
                                        <p:cTn id="58" dur="500" fill="hold"/>
                                        <p:tgtEl>
                                          <p:spTgt spid="3">
                                            <p:graphicEl>
                                              <a:dgm id="{F79FEEF2-A183-4219-8981-FB5DBB4F39B0}"/>
                                            </p:graphicEl>
                                          </p:spTgt>
                                        </p:tgtEl>
                                        <p:attrNameLst>
                                          <p:attrName>ppt_w</p:attrName>
                                        </p:attrNameLst>
                                      </p:cBhvr>
                                      <p:tavLst>
                                        <p:tav tm="0">
                                          <p:val>
                                            <p:fltVal val="0"/>
                                          </p:val>
                                        </p:tav>
                                        <p:tav tm="100000">
                                          <p:val>
                                            <p:strVal val="#ppt_w"/>
                                          </p:val>
                                        </p:tav>
                                      </p:tavLst>
                                    </p:anim>
                                    <p:anim calcmode="lin" valueType="num">
                                      <p:cBhvr>
                                        <p:cTn id="59" dur="500" fill="hold"/>
                                        <p:tgtEl>
                                          <p:spTgt spid="3">
                                            <p:graphicEl>
                                              <a:dgm id="{F79FEEF2-A183-4219-8981-FB5DBB4F39B0}"/>
                                            </p:graphicEl>
                                          </p:spTgt>
                                        </p:tgtEl>
                                        <p:attrNameLst>
                                          <p:attrName>ppt_h</p:attrName>
                                        </p:attrNameLst>
                                      </p:cBhvr>
                                      <p:tavLst>
                                        <p:tav tm="0">
                                          <p:val>
                                            <p:fltVal val="0"/>
                                          </p:val>
                                        </p:tav>
                                        <p:tav tm="100000">
                                          <p:val>
                                            <p:strVal val="#ppt_h"/>
                                          </p:val>
                                        </p:tav>
                                      </p:tavLst>
                                    </p:anim>
                                    <p:animEffect transition="in" filter="fade">
                                      <p:cBhvr>
                                        <p:cTn id="60" dur="500"/>
                                        <p:tgtEl>
                                          <p:spTgt spid="3">
                                            <p:graphicEl>
                                              <a:dgm id="{F79FEEF2-A183-4219-8981-FB5DBB4F39B0}"/>
                                            </p:graphicEl>
                                          </p:spTgt>
                                        </p:tgtEl>
                                      </p:cBhvr>
                                    </p:animEffect>
                                    <p:anim calcmode="lin" valueType="num">
                                      <p:cBhvr>
                                        <p:cTn id="61" dur="500" fill="hold"/>
                                        <p:tgtEl>
                                          <p:spTgt spid="3">
                                            <p:graphicEl>
                                              <a:dgm id="{F79FEEF2-A183-4219-8981-FB5DBB4F39B0}"/>
                                            </p:graphicEl>
                                          </p:spTgt>
                                        </p:tgtEl>
                                        <p:attrNameLst>
                                          <p:attrName>ppt_x</p:attrName>
                                        </p:attrNameLst>
                                      </p:cBhvr>
                                      <p:tavLst>
                                        <p:tav tm="0">
                                          <p:val>
                                            <p:fltVal val="0.5"/>
                                          </p:val>
                                        </p:tav>
                                        <p:tav tm="100000">
                                          <p:val>
                                            <p:strVal val="#ppt_x"/>
                                          </p:val>
                                        </p:tav>
                                      </p:tavLst>
                                    </p:anim>
                                    <p:anim calcmode="lin" valueType="num">
                                      <p:cBhvr>
                                        <p:cTn id="62" dur="500" fill="hold"/>
                                        <p:tgtEl>
                                          <p:spTgt spid="3">
                                            <p:graphicEl>
                                              <a:dgm id="{F79FEEF2-A183-4219-8981-FB5DBB4F39B0}"/>
                                            </p:graphicEl>
                                          </p:spTgt>
                                        </p:tgtEl>
                                        <p:attrNameLst>
                                          <p:attrName>ppt_y</p:attrName>
                                        </p:attrNameLst>
                                      </p:cBhvr>
                                      <p:tavLst>
                                        <p:tav tm="0">
                                          <p:val>
                                            <p:fltVal val="0.5"/>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528" fill="hold" grpId="0" nodeType="clickEffect">
                                  <p:stCondLst>
                                    <p:cond delay="0"/>
                                  </p:stCondLst>
                                  <p:childTnLst>
                                    <p:set>
                                      <p:cBhvr>
                                        <p:cTn id="66" dur="1" fill="hold">
                                          <p:stCondLst>
                                            <p:cond delay="0"/>
                                          </p:stCondLst>
                                        </p:cTn>
                                        <p:tgtEl>
                                          <p:spTgt spid="3">
                                            <p:graphicEl>
                                              <a:dgm id="{89585A44-E233-4086-BB1B-031CB0C559F4}"/>
                                            </p:graphicEl>
                                          </p:spTgt>
                                        </p:tgtEl>
                                        <p:attrNameLst>
                                          <p:attrName>style.visibility</p:attrName>
                                        </p:attrNameLst>
                                      </p:cBhvr>
                                      <p:to>
                                        <p:strVal val="visible"/>
                                      </p:to>
                                    </p:set>
                                    <p:anim calcmode="lin" valueType="num">
                                      <p:cBhvr>
                                        <p:cTn id="67" dur="500" fill="hold"/>
                                        <p:tgtEl>
                                          <p:spTgt spid="3">
                                            <p:graphicEl>
                                              <a:dgm id="{89585A44-E233-4086-BB1B-031CB0C559F4}"/>
                                            </p:graphicEl>
                                          </p:spTgt>
                                        </p:tgtEl>
                                        <p:attrNameLst>
                                          <p:attrName>ppt_w</p:attrName>
                                        </p:attrNameLst>
                                      </p:cBhvr>
                                      <p:tavLst>
                                        <p:tav tm="0">
                                          <p:val>
                                            <p:fltVal val="0"/>
                                          </p:val>
                                        </p:tav>
                                        <p:tav tm="100000">
                                          <p:val>
                                            <p:strVal val="#ppt_w"/>
                                          </p:val>
                                        </p:tav>
                                      </p:tavLst>
                                    </p:anim>
                                    <p:anim calcmode="lin" valueType="num">
                                      <p:cBhvr>
                                        <p:cTn id="68" dur="500" fill="hold"/>
                                        <p:tgtEl>
                                          <p:spTgt spid="3">
                                            <p:graphicEl>
                                              <a:dgm id="{89585A44-E233-4086-BB1B-031CB0C559F4}"/>
                                            </p:graphicEl>
                                          </p:spTgt>
                                        </p:tgtEl>
                                        <p:attrNameLst>
                                          <p:attrName>ppt_h</p:attrName>
                                        </p:attrNameLst>
                                      </p:cBhvr>
                                      <p:tavLst>
                                        <p:tav tm="0">
                                          <p:val>
                                            <p:fltVal val="0"/>
                                          </p:val>
                                        </p:tav>
                                        <p:tav tm="100000">
                                          <p:val>
                                            <p:strVal val="#ppt_h"/>
                                          </p:val>
                                        </p:tav>
                                      </p:tavLst>
                                    </p:anim>
                                    <p:animEffect transition="in" filter="fade">
                                      <p:cBhvr>
                                        <p:cTn id="69" dur="500"/>
                                        <p:tgtEl>
                                          <p:spTgt spid="3">
                                            <p:graphicEl>
                                              <a:dgm id="{89585A44-E233-4086-BB1B-031CB0C559F4}"/>
                                            </p:graphicEl>
                                          </p:spTgt>
                                        </p:tgtEl>
                                      </p:cBhvr>
                                    </p:animEffect>
                                    <p:anim calcmode="lin" valueType="num">
                                      <p:cBhvr>
                                        <p:cTn id="70" dur="500" fill="hold"/>
                                        <p:tgtEl>
                                          <p:spTgt spid="3">
                                            <p:graphicEl>
                                              <a:dgm id="{89585A44-E233-4086-BB1B-031CB0C559F4}"/>
                                            </p:graphicEl>
                                          </p:spTgt>
                                        </p:tgtEl>
                                        <p:attrNameLst>
                                          <p:attrName>ppt_x</p:attrName>
                                        </p:attrNameLst>
                                      </p:cBhvr>
                                      <p:tavLst>
                                        <p:tav tm="0">
                                          <p:val>
                                            <p:fltVal val="0.5"/>
                                          </p:val>
                                        </p:tav>
                                        <p:tav tm="100000">
                                          <p:val>
                                            <p:strVal val="#ppt_x"/>
                                          </p:val>
                                        </p:tav>
                                      </p:tavLst>
                                    </p:anim>
                                    <p:anim calcmode="lin" valueType="num">
                                      <p:cBhvr>
                                        <p:cTn id="71" dur="500" fill="hold"/>
                                        <p:tgtEl>
                                          <p:spTgt spid="3">
                                            <p:graphicEl>
                                              <a:dgm id="{89585A44-E233-4086-BB1B-031CB0C559F4}"/>
                                            </p:graphicEl>
                                          </p:spTgt>
                                        </p:tgtEl>
                                        <p:attrNameLst>
                                          <p:attrName>ppt_y</p:attrName>
                                        </p:attrNameLst>
                                      </p:cBhvr>
                                      <p:tavLst>
                                        <p:tav tm="0">
                                          <p:val>
                                            <p:fltVal val="0.5"/>
                                          </p:val>
                                        </p:tav>
                                        <p:tav tm="100000">
                                          <p:val>
                                            <p:strVal val="#ppt_y"/>
                                          </p:val>
                                        </p:tav>
                                      </p:tavLst>
                                    </p:anim>
                                  </p:childTnLst>
                                </p:cTn>
                              </p:par>
                              <p:par>
                                <p:cTn id="72" presetID="53" presetClass="entr" presetSubtype="528" fill="hold" grpId="0" nodeType="withEffect">
                                  <p:stCondLst>
                                    <p:cond delay="0"/>
                                  </p:stCondLst>
                                  <p:childTnLst>
                                    <p:set>
                                      <p:cBhvr>
                                        <p:cTn id="73" dur="1" fill="hold">
                                          <p:stCondLst>
                                            <p:cond delay="0"/>
                                          </p:stCondLst>
                                        </p:cTn>
                                        <p:tgtEl>
                                          <p:spTgt spid="3">
                                            <p:graphicEl>
                                              <a:dgm id="{4D95D6BB-787B-4B1F-9474-902198FD8113}"/>
                                            </p:graphicEl>
                                          </p:spTgt>
                                        </p:tgtEl>
                                        <p:attrNameLst>
                                          <p:attrName>style.visibility</p:attrName>
                                        </p:attrNameLst>
                                      </p:cBhvr>
                                      <p:to>
                                        <p:strVal val="visible"/>
                                      </p:to>
                                    </p:set>
                                    <p:anim calcmode="lin" valueType="num">
                                      <p:cBhvr>
                                        <p:cTn id="74" dur="500" fill="hold"/>
                                        <p:tgtEl>
                                          <p:spTgt spid="3">
                                            <p:graphicEl>
                                              <a:dgm id="{4D95D6BB-787B-4B1F-9474-902198FD8113}"/>
                                            </p:graphicEl>
                                          </p:spTgt>
                                        </p:tgtEl>
                                        <p:attrNameLst>
                                          <p:attrName>ppt_w</p:attrName>
                                        </p:attrNameLst>
                                      </p:cBhvr>
                                      <p:tavLst>
                                        <p:tav tm="0">
                                          <p:val>
                                            <p:fltVal val="0"/>
                                          </p:val>
                                        </p:tav>
                                        <p:tav tm="100000">
                                          <p:val>
                                            <p:strVal val="#ppt_w"/>
                                          </p:val>
                                        </p:tav>
                                      </p:tavLst>
                                    </p:anim>
                                    <p:anim calcmode="lin" valueType="num">
                                      <p:cBhvr>
                                        <p:cTn id="75" dur="500" fill="hold"/>
                                        <p:tgtEl>
                                          <p:spTgt spid="3">
                                            <p:graphicEl>
                                              <a:dgm id="{4D95D6BB-787B-4B1F-9474-902198FD8113}"/>
                                            </p:graphicEl>
                                          </p:spTgt>
                                        </p:tgtEl>
                                        <p:attrNameLst>
                                          <p:attrName>ppt_h</p:attrName>
                                        </p:attrNameLst>
                                      </p:cBhvr>
                                      <p:tavLst>
                                        <p:tav tm="0">
                                          <p:val>
                                            <p:fltVal val="0"/>
                                          </p:val>
                                        </p:tav>
                                        <p:tav tm="100000">
                                          <p:val>
                                            <p:strVal val="#ppt_h"/>
                                          </p:val>
                                        </p:tav>
                                      </p:tavLst>
                                    </p:anim>
                                    <p:animEffect transition="in" filter="fade">
                                      <p:cBhvr>
                                        <p:cTn id="76" dur="500"/>
                                        <p:tgtEl>
                                          <p:spTgt spid="3">
                                            <p:graphicEl>
                                              <a:dgm id="{4D95D6BB-787B-4B1F-9474-902198FD8113}"/>
                                            </p:graphicEl>
                                          </p:spTgt>
                                        </p:tgtEl>
                                      </p:cBhvr>
                                    </p:animEffect>
                                    <p:anim calcmode="lin" valueType="num">
                                      <p:cBhvr>
                                        <p:cTn id="77" dur="500" fill="hold"/>
                                        <p:tgtEl>
                                          <p:spTgt spid="3">
                                            <p:graphicEl>
                                              <a:dgm id="{4D95D6BB-787B-4B1F-9474-902198FD8113}"/>
                                            </p:graphicEl>
                                          </p:spTgt>
                                        </p:tgtEl>
                                        <p:attrNameLst>
                                          <p:attrName>ppt_x</p:attrName>
                                        </p:attrNameLst>
                                      </p:cBhvr>
                                      <p:tavLst>
                                        <p:tav tm="0">
                                          <p:val>
                                            <p:fltVal val="0.5"/>
                                          </p:val>
                                        </p:tav>
                                        <p:tav tm="100000">
                                          <p:val>
                                            <p:strVal val="#ppt_x"/>
                                          </p:val>
                                        </p:tav>
                                      </p:tavLst>
                                    </p:anim>
                                    <p:anim calcmode="lin" valueType="num">
                                      <p:cBhvr>
                                        <p:cTn id="78" dur="500" fill="hold"/>
                                        <p:tgtEl>
                                          <p:spTgt spid="3">
                                            <p:graphicEl>
                                              <a:dgm id="{4D95D6BB-787B-4B1F-9474-902198FD8113}"/>
                                            </p:graphicEl>
                                          </p:spTgt>
                                        </p:tgtEl>
                                        <p:attrNameLst>
                                          <p:attrName>ppt_y</p:attrName>
                                        </p:attrNameLst>
                                      </p:cBhvr>
                                      <p:tavLst>
                                        <p:tav tm="0">
                                          <p:val>
                                            <p:fltVal val="0.5"/>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53" presetClass="entr" presetSubtype="528" fill="hold" grpId="0" nodeType="clickEffect">
                                  <p:stCondLst>
                                    <p:cond delay="0"/>
                                  </p:stCondLst>
                                  <p:childTnLst>
                                    <p:set>
                                      <p:cBhvr>
                                        <p:cTn id="82" dur="1" fill="hold">
                                          <p:stCondLst>
                                            <p:cond delay="0"/>
                                          </p:stCondLst>
                                        </p:cTn>
                                        <p:tgtEl>
                                          <p:spTgt spid="3">
                                            <p:graphicEl>
                                              <a:dgm id="{475ED61E-E34C-49AE-AB8E-3966E0F0933B}"/>
                                            </p:graphicEl>
                                          </p:spTgt>
                                        </p:tgtEl>
                                        <p:attrNameLst>
                                          <p:attrName>style.visibility</p:attrName>
                                        </p:attrNameLst>
                                      </p:cBhvr>
                                      <p:to>
                                        <p:strVal val="visible"/>
                                      </p:to>
                                    </p:set>
                                    <p:anim calcmode="lin" valueType="num">
                                      <p:cBhvr>
                                        <p:cTn id="83" dur="500" fill="hold"/>
                                        <p:tgtEl>
                                          <p:spTgt spid="3">
                                            <p:graphicEl>
                                              <a:dgm id="{475ED61E-E34C-49AE-AB8E-3966E0F0933B}"/>
                                            </p:graphicEl>
                                          </p:spTgt>
                                        </p:tgtEl>
                                        <p:attrNameLst>
                                          <p:attrName>ppt_w</p:attrName>
                                        </p:attrNameLst>
                                      </p:cBhvr>
                                      <p:tavLst>
                                        <p:tav tm="0">
                                          <p:val>
                                            <p:fltVal val="0"/>
                                          </p:val>
                                        </p:tav>
                                        <p:tav tm="100000">
                                          <p:val>
                                            <p:strVal val="#ppt_w"/>
                                          </p:val>
                                        </p:tav>
                                      </p:tavLst>
                                    </p:anim>
                                    <p:anim calcmode="lin" valueType="num">
                                      <p:cBhvr>
                                        <p:cTn id="84" dur="500" fill="hold"/>
                                        <p:tgtEl>
                                          <p:spTgt spid="3">
                                            <p:graphicEl>
                                              <a:dgm id="{475ED61E-E34C-49AE-AB8E-3966E0F0933B}"/>
                                            </p:graphicEl>
                                          </p:spTgt>
                                        </p:tgtEl>
                                        <p:attrNameLst>
                                          <p:attrName>ppt_h</p:attrName>
                                        </p:attrNameLst>
                                      </p:cBhvr>
                                      <p:tavLst>
                                        <p:tav tm="0">
                                          <p:val>
                                            <p:fltVal val="0"/>
                                          </p:val>
                                        </p:tav>
                                        <p:tav tm="100000">
                                          <p:val>
                                            <p:strVal val="#ppt_h"/>
                                          </p:val>
                                        </p:tav>
                                      </p:tavLst>
                                    </p:anim>
                                    <p:animEffect transition="in" filter="fade">
                                      <p:cBhvr>
                                        <p:cTn id="85" dur="500"/>
                                        <p:tgtEl>
                                          <p:spTgt spid="3">
                                            <p:graphicEl>
                                              <a:dgm id="{475ED61E-E34C-49AE-AB8E-3966E0F0933B}"/>
                                            </p:graphicEl>
                                          </p:spTgt>
                                        </p:tgtEl>
                                      </p:cBhvr>
                                    </p:animEffect>
                                    <p:anim calcmode="lin" valueType="num">
                                      <p:cBhvr>
                                        <p:cTn id="86" dur="500" fill="hold"/>
                                        <p:tgtEl>
                                          <p:spTgt spid="3">
                                            <p:graphicEl>
                                              <a:dgm id="{475ED61E-E34C-49AE-AB8E-3966E0F0933B}"/>
                                            </p:graphicEl>
                                          </p:spTgt>
                                        </p:tgtEl>
                                        <p:attrNameLst>
                                          <p:attrName>ppt_x</p:attrName>
                                        </p:attrNameLst>
                                      </p:cBhvr>
                                      <p:tavLst>
                                        <p:tav tm="0">
                                          <p:val>
                                            <p:fltVal val="0.5"/>
                                          </p:val>
                                        </p:tav>
                                        <p:tav tm="100000">
                                          <p:val>
                                            <p:strVal val="#ppt_x"/>
                                          </p:val>
                                        </p:tav>
                                      </p:tavLst>
                                    </p:anim>
                                    <p:anim calcmode="lin" valueType="num">
                                      <p:cBhvr>
                                        <p:cTn id="87" dur="500" fill="hold"/>
                                        <p:tgtEl>
                                          <p:spTgt spid="3">
                                            <p:graphicEl>
                                              <a:dgm id="{475ED61E-E34C-49AE-AB8E-3966E0F0933B}"/>
                                            </p:graphicEl>
                                          </p:spTgt>
                                        </p:tgtEl>
                                        <p:attrNameLst>
                                          <p:attrName>ppt_y</p:attrName>
                                        </p:attrNameLst>
                                      </p:cBhvr>
                                      <p:tavLst>
                                        <p:tav tm="0">
                                          <p:val>
                                            <p:fltVal val="0.5"/>
                                          </p:val>
                                        </p:tav>
                                        <p:tav tm="100000">
                                          <p:val>
                                            <p:strVal val="#ppt_y"/>
                                          </p:val>
                                        </p:tav>
                                      </p:tavLst>
                                    </p:anim>
                                  </p:childTnLst>
                                </p:cTn>
                              </p:par>
                              <p:par>
                                <p:cTn id="88" presetID="53" presetClass="entr" presetSubtype="528" fill="hold" grpId="0" nodeType="withEffect">
                                  <p:stCondLst>
                                    <p:cond delay="0"/>
                                  </p:stCondLst>
                                  <p:childTnLst>
                                    <p:set>
                                      <p:cBhvr>
                                        <p:cTn id="89" dur="1" fill="hold">
                                          <p:stCondLst>
                                            <p:cond delay="0"/>
                                          </p:stCondLst>
                                        </p:cTn>
                                        <p:tgtEl>
                                          <p:spTgt spid="3">
                                            <p:graphicEl>
                                              <a:dgm id="{C02D3DC0-21BB-4B11-8F49-6AFF1271CD62}"/>
                                            </p:graphicEl>
                                          </p:spTgt>
                                        </p:tgtEl>
                                        <p:attrNameLst>
                                          <p:attrName>style.visibility</p:attrName>
                                        </p:attrNameLst>
                                      </p:cBhvr>
                                      <p:to>
                                        <p:strVal val="visible"/>
                                      </p:to>
                                    </p:set>
                                    <p:anim calcmode="lin" valueType="num">
                                      <p:cBhvr>
                                        <p:cTn id="90" dur="500" fill="hold"/>
                                        <p:tgtEl>
                                          <p:spTgt spid="3">
                                            <p:graphicEl>
                                              <a:dgm id="{C02D3DC0-21BB-4B11-8F49-6AFF1271CD62}"/>
                                            </p:graphicEl>
                                          </p:spTgt>
                                        </p:tgtEl>
                                        <p:attrNameLst>
                                          <p:attrName>ppt_w</p:attrName>
                                        </p:attrNameLst>
                                      </p:cBhvr>
                                      <p:tavLst>
                                        <p:tav tm="0">
                                          <p:val>
                                            <p:fltVal val="0"/>
                                          </p:val>
                                        </p:tav>
                                        <p:tav tm="100000">
                                          <p:val>
                                            <p:strVal val="#ppt_w"/>
                                          </p:val>
                                        </p:tav>
                                      </p:tavLst>
                                    </p:anim>
                                    <p:anim calcmode="lin" valueType="num">
                                      <p:cBhvr>
                                        <p:cTn id="91" dur="500" fill="hold"/>
                                        <p:tgtEl>
                                          <p:spTgt spid="3">
                                            <p:graphicEl>
                                              <a:dgm id="{C02D3DC0-21BB-4B11-8F49-6AFF1271CD62}"/>
                                            </p:graphicEl>
                                          </p:spTgt>
                                        </p:tgtEl>
                                        <p:attrNameLst>
                                          <p:attrName>ppt_h</p:attrName>
                                        </p:attrNameLst>
                                      </p:cBhvr>
                                      <p:tavLst>
                                        <p:tav tm="0">
                                          <p:val>
                                            <p:fltVal val="0"/>
                                          </p:val>
                                        </p:tav>
                                        <p:tav tm="100000">
                                          <p:val>
                                            <p:strVal val="#ppt_h"/>
                                          </p:val>
                                        </p:tav>
                                      </p:tavLst>
                                    </p:anim>
                                    <p:animEffect transition="in" filter="fade">
                                      <p:cBhvr>
                                        <p:cTn id="92" dur="500"/>
                                        <p:tgtEl>
                                          <p:spTgt spid="3">
                                            <p:graphicEl>
                                              <a:dgm id="{C02D3DC0-21BB-4B11-8F49-6AFF1271CD62}"/>
                                            </p:graphicEl>
                                          </p:spTgt>
                                        </p:tgtEl>
                                      </p:cBhvr>
                                    </p:animEffect>
                                    <p:anim calcmode="lin" valueType="num">
                                      <p:cBhvr>
                                        <p:cTn id="93" dur="500" fill="hold"/>
                                        <p:tgtEl>
                                          <p:spTgt spid="3">
                                            <p:graphicEl>
                                              <a:dgm id="{C02D3DC0-21BB-4B11-8F49-6AFF1271CD62}"/>
                                            </p:graphicEl>
                                          </p:spTgt>
                                        </p:tgtEl>
                                        <p:attrNameLst>
                                          <p:attrName>ppt_x</p:attrName>
                                        </p:attrNameLst>
                                      </p:cBhvr>
                                      <p:tavLst>
                                        <p:tav tm="0">
                                          <p:val>
                                            <p:fltVal val="0.5"/>
                                          </p:val>
                                        </p:tav>
                                        <p:tav tm="100000">
                                          <p:val>
                                            <p:strVal val="#ppt_x"/>
                                          </p:val>
                                        </p:tav>
                                      </p:tavLst>
                                    </p:anim>
                                    <p:anim calcmode="lin" valueType="num">
                                      <p:cBhvr>
                                        <p:cTn id="94" dur="500" fill="hold"/>
                                        <p:tgtEl>
                                          <p:spTgt spid="3">
                                            <p:graphicEl>
                                              <a:dgm id="{C02D3DC0-21BB-4B11-8F49-6AFF1271CD62}"/>
                                            </p:graphicEl>
                                          </p:spTgt>
                                        </p:tgtEl>
                                        <p:attrNameLst>
                                          <p:attrName>ppt_y</p:attrName>
                                        </p:attrNameLst>
                                      </p:cBhvr>
                                      <p:tavLst>
                                        <p:tav tm="0">
                                          <p:val>
                                            <p:fltVal val="0.5"/>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53" presetClass="entr" presetSubtype="528" fill="hold" grpId="0" nodeType="clickEffect">
                                  <p:stCondLst>
                                    <p:cond delay="0"/>
                                  </p:stCondLst>
                                  <p:childTnLst>
                                    <p:set>
                                      <p:cBhvr>
                                        <p:cTn id="98" dur="1" fill="hold">
                                          <p:stCondLst>
                                            <p:cond delay="0"/>
                                          </p:stCondLst>
                                        </p:cTn>
                                        <p:tgtEl>
                                          <p:spTgt spid="3">
                                            <p:graphicEl>
                                              <a:dgm id="{A5F1CBFD-6BDB-4629-9C06-78B8EDC96FE0}"/>
                                            </p:graphicEl>
                                          </p:spTgt>
                                        </p:tgtEl>
                                        <p:attrNameLst>
                                          <p:attrName>style.visibility</p:attrName>
                                        </p:attrNameLst>
                                      </p:cBhvr>
                                      <p:to>
                                        <p:strVal val="visible"/>
                                      </p:to>
                                    </p:set>
                                    <p:anim calcmode="lin" valueType="num">
                                      <p:cBhvr>
                                        <p:cTn id="99" dur="500" fill="hold"/>
                                        <p:tgtEl>
                                          <p:spTgt spid="3">
                                            <p:graphicEl>
                                              <a:dgm id="{A5F1CBFD-6BDB-4629-9C06-78B8EDC96FE0}"/>
                                            </p:graphicEl>
                                          </p:spTgt>
                                        </p:tgtEl>
                                        <p:attrNameLst>
                                          <p:attrName>ppt_w</p:attrName>
                                        </p:attrNameLst>
                                      </p:cBhvr>
                                      <p:tavLst>
                                        <p:tav tm="0">
                                          <p:val>
                                            <p:fltVal val="0"/>
                                          </p:val>
                                        </p:tav>
                                        <p:tav tm="100000">
                                          <p:val>
                                            <p:strVal val="#ppt_w"/>
                                          </p:val>
                                        </p:tav>
                                      </p:tavLst>
                                    </p:anim>
                                    <p:anim calcmode="lin" valueType="num">
                                      <p:cBhvr>
                                        <p:cTn id="100" dur="500" fill="hold"/>
                                        <p:tgtEl>
                                          <p:spTgt spid="3">
                                            <p:graphicEl>
                                              <a:dgm id="{A5F1CBFD-6BDB-4629-9C06-78B8EDC96FE0}"/>
                                            </p:graphicEl>
                                          </p:spTgt>
                                        </p:tgtEl>
                                        <p:attrNameLst>
                                          <p:attrName>ppt_h</p:attrName>
                                        </p:attrNameLst>
                                      </p:cBhvr>
                                      <p:tavLst>
                                        <p:tav tm="0">
                                          <p:val>
                                            <p:fltVal val="0"/>
                                          </p:val>
                                        </p:tav>
                                        <p:tav tm="100000">
                                          <p:val>
                                            <p:strVal val="#ppt_h"/>
                                          </p:val>
                                        </p:tav>
                                      </p:tavLst>
                                    </p:anim>
                                    <p:animEffect transition="in" filter="fade">
                                      <p:cBhvr>
                                        <p:cTn id="101" dur="500"/>
                                        <p:tgtEl>
                                          <p:spTgt spid="3">
                                            <p:graphicEl>
                                              <a:dgm id="{A5F1CBFD-6BDB-4629-9C06-78B8EDC96FE0}"/>
                                            </p:graphicEl>
                                          </p:spTgt>
                                        </p:tgtEl>
                                      </p:cBhvr>
                                    </p:animEffect>
                                    <p:anim calcmode="lin" valueType="num">
                                      <p:cBhvr>
                                        <p:cTn id="102" dur="500" fill="hold"/>
                                        <p:tgtEl>
                                          <p:spTgt spid="3">
                                            <p:graphicEl>
                                              <a:dgm id="{A5F1CBFD-6BDB-4629-9C06-78B8EDC96FE0}"/>
                                            </p:graphicEl>
                                          </p:spTgt>
                                        </p:tgtEl>
                                        <p:attrNameLst>
                                          <p:attrName>ppt_x</p:attrName>
                                        </p:attrNameLst>
                                      </p:cBhvr>
                                      <p:tavLst>
                                        <p:tav tm="0">
                                          <p:val>
                                            <p:fltVal val="0.5"/>
                                          </p:val>
                                        </p:tav>
                                        <p:tav tm="100000">
                                          <p:val>
                                            <p:strVal val="#ppt_x"/>
                                          </p:val>
                                        </p:tav>
                                      </p:tavLst>
                                    </p:anim>
                                    <p:anim calcmode="lin" valueType="num">
                                      <p:cBhvr>
                                        <p:cTn id="103" dur="500" fill="hold"/>
                                        <p:tgtEl>
                                          <p:spTgt spid="3">
                                            <p:graphicEl>
                                              <a:dgm id="{A5F1CBFD-6BDB-4629-9C06-78B8EDC96FE0}"/>
                                            </p:graphicEl>
                                          </p:spTgt>
                                        </p:tgtEl>
                                        <p:attrNameLst>
                                          <p:attrName>ppt_y</p:attrName>
                                        </p:attrNameLst>
                                      </p:cBhvr>
                                      <p:tavLst>
                                        <p:tav tm="0">
                                          <p:val>
                                            <p:fltVal val="0.5"/>
                                          </p:val>
                                        </p:tav>
                                        <p:tav tm="100000">
                                          <p:val>
                                            <p:strVal val="#ppt_y"/>
                                          </p:val>
                                        </p:tav>
                                      </p:tavLst>
                                    </p:anim>
                                  </p:childTnLst>
                                </p:cTn>
                              </p:par>
                              <p:par>
                                <p:cTn id="104" presetID="53" presetClass="entr" presetSubtype="528" fill="hold" grpId="0" nodeType="withEffect">
                                  <p:stCondLst>
                                    <p:cond delay="0"/>
                                  </p:stCondLst>
                                  <p:childTnLst>
                                    <p:set>
                                      <p:cBhvr>
                                        <p:cTn id="105" dur="1" fill="hold">
                                          <p:stCondLst>
                                            <p:cond delay="0"/>
                                          </p:stCondLst>
                                        </p:cTn>
                                        <p:tgtEl>
                                          <p:spTgt spid="3">
                                            <p:graphicEl>
                                              <a:dgm id="{5B052712-857B-452D-AEE2-B6AE847FA35E}"/>
                                            </p:graphicEl>
                                          </p:spTgt>
                                        </p:tgtEl>
                                        <p:attrNameLst>
                                          <p:attrName>style.visibility</p:attrName>
                                        </p:attrNameLst>
                                      </p:cBhvr>
                                      <p:to>
                                        <p:strVal val="visible"/>
                                      </p:to>
                                    </p:set>
                                    <p:anim calcmode="lin" valueType="num">
                                      <p:cBhvr>
                                        <p:cTn id="106" dur="500" fill="hold"/>
                                        <p:tgtEl>
                                          <p:spTgt spid="3">
                                            <p:graphicEl>
                                              <a:dgm id="{5B052712-857B-452D-AEE2-B6AE847FA35E}"/>
                                            </p:graphicEl>
                                          </p:spTgt>
                                        </p:tgtEl>
                                        <p:attrNameLst>
                                          <p:attrName>ppt_w</p:attrName>
                                        </p:attrNameLst>
                                      </p:cBhvr>
                                      <p:tavLst>
                                        <p:tav tm="0">
                                          <p:val>
                                            <p:fltVal val="0"/>
                                          </p:val>
                                        </p:tav>
                                        <p:tav tm="100000">
                                          <p:val>
                                            <p:strVal val="#ppt_w"/>
                                          </p:val>
                                        </p:tav>
                                      </p:tavLst>
                                    </p:anim>
                                    <p:anim calcmode="lin" valueType="num">
                                      <p:cBhvr>
                                        <p:cTn id="107" dur="500" fill="hold"/>
                                        <p:tgtEl>
                                          <p:spTgt spid="3">
                                            <p:graphicEl>
                                              <a:dgm id="{5B052712-857B-452D-AEE2-B6AE847FA35E}"/>
                                            </p:graphicEl>
                                          </p:spTgt>
                                        </p:tgtEl>
                                        <p:attrNameLst>
                                          <p:attrName>ppt_h</p:attrName>
                                        </p:attrNameLst>
                                      </p:cBhvr>
                                      <p:tavLst>
                                        <p:tav tm="0">
                                          <p:val>
                                            <p:fltVal val="0"/>
                                          </p:val>
                                        </p:tav>
                                        <p:tav tm="100000">
                                          <p:val>
                                            <p:strVal val="#ppt_h"/>
                                          </p:val>
                                        </p:tav>
                                      </p:tavLst>
                                    </p:anim>
                                    <p:animEffect transition="in" filter="fade">
                                      <p:cBhvr>
                                        <p:cTn id="108" dur="500"/>
                                        <p:tgtEl>
                                          <p:spTgt spid="3">
                                            <p:graphicEl>
                                              <a:dgm id="{5B052712-857B-452D-AEE2-B6AE847FA35E}"/>
                                            </p:graphicEl>
                                          </p:spTgt>
                                        </p:tgtEl>
                                      </p:cBhvr>
                                    </p:animEffect>
                                    <p:anim calcmode="lin" valueType="num">
                                      <p:cBhvr>
                                        <p:cTn id="109" dur="500" fill="hold"/>
                                        <p:tgtEl>
                                          <p:spTgt spid="3">
                                            <p:graphicEl>
                                              <a:dgm id="{5B052712-857B-452D-AEE2-B6AE847FA35E}"/>
                                            </p:graphicEl>
                                          </p:spTgt>
                                        </p:tgtEl>
                                        <p:attrNameLst>
                                          <p:attrName>ppt_x</p:attrName>
                                        </p:attrNameLst>
                                      </p:cBhvr>
                                      <p:tavLst>
                                        <p:tav tm="0">
                                          <p:val>
                                            <p:fltVal val="0.5"/>
                                          </p:val>
                                        </p:tav>
                                        <p:tav tm="100000">
                                          <p:val>
                                            <p:strVal val="#ppt_x"/>
                                          </p:val>
                                        </p:tav>
                                      </p:tavLst>
                                    </p:anim>
                                    <p:anim calcmode="lin" valueType="num">
                                      <p:cBhvr>
                                        <p:cTn id="110" dur="500" fill="hold"/>
                                        <p:tgtEl>
                                          <p:spTgt spid="3">
                                            <p:graphicEl>
                                              <a:dgm id="{5B052712-857B-452D-AEE2-B6AE847FA35E}"/>
                                            </p:graphicEl>
                                          </p:spTgt>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3" presetClass="entr" presetSubtype="528" fill="hold" grpId="0" nodeType="clickEffect">
                                  <p:stCondLst>
                                    <p:cond delay="0"/>
                                  </p:stCondLst>
                                  <p:childTnLst>
                                    <p:set>
                                      <p:cBhvr>
                                        <p:cTn id="114" dur="1" fill="hold">
                                          <p:stCondLst>
                                            <p:cond delay="0"/>
                                          </p:stCondLst>
                                        </p:cTn>
                                        <p:tgtEl>
                                          <p:spTgt spid="3">
                                            <p:graphicEl>
                                              <a:dgm id="{F408E34B-A19F-437D-8DE7-54BA144AC0B4}"/>
                                            </p:graphicEl>
                                          </p:spTgt>
                                        </p:tgtEl>
                                        <p:attrNameLst>
                                          <p:attrName>style.visibility</p:attrName>
                                        </p:attrNameLst>
                                      </p:cBhvr>
                                      <p:to>
                                        <p:strVal val="visible"/>
                                      </p:to>
                                    </p:set>
                                    <p:anim calcmode="lin" valueType="num">
                                      <p:cBhvr>
                                        <p:cTn id="115" dur="500" fill="hold"/>
                                        <p:tgtEl>
                                          <p:spTgt spid="3">
                                            <p:graphicEl>
                                              <a:dgm id="{F408E34B-A19F-437D-8DE7-54BA144AC0B4}"/>
                                            </p:graphicEl>
                                          </p:spTgt>
                                        </p:tgtEl>
                                        <p:attrNameLst>
                                          <p:attrName>ppt_w</p:attrName>
                                        </p:attrNameLst>
                                      </p:cBhvr>
                                      <p:tavLst>
                                        <p:tav tm="0">
                                          <p:val>
                                            <p:fltVal val="0"/>
                                          </p:val>
                                        </p:tav>
                                        <p:tav tm="100000">
                                          <p:val>
                                            <p:strVal val="#ppt_w"/>
                                          </p:val>
                                        </p:tav>
                                      </p:tavLst>
                                    </p:anim>
                                    <p:anim calcmode="lin" valueType="num">
                                      <p:cBhvr>
                                        <p:cTn id="116" dur="500" fill="hold"/>
                                        <p:tgtEl>
                                          <p:spTgt spid="3">
                                            <p:graphicEl>
                                              <a:dgm id="{F408E34B-A19F-437D-8DE7-54BA144AC0B4}"/>
                                            </p:graphicEl>
                                          </p:spTgt>
                                        </p:tgtEl>
                                        <p:attrNameLst>
                                          <p:attrName>ppt_h</p:attrName>
                                        </p:attrNameLst>
                                      </p:cBhvr>
                                      <p:tavLst>
                                        <p:tav tm="0">
                                          <p:val>
                                            <p:fltVal val="0"/>
                                          </p:val>
                                        </p:tav>
                                        <p:tav tm="100000">
                                          <p:val>
                                            <p:strVal val="#ppt_h"/>
                                          </p:val>
                                        </p:tav>
                                      </p:tavLst>
                                    </p:anim>
                                    <p:animEffect transition="in" filter="fade">
                                      <p:cBhvr>
                                        <p:cTn id="117" dur="500"/>
                                        <p:tgtEl>
                                          <p:spTgt spid="3">
                                            <p:graphicEl>
                                              <a:dgm id="{F408E34B-A19F-437D-8DE7-54BA144AC0B4}"/>
                                            </p:graphicEl>
                                          </p:spTgt>
                                        </p:tgtEl>
                                      </p:cBhvr>
                                    </p:animEffect>
                                    <p:anim calcmode="lin" valueType="num">
                                      <p:cBhvr>
                                        <p:cTn id="118" dur="500" fill="hold"/>
                                        <p:tgtEl>
                                          <p:spTgt spid="3">
                                            <p:graphicEl>
                                              <a:dgm id="{F408E34B-A19F-437D-8DE7-54BA144AC0B4}"/>
                                            </p:graphicEl>
                                          </p:spTgt>
                                        </p:tgtEl>
                                        <p:attrNameLst>
                                          <p:attrName>ppt_x</p:attrName>
                                        </p:attrNameLst>
                                      </p:cBhvr>
                                      <p:tavLst>
                                        <p:tav tm="0">
                                          <p:val>
                                            <p:fltVal val="0.5"/>
                                          </p:val>
                                        </p:tav>
                                        <p:tav tm="100000">
                                          <p:val>
                                            <p:strVal val="#ppt_x"/>
                                          </p:val>
                                        </p:tav>
                                      </p:tavLst>
                                    </p:anim>
                                    <p:anim calcmode="lin" valueType="num">
                                      <p:cBhvr>
                                        <p:cTn id="119" dur="500" fill="hold"/>
                                        <p:tgtEl>
                                          <p:spTgt spid="3">
                                            <p:graphicEl>
                                              <a:dgm id="{F408E34B-A19F-437D-8DE7-54BA144AC0B4}"/>
                                            </p:graphicEl>
                                          </p:spTgt>
                                        </p:tgtEl>
                                        <p:attrNameLst>
                                          <p:attrName>ppt_y</p:attrName>
                                        </p:attrNameLst>
                                      </p:cBhvr>
                                      <p:tavLst>
                                        <p:tav tm="0">
                                          <p:val>
                                            <p:fltVal val="0.5"/>
                                          </p:val>
                                        </p:tav>
                                        <p:tav tm="100000">
                                          <p:val>
                                            <p:strVal val="#ppt_y"/>
                                          </p:val>
                                        </p:tav>
                                      </p:tavLst>
                                    </p:anim>
                                  </p:childTnLst>
                                </p:cTn>
                              </p:par>
                              <p:par>
                                <p:cTn id="120" presetID="53" presetClass="entr" presetSubtype="528" fill="hold" grpId="0" nodeType="withEffect">
                                  <p:stCondLst>
                                    <p:cond delay="0"/>
                                  </p:stCondLst>
                                  <p:childTnLst>
                                    <p:set>
                                      <p:cBhvr>
                                        <p:cTn id="121" dur="1" fill="hold">
                                          <p:stCondLst>
                                            <p:cond delay="0"/>
                                          </p:stCondLst>
                                        </p:cTn>
                                        <p:tgtEl>
                                          <p:spTgt spid="3">
                                            <p:graphicEl>
                                              <a:dgm id="{557ACB4E-4DC4-4E82-BA70-4D0847941B4E}"/>
                                            </p:graphicEl>
                                          </p:spTgt>
                                        </p:tgtEl>
                                        <p:attrNameLst>
                                          <p:attrName>style.visibility</p:attrName>
                                        </p:attrNameLst>
                                      </p:cBhvr>
                                      <p:to>
                                        <p:strVal val="visible"/>
                                      </p:to>
                                    </p:set>
                                    <p:anim calcmode="lin" valueType="num">
                                      <p:cBhvr>
                                        <p:cTn id="122" dur="500" fill="hold"/>
                                        <p:tgtEl>
                                          <p:spTgt spid="3">
                                            <p:graphicEl>
                                              <a:dgm id="{557ACB4E-4DC4-4E82-BA70-4D0847941B4E}"/>
                                            </p:graphicEl>
                                          </p:spTgt>
                                        </p:tgtEl>
                                        <p:attrNameLst>
                                          <p:attrName>ppt_w</p:attrName>
                                        </p:attrNameLst>
                                      </p:cBhvr>
                                      <p:tavLst>
                                        <p:tav tm="0">
                                          <p:val>
                                            <p:fltVal val="0"/>
                                          </p:val>
                                        </p:tav>
                                        <p:tav tm="100000">
                                          <p:val>
                                            <p:strVal val="#ppt_w"/>
                                          </p:val>
                                        </p:tav>
                                      </p:tavLst>
                                    </p:anim>
                                    <p:anim calcmode="lin" valueType="num">
                                      <p:cBhvr>
                                        <p:cTn id="123" dur="500" fill="hold"/>
                                        <p:tgtEl>
                                          <p:spTgt spid="3">
                                            <p:graphicEl>
                                              <a:dgm id="{557ACB4E-4DC4-4E82-BA70-4D0847941B4E}"/>
                                            </p:graphicEl>
                                          </p:spTgt>
                                        </p:tgtEl>
                                        <p:attrNameLst>
                                          <p:attrName>ppt_h</p:attrName>
                                        </p:attrNameLst>
                                      </p:cBhvr>
                                      <p:tavLst>
                                        <p:tav tm="0">
                                          <p:val>
                                            <p:fltVal val="0"/>
                                          </p:val>
                                        </p:tav>
                                        <p:tav tm="100000">
                                          <p:val>
                                            <p:strVal val="#ppt_h"/>
                                          </p:val>
                                        </p:tav>
                                      </p:tavLst>
                                    </p:anim>
                                    <p:animEffect transition="in" filter="fade">
                                      <p:cBhvr>
                                        <p:cTn id="124" dur="500"/>
                                        <p:tgtEl>
                                          <p:spTgt spid="3">
                                            <p:graphicEl>
                                              <a:dgm id="{557ACB4E-4DC4-4E82-BA70-4D0847941B4E}"/>
                                            </p:graphicEl>
                                          </p:spTgt>
                                        </p:tgtEl>
                                      </p:cBhvr>
                                    </p:animEffect>
                                    <p:anim calcmode="lin" valueType="num">
                                      <p:cBhvr>
                                        <p:cTn id="125" dur="500" fill="hold"/>
                                        <p:tgtEl>
                                          <p:spTgt spid="3">
                                            <p:graphicEl>
                                              <a:dgm id="{557ACB4E-4DC4-4E82-BA70-4D0847941B4E}"/>
                                            </p:graphicEl>
                                          </p:spTgt>
                                        </p:tgtEl>
                                        <p:attrNameLst>
                                          <p:attrName>ppt_x</p:attrName>
                                        </p:attrNameLst>
                                      </p:cBhvr>
                                      <p:tavLst>
                                        <p:tav tm="0">
                                          <p:val>
                                            <p:fltVal val="0.5"/>
                                          </p:val>
                                        </p:tav>
                                        <p:tav tm="100000">
                                          <p:val>
                                            <p:strVal val="#ppt_x"/>
                                          </p:val>
                                        </p:tav>
                                      </p:tavLst>
                                    </p:anim>
                                    <p:anim calcmode="lin" valueType="num">
                                      <p:cBhvr>
                                        <p:cTn id="126" dur="500" fill="hold"/>
                                        <p:tgtEl>
                                          <p:spTgt spid="3">
                                            <p:graphicEl>
                                              <a:dgm id="{557ACB4E-4DC4-4E82-BA70-4D0847941B4E}"/>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120CD90-73BB-E477-8B3C-1B04F46FEABA}"/>
              </a:ext>
            </a:extLst>
          </p:cNvPr>
          <p:cNvSpPr txBox="1"/>
          <p:nvPr/>
        </p:nvSpPr>
        <p:spPr>
          <a:xfrm>
            <a:off x="0" y="0"/>
            <a:ext cx="7243011" cy="769441"/>
          </a:xfrm>
          <a:prstGeom prst="rect">
            <a:avLst/>
          </a:prstGeom>
          <a:noFill/>
        </p:spPr>
        <p:txBody>
          <a:bodyPr wrap="square">
            <a:spAutoFit/>
          </a:bodyPr>
          <a:lstStyle/>
          <a:p>
            <a:pPr algn="ctr"/>
            <a:r>
              <a:rPr lang="en" sz="4400" b="1" spc="300" dirty="0">
                <a:ln w="0"/>
                <a:solidFill>
                  <a:schemeClr val="bg1"/>
                </a:solidFill>
                <a:effectLst>
                  <a:innerShdw blurRad="63500" dist="50800" dir="13500000">
                    <a:srgbClr val="000000">
                      <a:alpha val="50000"/>
                    </a:srgbClr>
                  </a:innerShdw>
                </a:effectLst>
                <a:latin typeface="Candara" panose="020E0502030303020204" pitchFamily="34" charset="0"/>
              </a:rPr>
              <a:t>DER KONFLIKT HEUTE</a:t>
            </a:r>
          </a:p>
        </p:txBody>
      </p:sp>
      <p:sp>
        <p:nvSpPr>
          <p:cNvPr id="4" name="CuadroTexto 3">
            <a:extLst>
              <a:ext uri="{FF2B5EF4-FFF2-40B4-BE49-F238E27FC236}">
                <a16:creationId xmlns:a16="http://schemas.microsoft.com/office/drawing/2014/main" id="{0637D28E-4CE8-9421-A73C-2C5798C21011}"/>
              </a:ext>
            </a:extLst>
          </p:cNvPr>
          <p:cNvSpPr txBox="1"/>
          <p:nvPr/>
        </p:nvSpPr>
        <p:spPr>
          <a:xfrm>
            <a:off x="-76230" y="607962"/>
            <a:ext cx="7751344" cy="646331"/>
          </a:xfrm>
          <a:prstGeom prst="rect">
            <a:avLst/>
          </a:prstGeom>
          <a:noFill/>
        </p:spPr>
        <p:txBody>
          <a:bodyPr wrap="square">
            <a:spAutoFit/>
          </a:bodyPr>
          <a:lstStyle/>
          <a:p>
            <a:pPr algn="ctr"/>
            <a:r>
              <a:rPr lang="en" b="1" dirty="0">
                <a:solidFill>
                  <a:schemeClr val="bg2">
                    <a:lumMod val="40000"/>
                    <a:lumOff val="60000"/>
                  </a:schemeClr>
                </a:solidFill>
                <a:effectLst>
                  <a:outerShdw blurRad="38100" dist="38100" dir="2700000" algn="tl">
                    <a:srgbClr val="000000">
                      <a:alpha val="43137"/>
                    </a:srgbClr>
                  </a:outerShdw>
                </a:effectLst>
                <a:latin typeface="Candara" panose="020E0502030303020204" pitchFamily="34" charset="0"/>
              </a:rPr>
              <a:t>“</a:t>
            </a:r>
            <a:r>
              <a:rPr lang="de-DE" b="1" dirty="0">
                <a:solidFill>
                  <a:schemeClr val="bg2">
                    <a:lumMod val="40000"/>
                    <a:lumOff val="60000"/>
                  </a:schemeClr>
                </a:solidFill>
                <a:effectLst>
                  <a:outerShdw blurRad="38100" dist="38100" dir="2700000" algn="tl">
                    <a:srgbClr val="000000">
                      <a:alpha val="43137"/>
                    </a:srgbClr>
                  </a:outerShdw>
                </a:effectLst>
                <a:latin typeface="Candara" panose="020E0502030303020204" pitchFamily="34" charset="0"/>
              </a:rPr>
              <a:t>Deshalb ist ER imstande, alle, die durch IHN zu Gott kommen, vollständig zu retten, weil ER immer lebt, um für sie einzutreten.</a:t>
            </a:r>
            <a:r>
              <a:rPr lang="en" b="1" dirty="0">
                <a:solidFill>
                  <a:schemeClr val="bg2">
                    <a:lumMod val="40000"/>
                    <a:lumOff val="60000"/>
                  </a:schemeClr>
                </a:solidFill>
                <a:effectLst>
                  <a:outerShdw blurRad="38100" dist="38100" dir="2700000" algn="tl">
                    <a:srgbClr val="000000">
                      <a:alpha val="43137"/>
                    </a:srgbClr>
                  </a:outerShdw>
                </a:effectLst>
                <a:latin typeface="Candara" panose="020E0502030303020204" pitchFamily="34" charset="0"/>
              </a:rPr>
              <a:t>” </a:t>
            </a:r>
            <a:r>
              <a:rPr lang="en" sz="1400" b="1" dirty="0">
                <a:solidFill>
                  <a:schemeClr val="bg2">
                    <a:lumMod val="40000"/>
                    <a:lumOff val="60000"/>
                  </a:schemeClr>
                </a:solidFill>
                <a:effectLst>
                  <a:outerShdw blurRad="38100" dist="38100" dir="2700000" algn="tl">
                    <a:srgbClr val="000000">
                      <a:alpha val="43137"/>
                    </a:srgbClr>
                  </a:outerShdw>
                </a:effectLst>
                <a:latin typeface="Candara" panose="020E0502030303020204" pitchFamily="34" charset="0"/>
              </a:rPr>
              <a:t>(Hebr. 7:25)</a:t>
            </a:r>
          </a:p>
        </p:txBody>
      </p:sp>
      <p:sp>
        <p:nvSpPr>
          <p:cNvPr id="5" name="CuadroTexto 4">
            <a:extLst>
              <a:ext uri="{FF2B5EF4-FFF2-40B4-BE49-F238E27FC236}">
                <a16:creationId xmlns:a16="http://schemas.microsoft.com/office/drawing/2014/main" id="{CD664550-B8D2-86A5-BC2A-D2BF6F1CDA71}"/>
              </a:ext>
            </a:extLst>
          </p:cNvPr>
          <p:cNvSpPr txBox="1"/>
          <p:nvPr/>
        </p:nvSpPr>
        <p:spPr>
          <a:xfrm>
            <a:off x="0" y="1596179"/>
            <a:ext cx="7751345" cy="2246769"/>
          </a:xfrm>
          <a:prstGeom prst="rect">
            <a:avLst/>
          </a:prstGeom>
          <a:noFill/>
        </p:spPr>
        <p:txBody>
          <a:bodyPr wrap="square" rtlCol="0">
            <a:spAutoFit/>
          </a:bodyPr>
          <a:lstStyle/>
          <a:p>
            <a:pPr algn="ctr"/>
            <a:r>
              <a:rPr lang="de-DE" sz="2800" b="1" dirty="0"/>
              <a:t>Heute legt CHRISTUS </a:t>
            </a:r>
            <a:br>
              <a:rPr lang="de-DE" sz="2800" b="1" dirty="0"/>
            </a:br>
            <a:r>
              <a:rPr lang="de-DE" sz="2800" b="1" dirty="0"/>
              <a:t>im Himmlischen Heiligtum </a:t>
            </a:r>
            <a:br>
              <a:rPr lang="de-DE" sz="2800" b="1" dirty="0"/>
            </a:br>
            <a:r>
              <a:rPr lang="de-DE" sz="2800" b="1" dirty="0"/>
              <a:t>Fürsprache für uns ein </a:t>
            </a:r>
          </a:p>
          <a:p>
            <a:pPr algn="ctr"/>
            <a:endParaRPr lang="de-DE" sz="2800" b="1" dirty="0"/>
          </a:p>
          <a:p>
            <a:pPr algn="ctr"/>
            <a:r>
              <a:rPr lang="de-DE" sz="2800" b="1" dirty="0"/>
              <a:t>(Hebr. 9,24; 7,25).</a:t>
            </a:r>
            <a:endParaRPr lang="de-DE" sz="2800" dirty="0"/>
          </a:p>
        </p:txBody>
      </p:sp>
      <p:pic>
        <p:nvPicPr>
          <p:cNvPr id="8" name="Imagen 7" descr="Una imagen de un videojuego&#10;&#10;Descripción generada automáticamente con confianza baja">
            <a:extLst>
              <a:ext uri="{FF2B5EF4-FFF2-40B4-BE49-F238E27FC236}">
                <a16:creationId xmlns:a16="http://schemas.microsoft.com/office/drawing/2014/main" id="{1995962E-3E52-0E97-8407-EAA98109693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335234" y="-210978"/>
            <a:ext cx="4999345" cy="7224231"/>
          </a:xfrm>
          <a:prstGeom prst="rect">
            <a:avLst/>
          </a:prstGeom>
          <a:effectLst>
            <a:softEdge rad="317500"/>
          </a:effectLst>
        </p:spPr>
      </p:pic>
      <p:sp>
        <p:nvSpPr>
          <p:cNvPr id="9" name="CuadroTexto 8">
            <a:extLst>
              <a:ext uri="{FF2B5EF4-FFF2-40B4-BE49-F238E27FC236}">
                <a16:creationId xmlns:a16="http://schemas.microsoft.com/office/drawing/2014/main" id="{C3D27108-B806-809A-FE47-01450574AA10}"/>
              </a:ext>
            </a:extLst>
          </p:cNvPr>
          <p:cNvSpPr txBox="1"/>
          <p:nvPr/>
        </p:nvSpPr>
        <p:spPr>
          <a:xfrm>
            <a:off x="-76230" y="4184834"/>
            <a:ext cx="8268703" cy="2677656"/>
          </a:xfrm>
          <a:prstGeom prst="rect">
            <a:avLst/>
          </a:prstGeom>
          <a:noFill/>
        </p:spPr>
        <p:txBody>
          <a:bodyPr wrap="square">
            <a:spAutoFit/>
          </a:bodyPr>
          <a:lstStyle/>
          <a:p>
            <a:pPr algn="ctr"/>
            <a:r>
              <a:rPr lang="de-DE" sz="2800" b="1" dirty="0"/>
              <a:t>Aufgrund Seines am Kreuz </a:t>
            </a:r>
            <a:br>
              <a:rPr lang="de-DE" sz="2800" b="1" dirty="0"/>
            </a:br>
            <a:r>
              <a:rPr lang="de-DE" sz="2800" b="1" dirty="0"/>
              <a:t>vergossenen Blutes </a:t>
            </a:r>
            <a:br>
              <a:rPr lang="de-DE" sz="2800" b="1" dirty="0"/>
            </a:br>
            <a:r>
              <a:rPr lang="de-DE" sz="2800" b="1" dirty="0"/>
              <a:t>stellt uns CHRISTUS vor dem Vater </a:t>
            </a:r>
            <a:br>
              <a:rPr lang="de-DE" sz="2800" b="1" dirty="0"/>
            </a:br>
            <a:r>
              <a:rPr lang="de-DE" sz="2800" b="1" dirty="0"/>
              <a:t>- und vor allen Bewohnern des Universums - als gerechte, vollkommene Menschen dar, die würdig sind, einen Platz im Himmel einzunehmen.</a:t>
            </a:r>
            <a:endParaRPr lang="de-DE" sz="2800" dirty="0"/>
          </a:p>
        </p:txBody>
      </p:sp>
    </p:spTree>
    <p:extLst>
      <p:ext uri="{BB962C8B-B14F-4D97-AF65-F5344CB8AC3E}">
        <p14:creationId xmlns:p14="http://schemas.microsoft.com/office/powerpoint/2010/main" val="3820816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5"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750"/>
                                        <p:tgtEl>
                                          <p:spTgt spid="4"/>
                                        </p:tgtEl>
                                      </p:cBhvr>
                                    </p:animEffect>
                                    <p:anim calcmode="lin" valueType="num">
                                      <p:cBhvr>
                                        <p:cTn id="17" dur="750" fill="hold"/>
                                        <p:tgtEl>
                                          <p:spTgt spid="4"/>
                                        </p:tgtEl>
                                        <p:attrNameLst>
                                          <p:attrName>ppt_w</p:attrName>
                                        </p:attrNameLst>
                                      </p:cBhvr>
                                      <p:tavLst>
                                        <p:tav tm="0" fmla="#ppt_w*sin(2.5*pi*$)">
                                          <p:val>
                                            <p:fltVal val="0"/>
                                          </p:val>
                                        </p:tav>
                                        <p:tav tm="100000">
                                          <p:val>
                                            <p:fltVal val="1"/>
                                          </p:val>
                                        </p:tav>
                                      </p:tavLst>
                                    </p:anim>
                                    <p:anim calcmode="lin" valueType="num">
                                      <p:cBhvr>
                                        <p:cTn id="18" dur="75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900" decel="100000" fill="hold"/>
                                        <p:tgtEl>
                                          <p:spTgt spid="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120CD90-73BB-E477-8B3C-1B04F46FEABA}"/>
              </a:ext>
            </a:extLst>
          </p:cNvPr>
          <p:cNvSpPr txBox="1"/>
          <p:nvPr/>
        </p:nvSpPr>
        <p:spPr>
          <a:xfrm>
            <a:off x="0" y="0"/>
            <a:ext cx="12191999" cy="769441"/>
          </a:xfrm>
          <a:prstGeom prst="rect">
            <a:avLst/>
          </a:prstGeom>
          <a:noFill/>
        </p:spPr>
        <p:txBody>
          <a:bodyPr wrap="square">
            <a:spAutoFit/>
          </a:bodyPr>
          <a:lstStyle/>
          <a:p>
            <a:pPr algn="ctr"/>
            <a:r>
              <a:rPr lang="en" sz="4400" b="1" spc="300" dirty="0">
                <a:ln w="0"/>
                <a:solidFill>
                  <a:schemeClr val="bg1"/>
                </a:solidFill>
                <a:effectLst>
                  <a:innerShdw blurRad="63500" dist="50800" dir="13500000">
                    <a:srgbClr val="000000">
                      <a:alpha val="50000"/>
                    </a:srgbClr>
                  </a:innerShdw>
                </a:effectLst>
                <a:latin typeface="Candara" panose="020E0502030303020204" pitchFamily="34" charset="0"/>
              </a:rPr>
              <a:t>DER KONFLIKT HEUTE</a:t>
            </a:r>
          </a:p>
        </p:txBody>
      </p:sp>
      <p:sp>
        <p:nvSpPr>
          <p:cNvPr id="4" name="CuadroTexto 3">
            <a:extLst>
              <a:ext uri="{FF2B5EF4-FFF2-40B4-BE49-F238E27FC236}">
                <a16:creationId xmlns:a16="http://schemas.microsoft.com/office/drawing/2014/main" id="{0637D28E-4CE8-9421-A73C-2C5798C21011}"/>
              </a:ext>
            </a:extLst>
          </p:cNvPr>
          <p:cNvSpPr txBox="1"/>
          <p:nvPr/>
        </p:nvSpPr>
        <p:spPr>
          <a:xfrm>
            <a:off x="1252536" y="600372"/>
            <a:ext cx="9686925" cy="646331"/>
          </a:xfrm>
          <a:prstGeom prst="rect">
            <a:avLst/>
          </a:prstGeom>
          <a:noFill/>
        </p:spPr>
        <p:txBody>
          <a:bodyPr wrap="square">
            <a:spAutoFit/>
          </a:bodyPr>
          <a:lstStyle/>
          <a:p>
            <a:pPr algn="ctr"/>
            <a:r>
              <a:rPr lang="en" b="1" dirty="0">
                <a:solidFill>
                  <a:schemeClr val="bg2">
                    <a:lumMod val="40000"/>
                    <a:lumOff val="60000"/>
                  </a:schemeClr>
                </a:solidFill>
                <a:effectLst>
                  <a:outerShdw blurRad="38100" dist="38100" dir="2700000" algn="tl">
                    <a:srgbClr val="000000">
                      <a:alpha val="43137"/>
                    </a:srgbClr>
                  </a:outerShdw>
                </a:effectLst>
                <a:latin typeface="Candara" panose="020E0502030303020204" pitchFamily="34" charset="0"/>
              </a:rPr>
              <a:t>“</a:t>
            </a:r>
            <a:r>
              <a:rPr lang="de-DE" b="1" dirty="0">
                <a:solidFill>
                  <a:schemeClr val="bg2">
                    <a:lumMod val="40000"/>
                    <a:lumOff val="60000"/>
                  </a:schemeClr>
                </a:solidFill>
                <a:effectLst>
                  <a:outerShdw blurRad="38100" dist="38100" dir="2700000" algn="tl">
                    <a:srgbClr val="000000">
                      <a:alpha val="43137"/>
                    </a:srgbClr>
                  </a:outerShdw>
                </a:effectLst>
                <a:latin typeface="Candara" panose="020E0502030303020204" pitchFamily="34" charset="0"/>
              </a:rPr>
              <a:t>Deshalb ist ER imstande, alle, die durch IHN zu Gott kommen, vollständig zu retten, weil ER immer lebt, um für sie einzutreten.</a:t>
            </a:r>
            <a:r>
              <a:rPr lang="en" b="1" dirty="0">
                <a:solidFill>
                  <a:schemeClr val="bg2">
                    <a:lumMod val="40000"/>
                    <a:lumOff val="60000"/>
                  </a:schemeClr>
                </a:solidFill>
                <a:effectLst>
                  <a:outerShdw blurRad="38100" dist="38100" dir="2700000" algn="tl">
                    <a:srgbClr val="000000">
                      <a:alpha val="43137"/>
                    </a:srgbClr>
                  </a:outerShdw>
                </a:effectLst>
                <a:latin typeface="Candara" panose="020E0502030303020204" pitchFamily="34" charset="0"/>
              </a:rPr>
              <a:t>” </a:t>
            </a:r>
            <a:r>
              <a:rPr lang="en" sz="1400" b="1" dirty="0">
                <a:solidFill>
                  <a:schemeClr val="bg2">
                    <a:lumMod val="40000"/>
                    <a:lumOff val="60000"/>
                  </a:schemeClr>
                </a:solidFill>
                <a:effectLst>
                  <a:outerShdw blurRad="38100" dist="38100" dir="2700000" algn="tl">
                    <a:srgbClr val="000000">
                      <a:alpha val="43137"/>
                    </a:srgbClr>
                  </a:outerShdw>
                </a:effectLst>
                <a:latin typeface="Candara" panose="020E0502030303020204" pitchFamily="34" charset="0"/>
              </a:rPr>
              <a:t>(Hebr. 7:25)</a:t>
            </a:r>
          </a:p>
        </p:txBody>
      </p:sp>
      <p:sp>
        <p:nvSpPr>
          <p:cNvPr id="10" name="CuadroTexto 9">
            <a:extLst>
              <a:ext uri="{FF2B5EF4-FFF2-40B4-BE49-F238E27FC236}">
                <a16:creationId xmlns:a16="http://schemas.microsoft.com/office/drawing/2014/main" id="{20659764-0079-C726-2B45-C81A9BE0E406}"/>
              </a:ext>
            </a:extLst>
          </p:cNvPr>
          <p:cNvSpPr txBox="1"/>
          <p:nvPr/>
        </p:nvSpPr>
        <p:spPr>
          <a:xfrm>
            <a:off x="5971676" y="2553655"/>
            <a:ext cx="5934574" cy="2308324"/>
          </a:xfrm>
          <a:prstGeom prst="rect">
            <a:avLst/>
          </a:prstGeom>
          <a:noFill/>
        </p:spPr>
        <p:txBody>
          <a:bodyPr wrap="square">
            <a:spAutoFit/>
          </a:bodyPr>
          <a:lstStyle/>
          <a:p>
            <a:pPr algn="ctr"/>
            <a:r>
              <a:rPr lang="de-DE" sz="2400" b="1" dirty="0"/>
              <a:t>JESUS möchte, dass wir in jeder Notlage unseres Lebens auf IHN zählen </a:t>
            </a:r>
            <a:br>
              <a:rPr lang="de-DE" sz="2400" b="1" dirty="0"/>
            </a:br>
            <a:r>
              <a:rPr lang="de-DE" sz="2400" b="1" dirty="0"/>
              <a:t>(Joh. 14,13-14).</a:t>
            </a:r>
            <a:r>
              <a:rPr lang="de-DE" sz="2400" dirty="0"/>
              <a:t> </a:t>
            </a:r>
            <a:br>
              <a:rPr lang="de-DE" sz="2400" dirty="0"/>
            </a:br>
            <a:r>
              <a:rPr lang="de-DE" sz="2400" b="1" dirty="0"/>
              <a:t>Wo Angst ist, bringt ER Frieden; </a:t>
            </a:r>
            <a:br>
              <a:rPr lang="de-DE" sz="2400" b="1" dirty="0"/>
            </a:br>
            <a:r>
              <a:rPr lang="de-DE" sz="2400" b="1" dirty="0"/>
              <a:t>wo Schuld ist, bringt ER Vergebung; </a:t>
            </a:r>
            <a:br>
              <a:rPr lang="de-DE" sz="2400" b="1" dirty="0"/>
            </a:br>
            <a:r>
              <a:rPr lang="de-DE" sz="2400" b="1" dirty="0"/>
              <a:t>wo Schwäche ist, bringt ER Stärke.</a:t>
            </a:r>
            <a:endParaRPr lang="de-DE" sz="2400" dirty="0"/>
          </a:p>
        </p:txBody>
      </p:sp>
      <p:pic>
        <p:nvPicPr>
          <p:cNvPr id="14" name="Imagen 13" descr="Personas sentadas en una mesa&#10;&#10;Descripción generada automáticamente con confianza media">
            <a:extLst>
              <a:ext uri="{FF2B5EF4-FFF2-40B4-BE49-F238E27FC236}">
                <a16:creationId xmlns:a16="http://schemas.microsoft.com/office/drawing/2014/main" id="{F46F74D5-F354-164F-FD1B-A5EFE982927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5750" y="1339044"/>
            <a:ext cx="5405187" cy="5405187"/>
          </a:xfrm>
          <a:prstGeom prst="rect">
            <a:avLst/>
          </a:prstGeom>
          <a:effectLst>
            <a:softEdge rad="317500"/>
          </a:effectLst>
        </p:spPr>
      </p:pic>
      <p:sp>
        <p:nvSpPr>
          <p:cNvPr id="6" name="CuadroTexto 5">
            <a:extLst>
              <a:ext uri="{FF2B5EF4-FFF2-40B4-BE49-F238E27FC236}">
                <a16:creationId xmlns:a16="http://schemas.microsoft.com/office/drawing/2014/main" id="{98F8756B-B648-FA88-1B92-3B0A662F81C5}"/>
              </a:ext>
            </a:extLst>
          </p:cNvPr>
          <p:cNvSpPr txBox="1"/>
          <p:nvPr/>
        </p:nvSpPr>
        <p:spPr>
          <a:xfrm>
            <a:off x="5690936" y="1309820"/>
            <a:ext cx="6412831" cy="1200329"/>
          </a:xfrm>
          <a:prstGeom prst="rect">
            <a:avLst/>
          </a:prstGeom>
          <a:noFill/>
        </p:spPr>
        <p:txBody>
          <a:bodyPr wrap="square">
            <a:spAutoFit/>
          </a:bodyPr>
          <a:lstStyle/>
          <a:p>
            <a:pPr algn="ctr"/>
            <a:r>
              <a:rPr lang="de-DE" sz="2400" b="1" dirty="0"/>
              <a:t>Deshalb sind wir eingeladen, uns durch JESUS vertrauensvoll an GOTT zu wenden (Hebr. 4,15-16).</a:t>
            </a:r>
            <a:endParaRPr lang="de-DE" sz="2400" dirty="0"/>
          </a:p>
        </p:txBody>
      </p:sp>
      <p:sp>
        <p:nvSpPr>
          <p:cNvPr id="12" name="CuadroTexto 11">
            <a:extLst>
              <a:ext uri="{FF2B5EF4-FFF2-40B4-BE49-F238E27FC236}">
                <a16:creationId xmlns:a16="http://schemas.microsoft.com/office/drawing/2014/main" id="{DEC7D699-BB3E-D131-4AD7-8FC79B6A68AA}"/>
              </a:ext>
            </a:extLst>
          </p:cNvPr>
          <p:cNvSpPr txBox="1"/>
          <p:nvPr/>
        </p:nvSpPr>
        <p:spPr>
          <a:xfrm>
            <a:off x="5987716" y="5100506"/>
            <a:ext cx="5819270" cy="1384995"/>
          </a:xfrm>
          <a:prstGeom prst="rect">
            <a:avLst/>
          </a:prstGeom>
          <a:noFill/>
        </p:spPr>
        <p:txBody>
          <a:bodyPr wrap="square">
            <a:spAutoFit/>
          </a:bodyPr>
          <a:lstStyle/>
          <a:p>
            <a:pPr algn="ctr"/>
            <a:r>
              <a:rPr lang="de-DE" sz="2400" b="1" dirty="0">
                <a:solidFill>
                  <a:schemeClr val="accent6">
                    <a:lumMod val="75000"/>
                  </a:schemeClr>
                </a:solidFill>
              </a:rPr>
              <a:t>Der größte Wunsch JESU ist es, </a:t>
            </a:r>
            <a:br>
              <a:rPr lang="de-DE" sz="2400" b="1" dirty="0">
                <a:solidFill>
                  <a:schemeClr val="accent6">
                    <a:lumMod val="75000"/>
                  </a:schemeClr>
                </a:solidFill>
              </a:rPr>
            </a:br>
            <a:r>
              <a:rPr lang="de-DE" sz="2400" b="1" dirty="0">
                <a:solidFill>
                  <a:schemeClr val="accent6">
                    <a:lumMod val="75000"/>
                  </a:schemeClr>
                </a:solidFill>
              </a:rPr>
              <a:t>für immer mit uns zu leben (Joh 17,24).</a:t>
            </a:r>
          </a:p>
          <a:p>
            <a:pPr algn="ctr"/>
            <a:endParaRPr lang="de-DE" sz="1050" b="1" dirty="0">
              <a:solidFill>
                <a:schemeClr val="accent6">
                  <a:lumMod val="75000"/>
                </a:schemeClr>
              </a:solidFill>
            </a:endParaRPr>
          </a:p>
          <a:p>
            <a:pPr algn="ctr"/>
            <a:r>
              <a:rPr lang="de-DE" sz="2400" dirty="0">
                <a:solidFill>
                  <a:schemeClr val="accent6">
                    <a:lumMod val="75000"/>
                  </a:schemeClr>
                </a:solidFill>
              </a:rPr>
              <a:t> </a:t>
            </a:r>
            <a:r>
              <a:rPr lang="de-DE" sz="2400" b="1" dirty="0">
                <a:solidFill>
                  <a:schemeClr val="accent6">
                    <a:lumMod val="75000"/>
                  </a:schemeClr>
                </a:solidFill>
              </a:rPr>
              <a:t>Ist das auch dein größter Wunsch?</a:t>
            </a:r>
            <a:endParaRPr lang="de-DE" sz="2400" dirty="0">
              <a:solidFill>
                <a:schemeClr val="accent6">
                  <a:lumMod val="75000"/>
                </a:schemeClr>
              </a:solidFill>
            </a:endParaRPr>
          </a:p>
        </p:txBody>
      </p:sp>
    </p:spTree>
    <p:extLst>
      <p:ext uri="{BB962C8B-B14F-4D97-AF65-F5344CB8AC3E}">
        <p14:creationId xmlns:p14="http://schemas.microsoft.com/office/powerpoint/2010/main" val="182344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5988625-5BE6-578E-B04F-5E89DAD4360B}"/>
              </a:ext>
            </a:extLst>
          </p:cNvPr>
          <p:cNvSpPr txBox="1"/>
          <p:nvPr/>
        </p:nvSpPr>
        <p:spPr>
          <a:xfrm>
            <a:off x="517359" y="1494340"/>
            <a:ext cx="11674642" cy="4832092"/>
          </a:xfrm>
          <a:prstGeom prst="rect">
            <a:avLst/>
          </a:prstGeom>
          <a:noFill/>
        </p:spPr>
        <p:txBody>
          <a:bodyPr wrap="square">
            <a:spAutoFit/>
          </a:bodyPr>
          <a:lstStyle/>
          <a:p>
            <a:pPr>
              <a:spcBef>
                <a:spcPts val="600"/>
              </a:spcBef>
            </a:pPr>
            <a:r>
              <a:rPr lang="en" sz="2800" b="1" dirty="0">
                <a:latin typeface="Constantia" panose="02030602050306030303" pitchFamily="18" charset="0"/>
              </a:rPr>
              <a:t>“</a:t>
            </a:r>
            <a:r>
              <a:rPr lang="de-DE" sz="2800" b="1" dirty="0">
                <a:latin typeface="Constantia" panose="02030602050306030303" pitchFamily="18" charset="0"/>
              </a:rPr>
              <a:t>Wenn Versuchungen dich bedrängen, wenn Sorge, Ratlosigkeit </a:t>
            </a:r>
            <a:br>
              <a:rPr lang="de-DE" sz="2800" b="1" dirty="0">
                <a:latin typeface="Constantia" panose="02030602050306030303" pitchFamily="18" charset="0"/>
              </a:rPr>
            </a:br>
            <a:r>
              <a:rPr lang="de-DE" sz="2800" b="1" dirty="0">
                <a:latin typeface="Constantia" panose="02030602050306030303" pitchFamily="18" charset="0"/>
              </a:rPr>
              <a:t>und Finsternis deine Seele zu umgeben scheinen, </a:t>
            </a:r>
            <a:br>
              <a:rPr lang="de-DE" sz="2800" b="1" dirty="0">
                <a:latin typeface="Constantia" panose="02030602050306030303" pitchFamily="18" charset="0"/>
              </a:rPr>
            </a:br>
            <a:r>
              <a:rPr lang="de-DE" sz="2800" b="1" dirty="0">
                <a:latin typeface="Constantia" panose="02030602050306030303" pitchFamily="18" charset="0"/>
              </a:rPr>
              <a:t>dann schau auf den Ort, an dem du zuletzt das Licht gesehen hast. </a:t>
            </a:r>
            <a:br>
              <a:rPr lang="de-DE" sz="2800" b="1" dirty="0">
                <a:latin typeface="Constantia" panose="02030602050306030303" pitchFamily="18" charset="0"/>
              </a:rPr>
            </a:br>
            <a:r>
              <a:rPr lang="de-DE" sz="2800" b="1" dirty="0">
                <a:latin typeface="Constantia" panose="02030602050306030303" pitchFamily="18" charset="0"/>
              </a:rPr>
              <a:t>Ruhe in der LIEBE CHRISTI und unter SEINER SCHÜTZENDEN FÜRSORGE. Wenn die Sünde um die Herrschaft im Herzen kämpft, wenn Schuldgefühle die Seele bedrücken und das Gewissen belasten, wenn Unglaube den Verstand vernebelt, dann erinnere dich daran, dass die GNADE CHRISTI ausreicht, um die Sünde zu bezwingen und zu überwinden und um die Finsternis zu vertreiben. Indem wir in die GEMEINSCHAFT mit dem HEILAND eintreten, erleben wir die Atmosphäre des FRIEDENS</a:t>
            </a:r>
            <a:r>
              <a:rPr lang="en" sz="2800" b="1" dirty="0">
                <a:latin typeface="Constantia" panose="02030602050306030303" pitchFamily="18" charset="0"/>
              </a:rPr>
              <a:t>."</a:t>
            </a:r>
          </a:p>
        </p:txBody>
      </p:sp>
      <p:sp>
        <p:nvSpPr>
          <p:cNvPr id="4" name="CuadroTexto 3">
            <a:extLst>
              <a:ext uri="{FF2B5EF4-FFF2-40B4-BE49-F238E27FC236}">
                <a16:creationId xmlns:a16="http://schemas.microsoft.com/office/drawing/2014/main" id="{F109F5B5-FAFD-B5E4-DDAD-C6235185F207}"/>
              </a:ext>
            </a:extLst>
          </p:cNvPr>
          <p:cNvSpPr txBox="1"/>
          <p:nvPr/>
        </p:nvSpPr>
        <p:spPr>
          <a:xfrm>
            <a:off x="3472014" y="6417205"/>
            <a:ext cx="8588441" cy="338554"/>
          </a:xfrm>
          <a:prstGeom prst="rect">
            <a:avLst/>
          </a:prstGeom>
          <a:noFill/>
        </p:spPr>
        <p:txBody>
          <a:bodyPr wrap="none" rtlCol="0">
            <a:spAutoFit/>
          </a:bodyPr>
          <a:lstStyle/>
          <a:p>
            <a:pPr algn="r"/>
            <a:r>
              <a:rPr lang="en" sz="1600" b="1" dirty="0"/>
              <a:t>E. G. White, The Ministry of Healing (In den Fußspuren des großen Arztes), engl. Orig., S. 193</a:t>
            </a:r>
          </a:p>
        </p:txBody>
      </p:sp>
    </p:spTree>
    <p:extLst>
      <p:ext uri="{BB962C8B-B14F-4D97-AF65-F5344CB8AC3E}">
        <p14:creationId xmlns:p14="http://schemas.microsoft.com/office/powerpoint/2010/main" val="122065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4140C38-C2DD-825B-FABE-C03395CADB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2308" y="-1380"/>
            <a:ext cx="9323294" cy="6859380"/>
          </a:xfrm>
          <a:prstGeom prst="rect">
            <a:avLst/>
          </a:prstGeom>
        </p:spPr>
      </p:pic>
      <p:pic>
        <p:nvPicPr>
          <p:cNvPr id="5" name="Grafik 4">
            <a:extLst>
              <a:ext uri="{FF2B5EF4-FFF2-40B4-BE49-F238E27FC236}">
                <a16:creationId xmlns:a16="http://schemas.microsoft.com/office/drawing/2014/main" id="{55C96065-E1A1-3981-1B49-5A16624511BB}"/>
              </a:ext>
            </a:extLst>
          </p:cNvPr>
          <p:cNvPicPr>
            <a:picLocks noChangeAspect="1"/>
          </p:cNvPicPr>
          <p:nvPr/>
        </p:nvPicPr>
        <p:blipFill rotWithShape="1">
          <a:blip r:embed="rId2">
            <a:extLst>
              <a:ext uri="{28A0092B-C50C-407E-A947-70E740481C1C}">
                <a14:useLocalDpi xmlns:a14="http://schemas.microsoft.com/office/drawing/2010/main" val="0"/>
              </a:ext>
            </a:extLst>
          </a:blip>
          <a:srcRect l="89129" t="15733" r="-505" b="33922"/>
          <a:stretch/>
        </p:blipFill>
        <p:spPr>
          <a:xfrm>
            <a:off x="10690971" y="-1379"/>
            <a:ext cx="1605303" cy="6859379"/>
          </a:xfrm>
          <a:prstGeom prst="rect">
            <a:avLst/>
          </a:prstGeom>
        </p:spPr>
      </p:pic>
      <p:pic>
        <p:nvPicPr>
          <p:cNvPr id="6" name="Grafik 5">
            <a:extLst>
              <a:ext uri="{FF2B5EF4-FFF2-40B4-BE49-F238E27FC236}">
                <a16:creationId xmlns:a16="http://schemas.microsoft.com/office/drawing/2014/main" id="{B081E113-FD9F-2A15-3E95-9C76CABB88CD}"/>
              </a:ext>
            </a:extLst>
          </p:cNvPr>
          <p:cNvPicPr>
            <a:picLocks noChangeAspect="1"/>
          </p:cNvPicPr>
          <p:nvPr/>
        </p:nvPicPr>
        <p:blipFill rotWithShape="1">
          <a:blip r:embed="rId2">
            <a:extLst>
              <a:ext uri="{28A0092B-C50C-407E-A947-70E740481C1C}">
                <a14:useLocalDpi xmlns:a14="http://schemas.microsoft.com/office/drawing/2010/main" val="0"/>
              </a:ext>
            </a:extLst>
          </a:blip>
          <a:srcRect l="89129" t="15733" r="-505" b="33922"/>
          <a:stretch/>
        </p:blipFill>
        <p:spPr>
          <a:xfrm flipH="1">
            <a:off x="-66677" y="0"/>
            <a:ext cx="1501029" cy="6859379"/>
          </a:xfrm>
          <a:prstGeom prst="rect">
            <a:avLst/>
          </a:prstGeom>
        </p:spPr>
      </p:pic>
      <p:sp>
        <p:nvSpPr>
          <p:cNvPr id="8" name="CuadroTexto 1">
            <a:extLst>
              <a:ext uri="{FF2B5EF4-FFF2-40B4-BE49-F238E27FC236}">
                <a16:creationId xmlns:a16="http://schemas.microsoft.com/office/drawing/2014/main" id="{59000197-99AE-D448-DF58-3675E36FF5BB}"/>
              </a:ext>
            </a:extLst>
          </p:cNvPr>
          <p:cNvSpPr txBox="1"/>
          <p:nvPr/>
        </p:nvSpPr>
        <p:spPr>
          <a:xfrm>
            <a:off x="2045368" y="5570621"/>
            <a:ext cx="9737557" cy="1015663"/>
          </a:xfrm>
          <a:prstGeom prst="rect">
            <a:avLst/>
          </a:prstGeom>
          <a:ln w="57150">
            <a:solidFill>
              <a:srgbClr val="A42511"/>
            </a:solidFill>
          </a:ln>
          <a:scene3d>
            <a:camera prst="orthographicFront"/>
            <a:lightRig rig="threePt" dir="t"/>
          </a:scene3d>
          <a:sp3d>
            <a:bevelT prst="relaxedInset"/>
          </a:sp3d>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s-ES" sz="2000" b="1" dirty="0">
                <a:effectLst>
                  <a:outerShdw blurRad="38100" dist="38100" dir="2700000" algn="tl">
                    <a:srgbClr val="000000">
                      <a:alpha val="43137"/>
                    </a:srgbClr>
                  </a:outerShdw>
                </a:effectLst>
                <a:latin typeface="Candara" panose="020E0502030303020204" pitchFamily="34" charset="0"/>
              </a:rPr>
              <a:t>“</a:t>
            </a:r>
            <a:r>
              <a:rPr lang="de-DE" sz="2000" b="1" dirty="0">
                <a:effectLst>
                  <a:outerShdw blurRad="38100" dist="38100" dir="2700000" algn="tl">
                    <a:srgbClr val="000000">
                      <a:alpha val="43137"/>
                    </a:srgbClr>
                  </a:outerShdw>
                </a:effectLst>
                <a:latin typeface="Candara" panose="020E0502030303020204" pitchFamily="34" charset="0"/>
              </a:rPr>
              <a:t>Und es entbrannte ein Kampf im Himmel: MICHAEL und Seine Engel kämpften </a:t>
            </a:r>
            <a:br>
              <a:rPr lang="de-DE" sz="2000" b="1" dirty="0">
                <a:effectLst>
                  <a:outerShdw blurRad="38100" dist="38100" dir="2700000" algn="tl">
                    <a:srgbClr val="000000">
                      <a:alpha val="43137"/>
                    </a:srgbClr>
                  </a:outerShdw>
                </a:effectLst>
                <a:latin typeface="Candara" panose="020E0502030303020204" pitchFamily="34" charset="0"/>
              </a:rPr>
            </a:br>
            <a:r>
              <a:rPr lang="de-DE" sz="2000" b="1" dirty="0">
                <a:effectLst>
                  <a:outerShdw blurRad="38100" dist="38100" dir="2700000" algn="tl">
                    <a:srgbClr val="000000">
                      <a:alpha val="43137"/>
                    </a:srgbClr>
                  </a:outerShdw>
                </a:effectLst>
                <a:latin typeface="Candara" panose="020E0502030303020204" pitchFamily="34" charset="0"/>
              </a:rPr>
              <a:t>gegen den Drachen. Und der Drache kämpfte und seine Engel und er siegte nicht </a:t>
            </a:r>
            <a:br>
              <a:rPr lang="de-DE" sz="2000" b="1" dirty="0">
                <a:effectLst>
                  <a:outerShdw blurRad="38100" dist="38100" dir="2700000" algn="tl">
                    <a:srgbClr val="000000">
                      <a:alpha val="43137"/>
                    </a:srgbClr>
                  </a:outerShdw>
                </a:effectLst>
                <a:latin typeface="Candara" panose="020E0502030303020204" pitchFamily="34" charset="0"/>
              </a:rPr>
            </a:br>
            <a:r>
              <a:rPr lang="de-DE" sz="2000" b="1" dirty="0">
                <a:effectLst>
                  <a:outerShdw blurRad="38100" dist="38100" dir="2700000" algn="tl">
                    <a:srgbClr val="000000">
                      <a:alpha val="43137"/>
                    </a:srgbClr>
                  </a:outerShdw>
                </a:effectLst>
                <a:latin typeface="Candara" panose="020E0502030303020204" pitchFamily="34" charset="0"/>
              </a:rPr>
              <a:t>und ihre Stätte wurde nicht mehr gefunden im Himmel.</a:t>
            </a:r>
            <a:r>
              <a:rPr lang="es-ES" sz="2000" b="1" dirty="0">
                <a:effectLst>
                  <a:outerShdw blurRad="38100" dist="38100" dir="2700000" algn="tl">
                    <a:srgbClr val="000000">
                      <a:alpha val="43137"/>
                    </a:srgbClr>
                  </a:outerShdw>
                </a:effectLst>
                <a:latin typeface="Candara" panose="020E0502030303020204" pitchFamily="34" charset="0"/>
              </a:rPr>
              <a:t>” </a:t>
            </a:r>
            <a:r>
              <a:rPr lang="es-ES" b="1" dirty="0">
                <a:effectLst>
                  <a:outerShdw blurRad="38100" dist="38100" dir="2700000" algn="tl">
                    <a:srgbClr val="000000">
                      <a:alpha val="43137"/>
                    </a:srgbClr>
                  </a:outerShdw>
                </a:effectLst>
                <a:latin typeface="Candara" panose="020E0502030303020204" pitchFamily="34" charset="0"/>
              </a:rPr>
              <a:t>(Offenbaruung 12:7, 8)</a:t>
            </a:r>
            <a:endParaRPr lang="es-ES" sz="2000" b="1" dirty="0">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392476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Imagen 4" descr="Un grupo de personas sentadas en una sala&#10;&#10;Descripción generada automáticamente con confianza media">
            <a:extLst>
              <a:ext uri="{FF2B5EF4-FFF2-40B4-BE49-F238E27FC236}">
                <a16:creationId xmlns:a16="http://schemas.microsoft.com/office/drawing/2014/main" id="{07608555-C505-07BE-B376-69F17DCBEA6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33937" y="184935"/>
            <a:ext cx="4516362" cy="5402245"/>
          </a:xfrm>
          <a:prstGeom prst="round2DiagRect">
            <a:avLst>
              <a:gd name="adj1" fmla="val 16667"/>
              <a:gd name="adj2" fmla="val 0"/>
            </a:avLst>
          </a:prstGeom>
          <a:ln w="38100" cap="sq">
            <a:solidFill>
              <a:srgbClr val="C00000"/>
            </a:solidFill>
            <a:miter lim="800000"/>
          </a:ln>
          <a:effectLst>
            <a:outerShdw blurRad="254000" algn="tl" rotWithShape="0">
              <a:srgbClr val="000000">
                <a:alpha val="43000"/>
              </a:srgbClr>
            </a:outerShdw>
          </a:effectLst>
        </p:spPr>
      </p:pic>
      <p:pic>
        <p:nvPicPr>
          <p:cNvPr id="11" name="Imagen 10" descr="Un grupo de personas sentadas alrededor de una mesa&#10;&#10;Descripción generada automáticamente">
            <a:extLst>
              <a:ext uri="{FF2B5EF4-FFF2-40B4-BE49-F238E27FC236}">
                <a16:creationId xmlns:a16="http://schemas.microsoft.com/office/drawing/2014/main" id="{37C3B44F-3B03-2D12-3B28-0C020BDA10A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046237" y="184935"/>
            <a:ext cx="5547067" cy="5472752"/>
          </a:xfrm>
          <a:prstGeom prst="round2DiagRect">
            <a:avLst>
              <a:gd name="adj1" fmla="val 0"/>
              <a:gd name="adj2" fmla="val 13490"/>
            </a:avLst>
          </a:prstGeom>
          <a:ln w="38100" cap="sq">
            <a:solidFill>
              <a:schemeClr val="accent1"/>
            </a:solidFill>
            <a:miter lim="800000"/>
          </a:ln>
          <a:effectLst>
            <a:outerShdw blurRad="254000" algn="tl" rotWithShape="0">
              <a:srgbClr val="000000">
                <a:alpha val="43000"/>
              </a:srgbClr>
            </a:outerShdw>
          </a:effectLst>
        </p:spPr>
      </p:pic>
      <p:sp>
        <p:nvSpPr>
          <p:cNvPr id="6" name="CuadroTexto 5">
            <a:extLst>
              <a:ext uri="{FF2B5EF4-FFF2-40B4-BE49-F238E27FC236}">
                <a16:creationId xmlns:a16="http://schemas.microsoft.com/office/drawing/2014/main" id="{6C1212E6-0C9E-4600-BFB8-B499C06351CB}"/>
              </a:ext>
            </a:extLst>
          </p:cNvPr>
          <p:cNvSpPr txBox="1"/>
          <p:nvPr/>
        </p:nvSpPr>
        <p:spPr>
          <a:xfrm>
            <a:off x="0" y="5780513"/>
            <a:ext cx="12120322" cy="892552"/>
          </a:xfrm>
          <a:prstGeom prst="rect">
            <a:avLst/>
          </a:prstGeom>
          <a:noFill/>
        </p:spPr>
        <p:txBody>
          <a:bodyPr wrap="square">
            <a:spAutoFit/>
          </a:bodyPr>
          <a:lstStyle/>
          <a:p>
            <a:pPr algn="ctr"/>
            <a:r>
              <a:rPr lang="de-DE" sz="2600" b="1" dirty="0"/>
              <a:t>Auf dem Spiel stand die Regierung Gottes selbst, die Loyalität der Engel und der ungefallenen Welten.</a:t>
            </a:r>
            <a:r>
              <a:rPr lang="de-DE" sz="2600" dirty="0"/>
              <a:t> </a:t>
            </a:r>
            <a:r>
              <a:rPr lang="de-DE" sz="2600" b="1" dirty="0"/>
              <a:t>Heute stehen Ihre und meine Loyalität auf dem Spiel.</a:t>
            </a:r>
            <a:endParaRPr lang="de-DE" sz="2600" dirty="0"/>
          </a:p>
        </p:txBody>
      </p:sp>
    </p:spTree>
    <p:extLst>
      <p:ext uri="{BB962C8B-B14F-4D97-AF65-F5344CB8AC3E}">
        <p14:creationId xmlns:p14="http://schemas.microsoft.com/office/powerpoint/2010/main" val="296171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800" decel="100000"/>
                                        <p:tgtEl>
                                          <p:spTgt spid="11"/>
                                        </p:tgtEl>
                                      </p:cBhvr>
                                    </p:animEffect>
                                    <p:anim calcmode="lin" valueType="num">
                                      <p:cBhvr>
                                        <p:cTn id="8" dur="800" decel="100000" fill="hold"/>
                                        <p:tgtEl>
                                          <p:spTgt spid="11"/>
                                        </p:tgtEl>
                                        <p:attrNameLst>
                                          <p:attrName>style.rotation</p:attrName>
                                        </p:attrNameLst>
                                      </p:cBhvr>
                                      <p:tavLst>
                                        <p:tav tm="0">
                                          <p:val>
                                            <p:fltVal val="-90"/>
                                          </p:val>
                                        </p:tav>
                                        <p:tav tm="100000">
                                          <p:val>
                                            <p:fltVal val="0"/>
                                          </p:val>
                                        </p:tav>
                                      </p:tavLst>
                                    </p:anim>
                                    <p:anim calcmode="lin" valueType="num">
                                      <p:cBhvr>
                                        <p:cTn id="9" dur="800" decel="100000" fill="hold"/>
                                        <p:tgtEl>
                                          <p:spTgt spid="11"/>
                                        </p:tgtEl>
                                        <p:attrNameLst>
                                          <p:attrName>ppt_x</p:attrName>
                                        </p:attrNameLst>
                                      </p:cBhvr>
                                      <p:tavLst>
                                        <p:tav tm="0">
                                          <p:val>
                                            <p:strVal val="#ppt_x+0.4"/>
                                          </p:val>
                                        </p:tav>
                                        <p:tav tm="100000">
                                          <p:val>
                                            <p:strVal val="#ppt_x-0.05"/>
                                          </p:val>
                                        </p:tav>
                                      </p:tavLst>
                                    </p:anim>
                                    <p:anim calcmode="lin" valueType="num">
                                      <p:cBhvr>
                                        <p:cTn id="10" dur="800" decel="100000" fill="hold"/>
                                        <p:tgtEl>
                                          <p:spTgt spid="1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800" decel="100000"/>
                                        <p:tgtEl>
                                          <p:spTgt spid="5"/>
                                        </p:tgtEl>
                                      </p:cBhvr>
                                    </p:animEffect>
                                    <p:anim calcmode="lin" valueType="num">
                                      <p:cBhvr>
                                        <p:cTn id="16" dur="800" decel="100000" fill="hold"/>
                                        <p:tgtEl>
                                          <p:spTgt spid="5"/>
                                        </p:tgtEl>
                                        <p:attrNameLst>
                                          <p:attrName>style.rotation</p:attrName>
                                        </p:attrNameLst>
                                      </p:cBhvr>
                                      <p:tavLst>
                                        <p:tav tm="0">
                                          <p:val>
                                            <p:fltVal val="-90"/>
                                          </p:val>
                                        </p:tav>
                                        <p:tav tm="100000">
                                          <p:val>
                                            <p:fltVal val="0"/>
                                          </p:val>
                                        </p:tav>
                                      </p:tavLst>
                                    </p:anim>
                                    <p:anim calcmode="lin" valueType="num">
                                      <p:cBhvr>
                                        <p:cTn id="17" dur="800" decel="100000" fill="hold"/>
                                        <p:tgtEl>
                                          <p:spTgt spid="5"/>
                                        </p:tgtEl>
                                        <p:attrNameLst>
                                          <p:attrName>ppt_x</p:attrName>
                                        </p:attrNameLst>
                                      </p:cBhvr>
                                      <p:tavLst>
                                        <p:tav tm="0">
                                          <p:val>
                                            <p:strVal val="#ppt_x+0.4"/>
                                          </p:val>
                                        </p:tav>
                                        <p:tav tm="100000">
                                          <p:val>
                                            <p:strVal val="#ppt_x-0.05"/>
                                          </p:val>
                                        </p:tav>
                                      </p:tavLst>
                                    </p:anim>
                                    <p:anim calcmode="lin" valueType="num">
                                      <p:cBhvr>
                                        <p:cTn id="18" dur="800" decel="100000" fill="hold"/>
                                        <p:tgtEl>
                                          <p:spTgt spid="5"/>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D5B1528-CF34-F35C-0C5B-1E87D36C56A4}"/>
              </a:ext>
            </a:extLst>
          </p:cNvPr>
          <p:cNvSpPr txBox="1"/>
          <p:nvPr/>
        </p:nvSpPr>
        <p:spPr>
          <a:xfrm>
            <a:off x="205628" y="107934"/>
            <a:ext cx="5890372" cy="2308324"/>
          </a:xfrm>
          <a:prstGeom prst="rect">
            <a:avLst/>
          </a:prstGeom>
          <a:noFill/>
        </p:spPr>
        <p:txBody>
          <a:bodyPr wrap="square" rtlCol="0">
            <a:spAutoFit/>
          </a:bodyPr>
          <a:lstStyle/>
          <a:p>
            <a:pPr algn="ctr"/>
            <a:r>
              <a:rPr lang="de-DE" sz="2400" b="1" dirty="0"/>
              <a:t>Wir leben inmitten eines Konflikts </a:t>
            </a:r>
            <a:br>
              <a:rPr lang="de-DE" sz="2400" b="1" dirty="0"/>
            </a:br>
            <a:r>
              <a:rPr lang="de-DE" sz="2400" b="1" dirty="0"/>
              <a:t>von galaktischen Dimensionen.</a:t>
            </a:r>
            <a:r>
              <a:rPr lang="de-DE" sz="2400" dirty="0"/>
              <a:t> </a:t>
            </a:r>
          </a:p>
          <a:p>
            <a:pPr algn="ctr"/>
            <a:r>
              <a:rPr lang="de-DE" sz="2400" b="1" dirty="0"/>
              <a:t>Auch wenn wir uns dessen nicht bewusst sind oder nicht glauben, </a:t>
            </a:r>
            <a:br>
              <a:rPr lang="de-DE" sz="2400" b="1" dirty="0"/>
            </a:br>
            <a:r>
              <a:rPr lang="de-DE" sz="2400" b="1" dirty="0"/>
              <a:t>dass dies möglich ist, </a:t>
            </a:r>
            <a:br>
              <a:rPr lang="de-DE" sz="2400" b="1" dirty="0"/>
            </a:br>
            <a:r>
              <a:rPr lang="de-DE" sz="2400" b="1" dirty="0"/>
              <a:t>ist der Konflikt real.</a:t>
            </a:r>
            <a:endParaRPr lang="de-DE" sz="2400" dirty="0"/>
          </a:p>
        </p:txBody>
      </p:sp>
      <p:pic>
        <p:nvPicPr>
          <p:cNvPr id="13" name="Imagen 12" descr="Imagen que contiene persona, hombre, sostener, agua&#10;&#10;Descripción generada automáticamente">
            <a:extLst>
              <a:ext uri="{FF2B5EF4-FFF2-40B4-BE49-F238E27FC236}">
                <a16:creationId xmlns:a16="http://schemas.microsoft.com/office/drawing/2014/main" id="{7A8E152C-91E3-14AC-38A4-3DF54B87AE6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05628" y="1875553"/>
            <a:ext cx="4607004" cy="4874513"/>
          </a:xfrm>
          <a:prstGeom prst="rect">
            <a:avLst/>
          </a:prstGeom>
          <a:effectLst>
            <a:softEdge rad="635000"/>
          </a:effectLst>
        </p:spPr>
      </p:pic>
      <p:pic>
        <p:nvPicPr>
          <p:cNvPr id="15" name="Imagen 14" descr="Patrón de fondo&#10;&#10;Descripción generada automáticamente con confianza media">
            <a:extLst>
              <a:ext uri="{FF2B5EF4-FFF2-40B4-BE49-F238E27FC236}">
                <a16:creationId xmlns:a16="http://schemas.microsoft.com/office/drawing/2014/main" id="{DFA31102-389C-E6C8-9A61-D01F7036321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39063" y="0"/>
            <a:ext cx="6452937" cy="4746404"/>
          </a:xfrm>
          <a:prstGeom prst="rect">
            <a:avLst/>
          </a:prstGeom>
          <a:effectLst>
            <a:softEdge rad="317500"/>
          </a:effectLst>
        </p:spPr>
      </p:pic>
      <p:sp>
        <p:nvSpPr>
          <p:cNvPr id="8" name="CuadroTexto 7">
            <a:extLst>
              <a:ext uri="{FF2B5EF4-FFF2-40B4-BE49-F238E27FC236}">
                <a16:creationId xmlns:a16="http://schemas.microsoft.com/office/drawing/2014/main" id="{F25FFDAE-F5D7-B288-E267-2F2C9B80FF02}"/>
              </a:ext>
            </a:extLst>
          </p:cNvPr>
          <p:cNvSpPr txBox="1"/>
          <p:nvPr/>
        </p:nvSpPr>
        <p:spPr>
          <a:xfrm>
            <a:off x="4235117" y="4441743"/>
            <a:ext cx="7956884" cy="2246769"/>
          </a:xfrm>
          <a:prstGeom prst="rect">
            <a:avLst/>
          </a:prstGeom>
          <a:noFill/>
        </p:spPr>
        <p:txBody>
          <a:bodyPr wrap="square">
            <a:spAutoFit/>
          </a:bodyPr>
          <a:lstStyle/>
          <a:p>
            <a:pPr algn="ctr"/>
            <a:r>
              <a:rPr lang="de-DE" sz="2800" b="1" dirty="0"/>
              <a:t>Die widerstreitenden Kräfte </a:t>
            </a:r>
            <a:br>
              <a:rPr lang="de-DE" sz="2800" b="1" dirty="0"/>
            </a:br>
            <a:r>
              <a:rPr lang="de-DE" sz="2800" b="1" dirty="0"/>
              <a:t>sind geistig und für uns unsichtbar </a:t>
            </a:r>
            <a:br>
              <a:rPr lang="de-DE" sz="2800" b="1" dirty="0"/>
            </a:br>
            <a:r>
              <a:rPr lang="de-DE" sz="2800" b="1" dirty="0"/>
              <a:t>(</a:t>
            </a:r>
            <a:r>
              <a:rPr lang="de-DE" sz="2800" b="1" dirty="0" err="1"/>
              <a:t>Eph</a:t>
            </a:r>
            <a:r>
              <a:rPr lang="de-DE" sz="2800" b="1" dirty="0"/>
              <a:t> 6,12).</a:t>
            </a:r>
            <a:r>
              <a:rPr lang="de-DE" sz="2800" dirty="0"/>
              <a:t> </a:t>
            </a:r>
            <a:br>
              <a:rPr lang="de-DE" sz="2800" dirty="0"/>
            </a:br>
            <a:r>
              <a:rPr lang="de-DE" sz="2800" b="1" dirty="0"/>
              <a:t>Aber wir können die Auswirkungen des Krieges spüren.</a:t>
            </a:r>
            <a:r>
              <a:rPr lang="de-DE" sz="2800" dirty="0"/>
              <a:t> </a:t>
            </a:r>
            <a:r>
              <a:rPr lang="de-DE" sz="2800" b="1" dirty="0"/>
              <a:t>Katastrophen, Unmoral, Tod...</a:t>
            </a:r>
            <a:endParaRPr lang="de-DE" sz="2800" dirty="0"/>
          </a:p>
        </p:txBody>
      </p:sp>
    </p:spTree>
    <p:extLst>
      <p:ext uri="{BB962C8B-B14F-4D97-AF65-F5344CB8AC3E}">
        <p14:creationId xmlns:p14="http://schemas.microsoft.com/office/powerpoint/2010/main" val="147843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800" decel="100000"/>
                                        <p:tgtEl>
                                          <p:spTgt spid="13"/>
                                        </p:tgtEl>
                                      </p:cBhvr>
                                    </p:animEffect>
                                    <p:anim calcmode="lin" valueType="num">
                                      <p:cBhvr>
                                        <p:cTn id="8" dur="800" decel="100000" fill="hold"/>
                                        <p:tgtEl>
                                          <p:spTgt spid="13"/>
                                        </p:tgtEl>
                                        <p:attrNameLst>
                                          <p:attrName>style.rotation</p:attrName>
                                        </p:attrNameLst>
                                      </p:cBhvr>
                                      <p:tavLst>
                                        <p:tav tm="0">
                                          <p:val>
                                            <p:fltVal val="-90"/>
                                          </p:val>
                                        </p:tav>
                                        <p:tav tm="100000">
                                          <p:val>
                                            <p:fltVal val="0"/>
                                          </p:val>
                                        </p:tav>
                                      </p:tavLst>
                                    </p:anim>
                                    <p:anim calcmode="lin" valueType="num">
                                      <p:cBhvr>
                                        <p:cTn id="9" dur="800" decel="100000" fill="hold"/>
                                        <p:tgtEl>
                                          <p:spTgt spid="13"/>
                                        </p:tgtEl>
                                        <p:attrNameLst>
                                          <p:attrName>ppt_x</p:attrName>
                                        </p:attrNameLst>
                                      </p:cBhvr>
                                      <p:tavLst>
                                        <p:tav tm="0">
                                          <p:val>
                                            <p:strVal val="#ppt_x+0.4"/>
                                          </p:val>
                                        </p:tav>
                                        <p:tav tm="100000">
                                          <p:val>
                                            <p:strVal val="#ppt_x-0.05"/>
                                          </p:val>
                                        </p:tav>
                                      </p:tavLst>
                                    </p:anim>
                                    <p:anim calcmode="lin" valueType="num">
                                      <p:cBhvr>
                                        <p:cTn id="10" dur="800" decel="100000" fill="hold"/>
                                        <p:tgtEl>
                                          <p:spTgt spid="1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30"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800" decel="100000"/>
                                        <p:tgtEl>
                                          <p:spTgt spid="15"/>
                                        </p:tgtEl>
                                      </p:cBhvr>
                                    </p:animEffect>
                                    <p:anim calcmode="lin" valueType="num">
                                      <p:cBhvr>
                                        <p:cTn id="22" dur="800" decel="100000" fill="hold"/>
                                        <p:tgtEl>
                                          <p:spTgt spid="15"/>
                                        </p:tgtEl>
                                        <p:attrNameLst>
                                          <p:attrName>style.rotation</p:attrName>
                                        </p:attrNameLst>
                                      </p:cBhvr>
                                      <p:tavLst>
                                        <p:tav tm="0">
                                          <p:val>
                                            <p:fltVal val="-90"/>
                                          </p:val>
                                        </p:tav>
                                        <p:tav tm="100000">
                                          <p:val>
                                            <p:fltVal val="0"/>
                                          </p:val>
                                        </p:tav>
                                      </p:tavLst>
                                    </p:anim>
                                    <p:anim calcmode="lin" valueType="num">
                                      <p:cBhvr>
                                        <p:cTn id="23" dur="800" decel="100000" fill="hold"/>
                                        <p:tgtEl>
                                          <p:spTgt spid="15"/>
                                        </p:tgtEl>
                                        <p:attrNameLst>
                                          <p:attrName>ppt_x</p:attrName>
                                        </p:attrNameLst>
                                      </p:cBhvr>
                                      <p:tavLst>
                                        <p:tav tm="0">
                                          <p:val>
                                            <p:strVal val="#ppt_x+0.4"/>
                                          </p:val>
                                        </p:tav>
                                        <p:tav tm="100000">
                                          <p:val>
                                            <p:strVal val="#ppt_x-0.05"/>
                                          </p:val>
                                        </p:tav>
                                      </p:tavLst>
                                    </p:anim>
                                    <p:anim calcmode="lin" valueType="num">
                                      <p:cBhvr>
                                        <p:cTn id="24" dur="800" decel="100000" fill="hold"/>
                                        <p:tgtEl>
                                          <p:spTgt spid="15"/>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5C19675-5A62-6CD9-4EC1-A3687D03D50D}"/>
              </a:ext>
            </a:extLst>
          </p:cNvPr>
          <p:cNvSpPr txBox="1"/>
          <p:nvPr/>
        </p:nvSpPr>
        <p:spPr>
          <a:xfrm>
            <a:off x="4436956" y="3016099"/>
            <a:ext cx="4304677" cy="2554545"/>
          </a:xfrm>
          <a:prstGeom prst="rect">
            <a:avLst/>
          </a:prstGeom>
          <a:noFill/>
        </p:spPr>
        <p:txBody>
          <a:bodyPr wrap="square" rtlCol="0">
            <a:spAutoFit/>
            <a:scene3d>
              <a:camera prst="orthographicFront"/>
              <a:lightRig rig="threePt" dir="t"/>
            </a:scene3d>
            <a:sp3d extrusionH="57150">
              <a:bevelT w="38100" h="38100"/>
            </a:sp3d>
          </a:bodyPr>
          <a:lstStyle/>
          <a:p>
            <a:r>
              <a:rPr lang="de-DE" sz="2400" b="1" dirty="0"/>
              <a:t>Der Beginn des Konflikts</a:t>
            </a:r>
            <a:endParaRPr lang="de-DE" sz="2400" dirty="0"/>
          </a:p>
          <a:p>
            <a:pPr>
              <a:spcBef>
                <a:spcPts val="1200"/>
              </a:spcBef>
            </a:pPr>
            <a:r>
              <a:rPr lang="en" sz="2400" b="1" dirty="0">
                <a:solidFill>
                  <a:srgbClr val="0FD21A"/>
                </a:solidFill>
                <a:effectLst>
                  <a:reflection blurRad="6350" stA="55000" endA="300" endPos="45500" dir="5400000" sy="-100000" algn="bl" rotWithShape="0"/>
                </a:effectLst>
                <a:latin typeface="Candara" panose="020E0502030303020204" pitchFamily="34" charset="0"/>
              </a:rPr>
              <a:t>Rebellion im Himmel</a:t>
            </a:r>
          </a:p>
          <a:p>
            <a:pPr>
              <a:spcBef>
                <a:spcPts val="1200"/>
              </a:spcBef>
            </a:pPr>
            <a:r>
              <a:rPr lang="en" sz="2400" b="1" dirty="0">
                <a:solidFill>
                  <a:srgbClr val="0791C1"/>
                </a:solidFill>
                <a:effectLst>
                  <a:reflection blurRad="6350" stA="55000" endA="300" endPos="45500" dir="5400000" sy="-100000" algn="bl" rotWithShape="0"/>
                </a:effectLst>
                <a:latin typeface="Candara" panose="020E0502030303020204" pitchFamily="34" charset="0"/>
              </a:rPr>
              <a:t>Rebellion auf der Erde</a:t>
            </a:r>
          </a:p>
          <a:p>
            <a:pPr>
              <a:spcBef>
                <a:spcPts val="1200"/>
              </a:spcBef>
            </a:pPr>
            <a:r>
              <a:rPr lang="en" sz="2400" b="1" dirty="0">
                <a:solidFill>
                  <a:srgbClr val="CC0D83"/>
                </a:solidFill>
                <a:effectLst>
                  <a:reflection blurRad="6350" stA="55000" endA="300" endPos="45500" dir="5400000" sy="-100000" algn="bl" rotWithShape="0"/>
                </a:effectLst>
                <a:latin typeface="Candara" panose="020E0502030303020204" pitchFamily="34" charset="0"/>
              </a:rPr>
              <a:t>Die Liebe zählt</a:t>
            </a:r>
          </a:p>
          <a:p>
            <a:pPr>
              <a:spcBef>
                <a:spcPts val="1200"/>
              </a:spcBef>
            </a:pPr>
            <a:r>
              <a:rPr lang="en" sz="2400" b="1" dirty="0">
                <a:solidFill>
                  <a:srgbClr val="6106B1"/>
                </a:solidFill>
                <a:effectLst>
                  <a:reflection blurRad="6350" stA="55000" endA="300" endPos="45500" dir="5400000" sy="-100000" algn="bl" rotWithShape="0"/>
                </a:effectLst>
                <a:latin typeface="Candara" panose="020E0502030303020204" pitchFamily="34" charset="0"/>
              </a:rPr>
              <a:t>Der Konflikt heute</a:t>
            </a:r>
          </a:p>
        </p:txBody>
      </p:sp>
      <p:pic>
        <p:nvPicPr>
          <p:cNvPr id="16" name="Imagen 15" descr="Forma, Flecha&#10;&#10;Descripción generada automáticamente">
            <a:extLst>
              <a:ext uri="{FF2B5EF4-FFF2-40B4-BE49-F238E27FC236}">
                <a16:creationId xmlns:a16="http://schemas.microsoft.com/office/drawing/2014/main" id="{D7D77FC2-0C93-1B03-DE30-9CEDA71A4C7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193689" y="3624922"/>
            <a:ext cx="944887" cy="296473"/>
          </a:xfrm>
          <a:prstGeom prst="rect">
            <a:avLst/>
          </a:prstGeom>
          <a:effectLst>
            <a:outerShdw blurRad="50800" dist="38100" dir="8100000" algn="tr" rotWithShape="0">
              <a:prstClr val="black">
                <a:alpha val="40000"/>
              </a:prstClr>
            </a:outerShdw>
            <a:reflection blurRad="6350" stA="50000" endA="300" endPos="55500" dist="50800" dir="5400000" sy="-100000" algn="bl" rotWithShape="0"/>
          </a:effectLst>
        </p:spPr>
      </p:pic>
      <p:pic>
        <p:nvPicPr>
          <p:cNvPr id="19" name="Imagen 18" descr="Forma&#10;&#10;Descripción generada automáticamente">
            <a:extLst>
              <a:ext uri="{FF2B5EF4-FFF2-40B4-BE49-F238E27FC236}">
                <a16:creationId xmlns:a16="http://schemas.microsoft.com/office/drawing/2014/main" id="{370DC1B9-07F9-5F8E-D70F-E4491A554C2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193689" y="4145136"/>
            <a:ext cx="944887" cy="296473"/>
          </a:xfrm>
          <a:prstGeom prst="rect">
            <a:avLst/>
          </a:prstGeom>
          <a:effectLst>
            <a:outerShdw blurRad="50800" dist="38100" dir="8100000" algn="tr" rotWithShape="0">
              <a:prstClr val="black">
                <a:alpha val="40000"/>
              </a:prstClr>
            </a:outerShdw>
            <a:reflection blurRad="6350" stA="50000" endA="300" endPos="55500" dist="50800" dir="5400000" sy="-100000" algn="bl" rotWithShape="0"/>
          </a:effectLst>
        </p:spPr>
      </p:pic>
      <p:pic>
        <p:nvPicPr>
          <p:cNvPr id="20" name="Imagen 19" descr="Forma, Flecha&#10;&#10;Descripción generada automáticamente">
            <a:extLst>
              <a:ext uri="{FF2B5EF4-FFF2-40B4-BE49-F238E27FC236}">
                <a16:creationId xmlns:a16="http://schemas.microsoft.com/office/drawing/2014/main" id="{57F379E1-28E9-497A-2BAA-EDD6A3614F6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193689" y="4665350"/>
            <a:ext cx="944887" cy="296473"/>
          </a:xfrm>
          <a:prstGeom prst="rect">
            <a:avLst/>
          </a:prstGeom>
          <a:effectLst>
            <a:outerShdw blurRad="50800" dist="38100" dir="8100000" algn="tr" rotWithShape="0">
              <a:prstClr val="black">
                <a:alpha val="40000"/>
              </a:prstClr>
            </a:outerShdw>
            <a:reflection blurRad="6350" stA="50000" endA="300" endPos="55500" dist="50800" dir="5400000" sy="-100000" algn="bl" rotWithShape="0"/>
          </a:effectLst>
        </p:spPr>
      </p:pic>
      <p:pic>
        <p:nvPicPr>
          <p:cNvPr id="21" name="Imagen 20" descr="Forma, Flecha&#10;&#10;Descripción generada automáticamente">
            <a:extLst>
              <a:ext uri="{FF2B5EF4-FFF2-40B4-BE49-F238E27FC236}">
                <a16:creationId xmlns:a16="http://schemas.microsoft.com/office/drawing/2014/main" id="{A7F300B8-B88D-079B-5D9C-19B1D01BE7E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193689" y="5185563"/>
            <a:ext cx="944887" cy="296473"/>
          </a:xfrm>
          <a:prstGeom prst="rect">
            <a:avLst/>
          </a:prstGeom>
          <a:effectLst>
            <a:outerShdw blurRad="50800" dist="38100" dir="8100000" algn="tr" rotWithShape="0">
              <a:prstClr val="black">
                <a:alpha val="40000"/>
              </a:prstClr>
            </a:outerShdw>
            <a:reflection blurRad="6350" stA="50000" endA="300" endPos="55500" dist="50800" dir="5400000" sy="-100000" algn="bl" rotWithShape="0"/>
          </a:effectLst>
        </p:spPr>
      </p:pic>
      <p:pic>
        <p:nvPicPr>
          <p:cNvPr id="24" name="Imagen 23" descr="Forma, Flecha&#10;&#10;Descripción generada automáticamente">
            <a:extLst>
              <a:ext uri="{FF2B5EF4-FFF2-40B4-BE49-F238E27FC236}">
                <a16:creationId xmlns:a16="http://schemas.microsoft.com/office/drawing/2014/main" id="{4282E312-213C-11FD-8467-77CE558414C5}"/>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193689" y="3104708"/>
            <a:ext cx="944887" cy="296473"/>
          </a:xfrm>
          <a:prstGeom prst="rect">
            <a:avLst/>
          </a:prstGeom>
          <a:effectLst>
            <a:outerShdw blurRad="50800" dist="38100" dir="8100000" algn="tr" rotWithShape="0">
              <a:prstClr val="black">
                <a:alpha val="40000"/>
              </a:prstClr>
            </a:outerShdw>
            <a:reflection blurRad="6350" stA="50000" endA="300" endPos="55500" dist="50800" dir="5400000" sy="-100000" algn="bl" rotWithShape="0"/>
          </a:effectLst>
        </p:spPr>
      </p:pic>
      <p:sp>
        <p:nvSpPr>
          <p:cNvPr id="4" name="Rechteck 3">
            <a:extLst>
              <a:ext uri="{FF2B5EF4-FFF2-40B4-BE49-F238E27FC236}">
                <a16:creationId xmlns:a16="http://schemas.microsoft.com/office/drawing/2014/main" id="{4DCBBFEB-F806-34FC-40B2-FE86FD788157}"/>
              </a:ext>
            </a:extLst>
          </p:cNvPr>
          <p:cNvSpPr/>
          <p:nvPr/>
        </p:nvSpPr>
        <p:spPr>
          <a:xfrm>
            <a:off x="5657540" y="599913"/>
            <a:ext cx="5091126" cy="120032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de-DE" sz="7200" b="1" spc="700" dirty="0">
                <a:ln/>
                <a:solidFill>
                  <a:srgbClr val="4497BE"/>
                </a:solidFill>
                <a:latin typeface="Candara" panose="020E0502030303020204" pitchFamily="34" charset="0"/>
              </a:rPr>
              <a:t>ÜBER</a:t>
            </a:r>
            <a:endParaRPr lang="de-DE" sz="7200" b="1" cap="none" spc="700" dirty="0">
              <a:ln/>
              <a:solidFill>
                <a:srgbClr val="4497BE"/>
              </a:solidFill>
              <a:effectLst/>
              <a:latin typeface="Candara" panose="020E0502030303020204" pitchFamily="34" charset="0"/>
            </a:endParaRPr>
          </a:p>
        </p:txBody>
      </p:sp>
      <p:sp>
        <p:nvSpPr>
          <p:cNvPr id="7" name="Rechteck 6">
            <a:extLst>
              <a:ext uri="{FF2B5EF4-FFF2-40B4-BE49-F238E27FC236}">
                <a16:creationId xmlns:a16="http://schemas.microsoft.com/office/drawing/2014/main" id="{FAB1DB80-2730-75C9-3C4A-98F955AB197D}"/>
              </a:ext>
            </a:extLst>
          </p:cNvPr>
          <p:cNvSpPr/>
          <p:nvPr/>
        </p:nvSpPr>
        <p:spPr>
          <a:xfrm rot="5400000">
            <a:off x="8683676" y="1522003"/>
            <a:ext cx="3280905" cy="120032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de-DE" sz="7200" b="1" cap="none" spc="700" dirty="0">
                <a:ln/>
                <a:solidFill>
                  <a:schemeClr val="accent4"/>
                </a:solidFill>
                <a:effectLst/>
                <a:latin typeface="Candara" panose="020E0502030303020204" pitchFamily="34" charset="0"/>
              </a:rPr>
              <a:t>blick</a:t>
            </a:r>
          </a:p>
        </p:txBody>
      </p:sp>
      <p:pic>
        <p:nvPicPr>
          <p:cNvPr id="9" name="Grafik 8">
            <a:extLst>
              <a:ext uri="{FF2B5EF4-FFF2-40B4-BE49-F238E27FC236}">
                <a16:creationId xmlns:a16="http://schemas.microsoft.com/office/drawing/2014/main" id="{D62BAFE7-110A-BDCE-3DB3-D032B19D383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5032" y="755007"/>
            <a:ext cx="1354667" cy="902547"/>
          </a:xfrm>
          <a:prstGeom prst="rect">
            <a:avLst/>
          </a:prstGeom>
        </p:spPr>
      </p:pic>
    </p:spTree>
    <p:extLst>
      <p:ext uri="{BB962C8B-B14F-4D97-AF65-F5344CB8AC3E}">
        <p14:creationId xmlns:p14="http://schemas.microsoft.com/office/powerpoint/2010/main" val="428958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ppt_x</p:attrName>
                                        </p:attrNameLst>
                                      </p:cBhvr>
                                      <p:tavLst>
                                        <p:tav tm="0">
                                          <p:val>
                                            <p:strVal val="#ppt_x-#ppt_w/2"/>
                                          </p:val>
                                        </p:tav>
                                        <p:tav tm="100000">
                                          <p:val>
                                            <p:strVal val="#ppt_x"/>
                                          </p:val>
                                        </p:tav>
                                      </p:tavLst>
                                    </p:anim>
                                    <p:anim calcmode="lin" valueType="num">
                                      <p:cBhvr>
                                        <p:cTn id="8" dur="500" fill="hold"/>
                                        <p:tgtEl>
                                          <p:spTgt spid="24"/>
                                        </p:tgtEl>
                                        <p:attrNameLst>
                                          <p:attrName>ppt_y</p:attrName>
                                        </p:attrNameLst>
                                      </p:cBhvr>
                                      <p:tavLst>
                                        <p:tav tm="0">
                                          <p:val>
                                            <p:strVal val="#ppt_y"/>
                                          </p:val>
                                        </p:tav>
                                        <p:tav tm="100000">
                                          <p:val>
                                            <p:strVal val="#ppt_y"/>
                                          </p:val>
                                        </p:tav>
                                      </p:tavLst>
                                    </p:anim>
                                    <p:anim calcmode="lin" valueType="num">
                                      <p:cBhvr>
                                        <p:cTn id="9" dur="500" fill="hold"/>
                                        <p:tgtEl>
                                          <p:spTgt spid="24"/>
                                        </p:tgtEl>
                                        <p:attrNameLst>
                                          <p:attrName>ppt_w</p:attrName>
                                        </p:attrNameLst>
                                      </p:cBhvr>
                                      <p:tavLst>
                                        <p:tav tm="0">
                                          <p:val>
                                            <p:fltVal val="0"/>
                                          </p:val>
                                        </p:tav>
                                        <p:tav tm="100000">
                                          <p:val>
                                            <p:strVal val="#ppt_w"/>
                                          </p:val>
                                        </p:tav>
                                      </p:tavLst>
                                    </p:anim>
                                    <p:anim calcmode="lin" valueType="num">
                                      <p:cBhvr>
                                        <p:cTn id="10" dur="500" fill="hold"/>
                                        <p:tgtEl>
                                          <p:spTgt spid="2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left)">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ppt_x</p:attrName>
                                        </p:attrNameLst>
                                      </p:cBhvr>
                                      <p:tavLst>
                                        <p:tav tm="0">
                                          <p:val>
                                            <p:strVal val="#ppt_x-#ppt_w/2"/>
                                          </p:val>
                                        </p:tav>
                                        <p:tav tm="100000">
                                          <p:val>
                                            <p:strVal val="#ppt_x"/>
                                          </p:val>
                                        </p:tav>
                                      </p:tavLst>
                                    </p:anim>
                                    <p:anim calcmode="lin" valueType="num">
                                      <p:cBhvr>
                                        <p:cTn id="20" dur="500" fill="hold"/>
                                        <p:tgtEl>
                                          <p:spTgt spid="16"/>
                                        </p:tgtEl>
                                        <p:attrNameLst>
                                          <p:attrName>ppt_y</p:attrName>
                                        </p:attrNameLst>
                                      </p:cBhvr>
                                      <p:tavLst>
                                        <p:tav tm="0">
                                          <p:val>
                                            <p:strVal val="#ppt_y"/>
                                          </p:val>
                                        </p:tav>
                                        <p:tav tm="100000">
                                          <p:val>
                                            <p:strVal val="#ppt_y"/>
                                          </p:val>
                                        </p:tav>
                                      </p:tavLst>
                                    </p:anim>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strVal val="#ppt_h"/>
                                          </p:val>
                                        </p:tav>
                                        <p:tav tm="100000">
                                          <p:val>
                                            <p:strVal val="#ppt_h"/>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wipe(left)">
                                      <p:cBhvr>
                                        <p:cTn id="26" dur="500"/>
                                        <p:tgtEl>
                                          <p:spTgt spid="2">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8"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ppt_x</p:attrName>
                                        </p:attrNameLst>
                                      </p:cBhvr>
                                      <p:tavLst>
                                        <p:tav tm="0">
                                          <p:val>
                                            <p:strVal val="#ppt_x-#ppt_w/2"/>
                                          </p:val>
                                        </p:tav>
                                        <p:tav tm="100000">
                                          <p:val>
                                            <p:strVal val="#ppt_x"/>
                                          </p:val>
                                        </p:tav>
                                      </p:tavLst>
                                    </p:anim>
                                    <p:anim calcmode="lin" valueType="num">
                                      <p:cBhvr>
                                        <p:cTn id="32" dur="500" fill="hold"/>
                                        <p:tgtEl>
                                          <p:spTgt spid="19"/>
                                        </p:tgtEl>
                                        <p:attrNameLst>
                                          <p:attrName>ppt_y</p:attrName>
                                        </p:attrNameLst>
                                      </p:cBhvr>
                                      <p:tavLst>
                                        <p:tav tm="0">
                                          <p:val>
                                            <p:strVal val="#ppt_y"/>
                                          </p:val>
                                        </p:tav>
                                        <p:tav tm="100000">
                                          <p:val>
                                            <p:strVal val="#ppt_y"/>
                                          </p:val>
                                        </p:tav>
                                      </p:tavLst>
                                    </p:anim>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strVal val="#ppt_h"/>
                                          </p:val>
                                        </p:tav>
                                        <p:tav tm="100000">
                                          <p:val>
                                            <p:strVal val="#ppt_h"/>
                                          </p:val>
                                        </p:tav>
                                      </p:tavLst>
                                    </p:anim>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
                                            <p:txEl>
                                              <p:pRg st="2" end="2"/>
                                            </p:txEl>
                                          </p:spTgt>
                                        </p:tgtEl>
                                        <p:attrNameLst>
                                          <p:attrName>style.visibility</p:attrName>
                                        </p:attrNameLst>
                                      </p:cBhvr>
                                      <p:to>
                                        <p:strVal val="visible"/>
                                      </p:to>
                                    </p:set>
                                    <p:animEffect transition="in" filter="wipe(left)">
                                      <p:cBhvr>
                                        <p:cTn id="38" dur="500"/>
                                        <p:tgtEl>
                                          <p:spTgt spid="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7" presetClass="entr" presetSubtype="8"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ppt_x</p:attrName>
                                        </p:attrNameLst>
                                      </p:cBhvr>
                                      <p:tavLst>
                                        <p:tav tm="0">
                                          <p:val>
                                            <p:strVal val="#ppt_x-#ppt_w/2"/>
                                          </p:val>
                                        </p:tav>
                                        <p:tav tm="100000">
                                          <p:val>
                                            <p:strVal val="#ppt_x"/>
                                          </p:val>
                                        </p:tav>
                                      </p:tavLst>
                                    </p:anim>
                                    <p:anim calcmode="lin" valueType="num">
                                      <p:cBhvr>
                                        <p:cTn id="44" dur="500" fill="hold"/>
                                        <p:tgtEl>
                                          <p:spTgt spid="20"/>
                                        </p:tgtEl>
                                        <p:attrNameLst>
                                          <p:attrName>ppt_y</p:attrName>
                                        </p:attrNameLst>
                                      </p:cBhvr>
                                      <p:tavLst>
                                        <p:tav tm="0">
                                          <p:val>
                                            <p:strVal val="#ppt_y"/>
                                          </p:val>
                                        </p:tav>
                                        <p:tav tm="100000">
                                          <p:val>
                                            <p:strVal val="#ppt_y"/>
                                          </p:val>
                                        </p:tav>
                                      </p:tavLst>
                                    </p:anim>
                                    <p:anim calcmode="lin" valueType="num">
                                      <p:cBhvr>
                                        <p:cTn id="45" dur="500" fill="hold"/>
                                        <p:tgtEl>
                                          <p:spTgt spid="20"/>
                                        </p:tgtEl>
                                        <p:attrNameLst>
                                          <p:attrName>ppt_w</p:attrName>
                                        </p:attrNameLst>
                                      </p:cBhvr>
                                      <p:tavLst>
                                        <p:tav tm="0">
                                          <p:val>
                                            <p:fltVal val="0"/>
                                          </p:val>
                                        </p:tav>
                                        <p:tav tm="100000">
                                          <p:val>
                                            <p:strVal val="#ppt_w"/>
                                          </p:val>
                                        </p:tav>
                                      </p:tavLst>
                                    </p:anim>
                                    <p:anim calcmode="lin" valueType="num">
                                      <p:cBhvr>
                                        <p:cTn id="46" dur="500" fill="hold"/>
                                        <p:tgtEl>
                                          <p:spTgt spid="20"/>
                                        </p:tgtEl>
                                        <p:attrNameLst>
                                          <p:attrName>ppt_h</p:attrName>
                                        </p:attrNameLst>
                                      </p:cBhvr>
                                      <p:tavLst>
                                        <p:tav tm="0">
                                          <p:val>
                                            <p:strVal val="#ppt_h"/>
                                          </p:val>
                                        </p:tav>
                                        <p:tav tm="100000">
                                          <p:val>
                                            <p:strVal val="#ppt_h"/>
                                          </p:val>
                                        </p:tav>
                                      </p:tavLst>
                                    </p:anim>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2">
                                            <p:txEl>
                                              <p:pRg st="3" end="3"/>
                                            </p:txEl>
                                          </p:spTgt>
                                        </p:tgtEl>
                                        <p:attrNameLst>
                                          <p:attrName>style.visibility</p:attrName>
                                        </p:attrNameLst>
                                      </p:cBhvr>
                                      <p:to>
                                        <p:strVal val="visible"/>
                                      </p:to>
                                    </p:set>
                                    <p:animEffect transition="in" filter="wipe(left)">
                                      <p:cBhvr>
                                        <p:cTn id="50" dur="500"/>
                                        <p:tgtEl>
                                          <p:spTgt spid="2">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7" presetClass="entr" presetSubtype="8"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p:cTn id="55" dur="500" fill="hold"/>
                                        <p:tgtEl>
                                          <p:spTgt spid="21"/>
                                        </p:tgtEl>
                                        <p:attrNameLst>
                                          <p:attrName>ppt_x</p:attrName>
                                        </p:attrNameLst>
                                      </p:cBhvr>
                                      <p:tavLst>
                                        <p:tav tm="0">
                                          <p:val>
                                            <p:strVal val="#ppt_x-#ppt_w/2"/>
                                          </p:val>
                                        </p:tav>
                                        <p:tav tm="100000">
                                          <p:val>
                                            <p:strVal val="#ppt_x"/>
                                          </p:val>
                                        </p:tav>
                                      </p:tavLst>
                                    </p:anim>
                                    <p:anim calcmode="lin" valueType="num">
                                      <p:cBhvr>
                                        <p:cTn id="56" dur="500" fill="hold"/>
                                        <p:tgtEl>
                                          <p:spTgt spid="21"/>
                                        </p:tgtEl>
                                        <p:attrNameLst>
                                          <p:attrName>ppt_y</p:attrName>
                                        </p:attrNameLst>
                                      </p:cBhvr>
                                      <p:tavLst>
                                        <p:tav tm="0">
                                          <p:val>
                                            <p:strVal val="#ppt_y"/>
                                          </p:val>
                                        </p:tav>
                                        <p:tav tm="100000">
                                          <p:val>
                                            <p:strVal val="#ppt_y"/>
                                          </p:val>
                                        </p:tav>
                                      </p:tavLst>
                                    </p:anim>
                                    <p:anim calcmode="lin" valueType="num">
                                      <p:cBhvr>
                                        <p:cTn id="57" dur="500" fill="hold"/>
                                        <p:tgtEl>
                                          <p:spTgt spid="21"/>
                                        </p:tgtEl>
                                        <p:attrNameLst>
                                          <p:attrName>ppt_w</p:attrName>
                                        </p:attrNameLst>
                                      </p:cBhvr>
                                      <p:tavLst>
                                        <p:tav tm="0">
                                          <p:val>
                                            <p:fltVal val="0"/>
                                          </p:val>
                                        </p:tav>
                                        <p:tav tm="100000">
                                          <p:val>
                                            <p:strVal val="#ppt_w"/>
                                          </p:val>
                                        </p:tav>
                                      </p:tavLst>
                                    </p:anim>
                                    <p:anim calcmode="lin" valueType="num">
                                      <p:cBhvr>
                                        <p:cTn id="58" dur="500" fill="hold"/>
                                        <p:tgtEl>
                                          <p:spTgt spid="21"/>
                                        </p:tgtEl>
                                        <p:attrNameLst>
                                          <p:attrName>ppt_h</p:attrName>
                                        </p:attrNameLst>
                                      </p:cBhvr>
                                      <p:tavLst>
                                        <p:tav tm="0">
                                          <p:val>
                                            <p:strVal val="#ppt_h"/>
                                          </p:val>
                                        </p:tav>
                                        <p:tav tm="100000">
                                          <p:val>
                                            <p:strVal val="#ppt_h"/>
                                          </p:val>
                                        </p:tav>
                                      </p:tavLst>
                                    </p:anim>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2">
                                            <p:txEl>
                                              <p:pRg st="4" end="4"/>
                                            </p:txEl>
                                          </p:spTgt>
                                        </p:tgtEl>
                                        <p:attrNameLst>
                                          <p:attrName>style.visibility</p:attrName>
                                        </p:attrNameLst>
                                      </p:cBhvr>
                                      <p:to>
                                        <p:strVal val="visible"/>
                                      </p:to>
                                    </p:set>
                                    <p:animEffect transition="in" filter="wipe(left)">
                                      <p:cBhvr>
                                        <p:cTn id="6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9F69EAD-7015-0DAA-9AE3-7739F9A6D3F3}"/>
              </a:ext>
            </a:extLst>
          </p:cNvPr>
          <p:cNvSpPr txBox="1"/>
          <p:nvPr/>
        </p:nvSpPr>
        <p:spPr>
          <a:xfrm>
            <a:off x="0" y="-5775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 sz="4400" b="1" dirty="0">
                <a:ln/>
                <a:solidFill>
                  <a:schemeClr val="accent3"/>
                </a:solidFill>
                <a:effectLst>
                  <a:outerShdw blurRad="38100" dist="38100" dir="2700000" algn="tl">
                    <a:schemeClr val="bg1">
                      <a:alpha val="43000"/>
                    </a:schemeClr>
                  </a:outerShdw>
                </a:effectLst>
                <a:latin typeface="Candara" panose="020E0502030303020204" pitchFamily="34" charset="0"/>
              </a:rPr>
              <a:t>DER BEGINN DES KONFLIKTS</a:t>
            </a:r>
          </a:p>
        </p:txBody>
      </p:sp>
      <p:sp>
        <p:nvSpPr>
          <p:cNvPr id="4" name="CuadroTexto 3">
            <a:extLst>
              <a:ext uri="{FF2B5EF4-FFF2-40B4-BE49-F238E27FC236}">
                <a16:creationId xmlns:a16="http://schemas.microsoft.com/office/drawing/2014/main" id="{4991F3F2-E990-5C64-C5FE-815F0E7FCCAA}"/>
              </a:ext>
            </a:extLst>
          </p:cNvPr>
          <p:cNvSpPr txBox="1"/>
          <p:nvPr/>
        </p:nvSpPr>
        <p:spPr>
          <a:xfrm>
            <a:off x="2142563" y="564861"/>
            <a:ext cx="7906871" cy="646331"/>
          </a:xfrm>
          <a:prstGeom prst="rect">
            <a:avLst/>
          </a:prstGeom>
          <a:noFill/>
        </p:spPr>
        <p:txBody>
          <a:bodyPr wrap="square">
            <a:spAutoFit/>
          </a:bodyPr>
          <a:lstStyle/>
          <a:p>
            <a:pPr algn="ctr"/>
            <a:r>
              <a:rPr lang="en" b="1" dirty="0">
                <a:solidFill>
                  <a:srgbClr val="FFFF00"/>
                </a:solidFill>
                <a:effectLst>
                  <a:glow rad="127000">
                    <a:srgbClr val="614E82"/>
                  </a:glow>
                </a:effectLst>
                <a:latin typeface="Candara" panose="020E0502030303020204" pitchFamily="34" charset="0"/>
              </a:rPr>
              <a:t>“</a:t>
            </a:r>
            <a:r>
              <a:rPr lang="de-DE" b="1" dirty="0">
                <a:solidFill>
                  <a:srgbClr val="FFFF00"/>
                </a:solidFill>
                <a:effectLst>
                  <a:glow rad="127000">
                    <a:srgbClr val="614E82"/>
                  </a:glow>
                </a:effectLst>
                <a:latin typeface="Candara" panose="020E0502030303020204" pitchFamily="34" charset="0"/>
              </a:rPr>
              <a:t>"Du warst untadelig in deinen Wegen von dem Tag an, an dem du erschaffen wurdest, </a:t>
            </a:r>
            <a:r>
              <a:rPr lang="de-DE" b="1" dirty="0">
                <a:solidFill>
                  <a:srgbClr val="FFC000"/>
                </a:solidFill>
                <a:effectLst>
                  <a:glow rad="127000">
                    <a:srgbClr val="614E82"/>
                  </a:glow>
                </a:effectLst>
                <a:latin typeface="Candara" panose="020E0502030303020204" pitchFamily="34" charset="0"/>
              </a:rPr>
              <a:t>bis das Böse in dir gefunden wurde</a:t>
            </a:r>
            <a:r>
              <a:rPr lang="de-DE" b="1" dirty="0">
                <a:solidFill>
                  <a:srgbClr val="FFFF00"/>
                </a:solidFill>
                <a:effectLst>
                  <a:glow rad="127000">
                    <a:srgbClr val="614E82"/>
                  </a:glow>
                </a:effectLst>
                <a:latin typeface="Candara" panose="020E0502030303020204" pitchFamily="34" charset="0"/>
              </a:rPr>
              <a:t>. </a:t>
            </a:r>
            <a:r>
              <a:rPr lang="en" b="1" dirty="0">
                <a:solidFill>
                  <a:srgbClr val="FFFF00"/>
                </a:solidFill>
                <a:effectLst>
                  <a:glow rad="127000">
                    <a:srgbClr val="614E82"/>
                  </a:glow>
                </a:effectLst>
                <a:latin typeface="Candara" panose="020E0502030303020204" pitchFamily="34" charset="0"/>
              </a:rPr>
              <a:t>” </a:t>
            </a:r>
            <a:r>
              <a:rPr lang="en" sz="1400" b="1" dirty="0">
                <a:solidFill>
                  <a:srgbClr val="FFFF00"/>
                </a:solidFill>
                <a:effectLst>
                  <a:glow rad="127000">
                    <a:srgbClr val="614E82"/>
                  </a:glow>
                </a:effectLst>
                <a:latin typeface="Candara" panose="020E0502030303020204" pitchFamily="34" charset="0"/>
              </a:rPr>
              <a:t>(Hesekiel 28:15)</a:t>
            </a:r>
          </a:p>
        </p:txBody>
      </p:sp>
      <p:sp>
        <p:nvSpPr>
          <p:cNvPr id="5" name="CuadroTexto 4">
            <a:extLst>
              <a:ext uri="{FF2B5EF4-FFF2-40B4-BE49-F238E27FC236}">
                <a16:creationId xmlns:a16="http://schemas.microsoft.com/office/drawing/2014/main" id="{1D1DB1C3-8CEC-9CC4-CD17-2161F46523E0}"/>
              </a:ext>
            </a:extLst>
          </p:cNvPr>
          <p:cNvSpPr txBox="1"/>
          <p:nvPr/>
        </p:nvSpPr>
        <p:spPr>
          <a:xfrm>
            <a:off x="2541069" y="1268942"/>
            <a:ext cx="7288731" cy="1015663"/>
          </a:xfrm>
          <a:prstGeom prst="rect">
            <a:avLst/>
          </a:prstGeom>
          <a:noFill/>
        </p:spPr>
        <p:txBody>
          <a:bodyPr wrap="square" rtlCol="0">
            <a:spAutoFit/>
          </a:bodyPr>
          <a:lstStyle/>
          <a:p>
            <a:r>
              <a:rPr lang="de-DE" sz="2000" b="1" dirty="0"/>
              <a:t>Die Tatsache, dass es in Eden ein Wesen gab, das Eva dazu brachte, Gott zu misstrauen, bedeutet, dass es eine Rebellion gegen Gott gab, bevor die Menschheit existierte (1. Mo 3,1).</a:t>
            </a:r>
            <a:endParaRPr lang="de-DE" sz="2000" dirty="0"/>
          </a:p>
        </p:txBody>
      </p:sp>
      <p:pic>
        <p:nvPicPr>
          <p:cNvPr id="6" name="Imagen 5" descr="Un dibujo de una mujer con una flor en la cabeza&#10;&#10;Descripción generada automáticamente con confianza media">
            <a:extLst>
              <a:ext uri="{FF2B5EF4-FFF2-40B4-BE49-F238E27FC236}">
                <a16:creationId xmlns:a16="http://schemas.microsoft.com/office/drawing/2014/main" id="{A983966D-D8E5-B12B-F884-880C0EE68E3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140"/>
          <a:stretch/>
        </p:blipFill>
        <p:spPr>
          <a:xfrm>
            <a:off x="205048" y="1320001"/>
            <a:ext cx="2235888" cy="1915427"/>
          </a:xfrm>
          <a:prstGeom prst="ellipse">
            <a:avLst/>
          </a:prstGeom>
          <a:ln w="63500" cap="rnd">
            <a:solidFill>
              <a:srgbClr val="F98801"/>
            </a:solidFill>
          </a:ln>
          <a:effectLst/>
          <a:scene3d>
            <a:camera prst="orthographicFront"/>
            <a:lightRig rig="contrasting" dir="t">
              <a:rot lat="0" lon="0" rev="3000000"/>
            </a:lightRig>
          </a:scene3d>
          <a:sp3d contourW="7620">
            <a:bevelT w="95250" h="31750"/>
            <a:contourClr>
              <a:srgbClr val="333333"/>
            </a:contourClr>
          </a:sp3d>
        </p:spPr>
      </p:pic>
      <p:pic>
        <p:nvPicPr>
          <p:cNvPr id="8" name="Imagen 7" descr="Un dibujo de una persona&#10;&#10;Descripción generada automáticamente con confianza baja">
            <a:extLst>
              <a:ext uri="{FF2B5EF4-FFF2-40B4-BE49-F238E27FC236}">
                <a16:creationId xmlns:a16="http://schemas.microsoft.com/office/drawing/2014/main" id="{39D8F89D-A68F-E6EE-7768-728183CFBF2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1503"/>
          <a:stretch/>
        </p:blipFill>
        <p:spPr>
          <a:xfrm>
            <a:off x="9474342" y="1268942"/>
            <a:ext cx="2556852" cy="1915427"/>
          </a:xfrm>
          <a:prstGeom prst="ellipse">
            <a:avLst/>
          </a:prstGeom>
          <a:ln w="63500" cap="rnd">
            <a:solidFill>
              <a:schemeClr val="accent4">
                <a:lumMod val="7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12" name="Imagen 11">
            <a:extLst>
              <a:ext uri="{FF2B5EF4-FFF2-40B4-BE49-F238E27FC236}">
                <a16:creationId xmlns:a16="http://schemas.microsoft.com/office/drawing/2014/main" id="{F9F50D76-CC60-A65C-74C9-1F231B738C3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474342" y="3298849"/>
            <a:ext cx="2556852" cy="3415807"/>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
        <p:nvSpPr>
          <p:cNvPr id="14" name="CuadroTexto 13">
            <a:extLst>
              <a:ext uri="{FF2B5EF4-FFF2-40B4-BE49-F238E27FC236}">
                <a16:creationId xmlns:a16="http://schemas.microsoft.com/office/drawing/2014/main" id="{486563D9-8694-892E-9256-99E63FADB1AF}"/>
              </a:ext>
            </a:extLst>
          </p:cNvPr>
          <p:cNvSpPr txBox="1"/>
          <p:nvPr/>
        </p:nvSpPr>
        <p:spPr>
          <a:xfrm>
            <a:off x="104915" y="3254678"/>
            <a:ext cx="9238981" cy="707886"/>
          </a:xfrm>
          <a:prstGeom prst="rect">
            <a:avLst/>
          </a:prstGeom>
          <a:noFill/>
        </p:spPr>
        <p:txBody>
          <a:bodyPr wrap="square">
            <a:spAutoFit/>
          </a:bodyPr>
          <a:lstStyle/>
          <a:p>
            <a:r>
              <a:rPr lang="de-DE" sz="2000" b="1" dirty="0"/>
              <a:t>Die erste Frage, die wir uns stellen sollten, lautet: Hat Gott den Teufel erschaffen, das heißt, hat Gott ein böses Wesen geschaffen?</a:t>
            </a:r>
            <a:endParaRPr lang="de-DE" sz="2000" dirty="0"/>
          </a:p>
        </p:txBody>
      </p:sp>
      <p:sp>
        <p:nvSpPr>
          <p:cNvPr id="16" name="CuadroTexto 15">
            <a:extLst>
              <a:ext uri="{FF2B5EF4-FFF2-40B4-BE49-F238E27FC236}">
                <a16:creationId xmlns:a16="http://schemas.microsoft.com/office/drawing/2014/main" id="{42924DE9-3184-567F-8F2A-B16DBF6841FA}"/>
              </a:ext>
            </a:extLst>
          </p:cNvPr>
          <p:cNvSpPr txBox="1"/>
          <p:nvPr/>
        </p:nvSpPr>
        <p:spPr>
          <a:xfrm>
            <a:off x="205049" y="3932365"/>
            <a:ext cx="9047235" cy="1261884"/>
          </a:xfrm>
          <a:prstGeom prst="rect">
            <a:avLst/>
          </a:prstGeom>
          <a:noFill/>
        </p:spPr>
        <p:txBody>
          <a:bodyPr wrap="square">
            <a:spAutoFit/>
          </a:bodyPr>
          <a:lstStyle/>
          <a:p>
            <a:r>
              <a:rPr lang="de-DE" sz="1900" b="1" dirty="0"/>
              <a:t>Die Bibel sagt uns, dass der Teufel ein Engel namens Luzifer ist (Jes. 14:12).</a:t>
            </a:r>
            <a:r>
              <a:rPr lang="de-DE" sz="1900" dirty="0"/>
              <a:t> </a:t>
            </a:r>
            <a:r>
              <a:rPr lang="de-DE" sz="1900" b="1" dirty="0"/>
              <a:t>Dieser Engel wurde vollkommen und schön erschaffen (</a:t>
            </a:r>
            <a:r>
              <a:rPr lang="de-DE" sz="1900" b="1" dirty="0" err="1"/>
              <a:t>Hes</a:t>
            </a:r>
            <a:r>
              <a:rPr lang="de-DE" sz="1900" b="1" dirty="0"/>
              <a:t>. 28:12).</a:t>
            </a:r>
            <a:r>
              <a:rPr lang="de-DE" sz="1900" dirty="0"/>
              <a:t> </a:t>
            </a:r>
            <a:r>
              <a:rPr lang="de-DE" sz="1900" b="1" dirty="0"/>
              <a:t>Er wurde in die höchste Position erhoben, die ein Engel anstreben konnte: zum schützenden Cherub (</a:t>
            </a:r>
            <a:r>
              <a:rPr lang="de-DE" sz="1900" b="1" dirty="0" err="1"/>
              <a:t>Hes</a:t>
            </a:r>
            <a:r>
              <a:rPr lang="de-DE" sz="1900" b="1" dirty="0"/>
              <a:t>. 28:13-14).</a:t>
            </a:r>
            <a:endParaRPr lang="de-DE" sz="1900" dirty="0"/>
          </a:p>
        </p:txBody>
      </p:sp>
      <p:sp>
        <p:nvSpPr>
          <p:cNvPr id="7" name="CuadroTexto 6">
            <a:extLst>
              <a:ext uri="{FF2B5EF4-FFF2-40B4-BE49-F238E27FC236}">
                <a16:creationId xmlns:a16="http://schemas.microsoft.com/office/drawing/2014/main" id="{D6418BF3-32BC-2071-E7A2-FA21A6875173}"/>
              </a:ext>
            </a:extLst>
          </p:cNvPr>
          <p:cNvSpPr txBox="1"/>
          <p:nvPr/>
        </p:nvSpPr>
        <p:spPr>
          <a:xfrm>
            <a:off x="2541068" y="2226655"/>
            <a:ext cx="6802827" cy="1015663"/>
          </a:xfrm>
          <a:prstGeom prst="rect">
            <a:avLst/>
          </a:prstGeom>
          <a:noFill/>
        </p:spPr>
        <p:txBody>
          <a:bodyPr wrap="square">
            <a:spAutoFit/>
          </a:bodyPr>
          <a:lstStyle/>
          <a:p>
            <a:r>
              <a:rPr lang="de-DE" sz="2000" b="1" dirty="0"/>
              <a:t>Jesus bezeichnete dieses Wesen, das Misstrauen zwischen Gott und seinen Geschöpfen sät, als "Feind", den er als Teufel bezeichnete (Mt. 13:39).</a:t>
            </a:r>
            <a:endParaRPr lang="de-DE" sz="2000" dirty="0"/>
          </a:p>
        </p:txBody>
      </p:sp>
      <p:sp>
        <p:nvSpPr>
          <p:cNvPr id="11" name="CuadroTexto 10">
            <a:extLst>
              <a:ext uri="{FF2B5EF4-FFF2-40B4-BE49-F238E27FC236}">
                <a16:creationId xmlns:a16="http://schemas.microsoft.com/office/drawing/2014/main" id="{3FF5D2DF-4CBA-8874-C1AF-1CA5C0DB6FA2}"/>
              </a:ext>
            </a:extLst>
          </p:cNvPr>
          <p:cNvSpPr txBox="1"/>
          <p:nvPr/>
        </p:nvSpPr>
        <p:spPr>
          <a:xfrm>
            <a:off x="205049" y="5255804"/>
            <a:ext cx="9238981" cy="1631216"/>
          </a:xfrm>
          <a:prstGeom prst="rect">
            <a:avLst/>
          </a:prstGeom>
          <a:noFill/>
        </p:spPr>
        <p:txBody>
          <a:bodyPr wrap="square">
            <a:spAutoFit/>
          </a:bodyPr>
          <a:lstStyle/>
          <a:p>
            <a:r>
              <a:rPr lang="de-DE" sz="2000" b="1" dirty="0"/>
              <a:t>Wenn Luzifer perfekt war, wie wurde er dann zum Teufel?</a:t>
            </a:r>
            <a:r>
              <a:rPr lang="de-DE" sz="2000" dirty="0"/>
              <a:t> </a:t>
            </a:r>
            <a:r>
              <a:rPr lang="de-DE" sz="2000" b="1" dirty="0"/>
              <a:t>Wie kam es zu dem Konflikt zwischen Gott und ihm?</a:t>
            </a:r>
            <a:r>
              <a:rPr lang="de-DE" sz="2000" dirty="0"/>
              <a:t> </a:t>
            </a:r>
            <a:r>
              <a:rPr lang="de-DE" sz="2000" b="1" dirty="0"/>
              <a:t>Gott gewährte ihm, wie allen seinen Geschöpfen, Entscheidungsfreiheit, und unerklärlicherweise beschloss Luzifer zu rebellieren und strebte danach, den Thron Gottes zu besetzen </a:t>
            </a:r>
            <a:br>
              <a:rPr lang="de-DE" sz="2000" b="1" dirty="0"/>
            </a:br>
            <a:r>
              <a:rPr lang="de-DE" sz="2000" b="1" dirty="0"/>
              <a:t>(</a:t>
            </a:r>
            <a:r>
              <a:rPr lang="de-DE" sz="2000" b="1" dirty="0" err="1"/>
              <a:t>Hes</a:t>
            </a:r>
            <a:r>
              <a:rPr lang="de-DE" sz="2000" b="1" dirty="0"/>
              <a:t>. 28:15; Jes. 14:13-14).</a:t>
            </a:r>
            <a:endParaRPr lang="de-DE" sz="2000" dirty="0"/>
          </a:p>
        </p:txBody>
      </p:sp>
    </p:spTree>
    <p:extLst>
      <p:ext uri="{BB962C8B-B14F-4D97-AF65-F5344CB8AC3E}">
        <p14:creationId xmlns:p14="http://schemas.microsoft.com/office/powerpoint/2010/main" val="493920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8"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8)">
                                      <p:cBhvr>
                                        <p:cTn id="23" dur="1000"/>
                                        <p:tgtEl>
                                          <p:spTgt spid="6"/>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8)">
                                      <p:cBhvr>
                                        <p:cTn id="32" dur="1000"/>
                                        <p:tgtEl>
                                          <p:spTgt spid="8"/>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par>
                                <p:cTn id="42" presetID="42"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1000" fill="hold"/>
                                        <p:tgtEl>
                                          <p:spTgt spid="12"/>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anim calcmode="lin" valueType="num">
                                      <p:cBhvr>
                                        <p:cTn id="57" dur="1000" fill="hold"/>
                                        <p:tgtEl>
                                          <p:spTgt spid="11"/>
                                        </p:tgtEl>
                                        <p:attrNameLst>
                                          <p:attrName>ppt_x</p:attrName>
                                        </p:attrNameLst>
                                      </p:cBhvr>
                                      <p:tavLst>
                                        <p:tav tm="0">
                                          <p:val>
                                            <p:strVal val="#ppt_x"/>
                                          </p:val>
                                        </p:tav>
                                        <p:tav tm="100000">
                                          <p:val>
                                            <p:strVal val="#ppt_x"/>
                                          </p:val>
                                        </p:tav>
                                      </p:tavLst>
                                    </p:anim>
                                    <p:anim calcmode="lin" valueType="num">
                                      <p:cBhvr>
                                        <p:cTn id="5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4" grpId="0"/>
      <p:bldP spid="16"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Imagen 7" descr="Un par de mujeres con vestidos largos&#10;&#10;Descripción generada automáticamente con confianza baja">
            <a:extLst>
              <a:ext uri="{FF2B5EF4-FFF2-40B4-BE49-F238E27FC236}">
                <a16:creationId xmlns:a16="http://schemas.microsoft.com/office/drawing/2014/main" id="{92483582-60EE-97A0-170E-C8F6327D023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0" y="1359301"/>
            <a:ext cx="4973282" cy="4262356"/>
          </a:xfrm>
          <a:prstGeom prst="rect">
            <a:avLst/>
          </a:prstGeom>
          <a:effectLst>
            <a:softEdge rad="635000"/>
          </a:effectLst>
        </p:spPr>
      </p:pic>
      <p:sp>
        <p:nvSpPr>
          <p:cNvPr id="3" name="CuadroTexto 2">
            <a:extLst>
              <a:ext uri="{FF2B5EF4-FFF2-40B4-BE49-F238E27FC236}">
                <a16:creationId xmlns:a16="http://schemas.microsoft.com/office/drawing/2014/main" id="{BF43A6AE-8595-51E6-F43A-FCAE21CE731E}"/>
              </a:ext>
            </a:extLst>
          </p:cNvPr>
          <p:cNvSpPr txBox="1"/>
          <p:nvPr/>
        </p:nvSpPr>
        <p:spPr>
          <a:xfrm>
            <a:off x="0" y="0"/>
            <a:ext cx="9103773" cy="769441"/>
          </a:xfrm>
          <a:prstGeom prst="rect">
            <a:avLst/>
          </a:prstGeom>
          <a:noFill/>
        </p:spPr>
        <p:txBody>
          <a:bodyPr wrap="square">
            <a:spAutoFit/>
          </a:bodyPr>
          <a:lstStyle/>
          <a:p>
            <a:pPr algn="ctr"/>
            <a:r>
              <a:rPr lang="en"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andara" panose="020E0502030303020204" pitchFamily="34" charset="0"/>
              </a:rPr>
              <a:t>REBELLION IM HIMMEL</a:t>
            </a:r>
          </a:p>
        </p:txBody>
      </p:sp>
      <p:sp>
        <p:nvSpPr>
          <p:cNvPr id="4" name="CuadroTexto 3">
            <a:extLst>
              <a:ext uri="{FF2B5EF4-FFF2-40B4-BE49-F238E27FC236}">
                <a16:creationId xmlns:a16="http://schemas.microsoft.com/office/drawing/2014/main" id="{A91C6524-AD94-733A-0A3C-C63F3C2F4D2B}"/>
              </a:ext>
            </a:extLst>
          </p:cNvPr>
          <p:cNvSpPr txBox="1"/>
          <p:nvPr/>
        </p:nvSpPr>
        <p:spPr>
          <a:xfrm>
            <a:off x="799036" y="586977"/>
            <a:ext cx="7505700" cy="646331"/>
          </a:xfrm>
          <a:prstGeom prst="rect">
            <a:avLst/>
          </a:prstGeom>
          <a:noFill/>
        </p:spPr>
        <p:txBody>
          <a:bodyPr wrap="square">
            <a:spAutoFit/>
          </a:bodyPr>
          <a:lstStyle/>
          <a:p>
            <a:pPr algn="ctr"/>
            <a:r>
              <a:rPr lang="en" b="1" dirty="0">
                <a:solidFill>
                  <a:schemeClr val="bg2">
                    <a:lumMod val="20000"/>
                    <a:lumOff val="80000"/>
                  </a:schemeClr>
                </a:solidFill>
                <a:effectLst>
                  <a:outerShdw blurRad="38100" dist="38100" dir="2700000" algn="tl">
                    <a:srgbClr val="000000">
                      <a:alpha val="43137"/>
                    </a:srgbClr>
                  </a:outerShdw>
                </a:effectLst>
                <a:latin typeface="Candara" panose="020E0502030303020204" pitchFamily="34" charset="0"/>
              </a:rPr>
              <a:t>“</a:t>
            </a:r>
            <a:r>
              <a:rPr lang="de-DE" b="1" dirty="0">
                <a:solidFill>
                  <a:schemeClr val="bg2">
                    <a:lumMod val="20000"/>
                    <a:lumOff val="80000"/>
                  </a:schemeClr>
                </a:solidFill>
                <a:effectLst>
                  <a:outerShdw blurRad="38100" dist="38100" dir="2700000" algn="tl">
                    <a:srgbClr val="000000">
                      <a:alpha val="43137"/>
                    </a:srgbClr>
                  </a:outerShdw>
                </a:effectLst>
                <a:latin typeface="Candara" panose="020E0502030303020204" pitchFamily="34" charset="0"/>
              </a:rPr>
              <a:t>Sein Schweif fegte ein Drittel der Sterne vom Himmel und schleuderte sie auf die Erde...</a:t>
            </a:r>
            <a:r>
              <a:rPr lang="en" b="1" dirty="0">
                <a:solidFill>
                  <a:schemeClr val="bg2">
                    <a:lumMod val="20000"/>
                    <a:lumOff val="80000"/>
                  </a:schemeClr>
                </a:solidFill>
                <a:effectLst>
                  <a:outerShdw blurRad="38100" dist="38100" dir="2700000" algn="tl">
                    <a:srgbClr val="000000">
                      <a:alpha val="43137"/>
                    </a:srgbClr>
                  </a:outerShdw>
                </a:effectLst>
                <a:latin typeface="Candara" panose="020E0502030303020204" pitchFamily="34" charset="0"/>
              </a:rPr>
              <a:t>” </a:t>
            </a:r>
            <a:r>
              <a:rPr lang="en" sz="1400" b="1" dirty="0">
                <a:solidFill>
                  <a:schemeClr val="bg2">
                    <a:lumMod val="20000"/>
                    <a:lumOff val="80000"/>
                  </a:schemeClr>
                </a:solidFill>
                <a:effectLst>
                  <a:outerShdw blurRad="38100" dist="38100" dir="2700000" algn="tl">
                    <a:srgbClr val="000000">
                      <a:alpha val="43137"/>
                    </a:srgbClr>
                  </a:outerShdw>
                </a:effectLst>
                <a:latin typeface="Candara" panose="020E0502030303020204" pitchFamily="34" charset="0"/>
              </a:rPr>
              <a:t>(Offbg. 12:4a)</a:t>
            </a:r>
          </a:p>
        </p:txBody>
      </p:sp>
      <p:sp>
        <p:nvSpPr>
          <p:cNvPr id="5" name="CuadroTexto 4">
            <a:extLst>
              <a:ext uri="{FF2B5EF4-FFF2-40B4-BE49-F238E27FC236}">
                <a16:creationId xmlns:a16="http://schemas.microsoft.com/office/drawing/2014/main" id="{D1A84429-C2F7-99B2-7FEC-D4C287892965}"/>
              </a:ext>
            </a:extLst>
          </p:cNvPr>
          <p:cNvSpPr txBox="1"/>
          <p:nvPr/>
        </p:nvSpPr>
        <p:spPr>
          <a:xfrm>
            <a:off x="4599627" y="1573560"/>
            <a:ext cx="7505699" cy="2308324"/>
          </a:xfrm>
          <a:prstGeom prst="rect">
            <a:avLst/>
          </a:prstGeom>
          <a:noFill/>
        </p:spPr>
        <p:txBody>
          <a:bodyPr wrap="square" rtlCol="0">
            <a:spAutoFit/>
          </a:bodyPr>
          <a:lstStyle/>
          <a:p>
            <a:r>
              <a:rPr lang="de-DE" sz="2400" b="1" dirty="0"/>
              <a:t>In seinem Bestreben, den Thron des Himmels an sich zu reißen, weckte Luzifer bei den Engeln Zweifel an der Gerechtigkeit der göttlichen Regierung.</a:t>
            </a:r>
            <a:r>
              <a:rPr lang="de-DE" sz="2400" dirty="0"/>
              <a:t> </a:t>
            </a:r>
            <a:r>
              <a:rPr lang="de-DE" sz="2400" b="1" dirty="0"/>
              <a:t>Waren sie nicht alle frei?</a:t>
            </a:r>
            <a:r>
              <a:rPr lang="de-DE" sz="2400" dirty="0"/>
              <a:t> </a:t>
            </a:r>
            <a:r>
              <a:rPr lang="de-DE" sz="2400" b="1" dirty="0"/>
              <a:t>Warum sollten sie sich strengen und vielleicht auch ungerechten oder willkürlichen Gesetzen unterwerfen?</a:t>
            </a:r>
            <a:endParaRPr lang="de-DE" sz="2400" dirty="0"/>
          </a:p>
        </p:txBody>
      </p:sp>
      <p:pic>
        <p:nvPicPr>
          <p:cNvPr id="6" name="Imagen 5" descr="Imagen que contiene tabla, alimentos&#10;&#10;Descripción generada automáticamente">
            <a:extLst>
              <a:ext uri="{FF2B5EF4-FFF2-40B4-BE49-F238E27FC236}">
                <a16:creationId xmlns:a16="http://schemas.microsoft.com/office/drawing/2014/main" id="{0C0D24BE-5152-4276-7EF9-45FC1AB4C63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523559" y="27716"/>
            <a:ext cx="2607342" cy="1545232"/>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BDD9E4"/>
            </a:contourClr>
          </a:sp3d>
        </p:spPr>
      </p:pic>
      <p:sp>
        <p:nvSpPr>
          <p:cNvPr id="14" name="CuadroTexto 13">
            <a:extLst>
              <a:ext uri="{FF2B5EF4-FFF2-40B4-BE49-F238E27FC236}">
                <a16:creationId xmlns:a16="http://schemas.microsoft.com/office/drawing/2014/main" id="{A59EB62A-C2BF-BC10-27A8-DA35750FE9CD}"/>
              </a:ext>
            </a:extLst>
          </p:cNvPr>
          <p:cNvSpPr txBox="1"/>
          <p:nvPr/>
        </p:nvSpPr>
        <p:spPr>
          <a:xfrm>
            <a:off x="511621" y="5469005"/>
            <a:ext cx="11279326" cy="1200329"/>
          </a:xfrm>
          <a:prstGeom prst="rect">
            <a:avLst/>
          </a:prstGeom>
          <a:noFill/>
        </p:spPr>
        <p:txBody>
          <a:bodyPr wrap="square">
            <a:spAutoFit/>
          </a:bodyPr>
          <a:lstStyle/>
          <a:p>
            <a:r>
              <a:rPr lang="de-DE" sz="2400" b="1" dirty="0"/>
              <a:t>Die Rebellion wurde zu einem offenen Konflikt, zu einem Krieg, in dem jeder Engel seine Entscheidung treffen musste.</a:t>
            </a:r>
            <a:r>
              <a:rPr lang="de-DE" sz="2400" dirty="0"/>
              <a:t> </a:t>
            </a:r>
            <a:r>
              <a:rPr lang="de-DE" sz="2400" b="1" dirty="0"/>
              <a:t>Ein Drittel der Engel folgte Satan, während der Rest Gott treu blieb (Offb. 12:4a).</a:t>
            </a:r>
            <a:endParaRPr lang="de-DE" sz="2400" dirty="0"/>
          </a:p>
        </p:txBody>
      </p:sp>
      <p:sp>
        <p:nvSpPr>
          <p:cNvPr id="7" name="CuadroTexto 6">
            <a:extLst>
              <a:ext uri="{FF2B5EF4-FFF2-40B4-BE49-F238E27FC236}">
                <a16:creationId xmlns:a16="http://schemas.microsoft.com/office/drawing/2014/main" id="{3280BF00-F2EE-4197-37D3-25D6A6CDFCB8}"/>
              </a:ext>
            </a:extLst>
          </p:cNvPr>
          <p:cNvSpPr txBox="1"/>
          <p:nvPr/>
        </p:nvSpPr>
        <p:spPr>
          <a:xfrm>
            <a:off x="4599627" y="3828594"/>
            <a:ext cx="8159984" cy="1569660"/>
          </a:xfrm>
          <a:prstGeom prst="rect">
            <a:avLst/>
          </a:prstGeom>
          <a:noFill/>
        </p:spPr>
        <p:txBody>
          <a:bodyPr wrap="square">
            <a:spAutoFit/>
          </a:bodyPr>
          <a:lstStyle/>
          <a:p>
            <a:r>
              <a:rPr lang="de-DE" sz="2400" b="1" dirty="0"/>
              <a:t>Luzifer wurde zu Satan, dem Ankläger </a:t>
            </a:r>
            <a:br>
              <a:rPr lang="de-DE" sz="2400" b="1" dirty="0"/>
            </a:br>
            <a:r>
              <a:rPr lang="de-DE" sz="2400" b="1" dirty="0"/>
              <a:t>(Offb. 12:10; Hiob 1:6, 9-10).</a:t>
            </a:r>
            <a:r>
              <a:rPr lang="de-DE" sz="2400" dirty="0"/>
              <a:t> </a:t>
            </a:r>
            <a:br>
              <a:rPr lang="de-DE" sz="2400" dirty="0"/>
            </a:br>
            <a:r>
              <a:rPr lang="de-DE" sz="2400" b="1" dirty="0"/>
              <a:t>Er wies alle liebevollen Aufrufe Gottes zurück, </a:t>
            </a:r>
            <a:br>
              <a:rPr lang="de-DE" sz="2400" b="1" dirty="0"/>
            </a:br>
            <a:r>
              <a:rPr lang="de-DE" sz="2400" b="1" dirty="0"/>
              <a:t>seine Haltung zu ändern.</a:t>
            </a:r>
            <a:endParaRPr lang="de-DE" sz="2400" dirty="0"/>
          </a:p>
        </p:txBody>
      </p:sp>
    </p:spTree>
    <p:extLst>
      <p:ext uri="{BB962C8B-B14F-4D97-AF65-F5344CB8AC3E}">
        <p14:creationId xmlns:p14="http://schemas.microsoft.com/office/powerpoint/2010/main" val="3474082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12"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12"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0-#ppt_w/2"/>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528"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anim calcmode="lin" valueType="num">
                                      <p:cBhvr>
                                        <p:cTn id="29" dur="500" fill="hold"/>
                                        <p:tgtEl>
                                          <p:spTgt spid="8"/>
                                        </p:tgtEl>
                                        <p:attrNameLst>
                                          <p:attrName>ppt_x</p:attrName>
                                        </p:attrNameLst>
                                      </p:cBhvr>
                                      <p:tavLst>
                                        <p:tav tm="0">
                                          <p:val>
                                            <p:fltVal val="0.5"/>
                                          </p:val>
                                        </p:tav>
                                        <p:tav tm="100000">
                                          <p:val>
                                            <p:strVal val="#ppt_x"/>
                                          </p:val>
                                        </p:tav>
                                      </p:tavLst>
                                    </p:anim>
                                    <p:anim calcmode="lin" valueType="num">
                                      <p:cBhvr>
                                        <p:cTn id="30" dur="500" fill="hold"/>
                                        <p:tgtEl>
                                          <p:spTgt spid="8"/>
                                        </p:tgtEl>
                                        <p:attrNameLst>
                                          <p:attrName>ppt_y</p:attrName>
                                        </p:attrNameLst>
                                      </p:cBhvr>
                                      <p:tavLst>
                                        <p:tav tm="0">
                                          <p:val>
                                            <p:fltVal val="0.5"/>
                                          </p:val>
                                        </p:tav>
                                        <p:tav tm="100000">
                                          <p:val>
                                            <p:strVal val="#ppt_y"/>
                                          </p:val>
                                        </p:tav>
                                      </p:tavLst>
                                    </p:anim>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4"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F43A6AE-8595-51E6-F43A-FCAE21CE731E}"/>
              </a:ext>
            </a:extLst>
          </p:cNvPr>
          <p:cNvSpPr txBox="1"/>
          <p:nvPr/>
        </p:nvSpPr>
        <p:spPr>
          <a:xfrm>
            <a:off x="0" y="0"/>
            <a:ext cx="9103773" cy="769441"/>
          </a:xfrm>
          <a:prstGeom prst="rect">
            <a:avLst/>
          </a:prstGeom>
          <a:noFill/>
        </p:spPr>
        <p:txBody>
          <a:bodyPr wrap="square">
            <a:spAutoFit/>
          </a:bodyPr>
          <a:lstStyle/>
          <a:p>
            <a:pPr algn="ctr"/>
            <a:r>
              <a:rPr lang="en"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andara" panose="020E0502030303020204" pitchFamily="34" charset="0"/>
              </a:rPr>
              <a:t>REBELLION IM HIMMEL</a:t>
            </a:r>
          </a:p>
        </p:txBody>
      </p:sp>
      <p:sp>
        <p:nvSpPr>
          <p:cNvPr id="4" name="CuadroTexto 3">
            <a:extLst>
              <a:ext uri="{FF2B5EF4-FFF2-40B4-BE49-F238E27FC236}">
                <a16:creationId xmlns:a16="http://schemas.microsoft.com/office/drawing/2014/main" id="{A91C6524-AD94-733A-0A3C-C63F3C2F4D2B}"/>
              </a:ext>
            </a:extLst>
          </p:cNvPr>
          <p:cNvSpPr txBox="1"/>
          <p:nvPr/>
        </p:nvSpPr>
        <p:spPr>
          <a:xfrm>
            <a:off x="799036" y="586977"/>
            <a:ext cx="7505700" cy="646331"/>
          </a:xfrm>
          <a:prstGeom prst="rect">
            <a:avLst/>
          </a:prstGeom>
          <a:noFill/>
        </p:spPr>
        <p:txBody>
          <a:bodyPr wrap="square">
            <a:spAutoFit/>
          </a:bodyPr>
          <a:lstStyle/>
          <a:p>
            <a:pPr algn="ctr"/>
            <a:r>
              <a:rPr lang="en" b="1" dirty="0">
                <a:solidFill>
                  <a:schemeClr val="bg2">
                    <a:lumMod val="20000"/>
                    <a:lumOff val="80000"/>
                  </a:schemeClr>
                </a:solidFill>
                <a:effectLst>
                  <a:outerShdw blurRad="38100" dist="38100" dir="2700000" algn="tl">
                    <a:srgbClr val="000000">
                      <a:alpha val="43137"/>
                    </a:srgbClr>
                  </a:outerShdw>
                </a:effectLst>
                <a:latin typeface="Candara" panose="020E0502030303020204" pitchFamily="34" charset="0"/>
              </a:rPr>
              <a:t>“</a:t>
            </a:r>
            <a:r>
              <a:rPr lang="de-DE" b="1" dirty="0">
                <a:solidFill>
                  <a:schemeClr val="bg2">
                    <a:lumMod val="20000"/>
                    <a:lumOff val="80000"/>
                  </a:schemeClr>
                </a:solidFill>
                <a:effectLst>
                  <a:outerShdw blurRad="38100" dist="38100" dir="2700000" algn="tl">
                    <a:srgbClr val="000000">
                      <a:alpha val="43137"/>
                    </a:srgbClr>
                  </a:outerShdw>
                </a:effectLst>
                <a:latin typeface="Candara" panose="020E0502030303020204" pitchFamily="34" charset="0"/>
              </a:rPr>
              <a:t>Sein Schweif fegte ein Drittel der Sterne vom Himmel und schleuderte sie auf die Erde...</a:t>
            </a:r>
            <a:r>
              <a:rPr lang="en" b="1" dirty="0">
                <a:solidFill>
                  <a:schemeClr val="bg2">
                    <a:lumMod val="20000"/>
                    <a:lumOff val="80000"/>
                  </a:schemeClr>
                </a:solidFill>
                <a:effectLst>
                  <a:outerShdw blurRad="38100" dist="38100" dir="2700000" algn="tl">
                    <a:srgbClr val="000000">
                      <a:alpha val="43137"/>
                    </a:srgbClr>
                  </a:outerShdw>
                </a:effectLst>
                <a:latin typeface="Candara" panose="020E0502030303020204" pitchFamily="34" charset="0"/>
              </a:rPr>
              <a:t>” </a:t>
            </a:r>
            <a:r>
              <a:rPr lang="en" sz="1400" b="1" dirty="0">
                <a:solidFill>
                  <a:schemeClr val="bg2">
                    <a:lumMod val="20000"/>
                    <a:lumOff val="80000"/>
                  </a:schemeClr>
                </a:solidFill>
                <a:effectLst>
                  <a:outerShdw blurRad="38100" dist="38100" dir="2700000" algn="tl">
                    <a:srgbClr val="000000">
                      <a:alpha val="43137"/>
                    </a:srgbClr>
                  </a:outerShdw>
                </a:effectLst>
                <a:latin typeface="Candara" panose="020E0502030303020204" pitchFamily="34" charset="0"/>
              </a:rPr>
              <a:t>(Offbg. 12:4a)</a:t>
            </a:r>
          </a:p>
        </p:txBody>
      </p:sp>
      <p:pic>
        <p:nvPicPr>
          <p:cNvPr id="16" name="Imagen 15" descr="Dibujo de un hombre&#10;&#10;Descripción generada automáticamente con confianza media">
            <a:extLst>
              <a:ext uri="{FF2B5EF4-FFF2-40B4-BE49-F238E27FC236}">
                <a16:creationId xmlns:a16="http://schemas.microsoft.com/office/drawing/2014/main" id="{B6941F9C-6B9F-683F-4434-343729FB6F8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4153" y="4287527"/>
            <a:ext cx="3457573" cy="2288100"/>
          </a:xfrm>
          <a:prstGeom prst="rect">
            <a:avLst/>
          </a:prstGeom>
          <a:effectLst>
            <a:outerShdw blurRad="50800" dist="38100" dir="2700000" algn="tl" rotWithShape="0">
              <a:prstClr val="black">
                <a:alpha val="40000"/>
              </a:prstClr>
            </a:outerShdw>
          </a:effectLst>
        </p:spPr>
      </p:pic>
      <p:sp>
        <p:nvSpPr>
          <p:cNvPr id="11" name="CuadroTexto 10">
            <a:extLst>
              <a:ext uri="{FF2B5EF4-FFF2-40B4-BE49-F238E27FC236}">
                <a16:creationId xmlns:a16="http://schemas.microsoft.com/office/drawing/2014/main" id="{BA1DA002-89D6-5038-2506-9CA02A5AAE19}"/>
              </a:ext>
            </a:extLst>
          </p:cNvPr>
          <p:cNvSpPr txBox="1"/>
          <p:nvPr/>
        </p:nvSpPr>
        <p:spPr>
          <a:xfrm>
            <a:off x="1306317" y="1572948"/>
            <a:ext cx="11543410" cy="3970318"/>
          </a:xfrm>
          <a:prstGeom prst="rect">
            <a:avLst/>
          </a:prstGeom>
          <a:noFill/>
        </p:spPr>
        <p:txBody>
          <a:bodyPr wrap="square">
            <a:spAutoFit/>
          </a:bodyPr>
          <a:lstStyle/>
          <a:p>
            <a:pPr algn="ctr"/>
            <a:r>
              <a:rPr lang="de-DE" sz="2800" b="1" dirty="0"/>
              <a:t>Heute geht der Krieg weiter.</a:t>
            </a:r>
            <a:r>
              <a:rPr lang="de-DE" sz="2800" dirty="0"/>
              <a:t> </a:t>
            </a:r>
            <a:br>
              <a:rPr lang="de-DE" sz="2800" dirty="0"/>
            </a:br>
            <a:r>
              <a:rPr lang="de-DE" sz="2800" b="1" dirty="0"/>
              <a:t>Satan ist immer noch aktiv.</a:t>
            </a:r>
            <a:r>
              <a:rPr lang="de-DE" sz="2800" dirty="0"/>
              <a:t> </a:t>
            </a:r>
            <a:br>
              <a:rPr lang="de-DE" sz="2800" dirty="0"/>
            </a:br>
            <a:r>
              <a:rPr lang="de-DE" sz="2800" b="1" dirty="0"/>
              <a:t>Er versucht, jeden Menschen dazu zu bringen, </a:t>
            </a:r>
            <a:br>
              <a:rPr lang="de-DE" sz="2800" b="1" dirty="0"/>
            </a:br>
            <a:r>
              <a:rPr lang="de-DE" sz="2800" b="1" dirty="0"/>
              <a:t>gegen Gott zu rebellieren.</a:t>
            </a:r>
            <a:r>
              <a:rPr lang="de-DE" sz="2800" dirty="0"/>
              <a:t> </a:t>
            </a:r>
          </a:p>
          <a:p>
            <a:pPr algn="ctr"/>
            <a:r>
              <a:rPr lang="de-DE" sz="2800" b="1" dirty="0"/>
              <a:t>Es gibt nur zwei Seiten.</a:t>
            </a:r>
            <a:r>
              <a:rPr lang="de-DE" sz="2800" dirty="0"/>
              <a:t> </a:t>
            </a:r>
            <a:br>
              <a:rPr lang="de-DE" sz="2800" dirty="0"/>
            </a:br>
            <a:r>
              <a:rPr lang="de-DE" sz="2800" b="1" dirty="0"/>
              <a:t>Diejenigen, die Gottes Gesetz gehorchen wollen</a:t>
            </a:r>
            <a:br>
              <a:rPr lang="de-DE" sz="2800" b="1" dirty="0"/>
            </a:br>
            <a:r>
              <a:rPr lang="de-DE" sz="2800" b="1" dirty="0"/>
              <a:t>oder diejenigen, die es ablehnen.</a:t>
            </a:r>
            <a:r>
              <a:rPr lang="de-DE" sz="2800" dirty="0"/>
              <a:t> </a:t>
            </a:r>
          </a:p>
          <a:p>
            <a:pPr algn="ctr"/>
            <a:r>
              <a:rPr lang="de-DE" sz="2800" b="1" dirty="0"/>
              <a:t>Die Entscheidung liegt bei uns</a:t>
            </a:r>
            <a:r>
              <a:rPr lang="de-DE" sz="2800" dirty="0"/>
              <a:t> </a:t>
            </a:r>
            <a:br>
              <a:rPr lang="en" sz="2800" b="1" dirty="0">
                <a:latin typeface="Candara" panose="020E0502030303020204" pitchFamily="34" charset="0"/>
              </a:rPr>
            </a:br>
            <a:r>
              <a:rPr lang="en" sz="2800" b="1" dirty="0">
                <a:latin typeface="Candara" panose="020E0502030303020204" pitchFamily="34" charset="0"/>
              </a:rPr>
              <a:t>(Deut. 30:11, 16, 19; Josh. 24:15).</a:t>
            </a:r>
          </a:p>
        </p:txBody>
      </p:sp>
    </p:spTree>
    <p:extLst>
      <p:ext uri="{BB962C8B-B14F-4D97-AF65-F5344CB8AC3E}">
        <p14:creationId xmlns:p14="http://schemas.microsoft.com/office/powerpoint/2010/main" val="677929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ppt_x</p:attrName>
                                        </p:attrNameLst>
                                      </p:cBhvr>
                                      <p:tavLst>
                                        <p:tav tm="0">
                                          <p:val>
                                            <p:strVal val="#ppt_x"/>
                                          </p:val>
                                        </p:tav>
                                        <p:tav tm="100000">
                                          <p:val>
                                            <p:strVal val="#ppt_x"/>
                                          </p:val>
                                        </p:tav>
                                      </p:tavLst>
                                    </p:anim>
                                    <p:anim calcmode="lin" valueType="num">
                                      <p:cBhvr>
                                        <p:cTn id="8" dur="500" fill="hold"/>
                                        <p:tgtEl>
                                          <p:spTgt spid="16"/>
                                        </p:tgtEl>
                                        <p:attrNameLst>
                                          <p:attrName>ppt_y</p:attrName>
                                        </p:attrNameLst>
                                      </p:cBhvr>
                                      <p:tavLst>
                                        <p:tav tm="0">
                                          <p:val>
                                            <p:strVal val="#ppt_y+#ppt_h/2"/>
                                          </p:val>
                                        </p:tav>
                                        <p:tav tm="100000">
                                          <p:val>
                                            <p:strVal val="#ppt_y"/>
                                          </p:val>
                                        </p:tav>
                                      </p:tavLst>
                                    </p:anim>
                                    <p:anim calcmode="lin" valueType="num">
                                      <p:cBhvr>
                                        <p:cTn id="9" dur="500" fill="hold"/>
                                        <p:tgtEl>
                                          <p:spTgt spid="16"/>
                                        </p:tgtEl>
                                        <p:attrNameLst>
                                          <p:attrName>ppt_w</p:attrName>
                                        </p:attrNameLst>
                                      </p:cBhvr>
                                      <p:tavLst>
                                        <p:tav tm="0">
                                          <p:val>
                                            <p:strVal val="#ppt_w"/>
                                          </p:val>
                                        </p:tav>
                                        <p:tav tm="100000">
                                          <p:val>
                                            <p:strVal val="#ppt_w"/>
                                          </p:val>
                                        </p:tav>
                                      </p:tavLst>
                                    </p:anim>
                                    <p:anim calcmode="lin" valueType="num">
                                      <p:cBhvr>
                                        <p:cTn id="10" dur="500" fill="hold"/>
                                        <p:tgtEl>
                                          <p:spTgt spid="16"/>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5988625-5BE6-578E-B04F-5E89DAD4360B}"/>
              </a:ext>
            </a:extLst>
          </p:cNvPr>
          <p:cNvSpPr txBox="1"/>
          <p:nvPr/>
        </p:nvSpPr>
        <p:spPr>
          <a:xfrm>
            <a:off x="1235293" y="901273"/>
            <a:ext cx="10956707" cy="5493812"/>
          </a:xfrm>
          <a:prstGeom prst="rect">
            <a:avLst/>
          </a:prstGeom>
          <a:noFill/>
        </p:spPr>
        <p:txBody>
          <a:bodyPr wrap="square">
            <a:spAutoFit/>
          </a:bodyPr>
          <a:lstStyle/>
          <a:p>
            <a:pPr>
              <a:spcBef>
                <a:spcPts val="600"/>
              </a:spcBef>
            </a:pPr>
            <a:r>
              <a:rPr lang="en" sz="2800" b="1" dirty="0">
                <a:latin typeface="Constantia" panose="02030602050306030303" pitchFamily="18" charset="0"/>
              </a:rPr>
              <a:t>“</a:t>
            </a:r>
            <a:r>
              <a:rPr lang="de-DE" sz="2800" b="1" dirty="0">
                <a:latin typeface="Constantia" panose="02030602050306030303" pitchFamily="18" charset="0"/>
              </a:rPr>
              <a:t>Der GROSSE GOTT hätte diesen Erzbetrüger sofort vom Himmel ausstoßen können, aber das war nicht SEINE ABSICHT. </a:t>
            </a:r>
          </a:p>
          <a:p>
            <a:pPr>
              <a:spcBef>
                <a:spcPts val="600"/>
              </a:spcBef>
            </a:pPr>
            <a:r>
              <a:rPr lang="de-DE" sz="2800" b="1" dirty="0">
                <a:latin typeface="Constantia" panose="02030602050306030303" pitchFamily="18" charset="0"/>
              </a:rPr>
              <a:t>ER wollte dem Aufrührer eine gleichwertige Gelegenheit geben, </a:t>
            </a:r>
          </a:p>
          <a:p>
            <a:pPr>
              <a:spcBef>
                <a:spcPts val="600"/>
              </a:spcBef>
            </a:pPr>
            <a:r>
              <a:rPr lang="de-DE" sz="2800" b="1" dirty="0">
                <a:latin typeface="Constantia" panose="02030602050306030303" pitchFamily="18" charset="0"/>
              </a:rPr>
              <a:t>seine Kraft und seinen Einfluss mit SEINEM EIGENEN SOHN und SEINEN TREUEN ENGELN zu messen. In diesem Kampf würde jeder Engel für sich selbst entscheiden und für alle offenbar werden. [...] </a:t>
            </a:r>
          </a:p>
          <a:p>
            <a:pPr>
              <a:spcBef>
                <a:spcPts val="600"/>
              </a:spcBef>
            </a:pPr>
            <a:r>
              <a:rPr lang="de-DE" sz="2800" b="1" dirty="0">
                <a:latin typeface="Constantia" panose="02030602050306030303" pitchFamily="18" charset="0"/>
              </a:rPr>
              <a:t>Hätte GOTT SEINE MACHT ausgeübt, um diesen Hauptrebellen zu bestrafen, wären die unzufriedenen Engel nicht erkannt worden; daher schlug GOTT einen anderen Weg ein, denn ER wollte dem ganzen himmlischen Heer SEINE GERECHTIGKEIT und SEIN GERICHT deutlich vor Augen führen."</a:t>
            </a:r>
            <a:endParaRPr lang="en" sz="2800" b="1" dirty="0">
              <a:latin typeface="Constantia" panose="02030602050306030303" pitchFamily="18" charset="0"/>
            </a:endParaRPr>
          </a:p>
        </p:txBody>
      </p:sp>
      <p:sp>
        <p:nvSpPr>
          <p:cNvPr id="4" name="CuadroTexto 3">
            <a:extLst>
              <a:ext uri="{FF2B5EF4-FFF2-40B4-BE49-F238E27FC236}">
                <a16:creationId xmlns:a16="http://schemas.microsoft.com/office/drawing/2014/main" id="{F109F5B5-FAFD-B5E4-DDAD-C6235185F207}"/>
              </a:ext>
            </a:extLst>
          </p:cNvPr>
          <p:cNvSpPr txBox="1"/>
          <p:nvPr/>
        </p:nvSpPr>
        <p:spPr>
          <a:xfrm>
            <a:off x="3992923" y="6395085"/>
            <a:ext cx="8086829" cy="338554"/>
          </a:xfrm>
          <a:prstGeom prst="rect">
            <a:avLst/>
          </a:prstGeom>
          <a:noFill/>
        </p:spPr>
        <p:txBody>
          <a:bodyPr wrap="none" rtlCol="0">
            <a:spAutoFit/>
          </a:bodyPr>
          <a:lstStyle/>
          <a:p>
            <a:pPr algn="r"/>
            <a:r>
              <a:rPr lang="en" sz="1600" b="1" dirty="0"/>
              <a:t>E. G. White, The Story of Redemption (Die Geschichte der Erlösung), engl. Orig., S. 17</a:t>
            </a:r>
          </a:p>
        </p:txBody>
      </p:sp>
    </p:spTree>
    <p:extLst>
      <p:ext uri="{BB962C8B-B14F-4D97-AF65-F5344CB8AC3E}">
        <p14:creationId xmlns:p14="http://schemas.microsoft.com/office/powerpoint/2010/main" val="2327494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TotalTime>
  <Words>1795</Words>
  <Application>Microsoft Office PowerPoint</Application>
  <PresentationFormat>Panorámica</PresentationFormat>
  <Paragraphs>95</Paragraphs>
  <Slides>17</Slides>
  <Notes>10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17</vt:i4>
      </vt:variant>
    </vt:vector>
  </HeadingPairs>
  <TitlesOfParts>
    <vt:vector size="24" baseType="lpstr">
      <vt:lpstr>Aptos Display</vt:lpstr>
      <vt:lpstr>Arial</vt:lpstr>
      <vt:lpstr>Aptos</vt:lpstr>
      <vt:lpstr>Candara</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119</cp:revision>
  <dcterms:created xsi:type="dcterms:W3CDTF">2024-03-24T10:47:51Z</dcterms:created>
  <dcterms:modified xsi:type="dcterms:W3CDTF">2024-04-05T19:22:09Z</dcterms:modified>
</cp:coreProperties>
</file>