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5" r:id="rId4"/>
    <p:sldId id="257" r:id="rId5"/>
    <p:sldId id="258" r:id="rId6"/>
    <p:sldId id="301" r:id="rId7"/>
    <p:sldId id="260" r:id="rId8"/>
    <p:sldId id="261" r:id="rId9"/>
    <p:sldId id="296" r:id="rId10"/>
    <p:sldId id="304" r:id="rId11"/>
    <p:sldId id="263" r:id="rId12"/>
    <p:sldId id="264" r:id="rId13"/>
    <p:sldId id="297" r:id="rId14"/>
  </p:sldIdLst>
  <p:sldSz cx="12192000" cy="6858000"/>
  <p:notesSz cx="6858000" cy="9144000"/>
  <p:embeddedFontLst>
    <p:embeddedFont>
      <p:font typeface="Avenir Next LT Pro" panose="020B0504020202020204" pitchFamily="34" charset="0"/>
      <p:regular r:id="rId15"/>
      <p:bold r:id="rId16"/>
      <p:italic r:id="rId17"/>
      <p:boldItalic r:id="rId18"/>
    </p:embeddedFont>
    <p:embeddedFont>
      <p:font typeface="Berlin Sans FB" panose="020E0602020502020306" pitchFamily="34" charset="0"/>
      <p:regular r:id="rId19"/>
      <p:bold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5063"/>
    <a:srgbClr val="6A4252"/>
    <a:srgbClr val="50323E"/>
    <a:srgbClr val="6D4C55"/>
    <a:srgbClr val="AA768B"/>
    <a:srgbClr val="FFFFC1"/>
    <a:srgbClr val="FFFFAF"/>
    <a:srgbClr val="FFB7FF"/>
    <a:srgbClr val="FFD9FF"/>
    <a:srgbClr val="FFA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4BD72-D6C5-4EEE-89B0-50E332613CDF}" type="doc">
      <dgm:prSet loTypeId="urn:microsoft.com/office/officeart/2005/8/layout/lProcess3" loCatId="process" qsTypeId="urn:microsoft.com/office/officeart/2005/8/quickstyle/simple3" qsCatId="simple" csTypeId="urn:microsoft.com/office/officeart/2005/8/colors/colorful1" csCatId="colorful" phldr="1"/>
      <dgm:spPr/>
      <dgm:t>
        <a:bodyPr/>
        <a:lstStyle/>
        <a:p>
          <a:endParaRPr lang="es-ES"/>
        </a:p>
      </dgm:t>
    </dgm:pt>
    <dgm:pt modelId="{2D1F89D6-D46C-4489-A264-13628B1C611D}">
      <dgm:prSet custT="1"/>
      <dgm:spPr>
        <a:effectLst>
          <a:outerShdw blurRad="50800" dist="38100" algn="l" rotWithShape="0">
            <a:prstClr val="black">
              <a:alpha val="40000"/>
            </a:prstClr>
          </a:outerShdw>
        </a:effectLst>
      </dgm:spPr>
      <dgm:t>
        <a:bodyPr/>
        <a:lstStyle/>
        <a:p>
          <a:r>
            <a:rPr lang="es-ES" sz="2000" b="1" dirty="0"/>
            <a:t>Off. 10:1</a:t>
          </a:r>
          <a:endParaRPr lang="es-ES" sz="2000" dirty="0"/>
        </a:p>
      </dgm:t>
    </dgm:pt>
    <dgm:pt modelId="{BCCD4AC7-F09B-4D5A-A696-3DA6FAFB8D8F}" type="parTrans" cxnId="{9E0987E1-CA2F-406F-BC10-41D1B62A0164}">
      <dgm:prSet/>
      <dgm:spPr/>
      <dgm:t>
        <a:bodyPr/>
        <a:lstStyle/>
        <a:p>
          <a:endParaRPr lang="es-ES" sz="2000"/>
        </a:p>
      </dgm:t>
    </dgm:pt>
    <dgm:pt modelId="{F1A06AAD-2604-45AE-892E-EEEA0C224D6D}" type="sibTrans" cxnId="{9E0987E1-CA2F-406F-BC10-41D1B62A0164}">
      <dgm:prSet/>
      <dgm:spPr/>
      <dgm:t>
        <a:bodyPr/>
        <a:lstStyle/>
        <a:p>
          <a:endParaRPr lang="es-ES" sz="2000"/>
        </a:p>
      </dgm:t>
    </dgm:pt>
    <dgm:pt modelId="{15072EAF-846A-4BF6-8FEE-871E0ECFE234}">
      <dgm:prSet custT="1"/>
      <dgm:spPr>
        <a:solidFill>
          <a:schemeClr val="accent2">
            <a:tint val="40000"/>
            <a:hueOff val="0"/>
            <a:satOff val="0"/>
            <a:lumOff val="0"/>
          </a:schemeClr>
        </a:solidFill>
        <a:effectLst>
          <a:outerShdw blurRad="50800" dist="38100" algn="l" rotWithShape="0">
            <a:prstClr val="black">
              <a:alpha val="40000"/>
            </a:prstClr>
          </a:outerShdw>
        </a:effectLst>
      </dgm:spPr>
      <dgm:t>
        <a:bodyPr/>
        <a:lstStyle/>
        <a:p>
          <a:r>
            <a:rPr lang="es-ES" sz="2000" b="1" dirty="0" err="1"/>
            <a:t>Ein</a:t>
          </a:r>
          <a:r>
            <a:rPr lang="es-ES" sz="2000" b="1" dirty="0"/>
            <a:t> </a:t>
          </a:r>
          <a:r>
            <a:rPr lang="es-ES" sz="2000" b="1" dirty="0" err="1"/>
            <a:t>starker</a:t>
          </a:r>
          <a:r>
            <a:rPr lang="es-ES" sz="2000" b="1" dirty="0"/>
            <a:t> Engel</a:t>
          </a:r>
        </a:p>
      </dgm:t>
    </dgm:pt>
    <dgm:pt modelId="{BBE11322-3B21-47AA-835D-7639038F3EF2}" type="parTrans" cxnId="{CAA6AF8C-7E16-46E8-8E82-E1E065F4AAEA}">
      <dgm:prSet/>
      <dgm:spPr/>
      <dgm:t>
        <a:bodyPr/>
        <a:lstStyle/>
        <a:p>
          <a:endParaRPr lang="es-ES" sz="2000"/>
        </a:p>
      </dgm:t>
    </dgm:pt>
    <dgm:pt modelId="{5E9256CC-513E-4B26-833E-0C54F48D8DFF}" type="sibTrans" cxnId="{CAA6AF8C-7E16-46E8-8E82-E1E065F4AAEA}">
      <dgm:prSet/>
      <dgm:spPr/>
      <dgm:t>
        <a:bodyPr/>
        <a:lstStyle/>
        <a:p>
          <a:endParaRPr lang="es-ES" sz="2000"/>
        </a:p>
      </dgm:t>
    </dgm:pt>
    <dgm:pt modelId="{C6DD7877-609B-490A-B90B-8F0F62ED3564}">
      <dgm:prSet custT="1"/>
      <dgm:spPr>
        <a:solidFill>
          <a:srgbClr val="A8C8E0"/>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hueOff val="0"/>
                  <a:satOff val="0"/>
                  <a:lumOff val="0"/>
                  <a:alphaOff val="0"/>
                </a:prstClr>
              </a:solidFill>
              <a:latin typeface="Aptos" panose="02110004020202020204"/>
              <a:ea typeface="+mn-ea"/>
              <a:cs typeface="+mn-cs"/>
            </a:rPr>
            <a:t>CHRISTUS</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Selbst</a:t>
          </a:r>
          <a:endParaRPr lang="es-ES" sz="2000" b="1" kern="1200" dirty="0">
            <a:solidFill>
              <a:prstClr val="black">
                <a:hueOff val="0"/>
                <a:satOff val="0"/>
                <a:lumOff val="0"/>
                <a:alphaOff val="0"/>
              </a:prstClr>
            </a:solidFill>
            <a:latin typeface="Aptos" panose="02110004020202020204"/>
            <a:ea typeface="+mn-ea"/>
            <a:cs typeface="+mn-cs"/>
          </a:endParaRPr>
        </a:p>
      </dgm:t>
    </dgm:pt>
    <dgm:pt modelId="{9FCE3951-529A-4300-9E4A-189EE2270A24}" type="parTrans" cxnId="{451E0134-1088-4FAE-9FA4-B103F8FDF9C4}">
      <dgm:prSet/>
      <dgm:spPr/>
      <dgm:t>
        <a:bodyPr/>
        <a:lstStyle/>
        <a:p>
          <a:endParaRPr lang="es-ES" sz="2000"/>
        </a:p>
      </dgm:t>
    </dgm:pt>
    <dgm:pt modelId="{D1EDEA40-A0B3-4279-9E9C-0D4C2EEF1887}" type="sibTrans" cxnId="{451E0134-1088-4FAE-9FA4-B103F8FDF9C4}">
      <dgm:prSet/>
      <dgm:spPr/>
      <dgm:t>
        <a:bodyPr/>
        <a:lstStyle/>
        <a:p>
          <a:endParaRPr lang="es-ES" sz="2000"/>
        </a:p>
      </dgm:t>
    </dgm:pt>
    <dgm:pt modelId="{2AC12511-5203-4C44-9052-9BA71996284A}">
      <dgm:prSet custT="1"/>
      <dgm:spPr>
        <a:effectLst>
          <a:outerShdw blurRad="50800" dist="38100" algn="l" rotWithShape="0">
            <a:prstClr val="black">
              <a:alpha val="40000"/>
            </a:prstClr>
          </a:outerShdw>
        </a:effectLst>
      </dgm:spPr>
      <dgm:t>
        <a:bodyPr/>
        <a:lstStyle/>
        <a:p>
          <a:r>
            <a:rPr lang="es-ES" sz="2000" b="1" dirty="0"/>
            <a:t>Off. 10:2</a:t>
          </a:r>
          <a:endParaRPr lang="es-ES" sz="2000" dirty="0"/>
        </a:p>
      </dgm:t>
    </dgm:pt>
    <dgm:pt modelId="{9DE3C900-15B6-48FB-833F-D74CA73343F9}" type="parTrans" cxnId="{1A2281D1-7AF0-4FC0-8320-890E0D8DFAD8}">
      <dgm:prSet/>
      <dgm:spPr/>
      <dgm:t>
        <a:bodyPr/>
        <a:lstStyle/>
        <a:p>
          <a:endParaRPr lang="es-ES" sz="2000"/>
        </a:p>
      </dgm:t>
    </dgm:pt>
    <dgm:pt modelId="{F5CC23AC-EAB2-4AEA-8858-5C85E690363D}" type="sibTrans" cxnId="{1A2281D1-7AF0-4FC0-8320-890E0D8DFAD8}">
      <dgm:prSet/>
      <dgm:spPr/>
      <dgm:t>
        <a:bodyPr/>
        <a:lstStyle/>
        <a:p>
          <a:endParaRPr lang="es-ES" sz="2000"/>
        </a:p>
      </dgm:t>
    </dgm:pt>
    <dgm:pt modelId="{0F045538-AA0A-425B-B647-160638D8E754}">
      <dgm:prSet custT="1"/>
      <dgm:spPr>
        <a:solidFill>
          <a:srgbClr val="CC0000">
            <a:tint val="40000"/>
            <a:hueOff val="0"/>
            <a:satOff val="0"/>
            <a:lumOff val="0"/>
          </a:srgbClr>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de-DE" sz="2000" b="1" kern="1200" dirty="0"/>
            <a:t>Bringt eine Botschaft zur Verkündigung an Land u. Meer</a:t>
          </a:r>
          <a:endParaRPr lang="es-ES" sz="2000" b="1" kern="1200" dirty="0"/>
        </a:p>
      </dgm:t>
    </dgm:pt>
    <dgm:pt modelId="{A6A1CA50-74CD-4FC4-81BA-A929775788CE}" type="parTrans" cxnId="{B5E350FA-EF2D-43F5-98CC-236834CA3DC7}">
      <dgm:prSet/>
      <dgm:spPr/>
      <dgm:t>
        <a:bodyPr/>
        <a:lstStyle/>
        <a:p>
          <a:endParaRPr lang="es-ES" sz="2000"/>
        </a:p>
      </dgm:t>
    </dgm:pt>
    <dgm:pt modelId="{7799A5BA-4A51-4697-933E-985B2ED5E7D2}" type="sibTrans" cxnId="{B5E350FA-EF2D-43F5-98CC-236834CA3DC7}">
      <dgm:prSet/>
      <dgm:spPr/>
      <dgm:t>
        <a:bodyPr/>
        <a:lstStyle/>
        <a:p>
          <a:endParaRPr lang="es-ES" sz="2000"/>
        </a:p>
      </dgm:t>
    </dgm:pt>
    <dgm:pt modelId="{BC3E51B8-C7D9-480C-A0B4-79F0475EF608}">
      <dgm:prSet custT="1"/>
      <dgm:spPr>
        <a:solidFill>
          <a:srgbClr val="E0AAAA"/>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black">
                  <a:hueOff val="0"/>
                  <a:satOff val="0"/>
                  <a:lumOff val="0"/>
                  <a:alphaOff val="0"/>
                </a:prstClr>
              </a:solidFill>
              <a:latin typeface="Aptos" panose="02110004020202020204"/>
              <a:ea typeface="+mn-ea"/>
              <a:cs typeface="+mn-cs"/>
            </a:rPr>
            <a:t>Die Botschaft des Buches Daniel</a:t>
          </a:r>
          <a:endParaRPr lang="es-ES" sz="2000" b="1" kern="1200" dirty="0">
            <a:solidFill>
              <a:prstClr val="black">
                <a:hueOff val="0"/>
                <a:satOff val="0"/>
                <a:lumOff val="0"/>
                <a:alphaOff val="0"/>
              </a:prstClr>
            </a:solidFill>
            <a:latin typeface="Aptos" panose="02110004020202020204"/>
            <a:ea typeface="+mn-ea"/>
            <a:cs typeface="+mn-cs"/>
          </a:endParaRPr>
        </a:p>
      </dgm:t>
    </dgm:pt>
    <dgm:pt modelId="{CE0E4DC7-8EB7-40C0-94BB-0EC5ED7DB332}" type="parTrans" cxnId="{22797477-8917-46F3-BFB6-80D82EF9C2ED}">
      <dgm:prSet/>
      <dgm:spPr/>
      <dgm:t>
        <a:bodyPr/>
        <a:lstStyle/>
        <a:p>
          <a:endParaRPr lang="es-ES" sz="2000"/>
        </a:p>
      </dgm:t>
    </dgm:pt>
    <dgm:pt modelId="{EBE2E7A0-F6DB-4EF6-96BE-43352C69B47E}" type="sibTrans" cxnId="{22797477-8917-46F3-BFB6-80D82EF9C2ED}">
      <dgm:prSet/>
      <dgm:spPr/>
      <dgm:t>
        <a:bodyPr/>
        <a:lstStyle/>
        <a:p>
          <a:endParaRPr lang="es-ES" sz="2000"/>
        </a:p>
      </dgm:t>
    </dgm:pt>
    <dgm:pt modelId="{BCD5C5C0-A5EE-4628-840B-4C822544B079}">
      <dgm:prSet custT="1"/>
      <dgm:spPr>
        <a:effectLst>
          <a:outerShdw blurRad="50800" dist="38100" algn="l" rotWithShape="0">
            <a:prstClr val="black">
              <a:alpha val="40000"/>
            </a:prstClr>
          </a:outerShdw>
        </a:effectLst>
      </dgm:spPr>
      <dgm:t>
        <a:bodyPr/>
        <a:lstStyle/>
        <a:p>
          <a:r>
            <a:rPr lang="es-ES" sz="2000" b="1" dirty="0"/>
            <a:t>Off. 10:3-4</a:t>
          </a:r>
          <a:endParaRPr lang="es-ES" sz="2000" dirty="0"/>
        </a:p>
      </dgm:t>
    </dgm:pt>
    <dgm:pt modelId="{EC48A763-5DBD-4E1F-9AE3-D9E728E57D48}" type="parTrans" cxnId="{941165CE-4EB1-4940-B220-9ED02E5BA409}">
      <dgm:prSet/>
      <dgm:spPr/>
      <dgm:t>
        <a:bodyPr/>
        <a:lstStyle/>
        <a:p>
          <a:endParaRPr lang="es-ES" sz="2000"/>
        </a:p>
      </dgm:t>
    </dgm:pt>
    <dgm:pt modelId="{D0240443-3DAE-4925-9BFC-26D12DC28E19}" type="sibTrans" cxnId="{941165CE-4EB1-4940-B220-9ED02E5BA409}">
      <dgm:prSet/>
      <dgm:spPr/>
      <dgm:t>
        <a:bodyPr/>
        <a:lstStyle/>
        <a:p>
          <a:endParaRPr lang="es-ES" sz="2000"/>
        </a:p>
      </dgm:t>
    </dgm:pt>
    <dgm:pt modelId="{DA331EB6-FD87-4276-905E-2F1A7F92E032}">
      <dgm:prSet custT="1"/>
      <dgm:spPr>
        <a:solidFill>
          <a:srgbClr val="FFFF66">
            <a:tint val="40000"/>
            <a:hueOff val="0"/>
            <a:satOff val="0"/>
            <a:lumOff val="0"/>
          </a:srgbClr>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Die </a:t>
          </a:r>
          <a:r>
            <a:rPr lang="es-ES" sz="2000" b="1" kern="1200" dirty="0" err="1">
              <a:solidFill>
                <a:prstClr val="black">
                  <a:hueOff val="0"/>
                  <a:satOff val="0"/>
                  <a:lumOff val="0"/>
                  <a:alphaOff val="0"/>
                </a:prstClr>
              </a:solidFill>
              <a:latin typeface="Aptos" panose="02110004020202020204"/>
              <a:ea typeface="+mn-ea"/>
              <a:cs typeface="+mn-cs"/>
            </a:rPr>
            <a:t>Auslegung</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lautet</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versiegelt</a:t>
          </a:r>
          <a:r>
            <a:rPr lang="es-ES" sz="2000" b="1" kern="1200" dirty="0">
              <a:solidFill>
                <a:prstClr val="black">
                  <a:hueOff val="0"/>
                  <a:satOff val="0"/>
                  <a:lumOff val="0"/>
                  <a:alphaOff val="0"/>
                </a:prstClr>
              </a:solidFill>
              <a:latin typeface="Aptos" panose="02110004020202020204"/>
              <a:ea typeface="+mn-ea"/>
              <a:cs typeface="+mn-cs"/>
            </a:rPr>
            <a:t>“</a:t>
          </a:r>
        </a:p>
      </dgm:t>
    </dgm:pt>
    <dgm:pt modelId="{23038E1B-3788-498F-99DB-E9D26AA3FD1F}" type="parTrans" cxnId="{5FF629D3-CB2F-48EF-956D-522FDB555FE7}">
      <dgm:prSet/>
      <dgm:spPr/>
      <dgm:t>
        <a:bodyPr/>
        <a:lstStyle/>
        <a:p>
          <a:endParaRPr lang="es-ES" sz="2000"/>
        </a:p>
      </dgm:t>
    </dgm:pt>
    <dgm:pt modelId="{22C4775E-C953-41A7-92AC-A58E4558CA78}" type="sibTrans" cxnId="{5FF629D3-CB2F-48EF-956D-522FDB555FE7}">
      <dgm:prSet/>
      <dgm:spPr/>
      <dgm:t>
        <a:bodyPr/>
        <a:lstStyle/>
        <a:p>
          <a:endParaRPr lang="es-ES" sz="2000"/>
        </a:p>
      </dgm:t>
    </dgm:pt>
    <dgm:pt modelId="{F6D3A5E0-63E2-4634-A8B1-C23944764B80}">
      <dgm:prSet custT="1"/>
      <dgm:spPr>
        <a:solidFill>
          <a:srgbClr val="FFFFAF"/>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de-DE" sz="2000" b="1" dirty="0"/>
            <a:t>Es war noch nicht an der Zeit, die Auslegung von Daniels Vision zu erfahren</a:t>
          </a:r>
          <a:endParaRPr lang="es-ES" sz="2000" b="1" dirty="0"/>
        </a:p>
      </dgm:t>
    </dgm:pt>
    <dgm:pt modelId="{2262A66B-744B-4C65-87C4-B8B1B4A2ADD5}" type="parTrans" cxnId="{28B4EF30-6A5D-4525-AFFC-ADF6541E6402}">
      <dgm:prSet/>
      <dgm:spPr/>
      <dgm:t>
        <a:bodyPr/>
        <a:lstStyle/>
        <a:p>
          <a:endParaRPr lang="es-ES" sz="2000"/>
        </a:p>
      </dgm:t>
    </dgm:pt>
    <dgm:pt modelId="{2869F3C5-E4F6-40B4-BD88-DAB980AC2935}" type="sibTrans" cxnId="{28B4EF30-6A5D-4525-AFFC-ADF6541E6402}">
      <dgm:prSet/>
      <dgm:spPr/>
      <dgm:t>
        <a:bodyPr/>
        <a:lstStyle/>
        <a:p>
          <a:endParaRPr lang="es-ES" sz="2000"/>
        </a:p>
      </dgm:t>
    </dgm:pt>
    <dgm:pt modelId="{512E59D0-7FFC-4DA0-8C04-080136E22D5F}">
      <dgm:prSet custT="1"/>
      <dgm:spPr>
        <a:effectLst>
          <a:outerShdw blurRad="50800" dist="38100" algn="l" rotWithShape="0">
            <a:prstClr val="black">
              <a:alpha val="40000"/>
            </a:prstClr>
          </a:outerShdw>
        </a:effectLst>
      </dgm:spPr>
      <dgm:t>
        <a:bodyPr/>
        <a:lstStyle/>
        <a:p>
          <a:r>
            <a:rPr lang="es-ES" sz="2000" b="1" dirty="0"/>
            <a:t>Off. 10:5-7</a:t>
          </a:r>
          <a:endParaRPr lang="es-ES" sz="2000" dirty="0"/>
        </a:p>
      </dgm:t>
    </dgm:pt>
    <dgm:pt modelId="{6A8724E2-5885-4429-A641-BEA132A2F231}" type="parTrans" cxnId="{9A5C0006-6017-44C1-93EB-A26740D091C8}">
      <dgm:prSet/>
      <dgm:spPr/>
      <dgm:t>
        <a:bodyPr/>
        <a:lstStyle/>
        <a:p>
          <a:endParaRPr lang="es-ES" sz="2000"/>
        </a:p>
      </dgm:t>
    </dgm:pt>
    <dgm:pt modelId="{FFDBAF24-2AAF-4CBA-A2E1-6D968B18D47A}" type="sibTrans" cxnId="{9A5C0006-6017-44C1-93EB-A26740D091C8}">
      <dgm:prSet/>
      <dgm:spPr/>
      <dgm:t>
        <a:bodyPr/>
        <a:lstStyle/>
        <a:p>
          <a:endParaRPr lang="es-ES" sz="2000"/>
        </a:p>
      </dgm:t>
    </dgm:pt>
    <dgm:pt modelId="{1489F927-E95F-4928-B62F-5F62B0C20930}">
      <dgm:prSet custT="1"/>
      <dgm:spPr>
        <a:solidFill>
          <a:srgbClr val="339933">
            <a:tint val="40000"/>
            <a:hueOff val="0"/>
            <a:satOff val="0"/>
            <a:lumOff val="0"/>
          </a:srgbClr>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black">
                  <a:hueOff val="0"/>
                  <a:satOff val="0"/>
                  <a:lumOff val="0"/>
                  <a:alphaOff val="0"/>
                </a:prstClr>
              </a:solidFill>
              <a:latin typeface="Aptos" panose="02110004020202020204"/>
              <a:ea typeface="+mn-ea"/>
              <a:cs typeface="+mn-cs"/>
            </a:rPr>
            <a:t>Es wird ein Eid eingefügt, </a:t>
          </a:r>
          <a:r>
            <a:rPr lang="es-ES" sz="2000" b="1" kern="1200" dirty="0" err="1">
              <a:solidFill>
                <a:prstClr val="black">
                  <a:hueOff val="0"/>
                  <a:satOff val="0"/>
                  <a:lumOff val="0"/>
                  <a:alphaOff val="0"/>
                </a:prstClr>
              </a:solidFill>
              <a:latin typeface="Aptos" panose="02110004020202020204"/>
              <a:ea typeface="+mn-ea"/>
              <a:cs typeface="+mn-cs"/>
            </a:rPr>
            <a:t>wie</a:t>
          </a:r>
          <a:r>
            <a:rPr lang="es-ES" sz="2000" b="1" kern="1200" dirty="0">
              <a:solidFill>
                <a:prstClr val="black">
                  <a:hueOff val="0"/>
                  <a:satOff val="0"/>
                  <a:lumOff val="0"/>
                  <a:alphaOff val="0"/>
                </a:prstClr>
              </a:solidFill>
              <a:latin typeface="Aptos" panose="02110004020202020204"/>
              <a:ea typeface="+mn-ea"/>
              <a:cs typeface="+mn-cs"/>
            </a:rPr>
            <a:t> in Daniel 12:7</a:t>
          </a:r>
        </a:p>
      </dgm:t>
    </dgm:pt>
    <dgm:pt modelId="{903F5B69-891A-4404-8B01-10A210464D3C}" type="parTrans" cxnId="{E85D8E53-FA74-4842-B8F7-E3407E1A0A1F}">
      <dgm:prSet/>
      <dgm:spPr/>
      <dgm:t>
        <a:bodyPr/>
        <a:lstStyle/>
        <a:p>
          <a:endParaRPr lang="es-ES" sz="2000"/>
        </a:p>
      </dgm:t>
    </dgm:pt>
    <dgm:pt modelId="{144435BC-7F97-437B-AB36-BE5DC8ACCF70}" type="sibTrans" cxnId="{E85D8E53-FA74-4842-B8F7-E3407E1A0A1F}">
      <dgm:prSet/>
      <dgm:spPr/>
      <dgm:t>
        <a:bodyPr/>
        <a:lstStyle/>
        <a:p>
          <a:endParaRPr lang="es-ES" sz="2000"/>
        </a:p>
      </dgm:t>
    </dgm:pt>
    <dgm:pt modelId="{F4B3CAF8-17D9-4974-8356-A4FFBF45BE3C}">
      <dgm:prSet custT="1"/>
      <dgm:spPr>
        <a:solidFill>
          <a:srgbClr val="B8D0B8"/>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black">
                  <a:hueOff val="0"/>
                  <a:satOff val="0"/>
                  <a:lumOff val="0"/>
                  <a:alphaOff val="0"/>
                </a:prstClr>
              </a:solidFill>
              <a:latin typeface="Aptos" panose="02110004020202020204"/>
              <a:ea typeface="+mn-ea"/>
              <a:cs typeface="+mn-cs"/>
            </a:rPr>
            <a:t>Die Botschaft ist für die Endzeit bestimmt</a:t>
          </a:r>
          <a:endParaRPr lang="es-ES" sz="2000" b="1" kern="1200" dirty="0">
            <a:solidFill>
              <a:prstClr val="black">
                <a:hueOff val="0"/>
                <a:satOff val="0"/>
                <a:lumOff val="0"/>
                <a:alphaOff val="0"/>
              </a:prstClr>
            </a:solidFill>
            <a:latin typeface="Aptos" panose="02110004020202020204"/>
            <a:ea typeface="+mn-ea"/>
            <a:cs typeface="+mn-cs"/>
          </a:endParaRPr>
        </a:p>
      </dgm:t>
    </dgm:pt>
    <dgm:pt modelId="{4915D2D8-7FED-46EA-BF73-B481931167F9}" type="parTrans" cxnId="{C3DDCEF2-A4CF-42F5-B68C-A9FCDFCFF8C2}">
      <dgm:prSet/>
      <dgm:spPr/>
      <dgm:t>
        <a:bodyPr/>
        <a:lstStyle/>
        <a:p>
          <a:endParaRPr lang="es-ES" sz="2000"/>
        </a:p>
      </dgm:t>
    </dgm:pt>
    <dgm:pt modelId="{515FAE70-9A62-4C47-A37D-005F7C77E538}" type="sibTrans" cxnId="{C3DDCEF2-A4CF-42F5-B68C-A9FCDFCFF8C2}">
      <dgm:prSet/>
      <dgm:spPr/>
      <dgm:t>
        <a:bodyPr/>
        <a:lstStyle/>
        <a:p>
          <a:endParaRPr lang="es-ES" sz="2000"/>
        </a:p>
      </dgm:t>
    </dgm:pt>
    <dgm:pt modelId="{E5031940-BFD6-45C7-9DC2-75D509339E8F}">
      <dgm:prSet custT="1"/>
      <dgm:spPr>
        <a:effectLst>
          <a:outerShdw blurRad="50800" dist="38100" algn="l" rotWithShape="0">
            <a:prstClr val="black">
              <a:alpha val="40000"/>
            </a:prstClr>
          </a:outerShdw>
        </a:effectLst>
      </dgm:spPr>
      <dgm:t>
        <a:bodyPr/>
        <a:lstStyle/>
        <a:p>
          <a:r>
            <a:rPr lang="es-ES" sz="2000" b="1" dirty="0"/>
            <a:t>Off. 10:8-10</a:t>
          </a:r>
          <a:endParaRPr lang="es-ES" sz="2000" dirty="0"/>
        </a:p>
      </dgm:t>
    </dgm:pt>
    <dgm:pt modelId="{D054CE54-B16A-4CD9-91B3-693DB06AAA01}" type="parTrans" cxnId="{F81802B1-1BCD-43AE-92E8-605FF2BC9E02}">
      <dgm:prSet/>
      <dgm:spPr/>
      <dgm:t>
        <a:bodyPr/>
        <a:lstStyle/>
        <a:p>
          <a:endParaRPr lang="es-ES" sz="2000"/>
        </a:p>
      </dgm:t>
    </dgm:pt>
    <dgm:pt modelId="{446CB66B-643E-4C4B-9FD5-0F466BB39E93}" type="sibTrans" cxnId="{F81802B1-1BCD-43AE-92E8-605FF2BC9E02}">
      <dgm:prSet/>
      <dgm:spPr/>
      <dgm:t>
        <a:bodyPr/>
        <a:lstStyle/>
        <a:p>
          <a:endParaRPr lang="es-ES" sz="2000"/>
        </a:p>
      </dgm:t>
    </dgm:pt>
    <dgm:pt modelId="{C1586E35-7A8B-4FE0-939B-4F3C5FC1FDE9}">
      <dgm:prSet custT="1"/>
      <dgm:spPr>
        <a:solidFill>
          <a:srgbClr val="CC9900">
            <a:tint val="40000"/>
            <a:hueOff val="0"/>
            <a:satOff val="0"/>
            <a:lumOff val="0"/>
          </a:srgbClr>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dirty="0"/>
            <a:t>Die </a:t>
          </a:r>
          <a:r>
            <a:rPr lang="es-ES" sz="2000" b="1" dirty="0" err="1"/>
            <a:t>Botschaft</a:t>
          </a:r>
          <a:r>
            <a:rPr lang="es-ES" sz="2000" b="1" dirty="0"/>
            <a:t> </a:t>
          </a:r>
          <a:r>
            <a:rPr lang="es-ES" sz="2000" b="1" dirty="0" err="1"/>
            <a:t>wäre</a:t>
          </a:r>
          <a:r>
            <a:rPr lang="es-ES" sz="2000" b="1" dirty="0"/>
            <a:t> </a:t>
          </a:r>
          <a:r>
            <a:rPr lang="es-ES" sz="2000" b="1" dirty="0" err="1"/>
            <a:t>süß</a:t>
          </a:r>
          <a:r>
            <a:rPr lang="es-ES" sz="2000" b="1" dirty="0"/>
            <a:t>, </a:t>
          </a:r>
          <a:r>
            <a:rPr lang="es-ES" sz="2000" b="1" dirty="0" err="1"/>
            <a:t>aber</a:t>
          </a:r>
          <a:r>
            <a:rPr lang="es-ES" sz="2000" b="1" dirty="0"/>
            <a:t> </a:t>
          </a:r>
          <a:r>
            <a:rPr lang="es-ES" sz="2000" b="1" dirty="0" err="1"/>
            <a:t>mit</a:t>
          </a:r>
          <a:r>
            <a:rPr lang="es-ES" sz="2000" b="1" dirty="0"/>
            <a:t> </a:t>
          </a:r>
          <a:r>
            <a:rPr lang="es-ES" sz="2000" b="1" dirty="0" err="1"/>
            <a:t>bitteren</a:t>
          </a:r>
          <a:r>
            <a:rPr lang="es-ES" sz="2000" b="1" dirty="0"/>
            <a:t> </a:t>
          </a:r>
          <a:r>
            <a:rPr lang="es-ES" sz="2000" b="1" dirty="0" err="1"/>
            <a:t>Folgen</a:t>
          </a:r>
          <a:endParaRPr lang="es-ES" sz="2000" b="1" dirty="0"/>
        </a:p>
      </dgm:t>
    </dgm:pt>
    <dgm:pt modelId="{F3825DF6-8306-41EA-9183-33A599A7CFD0}" type="parTrans" cxnId="{FA8A89E5-5842-4D86-9092-C9A99EBE66EC}">
      <dgm:prSet/>
      <dgm:spPr/>
      <dgm:t>
        <a:bodyPr/>
        <a:lstStyle/>
        <a:p>
          <a:endParaRPr lang="es-ES" sz="2000"/>
        </a:p>
      </dgm:t>
    </dgm:pt>
    <dgm:pt modelId="{6C185A75-7A8E-46B7-89FD-46F09522A02B}" type="sibTrans" cxnId="{FA8A89E5-5842-4D86-9092-C9A99EBE66EC}">
      <dgm:prSet/>
      <dgm:spPr/>
      <dgm:t>
        <a:bodyPr/>
        <a:lstStyle/>
        <a:p>
          <a:endParaRPr lang="es-ES" sz="2000"/>
        </a:p>
      </dgm:t>
    </dgm:pt>
    <dgm:pt modelId="{42CB27DA-2C11-4A7F-94D9-C1DAB75CCC4E}">
      <dgm:prSet custT="1"/>
      <dgm:spPr>
        <a:solidFill>
          <a:srgbClr val="E0C9AA"/>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dirty="0"/>
            <a:t>Die </a:t>
          </a:r>
          <a:r>
            <a:rPr lang="es-ES" sz="2000" b="1" dirty="0" err="1"/>
            <a:t>Verkündigung</a:t>
          </a:r>
          <a:r>
            <a:rPr lang="es-ES" sz="2000" b="1" dirty="0"/>
            <a:t> </a:t>
          </a:r>
          <a:r>
            <a:rPr lang="es-ES" sz="2000" b="1" dirty="0" err="1"/>
            <a:t>der</a:t>
          </a:r>
          <a:r>
            <a:rPr lang="es-ES" sz="2000" b="1" dirty="0"/>
            <a:t> </a:t>
          </a:r>
          <a:r>
            <a:rPr lang="es-ES" sz="2000" b="1" dirty="0" err="1"/>
            <a:t>Wiederkunft</a:t>
          </a:r>
          <a:r>
            <a:rPr lang="es-ES" sz="2000" b="1" dirty="0"/>
            <a:t> </a:t>
          </a:r>
          <a:r>
            <a:rPr lang="de-DE" sz="2000" b="1" dirty="0"/>
            <a:t>führte zu einer großen Enttäuschung</a:t>
          </a:r>
          <a:endParaRPr lang="es-ES" sz="2000" b="1" dirty="0"/>
        </a:p>
      </dgm:t>
    </dgm:pt>
    <dgm:pt modelId="{3D41B0C4-3B16-40D0-9D91-56B74086B22E}" type="parTrans" cxnId="{49E33022-1EAE-4D9B-B583-8F93C870D69B}">
      <dgm:prSet/>
      <dgm:spPr/>
      <dgm:t>
        <a:bodyPr/>
        <a:lstStyle/>
        <a:p>
          <a:endParaRPr lang="es-ES" sz="2000"/>
        </a:p>
      </dgm:t>
    </dgm:pt>
    <dgm:pt modelId="{1DF546A0-A19C-4CD0-B97F-51EBDDDD8B36}" type="sibTrans" cxnId="{49E33022-1EAE-4D9B-B583-8F93C870D69B}">
      <dgm:prSet/>
      <dgm:spPr/>
      <dgm:t>
        <a:bodyPr/>
        <a:lstStyle/>
        <a:p>
          <a:endParaRPr lang="es-ES" sz="2000"/>
        </a:p>
      </dgm:t>
    </dgm:pt>
    <dgm:pt modelId="{BF52D1B9-49C4-481C-881D-B81625BC563B}">
      <dgm:prSet custT="1"/>
      <dgm:spPr>
        <a:solidFill>
          <a:schemeClr val="accent1">
            <a:lumMod val="40000"/>
            <a:lumOff val="60000"/>
          </a:schemeClr>
        </a:solidFill>
        <a:effectLst>
          <a:outerShdw blurRad="50800" dist="38100" algn="l" rotWithShape="0">
            <a:prstClr val="black">
              <a:alpha val="40000"/>
            </a:prstClr>
          </a:outerShdw>
        </a:effectLst>
      </dgm:spPr>
      <dgm:t>
        <a:bodyPr/>
        <a:lstStyle/>
        <a:p>
          <a:r>
            <a:rPr lang="es-ES" sz="2000" b="1" dirty="0"/>
            <a:t>Off. 10:11</a:t>
          </a:r>
          <a:endParaRPr lang="es-ES" sz="2000" dirty="0"/>
        </a:p>
      </dgm:t>
    </dgm:pt>
    <dgm:pt modelId="{1ABD4014-DDB7-4C73-AD41-988460C052C4}" type="parTrans" cxnId="{564E56F8-D605-4E67-B24B-4E5784BAD267}">
      <dgm:prSet/>
      <dgm:spPr/>
      <dgm:t>
        <a:bodyPr/>
        <a:lstStyle/>
        <a:p>
          <a:endParaRPr lang="es-ES" sz="2000"/>
        </a:p>
      </dgm:t>
    </dgm:pt>
    <dgm:pt modelId="{2C0994C2-99B2-40E1-8C8A-B05B93F46DE3}" type="sibTrans" cxnId="{564E56F8-D605-4E67-B24B-4E5784BAD267}">
      <dgm:prSet/>
      <dgm:spPr/>
      <dgm:t>
        <a:bodyPr/>
        <a:lstStyle/>
        <a:p>
          <a:endParaRPr lang="es-ES" sz="2000"/>
        </a:p>
      </dgm:t>
    </dgm:pt>
    <dgm:pt modelId="{0999E507-5679-46FF-9A16-45BC58759ECD}">
      <dgm:prSet custT="1"/>
      <dgm:spPr>
        <a:solidFill>
          <a:srgbClr val="FFD9FF"/>
        </a:solidFill>
        <a:effectLst>
          <a:outerShdw blurRad="50800" dist="38100" algn="l" rotWithShape="0">
            <a:prstClr val="black">
              <a:alpha val="40000"/>
            </a:prstClr>
          </a:outerShdw>
        </a:effectLst>
      </dgm:spPr>
      <dgm:t>
        <a:bodyPr/>
        <a:lstStyle/>
        <a:p>
          <a:r>
            <a:rPr lang="es-ES" sz="2000" b="1" dirty="0"/>
            <a:t>Es </a:t>
          </a:r>
          <a:r>
            <a:rPr lang="es-ES" sz="2000" b="1" dirty="0" err="1"/>
            <a:t>ist</a:t>
          </a:r>
          <a:r>
            <a:rPr lang="es-ES" sz="2000" b="1" dirty="0"/>
            <a:t> </a:t>
          </a:r>
          <a:r>
            <a:rPr lang="es-ES" sz="2000" b="1" dirty="0" err="1"/>
            <a:t>notwendig</a:t>
          </a:r>
          <a:r>
            <a:rPr lang="es-ES" sz="2000" b="1" dirty="0"/>
            <a:t>, </a:t>
          </a:r>
          <a:r>
            <a:rPr lang="es-ES" sz="2000" b="1" dirty="0" err="1"/>
            <a:t>erneut</a:t>
          </a:r>
          <a:r>
            <a:rPr lang="es-ES" sz="2000" b="1" dirty="0"/>
            <a:t> </a:t>
          </a:r>
          <a:r>
            <a:rPr lang="es-ES" sz="2000" b="1" dirty="0" err="1"/>
            <a:t>zu</a:t>
          </a:r>
          <a:r>
            <a:rPr lang="es-ES" sz="2000" b="1" dirty="0"/>
            <a:t> </a:t>
          </a:r>
          <a:r>
            <a:rPr lang="es-ES" sz="2000" b="1" dirty="0" err="1"/>
            <a:t>prophezeien</a:t>
          </a:r>
          <a:endParaRPr lang="es-ES" sz="2000" b="1" dirty="0"/>
        </a:p>
      </dgm:t>
    </dgm:pt>
    <dgm:pt modelId="{71C41964-AD50-44BB-8C28-3190BD9D2352}" type="parTrans" cxnId="{4797D2FF-CAF2-46AA-8F37-1FF924A6F788}">
      <dgm:prSet/>
      <dgm:spPr/>
      <dgm:t>
        <a:bodyPr/>
        <a:lstStyle/>
        <a:p>
          <a:endParaRPr lang="es-ES" sz="2000"/>
        </a:p>
      </dgm:t>
    </dgm:pt>
    <dgm:pt modelId="{D91289C5-435B-4CD4-B06A-60950D88C0E6}" type="sibTrans" cxnId="{4797D2FF-CAF2-46AA-8F37-1FF924A6F788}">
      <dgm:prSet/>
      <dgm:spPr/>
      <dgm:t>
        <a:bodyPr/>
        <a:lstStyle/>
        <a:p>
          <a:endParaRPr lang="es-ES" sz="2000"/>
        </a:p>
      </dgm:t>
    </dgm:pt>
    <dgm:pt modelId="{BDFF20C9-12FA-414C-888F-3CB410A2DA09}">
      <dgm:prSet custT="1"/>
      <dgm:spPr>
        <a:solidFill>
          <a:srgbClr val="FFB7FF"/>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1800" b="1" dirty="0"/>
            <a:t>Die Gem. d. </a:t>
          </a:r>
          <a:r>
            <a:rPr lang="es-ES" sz="1800" b="1" dirty="0" err="1"/>
            <a:t>Siebenten</a:t>
          </a:r>
          <a:r>
            <a:rPr lang="es-ES" sz="1800" b="1" dirty="0"/>
            <a:t>-Tags-</a:t>
          </a:r>
          <a:r>
            <a:rPr lang="es-ES" sz="1800" b="1" dirty="0" err="1"/>
            <a:t>Adventisten</a:t>
          </a:r>
          <a:r>
            <a:rPr lang="es-ES" sz="1800" b="1" dirty="0"/>
            <a:t>, </a:t>
          </a:r>
          <a:r>
            <a:rPr lang="de-DE" sz="1800" b="1" dirty="0"/>
            <a:t>die aus der großen Enttäuschung hervorging, muss der Welt die letzte Botschaft verkündigen</a:t>
          </a:r>
          <a:endParaRPr lang="es-ES" sz="1800" b="1" dirty="0"/>
        </a:p>
      </dgm:t>
    </dgm:pt>
    <dgm:pt modelId="{144079D3-D990-4796-B855-43B26522A92D}" type="parTrans" cxnId="{61DE9BA1-DCBD-4CCF-8FC0-FAA6C0D4F083}">
      <dgm:prSet/>
      <dgm:spPr/>
      <dgm:t>
        <a:bodyPr/>
        <a:lstStyle/>
        <a:p>
          <a:endParaRPr lang="es-ES" sz="2000"/>
        </a:p>
      </dgm:t>
    </dgm:pt>
    <dgm:pt modelId="{88CEC4B0-014B-4EAF-B268-E0955787E912}" type="sibTrans" cxnId="{61DE9BA1-DCBD-4CCF-8FC0-FAA6C0D4F083}">
      <dgm:prSet/>
      <dgm:spPr/>
      <dgm:t>
        <a:bodyPr/>
        <a:lstStyle/>
        <a:p>
          <a:endParaRPr lang="es-ES" sz="2000"/>
        </a:p>
      </dgm:t>
    </dgm:pt>
    <dgm:pt modelId="{1848CDDA-2D81-4E7B-93E9-A894C76F0840}" type="pres">
      <dgm:prSet presAssocID="{4DC4BD72-D6C5-4EEE-89B0-50E332613CDF}" presName="Name0" presStyleCnt="0">
        <dgm:presLayoutVars>
          <dgm:chPref val="3"/>
          <dgm:dir/>
          <dgm:animLvl val="lvl"/>
          <dgm:resizeHandles/>
        </dgm:presLayoutVars>
      </dgm:prSet>
      <dgm:spPr/>
    </dgm:pt>
    <dgm:pt modelId="{BAF1F578-BFD9-46A3-AD18-343844750654}" type="pres">
      <dgm:prSet presAssocID="{2D1F89D6-D46C-4489-A264-13628B1C611D}" presName="horFlow" presStyleCnt="0"/>
      <dgm:spPr/>
    </dgm:pt>
    <dgm:pt modelId="{B504D2F0-1CEE-4CBA-B954-216E599D52CD}" type="pres">
      <dgm:prSet presAssocID="{2D1F89D6-D46C-4489-A264-13628B1C611D}" presName="bigChev" presStyleLbl="node1" presStyleIdx="0" presStyleCnt="6" custLinFactX="-23016" custLinFactNeighborX="-100000"/>
      <dgm:spPr>
        <a:prstGeom prst="homePlate">
          <a:avLst/>
        </a:prstGeom>
      </dgm:spPr>
    </dgm:pt>
    <dgm:pt modelId="{D91531AE-F93A-4FFD-970F-802A667804D8}" type="pres">
      <dgm:prSet presAssocID="{BBE11322-3B21-47AA-835D-7639038F3EF2}" presName="parTrans" presStyleCnt="0"/>
      <dgm:spPr/>
    </dgm:pt>
    <dgm:pt modelId="{C8B72FA7-E8CB-4013-80A0-9D5E6A002848}" type="pres">
      <dgm:prSet presAssocID="{15072EAF-846A-4BF6-8FEE-871E0ECFE234}" presName="node" presStyleLbl="alignAccFollowNode1" presStyleIdx="0" presStyleCnt="12" custScaleX="355693">
        <dgm:presLayoutVars>
          <dgm:bulletEnabled val="1"/>
        </dgm:presLayoutVars>
      </dgm:prSet>
      <dgm:spPr/>
    </dgm:pt>
    <dgm:pt modelId="{CE20772D-8C04-4337-8834-D8ED7FB5D8FB}" type="pres">
      <dgm:prSet presAssocID="{5E9256CC-513E-4B26-833E-0C54F48D8DFF}" presName="sibTrans" presStyleCnt="0"/>
      <dgm:spPr/>
    </dgm:pt>
    <dgm:pt modelId="{B78DAFC8-513C-47D1-A7C6-CC415AE74AC5}" type="pres">
      <dgm:prSet presAssocID="{C6DD7877-609B-490A-B90B-8F0F62ED3564}" presName="node" presStyleLbl="alignAccFollowNode1" presStyleIdx="1" presStyleCnt="12" custScaleX="483921">
        <dgm:presLayoutVars>
          <dgm:bulletEnabled val="1"/>
        </dgm:presLayoutVars>
      </dgm:prSet>
      <dgm:spPr>
        <a:xfrm>
          <a:off x="5511009" y="58699"/>
          <a:ext cx="6195216" cy="535938"/>
        </a:xfrm>
        <a:prstGeom prst="chevron">
          <a:avLst/>
        </a:prstGeom>
      </dgm:spPr>
    </dgm:pt>
    <dgm:pt modelId="{5EA98F13-B8A4-4691-8E01-77B71BA0EE64}" type="pres">
      <dgm:prSet presAssocID="{2D1F89D6-D46C-4489-A264-13628B1C611D}" presName="vSp" presStyleCnt="0"/>
      <dgm:spPr/>
    </dgm:pt>
    <dgm:pt modelId="{2BAEF496-F44B-4161-85CC-70130C5832DA}" type="pres">
      <dgm:prSet presAssocID="{2AC12511-5203-4C44-9052-9BA71996284A}" presName="horFlow" presStyleCnt="0"/>
      <dgm:spPr/>
    </dgm:pt>
    <dgm:pt modelId="{704EE0B4-25FE-4B59-8134-6669E33BCEDB}" type="pres">
      <dgm:prSet presAssocID="{2AC12511-5203-4C44-9052-9BA71996284A}" presName="bigChev" presStyleLbl="node1" presStyleIdx="1" presStyleCnt="6" custLinFactX="-23016" custLinFactNeighborX="-100000"/>
      <dgm:spPr>
        <a:prstGeom prst="homePlate">
          <a:avLst/>
        </a:prstGeom>
      </dgm:spPr>
    </dgm:pt>
    <dgm:pt modelId="{1774F6A7-437F-4C44-BE7D-008A19E0AD65}" type="pres">
      <dgm:prSet presAssocID="{A6A1CA50-74CD-4FC4-81BA-A929775788CE}" presName="parTrans" presStyleCnt="0"/>
      <dgm:spPr/>
    </dgm:pt>
    <dgm:pt modelId="{066E6ED1-42F4-48B2-B7DC-C25A0AEF98CB}" type="pres">
      <dgm:prSet presAssocID="{0F045538-AA0A-425B-B647-160638D8E754}" presName="node" presStyleLbl="alignAccFollowNode1" presStyleIdx="2" presStyleCnt="12" custScaleX="355693">
        <dgm:presLayoutVars>
          <dgm:bulletEnabled val="1"/>
        </dgm:presLayoutVars>
      </dgm:prSet>
      <dgm:spPr>
        <a:xfrm>
          <a:off x="1442515" y="794806"/>
          <a:ext cx="4256071" cy="535938"/>
        </a:xfrm>
        <a:prstGeom prst="chevron">
          <a:avLst/>
        </a:prstGeom>
      </dgm:spPr>
    </dgm:pt>
    <dgm:pt modelId="{F7BB77E1-86F7-440E-95C6-32310CD06CA1}" type="pres">
      <dgm:prSet presAssocID="{7799A5BA-4A51-4697-933E-985B2ED5E7D2}" presName="sibTrans" presStyleCnt="0"/>
      <dgm:spPr/>
    </dgm:pt>
    <dgm:pt modelId="{D995844F-4581-47F5-BDDC-A2B3FE4A66EA}" type="pres">
      <dgm:prSet presAssocID="{BC3E51B8-C7D9-480C-A0B4-79F0475EF608}" presName="node" presStyleLbl="alignAccFollowNode1" presStyleIdx="3" presStyleCnt="12" custScaleX="483921">
        <dgm:presLayoutVars>
          <dgm:bulletEnabled val="1"/>
        </dgm:presLayoutVars>
      </dgm:prSet>
      <dgm:spPr>
        <a:xfrm>
          <a:off x="5511009" y="794806"/>
          <a:ext cx="6195216" cy="535938"/>
        </a:xfrm>
        <a:prstGeom prst="chevron">
          <a:avLst/>
        </a:prstGeom>
      </dgm:spPr>
    </dgm:pt>
    <dgm:pt modelId="{7445B237-110D-40D0-8AEE-38C86554CF6D}" type="pres">
      <dgm:prSet presAssocID="{2AC12511-5203-4C44-9052-9BA71996284A}" presName="vSp" presStyleCnt="0"/>
      <dgm:spPr/>
    </dgm:pt>
    <dgm:pt modelId="{3E9C79DF-70A6-40E7-90A7-C09BDBC65652}" type="pres">
      <dgm:prSet presAssocID="{BCD5C5C0-A5EE-4628-840B-4C822544B079}" presName="horFlow" presStyleCnt="0"/>
      <dgm:spPr/>
    </dgm:pt>
    <dgm:pt modelId="{39634240-70F3-43A5-AB93-9A22F11A441F}" type="pres">
      <dgm:prSet presAssocID="{BCD5C5C0-A5EE-4628-840B-4C822544B079}" presName="bigChev" presStyleLbl="node1" presStyleIdx="2" presStyleCnt="6" custLinFactX="-23016" custLinFactNeighborX="-100000"/>
      <dgm:spPr>
        <a:prstGeom prst="homePlate">
          <a:avLst/>
        </a:prstGeom>
      </dgm:spPr>
    </dgm:pt>
    <dgm:pt modelId="{CFF69733-10BB-4E4F-95F4-07ADEC3649BD}" type="pres">
      <dgm:prSet presAssocID="{23038E1B-3788-498F-99DB-E9D26AA3FD1F}" presName="parTrans" presStyleCnt="0"/>
      <dgm:spPr/>
    </dgm:pt>
    <dgm:pt modelId="{F425AAD7-6B8F-44ED-B5C5-00E99873757B}" type="pres">
      <dgm:prSet presAssocID="{DA331EB6-FD87-4276-905E-2F1A7F92E032}" presName="node" presStyleLbl="alignAccFollowNode1" presStyleIdx="4" presStyleCnt="12" custScaleX="355693">
        <dgm:presLayoutVars>
          <dgm:bulletEnabled val="1"/>
        </dgm:presLayoutVars>
      </dgm:prSet>
      <dgm:spPr>
        <a:xfrm>
          <a:off x="1442515" y="1530914"/>
          <a:ext cx="4256071" cy="535938"/>
        </a:xfrm>
        <a:prstGeom prst="chevron">
          <a:avLst/>
        </a:prstGeom>
      </dgm:spPr>
    </dgm:pt>
    <dgm:pt modelId="{98A8523D-6205-49FB-A9E7-B09FB59CE893}" type="pres">
      <dgm:prSet presAssocID="{22C4775E-C953-41A7-92AC-A58E4558CA78}" presName="sibTrans" presStyleCnt="0"/>
      <dgm:spPr/>
    </dgm:pt>
    <dgm:pt modelId="{2AEDB926-1F29-4C80-9442-6C1BCA83B336}" type="pres">
      <dgm:prSet presAssocID="{F6D3A5E0-63E2-4634-A8B1-C23944764B80}" presName="node" presStyleLbl="alignAccFollowNode1" presStyleIdx="5" presStyleCnt="12" custScaleX="483921">
        <dgm:presLayoutVars>
          <dgm:bulletEnabled val="1"/>
        </dgm:presLayoutVars>
      </dgm:prSet>
      <dgm:spPr>
        <a:xfrm>
          <a:off x="5511009" y="1530914"/>
          <a:ext cx="6195216" cy="535938"/>
        </a:xfrm>
        <a:prstGeom prst="chevron">
          <a:avLst/>
        </a:prstGeom>
      </dgm:spPr>
    </dgm:pt>
    <dgm:pt modelId="{39D57D96-09D2-4277-B213-98CE793061F1}" type="pres">
      <dgm:prSet presAssocID="{BCD5C5C0-A5EE-4628-840B-4C822544B079}" presName="vSp" presStyleCnt="0"/>
      <dgm:spPr/>
    </dgm:pt>
    <dgm:pt modelId="{55FC9472-6363-4573-B100-0CC9A6F66039}" type="pres">
      <dgm:prSet presAssocID="{512E59D0-7FFC-4DA0-8C04-080136E22D5F}" presName="horFlow" presStyleCnt="0"/>
      <dgm:spPr/>
    </dgm:pt>
    <dgm:pt modelId="{07A0168A-CA14-4016-A8E3-CD7F90403E49}" type="pres">
      <dgm:prSet presAssocID="{512E59D0-7FFC-4DA0-8C04-080136E22D5F}" presName="bigChev" presStyleLbl="node1" presStyleIdx="3" presStyleCnt="6" custLinFactX="-23016" custLinFactNeighborX="-100000"/>
      <dgm:spPr>
        <a:prstGeom prst="homePlate">
          <a:avLst/>
        </a:prstGeom>
      </dgm:spPr>
    </dgm:pt>
    <dgm:pt modelId="{C474C3C1-6F69-494D-9904-E61B11403792}" type="pres">
      <dgm:prSet presAssocID="{903F5B69-891A-4404-8B01-10A210464D3C}" presName="parTrans" presStyleCnt="0"/>
      <dgm:spPr/>
    </dgm:pt>
    <dgm:pt modelId="{9433F3A0-7D63-4520-89B7-6DCBA2E973B0}" type="pres">
      <dgm:prSet presAssocID="{1489F927-E95F-4928-B62F-5F62B0C20930}" presName="node" presStyleLbl="alignAccFollowNode1" presStyleIdx="6" presStyleCnt="12" custScaleX="355693">
        <dgm:presLayoutVars>
          <dgm:bulletEnabled val="1"/>
        </dgm:presLayoutVars>
      </dgm:prSet>
      <dgm:spPr>
        <a:xfrm>
          <a:off x="1442515" y="2267022"/>
          <a:ext cx="4256071" cy="535938"/>
        </a:xfrm>
        <a:prstGeom prst="chevron">
          <a:avLst/>
        </a:prstGeom>
      </dgm:spPr>
    </dgm:pt>
    <dgm:pt modelId="{0CB0C9F0-B8D6-478C-A088-0B1DBCD1FCF7}" type="pres">
      <dgm:prSet presAssocID="{144435BC-7F97-437B-AB36-BE5DC8ACCF70}" presName="sibTrans" presStyleCnt="0"/>
      <dgm:spPr/>
    </dgm:pt>
    <dgm:pt modelId="{EAD4DC71-380D-4B87-8680-105A395D156D}" type="pres">
      <dgm:prSet presAssocID="{F4B3CAF8-17D9-4974-8356-A4FFBF45BE3C}" presName="node" presStyleLbl="alignAccFollowNode1" presStyleIdx="7" presStyleCnt="12" custScaleX="483921">
        <dgm:presLayoutVars>
          <dgm:bulletEnabled val="1"/>
        </dgm:presLayoutVars>
      </dgm:prSet>
      <dgm:spPr>
        <a:xfrm>
          <a:off x="5511009" y="2267022"/>
          <a:ext cx="6195216" cy="535938"/>
        </a:xfrm>
        <a:prstGeom prst="chevron">
          <a:avLst/>
        </a:prstGeom>
      </dgm:spPr>
    </dgm:pt>
    <dgm:pt modelId="{1783354F-A3A3-4CED-A3DE-58287579FC3B}" type="pres">
      <dgm:prSet presAssocID="{512E59D0-7FFC-4DA0-8C04-080136E22D5F}" presName="vSp" presStyleCnt="0"/>
      <dgm:spPr/>
    </dgm:pt>
    <dgm:pt modelId="{F1520876-9C32-45CF-9928-1C34603E365C}" type="pres">
      <dgm:prSet presAssocID="{E5031940-BFD6-45C7-9DC2-75D509339E8F}" presName="horFlow" presStyleCnt="0"/>
      <dgm:spPr/>
    </dgm:pt>
    <dgm:pt modelId="{7F396D00-BF1E-41BB-BEAA-5FB3E6555BCB}" type="pres">
      <dgm:prSet presAssocID="{E5031940-BFD6-45C7-9DC2-75D509339E8F}" presName="bigChev" presStyleLbl="node1" presStyleIdx="4" presStyleCnt="6" custLinFactX="-23016" custLinFactNeighborX="-100000"/>
      <dgm:spPr>
        <a:prstGeom prst="homePlate">
          <a:avLst/>
        </a:prstGeom>
      </dgm:spPr>
    </dgm:pt>
    <dgm:pt modelId="{86BDD7FF-16CD-4359-8DB8-64FD459F5CBF}" type="pres">
      <dgm:prSet presAssocID="{F3825DF6-8306-41EA-9183-33A599A7CFD0}" presName="parTrans" presStyleCnt="0"/>
      <dgm:spPr/>
    </dgm:pt>
    <dgm:pt modelId="{A4FBB3A0-6784-4BC7-B94C-B07231FE45A1}" type="pres">
      <dgm:prSet presAssocID="{C1586E35-7A8B-4FE0-939B-4F3C5FC1FDE9}" presName="node" presStyleLbl="alignAccFollowNode1" presStyleIdx="8" presStyleCnt="12" custScaleX="355693">
        <dgm:presLayoutVars>
          <dgm:bulletEnabled val="1"/>
        </dgm:presLayoutVars>
      </dgm:prSet>
      <dgm:spPr>
        <a:xfrm>
          <a:off x="1442515" y="3003129"/>
          <a:ext cx="4256071" cy="535938"/>
        </a:xfrm>
        <a:prstGeom prst="chevron">
          <a:avLst/>
        </a:prstGeom>
      </dgm:spPr>
    </dgm:pt>
    <dgm:pt modelId="{0986CDAA-CFDD-4C16-B875-55F8C9A7C755}" type="pres">
      <dgm:prSet presAssocID="{6C185A75-7A8E-46B7-89FD-46F09522A02B}" presName="sibTrans" presStyleCnt="0"/>
      <dgm:spPr/>
    </dgm:pt>
    <dgm:pt modelId="{55DCF0FC-3EC7-4627-A9E4-CDD56FDF0A68}" type="pres">
      <dgm:prSet presAssocID="{42CB27DA-2C11-4A7F-94D9-C1DAB75CCC4E}" presName="node" presStyleLbl="alignAccFollowNode1" presStyleIdx="9" presStyleCnt="12" custScaleX="483921">
        <dgm:presLayoutVars>
          <dgm:bulletEnabled val="1"/>
        </dgm:presLayoutVars>
      </dgm:prSet>
      <dgm:spPr>
        <a:xfrm>
          <a:off x="5511009" y="3003129"/>
          <a:ext cx="6195216" cy="535938"/>
        </a:xfrm>
        <a:prstGeom prst="chevron">
          <a:avLst/>
        </a:prstGeom>
      </dgm:spPr>
    </dgm:pt>
    <dgm:pt modelId="{17DF335A-5337-4BED-85D0-445BA137EF77}" type="pres">
      <dgm:prSet presAssocID="{E5031940-BFD6-45C7-9DC2-75D509339E8F}" presName="vSp" presStyleCnt="0"/>
      <dgm:spPr/>
    </dgm:pt>
    <dgm:pt modelId="{FC08CFAC-5E16-49A0-8FD9-8DB8CB8A5AB1}" type="pres">
      <dgm:prSet presAssocID="{BF52D1B9-49C4-481C-881D-B81625BC563B}" presName="horFlow" presStyleCnt="0"/>
      <dgm:spPr/>
    </dgm:pt>
    <dgm:pt modelId="{865356DF-A827-4835-99B4-0D4D5469A65C}" type="pres">
      <dgm:prSet presAssocID="{BF52D1B9-49C4-481C-881D-B81625BC563B}" presName="bigChev" presStyleLbl="node1" presStyleIdx="5" presStyleCnt="6" custLinFactX="-23016" custLinFactNeighborX="-100000"/>
      <dgm:spPr>
        <a:prstGeom prst="homePlate">
          <a:avLst/>
        </a:prstGeom>
      </dgm:spPr>
    </dgm:pt>
    <dgm:pt modelId="{FD63C96F-BDF5-424D-9B14-05259A545EAF}" type="pres">
      <dgm:prSet presAssocID="{71C41964-AD50-44BB-8C28-3190BD9D2352}" presName="parTrans" presStyleCnt="0"/>
      <dgm:spPr/>
    </dgm:pt>
    <dgm:pt modelId="{5019C4F0-F75B-44B2-A743-C4AF556FBE5F}" type="pres">
      <dgm:prSet presAssocID="{0999E507-5679-46FF-9A16-45BC58759ECD}" presName="node" presStyleLbl="alignAccFollowNode1" presStyleIdx="10" presStyleCnt="12" custScaleX="355693">
        <dgm:presLayoutVars>
          <dgm:bulletEnabled val="1"/>
        </dgm:presLayoutVars>
      </dgm:prSet>
      <dgm:spPr/>
    </dgm:pt>
    <dgm:pt modelId="{F6DD98EC-A305-46E4-A1B0-A52FA73D2689}" type="pres">
      <dgm:prSet presAssocID="{D91289C5-435B-4CD4-B06A-60950D88C0E6}" presName="sibTrans" presStyleCnt="0"/>
      <dgm:spPr/>
    </dgm:pt>
    <dgm:pt modelId="{61F0C66F-F50F-4433-994E-17CE4823D1AD}" type="pres">
      <dgm:prSet presAssocID="{BDFF20C9-12FA-414C-888F-3CB410A2DA09}" presName="node" presStyleLbl="alignAccFollowNode1" presStyleIdx="11" presStyleCnt="12" custScaleX="483921" custScaleY="163841">
        <dgm:presLayoutVars>
          <dgm:bulletEnabled val="1"/>
        </dgm:presLayoutVars>
      </dgm:prSet>
      <dgm:spPr>
        <a:xfrm>
          <a:off x="5511009" y="3739237"/>
          <a:ext cx="6195216" cy="535938"/>
        </a:xfrm>
        <a:prstGeom prst="chevron">
          <a:avLst/>
        </a:prstGeom>
      </dgm:spPr>
    </dgm:pt>
  </dgm:ptLst>
  <dgm:cxnLst>
    <dgm:cxn modelId="{7EE0DC00-5B67-4128-81F5-BEE93A7FF3EE}" type="presOf" srcId="{C6DD7877-609B-490A-B90B-8F0F62ED3564}" destId="{B78DAFC8-513C-47D1-A7C6-CC415AE74AC5}" srcOrd="0" destOrd="0" presId="urn:microsoft.com/office/officeart/2005/8/layout/lProcess3"/>
    <dgm:cxn modelId="{C74BEF01-9145-4F20-AC57-1230F30354CE}" type="presOf" srcId="{42CB27DA-2C11-4A7F-94D9-C1DAB75CCC4E}" destId="{55DCF0FC-3EC7-4627-A9E4-CDD56FDF0A68}" srcOrd="0" destOrd="0" presId="urn:microsoft.com/office/officeart/2005/8/layout/lProcess3"/>
    <dgm:cxn modelId="{9A5C0006-6017-44C1-93EB-A26740D091C8}" srcId="{4DC4BD72-D6C5-4EEE-89B0-50E332613CDF}" destId="{512E59D0-7FFC-4DA0-8C04-080136E22D5F}" srcOrd="3" destOrd="0" parTransId="{6A8724E2-5885-4429-A641-BEA132A2F231}" sibTransId="{FFDBAF24-2AAF-4CBA-A2E1-6D968B18D47A}"/>
    <dgm:cxn modelId="{32650E08-81EE-4D5C-B83B-9237AD7D7E9A}" type="presOf" srcId="{BDFF20C9-12FA-414C-888F-3CB410A2DA09}" destId="{61F0C66F-F50F-4433-994E-17CE4823D1AD}" srcOrd="0" destOrd="0" presId="urn:microsoft.com/office/officeart/2005/8/layout/lProcess3"/>
    <dgm:cxn modelId="{703A2E16-2960-4D75-BC53-61DE8A705030}" type="presOf" srcId="{F6D3A5E0-63E2-4634-A8B1-C23944764B80}" destId="{2AEDB926-1F29-4C80-9442-6C1BCA83B336}" srcOrd="0" destOrd="0" presId="urn:microsoft.com/office/officeart/2005/8/layout/lProcess3"/>
    <dgm:cxn modelId="{49E33022-1EAE-4D9B-B583-8F93C870D69B}" srcId="{E5031940-BFD6-45C7-9DC2-75D509339E8F}" destId="{42CB27DA-2C11-4A7F-94D9-C1DAB75CCC4E}" srcOrd="1" destOrd="0" parTransId="{3D41B0C4-3B16-40D0-9D91-56B74086B22E}" sibTransId="{1DF546A0-A19C-4CD0-B97F-51EBDDDD8B36}"/>
    <dgm:cxn modelId="{28B4EF30-6A5D-4525-AFFC-ADF6541E6402}" srcId="{BCD5C5C0-A5EE-4628-840B-4C822544B079}" destId="{F6D3A5E0-63E2-4634-A8B1-C23944764B80}" srcOrd="1" destOrd="0" parTransId="{2262A66B-744B-4C65-87C4-B8B1B4A2ADD5}" sibTransId="{2869F3C5-E4F6-40B4-BD88-DAB980AC2935}"/>
    <dgm:cxn modelId="{451E0134-1088-4FAE-9FA4-B103F8FDF9C4}" srcId="{2D1F89D6-D46C-4489-A264-13628B1C611D}" destId="{C6DD7877-609B-490A-B90B-8F0F62ED3564}" srcOrd="1" destOrd="0" parTransId="{9FCE3951-529A-4300-9E4A-189EE2270A24}" sibTransId="{D1EDEA40-A0B3-4279-9E9C-0D4C2EEF1887}"/>
    <dgm:cxn modelId="{CF54CC36-786E-4E1F-9065-EE11367B075C}" type="presOf" srcId="{0F045538-AA0A-425B-B647-160638D8E754}" destId="{066E6ED1-42F4-48B2-B7DC-C25A0AEF98CB}" srcOrd="0" destOrd="0" presId="urn:microsoft.com/office/officeart/2005/8/layout/lProcess3"/>
    <dgm:cxn modelId="{C9489B5C-2DB7-47AD-9C10-E8E0C21290CA}" type="presOf" srcId="{F4B3CAF8-17D9-4974-8356-A4FFBF45BE3C}" destId="{EAD4DC71-380D-4B87-8680-105A395D156D}" srcOrd="0" destOrd="0" presId="urn:microsoft.com/office/officeart/2005/8/layout/lProcess3"/>
    <dgm:cxn modelId="{45DB5742-D50C-40D5-94B0-7FA42FB277FB}" type="presOf" srcId="{BF52D1B9-49C4-481C-881D-B81625BC563B}" destId="{865356DF-A827-4835-99B4-0D4D5469A65C}" srcOrd="0" destOrd="0" presId="urn:microsoft.com/office/officeart/2005/8/layout/lProcess3"/>
    <dgm:cxn modelId="{E85D8E53-FA74-4842-B8F7-E3407E1A0A1F}" srcId="{512E59D0-7FFC-4DA0-8C04-080136E22D5F}" destId="{1489F927-E95F-4928-B62F-5F62B0C20930}" srcOrd="0" destOrd="0" parTransId="{903F5B69-891A-4404-8B01-10A210464D3C}" sibTransId="{144435BC-7F97-437B-AB36-BE5DC8ACCF70}"/>
    <dgm:cxn modelId="{1CF1AF76-E64F-4684-A3F8-0F9DB0C14687}" type="presOf" srcId="{E5031940-BFD6-45C7-9DC2-75D509339E8F}" destId="{7F396D00-BF1E-41BB-BEAA-5FB3E6555BCB}" srcOrd="0" destOrd="0" presId="urn:microsoft.com/office/officeart/2005/8/layout/lProcess3"/>
    <dgm:cxn modelId="{22797477-8917-46F3-BFB6-80D82EF9C2ED}" srcId="{2AC12511-5203-4C44-9052-9BA71996284A}" destId="{BC3E51B8-C7D9-480C-A0B4-79F0475EF608}" srcOrd="1" destOrd="0" parTransId="{CE0E4DC7-8EB7-40C0-94BB-0EC5ED7DB332}" sibTransId="{EBE2E7A0-F6DB-4EF6-96BE-43352C69B47E}"/>
    <dgm:cxn modelId="{119AA87A-46D1-49A0-8C1B-D096DF79944E}" type="presOf" srcId="{0999E507-5679-46FF-9A16-45BC58759ECD}" destId="{5019C4F0-F75B-44B2-A743-C4AF556FBE5F}" srcOrd="0" destOrd="0" presId="urn:microsoft.com/office/officeart/2005/8/layout/lProcess3"/>
    <dgm:cxn modelId="{CAA6AF8C-7E16-46E8-8E82-E1E065F4AAEA}" srcId="{2D1F89D6-D46C-4489-A264-13628B1C611D}" destId="{15072EAF-846A-4BF6-8FEE-871E0ECFE234}" srcOrd="0" destOrd="0" parTransId="{BBE11322-3B21-47AA-835D-7639038F3EF2}" sibTransId="{5E9256CC-513E-4B26-833E-0C54F48D8DFF}"/>
    <dgm:cxn modelId="{EE14DB92-E5EB-4678-9C24-DA059E666241}" type="presOf" srcId="{DA331EB6-FD87-4276-905E-2F1A7F92E032}" destId="{F425AAD7-6B8F-44ED-B5C5-00E99873757B}" srcOrd="0" destOrd="0" presId="urn:microsoft.com/office/officeart/2005/8/layout/lProcess3"/>
    <dgm:cxn modelId="{944EEE97-7D47-4D10-95AE-5CAC63E9A379}" type="presOf" srcId="{512E59D0-7FFC-4DA0-8C04-080136E22D5F}" destId="{07A0168A-CA14-4016-A8E3-CD7F90403E49}" srcOrd="0" destOrd="0" presId="urn:microsoft.com/office/officeart/2005/8/layout/lProcess3"/>
    <dgm:cxn modelId="{61DE9BA1-DCBD-4CCF-8FC0-FAA6C0D4F083}" srcId="{BF52D1B9-49C4-481C-881D-B81625BC563B}" destId="{BDFF20C9-12FA-414C-888F-3CB410A2DA09}" srcOrd="1" destOrd="0" parTransId="{144079D3-D990-4796-B855-43B26522A92D}" sibTransId="{88CEC4B0-014B-4EAF-B268-E0955787E912}"/>
    <dgm:cxn modelId="{B82635AD-C6F2-4838-966F-17CBD99E848C}" type="presOf" srcId="{1489F927-E95F-4928-B62F-5F62B0C20930}" destId="{9433F3A0-7D63-4520-89B7-6DCBA2E973B0}" srcOrd="0" destOrd="0" presId="urn:microsoft.com/office/officeart/2005/8/layout/lProcess3"/>
    <dgm:cxn modelId="{E7C59EAF-E1A3-42DF-8FC9-1950E6DEA5BB}" type="presOf" srcId="{4DC4BD72-D6C5-4EEE-89B0-50E332613CDF}" destId="{1848CDDA-2D81-4E7B-93E9-A894C76F0840}" srcOrd="0" destOrd="0" presId="urn:microsoft.com/office/officeart/2005/8/layout/lProcess3"/>
    <dgm:cxn modelId="{1209A3AF-5B3C-4385-A793-04FC6FF57DF3}" type="presOf" srcId="{BC3E51B8-C7D9-480C-A0B4-79F0475EF608}" destId="{D995844F-4581-47F5-BDDC-A2B3FE4A66EA}" srcOrd="0" destOrd="0" presId="urn:microsoft.com/office/officeart/2005/8/layout/lProcess3"/>
    <dgm:cxn modelId="{F81802B1-1BCD-43AE-92E8-605FF2BC9E02}" srcId="{4DC4BD72-D6C5-4EEE-89B0-50E332613CDF}" destId="{E5031940-BFD6-45C7-9DC2-75D509339E8F}" srcOrd="4" destOrd="0" parTransId="{D054CE54-B16A-4CD9-91B3-693DB06AAA01}" sibTransId="{446CB66B-643E-4C4B-9FD5-0F466BB39E93}"/>
    <dgm:cxn modelId="{EA5B04B6-D98D-40BB-AB26-A85D29BCB1F7}" type="presOf" srcId="{2AC12511-5203-4C44-9052-9BA71996284A}" destId="{704EE0B4-25FE-4B59-8134-6669E33BCEDB}" srcOrd="0" destOrd="0" presId="urn:microsoft.com/office/officeart/2005/8/layout/lProcess3"/>
    <dgm:cxn modelId="{B889BDC0-9A67-44B7-A1F6-09422D03EC43}" type="presOf" srcId="{15072EAF-846A-4BF6-8FEE-871E0ECFE234}" destId="{C8B72FA7-E8CB-4013-80A0-9D5E6A002848}" srcOrd="0" destOrd="0" presId="urn:microsoft.com/office/officeart/2005/8/layout/lProcess3"/>
    <dgm:cxn modelId="{941165CE-4EB1-4940-B220-9ED02E5BA409}" srcId="{4DC4BD72-D6C5-4EEE-89B0-50E332613CDF}" destId="{BCD5C5C0-A5EE-4628-840B-4C822544B079}" srcOrd="2" destOrd="0" parTransId="{EC48A763-5DBD-4E1F-9AE3-D9E728E57D48}" sibTransId="{D0240443-3DAE-4925-9BFC-26D12DC28E19}"/>
    <dgm:cxn modelId="{1A2281D1-7AF0-4FC0-8320-890E0D8DFAD8}" srcId="{4DC4BD72-D6C5-4EEE-89B0-50E332613CDF}" destId="{2AC12511-5203-4C44-9052-9BA71996284A}" srcOrd="1" destOrd="0" parTransId="{9DE3C900-15B6-48FB-833F-D74CA73343F9}" sibTransId="{F5CC23AC-EAB2-4AEA-8858-5C85E690363D}"/>
    <dgm:cxn modelId="{5FF629D3-CB2F-48EF-956D-522FDB555FE7}" srcId="{BCD5C5C0-A5EE-4628-840B-4C822544B079}" destId="{DA331EB6-FD87-4276-905E-2F1A7F92E032}" srcOrd="0" destOrd="0" parTransId="{23038E1B-3788-498F-99DB-E9D26AA3FD1F}" sibTransId="{22C4775E-C953-41A7-92AC-A58E4558CA78}"/>
    <dgm:cxn modelId="{9E0987E1-CA2F-406F-BC10-41D1B62A0164}" srcId="{4DC4BD72-D6C5-4EEE-89B0-50E332613CDF}" destId="{2D1F89D6-D46C-4489-A264-13628B1C611D}" srcOrd="0" destOrd="0" parTransId="{BCCD4AC7-F09B-4D5A-A696-3DA6FAFB8D8F}" sibTransId="{F1A06AAD-2604-45AE-892E-EEEA0C224D6D}"/>
    <dgm:cxn modelId="{DDD080E3-FDCF-47C3-902D-7121D1DBFD8C}" type="presOf" srcId="{2D1F89D6-D46C-4489-A264-13628B1C611D}" destId="{B504D2F0-1CEE-4CBA-B954-216E599D52CD}" srcOrd="0" destOrd="0" presId="urn:microsoft.com/office/officeart/2005/8/layout/lProcess3"/>
    <dgm:cxn modelId="{FA8A89E5-5842-4D86-9092-C9A99EBE66EC}" srcId="{E5031940-BFD6-45C7-9DC2-75D509339E8F}" destId="{C1586E35-7A8B-4FE0-939B-4F3C5FC1FDE9}" srcOrd="0" destOrd="0" parTransId="{F3825DF6-8306-41EA-9183-33A599A7CFD0}" sibTransId="{6C185A75-7A8E-46B7-89FD-46F09522A02B}"/>
    <dgm:cxn modelId="{C3DDCEF2-A4CF-42F5-B68C-A9FCDFCFF8C2}" srcId="{512E59D0-7FFC-4DA0-8C04-080136E22D5F}" destId="{F4B3CAF8-17D9-4974-8356-A4FFBF45BE3C}" srcOrd="1" destOrd="0" parTransId="{4915D2D8-7FED-46EA-BF73-B481931167F9}" sibTransId="{515FAE70-9A62-4C47-A37D-005F7C77E538}"/>
    <dgm:cxn modelId="{D014C6F5-5711-4D2E-9512-F740CA8FE2F4}" type="presOf" srcId="{C1586E35-7A8B-4FE0-939B-4F3C5FC1FDE9}" destId="{A4FBB3A0-6784-4BC7-B94C-B07231FE45A1}" srcOrd="0" destOrd="0" presId="urn:microsoft.com/office/officeart/2005/8/layout/lProcess3"/>
    <dgm:cxn modelId="{564E56F8-D605-4E67-B24B-4E5784BAD267}" srcId="{4DC4BD72-D6C5-4EEE-89B0-50E332613CDF}" destId="{BF52D1B9-49C4-481C-881D-B81625BC563B}" srcOrd="5" destOrd="0" parTransId="{1ABD4014-DDB7-4C73-AD41-988460C052C4}" sibTransId="{2C0994C2-99B2-40E1-8C8A-B05B93F46DE3}"/>
    <dgm:cxn modelId="{B5E350FA-EF2D-43F5-98CC-236834CA3DC7}" srcId="{2AC12511-5203-4C44-9052-9BA71996284A}" destId="{0F045538-AA0A-425B-B647-160638D8E754}" srcOrd="0" destOrd="0" parTransId="{A6A1CA50-74CD-4FC4-81BA-A929775788CE}" sibTransId="{7799A5BA-4A51-4697-933E-985B2ED5E7D2}"/>
    <dgm:cxn modelId="{4CEF7BFD-03B4-46CD-A91A-94FB8E055EED}" type="presOf" srcId="{BCD5C5C0-A5EE-4628-840B-4C822544B079}" destId="{39634240-70F3-43A5-AB93-9A22F11A441F}" srcOrd="0" destOrd="0" presId="urn:microsoft.com/office/officeart/2005/8/layout/lProcess3"/>
    <dgm:cxn modelId="{4797D2FF-CAF2-46AA-8F37-1FF924A6F788}" srcId="{BF52D1B9-49C4-481C-881D-B81625BC563B}" destId="{0999E507-5679-46FF-9A16-45BC58759ECD}" srcOrd="0" destOrd="0" parTransId="{71C41964-AD50-44BB-8C28-3190BD9D2352}" sibTransId="{D91289C5-435B-4CD4-B06A-60950D88C0E6}"/>
    <dgm:cxn modelId="{7C6B0B7B-E757-472B-891F-C4E158F71A61}" type="presParOf" srcId="{1848CDDA-2D81-4E7B-93E9-A894C76F0840}" destId="{BAF1F578-BFD9-46A3-AD18-343844750654}" srcOrd="0" destOrd="0" presId="urn:microsoft.com/office/officeart/2005/8/layout/lProcess3"/>
    <dgm:cxn modelId="{D15598D6-11FA-47C1-B354-0AEC60A6E92D}" type="presParOf" srcId="{BAF1F578-BFD9-46A3-AD18-343844750654}" destId="{B504D2F0-1CEE-4CBA-B954-216E599D52CD}" srcOrd="0" destOrd="0" presId="urn:microsoft.com/office/officeart/2005/8/layout/lProcess3"/>
    <dgm:cxn modelId="{7A49AE9F-8CA7-4B0C-AE33-2108A1DA7493}" type="presParOf" srcId="{BAF1F578-BFD9-46A3-AD18-343844750654}" destId="{D91531AE-F93A-4FFD-970F-802A667804D8}" srcOrd="1" destOrd="0" presId="urn:microsoft.com/office/officeart/2005/8/layout/lProcess3"/>
    <dgm:cxn modelId="{2D2641A9-98F4-42A9-983C-4B7F71B5FCDB}" type="presParOf" srcId="{BAF1F578-BFD9-46A3-AD18-343844750654}" destId="{C8B72FA7-E8CB-4013-80A0-9D5E6A002848}" srcOrd="2" destOrd="0" presId="urn:microsoft.com/office/officeart/2005/8/layout/lProcess3"/>
    <dgm:cxn modelId="{68E9D404-FB70-4C09-91F2-136DC4C2DE1B}" type="presParOf" srcId="{BAF1F578-BFD9-46A3-AD18-343844750654}" destId="{CE20772D-8C04-4337-8834-D8ED7FB5D8FB}" srcOrd="3" destOrd="0" presId="urn:microsoft.com/office/officeart/2005/8/layout/lProcess3"/>
    <dgm:cxn modelId="{0E575AF4-D092-438E-A305-42F5B7D44EBB}" type="presParOf" srcId="{BAF1F578-BFD9-46A3-AD18-343844750654}" destId="{B78DAFC8-513C-47D1-A7C6-CC415AE74AC5}" srcOrd="4" destOrd="0" presId="urn:microsoft.com/office/officeart/2005/8/layout/lProcess3"/>
    <dgm:cxn modelId="{3287AABC-E71D-488C-9999-06A9A89FFC5D}" type="presParOf" srcId="{1848CDDA-2D81-4E7B-93E9-A894C76F0840}" destId="{5EA98F13-B8A4-4691-8E01-77B71BA0EE64}" srcOrd="1" destOrd="0" presId="urn:microsoft.com/office/officeart/2005/8/layout/lProcess3"/>
    <dgm:cxn modelId="{B51046AD-1771-4B7C-B1C7-A8EEC94AC4C2}" type="presParOf" srcId="{1848CDDA-2D81-4E7B-93E9-A894C76F0840}" destId="{2BAEF496-F44B-4161-85CC-70130C5832DA}" srcOrd="2" destOrd="0" presId="urn:microsoft.com/office/officeart/2005/8/layout/lProcess3"/>
    <dgm:cxn modelId="{DB2B0554-817E-4FB4-BF42-35F0636E0CFC}" type="presParOf" srcId="{2BAEF496-F44B-4161-85CC-70130C5832DA}" destId="{704EE0B4-25FE-4B59-8134-6669E33BCEDB}" srcOrd="0" destOrd="0" presId="urn:microsoft.com/office/officeart/2005/8/layout/lProcess3"/>
    <dgm:cxn modelId="{B9E24459-324E-4C0C-9565-2CD597F85508}" type="presParOf" srcId="{2BAEF496-F44B-4161-85CC-70130C5832DA}" destId="{1774F6A7-437F-4C44-BE7D-008A19E0AD65}" srcOrd="1" destOrd="0" presId="urn:microsoft.com/office/officeart/2005/8/layout/lProcess3"/>
    <dgm:cxn modelId="{74F27613-64C5-4D61-9515-DA3DD794C31F}" type="presParOf" srcId="{2BAEF496-F44B-4161-85CC-70130C5832DA}" destId="{066E6ED1-42F4-48B2-B7DC-C25A0AEF98CB}" srcOrd="2" destOrd="0" presId="urn:microsoft.com/office/officeart/2005/8/layout/lProcess3"/>
    <dgm:cxn modelId="{70DE6D59-8433-4C29-98DB-BAE7396DAC37}" type="presParOf" srcId="{2BAEF496-F44B-4161-85CC-70130C5832DA}" destId="{F7BB77E1-86F7-440E-95C6-32310CD06CA1}" srcOrd="3" destOrd="0" presId="urn:microsoft.com/office/officeart/2005/8/layout/lProcess3"/>
    <dgm:cxn modelId="{A6A85B88-3FBD-4E06-8033-069E8B177EAB}" type="presParOf" srcId="{2BAEF496-F44B-4161-85CC-70130C5832DA}" destId="{D995844F-4581-47F5-BDDC-A2B3FE4A66EA}" srcOrd="4" destOrd="0" presId="urn:microsoft.com/office/officeart/2005/8/layout/lProcess3"/>
    <dgm:cxn modelId="{8C4848B8-9B1A-4E88-89C8-8A385E00FBD9}" type="presParOf" srcId="{1848CDDA-2D81-4E7B-93E9-A894C76F0840}" destId="{7445B237-110D-40D0-8AEE-38C86554CF6D}" srcOrd="3" destOrd="0" presId="urn:microsoft.com/office/officeart/2005/8/layout/lProcess3"/>
    <dgm:cxn modelId="{5EDE276A-C1B5-4D4E-AB7E-3EE4BBFA2AEE}" type="presParOf" srcId="{1848CDDA-2D81-4E7B-93E9-A894C76F0840}" destId="{3E9C79DF-70A6-40E7-90A7-C09BDBC65652}" srcOrd="4" destOrd="0" presId="urn:microsoft.com/office/officeart/2005/8/layout/lProcess3"/>
    <dgm:cxn modelId="{ED1805F7-C987-4E8A-A385-39AC4C0845B2}" type="presParOf" srcId="{3E9C79DF-70A6-40E7-90A7-C09BDBC65652}" destId="{39634240-70F3-43A5-AB93-9A22F11A441F}" srcOrd="0" destOrd="0" presId="urn:microsoft.com/office/officeart/2005/8/layout/lProcess3"/>
    <dgm:cxn modelId="{10F8BC7F-5119-4720-A45A-192545D1D84F}" type="presParOf" srcId="{3E9C79DF-70A6-40E7-90A7-C09BDBC65652}" destId="{CFF69733-10BB-4E4F-95F4-07ADEC3649BD}" srcOrd="1" destOrd="0" presId="urn:microsoft.com/office/officeart/2005/8/layout/lProcess3"/>
    <dgm:cxn modelId="{9CD19C64-D079-4D73-966E-B7D0E3BFFA68}" type="presParOf" srcId="{3E9C79DF-70A6-40E7-90A7-C09BDBC65652}" destId="{F425AAD7-6B8F-44ED-B5C5-00E99873757B}" srcOrd="2" destOrd="0" presId="urn:microsoft.com/office/officeart/2005/8/layout/lProcess3"/>
    <dgm:cxn modelId="{2999484E-B618-4195-9E86-830B0493753F}" type="presParOf" srcId="{3E9C79DF-70A6-40E7-90A7-C09BDBC65652}" destId="{98A8523D-6205-49FB-A9E7-B09FB59CE893}" srcOrd="3" destOrd="0" presId="urn:microsoft.com/office/officeart/2005/8/layout/lProcess3"/>
    <dgm:cxn modelId="{9F5C5F3F-3AB1-47CA-9A08-87DF90EB2D1E}" type="presParOf" srcId="{3E9C79DF-70A6-40E7-90A7-C09BDBC65652}" destId="{2AEDB926-1F29-4C80-9442-6C1BCA83B336}" srcOrd="4" destOrd="0" presId="urn:microsoft.com/office/officeart/2005/8/layout/lProcess3"/>
    <dgm:cxn modelId="{0BB259E3-0E81-4995-B39C-107C09A2189B}" type="presParOf" srcId="{1848CDDA-2D81-4E7B-93E9-A894C76F0840}" destId="{39D57D96-09D2-4277-B213-98CE793061F1}" srcOrd="5" destOrd="0" presId="urn:microsoft.com/office/officeart/2005/8/layout/lProcess3"/>
    <dgm:cxn modelId="{FB5D6AD0-C642-4A9A-A84F-D7FD806E4685}" type="presParOf" srcId="{1848CDDA-2D81-4E7B-93E9-A894C76F0840}" destId="{55FC9472-6363-4573-B100-0CC9A6F66039}" srcOrd="6" destOrd="0" presId="urn:microsoft.com/office/officeart/2005/8/layout/lProcess3"/>
    <dgm:cxn modelId="{B826BF93-8623-42E5-801B-FEC5CD0BCFDA}" type="presParOf" srcId="{55FC9472-6363-4573-B100-0CC9A6F66039}" destId="{07A0168A-CA14-4016-A8E3-CD7F90403E49}" srcOrd="0" destOrd="0" presId="urn:microsoft.com/office/officeart/2005/8/layout/lProcess3"/>
    <dgm:cxn modelId="{4AE603A9-6CC5-4D6A-9B6E-6057F6971E7A}" type="presParOf" srcId="{55FC9472-6363-4573-B100-0CC9A6F66039}" destId="{C474C3C1-6F69-494D-9904-E61B11403792}" srcOrd="1" destOrd="0" presId="urn:microsoft.com/office/officeart/2005/8/layout/lProcess3"/>
    <dgm:cxn modelId="{D6CC98D7-770C-4FD7-BE27-371CDF7CD619}" type="presParOf" srcId="{55FC9472-6363-4573-B100-0CC9A6F66039}" destId="{9433F3A0-7D63-4520-89B7-6DCBA2E973B0}" srcOrd="2" destOrd="0" presId="urn:microsoft.com/office/officeart/2005/8/layout/lProcess3"/>
    <dgm:cxn modelId="{94F98BAE-C66B-460E-919A-31F853893851}" type="presParOf" srcId="{55FC9472-6363-4573-B100-0CC9A6F66039}" destId="{0CB0C9F0-B8D6-478C-A088-0B1DBCD1FCF7}" srcOrd="3" destOrd="0" presId="urn:microsoft.com/office/officeart/2005/8/layout/lProcess3"/>
    <dgm:cxn modelId="{67303EF7-C675-4D79-BC2B-A992E2D07136}" type="presParOf" srcId="{55FC9472-6363-4573-B100-0CC9A6F66039}" destId="{EAD4DC71-380D-4B87-8680-105A395D156D}" srcOrd="4" destOrd="0" presId="urn:microsoft.com/office/officeart/2005/8/layout/lProcess3"/>
    <dgm:cxn modelId="{E3826500-7FD5-4565-9924-8EC7AAE37872}" type="presParOf" srcId="{1848CDDA-2D81-4E7B-93E9-A894C76F0840}" destId="{1783354F-A3A3-4CED-A3DE-58287579FC3B}" srcOrd="7" destOrd="0" presId="urn:microsoft.com/office/officeart/2005/8/layout/lProcess3"/>
    <dgm:cxn modelId="{2E66513B-7449-4A4F-AD56-C3E7C9B352E5}" type="presParOf" srcId="{1848CDDA-2D81-4E7B-93E9-A894C76F0840}" destId="{F1520876-9C32-45CF-9928-1C34603E365C}" srcOrd="8" destOrd="0" presId="urn:microsoft.com/office/officeart/2005/8/layout/lProcess3"/>
    <dgm:cxn modelId="{9140131D-2BA8-4811-AF34-4F6F4497C4D3}" type="presParOf" srcId="{F1520876-9C32-45CF-9928-1C34603E365C}" destId="{7F396D00-BF1E-41BB-BEAA-5FB3E6555BCB}" srcOrd="0" destOrd="0" presId="urn:microsoft.com/office/officeart/2005/8/layout/lProcess3"/>
    <dgm:cxn modelId="{6152053E-17AD-428B-99B0-B68DFF36A0DC}" type="presParOf" srcId="{F1520876-9C32-45CF-9928-1C34603E365C}" destId="{86BDD7FF-16CD-4359-8DB8-64FD459F5CBF}" srcOrd="1" destOrd="0" presId="urn:microsoft.com/office/officeart/2005/8/layout/lProcess3"/>
    <dgm:cxn modelId="{F61E7FD2-153E-40E7-84E0-3756CDB6A375}" type="presParOf" srcId="{F1520876-9C32-45CF-9928-1C34603E365C}" destId="{A4FBB3A0-6784-4BC7-B94C-B07231FE45A1}" srcOrd="2" destOrd="0" presId="urn:microsoft.com/office/officeart/2005/8/layout/lProcess3"/>
    <dgm:cxn modelId="{58468DD0-E41D-44D5-85A2-F7A750A035A4}" type="presParOf" srcId="{F1520876-9C32-45CF-9928-1C34603E365C}" destId="{0986CDAA-CFDD-4C16-B875-55F8C9A7C755}" srcOrd="3" destOrd="0" presId="urn:microsoft.com/office/officeart/2005/8/layout/lProcess3"/>
    <dgm:cxn modelId="{852213C4-AA2F-42FC-9DE6-7F9D1C813760}" type="presParOf" srcId="{F1520876-9C32-45CF-9928-1C34603E365C}" destId="{55DCF0FC-3EC7-4627-A9E4-CDD56FDF0A68}" srcOrd="4" destOrd="0" presId="urn:microsoft.com/office/officeart/2005/8/layout/lProcess3"/>
    <dgm:cxn modelId="{88FF22D9-79AA-454D-8333-68EEB4BC8DBB}" type="presParOf" srcId="{1848CDDA-2D81-4E7B-93E9-A894C76F0840}" destId="{17DF335A-5337-4BED-85D0-445BA137EF77}" srcOrd="9" destOrd="0" presId="urn:microsoft.com/office/officeart/2005/8/layout/lProcess3"/>
    <dgm:cxn modelId="{67146653-26F0-4910-863A-B5A3F7135ADA}" type="presParOf" srcId="{1848CDDA-2D81-4E7B-93E9-A894C76F0840}" destId="{FC08CFAC-5E16-49A0-8FD9-8DB8CB8A5AB1}" srcOrd="10" destOrd="0" presId="urn:microsoft.com/office/officeart/2005/8/layout/lProcess3"/>
    <dgm:cxn modelId="{A4A17FF4-8F3D-481C-B31F-CAD5E4F6F193}" type="presParOf" srcId="{FC08CFAC-5E16-49A0-8FD9-8DB8CB8A5AB1}" destId="{865356DF-A827-4835-99B4-0D4D5469A65C}" srcOrd="0" destOrd="0" presId="urn:microsoft.com/office/officeart/2005/8/layout/lProcess3"/>
    <dgm:cxn modelId="{AB295A3C-0C25-42C9-BA9F-584A64B218EB}" type="presParOf" srcId="{FC08CFAC-5E16-49A0-8FD9-8DB8CB8A5AB1}" destId="{FD63C96F-BDF5-424D-9B14-05259A545EAF}" srcOrd="1" destOrd="0" presId="urn:microsoft.com/office/officeart/2005/8/layout/lProcess3"/>
    <dgm:cxn modelId="{9E1719C7-FAB8-48BE-84F6-CE3865C167FA}" type="presParOf" srcId="{FC08CFAC-5E16-49A0-8FD9-8DB8CB8A5AB1}" destId="{5019C4F0-F75B-44B2-A743-C4AF556FBE5F}" srcOrd="2" destOrd="0" presId="urn:microsoft.com/office/officeart/2005/8/layout/lProcess3"/>
    <dgm:cxn modelId="{7F57AEC4-4F99-4111-8F66-D391FB435E6A}" type="presParOf" srcId="{FC08CFAC-5E16-49A0-8FD9-8DB8CB8A5AB1}" destId="{F6DD98EC-A305-46E4-A1B0-A52FA73D2689}" srcOrd="3" destOrd="0" presId="urn:microsoft.com/office/officeart/2005/8/layout/lProcess3"/>
    <dgm:cxn modelId="{715187BA-CD55-43BD-B194-CFEBB418D8EC}" type="presParOf" srcId="{FC08CFAC-5E16-49A0-8FD9-8DB8CB8A5AB1}" destId="{61F0C66F-F50F-4433-994E-17CE4823D1A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4D2F0-1CEE-4CBA-B954-216E599D52CD}">
      <dsp:nvSpPr>
        <dsp:cNvPr id="0" name=""/>
        <dsp:cNvSpPr/>
      </dsp:nvSpPr>
      <dsp:spPr>
        <a:xfrm>
          <a:off x="0" y="959"/>
          <a:ext cx="1534005" cy="613602"/>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Off. 10:1</a:t>
          </a:r>
          <a:endParaRPr lang="es-ES" sz="2000" kern="1200" dirty="0"/>
        </a:p>
      </dsp:txBody>
      <dsp:txXfrm>
        <a:off x="0" y="959"/>
        <a:ext cx="1380605" cy="613602"/>
      </dsp:txXfrm>
    </dsp:sp>
    <dsp:sp modelId="{C8B72FA7-E8CB-4013-80A0-9D5E6A002848}">
      <dsp:nvSpPr>
        <dsp:cNvPr id="0" name=""/>
        <dsp:cNvSpPr/>
      </dsp:nvSpPr>
      <dsp:spPr>
        <a:xfrm>
          <a:off x="1395414" y="53115"/>
          <a:ext cx="4528769" cy="509289"/>
        </a:xfrm>
        <a:prstGeom prst="chevron">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t>Ein</a:t>
          </a:r>
          <a:r>
            <a:rPr lang="es-ES" sz="2000" b="1" kern="1200" dirty="0"/>
            <a:t> </a:t>
          </a:r>
          <a:r>
            <a:rPr lang="es-ES" sz="2000" b="1" kern="1200" dirty="0" err="1"/>
            <a:t>starker</a:t>
          </a:r>
          <a:r>
            <a:rPr lang="es-ES" sz="2000" b="1" kern="1200" dirty="0"/>
            <a:t> Engel</a:t>
          </a:r>
        </a:p>
      </dsp:txBody>
      <dsp:txXfrm>
        <a:off x="1650059" y="53115"/>
        <a:ext cx="4019480" cy="509289"/>
      </dsp:txXfrm>
    </dsp:sp>
    <dsp:sp modelId="{B78DAFC8-513C-47D1-A7C6-CC415AE74AC5}">
      <dsp:nvSpPr>
        <dsp:cNvPr id="0" name=""/>
        <dsp:cNvSpPr/>
      </dsp:nvSpPr>
      <dsp:spPr>
        <a:xfrm>
          <a:off x="5745932" y="53115"/>
          <a:ext cx="6161399" cy="509289"/>
        </a:xfrm>
        <a:prstGeom prst="chevron">
          <a:avLst/>
        </a:prstGeom>
        <a:solidFill>
          <a:srgbClr val="A8C8E0"/>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hueOff val="0"/>
                  <a:satOff val="0"/>
                  <a:lumOff val="0"/>
                  <a:alphaOff val="0"/>
                </a:prstClr>
              </a:solidFill>
              <a:latin typeface="Aptos" panose="02110004020202020204"/>
              <a:ea typeface="+mn-ea"/>
              <a:cs typeface="+mn-cs"/>
            </a:rPr>
            <a:t>CHRISTUS</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Selbst</a:t>
          </a:r>
          <a:endParaRPr lang="es-ES" sz="2000" b="1" kern="1200" dirty="0">
            <a:solidFill>
              <a:prstClr val="black">
                <a:hueOff val="0"/>
                <a:satOff val="0"/>
                <a:lumOff val="0"/>
                <a:alphaOff val="0"/>
              </a:prstClr>
            </a:solidFill>
            <a:latin typeface="Aptos" panose="02110004020202020204"/>
            <a:ea typeface="+mn-ea"/>
            <a:cs typeface="+mn-cs"/>
          </a:endParaRPr>
        </a:p>
      </dsp:txBody>
      <dsp:txXfrm>
        <a:off x="6000577" y="53115"/>
        <a:ext cx="5652110" cy="509289"/>
      </dsp:txXfrm>
    </dsp:sp>
    <dsp:sp modelId="{704EE0B4-25FE-4B59-8134-6669E33BCEDB}">
      <dsp:nvSpPr>
        <dsp:cNvPr id="0" name=""/>
        <dsp:cNvSpPr/>
      </dsp:nvSpPr>
      <dsp:spPr>
        <a:xfrm>
          <a:off x="0" y="700465"/>
          <a:ext cx="1534005" cy="613602"/>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Off. 10:2</a:t>
          </a:r>
          <a:endParaRPr lang="es-ES" sz="2000" kern="1200" dirty="0"/>
        </a:p>
      </dsp:txBody>
      <dsp:txXfrm>
        <a:off x="0" y="700465"/>
        <a:ext cx="1380605" cy="613602"/>
      </dsp:txXfrm>
    </dsp:sp>
    <dsp:sp modelId="{066E6ED1-42F4-48B2-B7DC-C25A0AEF98CB}">
      <dsp:nvSpPr>
        <dsp:cNvPr id="0" name=""/>
        <dsp:cNvSpPr/>
      </dsp:nvSpPr>
      <dsp:spPr>
        <a:xfrm>
          <a:off x="1395414" y="752621"/>
          <a:ext cx="4528769" cy="509289"/>
        </a:xfrm>
        <a:prstGeom prst="chevron">
          <a:avLst/>
        </a:prstGeom>
        <a:solidFill>
          <a:srgbClr val="CC0000">
            <a:tint val="40000"/>
            <a:hueOff val="0"/>
            <a:satOff val="0"/>
            <a:lumOff val="0"/>
          </a:srgbClr>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Bringt eine Botschaft zur Verkündigung an Land u. Meer</a:t>
          </a:r>
          <a:endParaRPr lang="es-ES" sz="2000" b="1" kern="1200" dirty="0"/>
        </a:p>
      </dsp:txBody>
      <dsp:txXfrm>
        <a:off x="1650059" y="752621"/>
        <a:ext cx="4019480" cy="509289"/>
      </dsp:txXfrm>
    </dsp:sp>
    <dsp:sp modelId="{D995844F-4581-47F5-BDDC-A2B3FE4A66EA}">
      <dsp:nvSpPr>
        <dsp:cNvPr id="0" name=""/>
        <dsp:cNvSpPr/>
      </dsp:nvSpPr>
      <dsp:spPr>
        <a:xfrm>
          <a:off x="5745932" y="752621"/>
          <a:ext cx="6161399" cy="509289"/>
        </a:xfrm>
        <a:prstGeom prst="chevron">
          <a:avLst/>
        </a:prstGeom>
        <a:solidFill>
          <a:srgbClr val="E0AAAA"/>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black">
                  <a:hueOff val="0"/>
                  <a:satOff val="0"/>
                  <a:lumOff val="0"/>
                  <a:alphaOff val="0"/>
                </a:prstClr>
              </a:solidFill>
              <a:latin typeface="Aptos" panose="02110004020202020204"/>
              <a:ea typeface="+mn-ea"/>
              <a:cs typeface="+mn-cs"/>
            </a:rPr>
            <a:t>Die Botschaft des Buches Daniel</a:t>
          </a:r>
          <a:endParaRPr lang="es-ES" sz="2000" b="1" kern="1200" dirty="0">
            <a:solidFill>
              <a:prstClr val="black">
                <a:hueOff val="0"/>
                <a:satOff val="0"/>
                <a:lumOff val="0"/>
                <a:alphaOff val="0"/>
              </a:prstClr>
            </a:solidFill>
            <a:latin typeface="Aptos" panose="02110004020202020204"/>
            <a:ea typeface="+mn-ea"/>
            <a:cs typeface="+mn-cs"/>
          </a:endParaRPr>
        </a:p>
      </dsp:txBody>
      <dsp:txXfrm>
        <a:off x="6000577" y="752621"/>
        <a:ext cx="5652110" cy="509289"/>
      </dsp:txXfrm>
    </dsp:sp>
    <dsp:sp modelId="{39634240-70F3-43A5-AB93-9A22F11A441F}">
      <dsp:nvSpPr>
        <dsp:cNvPr id="0" name=""/>
        <dsp:cNvSpPr/>
      </dsp:nvSpPr>
      <dsp:spPr>
        <a:xfrm>
          <a:off x="0" y="1399971"/>
          <a:ext cx="1534005" cy="613602"/>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Off. 10:3-4</a:t>
          </a:r>
          <a:endParaRPr lang="es-ES" sz="2000" kern="1200" dirty="0"/>
        </a:p>
      </dsp:txBody>
      <dsp:txXfrm>
        <a:off x="0" y="1399971"/>
        <a:ext cx="1380605" cy="613602"/>
      </dsp:txXfrm>
    </dsp:sp>
    <dsp:sp modelId="{F425AAD7-6B8F-44ED-B5C5-00E99873757B}">
      <dsp:nvSpPr>
        <dsp:cNvPr id="0" name=""/>
        <dsp:cNvSpPr/>
      </dsp:nvSpPr>
      <dsp:spPr>
        <a:xfrm>
          <a:off x="1395414" y="1452127"/>
          <a:ext cx="4528769" cy="509289"/>
        </a:xfrm>
        <a:prstGeom prst="chevron">
          <a:avLst/>
        </a:prstGeom>
        <a:solidFill>
          <a:srgbClr val="FFFF66">
            <a:tint val="40000"/>
            <a:hueOff val="0"/>
            <a:satOff val="0"/>
            <a:lumOff val="0"/>
          </a:srgbClr>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Die </a:t>
          </a:r>
          <a:r>
            <a:rPr lang="es-ES" sz="2000" b="1" kern="1200" dirty="0" err="1">
              <a:solidFill>
                <a:prstClr val="black">
                  <a:hueOff val="0"/>
                  <a:satOff val="0"/>
                  <a:lumOff val="0"/>
                  <a:alphaOff val="0"/>
                </a:prstClr>
              </a:solidFill>
              <a:latin typeface="Aptos" panose="02110004020202020204"/>
              <a:ea typeface="+mn-ea"/>
              <a:cs typeface="+mn-cs"/>
            </a:rPr>
            <a:t>Auslegung</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lautet</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versiegelt</a:t>
          </a:r>
          <a:r>
            <a:rPr lang="es-ES" sz="2000" b="1" kern="1200" dirty="0">
              <a:solidFill>
                <a:prstClr val="black">
                  <a:hueOff val="0"/>
                  <a:satOff val="0"/>
                  <a:lumOff val="0"/>
                  <a:alphaOff val="0"/>
                </a:prstClr>
              </a:solidFill>
              <a:latin typeface="Aptos" panose="02110004020202020204"/>
              <a:ea typeface="+mn-ea"/>
              <a:cs typeface="+mn-cs"/>
            </a:rPr>
            <a:t>“</a:t>
          </a:r>
        </a:p>
      </dsp:txBody>
      <dsp:txXfrm>
        <a:off x="1650059" y="1452127"/>
        <a:ext cx="4019480" cy="509289"/>
      </dsp:txXfrm>
    </dsp:sp>
    <dsp:sp modelId="{2AEDB926-1F29-4C80-9442-6C1BCA83B336}">
      <dsp:nvSpPr>
        <dsp:cNvPr id="0" name=""/>
        <dsp:cNvSpPr/>
      </dsp:nvSpPr>
      <dsp:spPr>
        <a:xfrm>
          <a:off x="5745932" y="1452127"/>
          <a:ext cx="6161399" cy="509289"/>
        </a:xfrm>
        <a:prstGeom prst="chevron">
          <a:avLst/>
        </a:prstGeom>
        <a:solidFill>
          <a:srgbClr val="FFFFAF"/>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t>Es war noch nicht an der Zeit, die Auslegung von Daniels Vision zu erfahren</a:t>
          </a:r>
          <a:endParaRPr lang="es-ES" sz="2000" b="1" kern="1200" dirty="0"/>
        </a:p>
      </dsp:txBody>
      <dsp:txXfrm>
        <a:off x="6000577" y="1452127"/>
        <a:ext cx="5652110" cy="509289"/>
      </dsp:txXfrm>
    </dsp:sp>
    <dsp:sp modelId="{07A0168A-CA14-4016-A8E3-CD7F90403E49}">
      <dsp:nvSpPr>
        <dsp:cNvPr id="0" name=""/>
        <dsp:cNvSpPr/>
      </dsp:nvSpPr>
      <dsp:spPr>
        <a:xfrm>
          <a:off x="0" y="2099478"/>
          <a:ext cx="1534005" cy="613602"/>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Off. 10:5-7</a:t>
          </a:r>
          <a:endParaRPr lang="es-ES" sz="2000" kern="1200" dirty="0"/>
        </a:p>
      </dsp:txBody>
      <dsp:txXfrm>
        <a:off x="0" y="2099478"/>
        <a:ext cx="1380605" cy="613602"/>
      </dsp:txXfrm>
    </dsp:sp>
    <dsp:sp modelId="{9433F3A0-7D63-4520-89B7-6DCBA2E973B0}">
      <dsp:nvSpPr>
        <dsp:cNvPr id="0" name=""/>
        <dsp:cNvSpPr/>
      </dsp:nvSpPr>
      <dsp:spPr>
        <a:xfrm>
          <a:off x="1395414" y="2151634"/>
          <a:ext cx="4528769" cy="509289"/>
        </a:xfrm>
        <a:prstGeom prst="chevron">
          <a:avLst/>
        </a:prstGeom>
        <a:solidFill>
          <a:srgbClr val="339933">
            <a:tint val="40000"/>
            <a:hueOff val="0"/>
            <a:satOff val="0"/>
            <a:lumOff val="0"/>
          </a:srgbClr>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black">
                  <a:hueOff val="0"/>
                  <a:satOff val="0"/>
                  <a:lumOff val="0"/>
                  <a:alphaOff val="0"/>
                </a:prstClr>
              </a:solidFill>
              <a:latin typeface="Aptos" panose="02110004020202020204"/>
              <a:ea typeface="+mn-ea"/>
              <a:cs typeface="+mn-cs"/>
            </a:rPr>
            <a:t>Es wird ein Eid eingefügt, </a:t>
          </a:r>
          <a:r>
            <a:rPr lang="es-ES" sz="2000" b="1" kern="1200" dirty="0" err="1">
              <a:solidFill>
                <a:prstClr val="black">
                  <a:hueOff val="0"/>
                  <a:satOff val="0"/>
                  <a:lumOff val="0"/>
                  <a:alphaOff val="0"/>
                </a:prstClr>
              </a:solidFill>
              <a:latin typeface="Aptos" panose="02110004020202020204"/>
              <a:ea typeface="+mn-ea"/>
              <a:cs typeface="+mn-cs"/>
            </a:rPr>
            <a:t>wie</a:t>
          </a:r>
          <a:r>
            <a:rPr lang="es-ES" sz="2000" b="1" kern="1200" dirty="0">
              <a:solidFill>
                <a:prstClr val="black">
                  <a:hueOff val="0"/>
                  <a:satOff val="0"/>
                  <a:lumOff val="0"/>
                  <a:alphaOff val="0"/>
                </a:prstClr>
              </a:solidFill>
              <a:latin typeface="Aptos" panose="02110004020202020204"/>
              <a:ea typeface="+mn-ea"/>
              <a:cs typeface="+mn-cs"/>
            </a:rPr>
            <a:t> in Daniel 12:7</a:t>
          </a:r>
        </a:p>
      </dsp:txBody>
      <dsp:txXfrm>
        <a:off x="1650059" y="2151634"/>
        <a:ext cx="4019480" cy="509289"/>
      </dsp:txXfrm>
    </dsp:sp>
    <dsp:sp modelId="{EAD4DC71-380D-4B87-8680-105A395D156D}">
      <dsp:nvSpPr>
        <dsp:cNvPr id="0" name=""/>
        <dsp:cNvSpPr/>
      </dsp:nvSpPr>
      <dsp:spPr>
        <a:xfrm>
          <a:off x="5745932" y="2151634"/>
          <a:ext cx="6161399" cy="509289"/>
        </a:xfrm>
        <a:prstGeom prst="chevron">
          <a:avLst/>
        </a:prstGeom>
        <a:solidFill>
          <a:srgbClr val="B8D0B8"/>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black">
                  <a:hueOff val="0"/>
                  <a:satOff val="0"/>
                  <a:lumOff val="0"/>
                  <a:alphaOff val="0"/>
                </a:prstClr>
              </a:solidFill>
              <a:latin typeface="Aptos" panose="02110004020202020204"/>
              <a:ea typeface="+mn-ea"/>
              <a:cs typeface="+mn-cs"/>
            </a:rPr>
            <a:t>Die Botschaft ist für die Endzeit bestimmt</a:t>
          </a:r>
          <a:endParaRPr lang="es-ES" sz="2000" b="1" kern="1200" dirty="0">
            <a:solidFill>
              <a:prstClr val="black">
                <a:hueOff val="0"/>
                <a:satOff val="0"/>
                <a:lumOff val="0"/>
                <a:alphaOff val="0"/>
              </a:prstClr>
            </a:solidFill>
            <a:latin typeface="Aptos" panose="02110004020202020204"/>
            <a:ea typeface="+mn-ea"/>
            <a:cs typeface="+mn-cs"/>
          </a:endParaRPr>
        </a:p>
      </dsp:txBody>
      <dsp:txXfrm>
        <a:off x="6000577" y="2151634"/>
        <a:ext cx="5652110" cy="509289"/>
      </dsp:txXfrm>
    </dsp:sp>
    <dsp:sp modelId="{7F396D00-BF1E-41BB-BEAA-5FB3E6555BCB}">
      <dsp:nvSpPr>
        <dsp:cNvPr id="0" name=""/>
        <dsp:cNvSpPr/>
      </dsp:nvSpPr>
      <dsp:spPr>
        <a:xfrm>
          <a:off x="0" y="2798984"/>
          <a:ext cx="1534005" cy="613602"/>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Off. 10:8-10</a:t>
          </a:r>
          <a:endParaRPr lang="es-ES" sz="2000" kern="1200" dirty="0"/>
        </a:p>
      </dsp:txBody>
      <dsp:txXfrm>
        <a:off x="0" y="2798984"/>
        <a:ext cx="1380605" cy="613602"/>
      </dsp:txXfrm>
    </dsp:sp>
    <dsp:sp modelId="{A4FBB3A0-6784-4BC7-B94C-B07231FE45A1}">
      <dsp:nvSpPr>
        <dsp:cNvPr id="0" name=""/>
        <dsp:cNvSpPr/>
      </dsp:nvSpPr>
      <dsp:spPr>
        <a:xfrm>
          <a:off x="1395414" y="2851140"/>
          <a:ext cx="4528769" cy="509289"/>
        </a:xfrm>
        <a:prstGeom prst="chevron">
          <a:avLst/>
        </a:prstGeom>
        <a:solidFill>
          <a:srgbClr val="CC9900">
            <a:tint val="40000"/>
            <a:hueOff val="0"/>
            <a:satOff val="0"/>
            <a:lumOff val="0"/>
          </a:srgbClr>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Die </a:t>
          </a:r>
          <a:r>
            <a:rPr lang="es-ES" sz="2000" b="1" kern="1200" dirty="0" err="1"/>
            <a:t>Botschaft</a:t>
          </a:r>
          <a:r>
            <a:rPr lang="es-ES" sz="2000" b="1" kern="1200" dirty="0"/>
            <a:t> </a:t>
          </a:r>
          <a:r>
            <a:rPr lang="es-ES" sz="2000" b="1" kern="1200" dirty="0" err="1"/>
            <a:t>wäre</a:t>
          </a:r>
          <a:r>
            <a:rPr lang="es-ES" sz="2000" b="1" kern="1200" dirty="0"/>
            <a:t> </a:t>
          </a:r>
          <a:r>
            <a:rPr lang="es-ES" sz="2000" b="1" kern="1200" dirty="0" err="1"/>
            <a:t>süß</a:t>
          </a:r>
          <a:r>
            <a:rPr lang="es-ES" sz="2000" b="1" kern="1200" dirty="0"/>
            <a:t>, </a:t>
          </a:r>
          <a:r>
            <a:rPr lang="es-ES" sz="2000" b="1" kern="1200" dirty="0" err="1"/>
            <a:t>aber</a:t>
          </a:r>
          <a:r>
            <a:rPr lang="es-ES" sz="2000" b="1" kern="1200" dirty="0"/>
            <a:t> </a:t>
          </a:r>
          <a:r>
            <a:rPr lang="es-ES" sz="2000" b="1" kern="1200" dirty="0" err="1"/>
            <a:t>mit</a:t>
          </a:r>
          <a:r>
            <a:rPr lang="es-ES" sz="2000" b="1" kern="1200" dirty="0"/>
            <a:t> </a:t>
          </a:r>
          <a:r>
            <a:rPr lang="es-ES" sz="2000" b="1" kern="1200" dirty="0" err="1"/>
            <a:t>bitteren</a:t>
          </a:r>
          <a:r>
            <a:rPr lang="es-ES" sz="2000" b="1" kern="1200" dirty="0"/>
            <a:t> </a:t>
          </a:r>
          <a:r>
            <a:rPr lang="es-ES" sz="2000" b="1" kern="1200" dirty="0" err="1"/>
            <a:t>Folgen</a:t>
          </a:r>
          <a:endParaRPr lang="es-ES" sz="2000" b="1" kern="1200" dirty="0"/>
        </a:p>
      </dsp:txBody>
      <dsp:txXfrm>
        <a:off x="1650059" y="2851140"/>
        <a:ext cx="4019480" cy="509289"/>
      </dsp:txXfrm>
    </dsp:sp>
    <dsp:sp modelId="{55DCF0FC-3EC7-4627-A9E4-CDD56FDF0A68}">
      <dsp:nvSpPr>
        <dsp:cNvPr id="0" name=""/>
        <dsp:cNvSpPr/>
      </dsp:nvSpPr>
      <dsp:spPr>
        <a:xfrm>
          <a:off x="5745932" y="2851140"/>
          <a:ext cx="6161399" cy="509289"/>
        </a:xfrm>
        <a:prstGeom prst="chevron">
          <a:avLst/>
        </a:prstGeom>
        <a:solidFill>
          <a:srgbClr val="E0C9AA"/>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Die </a:t>
          </a:r>
          <a:r>
            <a:rPr lang="es-ES" sz="2000" b="1" kern="1200" dirty="0" err="1"/>
            <a:t>Verkündigung</a:t>
          </a:r>
          <a:r>
            <a:rPr lang="es-ES" sz="2000" b="1" kern="1200" dirty="0"/>
            <a:t> </a:t>
          </a:r>
          <a:r>
            <a:rPr lang="es-ES" sz="2000" b="1" kern="1200" dirty="0" err="1"/>
            <a:t>der</a:t>
          </a:r>
          <a:r>
            <a:rPr lang="es-ES" sz="2000" b="1" kern="1200" dirty="0"/>
            <a:t> </a:t>
          </a:r>
          <a:r>
            <a:rPr lang="es-ES" sz="2000" b="1" kern="1200" dirty="0" err="1"/>
            <a:t>Wiederkunft</a:t>
          </a:r>
          <a:r>
            <a:rPr lang="es-ES" sz="2000" b="1" kern="1200" dirty="0"/>
            <a:t> </a:t>
          </a:r>
          <a:r>
            <a:rPr lang="de-DE" sz="2000" b="1" kern="1200" dirty="0"/>
            <a:t>führte zu einer großen Enttäuschung</a:t>
          </a:r>
          <a:endParaRPr lang="es-ES" sz="2000" b="1" kern="1200" dirty="0"/>
        </a:p>
      </dsp:txBody>
      <dsp:txXfrm>
        <a:off x="6000577" y="2851140"/>
        <a:ext cx="5652110" cy="509289"/>
      </dsp:txXfrm>
    </dsp:sp>
    <dsp:sp modelId="{865356DF-A827-4835-99B4-0D4D5469A65C}">
      <dsp:nvSpPr>
        <dsp:cNvPr id="0" name=""/>
        <dsp:cNvSpPr/>
      </dsp:nvSpPr>
      <dsp:spPr>
        <a:xfrm>
          <a:off x="0" y="3608902"/>
          <a:ext cx="1534005" cy="613602"/>
        </a:xfrm>
        <a:prstGeom prst="homePlate">
          <a:avLst/>
        </a:prstGeom>
        <a:solidFill>
          <a:schemeClr val="accent1">
            <a:lumMod val="40000"/>
            <a:lumOff val="60000"/>
          </a:schemeClr>
        </a:soli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Off. 10:11</a:t>
          </a:r>
          <a:endParaRPr lang="es-ES" sz="2000" kern="1200" dirty="0"/>
        </a:p>
      </dsp:txBody>
      <dsp:txXfrm>
        <a:off x="0" y="3608902"/>
        <a:ext cx="1380605" cy="613602"/>
      </dsp:txXfrm>
    </dsp:sp>
    <dsp:sp modelId="{5019C4F0-F75B-44B2-A743-C4AF556FBE5F}">
      <dsp:nvSpPr>
        <dsp:cNvPr id="0" name=""/>
        <dsp:cNvSpPr/>
      </dsp:nvSpPr>
      <dsp:spPr>
        <a:xfrm>
          <a:off x="1395414" y="3661058"/>
          <a:ext cx="4528769" cy="509289"/>
        </a:xfrm>
        <a:prstGeom prst="chevron">
          <a:avLst/>
        </a:prstGeom>
        <a:solidFill>
          <a:srgbClr val="FFD9FF"/>
        </a:solidFill>
        <a:ln w="12700" cap="flat" cmpd="sng" algn="ctr">
          <a:solidFill>
            <a:schemeClr val="accent2">
              <a:tint val="40000"/>
              <a:alpha val="90000"/>
              <a:hueOff val="0"/>
              <a:satOff val="0"/>
              <a:lumOff val="0"/>
              <a:alphaOff val="0"/>
            </a:scheme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Es </a:t>
          </a:r>
          <a:r>
            <a:rPr lang="es-ES" sz="2000" b="1" kern="1200" dirty="0" err="1"/>
            <a:t>ist</a:t>
          </a:r>
          <a:r>
            <a:rPr lang="es-ES" sz="2000" b="1" kern="1200" dirty="0"/>
            <a:t> </a:t>
          </a:r>
          <a:r>
            <a:rPr lang="es-ES" sz="2000" b="1" kern="1200" dirty="0" err="1"/>
            <a:t>notwendig</a:t>
          </a:r>
          <a:r>
            <a:rPr lang="es-ES" sz="2000" b="1" kern="1200" dirty="0"/>
            <a:t>, </a:t>
          </a:r>
          <a:r>
            <a:rPr lang="es-ES" sz="2000" b="1" kern="1200" dirty="0" err="1"/>
            <a:t>erneut</a:t>
          </a:r>
          <a:r>
            <a:rPr lang="es-ES" sz="2000" b="1" kern="1200" dirty="0"/>
            <a:t> </a:t>
          </a:r>
          <a:r>
            <a:rPr lang="es-ES" sz="2000" b="1" kern="1200" dirty="0" err="1"/>
            <a:t>zu</a:t>
          </a:r>
          <a:r>
            <a:rPr lang="es-ES" sz="2000" b="1" kern="1200" dirty="0"/>
            <a:t> </a:t>
          </a:r>
          <a:r>
            <a:rPr lang="es-ES" sz="2000" b="1" kern="1200" dirty="0" err="1"/>
            <a:t>prophezeien</a:t>
          </a:r>
          <a:endParaRPr lang="es-ES" sz="2000" b="1" kern="1200" dirty="0"/>
        </a:p>
      </dsp:txBody>
      <dsp:txXfrm>
        <a:off x="1650059" y="3661058"/>
        <a:ext cx="4019480" cy="509289"/>
      </dsp:txXfrm>
    </dsp:sp>
    <dsp:sp modelId="{61F0C66F-F50F-4433-994E-17CE4823D1AD}">
      <dsp:nvSpPr>
        <dsp:cNvPr id="0" name=""/>
        <dsp:cNvSpPr/>
      </dsp:nvSpPr>
      <dsp:spPr>
        <a:xfrm>
          <a:off x="5745932" y="3498490"/>
          <a:ext cx="6161399" cy="834425"/>
        </a:xfrm>
        <a:prstGeom prst="chevron">
          <a:avLst/>
        </a:prstGeom>
        <a:solidFill>
          <a:srgbClr val="FFB7FF"/>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00100">
            <a:lnSpc>
              <a:spcPct val="90000"/>
            </a:lnSpc>
            <a:spcBef>
              <a:spcPct val="0"/>
            </a:spcBef>
            <a:spcAft>
              <a:spcPct val="35000"/>
            </a:spcAft>
            <a:buNone/>
          </a:pPr>
          <a:r>
            <a:rPr lang="es-ES" sz="1800" b="1" kern="1200" dirty="0"/>
            <a:t>Die Gem. d. </a:t>
          </a:r>
          <a:r>
            <a:rPr lang="es-ES" sz="1800" b="1" kern="1200" dirty="0" err="1"/>
            <a:t>Siebenten</a:t>
          </a:r>
          <a:r>
            <a:rPr lang="es-ES" sz="1800" b="1" kern="1200" dirty="0"/>
            <a:t>-Tags-</a:t>
          </a:r>
          <a:r>
            <a:rPr lang="es-ES" sz="1800" b="1" kern="1200" dirty="0" err="1"/>
            <a:t>Adventisten</a:t>
          </a:r>
          <a:r>
            <a:rPr lang="es-ES" sz="1800" b="1" kern="1200" dirty="0"/>
            <a:t>, </a:t>
          </a:r>
          <a:r>
            <a:rPr lang="de-DE" sz="1800" b="1" kern="1200" dirty="0"/>
            <a:t>die aus der großen Enttäuschung hervorging, muss der Welt die letzte Botschaft verkündigen</a:t>
          </a:r>
          <a:endParaRPr lang="es-ES" sz="1800" b="1" kern="1200" dirty="0"/>
        </a:p>
      </dsp:txBody>
      <dsp:txXfrm>
        <a:off x="6163145" y="3498490"/>
        <a:ext cx="5326974" cy="83442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1CB1BB-5016-C9C3-C2EF-FFF7B86EFB3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E4570A2-CF0E-30D5-906E-6811274D16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AB14AB-A250-81E8-8DC0-E7558A3104DD}"/>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5" name="Marcador de pie de página 4">
            <a:extLst>
              <a:ext uri="{FF2B5EF4-FFF2-40B4-BE49-F238E27FC236}">
                <a16:creationId xmlns:a16="http://schemas.microsoft.com/office/drawing/2014/main" id="{D5D1D72E-9D99-3024-467E-00252DB0E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A64D9D-7EE3-C3DF-984E-661EB98F2BD4}"/>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5828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CBF7C7-13FD-3A75-F026-A01E8F54202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C9EBFB-D8ED-636F-1769-6F782395FFF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3CCCADC-D14A-E671-4A64-1EB44539279B}"/>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5" name="Marcador de pie de página 4">
            <a:extLst>
              <a:ext uri="{FF2B5EF4-FFF2-40B4-BE49-F238E27FC236}">
                <a16:creationId xmlns:a16="http://schemas.microsoft.com/office/drawing/2014/main" id="{85EC31DF-3DC3-D783-AF6C-778B58E240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FF421F-BD5F-A3E1-CFF4-95C29DF695F0}"/>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52741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00BB60-6E90-F078-6101-366542133ED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6F0C71-3D94-DD2C-9EED-211E40F3525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9E0116-CAA0-B854-4D8A-BAF2F91A89BD}"/>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5" name="Marcador de pie de página 4">
            <a:extLst>
              <a:ext uri="{FF2B5EF4-FFF2-40B4-BE49-F238E27FC236}">
                <a16:creationId xmlns:a16="http://schemas.microsoft.com/office/drawing/2014/main" id="{D6C15564-8B17-F07C-31DB-4F71110932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83EFD1-26A1-9180-D8F0-91788B78C878}"/>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74645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9576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7159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937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14684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0821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30548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5099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94996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8DB79-CD20-F0AC-7EB7-919631AC8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2EA237-90D5-98D0-6960-70228D49B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8B0733-1928-68D3-AEDA-FAE516ECBFF8}"/>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5" name="Marcador de pie de página 4">
            <a:extLst>
              <a:ext uri="{FF2B5EF4-FFF2-40B4-BE49-F238E27FC236}">
                <a16:creationId xmlns:a16="http://schemas.microsoft.com/office/drawing/2014/main" id="{2436A3E8-DB9D-B6BB-4616-87D145CC9F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CB86A8-E95D-2295-85E4-124268020B3E}"/>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9093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2948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07650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02/05/2025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82205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78BC38-B51D-36F6-4D59-9A3B96E8A4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0C78C18-44C4-2A36-A7F8-0C99F00630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5AA1869-000C-281A-557F-5F11A192EB4F}"/>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5" name="Marcador de pie de página 4">
            <a:extLst>
              <a:ext uri="{FF2B5EF4-FFF2-40B4-BE49-F238E27FC236}">
                <a16:creationId xmlns:a16="http://schemas.microsoft.com/office/drawing/2014/main" id="{3CCE23D7-CA49-231D-4946-DA6473CDE7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8727186-0061-FD75-8649-5A9535ED5137}"/>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87116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A07BC-4B32-AD5A-9BAF-DF45D336757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9637AC-BF66-7A19-B11A-D4074599539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D8A5F8E-0F9B-4C2A-4029-2495737764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5C7CDC-2155-8F6B-CE95-DB0625F44EDC}"/>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6" name="Marcador de pie de página 5">
            <a:extLst>
              <a:ext uri="{FF2B5EF4-FFF2-40B4-BE49-F238E27FC236}">
                <a16:creationId xmlns:a16="http://schemas.microsoft.com/office/drawing/2014/main" id="{1A875B6B-D418-3B21-7916-4FA6EAE063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F28756-094E-2ECA-2D8D-0C4326DB54C2}"/>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93115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73BAA-53E7-DCAE-F379-F65A96DA0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A6F52E-231E-EF90-280B-402D7D92D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9BE8AB8-A7F7-8A66-487A-2DDB9D991C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53DF89D-D6BF-4566-42A9-61A0295C6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E722B2A-4BD5-044A-7BB1-9CEA5C9E0EB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C742D46-949C-0475-343D-A34E130936D7}"/>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8" name="Marcador de pie de página 7">
            <a:extLst>
              <a:ext uri="{FF2B5EF4-FFF2-40B4-BE49-F238E27FC236}">
                <a16:creationId xmlns:a16="http://schemas.microsoft.com/office/drawing/2014/main" id="{61CCAE49-86C5-090B-92E0-6543AB668B6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7D50FC3-29C5-1C29-6640-761ABA382C04}"/>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5040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7AF1B2-7759-15DE-229C-5FFA173CBC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3ADD3F9-36A0-60F6-A254-4F199871C664}"/>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4" name="Marcador de pie de página 3">
            <a:extLst>
              <a:ext uri="{FF2B5EF4-FFF2-40B4-BE49-F238E27FC236}">
                <a16:creationId xmlns:a16="http://schemas.microsoft.com/office/drawing/2014/main" id="{E43BF0C5-E1B2-7CD9-71E4-2AEB5F18E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58BF2C5-0D5C-DD10-4F2C-1E5B01403764}"/>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9930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4D855D0-16A8-1907-9BB7-B8A1754EE030}"/>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3" name="Marcador de pie de página 2">
            <a:extLst>
              <a:ext uri="{FF2B5EF4-FFF2-40B4-BE49-F238E27FC236}">
                <a16:creationId xmlns:a16="http://schemas.microsoft.com/office/drawing/2014/main" id="{1E28383E-1031-0B53-8F93-960DAD1BCBD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F5F1BD7-6B9D-3169-B71E-27D12448FEF9}"/>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0650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D3AE3-ED41-0D9A-5992-202665DDCD0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F5D684-2480-8408-AE12-2D348E363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1A2CA17-AAD2-9D66-69E1-2477A688B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836C80-E3BD-1ED5-E959-DEBBC810264F}"/>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6" name="Marcador de pie de página 5">
            <a:extLst>
              <a:ext uri="{FF2B5EF4-FFF2-40B4-BE49-F238E27FC236}">
                <a16:creationId xmlns:a16="http://schemas.microsoft.com/office/drawing/2014/main" id="{520B4668-0400-869E-B081-01BCE68CA3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772EB8-C753-9408-95B7-DC54096A712D}"/>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316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2C2EB5-E901-A5FE-5DC8-D2BB47BC86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65DB231-807B-2471-14CC-F201B9A33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C2ECBCD-C25F-70ED-702D-7CE2D8224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0C1A12-EFA0-20DC-7972-A4207D516FEB}"/>
              </a:ext>
            </a:extLst>
          </p:cNvPr>
          <p:cNvSpPr>
            <a:spLocks noGrp="1"/>
          </p:cNvSpPr>
          <p:nvPr>
            <p:ph type="dt" sz="half" idx="10"/>
          </p:nvPr>
        </p:nvSpPr>
        <p:spPr/>
        <p:txBody>
          <a:bodyPr/>
          <a:lstStyle/>
          <a:p>
            <a:fld id="{B75760C0-ED13-4E68-AB1F-538F00CBBCFD}" type="datetimeFigureOut">
              <a:rPr lang="es-ES" smtClean="0"/>
              <a:t>02/05/2025</a:t>
            </a:fld>
            <a:endParaRPr lang="es-ES"/>
          </a:p>
        </p:txBody>
      </p:sp>
      <p:sp>
        <p:nvSpPr>
          <p:cNvPr id="6" name="Marcador de pie de página 5">
            <a:extLst>
              <a:ext uri="{FF2B5EF4-FFF2-40B4-BE49-F238E27FC236}">
                <a16:creationId xmlns:a16="http://schemas.microsoft.com/office/drawing/2014/main" id="{4D792B37-0A46-F156-2C4F-7FF5F4E925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525F0B-D4AE-1EC0-A31E-20C781380ECE}"/>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74593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68391C-C0AD-9136-1845-9384030E5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205031-27E0-5987-616E-B2F4C3CA0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8AECE7-0846-6C2C-A33C-7F4ED3B13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5760C0-ED13-4E68-AB1F-538F00CBBCFD}" type="datetimeFigureOut">
              <a:rPr lang="es-ES" smtClean="0"/>
              <a:t>02/05/2025</a:t>
            </a:fld>
            <a:endParaRPr lang="es-ES"/>
          </a:p>
        </p:txBody>
      </p:sp>
      <p:sp>
        <p:nvSpPr>
          <p:cNvPr id="5" name="Marcador de pie de página 4">
            <a:extLst>
              <a:ext uri="{FF2B5EF4-FFF2-40B4-BE49-F238E27FC236}">
                <a16:creationId xmlns:a16="http://schemas.microsoft.com/office/drawing/2014/main" id="{CA68F061-163D-FDF9-FE61-E8A90F591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90A5197-5DA5-D2C3-7003-788F77CA72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BFDC9F-3FF3-44AD-8CBD-2207766177D9}" type="slidenum">
              <a:rPr lang="es-ES" smtClean="0"/>
              <a:t>‹Nº›</a:t>
            </a:fld>
            <a:endParaRPr lang="es-ES"/>
          </a:p>
        </p:txBody>
      </p:sp>
    </p:spTree>
    <p:extLst>
      <p:ext uri="{BB962C8B-B14F-4D97-AF65-F5344CB8AC3E}">
        <p14:creationId xmlns:p14="http://schemas.microsoft.com/office/powerpoint/2010/main" val="3807868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02/05/2025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3236270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7" Type="http://schemas.microsoft.com/office/2007/relationships/hdphoto" Target="../media/hdphoto2.wdp"/><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8690B-B41B-191A-50AA-B543E1B9E794}"/>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6888" y="4752802"/>
            <a:ext cx="11695175" cy="149559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83110" y="6038850"/>
            <a:ext cx="7225780" cy="42645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Imagen 4" descr="Imagen que contiene tabla, agua, humo, grande&#10;&#10;El contenido generado por IA puede ser incorrecto.">
            <a:extLst>
              <a:ext uri="{FF2B5EF4-FFF2-40B4-BE49-F238E27FC236}">
                <a16:creationId xmlns:a16="http://schemas.microsoft.com/office/drawing/2014/main" id="{F838EE10-1E54-D508-C9A0-DE2B7FFA5F4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t="5387" r="-2" b="-2"/>
          <a:stretch/>
        </p:blipFill>
        <p:spPr>
          <a:xfrm>
            <a:off x="246888"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pic>
        <p:nvPicPr>
          <p:cNvPr id="7" name="Imagen 6" descr="Imagen que contiene viendo, café, grupo, cama&#10;&#10;El contenido generado por IA puede ser incorrecto.">
            <a:extLst>
              <a:ext uri="{FF2B5EF4-FFF2-40B4-BE49-F238E27FC236}">
                <a16:creationId xmlns:a16="http://schemas.microsoft.com/office/drawing/2014/main" id="{6899A633-9804-893A-3DF2-5124685C172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r="3986"/>
          <a:stretch/>
        </p:blipFill>
        <p:spPr>
          <a:xfrm>
            <a:off x="3200400"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pic>
        <p:nvPicPr>
          <p:cNvPr id="21" name="Imagen 20" descr="Una manada de vacas en el agua&#10;&#10;El contenido generado por IA puede ser incorrecto.">
            <a:extLst>
              <a:ext uri="{FF2B5EF4-FFF2-40B4-BE49-F238E27FC236}">
                <a16:creationId xmlns:a16="http://schemas.microsoft.com/office/drawing/2014/main" id="{A8DC1523-AABB-EEB5-F7BD-E89EC3C5D096}"/>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l="3513" r="-4" b="-4"/>
          <a:stretch/>
        </p:blipFill>
        <p:spPr>
          <a:xfrm>
            <a:off x="6153912"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pic>
        <p:nvPicPr>
          <p:cNvPr id="9" name="Imagen 8" descr="Imagen que contiene exterior, agua, roca, papalote&#10;&#10;El contenido generado por IA puede ser incorrecto.">
            <a:extLst>
              <a:ext uri="{FF2B5EF4-FFF2-40B4-BE49-F238E27FC236}">
                <a16:creationId xmlns:a16="http://schemas.microsoft.com/office/drawing/2014/main" id="{03A4B64D-AFCF-F2FD-0574-F88B9703D95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a:ext>
            </a:extLst>
          </a:blip>
          <a:srcRect l="24666" r="6104"/>
          <a:stretch/>
        </p:blipFill>
        <p:spPr>
          <a:xfrm>
            <a:off x="9107424"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sp>
        <p:nvSpPr>
          <p:cNvPr id="3" name="CuadroTexto 2">
            <a:extLst>
              <a:ext uri="{FF2B5EF4-FFF2-40B4-BE49-F238E27FC236}">
                <a16:creationId xmlns:a16="http://schemas.microsoft.com/office/drawing/2014/main" id="{33602EB9-924C-8A3F-236B-920050958FDC}"/>
              </a:ext>
            </a:extLst>
          </p:cNvPr>
          <p:cNvSpPr txBox="1"/>
          <p:nvPr/>
        </p:nvSpPr>
        <p:spPr>
          <a:xfrm>
            <a:off x="246888" y="4964063"/>
            <a:ext cx="11695175" cy="92333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s-ES" sz="5400" b="1" dirty="0">
                <a:ln w="22225">
                  <a:solidFill>
                    <a:schemeClr val="accent2"/>
                  </a:solidFill>
                  <a:prstDash val="solid"/>
                </a:ln>
                <a:solidFill>
                  <a:schemeClr val="accent2">
                    <a:lumMod val="40000"/>
                    <a:lumOff val="60000"/>
                  </a:schemeClr>
                </a:solidFill>
              </a:rPr>
              <a:t>DIE </a:t>
            </a:r>
            <a:r>
              <a:rPr lang="es-ES" sz="5400" b="1" dirty="0" err="1">
                <a:ln w="22225">
                  <a:solidFill>
                    <a:schemeClr val="accent2"/>
                  </a:solidFill>
                  <a:prstDash val="solid"/>
                </a:ln>
                <a:solidFill>
                  <a:schemeClr val="accent2">
                    <a:lumMod val="40000"/>
                    <a:lumOff val="60000"/>
                  </a:schemeClr>
                </a:solidFill>
              </a:rPr>
              <a:t>VÖLKER</a:t>
            </a:r>
            <a:r>
              <a:rPr lang="es-ES" sz="5400" b="1" dirty="0">
                <a:ln w="22225">
                  <a:solidFill>
                    <a:schemeClr val="accent2"/>
                  </a:solidFill>
                  <a:prstDash val="solid"/>
                </a:ln>
                <a:solidFill>
                  <a:schemeClr val="accent2">
                    <a:lumMod val="40000"/>
                    <a:lumOff val="60000"/>
                  </a:schemeClr>
                </a:solidFill>
              </a:rPr>
              <a:t>: </a:t>
            </a:r>
            <a:r>
              <a:rPr lang="es-ES" sz="5400" b="1" dirty="0" err="1">
                <a:ln w="22225">
                  <a:solidFill>
                    <a:schemeClr val="accent2"/>
                  </a:solidFill>
                  <a:prstDash val="solid"/>
                </a:ln>
                <a:solidFill>
                  <a:schemeClr val="accent2">
                    <a:lumMod val="40000"/>
                    <a:lumOff val="60000"/>
                  </a:schemeClr>
                </a:solidFill>
              </a:rPr>
              <a:t>TEIL</a:t>
            </a:r>
            <a:r>
              <a:rPr lang="es-ES" sz="5400" b="1" dirty="0">
                <a:ln w="22225">
                  <a:solidFill>
                    <a:schemeClr val="accent2"/>
                  </a:solidFill>
                  <a:prstDash val="solid"/>
                </a:ln>
                <a:solidFill>
                  <a:schemeClr val="accent2">
                    <a:lumMod val="40000"/>
                    <a:lumOff val="60000"/>
                  </a:schemeClr>
                </a:solidFill>
              </a:rPr>
              <a:t> 2</a:t>
            </a:r>
          </a:p>
        </p:txBody>
      </p:sp>
      <p:sp>
        <p:nvSpPr>
          <p:cNvPr id="4" name="CuadroTexto 3">
            <a:extLst>
              <a:ext uri="{FF2B5EF4-FFF2-40B4-BE49-F238E27FC236}">
                <a16:creationId xmlns:a16="http://schemas.microsoft.com/office/drawing/2014/main" id="{BDDDF76C-1A63-0B34-7EFC-A27D33FA0332}"/>
              </a:ext>
            </a:extLst>
          </p:cNvPr>
          <p:cNvSpPr txBox="1"/>
          <p:nvPr/>
        </p:nvSpPr>
        <p:spPr>
          <a:xfrm>
            <a:off x="2483110" y="6082798"/>
            <a:ext cx="7225780" cy="369332"/>
          </a:xfrm>
          <a:prstGeom prst="rect">
            <a:avLst/>
          </a:prstGeom>
          <a:noFill/>
        </p:spPr>
        <p:txBody>
          <a:bodyPr wrap="square" rtlCol="0">
            <a:spAutoFit/>
          </a:bodyPr>
          <a:lstStyle/>
          <a:p>
            <a:pPr algn="ctr"/>
            <a:r>
              <a:rPr lang="es-ES" b="1" dirty="0" err="1">
                <a:solidFill>
                  <a:schemeClr val="accent2">
                    <a:lumMod val="20000"/>
                    <a:lumOff val="80000"/>
                  </a:schemeClr>
                </a:solidFill>
                <a:effectLst>
                  <a:outerShdw blurRad="38100" dist="38100" dir="2700000" algn="tl">
                    <a:srgbClr val="000000">
                      <a:alpha val="43137"/>
                    </a:srgbClr>
                  </a:outerShdw>
                </a:effectLst>
              </a:rPr>
              <a:t>Lektion</a:t>
            </a:r>
            <a:r>
              <a:rPr lang="es-ES" b="1" dirty="0">
                <a:solidFill>
                  <a:schemeClr val="accent2">
                    <a:lumMod val="20000"/>
                    <a:lumOff val="80000"/>
                  </a:schemeClr>
                </a:solidFill>
                <a:effectLst>
                  <a:outerShdw blurRad="38100" dist="38100" dir="2700000" algn="tl">
                    <a:srgbClr val="000000">
                      <a:alpha val="43137"/>
                    </a:srgbClr>
                  </a:outerShdw>
                </a:effectLst>
              </a:rPr>
              <a:t> 5, Sabbat, 3. Mai 2025</a:t>
            </a:r>
          </a:p>
        </p:txBody>
      </p:sp>
      <p:pic>
        <p:nvPicPr>
          <p:cNvPr id="2" name="Grafik 7">
            <a:extLst>
              <a:ext uri="{FF2B5EF4-FFF2-40B4-BE49-F238E27FC236}">
                <a16:creationId xmlns:a16="http://schemas.microsoft.com/office/drawing/2014/main" id="{29A4C124-CD26-2127-DDBE-8EF74124170A}"/>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27000"/>
                    </a14:imgEffect>
                    <a14:imgEffect>
                      <a14:colorTemperature colorTemp="5936"/>
                    </a14:imgEffect>
                    <a14:imgEffect>
                      <a14:saturation sat="108000"/>
                    </a14:imgEffect>
                    <a14:imgEffect>
                      <a14:brightnessContrast bright="-32000" contrast="96000"/>
                    </a14:imgEffect>
                  </a14:imgLayer>
                </a14:imgProps>
              </a:ext>
            </a:extLst>
          </a:blip>
          <a:stretch>
            <a:fillRect/>
          </a:stretch>
        </p:blipFill>
        <p:spPr>
          <a:xfrm rot="10800000">
            <a:off x="11839217" y="1338763"/>
            <a:ext cx="364408" cy="4622205"/>
          </a:xfrm>
          <a:prstGeom prst="rect">
            <a:avLst/>
          </a:prstGeom>
          <a:noFill/>
          <a:ln>
            <a:noFill/>
          </a:ln>
          <a:effectLst>
            <a:softEdge rad="31750"/>
          </a:effectLst>
        </p:spPr>
      </p:pic>
    </p:spTree>
    <p:extLst>
      <p:ext uri="{BB962C8B-B14F-4D97-AF65-F5344CB8AC3E}">
        <p14:creationId xmlns:p14="http://schemas.microsoft.com/office/powerpoint/2010/main" val="168841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C826A3B8-0096-6604-F778-06F67093DD00}"/>
              </a:ext>
            </a:extLst>
          </p:cNvPr>
          <p:cNvSpPr>
            <a:spLocks noGrp="1" noRot="1" noMove="1" noResize="1" noEditPoints="1" noAdjustHandles="1" noChangeArrowheads="1" noChangeShapeType="1"/>
          </p:cNvSpPr>
          <p:nvPr/>
        </p:nvSpPr>
        <p:spPr>
          <a:xfrm>
            <a:off x="0" y="0"/>
            <a:ext cx="12192000" cy="1080676"/>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AB9BC92-7C29-F320-7994-D6821AC28BDA}"/>
              </a:ext>
            </a:extLst>
          </p:cNvPr>
          <p:cNvSpPr txBox="1"/>
          <p:nvPr/>
        </p:nvSpPr>
        <p:spPr>
          <a:xfrm>
            <a:off x="0" y="-104775"/>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600" dirty="0">
                <a:ln/>
                <a:solidFill>
                  <a:schemeClr val="accent6"/>
                </a:solidFill>
                <a:effectLst>
                  <a:outerShdw blurRad="38100" dir="2700000" algn="tl">
                    <a:srgbClr val="000000"/>
                  </a:outerShdw>
                </a:effectLst>
              </a:rPr>
              <a:t>DAS </a:t>
            </a:r>
            <a:r>
              <a:rPr lang="es-ES" sz="4400" b="1" spc="600" dirty="0" err="1">
                <a:ln/>
                <a:solidFill>
                  <a:schemeClr val="accent6"/>
                </a:solidFill>
                <a:effectLst>
                  <a:outerShdw blurRad="38100" dir="2700000" algn="tl">
                    <a:srgbClr val="000000"/>
                  </a:outerShdw>
                </a:effectLst>
              </a:rPr>
              <a:t>LAND</a:t>
            </a:r>
            <a:r>
              <a:rPr lang="es-ES" sz="4400" b="1" spc="600" dirty="0">
                <a:ln/>
                <a:solidFill>
                  <a:schemeClr val="accent6"/>
                </a:solidFill>
                <a:effectLst>
                  <a:outerShdw blurRad="38100" dir="2700000" algn="tl">
                    <a:srgbClr val="000000"/>
                  </a:outerShdw>
                </a:effectLst>
              </a:rPr>
              <a:t> </a:t>
            </a:r>
            <a:r>
              <a:rPr lang="es-ES" sz="4400" b="1" spc="600" dirty="0" err="1">
                <a:ln/>
                <a:solidFill>
                  <a:schemeClr val="accent1"/>
                </a:solidFill>
                <a:effectLst>
                  <a:outerShdw blurRad="38100" dir="2700000" algn="tl">
                    <a:srgbClr val="000000"/>
                  </a:outerShdw>
                </a:effectLst>
              </a:rPr>
              <a:t>UND</a:t>
            </a:r>
            <a:r>
              <a:rPr lang="es-ES" sz="4400" b="1" spc="600" dirty="0">
                <a:ln/>
                <a:solidFill>
                  <a:schemeClr val="accent3"/>
                </a:solidFill>
                <a:effectLst>
                  <a:outerShdw blurRad="38100" dir="2700000" algn="tl">
                    <a:srgbClr val="000000"/>
                  </a:outerShdw>
                </a:effectLst>
              </a:rPr>
              <a:t> </a:t>
            </a:r>
            <a:r>
              <a:rPr lang="es-ES" sz="4400" b="1" spc="600" dirty="0">
                <a:ln/>
                <a:solidFill>
                  <a:schemeClr val="tx2">
                    <a:lumMod val="40000"/>
                    <a:lumOff val="60000"/>
                  </a:schemeClr>
                </a:solidFill>
                <a:effectLst>
                  <a:outerShdw blurRad="38100" dir="2700000" algn="tl">
                    <a:srgbClr val="000000"/>
                  </a:outerShdw>
                </a:effectLst>
              </a:rPr>
              <a:t>DAS </a:t>
            </a:r>
            <a:r>
              <a:rPr lang="es-ES" sz="4400" b="1" spc="600" dirty="0" err="1">
                <a:ln/>
                <a:solidFill>
                  <a:schemeClr val="tx2">
                    <a:lumMod val="40000"/>
                    <a:lumOff val="60000"/>
                  </a:schemeClr>
                </a:solidFill>
                <a:effectLst>
                  <a:outerShdw blurRad="38100" dir="2700000" algn="tl">
                    <a:srgbClr val="000000"/>
                  </a:outerShdw>
                </a:effectLst>
              </a:rPr>
              <a:t>MEER</a:t>
            </a:r>
            <a:endParaRPr lang="es-ES" sz="4400" b="1" spc="600" dirty="0">
              <a:ln/>
              <a:solidFill>
                <a:schemeClr val="tx2">
                  <a:lumMod val="40000"/>
                  <a:lumOff val="60000"/>
                </a:schemeClr>
              </a:solidFill>
              <a:effectLst>
                <a:outerShdw blurRad="38100" dir="2700000" algn="tl">
                  <a:srgbClr val="000000"/>
                </a:outerShdw>
              </a:effectLst>
            </a:endParaRPr>
          </a:p>
        </p:txBody>
      </p:sp>
      <p:sp>
        <p:nvSpPr>
          <p:cNvPr id="5" name="CuadroTexto 4">
            <a:extLst>
              <a:ext uri="{FF2B5EF4-FFF2-40B4-BE49-F238E27FC236}">
                <a16:creationId xmlns:a16="http://schemas.microsoft.com/office/drawing/2014/main" id="{B4663945-6108-5B26-2BA0-C16257B690DA}"/>
              </a:ext>
            </a:extLst>
          </p:cNvPr>
          <p:cNvSpPr txBox="1"/>
          <p:nvPr/>
        </p:nvSpPr>
        <p:spPr>
          <a:xfrm>
            <a:off x="0" y="540841"/>
            <a:ext cx="12192000" cy="523220"/>
          </a:xfrm>
          <a:prstGeom prst="rect">
            <a:avLst/>
          </a:prstGeom>
          <a:noFill/>
        </p:spPr>
        <p:txBody>
          <a:bodyPr wrap="square">
            <a:spAutoFit/>
            <a:scene3d>
              <a:camera prst="orthographicFront"/>
              <a:lightRig rig="threePt" dir="t"/>
            </a:scene3d>
            <a:sp3d extrusionH="57150">
              <a:bevelT w="38100" h="38100"/>
            </a:sp3d>
          </a:bodyPr>
          <a:lstStyle/>
          <a:p>
            <a:pPr algn="ctr"/>
            <a:r>
              <a:rPr lang="de-DE" sz="1600" b="1" dirty="0">
                <a:solidFill>
                  <a:schemeClr val="accent1"/>
                </a:solidFill>
                <a:latin typeface="Comic Sans MS" panose="030F0702030302020204" pitchFamily="66" charset="0"/>
              </a:rPr>
              <a:t>„[…] Und ich sah eine Bestie aus dem Meer aufsteigen,[…] Und ich sah eine andere Bestie vom Land aufsteigen; […]“</a:t>
            </a:r>
            <a:r>
              <a:rPr lang="es-ES" sz="1600" b="1" dirty="0">
                <a:solidFill>
                  <a:schemeClr val="accent1"/>
                </a:solidFill>
                <a:latin typeface="Comic Sans MS" panose="030F0702030302020204" pitchFamily="66" charset="0"/>
              </a:rPr>
              <a:t> </a:t>
            </a:r>
            <a:r>
              <a:rPr lang="es-ES" sz="1200" b="1" dirty="0">
                <a:solidFill>
                  <a:schemeClr val="accent1"/>
                </a:solidFill>
                <a:latin typeface="Comic Sans MS" panose="030F0702030302020204" pitchFamily="66" charset="0"/>
              </a:rPr>
              <a:t>(</a:t>
            </a:r>
            <a:r>
              <a:rPr lang="es-ES" sz="1200" b="1" dirty="0" err="1">
                <a:solidFill>
                  <a:schemeClr val="accent1"/>
                </a:solidFill>
                <a:latin typeface="Comic Sans MS" panose="030F0702030302020204" pitchFamily="66" charset="0"/>
              </a:rPr>
              <a:t>Offenbg</a:t>
            </a:r>
            <a:r>
              <a:rPr lang="es-ES" sz="1200" b="1" dirty="0">
                <a:solidFill>
                  <a:schemeClr val="accent1"/>
                </a:solidFill>
                <a:latin typeface="Comic Sans MS" panose="030F0702030302020204" pitchFamily="66" charset="0"/>
              </a:rPr>
              <a:t>. 13:1,11 </a:t>
            </a:r>
            <a:r>
              <a:rPr lang="es-ES" sz="1200" b="1" dirty="0" err="1">
                <a:solidFill>
                  <a:schemeClr val="accent1"/>
                </a:solidFill>
                <a:latin typeface="Comic Sans MS" panose="030F0702030302020204" pitchFamily="66" charset="0"/>
              </a:rPr>
              <a:t>SLT</a:t>
            </a:r>
            <a:r>
              <a:rPr lang="es-ES" sz="1200" b="1" dirty="0">
                <a:solidFill>
                  <a:schemeClr val="accent1"/>
                </a:solidFill>
                <a:latin typeface="Comic Sans MS" panose="030F0702030302020204" pitchFamily="66" charset="0"/>
              </a:rPr>
              <a:t>, ZB)</a:t>
            </a:r>
            <a:endParaRPr lang="es-ES" sz="1600" b="1" dirty="0">
              <a:solidFill>
                <a:schemeClr val="accent1"/>
              </a:solidFill>
              <a:latin typeface="Comic Sans MS" panose="030F0702030302020204" pitchFamily="66" charset="0"/>
            </a:endParaRPr>
          </a:p>
        </p:txBody>
      </p:sp>
      <p:sp>
        <p:nvSpPr>
          <p:cNvPr id="6" name="CuadroTexto 5">
            <a:extLst>
              <a:ext uri="{FF2B5EF4-FFF2-40B4-BE49-F238E27FC236}">
                <a16:creationId xmlns:a16="http://schemas.microsoft.com/office/drawing/2014/main" id="{114B87B7-E26F-6DFF-6D8C-EA43BD5FCFB0}"/>
              </a:ext>
            </a:extLst>
          </p:cNvPr>
          <p:cNvSpPr txBox="1"/>
          <p:nvPr/>
        </p:nvSpPr>
        <p:spPr>
          <a:xfrm>
            <a:off x="1577709" y="1069693"/>
            <a:ext cx="7813941" cy="1323439"/>
          </a:xfrm>
          <a:prstGeom prst="rect">
            <a:avLst/>
          </a:prstGeom>
          <a:noFill/>
        </p:spPr>
        <p:txBody>
          <a:bodyPr wrap="square" rtlCol="0">
            <a:spAutoFit/>
          </a:bodyPr>
          <a:lstStyle/>
          <a:p>
            <a:pPr>
              <a:spcBef>
                <a:spcPts val="600"/>
              </a:spcBef>
            </a:pPr>
            <a:r>
              <a:rPr lang="de-DE" sz="2000" b="1" dirty="0"/>
              <a:t>Wie wir gesehen haben, steht das Meer für Kriege und Unruhen. In Offenb. 17:15 wird dieses Konzept erweitert, indem gesagt wird, dass die Wasser für Völker stehen, für Scharen, die sich nicht von GOTT leiten lassen, sondern unter der Autorität des Bösen stehen.</a:t>
            </a:r>
          </a:p>
        </p:txBody>
      </p:sp>
      <p:pic>
        <p:nvPicPr>
          <p:cNvPr id="4" name="Imagen 3" descr="Un dibujo de una vaca&#10;&#10;El contenido generado por IA puede ser incorrecto.">
            <a:extLst>
              <a:ext uri="{FF2B5EF4-FFF2-40B4-BE49-F238E27FC236}">
                <a16:creationId xmlns:a16="http://schemas.microsoft.com/office/drawing/2014/main" id="{B0E67C76-2EFF-AF1E-01F2-49EEF8C39D1F}"/>
              </a:ext>
            </a:extLst>
          </p:cNvPr>
          <p:cNvPicPr>
            <a:picLocks noChangeAspect="1"/>
          </p:cNvPicPr>
          <p:nvPr/>
        </p:nvPicPr>
        <p:blipFill>
          <a:blip r:embed="rId3">
            <a:extLst>
              <a:ext uri="{28A0092B-C50C-407E-A947-70E740481C1C}">
                <a14:useLocalDpi xmlns:a14="http://schemas.microsoft.com/office/drawing/2010/main"/>
              </a:ext>
            </a:extLst>
          </a:blip>
          <a:srcRect r="1718" b="1973"/>
          <a:stretch/>
        </p:blipFill>
        <p:spPr>
          <a:xfrm>
            <a:off x="155644" y="3282770"/>
            <a:ext cx="3625979" cy="3446992"/>
          </a:xfrm>
          <a:prstGeom prst="snip2DiagRect">
            <a:avLst/>
          </a:prstGeom>
          <a:solidFill>
            <a:srgbClr val="FFFFFF">
              <a:shade val="85000"/>
            </a:srgbClr>
          </a:solidFill>
          <a:ln w="88900" cap="sq">
            <a:solidFill>
              <a:schemeClr val="bg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 perro&#10;&#10;El contenido generado por IA puede ser incorrecto.">
            <a:extLst>
              <a:ext uri="{FF2B5EF4-FFF2-40B4-BE49-F238E27FC236}">
                <a16:creationId xmlns:a16="http://schemas.microsoft.com/office/drawing/2014/main" id="{5D9C107E-D08F-1E57-0659-4F0EB758B595}"/>
              </a:ext>
            </a:extLst>
          </p:cNvPr>
          <p:cNvPicPr>
            <a:picLocks noChangeAspect="1"/>
          </p:cNvPicPr>
          <p:nvPr/>
        </p:nvPicPr>
        <p:blipFill rotWithShape="1">
          <a:blip r:embed="rId4">
            <a:extLst>
              <a:ext uri="{28A0092B-C50C-407E-A947-70E740481C1C}">
                <a14:useLocalDpi xmlns:a14="http://schemas.microsoft.com/office/drawing/2010/main"/>
              </a:ext>
            </a:extLst>
          </a:blip>
          <a:srcRect t="660" b="16462"/>
          <a:stretch/>
        </p:blipFill>
        <p:spPr>
          <a:xfrm>
            <a:off x="9406729" y="1203920"/>
            <a:ext cx="2721936" cy="3220720"/>
          </a:xfrm>
          <a:prstGeom prst="rect">
            <a:avLst/>
          </a:prstGeom>
          <a:effectLst>
            <a:innerShdw blurRad="114300">
              <a:prstClr val="black"/>
            </a:innerShdw>
          </a:effectLst>
        </p:spPr>
      </p:pic>
      <p:pic>
        <p:nvPicPr>
          <p:cNvPr id="12" name="Imagen 11" descr="Un gato encima de una oveja&#10;&#10;El contenido generado por IA puede ser incorrecto.">
            <a:extLst>
              <a:ext uri="{FF2B5EF4-FFF2-40B4-BE49-F238E27FC236}">
                <a16:creationId xmlns:a16="http://schemas.microsoft.com/office/drawing/2014/main" id="{D0FB452C-B2A5-0A97-E8D8-5F90466E742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24482" y="4547884"/>
            <a:ext cx="2913682" cy="2110902"/>
          </a:xfrm>
          <a:prstGeom prst="roundRect">
            <a:avLst>
              <a:gd name="adj" fmla="val 11111"/>
            </a:avLst>
          </a:prstGeom>
          <a:ln w="76200" cap="rnd">
            <a:solidFill>
              <a:schemeClr val="accent6">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CuadroTexto 13">
            <a:extLst>
              <a:ext uri="{FF2B5EF4-FFF2-40B4-BE49-F238E27FC236}">
                <a16:creationId xmlns:a16="http://schemas.microsoft.com/office/drawing/2014/main" id="{B924F3ED-B0F5-4ADE-AA90-A30446885891}"/>
              </a:ext>
            </a:extLst>
          </p:cNvPr>
          <p:cNvSpPr txBox="1"/>
          <p:nvPr/>
        </p:nvSpPr>
        <p:spPr>
          <a:xfrm>
            <a:off x="3890151" y="3107000"/>
            <a:ext cx="5081151" cy="1938992"/>
          </a:xfrm>
          <a:prstGeom prst="rect">
            <a:avLst/>
          </a:prstGeom>
          <a:noFill/>
        </p:spPr>
        <p:txBody>
          <a:bodyPr wrap="square">
            <a:spAutoFit/>
          </a:bodyPr>
          <a:lstStyle/>
          <a:p>
            <a:pPr>
              <a:spcBef>
                <a:spcPts val="600"/>
              </a:spcBef>
            </a:pPr>
            <a:r>
              <a:rPr lang="de-DE" sz="2000" b="1" dirty="0"/>
              <a:t>Das Land hingegen ist entvölkert. Es ist ein Gebiet, in das die gläubige Gemeinde/ Kirche gebracht wird, wenn unbekehrte Scharen versuchen, sie zu vernichten (Offb 12,15-16); ein Land der Freiheit </a:t>
            </a:r>
            <a:br>
              <a:rPr lang="de-DE" sz="2000" b="1" dirty="0"/>
            </a:br>
            <a:r>
              <a:rPr lang="de-DE" sz="2000" b="1" dirty="0"/>
              <a:t>(die Vereinigten Staaten).</a:t>
            </a:r>
          </a:p>
        </p:txBody>
      </p:sp>
      <p:pic>
        <p:nvPicPr>
          <p:cNvPr id="16" name="Imagen 15" descr="Imagen que contiene agua, exterior, hombre, ola&#10;&#10;El contenido generado por IA puede ser incorrecto.">
            <a:extLst>
              <a:ext uri="{FF2B5EF4-FFF2-40B4-BE49-F238E27FC236}">
                <a16:creationId xmlns:a16="http://schemas.microsoft.com/office/drawing/2014/main" id="{5FBC369E-B4B0-6E1A-89BB-5E82B8B71A4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16406" r="16406"/>
          <a:stretch/>
        </p:blipFill>
        <p:spPr>
          <a:xfrm>
            <a:off x="79037" y="1192226"/>
            <a:ext cx="1489248" cy="1770869"/>
          </a:xfrm>
          <a:prstGeom prst="rect">
            <a:avLst/>
          </a:prstGeom>
          <a:ln w="38100" cap="sq">
            <a:solidFill>
              <a:srgbClr val="AD4A5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FD16239-9854-345D-26D8-2D16DA89E889}"/>
              </a:ext>
            </a:extLst>
          </p:cNvPr>
          <p:cNvSpPr txBox="1"/>
          <p:nvPr/>
        </p:nvSpPr>
        <p:spPr>
          <a:xfrm>
            <a:off x="1592889" y="2358864"/>
            <a:ext cx="7345867" cy="707886"/>
          </a:xfrm>
          <a:prstGeom prst="rect">
            <a:avLst/>
          </a:prstGeom>
          <a:noFill/>
        </p:spPr>
        <p:txBody>
          <a:bodyPr wrap="square">
            <a:spAutoFit/>
          </a:bodyPr>
          <a:lstStyle/>
          <a:p>
            <a:pPr>
              <a:spcBef>
                <a:spcPts val="600"/>
              </a:spcBef>
            </a:pPr>
            <a:r>
              <a:rPr lang="de-DE" sz="2000" b="1" dirty="0"/>
              <a:t>Aus dem Meer kommt die Bestie, die am Ende der Zeit gegen GOTTES Volk kämpfen wird (Offb. 13:1, 17).</a:t>
            </a:r>
          </a:p>
        </p:txBody>
      </p:sp>
      <p:sp>
        <p:nvSpPr>
          <p:cNvPr id="9" name="CuadroTexto 8">
            <a:extLst>
              <a:ext uri="{FF2B5EF4-FFF2-40B4-BE49-F238E27FC236}">
                <a16:creationId xmlns:a16="http://schemas.microsoft.com/office/drawing/2014/main" id="{D942E5C2-E9BD-73E0-F74F-622144FE5195}"/>
              </a:ext>
            </a:extLst>
          </p:cNvPr>
          <p:cNvSpPr txBox="1"/>
          <p:nvPr/>
        </p:nvSpPr>
        <p:spPr>
          <a:xfrm>
            <a:off x="3890151" y="4978117"/>
            <a:ext cx="5081151" cy="1938992"/>
          </a:xfrm>
          <a:prstGeom prst="rect">
            <a:avLst/>
          </a:prstGeom>
          <a:noFill/>
        </p:spPr>
        <p:txBody>
          <a:bodyPr wrap="square">
            <a:spAutoFit/>
          </a:bodyPr>
          <a:lstStyle/>
          <a:p>
            <a:pPr>
              <a:spcBef>
                <a:spcPts val="600"/>
              </a:spcBef>
            </a:pPr>
            <a:r>
              <a:rPr lang="de-DE" sz="2000" b="1" dirty="0"/>
              <a:t>Aus der Erde erhebt sich eine Bestie mit Hörnern wie ein Lamm (ursprünglich gottesgläubig), das aber wie der Drache spricht und die gläubige Gemeinde / Kirche während des letzten Konflikts auf der Erde verfolgen wird. (Offb. 13:11-15).</a:t>
            </a:r>
          </a:p>
        </p:txBody>
      </p:sp>
    </p:spTree>
    <p:extLst>
      <p:ext uri="{BB962C8B-B14F-4D97-AF65-F5344CB8AC3E}">
        <p14:creationId xmlns:p14="http://schemas.microsoft.com/office/powerpoint/2010/main" val="29634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strips(upRight)">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900" decel="100000" fill="hold"/>
                                        <p:tgtEl>
                                          <p:spTgt spid="9"/>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7A50D3-763D-CD72-4FCD-6A43FEA788AB}"/>
              </a:ext>
            </a:extLst>
          </p:cNvPr>
          <p:cNvSpPr txBox="1"/>
          <p:nvPr/>
        </p:nvSpPr>
        <p:spPr>
          <a:xfrm>
            <a:off x="2500008" y="0"/>
            <a:ext cx="9691991"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DAS </a:t>
            </a:r>
            <a:r>
              <a:rPr lang="es-ES" sz="4400" b="1" dirty="0" err="1">
                <a:ln/>
                <a:solidFill>
                  <a:schemeClr val="accent4"/>
                </a:solidFill>
              </a:rPr>
              <a:t>VOLK</a:t>
            </a:r>
            <a:r>
              <a:rPr lang="es-ES" sz="4400" b="1" dirty="0">
                <a:ln/>
                <a:solidFill>
                  <a:schemeClr val="accent4"/>
                </a:solidFill>
              </a:rPr>
              <a:t> DER </a:t>
            </a:r>
            <a:r>
              <a:rPr lang="es-ES" sz="4400" b="1" dirty="0" err="1">
                <a:ln/>
                <a:solidFill>
                  <a:schemeClr val="accent4"/>
                </a:solidFill>
              </a:rPr>
              <a:t>ÜBERWINDER</a:t>
            </a:r>
            <a:endParaRPr lang="es-ES" sz="4400" b="1" dirty="0">
              <a:ln/>
              <a:solidFill>
                <a:schemeClr val="accent4"/>
              </a:solidFill>
            </a:endParaRPr>
          </a:p>
        </p:txBody>
      </p:sp>
      <p:sp>
        <p:nvSpPr>
          <p:cNvPr id="5" name="CuadroTexto 4">
            <a:extLst>
              <a:ext uri="{FF2B5EF4-FFF2-40B4-BE49-F238E27FC236}">
                <a16:creationId xmlns:a16="http://schemas.microsoft.com/office/drawing/2014/main" id="{BF091534-2D27-A465-4BFB-544B21DCEE52}"/>
              </a:ext>
            </a:extLst>
          </p:cNvPr>
          <p:cNvSpPr txBox="1"/>
          <p:nvPr/>
        </p:nvSpPr>
        <p:spPr>
          <a:xfrm>
            <a:off x="2921641" y="678849"/>
            <a:ext cx="8848725" cy="646331"/>
          </a:xfrm>
          <a:prstGeom prst="rect">
            <a:avLst/>
          </a:prstGeom>
          <a:noFill/>
        </p:spPr>
        <p:txBody>
          <a:bodyPr wrap="square">
            <a:spAutoFit/>
          </a:bodyPr>
          <a:lstStyle/>
          <a:p>
            <a:pPr algn="ctr"/>
            <a:r>
              <a:rPr lang="de-DE"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„Und mir wurde gesagt: ,Du musst abermals weissagen von Völkern und Nationen und Sprachen und vielen Königen.‘ “</a:t>
            </a: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Offbg</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10:11)</a:t>
            </a:r>
          </a:p>
        </p:txBody>
      </p:sp>
      <p:sp>
        <p:nvSpPr>
          <p:cNvPr id="6" name="CuadroTexto 5">
            <a:extLst>
              <a:ext uri="{FF2B5EF4-FFF2-40B4-BE49-F238E27FC236}">
                <a16:creationId xmlns:a16="http://schemas.microsoft.com/office/drawing/2014/main" id="{EBF83183-21BC-FD18-E4B5-F6B93C397DF3}"/>
              </a:ext>
            </a:extLst>
          </p:cNvPr>
          <p:cNvSpPr txBox="1"/>
          <p:nvPr/>
        </p:nvSpPr>
        <p:spPr>
          <a:xfrm>
            <a:off x="3468721" y="1411064"/>
            <a:ext cx="8296275" cy="1015663"/>
          </a:xfrm>
          <a:prstGeom prst="rect">
            <a:avLst/>
          </a:prstGeom>
          <a:noFill/>
        </p:spPr>
        <p:txBody>
          <a:bodyPr wrap="square" rtlCol="0">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Offenb. 13 zeigt uns die Mächte, die das Volk GOTTES vom Land und vom Meer aus angreifen werden. Offenb. 10 zeigt uns, wie Gottes Volk die letzte Botschaft zu Lande und zu Wasser verkündet.</a:t>
            </a:r>
          </a:p>
        </p:txBody>
      </p:sp>
      <p:graphicFrame>
        <p:nvGraphicFramePr>
          <p:cNvPr id="8" name="Diagrama 7">
            <a:extLst>
              <a:ext uri="{FF2B5EF4-FFF2-40B4-BE49-F238E27FC236}">
                <a16:creationId xmlns:a16="http://schemas.microsoft.com/office/drawing/2014/main" id="{B42BE94E-C644-C3C1-3401-12D4228A945C}"/>
              </a:ext>
            </a:extLst>
          </p:cNvPr>
          <p:cNvGraphicFramePr/>
          <p:nvPr>
            <p:extLst>
              <p:ext uri="{D42A27DB-BD31-4B8C-83A1-F6EECF244321}">
                <p14:modId xmlns:p14="http://schemas.microsoft.com/office/powerpoint/2010/main" val="619549329"/>
              </p:ext>
            </p:extLst>
          </p:nvPr>
        </p:nvGraphicFramePr>
        <p:xfrm>
          <a:off x="223838" y="2428875"/>
          <a:ext cx="11968161" cy="433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14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graphicEl>
                                              <a:dgm id="{B504D2F0-1CEE-4CBA-B954-216E599D52CD}"/>
                                            </p:graphicEl>
                                          </p:spTgt>
                                        </p:tgtEl>
                                        <p:attrNameLst>
                                          <p:attrName>style.visibility</p:attrName>
                                        </p:attrNameLst>
                                      </p:cBhvr>
                                      <p:to>
                                        <p:strVal val="visible"/>
                                      </p:to>
                                    </p:set>
                                    <p:animEffect transition="in" filter="wipe(left)">
                                      <p:cBhvr>
                                        <p:cTn id="39" dur="500"/>
                                        <p:tgtEl>
                                          <p:spTgt spid="8">
                                            <p:graphicEl>
                                              <a:dgm id="{B504D2F0-1CEE-4CBA-B954-216E599D52C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graphicEl>
                                              <a:dgm id="{C8B72FA7-E8CB-4013-80A0-9D5E6A002848}"/>
                                            </p:graphicEl>
                                          </p:spTgt>
                                        </p:tgtEl>
                                        <p:attrNameLst>
                                          <p:attrName>style.visibility</p:attrName>
                                        </p:attrNameLst>
                                      </p:cBhvr>
                                      <p:to>
                                        <p:strVal val="visible"/>
                                      </p:to>
                                    </p:set>
                                    <p:animEffect transition="in" filter="wipe(left)">
                                      <p:cBhvr>
                                        <p:cTn id="44" dur="500"/>
                                        <p:tgtEl>
                                          <p:spTgt spid="8">
                                            <p:graphicEl>
                                              <a:dgm id="{C8B72FA7-E8CB-4013-80A0-9D5E6A00284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graphicEl>
                                              <a:dgm id="{B78DAFC8-513C-47D1-A7C6-CC415AE74AC5}"/>
                                            </p:graphicEl>
                                          </p:spTgt>
                                        </p:tgtEl>
                                        <p:attrNameLst>
                                          <p:attrName>style.visibility</p:attrName>
                                        </p:attrNameLst>
                                      </p:cBhvr>
                                      <p:to>
                                        <p:strVal val="visible"/>
                                      </p:to>
                                    </p:set>
                                    <p:animEffect transition="in" filter="wipe(left)">
                                      <p:cBhvr>
                                        <p:cTn id="49" dur="500"/>
                                        <p:tgtEl>
                                          <p:spTgt spid="8">
                                            <p:graphicEl>
                                              <a:dgm id="{B78DAFC8-513C-47D1-A7C6-CC415AE74AC5}"/>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graphicEl>
                                              <a:dgm id="{704EE0B4-25FE-4B59-8134-6669E33BCEDB}"/>
                                            </p:graphicEl>
                                          </p:spTgt>
                                        </p:tgtEl>
                                        <p:attrNameLst>
                                          <p:attrName>style.visibility</p:attrName>
                                        </p:attrNameLst>
                                      </p:cBhvr>
                                      <p:to>
                                        <p:strVal val="visible"/>
                                      </p:to>
                                    </p:set>
                                    <p:animEffect transition="in" filter="wipe(left)">
                                      <p:cBhvr>
                                        <p:cTn id="54" dur="500"/>
                                        <p:tgtEl>
                                          <p:spTgt spid="8">
                                            <p:graphicEl>
                                              <a:dgm id="{704EE0B4-25FE-4B59-8134-6669E33BCEDB}"/>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graphicEl>
                                              <a:dgm id="{066E6ED1-42F4-48B2-B7DC-C25A0AEF98CB}"/>
                                            </p:graphicEl>
                                          </p:spTgt>
                                        </p:tgtEl>
                                        <p:attrNameLst>
                                          <p:attrName>style.visibility</p:attrName>
                                        </p:attrNameLst>
                                      </p:cBhvr>
                                      <p:to>
                                        <p:strVal val="visible"/>
                                      </p:to>
                                    </p:set>
                                    <p:animEffect transition="in" filter="wipe(left)">
                                      <p:cBhvr>
                                        <p:cTn id="59" dur="500"/>
                                        <p:tgtEl>
                                          <p:spTgt spid="8">
                                            <p:graphicEl>
                                              <a:dgm id="{066E6ED1-42F4-48B2-B7DC-C25A0AEF98CB}"/>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graphicEl>
                                              <a:dgm id="{D995844F-4581-47F5-BDDC-A2B3FE4A66EA}"/>
                                            </p:graphicEl>
                                          </p:spTgt>
                                        </p:tgtEl>
                                        <p:attrNameLst>
                                          <p:attrName>style.visibility</p:attrName>
                                        </p:attrNameLst>
                                      </p:cBhvr>
                                      <p:to>
                                        <p:strVal val="visible"/>
                                      </p:to>
                                    </p:set>
                                    <p:animEffect transition="in" filter="wipe(left)">
                                      <p:cBhvr>
                                        <p:cTn id="64" dur="500"/>
                                        <p:tgtEl>
                                          <p:spTgt spid="8">
                                            <p:graphicEl>
                                              <a:dgm id="{D995844F-4581-47F5-BDDC-A2B3FE4A66EA}"/>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8">
                                            <p:graphicEl>
                                              <a:dgm id="{39634240-70F3-43A5-AB93-9A22F11A441F}"/>
                                            </p:graphicEl>
                                          </p:spTgt>
                                        </p:tgtEl>
                                        <p:attrNameLst>
                                          <p:attrName>style.visibility</p:attrName>
                                        </p:attrNameLst>
                                      </p:cBhvr>
                                      <p:to>
                                        <p:strVal val="visible"/>
                                      </p:to>
                                    </p:set>
                                    <p:animEffect transition="in" filter="wipe(left)">
                                      <p:cBhvr>
                                        <p:cTn id="69" dur="500"/>
                                        <p:tgtEl>
                                          <p:spTgt spid="8">
                                            <p:graphicEl>
                                              <a:dgm id="{39634240-70F3-43A5-AB93-9A22F11A441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graphicEl>
                                              <a:dgm id="{F425AAD7-6B8F-44ED-B5C5-00E99873757B}"/>
                                            </p:graphicEl>
                                          </p:spTgt>
                                        </p:tgtEl>
                                        <p:attrNameLst>
                                          <p:attrName>style.visibility</p:attrName>
                                        </p:attrNameLst>
                                      </p:cBhvr>
                                      <p:to>
                                        <p:strVal val="visible"/>
                                      </p:to>
                                    </p:set>
                                    <p:animEffect transition="in" filter="wipe(left)">
                                      <p:cBhvr>
                                        <p:cTn id="74" dur="500"/>
                                        <p:tgtEl>
                                          <p:spTgt spid="8">
                                            <p:graphicEl>
                                              <a:dgm id="{F425AAD7-6B8F-44ED-B5C5-00E99873757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
                                            <p:graphicEl>
                                              <a:dgm id="{2AEDB926-1F29-4C80-9442-6C1BCA83B336}"/>
                                            </p:graphicEl>
                                          </p:spTgt>
                                        </p:tgtEl>
                                        <p:attrNameLst>
                                          <p:attrName>style.visibility</p:attrName>
                                        </p:attrNameLst>
                                      </p:cBhvr>
                                      <p:to>
                                        <p:strVal val="visible"/>
                                      </p:to>
                                    </p:set>
                                    <p:animEffect transition="in" filter="wipe(left)">
                                      <p:cBhvr>
                                        <p:cTn id="79" dur="500"/>
                                        <p:tgtEl>
                                          <p:spTgt spid="8">
                                            <p:graphicEl>
                                              <a:dgm id="{2AEDB926-1F29-4C80-9442-6C1BCA83B33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8">
                                            <p:graphicEl>
                                              <a:dgm id="{07A0168A-CA14-4016-A8E3-CD7F90403E49}"/>
                                            </p:graphicEl>
                                          </p:spTgt>
                                        </p:tgtEl>
                                        <p:attrNameLst>
                                          <p:attrName>style.visibility</p:attrName>
                                        </p:attrNameLst>
                                      </p:cBhvr>
                                      <p:to>
                                        <p:strVal val="visible"/>
                                      </p:to>
                                    </p:set>
                                    <p:animEffect transition="in" filter="wipe(left)">
                                      <p:cBhvr>
                                        <p:cTn id="84" dur="500"/>
                                        <p:tgtEl>
                                          <p:spTgt spid="8">
                                            <p:graphicEl>
                                              <a:dgm id="{07A0168A-CA14-4016-A8E3-CD7F90403E49}"/>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graphicEl>
                                              <a:dgm id="{9433F3A0-7D63-4520-89B7-6DCBA2E973B0}"/>
                                            </p:graphicEl>
                                          </p:spTgt>
                                        </p:tgtEl>
                                        <p:attrNameLst>
                                          <p:attrName>style.visibility</p:attrName>
                                        </p:attrNameLst>
                                      </p:cBhvr>
                                      <p:to>
                                        <p:strVal val="visible"/>
                                      </p:to>
                                    </p:set>
                                    <p:animEffect transition="in" filter="wipe(left)">
                                      <p:cBhvr>
                                        <p:cTn id="89" dur="500"/>
                                        <p:tgtEl>
                                          <p:spTgt spid="8">
                                            <p:graphicEl>
                                              <a:dgm id="{9433F3A0-7D63-4520-89B7-6DCBA2E973B0}"/>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8">
                                            <p:graphicEl>
                                              <a:dgm id="{EAD4DC71-380D-4B87-8680-105A395D156D}"/>
                                            </p:graphicEl>
                                          </p:spTgt>
                                        </p:tgtEl>
                                        <p:attrNameLst>
                                          <p:attrName>style.visibility</p:attrName>
                                        </p:attrNameLst>
                                      </p:cBhvr>
                                      <p:to>
                                        <p:strVal val="visible"/>
                                      </p:to>
                                    </p:set>
                                    <p:animEffect transition="in" filter="wipe(left)">
                                      <p:cBhvr>
                                        <p:cTn id="94" dur="500"/>
                                        <p:tgtEl>
                                          <p:spTgt spid="8">
                                            <p:graphicEl>
                                              <a:dgm id="{EAD4DC71-380D-4B87-8680-105A395D156D}"/>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8">
                                            <p:graphicEl>
                                              <a:dgm id="{7F396D00-BF1E-41BB-BEAA-5FB3E6555BCB}"/>
                                            </p:graphicEl>
                                          </p:spTgt>
                                        </p:tgtEl>
                                        <p:attrNameLst>
                                          <p:attrName>style.visibility</p:attrName>
                                        </p:attrNameLst>
                                      </p:cBhvr>
                                      <p:to>
                                        <p:strVal val="visible"/>
                                      </p:to>
                                    </p:set>
                                    <p:animEffect transition="in" filter="wipe(left)">
                                      <p:cBhvr>
                                        <p:cTn id="99" dur="500"/>
                                        <p:tgtEl>
                                          <p:spTgt spid="8">
                                            <p:graphicEl>
                                              <a:dgm id="{7F396D00-BF1E-41BB-BEAA-5FB3E6555BCB}"/>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graphicEl>
                                              <a:dgm id="{A4FBB3A0-6784-4BC7-B94C-B07231FE45A1}"/>
                                            </p:graphicEl>
                                          </p:spTgt>
                                        </p:tgtEl>
                                        <p:attrNameLst>
                                          <p:attrName>style.visibility</p:attrName>
                                        </p:attrNameLst>
                                      </p:cBhvr>
                                      <p:to>
                                        <p:strVal val="visible"/>
                                      </p:to>
                                    </p:set>
                                    <p:animEffect transition="in" filter="wipe(left)">
                                      <p:cBhvr>
                                        <p:cTn id="104" dur="500"/>
                                        <p:tgtEl>
                                          <p:spTgt spid="8">
                                            <p:graphicEl>
                                              <a:dgm id="{A4FBB3A0-6784-4BC7-B94C-B07231FE45A1}"/>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8">
                                            <p:graphicEl>
                                              <a:dgm id="{55DCF0FC-3EC7-4627-A9E4-CDD56FDF0A68}"/>
                                            </p:graphicEl>
                                          </p:spTgt>
                                        </p:tgtEl>
                                        <p:attrNameLst>
                                          <p:attrName>style.visibility</p:attrName>
                                        </p:attrNameLst>
                                      </p:cBhvr>
                                      <p:to>
                                        <p:strVal val="visible"/>
                                      </p:to>
                                    </p:set>
                                    <p:animEffect transition="in" filter="wipe(left)">
                                      <p:cBhvr>
                                        <p:cTn id="109" dur="500"/>
                                        <p:tgtEl>
                                          <p:spTgt spid="8">
                                            <p:graphicEl>
                                              <a:dgm id="{55DCF0FC-3EC7-4627-A9E4-CDD56FDF0A68}"/>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8">
                                            <p:graphicEl>
                                              <a:dgm id="{865356DF-A827-4835-99B4-0D4D5469A65C}"/>
                                            </p:graphicEl>
                                          </p:spTgt>
                                        </p:tgtEl>
                                        <p:attrNameLst>
                                          <p:attrName>style.visibility</p:attrName>
                                        </p:attrNameLst>
                                      </p:cBhvr>
                                      <p:to>
                                        <p:strVal val="visible"/>
                                      </p:to>
                                    </p:set>
                                    <p:animEffect transition="in" filter="wipe(left)">
                                      <p:cBhvr>
                                        <p:cTn id="114" dur="500"/>
                                        <p:tgtEl>
                                          <p:spTgt spid="8">
                                            <p:graphicEl>
                                              <a:dgm id="{865356DF-A827-4835-99B4-0D4D5469A65C}"/>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graphicEl>
                                              <a:dgm id="{5019C4F0-F75B-44B2-A743-C4AF556FBE5F}"/>
                                            </p:graphicEl>
                                          </p:spTgt>
                                        </p:tgtEl>
                                        <p:attrNameLst>
                                          <p:attrName>style.visibility</p:attrName>
                                        </p:attrNameLst>
                                      </p:cBhvr>
                                      <p:to>
                                        <p:strVal val="visible"/>
                                      </p:to>
                                    </p:set>
                                    <p:animEffect transition="in" filter="wipe(left)">
                                      <p:cBhvr>
                                        <p:cTn id="119" dur="500"/>
                                        <p:tgtEl>
                                          <p:spTgt spid="8">
                                            <p:graphicEl>
                                              <a:dgm id="{5019C4F0-F75B-44B2-A743-C4AF556FBE5F}"/>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
                                            <p:graphicEl>
                                              <a:dgm id="{61F0C66F-F50F-4433-994E-17CE4823D1AD}"/>
                                            </p:graphicEl>
                                          </p:spTgt>
                                        </p:tgtEl>
                                        <p:attrNameLst>
                                          <p:attrName>style.visibility</p:attrName>
                                        </p:attrNameLst>
                                      </p:cBhvr>
                                      <p:to>
                                        <p:strVal val="visible"/>
                                      </p:to>
                                    </p:set>
                                    <p:animEffect transition="in" filter="wipe(left)">
                                      <p:cBhvr>
                                        <p:cTn id="124" dur="500"/>
                                        <p:tgtEl>
                                          <p:spTgt spid="8">
                                            <p:graphicEl>
                                              <a:dgm id="{61F0C66F-F50F-4433-994E-17CE4823D1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a:extLst>
            <a:ext uri="{FF2B5EF4-FFF2-40B4-BE49-F238E27FC236}">
              <a16:creationId xmlns:a16="http://schemas.microsoft.com/office/drawing/2014/main" id="{3CDB4E0D-408D-5316-D976-A0AC41FA15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011F33-F9B5-3B43-5A6C-713E06E8B6E9}"/>
              </a:ext>
            </a:extLst>
          </p:cNvPr>
          <p:cNvSpPr txBox="1"/>
          <p:nvPr/>
        </p:nvSpPr>
        <p:spPr>
          <a:xfrm>
            <a:off x="738187" y="438567"/>
            <a:ext cx="10715626" cy="5663089"/>
          </a:xfrm>
          <a:prstGeom prst="rect">
            <a:avLst/>
          </a:prstGeom>
          <a:noFill/>
        </p:spPr>
        <p:txBody>
          <a:bodyPr wrap="square">
            <a:spAutoFit/>
          </a:bodyPr>
          <a:lstStyle/>
          <a:p>
            <a:pPr>
              <a:spcBef>
                <a:spcPts val="600"/>
              </a:spcBef>
            </a:pPr>
            <a:r>
              <a:rPr lang="de-DE" sz="2200" b="1" dirty="0">
                <a:latin typeface="Constantia" panose="02030602050306030303" pitchFamily="18" charset="0"/>
              </a:rPr>
              <a:t>„Die Botschaft von Offenbarung 14, in welcher bekannt gemacht wird, dass die Stunde des Gerichts GOTTES gekommen ist, wird in der Zeit des Endes verkündigt werden. Der Engel aus Offenbarung 10 wird so dargestellt, dass Er mit einem Fuß auf dem Meer und mit dem anderen auf dem Land steht, was zeigt, dass die Botschaft in ferne Länder getragen und dass der Ozean überquert werden wird und dass die Inseln des Meeres die Verkündigung der letzten Warnungsbotschaft an unsere Welt hören werden. [...]</a:t>
            </a:r>
          </a:p>
          <a:p>
            <a:pPr>
              <a:spcBef>
                <a:spcPts val="600"/>
              </a:spcBef>
            </a:pPr>
            <a:r>
              <a:rPr lang="de-DE" sz="2200" b="1" dirty="0">
                <a:latin typeface="Constantia" panose="02030602050306030303" pitchFamily="18" charset="0"/>
              </a:rPr>
              <a:t>Nicht eine Wolke hat sich über der Gemeinde entladen, die GOTT nicht zuvor bereitet hätte; nicht eine gegnerische Kraft hat sich erhoben, um dem Werk GOTTES entgegenzuwirken, die Er nicht vorhergesehen hätte. </a:t>
            </a:r>
          </a:p>
          <a:p>
            <a:pPr>
              <a:spcBef>
                <a:spcPts val="600"/>
              </a:spcBef>
            </a:pPr>
            <a:r>
              <a:rPr lang="de-DE" sz="2200" b="1" dirty="0">
                <a:latin typeface="Constantia" panose="02030602050306030303" pitchFamily="18" charset="0"/>
              </a:rPr>
              <a:t>Alles hat sich so ereignet, wie Er es durch seine Propheten vorausgesagt hat. Er hat Seine Gemeinde nicht in der Finsternis zurückgelassen, sondern hat in prophetischen Ankündigungen vorausgesagt, was geschehen würde und durch seine Vorsehung, die an dem ihr zugewiesenen Platz in der Weltgeschichte handelt, hat Er das bewirkt, was Sein Heiliger Geist den Propheten vorausgesagt hat. Alle Seine Absichten werden mit Sicherheit in Erfüllung gehen.“</a:t>
            </a:r>
          </a:p>
        </p:txBody>
      </p:sp>
      <p:sp>
        <p:nvSpPr>
          <p:cNvPr id="4" name="CuadroTexto 3">
            <a:extLst>
              <a:ext uri="{FF2B5EF4-FFF2-40B4-BE49-F238E27FC236}">
                <a16:creationId xmlns:a16="http://schemas.microsoft.com/office/drawing/2014/main" id="{8FD1B866-AA1A-D2E0-FB3B-35AE0C67F830}"/>
              </a:ext>
            </a:extLst>
          </p:cNvPr>
          <p:cNvSpPr txBox="1"/>
          <p:nvPr/>
        </p:nvSpPr>
        <p:spPr>
          <a:xfrm>
            <a:off x="2862702" y="6250156"/>
            <a:ext cx="8403455" cy="338554"/>
          </a:xfrm>
          <a:prstGeom prst="rect">
            <a:avLst/>
          </a:prstGeom>
          <a:noFill/>
        </p:spPr>
        <p:txBody>
          <a:bodyPr wrap="none" rtlCol="0">
            <a:spAutoFit/>
          </a:bodyPr>
          <a:lstStyle/>
          <a:p>
            <a:pPr algn="r"/>
            <a:r>
              <a:rPr lang="es-ES" sz="1600" b="1" dirty="0"/>
              <a:t>E. G. White, </a:t>
            </a:r>
            <a:r>
              <a:rPr lang="es-ES" sz="1600" b="1" dirty="0" err="1"/>
              <a:t>Christ</a:t>
            </a:r>
            <a:r>
              <a:rPr lang="es-ES" sz="1600" b="1" dirty="0"/>
              <a:t> </a:t>
            </a:r>
            <a:r>
              <a:rPr lang="es-ES" sz="1600" b="1" dirty="0" err="1"/>
              <a:t>Triumphant</a:t>
            </a:r>
            <a:r>
              <a:rPr lang="es-ES" sz="1600" b="1" dirty="0"/>
              <a:t> (</a:t>
            </a:r>
            <a:r>
              <a:rPr lang="es-ES" sz="1600" b="1" dirty="0" err="1"/>
              <a:t>Christus</a:t>
            </a:r>
            <a:r>
              <a:rPr lang="es-ES" sz="1600" b="1" dirty="0"/>
              <a:t> </a:t>
            </a:r>
            <a:r>
              <a:rPr lang="es-ES" sz="1600" b="1" dirty="0" err="1"/>
              <a:t>triumphiert</a:t>
            </a:r>
            <a:r>
              <a:rPr lang="es-ES" sz="1600" b="1" dirty="0"/>
              <a:t>), </a:t>
            </a:r>
            <a:r>
              <a:rPr lang="es-ES" sz="1600" b="1" dirty="0" err="1"/>
              <a:t>engl</a:t>
            </a:r>
            <a:r>
              <a:rPr lang="es-ES" sz="1600" b="1" dirty="0"/>
              <a:t>. </a:t>
            </a:r>
            <a:r>
              <a:rPr lang="es-ES" sz="1600" b="1" dirty="0" err="1"/>
              <a:t>Andachtsbuch</a:t>
            </a:r>
            <a:r>
              <a:rPr lang="es-ES" sz="1600" b="1" dirty="0"/>
              <a:t>, 29. </a:t>
            </a:r>
            <a:r>
              <a:rPr lang="es-ES" sz="1600" b="1" dirty="0" err="1"/>
              <a:t>November</a:t>
            </a:r>
            <a:endParaRPr lang="es-ES" sz="1600" b="1" dirty="0"/>
          </a:p>
        </p:txBody>
      </p:sp>
    </p:spTree>
    <p:extLst>
      <p:ext uri="{BB962C8B-B14F-4D97-AF65-F5344CB8AC3E}">
        <p14:creationId xmlns:p14="http://schemas.microsoft.com/office/powerpoint/2010/main" val="3523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B2E5D6-CE3A-909B-7CA0-3D542CA98389}"/>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12">
            <a:extLst>
              <a:ext uri="{FF2B5EF4-FFF2-40B4-BE49-F238E27FC236}">
                <a16:creationId xmlns:a16="http://schemas.microsoft.com/office/drawing/2014/main" id="{C41184B8-5DA7-7ED6-A854-73372A81A9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06441" y="544957"/>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14">
            <a:extLst>
              <a:ext uri="{FF2B5EF4-FFF2-40B4-BE49-F238E27FC236}">
                <a16:creationId xmlns:a16="http://schemas.microsoft.com/office/drawing/2014/main" id="{B5EC25E9-3485-BEB3-23CC-827D8F0582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5998176" y="-5309023"/>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07809"/>
            <a:ext cx="5283676" cy="66054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76E1F876-8EDB-68EB-210D-7DB044D9318C}"/>
              </a:ext>
            </a:extLst>
          </p:cNvPr>
          <p:cNvPicPr>
            <a:picLocks noChangeAspect="1"/>
          </p:cNvPicPr>
          <p:nvPr/>
        </p:nvPicPr>
        <p:blipFill rotWithShape="1">
          <a:blip r:embed="rId2">
            <a:extLst>
              <a:ext uri="{28A0092B-C50C-407E-A947-70E740481C1C}">
                <a14:useLocalDpi xmlns:a14="http://schemas.microsoft.com/office/drawing/2010/main"/>
              </a:ext>
            </a:extLst>
          </a:blip>
          <a:srcRect t="4255" b="-78"/>
          <a:stretch/>
        </p:blipFill>
        <p:spPr>
          <a:xfrm>
            <a:off x="519365" y="278211"/>
            <a:ext cx="4903314" cy="6264612"/>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7F49DED0-DC3C-1AE0-78C9-16A5A99AA7AB}"/>
              </a:ext>
            </a:extLst>
          </p:cNvPr>
          <p:cNvSpPr txBox="1"/>
          <p:nvPr/>
        </p:nvSpPr>
        <p:spPr>
          <a:xfrm>
            <a:off x="5755415" y="967133"/>
            <a:ext cx="6309464" cy="48320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„Seid stille und erkennet, dass Ich GOTT bin! Ich will Mich erheben unter den Völkern, Ich will Mich erheben </a:t>
            </a:r>
            <a:br>
              <a:rPr kumimoji="0" lang="de-DE" sz="44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br>
            <a:r>
              <a:rPr kumimoji="0" lang="de-DE" sz="44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auf Erden.!“</a:t>
            </a:r>
            <a:r>
              <a:rPr kumimoji="0" lang="es-ES" sz="44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0F9ED5">
                    <a:lumMod val="75000"/>
                  </a:srgbClr>
                </a:solidFill>
                <a:effectLst/>
                <a:uLnTx/>
                <a:uFillTx/>
                <a:latin typeface="Comic Sans MS" panose="030F0702030302020204" pitchFamily="66" charset="0"/>
                <a:ea typeface="+mn-ea"/>
                <a:cs typeface="+mn-cs"/>
              </a:rPr>
              <a:t>Psalm</a:t>
            </a:r>
            <a:r>
              <a:rPr kumimoji="0" lang="es-ES" sz="32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 46:10</a:t>
            </a:r>
          </a:p>
        </p:txBody>
      </p:sp>
    </p:spTree>
    <p:extLst>
      <p:ext uri="{BB962C8B-B14F-4D97-AF65-F5344CB8AC3E}">
        <p14:creationId xmlns:p14="http://schemas.microsoft.com/office/powerpoint/2010/main" val="15523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E5D764-724A-DDF4-BF61-866AC4E0129E}"/>
              </a:ext>
            </a:extLst>
          </p:cNvPr>
          <p:cNvSpPr txBox="1"/>
          <p:nvPr/>
        </p:nvSpPr>
        <p:spPr>
          <a:xfrm>
            <a:off x="7277100" y="3743325"/>
            <a:ext cx="4914900" cy="3016210"/>
          </a:xfrm>
          <a:prstGeom prst="rect">
            <a:avLst/>
          </a:prstGeom>
          <a:noFill/>
        </p:spPr>
        <p:txBody>
          <a:bodyPr wrap="square" rtlCol="0">
            <a:spAutoFit/>
          </a:bodyPr>
          <a:lstStyle/>
          <a:p>
            <a:pPr>
              <a:spcBef>
                <a:spcPts val="600"/>
              </a:spcBef>
            </a:pPr>
            <a:r>
              <a:rPr lang="de-DE" sz="2000" b="1" dirty="0">
                <a:solidFill>
                  <a:srgbClr val="95E973"/>
                </a:solidFill>
                <a:effectLst>
                  <a:outerShdw blurRad="38100" dist="38100" dir="2700000" algn="tl">
                    <a:srgbClr val="000000">
                      <a:alpha val="43137"/>
                    </a:srgbClr>
                  </a:outerShdw>
                </a:effectLst>
              </a:rPr>
              <a:t>DAS WISSEN UM GUT UND BÖSE</a:t>
            </a:r>
            <a:endParaRPr lang="es-ES" sz="2000" b="1" dirty="0">
              <a:solidFill>
                <a:srgbClr val="95E973"/>
              </a:solidFill>
              <a:effectLst>
                <a:outerShdw blurRad="38100" dist="38100" dir="2700000" algn="tl">
                  <a:srgbClr val="000000">
                    <a:alpha val="43137"/>
                  </a:srgbClr>
                </a:outerShdw>
              </a:effectLst>
            </a:endParaRPr>
          </a:p>
          <a:p>
            <a:pPr>
              <a:spcBef>
                <a:spcPts val="1800"/>
              </a:spcBef>
            </a:pPr>
            <a:r>
              <a:rPr lang="es-ES" sz="2000" b="1" dirty="0" err="1">
                <a:solidFill>
                  <a:srgbClr val="77E3F5"/>
                </a:solidFill>
                <a:effectLst>
                  <a:outerShdw blurRad="38100" dist="38100" dir="2700000" algn="tl">
                    <a:srgbClr val="000000">
                      <a:alpha val="43137"/>
                    </a:srgbClr>
                  </a:outerShdw>
                </a:effectLst>
              </a:rPr>
              <a:t>Kenntnis</a:t>
            </a:r>
            <a:r>
              <a:rPr lang="es-ES" sz="2000" b="1" dirty="0">
                <a:solidFill>
                  <a:srgbClr val="77E3F5"/>
                </a:solidFill>
                <a:effectLst>
                  <a:outerShdw blurRad="38100" dist="38100" dir="2700000" algn="tl">
                    <a:srgbClr val="000000">
                      <a:alpha val="43137"/>
                    </a:srgbClr>
                  </a:outerShdw>
                </a:effectLst>
              </a:rPr>
              <a:t> </a:t>
            </a:r>
            <a:r>
              <a:rPr lang="es-ES" sz="2000" b="1" dirty="0" err="1">
                <a:solidFill>
                  <a:srgbClr val="77E3F5"/>
                </a:solidFill>
                <a:effectLst>
                  <a:outerShdw blurRad="38100" dist="38100" dir="2700000" algn="tl">
                    <a:srgbClr val="000000">
                      <a:alpha val="43137"/>
                    </a:srgbClr>
                  </a:outerShdw>
                </a:effectLst>
              </a:rPr>
              <a:t>der</a:t>
            </a:r>
            <a:r>
              <a:rPr lang="es-ES" sz="2000" b="1" dirty="0">
                <a:solidFill>
                  <a:srgbClr val="77E3F5"/>
                </a:solidFill>
                <a:effectLst>
                  <a:outerShdw blurRad="38100" dist="38100" dir="2700000" algn="tl">
                    <a:srgbClr val="000000">
                      <a:alpha val="43137"/>
                    </a:srgbClr>
                  </a:outerShdw>
                </a:effectLst>
              </a:rPr>
              <a:t> </a:t>
            </a:r>
            <a:r>
              <a:rPr lang="es-ES" sz="2000" b="1" dirty="0" err="1">
                <a:solidFill>
                  <a:srgbClr val="77E3F5"/>
                </a:solidFill>
                <a:effectLst>
                  <a:outerShdw blurRad="38100" dist="38100" dir="2700000" algn="tl">
                    <a:srgbClr val="000000">
                      <a:alpha val="43137"/>
                    </a:srgbClr>
                  </a:outerShdw>
                </a:effectLst>
              </a:rPr>
              <a:t>Geschichte</a:t>
            </a:r>
            <a:r>
              <a:rPr lang="es-ES" sz="2000" b="1" dirty="0">
                <a:solidFill>
                  <a:srgbClr val="77E3F5"/>
                </a:solidFill>
                <a:effectLst>
                  <a:outerShdw blurRad="38100" dist="38100" dir="2700000" algn="tl">
                    <a:srgbClr val="000000">
                      <a:alpha val="43137"/>
                    </a:srgbClr>
                  </a:outerShdw>
                </a:effectLst>
              </a:rPr>
              <a:t>:</a:t>
            </a:r>
          </a:p>
          <a:p>
            <a:pPr lvl="1">
              <a:spcBef>
                <a:spcPts val="600"/>
              </a:spcBef>
            </a:pPr>
            <a:r>
              <a:rPr lang="es-ES" sz="2000" b="1" dirty="0" err="1">
                <a:solidFill>
                  <a:schemeClr val="bg1"/>
                </a:solidFill>
                <a:effectLst>
                  <a:outerShdw blurRad="38100" dist="38100" dir="2700000" algn="tl">
                    <a:srgbClr val="000000">
                      <a:alpha val="43137"/>
                    </a:srgbClr>
                  </a:outerShdw>
                </a:effectLst>
              </a:rPr>
              <a:t>Besondere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Metalle</a:t>
            </a:r>
            <a:endParaRPr lang="es-ES" sz="2000" b="1" dirty="0">
              <a:solidFill>
                <a:schemeClr val="bg1"/>
              </a:solidFill>
              <a:effectLst>
                <a:outerShdw blurRad="38100" dist="38100" dir="2700000" algn="tl">
                  <a:srgbClr val="000000">
                    <a:alpha val="43137"/>
                  </a:srgbClr>
                </a:outerShdw>
              </a:effectLst>
            </a:endParaRPr>
          </a:p>
          <a:p>
            <a:pPr lvl="1">
              <a:spcBef>
                <a:spcPts val="600"/>
              </a:spcBef>
            </a:pPr>
            <a:r>
              <a:rPr lang="es-ES" sz="2000" b="1" dirty="0" err="1">
                <a:solidFill>
                  <a:schemeClr val="bg1"/>
                </a:solidFill>
                <a:effectLst>
                  <a:outerShdw blurRad="38100" dist="38100" dir="2700000" algn="tl">
                    <a:srgbClr val="000000">
                      <a:alpha val="43137"/>
                    </a:srgbClr>
                  </a:outerShdw>
                </a:effectLst>
              </a:rPr>
              <a:t>Besondere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Tiere</a:t>
            </a:r>
            <a:endParaRPr lang="es-ES" sz="2000" b="1" dirty="0">
              <a:solidFill>
                <a:schemeClr val="bg1"/>
              </a:solidFill>
              <a:effectLst>
                <a:outerShdw blurRad="38100" dist="38100" dir="2700000" algn="tl">
                  <a:srgbClr val="000000">
                    <a:alpha val="43137"/>
                  </a:srgbClr>
                </a:outerShdw>
              </a:effectLst>
            </a:endParaRPr>
          </a:p>
          <a:p>
            <a:pPr>
              <a:spcBef>
                <a:spcPts val="1800"/>
              </a:spcBef>
            </a:pPr>
            <a:r>
              <a:rPr lang="de-DE" sz="2000" b="1" dirty="0">
                <a:solidFill>
                  <a:srgbClr val="FCAADF"/>
                </a:solidFill>
                <a:effectLst>
                  <a:outerShdw blurRad="38100" dist="38100" dir="2700000" algn="tl">
                    <a:srgbClr val="000000">
                      <a:alpha val="43137"/>
                    </a:srgbClr>
                  </a:outerShdw>
                </a:effectLst>
              </a:rPr>
              <a:t>Kenntnis vom Ende der Weltgeschichte</a:t>
            </a:r>
            <a:r>
              <a:rPr lang="es-ES" sz="2000" b="1" dirty="0">
                <a:solidFill>
                  <a:srgbClr val="FCAADF"/>
                </a:solidFill>
                <a:effectLst>
                  <a:outerShdw blurRad="38100" dist="38100" dir="2700000" algn="tl">
                    <a:srgbClr val="000000">
                      <a:alpha val="43137"/>
                    </a:srgbClr>
                  </a:outerShdw>
                </a:effectLst>
              </a:rPr>
              <a:t>:</a:t>
            </a:r>
          </a:p>
          <a:p>
            <a:pPr lvl="1">
              <a:spcBef>
                <a:spcPts val="600"/>
              </a:spcBef>
            </a:pPr>
            <a:r>
              <a:rPr lang="de-DE" sz="2000" b="1" dirty="0">
                <a:solidFill>
                  <a:schemeClr val="bg1"/>
                </a:solidFill>
                <a:effectLst>
                  <a:outerShdw blurRad="38100" dist="38100" dir="2700000" algn="tl">
                    <a:srgbClr val="000000">
                      <a:alpha val="43137"/>
                    </a:srgbClr>
                  </a:outerShdw>
                </a:effectLst>
              </a:rPr>
              <a:t>Das Land und das Meer</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es-ES" sz="2000" b="1" dirty="0">
                <a:solidFill>
                  <a:schemeClr val="bg1"/>
                </a:solidFill>
                <a:effectLst>
                  <a:outerShdw blurRad="38100" dist="38100" dir="2700000" algn="tl">
                    <a:srgbClr val="000000">
                      <a:alpha val="43137"/>
                    </a:srgbClr>
                  </a:outerShdw>
                </a:effectLst>
              </a:rPr>
              <a:t>Das </a:t>
            </a:r>
            <a:r>
              <a:rPr lang="es-ES" sz="2000" b="1" dirty="0" err="1">
                <a:solidFill>
                  <a:schemeClr val="bg1"/>
                </a:solidFill>
                <a:effectLst>
                  <a:outerShdw blurRad="38100" dist="38100" dir="2700000" algn="tl">
                    <a:srgbClr val="000000">
                      <a:alpha val="43137"/>
                    </a:srgbClr>
                  </a:outerShdw>
                </a:effectLst>
              </a:rPr>
              <a:t>Volk</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der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Überwinder</a:t>
            </a:r>
            <a:r>
              <a:rPr lang="es-ES" sz="2000" b="1" dirty="0">
                <a:solidFill>
                  <a:schemeClr val="bg1"/>
                </a:solidFill>
                <a:effectLst>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EA66925F-0C8B-8E63-6C13-EDE13BBC3E52}"/>
              </a:ext>
            </a:extLst>
          </p:cNvPr>
          <p:cNvSpPr txBox="1"/>
          <p:nvPr/>
        </p:nvSpPr>
        <p:spPr>
          <a:xfrm>
            <a:off x="227140" y="50840"/>
            <a:ext cx="7791448" cy="1015663"/>
          </a:xfrm>
          <a:prstGeom prst="rect">
            <a:avLst/>
          </a:prstGeom>
          <a:noFill/>
        </p:spPr>
        <p:txBody>
          <a:bodyPr wrap="square" rtlCol="0">
            <a:spAutoFit/>
          </a:bodyPr>
          <a:lstStyle/>
          <a:p>
            <a:pPr>
              <a:spcBef>
                <a:spcPts val="600"/>
              </a:spcBef>
            </a:pPr>
            <a:r>
              <a:rPr lang="de-DE" sz="2000" b="1" dirty="0"/>
              <a:t>GOTT will, dass wir die Entwicklung der Geschichte vom offenen Konflikt zwischen GUT und Böse, zwischen CHRISTUS und Satan, kennen.</a:t>
            </a:r>
          </a:p>
        </p:txBody>
      </p:sp>
      <p:pic>
        <p:nvPicPr>
          <p:cNvPr id="7" name="Imagen 6" descr="Un dibujo de una persona&#10;&#10;El contenido generado por IA puede ser incorrecto.">
            <a:extLst>
              <a:ext uri="{FF2B5EF4-FFF2-40B4-BE49-F238E27FC236}">
                <a16:creationId xmlns:a16="http://schemas.microsoft.com/office/drawing/2014/main" id="{20AE99FB-036E-D0E3-666D-92F69247E8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799" y="3086100"/>
            <a:ext cx="6366826" cy="3581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BB298C3-D7E1-90F5-E606-56167AD166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8588" y="165140"/>
            <a:ext cx="4021613" cy="3016210"/>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3" name="Imagen 12" descr="Forma, Icono&#10;&#10;El contenido generado por IA puede ser incorrecto.">
            <a:extLst>
              <a:ext uri="{FF2B5EF4-FFF2-40B4-BE49-F238E27FC236}">
                <a16:creationId xmlns:a16="http://schemas.microsoft.com/office/drawing/2014/main" id="{16C85FCC-1515-D7F8-A41C-0B84237566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22264" y="4705665"/>
            <a:ext cx="293491" cy="307738"/>
          </a:xfrm>
          <a:prstGeom prst="rect">
            <a:avLst/>
          </a:prstGeom>
        </p:spPr>
      </p:pic>
      <p:pic>
        <p:nvPicPr>
          <p:cNvPr id="18" name="Imagen 17" descr="Icono&#10;&#10;El contenido generado por IA puede ser incorrecto.">
            <a:extLst>
              <a:ext uri="{FF2B5EF4-FFF2-40B4-BE49-F238E27FC236}">
                <a16:creationId xmlns:a16="http://schemas.microsoft.com/office/drawing/2014/main" id="{DC820B57-0FA3-9E3C-C859-8EA9B2C8627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22264" y="6005444"/>
            <a:ext cx="290642" cy="307738"/>
          </a:xfrm>
          <a:prstGeom prst="rect">
            <a:avLst/>
          </a:prstGeom>
        </p:spPr>
      </p:pic>
      <p:pic>
        <p:nvPicPr>
          <p:cNvPr id="23" name="Imagen 22" descr="Icono&#10;&#10;El contenido generado por IA puede ser incorrecto.">
            <a:extLst>
              <a:ext uri="{FF2B5EF4-FFF2-40B4-BE49-F238E27FC236}">
                <a16:creationId xmlns:a16="http://schemas.microsoft.com/office/drawing/2014/main" id="{E7036C4A-DE9E-0894-E3A0-31B7F09D531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22264" y="5083707"/>
            <a:ext cx="291279" cy="307777"/>
          </a:xfrm>
          <a:prstGeom prst="rect">
            <a:avLst/>
          </a:prstGeom>
        </p:spPr>
      </p:pic>
      <p:pic>
        <p:nvPicPr>
          <p:cNvPr id="25" name="Imagen 24" descr="Imagen que contiene Icono&#10;&#10;El contenido generado por IA puede ser incorrecto.">
            <a:extLst>
              <a:ext uri="{FF2B5EF4-FFF2-40B4-BE49-F238E27FC236}">
                <a16:creationId xmlns:a16="http://schemas.microsoft.com/office/drawing/2014/main" id="{8F0B4DA0-9A6A-074D-C88B-5CCB2B9C472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22264" y="6386286"/>
            <a:ext cx="292986" cy="307777"/>
          </a:xfrm>
          <a:prstGeom prst="rect">
            <a:avLst/>
          </a:prstGeom>
        </p:spPr>
      </p:pic>
      <p:pic>
        <p:nvPicPr>
          <p:cNvPr id="27" name="Imagen 26" descr="Icono&#10;&#10;El contenido generado por IA puede ser incorrecto.">
            <a:extLst>
              <a:ext uri="{FF2B5EF4-FFF2-40B4-BE49-F238E27FC236}">
                <a16:creationId xmlns:a16="http://schemas.microsoft.com/office/drawing/2014/main" id="{F0F2F935-3F6F-56F8-B6C7-67FB68F02B1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905911" y="4290868"/>
            <a:ext cx="354970" cy="390525"/>
          </a:xfrm>
          <a:prstGeom prst="rect">
            <a:avLst/>
          </a:prstGeom>
        </p:spPr>
      </p:pic>
      <p:pic>
        <p:nvPicPr>
          <p:cNvPr id="29" name="Imagen 28" descr="Imagen que contiene Icono&#10;&#10;El contenido generado por IA puede ser incorrecto.">
            <a:extLst>
              <a:ext uri="{FF2B5EF4-FFF2-40B4-BE49-F238E27FC236}">
                <a16:creationId xmlns:a16="http://schemas.microsoft.com/office/drawing/2014/main" id="{F1784E0A-BA96-EC48-3163-721321F553E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05911" y="3750589"/>
            <a:ext cx="354681" cy="390525"/>
          </a:xfrm>
          <a:prstGeom prst="rect">
            <a:avLst/>
          </a:prstGeom>
        </p:spPr>
      </p:pic>
      <p:pic>
        <p:nvPicPr>
          <p:cNvPr id="34" name="Imagen 33" descr="Un dibujo de una persona&#10;&#10;El contenido generado por IA puede ser incorrecto.">
            <a:extLst>
              <a:ext uri="{FF2B5EF4-FFF2-40B4-BE49-F238E27FC236}">
                <a16:creationId xmlns:a16="http://schemas.microsoft.com/office/drawing/2014/main" id="{3C70585B-803E-69DB-6CCD-285C1893E55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905911" y="5586206"/>
            <a:ext cx="357085" cy="390525"/>
          </a:xfrm>
          <a:prstGeom prst="rect">
            <a:avLst/>
          </a:prstGeom>
        </p:spPr>
      </p:pic>
      <p:sp>
        <p:nvSpPr>
          <p:cNvPr id="5" name="CuadroTexto 4">
            <a:extLst>
              <a:ext uri="{FF2B5EF4-FFF2-40B4-BE49-F238E27FC236}">
                <a16:creationId xmlns:a16="http://schemas.microsoft.com/office/drawing/2014/main" id="{428E42D4-7E8A-E66C-00B4-E25DC3691620}"/>
              </a:ext>
            </a:extLst>
          </p:cNvPr>
          <p:cNvSpPr txBox="1"/>
          <p:nvPr/>
        </p:nvSpPr>
        <p:spPr>
          <a:xfrm>
            <a:off x="227140" y="1872887"/>
            <a:ext cx="7791448" cy="1015663"/>
          </a:xfrm>
          <a:prstGeom prst="rect">
            <a:avLst/>
          </a:prstGeom>
          <a:noFill/>
        </p:spPr>
        <p:txBody>
          <a:bodyPr wrap="square">
            <a:spAutoFit/>
          </a:bodyPr>
          <a:lstStyle/>
          <a:p>
            <a:pPr>
              <a:spcBef>
                <a:spcPts val="600"/>
              </a:spcBef>
            </a:pPr>
            <a:r>
              <a:rPr lang="de-DE" sz="2000" b="1" dirty="0"/>
              <a:t>Die HAUPTQUELLE für dieses Wissen findet sich im Buch DANIEL, wobei Johannes in der Offenbarung derjenige ist, der die meisten Informationen über die letzte Phase des Konflikts erhält.</a:t>
            </a:r>
          </a:p>
        </p:txBody>
      </p:sp>
      <p:sp>
        <p:nvSpPr>
          <p:cNvPr id="8" name="CuadroTexto 7">
            <a:extLst>
              <a:ext uri="{FF2B5EF4-FFF2-40B4-BE49-F238E27FC236}">
                <a16:creationId xmlns:a16="http://schemas.microsoft.com/office/drawing/2014/main" id="{50788DBA-7168-7883-F51C-5DAAA58DFA4A}"/>
              </a:ext>
            </a:extLst>
          </p:cNvPr>
          <p:cNvSpPr txBox="1"/>
          <p:nvPr/>
        </p:nvSpPr>
        <p:spPr>
          <a:xfrm>
            <a:off x="227140" y="961864"/>
            <a:ext cx="7791448" cy="1015663"/>
          </a:xfrm>
          <a:prstGeom prst="rect">
            <a:avLst/>
          </a:prstGeom>
          <a:noFill/>
        </p:spPr>
        <p:txBody>
          <a:bodyPr wrap="square">
            <a:spAutoFit/>
          </a:bodyPr>
          <a:lstStyle/>
          <a:p>
            <a:pPr>
              <a:spcBef>
                <a:spcPts val="600"/>
              </a:spcBef>
            </a:pPr>
            <a:r>
              <a:rPr lang="de-DE" sz="2000" b="1" dirty="0"/>
              <a:t>Aus diesem Grund hat Er den Propheten die verschiedenen Phasen des Konflikts aufgezeigt, insbesondere die, welche mit der Rolle der Völker zusammenhängen.</a:t>
            </a:r>
          </a:p>
        </p:txBody>
      </p:sp>
    </p:spTree>
    <p:extLst>
      <p:ext uri="{BB962C8B-B14F-4D97-AF65-F5344CB8AC3E}">
        <p14:creationId xmlns:p14="http://schemas.microsoft.com/office/powerpoint/2010/main" val="171589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 calcmode="lin" valueType="num">
                                      <p:cBhvr>
                                        <p:cTn id="51" dur="500" fill="hold"/>
                                        <p:tgtEl>
                                          <p:spTgt spid="27"/>
                                        </p:tgtEl>
                                        <p:attrNameLst>
                                          <p:attrName>style.rotation</p:attrName>
                                        </p:attrNameLst>
                                      </p:cBhvr>
                                      <p:tavLst>
                                        <p:tav tm="0">
                                          <p:val>
                                            <p:fltVal val="360"/>
                                          </p:val>
                                        </p:tav>
                                        <p:tav tm="100000">
                                          <p:val>
                                            <p:fltVal val="0"/>
                                          </p:val>
                                        </p:tav>
                                      </p:tavLst>
                                    </p:anim>
                                    <p:animEffect transition="in" filter="fade">
                                      <p:cBhvr>
                                        <p:cTn id="52" dur="500"/>
                                        <p:tgtEl>
                                          <p:spTgt spid="27"/>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1000"/>
                            </p:stCondLst>
                            <p:childTnLst>
                              <p:par>
                                <p:cTn id="58" presetID="23" presetClass="entr" presetSubtype="272"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strVal val="2/3*#ppt_w"/>
                                          </p:val>
                                        </p:tav>
                                        <p:tav tm="100000">
                                          <p:val>
                                            <p:strVal val="#ppt_w"/>
                                          </p:val>
                                        </p:tav>
                                      </p:tavLst>
                                    </p:anim>
                                    <p:anim calcmode="lin" valueType="num">
                                      <p:cBhvr>
                                        <p:cTn id="61" dur="500" fill="hold"/>
                                        <p:tgtEl>
                                          <p:spTgt spid="13"/>
                                        </p:tgtEl>
                                        <p:attrNameLst>
                                          <p:attrName>ppt_h</p:attrName>
                                        </p:attrNameLst>
                                      </p:cBhvr>
                                      <p:tavLst>
                                        <p:tav tm="0">
                                          <p:val>
                                            <p:strVal val="2/3*#ppt_h"/>
                                          </p:val>
                                        </p:tav>
                                        <p:tav tm="100000">
                                          <p:val>
                                            <p:strVal val="#ppt_h"/>
                                          </p:val>
                                        </p:tav>
                                      </p:tavLst>
                                    </p:anim>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2000"/>
                            </p:stCondLst>
                            <p:childTnLst>
                              <p:par>
                                <p:cTn id="67" presetID="23" presetClass="entr" presetSubtype="272"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strVal val="2/3*#ppt_w"/>
                                          </p:val>
                                        </p:tav>
                                        <p:tav tm="100000">
                                          <p:val>
                                            <p:strVal val="#ppt_w"/>
                                          </p:val>
                                        </p:tav>
                                      </p:tavLst>
                                    </p:anim>
                                    <p:anim calcmode="lin" valueType="num">
                                      <p:cBhvr>
                                        <p:cTn id="70" dur="500" fill="hold"/>
                                        <p:tgtEl>
                                          <p:spTgt spid="23"/>
                                        </p:tgtEl>
                                        <p:attrNameLst>
                                          <p:attrName>ppt_h</p:attrName>
                                        </p:attrNameLst>
                                      </p:cBhvr>
                                      <p:tavLst>
                                        <p:tav tm="0">
                                          <p:val>
                                            <p:strVal val="2/3*#ppt_h"/>
                                          </p:val>
                                        </p:tav>
                                        <p:tav tm="100000">
                                          <p:val>
                                            <p:strVal val="#ppt_h"/>
                                          </p:val>
                                        </p:tav>
                                      </p:tavLst>
                                    </p:anim>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500" fill="hold"/>
                                        <p:tgtEl>
                                          <p:spTgt spid="34"/>
                                        </p:tgtEl>
                                        <p:attrNameLst>
                                          <p:attrName>ppt_w</p:attrName>
                                        </p:attrNameLst>
                                      </p:cBhvr>
                                      <p:tavLst>
                                        <p:tav tm="0">
                                          <p:val>
                                            <p:fltVal val="0"/>
                                          </p:val>
                                        </p:tav>
                                        <p:tav tm="100000">
                                          <p:val>
                                            <p:strVal val="#ppt_w"/>
                                          </p:val>
                                        </p:tav>
                                      </p:tavLst>
                                    </p:anim>
                                    <p:anim calcmode="lin" valueType="num">
                                      <p:cBhvr>
                                        <p:cTn id="80" dur="500" fill="hold"/>
                                        <p:tgtEl>
                                          <p:spTgt spid="34"/>
                                        </p:tgtEl>
                                        <p:attrNameLst>
                                          <p:attrName>ppt_h</p:attrName>
                                        </p:attrNameLst>
                                      </p:cBhvr>
                                      <p:tavLst>
                                        <p:tav tm="0">
                                          <p:val>
                                            <p:fltVal val="0"/>
                                          </p:val>
                                        </p:tav>
                                        <p:tav tm="100000">
                                          <p:val>
                                            <p:strVal val="#ppt_h"/>
                                          </p:val>
                                        </p:tav>
                                      </p:tavLst>
                                    </p:anim>
                                    <p:anim calcmode="lin" valueType="num">
                                      <p:cBhvr>
                                        <p:cTn id="81" dur="500" fill="hold"/>
                                        <p:tgtEl>
                                          <p:spTgt spid="34"/>
                                        </p:tgtEl>
                                        <p:attrNameLst>
                                          <p:attrName>style.rotation</p:attrName>
                                        </p:attrNameLst>
                                      </p:cBhvr>
                                      <p:tavLst>
                                        <p:tav tm="0">
                                          <p:val>
                                            <p:fltVal val="360"/>
                                          </p:val>
                                        </p:tav>
                                        <p:tav tm="100000">
                                          <p:val>
                                            <p:fltVal val="0"/>
                                          </p:val>
                                        </p:tav>
                                      </p:tavLst>
                                    </p:anim>
                                    <p:animEffect transition="in" filter="fade">
                                      <p:cBhvr>
                                        <p:cTn id="82" dur="500"/>
                                        <p:tgtEl>
                                          <p:spTgt spid="34"/>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23" presetClass="entr" presetSubtype="272" fill="hold" nodeType="after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strVal val="2/3*#ppt_w"/>
                                          </p:val>
                                        </p:tav>
                                        <p:tav tm="100000">
                                          <p:val>
                                            <p:strVal val="#ppt_w"/>
                                          </p:val>
                                        </p:tav>
                                      </p:tavLst>
                                    </p:anim>
                                    <p:anim calcmode="lin" valueType="num">
                                      <p:cBhvr>
                                        <p:cTn id="91" dur="500" fill="hold"/>
                                        <p:tgtEl>
                                          <p:spTgt spid="18"/>
                                        </p:tgtEl>
                                        <p:attrNameLst>
                                          <p:attrName>ppt_h</p:attrName>
                                        </p:attrNameLst>
                                      </p:cBhvr>
                                      <p:tavLst>
                                        <p:tav tm="0">
                                          <p:val>
                                            <p:strVal val="2/3*#ppt_h"/>
                                          </p:val>
                                        </p:tav>
                                        <p:tav tm="100000">
                                          <p:val>
                                            <p:strVal val="#ppt_h"/>
                                          </p:val>
                                        </p:tav>
                                      </p:tavLst>
                                    </p:anim>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2000"/>
                            </p:stCondLst>
                            <p:childTnLst>
                              <p:par>
                                <p:cTn id="97" presetID="23" presetClass="entr" presetSubtype="272" fill="hold" nodeType="after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p:cTn id="99" dur="500" fill="hold"/>
                                        <p:tgtEl>
                                          <p:spTgt spid="25"/>
                                        </p:tgtEl>
                                        <p:attrNameLst>
                                          <p:attrName>ppt_w</p:attrName>
                                        </p:attrNameLst>
                                      </p:cBhvr>
                                      <p:tavLst>
                                        <p:tav tm="0">
                                          <p:val>
                                            <p:strVal val="2/3*#ppt_w"/>
                                          </p:val>
                                        </p:tav>
                                        <p:tav tm="100000">
                                          <p:val>
                                            <p:strVal val="#ppt_w"/>
                                          </p:val>
                                        </p:tav>
                                      </p:tavLst>
                                    </p:anim>
                                    <p:anim calcmode="lin" valueType="num">
                                      <p:cBhvr>
                                        <p:cTn id="100" dur="500" fill="hold"/>
                                        <p:tgtEl>
                                          <p:spTgt spid="25"/>
                                        </p:tgtEl>
                                        <p:attrNameLst>
                                          <p:attrName>ppt_h</p:attrName>
                                        </p:attrNameLst>
                                      </p:cBhvr>
                                      <p:tavLst>
                                        <p:tav tm="0">
                                          <p:val>
                                            <p:strVal val="2/3*#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6" end="6"/>
                                            </p:txEl>
                                          </p:spTgt>
                                        </p:tgtEl>
                                        <p:attrNameLst>
                                          <p:attrName>style.visibility</p:attrName>
                                        </p:attrNameLst>
                                      </p:cBhvr>
                                      <p:to>
                                        <p:strVal val="visible"/>
                                      </p:to>
                                    </p:set>
                                    <p:animEffect transition="in" filter="wipe(left)">
                                      <p:cBhvr>
                                        <p:cTn id="10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8000" r="-88000"/>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E95A400D-E565-B044-5BB9-5130FFE66D29}"/>
              </a:ext>
            </a:extLst>
          </p:cNvPr>
          <p:cNvSpPr>
            <a:spLocks noGrp="1" noRot="1" noMove="1" noResize="1" noEditPoints="1" noAdjustHandles="1" noChangeArrowheads="1" noChangeShapeType="1"/>
          </p:cNvSpPr>
          <p:nvPr/>
        </p:nvSpPr>
        <p:spPr>
          <a:xfrm>
            <a:off x="0" y="0"/>
            <a:ext cx="12191999" cy="131763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B6C809A-4DA5-425F-4D27-EEA1209E8E1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solidFill>
                  <a:schemeClr val="accent3"/>
                </a:solidFill>
              </a:rPr>
              <a:t>DAS WISSEN UM GUT UND BÖSE</a:t>
            </a:r>
          </a:p>
        </p:txBody>
      </p:sp>
      <p:sp>
        <p:nvSpPr>
          <p:cNvPr id="5" name="CuadroTexto 4">
            <a:extLst>
              <a:ext uri="{FF2B5EF4-FFF2-40B4-BE49-F238E27FC236}">
                <a16:creationId xmlns:a16="http://schemas.microsoft.com/office/drawing/2014/main" id="{1BDED7EF-B8A9-FA6A-C3CB-12C2CC5015D4}"/>
              </a:ext>
            </a:extLst>
          </p:cNvPr>
          <p:cNvSpPr txBox="1"/>
          <p:nvPr/>
        </p:nvSpPr>
        <p:spPr>
          <a:xfrm>
            <a:off x="1150142" y="617309"/>
            <a:ext cx="9891714"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5">
                    <a:lumMod val="50000"/>
                  </a:schemeClr>
                </a:solidFill>
                <a:latin typeface="Comic Sans MS" panose="030F0702030302020204" pitchFamily="66" charset="0"/>
              </a:rPr>
              <a:t>„sondern GOTT weiß: an dem Tage, da ihr davon esst, werden eure Augen aufgetan und ihr werdet sein wie GOTT und wissen, was gut und böse ist“</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(1. </a:t>
            </a:r>
            <a:r>
              <a:rPr lang="es-ES" sz="1400" b="1" dirty="0" err="1">
                <a:solidFill>
                  <a:schemeClr val="accent5">
                    <a:lumMod val="50000"/>
                  </a:schemeClr>
                </a:solidFill>
                <a:latin typeface="Comic Sans MS" panose="030F0702030302020204" pitchFamily="66" charset="0"/>
              </a:rPr>
              <a:t>Mose</a:t>
            </a:r>
            <a:r>
              <a:rPr lang="es-ES" sz="1400" b="1" dirty="0">
                <a:solidFill>
                  <a:schemeClr val="accent5">
                    <a:lumMod val="50000"/>
                  </a:schemeClr>
                </a:solidFill>
                <a:latin typeface="Comic Sans MS" panose="030F0702030302020204" pitchFamily="66" charset="0"/>
              </a:rPr>
              <a:t> 3:5)</a:t>
            </a:r>
          </a:p>
        </p:txBody>
      </p:sp>
      <p:sp>
        <p:nvSpPr>
          <p:cNvPr id="6" name="CuadroTexto 5">
            <a:extLst>
              <a:ext uri="{FF2B5EF4-FFF2-40B4-BE49-F238E27FC236}">
                <a16:creationId xmlns:a16="http://schemas.microsoft.com/office/drawing/2014/main" id="{35082FD5-65BE-54E2-6B4D-2B2E34C402BB}"/>
              </a:ext>
            </a:extLst>
          </p:cNvPr>
          <p:cNvSpPr txBox="1"/>
          <p:nvPr/>
        </p:nvSpPr>
        <p:spPr>
          <a:xfrm>
            <a:off x="3714750" y="1417438"/>
            <a:ext cx="6038850" cy="1015663"/>
          </a:xfrm>
          <a:prstGeom prst="rect">
            <a:avLst/>
          </a:prstGeom>
          <a:noFill/>
        </p:spPr>
        <p:txBody>
          <a:bodyPr wrap="square" rtlCol="0">
            <a:spAutoFit/>
          </a:bodyPr>
          <a:lstStyle/>
          <a:p>
            <a:pPr>
              <a:spcBef>
                <a:spcPts val="600"/>
              </a:spcBef>
            </a:pPr>
            <a:r>
              <a:rPr lang="de-DE" sz="2000" b="1" dirty="0"/>
              <a:t>Eva wurde versucht, GOTT gleich zu werden und die Erkenntnis von GUT und Böse zu erlangen. Und anscheinend war es ihr gelungen (1. Mose 3:5, 22).</a:t>
            </a:r>
          </a:p>
        </p:txBody>
      </p:sp>
      <p:pic>
        <p:nvPicPr>
          <p:cNvPr id="4" name="Imagen 3" descr="Imagen que contiene pasto, tabla, campo, comida&#10;&#10;El contenido generado por IA puede ser incorrecto.">
            <a:extLst>
              <a:ext uri="{FF2B5EF4-FFF2-40B4-BE49-F238E27FC236}">
                <a16:creationId xmlns:a16="http://schemas.microsoft.com/office/drawing/2014/main" id="{13FA780B-8353-EB53-D365-C1E05EF328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825" y="1417438"/>
            <a:ext cx="3505200" cy="2423517"/>
          </a:xfrm>
          <a:prstGeom prst="round2DiagRect">
            <a:avLst>
              <a:gd name="adj1" fmla="val 16667"/>
              <a:gd name="adj2" fmla="val 20830"/>
            </a:avLst>
          </a:prstGeom>
          <a:ln w="38100" cap="sq">
            <a:solidFill>
              <a:schemeClr val="accent3">
                <a:lumMod val="40000"/>
                <a:lumOff val="60000"/>
              </a:schemeClr>
            </a:solidFill>
            <a:miter lim="800000"/>
          </a:ln>
          <a:effectLst>
            <a:outerShdw blurRad="50800" dist="38100" dir="8100000" algn="tr" rotWithShape="0">
              <a:prstClr val="black">
                <a:alpha val="40000"/>
              </a:prstClr>
            </a:outerShdw>
          </a:effectLst>
        </p:spPr>
      </p:pic>
      <p:pic>
        <p:nvPicPr>
          <p:cNvPr id="8" name="Imagen 7" descr="Imagen que contiene persona, exterior, pasto, hombre&#10;&#10;El contenido generado por IA puede ser incorrecto.">
            <a:extLst>
              <a:ext uri="{FF2B5EF4-FFF2-40B4-BE49-F238E27FC236}">
                <a16:creationId xmlns:a16="http://schemas.microsoft.com/office/drawing/2014/main" id="{4EC72114-DFF2-BE36-6544-291F195B6C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61254" y="1390943"/>
            <a:ext cx="2554546" cy="255454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4E20A386-CE31-DC66-94D4-E515E576C43D}"/>
              </a:ext>
            </a:extLst>
          </p:cNvPr>
          <p:cNvSpPr txBox="1"/>
          <p:nvPr/>
        </p:nvSpPr>
        <p:spPr>
          <a:xfrm>
            <a:off x="114300" y="3974705"/>
            <a:ext cx="3876675" cy="2862322"/>
          </a:xfrm>
          <a:prstGeom prst="rect">
            <a:avLst/>
          </a:prstGeom>
          <a:noFill/>
        </p:spPr>
        <p:txBody>
          <a:bodyPr wrap="square">
            <a:spAutoFit/>
          </a:bodyPr>
          <a:lstStyle/>
          <a:p>
            <a:pPr>
              <a:spcBef>
                <a:spcPts val="600"/>
              </a:spcBef>
            </a:pPr>
            <a:r>
              <a:rPr lang="de-DE" b="1" dirty="0"/>
              <a:t>Wenn man 1. Mose 3 liest, sieht man, dass dieses Wissen ihnen nichts Gutes gebracht hat. Vielleicht war nicht das Wissen selbst das Problem, sondern die Art und Weise, wie es erworben wurde. GOTT wollte das Paar allmählich lehren, so wie Kinder in der Schule unterrichtet werden. Aber sie lernten das Böse durch Erfahrung.</a:t>
            </a:r>
          </a:p>
        </p:txBody>
      </p:sp>
      <p:sp>
        <p:nvSpPr>
          <p:cNvPr id="12" name="CuadroTexto 11">
            <a:extLst>
              <a:ext uri="{FF2B5EF4-FFF2-40B4-BE49-F238E27FC236}">
                <a16:creationId xmlns:a16="http://schemas.microsoft.com/office/drawing/2014/main" id="{3D614B20-2C36-B2CC-A6B2-713883ED0079}"/>
              </a:ext>
            </a:extLst>
          </p:cNvPr>
          <p:cNvSpPr txBox="1"/>
          <p:nvPr/>
        </p:nvSpPr>
        <p:spPr>
          <a:xfrm>
            <a:off x="7785795" y="3973440"/>
            <a:ext cx="4406205" cy="2862322"/>
          </a:xfrm>
          <a:prstGeom prst="rect">
            <a:avLst/>
          </a:prstGeom>
          <a:noFill/>
        </p:spPr>
        <p:txBody>
          <a:bodyPr wrap="square">
            <a:spAutoFit/>
          </a:bodyPr>
          <a:lstStyle/>
          <a:p>
            <a:pPr>
              <a:spcBef>
                <a:spcPts val="600"/>
              </a:spcBef>
            </a:pPr>
            <a:r>
              <a:rPr lang="de-DE" b="1" dirty="0"/>
              <a:t>Diesen Fehler wiederholte das Volk Israel, als es nach einem König, wie ihn andere Völker hatten, verlangte</a:t>
            </a:r>
            <a:r>
              <a:rPr lang="es-ES" b="1" dirty="0"/>
              <a:t>. </a:t>
            </a:r>
            <a:r>
              <a:rPr lang="de-DE" b="1" dirty="0"/>
              <a:t>Schließlich ließ GOTT es zu, dass sie anderen Völkern unterworfen wurden.</a:t>
            </a:r>
            <a:r>
              <a:rPr lang="es-ES" b="1" dirty="0"/>
              <a:t> </a:t>
            </a:r>
            <a:r>
              <a:rPr lang="de-DE" b="1" dirty="0"/>
              <a:t>So erfuhren sie am eigenen Leib, was es bedeutet, GOTT zu dienen, und was es bedeutet, einem Menschen, der sich zum König aufwirft, zu dienen wie es andere Völker auch tun (2. Chr 12,8</a:t>
            </a:r>
            <a:r>
              <a:rPr lang="es-ES" b="1" dirty="0"/>
              <a:t>).</a:t>
            </a:r>
          </a:p>
        </p:txBody>
      </p:sp>
      <p:pic>
        <p:nvPicPr>
          <p:cNvPr id="14" name="Imagen 13" descr="Un grupo de personas disfrazadas&#10;&#10;El contenido generado por IA puede ser incorrecto.">
            <a:extLst>
              <a:ext uri="{FF2B5EF4-FFF2-40B4-BE49-F238E27FC236}">
                <a16:creationId xmlns:a16="http://schemas.microsoft.com/office/drawing/2014/main" id="{703152D2-2456-C1D2-F5B2-62F12B939E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24325" y="4005067"/>
            <a:ext cx="3661471" cy="2746103"/>
          </a:xfrm>
          <a:prstGeom prst="roundRect">
            <a:avLst>
              <a:gd name="adj" fmla="val 3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56C9638B-E930-7ECD-FAD4-7BA3C4CF0491}"/>
              </a:ext>
            </a:extLst>
          </p:cNvPr>
          <p:cNvSpPr txBox="1"/>
          <p:nvPr/>
        </p:nvSpPr>
        <p:spPr>
          <a:xfrm>
            <a:off x="3714750" y="2428516"/>
            <a:ext cx="5600699" cy="1323439"/>
          </a:xfrm>
          <a:prstGeom prst="rect">
            <a:avLst/>
          </a:prstGeom>
          <a:noFill/>
        </p:spPr>
        <p:txBody>
          <a:bodyPr wrap="square">
            <a:spAutoFit/>
          </a:bodyPr>
          <a:lstStyle/>
          <a:p>
            <a:pPr>
              <a:spcBef>
                <a:spcPts val="600"/>
              </a:spcBef>
            </a:pPr>
            <a:r>
              <a:rPr lang="de-DE" sz="2000" b="1" dirty="0"/>
              <a:t>Dieses Wissen war von GOTT eindeutig eingeschränkt worden (1. Mose 2,16-17</a:t>
            </a:r>
            <a:r>
              <a:rPr lang="es-ES" sz="2000" b="1" dirty="0"/>
              <a:t>). </a:t>
            </a:r>
            <a:r>
              <a:rPr lang="de-DE" sz="2000" b="1" dirty="0"/>
              <a:t>Warum hat GOTT dem ersten Paar die Erkenntnis von GUT und Böse vorenthalten</a:t>
            </a:r>
            <a:r>
              <a:rPr lang="es-ES" sz="2000" b="1" dirty="0"/>
              <a:t>?</a:t>
            </a:r>
          </a:p>
        </p:txBody>
      </p:sp>
    </p:spTree>
    <p:extLst>
      <p:ext uri="{BB962C8B-B14F-4D97-AF65-F5344CB8AC3E}">
        <p14:creationId xmlns:p14="http://schemas.microsoft.com/office/powerpoint/2010/main" val="334273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360"/>
                                          </p:val>
                                        </p:tav>
                                        <p:tav tm="100000">
                                          <p:val>
                                            <p:fltVal val="0"/>
                                          </p:val>
                                        </p:tav>
                                      </p:tavLst>
                                    </p:anim>
                                    <p:animEffect transition="in" filter="fade">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900" decel="100000" fill="hold"/>
                                        <p:tgtEl>
                                          <p:spTgt spid="14"/>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900" decel="100000" fill="hold"/>
                                        <p:tgtEl>
                                          <p:spTgt spid="12"/>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EDCED3-B8F9-2C81-1FA5-625BE97B8E5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B6DF4C-8B72-CC31-57E5-E9E12BA6F176}"/>
              </a:ext>
            </a:extLst>
          </p:cNvPr>
          <p:cNvSpPr txBox="1"/>
          <p:nvPr/>
        </p:nvSpPr>
        <p:spPr>
          <a:xfrm>
            <a:off x="135376" y="1207374"/>
            <a:ext cx="4844376" cy="156966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4800" b="1" dirty="0" err="1">
                <a:ln w="9525">
                  <a:solidFill>
                    <a:schemeClr val="bg1"/>
                  </a:solidFill>
                  <a:prstDash val="solid"/>
                </a:ln>
                <a:solidFill>
                  <a:schemeClr val="accent6"/>
                </a:solidFill>
                <a:effectLst>
                  <a:outerShdw blurRad="12700" dist="38100" dir="2700000" algn="tl" rotWithShape="0">
                    <a:schemeClr val="accent6">
                      <a:lumMod val="60000"/>
                      <a:lumOff val="40000"/>
                    </a:schemeClr>
                  </a:outerShdw>
                </a:effectLst>
              </a:rPr>
              <a:t>KENNTNIS</a:t>
            </a:r>
            <a:r>
              <a:rPr lang="es-ES" sz="4800" b="1" dirty="0">
                <a:ln w="9525">
                  <a:solidFill>
                    <a:schemeClr val="bg1"/>
                  </a:solidFill>
                  <a:prstDash val="solid"/>
                </a:ln>
                <a:solidFill>
                  <a:schemeClr val="accent6"/>
                </a:solidFill>
                <a:effectLst>
                  <a:outerShdw blurRad="12700" dist="38100" dir="2700000" algn="tl" rotWithShape="0">
                    <a:schemeClr val="accent6">
                      <a:lumMod val="60000"/>
                      <a:lumOff val="40000"/>
                    </a:schemeClr>
                  </a:outerShdw>
                </a:effectLst>
              </a:rPr>
              <a:t> DER </a:t>
            </a:r>
            <a:r>
              <a:rPr lang="es-ES" sz="4800" b="1" dirty="0" err="1">
                <a:ln w="9525">
                  <a:solidFill>
                    <a:schemeClr val="bg1"/>
                  </a:solidFill>
                  <a:prstDash val="solid"/>
                </a:ln>
                <a:solidFill>
                  <a:schemeClr val="accent6"/>
                </a:solidFill>
                <a:effectLst>
                  <a:outerShdw blurRad="12700" dist="38100" dir="2700000" algn="tl" rotWithShape="0">
                    <a:schemeClr val="accent6">
                      <a:lumMod val="60000"/>
                      <a:lumOff val="40000"/>
                    </a:schemeClr>
                  </a:outerShdw>
                </a:effectLst>
              </a:rPr>
              <a:t>GESCHICHTE</a:t>
            </a:r>
            <a:endParaRPr lang="es-ES" sz="4800" b="1" dirty="0">
              <a:ln w="9525">
                <a:solidFill>
                  <a:schemeClr val="bg1"/>
                </a:solidFill>
                <a:prstDash val="solid"/>
              </a:ln>
              <a:solidFill>
                <a:schemeClr val="accent6"/>
              </a:solidFill>
              <a:effectLst>
                <a:outerShdw blurRad="12700" dist="38100" dir="2700000" algn="tl" rotWithShape="0">
                  <a:schemeClr val="accent6">
                    <a:lumMod val="60000"/>
                    <a:lumOff val="40000"/>
                  </a:schemeClr>
                </a:outerShdw>
              </a:effectLst>
            </a:endParaRPr>
          </a:p>
        </p:txBody>
      </p:sp>
    </p:spTree>
    <p:extLst>
      <p:ext uri="{BB962C8B-B14F-4D97-AF65-F5344CB8AC3E}">
        <p14:creationId xmlns:p14="http://schemas.microsoft.com/office/powerpoint/2010/main" val="29720590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a:stretch>
        </a:blipFill>
        <a:effectLst/>
      </p:bgPr>
    </p:bg>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2FF7AB28-CBA5-8657-0030-D53EFA8C95C0}"/>
              </a:ext>
            </a:extLst>
          </p:cNvPr>
          <p:cNvSpPr>
            <a:spLocks noGrp="1" noRot="1" noMove="1" noResize="1" noEditPoints="1" noAdjustHandles="1" noChangeArrowheads="1" noChangeShapeType="1"/>
          </p:cNvSpPr>
          <p:nvPr/>
        </p:nvSpPr>
        <p:spPr>
          <a:xfrm>
            <a:off x="-1" y="0"/>
            <a:ext cx="12191999" cy="1350691"/>
          </a:xfrm>
          <a:prstGeom prst="rect">
            <a:avLst/>
          </a:prstGeom>
          <a:gradFill flip="none" rotWithShape="1">
            <a:gsLst>
              <a:gs pos="0">
                <a:schemeClr val="accent6">
                  <a:lumMod val="75000"/>
                </a:schemeClr>
              </a:gs>
              <a:gs pos="48000">
                <a:schemeClr val="accent6">
                  <a:lumMod val="97000"/>
                  <a:lumOff val="3000"/>
                </a:schemeClr>
              </a:gs>
              <a:gs pos="100000">
                <a:schemeClr val="accent6">
                  <a:lumMod val="40000"/>
                  <a:lumOff val="60000"/>
                </a:schemeClr>
              </a:gs>
            </a:gsLst>
            <a:lin ang="162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31B4546-0AE3-07AA-6188-7A06A3925FE5}"/>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69850" h="38100" prst="cross"/>
              <a:contourClr>
                <a:schemeClr val="accent2"/>
              </a:contourClr>
            </a:sp3d>
          </a:bodyPr>
          <a:lstStyle/>
          <a:p>
            <a:pPr algn="ctr"/>
            <a:r>
              <a:rPr lang="es-ES" sz="4400" b="1" spc="600" dirty="0" err="1">
                <a:ln w="22225">
                  <a:noFill/>
                  <a:prstDash val="solid"/>
                </a:ln>
                <a:solidFill>
                  <a:schemeClr val="accent2">
                    <a:lumMod val="40000"/>
                    <a:lumOff val="60000"/>
                  </a:schemeClr>
                </a:solidFill>
                <a:effectLst>
                  <a:outerShdw blurRad="38100" dist="38100" dir="2700000" algn="tl">
                    <a:srgbClr val="000000">
                      <a:alpha val="43137"/>
                    </a:srgbClr>
                  </a:outerShdw>
                </a:effectLst>
              </a:rPr>
              <a:t>BESONDERE</a:t>
            </a:r>
            <a:r>
              <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rPr>
              <a:t> </a:t>
            </a:r>
            <a:r>
              <a:rPr lang="es-ES" sz="4400" b="1" spc="600" dirty="0" err="1">
                <a:ln w="22225">
                  <a:noFill/>
                  <a:prstDash val="solid"/>
                </a:ln>
                <a:solidFill>
                  <a:schemeClr val="accent2">
                    <a:lumMod val="40000"/>
                    <a:lumOff val="60000"/>
                  </a:schemeClr>
                </a:solidFill>
                <a:effectLst>
                  <a:outerShdw blurRad="38100" dist="38100" dir="2700000" algn="tl">
                    <a:srgbClr val="000000">
                      <a:alpha val="43137"/>
                    </a:srgbClr>
                  </a:outerShdw>
                </a:effectLst>
              </a:rPr>
              <a:t>METALLE</a:t>
            </a:r>
            <a:endPar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A0BFCB3-CB4D-4D27-29CA-4F954196C4C9}"/>
              </a:ext>
            </a:extLst>
          </p:cNvPr>
          <p:cNvSpPr txBox="1"/>
          <p:nvPr/>
        </p:nvSpPr>
        <p:spPr>
          <a:xfrm>
            <a:off x="-1" y="652373"/>
            <a:ext cx="12191999" cy="646331"/>
          </a:xfrm>
          <a:prstGeom prst="rect">
            <a:avLst/>
          </a:prstGeom>
          <a:noFill/>
        </p:spPr>
        <p:txBody>
          <a:bodyPr wrap="square">
            <a:spAutoFit/>
          </a:bodyPr>
          <a:lstStyle/>
          <a:p>
            <a:pPr algn="ctr"/>
            <a:r>
              <a:rPr lang="es-ES" b="1" dirty="0">
                <a:solidFill>
                  <a:srgbClr val="FAF4EB"/>
                </a:solidFill>
                <a:effectLst>
                  <a:outerShdw blurRad="38100" dist="38100" dir="2700000" algn="tl">
                    <a:srgbClr val="000000">
                      <a:alpha val="43137"/>
                    </a:srgbClr>
                  </a:outerShdw>
                </a:effectLst>
                <a:latin typeface="Comic Sans MS" panose="030F0702030302020204" pitchFamily="66" charset="0"/>
              </a:rPr>
              <a:t>“La cabeza de esta imagen era de oro fino; su pecho y sus brazos, de plata; su vientre y sus muslos, de bronce; sus piernas, de hierro; sus pies, en parte de hierro y en parte de barro cocido” </a:t>
            </a:r>
            <a:r>
              <a:rPr lang="es-ES" sz="1400" b="1" dirty="0">
                <a:solidFill>
                  <a:srgbClr val="FAF4EB"/>
                </a:solidFill>
                <a:effectLst>
                  <a:outerShdw blurRad="38100" dist="38100" dir="2700000" algn="tl">
                    <a:srgbClr val="000000">
                      <a:alpha val="43137"/>
                    </a:srgbClr>
                  </a:outerShdw>
                </a:effectLst>
                <a:latin typeface="Comic Sans MS" panose="030F0702030302020204" pitchFamily="66" charset="0"/>
              </a:rPr>
              <a:t>(Daniel 2:32-33)</a:t>
            </a:r>
          </a:p>
        </p:txBody>
      </p:sp>
      <p:grpSp>
        <p:nvGrpSpPr>
          <p:cNvPr id="6" name="Group 28">
            <a:extLst>
              <a:ext uri="{FF2B5EF4-FFF2-40B4-BE49-F238E27FC236}">
                <a16:creationId xmlns:a16="http://schemas.microsoft.com/office/drawing/2014/main" id="{0B78303C-18A7-74A9-16E4-0FEE7E9E2CB3}"/>
              </a:ext>
            </a:extLst>
          </p:cNvPr>
          <p:cNvGrpSpPr>
            <a:grpSpLocks/>
          </p:cNvGrpSpPr>
          <p:nvPr/>
        </p:nvGrpSpPr>
        <p:grpSpPr bwMode="auto">
          <a:xfrm>
            <a:off x="1593852" y="1506110"/>
            <a:ext cx="3194927" cy="677590"/>
            <a:chOff x="1292" y="845"/>
            <a:chExt cx="6261" cy="443"/>
          </a:xfrm>
        </p:grpSpPr>
        <p:sp>
          <p:nvSpPr>
            <p:cNvPr id="7" name="AutoShape 7">
              <a:extLst>
                <a:ext uri="{FF2B5EF4-FFF2-40B4-BE49-F238E27FC236}">
                  <a16:creationId xmlns:a16="http://schemas.microsoft.com/office/drawing/2014/main" id="{CD7DE7A9-DA41-1930-CD75-8C8AC287AA33}"/>
                </a:ext>
              </a:extLst>
            </p:cNvPr>
            <p:cNvSpPr>
              <a:spLocks noChangeArrowheads="1"/>
            </p:cNvSpPr>
            <p:nvPr/>
          </p:nvSpPr>
          <p:spPr bwMode="auto">
            <a:xfrm>
              <a:off x="1292" y="93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8" name="Text Box 8">
              <a:extLst>
                <a:ext uri="{FF2B5EF4-FFF2-40B4-BE49-F238E27FC236}">
                  <a16:creationId xmlns:a16="http://schemas.microsoft.com/office/drawing/2014/main" id="{E1C7E764-6054-98C8-E953-620746EC28B8}"/>
                </a:ext>
              </a:extLst>
            </p:cNvPr>
            <p:cNvSpPr txBox="1">
              <a:spLocks noChangeArrowheads="1"/>
            </p:cNvSpPr>
            <p:nvPr/>
          </p:nvSpPr>
          <p:spPr bwMode="auto">
            <a:xfrm>
              <a:off x="2426" y="845"/>
              <a:ext cx="5127"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err="1">
                  <a:ln>
                    <a:noFill/>
                  </a:ln>
                  <a:solidFill>
                    <a:srgbClr val="000000"/>
                  </a:solidFill>
                  <a:effectLst/>
                  <a:uLnTx/>
                  <a:uFillTx/>
                  <a:latin typeface="Berlin Sans FB" pitchFamily="34" charset="0"/>
                </a:rPr>
                <a:t>Babylon</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(605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–539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9" name="Group 30">
            <a:extLst>
              <a:ext uri="{FF2B5EF4-FFF2-40B4-BE49-F238E27FC236}">
                <a16:creationId xmlns:a16="http://schemas.microsoft.com/office/drawing/2014/main" id="{4DFAC803-A47E-E4A2-D470-7AB88B7BC2C5}"/>
              </a:ext>
            </a:extLst>
          </p:cNvPr>
          <p:cNvGrpSpPr>
            <a:grpSpLocks/>
          </p:cNvGrpSpPr>
          <p:nvPr/>
        </p:nvGrpSpPr>
        <p:grpSpPr bwMode="auto">
          <a:xfrm>
            <a:off x="1593852" y="2369710"/>
            <a:ext cx="3080621" cy="677590"/>
            <a:chOff x="1292" y="1389"/>
            <a:chExt cx="6037" cy="443"/>
          </a:xfrm>
        </p:grpSpPr>
        <p:sp>
          <p:nvSpPr>
            <p:cNvPr id="10" name="AutoShape 12">
              <a:extLst>
                <a:ext uri="{FF2B5EF4-FFF2-40B4-BE49-F238E27FC236}">
                  <a16:creationId xmlns:a16="http://schemas.microsoft.com/office/drawing/2014/main" id="{53DE5ACA-5C5E-0603-FF7E-DF3BB7DE01D6}"/>
                </a:ext>
              </a:extLst>
            </p:cNvPr>
            <p:cNvSpPr>
              <a:spLocks noChangeArrowheads="1"/>
            </p:cNvSpPr>
            <p:nvPr/>
          </p:nvSpPr>
          <p:spPr bwMode="auto">
            <a:xfrm>
              <a:off x="1292" y="1479"/>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1" name="Text Box 13">
              <a:extLst>
                <a:ext uri="{FF2B5EF4-FFF2-40B4-BE49-F238E27FC236}">
                  <a16:creationId xmlns:a16="http://schemas.microsoft.com/office/drawing/2014/main" id="{9AE461A2-68FE-9825-E385-AC0F822A2269}"/>
                </a:ext>
              </a:extLst>
            </p:cNvPr>
            <p:cNvSpPr txBox="1">
              <a:spLocks noChangeArrowheads="1"/>
            </p:cNvSpPr>
            <p:nvPr/>
          </p:nvSpPr>
          <p:spPr bwMode="auto">
            <a:xfrm>
              <a:off x="2426" y="1389"/>
              <a:ext cx="4903"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Medo-</a:t>
              </a:r>
              <a:r>
                <a:rPr kumimoji="0" lang="es-ES" sz="2000" b="0" i="0" u="none" strike="noStrike" kern="0" cap="none" spc="0" normalizeH="0" baseline="0" noProof="0" dirty="0" err="1">
                  <a:ln>
                    <a:noFill/>
                  </a:ln>
                  <a:solidFill>
                    <a:srgbClr val="000000"/>
                  </a:solidFill>
                  <a:effectLst/>
                  <a:uLnTx/>
                  <a:uFillTx/>
                  <a:latin typeface="Berlin Sans FB" pitchFamily="34" charset="0"/>
                </a:rPr>
                <a:t>Persien</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(539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–331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12" name="Group 32">
            <a:extLst>
              <a:ext uri="{FF2B5EF4-FFF2-40B4-BE49-F238E27FC236}">
                <a16:creationId xmlns:a16="http://schemas.microsoft.com/office/drawing/2014/main" id="{845B6745-C5F2-E6E2-29F4-4CFBEE65AF32}"/>
              </a:ext>
            </a:extLst>
          </p:cNvPr>
          <p:cNvGrpSpPr>
            <a:grpSpLocks/>
          </p:cNvGrpSpPr>
          <p:nvPr/>
        </p:nvGrpSpPr>
        <p:grpSpPr bwMode="auto">
          <a:xfrm>
            <a:off x="1593851" y="3447751"/>
            <a:ext cx="3080622" cy="1015620"/>
            <a:chOff x="1292" y="2205"/>
            <a:chExt cx="6037" cy="664"/>
          </a:xfrm>
        </p:grpSpPr>
        <p:sp>
          <p:nvSpPr>
            <p:cNvPr id="13" name="AutoShape 16">
              <a:extLst>
                <a:ext uri="{FF2B5EF4-FFF2-40B4-BE49-F238E27FC236}">
                  <a16:creationId xmlns:a16="http://schemas.microsoft.com/office/drawing/2014/main" id="{2E984A45-B7CA-E496-0593-130FF0FDA3D1}"/>
                </a:ext>
              </a:extLst>
            </p:cNvPr>
            <p:cNvSpPr>
              <a:spLocks noChangeArrowheads="1"/>
            </p:cNvSpPr>
            <p:nvPr/>
          </p:nvSpPr>
          <p:spPr bwMode="auto">
            <a:xfrm>
              <a:off x="1292" y="229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4" name="Text Box 17">
              <a:extLst>
                <a:ext uri="{FF2B5EF4-FFF2-40B4-BE49-F238E27FC236}">
                  <a16:creationId xmlns:a16="http://schemas.microsoft.com/office/drawing/2014/main" id="{1DB8846C-476E-F863-57D2-49B9E597F079}"/>
                </a:ext>
              </a:extLst>
            </p:cNvPr>
            <p:cNvSpPr txBox="1">
              <a:spLocks noChangeArrowheads="1"/>
            </p:cNvSpPr>
            <p:nvPr/>
          </p:nvSpPr>
          <p:spPr bwMode="auto">
            <a:xfrm>
              <a:off x="2426" y="2205"/>
              <a:ext cx="4903" cy="664"/>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err="1">
                  <a:ln>
                    <a:noFill/>
                  </a:ln>
                  <a:solidFill>
                    <a:srgbClr val="000000"/>
                  </a:solidFill>
                  <a:effectLst/>
                  <a:uLnTx/>
                  <a:uFillTx/>
                  <a:latin typeface="Berlin Sans FB" pitchFamily="34" charset="0"/>
                </a:rPr>
                <a:t>Griechenland</a:t>
              </a:r>
              <a:r>
                <a:rPr kumimoji="0" lang="es-ES" sz="2000" b="0" i="0" u="none" strike="noStrike" kern="0" cap="none" spc="0" normalizeH="0" baseline="0" noProof="0" dirty="0">
                  <a:ln>
                    <a:noFill/>
                  </a:ln>
                  <a:solidFill>
                    <a:srgbClr val="000000"/>
                  </a:solidFill>
                  <a:effectLst/>
                  <a:uLnTx/>
                  <a:uFillTx/>
                  <a:latin typeface="Berlin Sans FB" pitchFamily="34" charset="0"/>
                </a:rPr>
                <a:t> [</a:t>
              </a:r>
              <a:r>
                <a:rPr kumimoji="0" lang="es-ES" sz="2000" b="0" i="0" u="none" strike="noStrike" kern="0" cap="none" spc="0" normalizeH="0" baseline="0" noProof="0" dirty="0" err="1">
                  <a:ln>
                    <a:noFill/>
                  </a:ln>
                  <a:solidFill>
                    <a:srgbClr val="000000"/>
                  </a:solidFill>
                  <a:effectLst/>
                  <a:uLnTx/>
                  <a:uFillTx/>
                  <a:latin typeface="Berlin Sans FB" pitchFamily="34" charset="0"/>
                </a:rPr>
                <a:t>Mazedonien</a:t>
              </a:r>
              <a:r>
                <a:rPr kumimoji="0" lang="es-ES" sz="2000" b="0" i="0" u="none" strike="noStrike" kern="0" cap="none" spc="0" normalizeH="0" baseline="0" noProof="0" dirty="0">
                  <a:ln>
                    <a:noFill/>
                  </a:ln>
                  <a:solidFill>
                    <a:srgbClr val="000000"/>
                  </a:solidFill>
                  <a:effectLst/>
                  <a:uLnTx/>
                  <a:uFillTx/>
                  <a:latin typeface="Berlin Sans FB" pitchFamily="34" charset="0"/>
                </a:rPr>
                <a:t>]</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(331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–168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15" name="Group 34">
            <a:extLst>
              <a:ext uri="{FF2B5EF4-FFF2-40B4-BE49-F238E27FC236}">
                <a16:creationId xmlns:a16="http://schemas.microsoft.com/office/drawing/2014/main" id="{CFDADDDA-E0C3-CB23-7D47-878A9E7A316E}"/>
              </a:ext>
            </a:extLst>
          </p:cNvPr>
          <p:cNvGrpSpPr>
            <a:grpSpLocks/>
          </p:cNvGrpSpPr>
          <p:nvPr/>
        </p:nvGrpSpPr>
        <p:grpSpPr bwMode="auto">
          <a:xfrm>
            <a:off x="1593851" y="4673171"/>
            <a:ext cx="3080619" cy="677590"/>
            <a:chOff x="1292" y="2840"/>
            <a:chExt cx="6037" cy="443"/>
          </a:xfrm>
        </p:grpSpPr>
        <p:sp>
          <p:nvSpPr>
            <p:cNvPr id="16" name="AutoShape 20">
              <a:extLst>
                <a:ext uri="{FF2B5EF4-FFF2-40B4-BE49-F238E27FC236}">
                  <a16:creationId xmlns:a16="http://schemas.microsoft.com/office/drawing/2014/main" id="{697F1FA2-3FE4-94F5-883A-A263D6BF9929}"/>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7" name="Text Box 21">
              <a:extLst>
                <a:ext uri="{FF2B5EF4-FFF2-40B4-BE49-F238E27FC236}">
                  <a16:creationId xmlns:a16="http://schemas.microsoft.com/office/drawing/2014/main" id="{2B1C5289-AF86-DECF-005A-A23CC71E5732}"/>
                </a:ext>
              </a:extLst>
            </p:cNvPr>
            <p:cNvSpPr txBox="1">
              <a:spLocks noChangeArrowheads="1"/>
            </p:cNvSpPr>
            <p:nvPr/>
          </p:nvSpPr>
          <p:spPr bwMode="auto">
            <a:xfrm>
              <a:off x="2426" y="2840"/>
              <a:ext cx="4903"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Rom</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(168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–476 n.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18" name="Group 36">
            <a:extLst>
              <a:ext uri="{FF2B5EF4-FFF2-40B4-BE49-F238E27FC236}">
                <a16:creationId xmlns:a16="http://schemas.microsoft.com/office/drawing/2014/main" id="{872CF4E6-C3C6-584C-3A33-E89F83AD6B77}"/>
              </a:ext>
            </a:extLst>
          </p:cNvPr>
          <p:cNvGrpSpPr>
            <a:grpSpLocks/>
          </p:cNvGrpSpPr>
          <p:nvPr/>
        </p:nvGrpSpPr>
        <p:grpSpPr bwMode="auto">
          <a:xfrm>
            <a:off x="1522413" y="6119258"/>
            <a:ext cx="2646872" cy="677590"/>
            <a:chOff x="1247" y="3884"/>
            <a:chExt cx="5187" cy="443"/>
          </a:xfrm>
        </p:grpSpPr>
        <p:sp>
          <p:nvSpPr>
            <p:cNvPr id="19" name="AutoShape 24">
              <a:extLst>
                <a:ext uri="{FF2B5EF4-FFF2-40B4-BE49-F238E27FC236}">
                  <a16:creationId xmlns:a16="http://schemas.microsoft.com/office/drawing/2014/main" id="{1F5C9001-B52A-32CC-5BDA-D3DAB0EAA654}"/>
                </a:ext>
              </a:extLst>
            </p:cNvPr>
            <p:cNvSpPr>
              <a:spLocks noChangeArrowheads="1"/>
            </p:cNvSpPr>
            <p:nvPr/>
          </p:nvSpPr>
          <p:spPr bwMode="auto">
            <a:xfrm>
              <a:off x="1247" y="3974"/>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20" name="Text Box 25">
              <a:extLst>
                <a:ext uri="{FF2B5EF4-FFF2-40B4-BE49-F238E27FC236}">
                  <a16:creationId xmlns:a16="http://schemas.microsoft.com/office/drawing/2014/main" id="{9884227F-EC0A-DF23-29E7-9F0C279E4EC8}"/>
                </a:ext>
              </a:extLst>
            </p:cNvPr>
            <p:cNvSpPr txBox="1">
              <a:spLocks noChangeArrowheads="1"/>
            </p:cNvSpPr>
            <p:nvPr/>
          </p:nvSpPr>
          <p:spPr bwMode="auto">
            <a:xfrm>
              <a:off x="2381" y="3884"/>
              <a:ext cx="4053"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Rom – </a:t>
              </a:r>
              <a:r>
                <a:rPr kumimoji="0" lang="es-ES" sz="2000" b="0" i="0" u="none" strike="noStrike" kern="0" cap="none" spc="0" normalizeH="0" baseline="0" noProof="0" dirty="0" err="1">
                  <a:ln>
                    <a:noFill/>
                  </a:ln>
                  <a:solidFill>
                    <a:srgbClr val="000000"/>
                  </a:solidFill>
                  <a:effectLst/>
                  <a:uLnTx/>
                  <a:uFillTx/>
                  <a:latin typeface="Berlin Sans FB" pitchFamily="34" charset="0"/>
                </a:rPr>
                <a:t>geteilt</a:t>
              </a:r>
              <a:r>
                <a:rPr kumimoji="0" lang="es-ES" sz="2000" b="0" i="0" u="none" strike="noStrike" kern="0" cap="none" spc="0" normalizeH="0" baseline="0" noProof="0" dirty="0">
                  <a:ln>
                    <a:noFill/>
                  </a:ln>
                  <a:solidFill>
                    <a:srgbClr val="000000"/>
                  </a:solidFill>
                  <a:effectLst/>
                  <a:uLnTx/>
                  <a:uFillTx/>
                  <a:latin typeface="Berlin Sans FB" pitchFamily="34" charset="0"/>
                </a:rPr>
                <a:t> </a:t>
              </a:r>
              <a:r>
                <a:rPr kumimoji="0" lang="es-ES" b="0" i="0" u="none" strike="noStrike" kern="0" cap="none" spc="0" normalizeH="0" baseline="0" noProof="0" dirty="0">
                  <a:ln>
                    <a:noFill/>
                  </a:ln>
                  <a:solidFill>
                    <a:srgbClr val="000000"/>
                  </a:solidFill>
                  <a:effectLst/>
                  <a:uLnTx/>
                  <a:uFillTx/>
                  <a:latin typeface="Berlin Sans FB" pitchFamily="34" charset="0"/>
                </a:rPr>
                <a:t>(476 n.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 ???)</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pic>
        <p:nvPicPr>
          <p:cNvPr id="21" name="Picture 5" descr="Estatua">
            <a:extLst>
              <a:ext uri="{FF2B5EF4-FFF2-40B4-BE49-F238E27FC236}">
                <a16:creationId xmlns:a16="http://schemas.microsoft.com/office/drawing/2014/main" id="{5A4E3990-C05F-F1CD-6633-A9226BC49418}"/>
              </a:ext>
            </a:extLst>
          </p:cNvPr>
          <p:cNvPicPr>
            <a:picLocks noChangeAspect="1" noChangeArrowheads="1"/>
          </p:cNvPicPr>
          <p:nvPr/>
        </p:nvPicPr>
        <p:blipFill>
          <a:blip r:embed="rId3" cstate="print"/>
          <a:stretch>
            <a:fillRect/>
          </a:stretch>
        </p:blipFill>
        <p:spPr bwMode="auto">
          <a:xfrm>
            <a:off x="116696" y="1404380"/>
            <a:ext cx="1578896" cy="5454371"/>
          </a:xfrm>
          <a:prstGeom prst="rect">
            <a:avLst/>
          </a:prstGeom>
          <a:noFill/>
          <a:effectLst>
            <a:outerShdw blurRad="50800" dist="38100" dir="13500000" algn="br" rotWithShape="0">
              <a:prstClr val="black">
                <a:alpha val="40000"/>
              </a:prstClr>
            </a:outerShdw>
          </a:effectLst>
        </p:spPr>
      </p:pic>
      <p:pic>
        <p:nvPicPr>
          <p:cNvPr id="23" name="Picture 4">
            <a:extLst>
              <a:ext uri="{FF2B5EF4-FFF2-40B4-BE49-F238E27FC236}">
                <a16:creationId xmlns:a16="http://schemas.microsoft.com/office/drawing/2014/main" id="{1BAA82CE-B059-3AAF-679E-8CA4D02D4D6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tretch>
            <a:fillRect/>
          </a:stretch>
        </p:blipFill>
        <p:spPr bwMode="auto">
          <a:xfrm>
            <a:off x="1415178" y="5377422"/>
            <a:ext cx="989116" cy="741837"/>
          </a:xfrm>
          <a:prstGeom prst="rect">
            <a:avLst/>
          </a:prstGeom>
          <a:noFill/>
        </p:spPr>
      </p:pic>
      <p:grpSp>
        <p:nvGrpSpPr>
          <p:cNvPr id="24" name="Group 34">
            <a:extLst>
              <a:ext uri="{FF2B5EF4-FFF2-40B4-BE49-F238E27FC236}">
                <a16:creationId xmlns:a16="http://schemas.microsoft.com/office/drawing/2014/main" id="{DE72B806-7202-B174-04C4-71F74F49345E}"/>
              </a:ext>
            </a:extLst>
          </p:cNvPr>
          <p:cNvGrpSpPr>
            <a:grpSpLocks/>
          </p:cNvGrpSpPr>
          <p:nvPr/>
        </p:nvGrpSpPr>
        <p:grpSpPr bwMode="auto">
          <a:xfrm>
            <a:off x="2474883" y="5447587"/>
            <a:ext cx="2313653" cy="708181"/>
            <a:chOff x="1292" y="2840"/>
            <a:chExt cx="5668" cy="463"/>
          </a:xfrm>
        </p:grpSpPr>
        <p:sp>
          <p:nvSpPr>
            <p:cNvPr id="25" name="AutoShape 20">
              <a:extLst>
                <a:ext uri="{FF2B5EF4-FFF2-40B4-BE49-F238E27FC236}">
                  <a16:creationId xmlns:a16="http://schemas.microsoft.com/office/drawing/2014/main" id="{61C7A856-AE3B-06A1-BAC4-9CF75F969C0D}"/>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26" name="Text Box 21">
              <a:extLst>
                <a:ext uri="{FF2B5EF4-FFF2-40B4-BE49-F238E27FC236}">
                  <a16:creationId xmlns:a16="http://schemas.microsoft.com/office/drawing/2014/main" id="{97E94DA8-823C-9F39-5096-AA2C9FFE9BAF}"/>
                </a:ext>
              </a:extLst>
            </p:cNvPr>
            <p:cNvSpPr txBox="1">
              <a:spLocks noChangeArrowheads="1"/>
            </p:cNvSpPr>
            <p:nvPr/>
          </p:nvSpPr>
          <p:spPr bwMode="auto">
            <a:xfrm>
              <a:off x="2426" y="2840"/>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Das </a:t>
              </a:r>
              <a:r>
                <a:rPr kumimoji="0" lang="es-ES" sz="2000" b="0" i="0" u="none" strike="noStrike" kern="0" cap="none" spc="0" normalizeH="0" baseline="0" noProof="0" dirty="0" err="1">
                  <a:ln>
                    <a:noFill/>
                  </a:ln>
                  <a:solidFill>
                    <a:srgbClr val="000000"/>
                  </a:solidFill>
                  <a:effectLst/>
                  <a:uLnTx/>
                  <a:uFillTx/>
                  <a:latin typeface="Berlin Sans FB" pitchFamily="34" charset="0"/>
                </a:rPr>
                <a:t>EWIGE</a:t>
              </a:r>
              <a:r>
                <a:rPr kumimoji="0" lang="es-ES" sz="2000" b="0" i="0" u="none" strike="noStrike" kern="0" cap="none" spc="0" normalizeH="0" baseline="0" noProof="0" dirty="0">
                  <a:ln>
                    <a:noFill/>
                  </a:ln>
                  <a:solidFill>
                    <a:srgbClr val="000000"/>
                  </a:solidFill>
                  <a:effectLst/>
                  <a:uLnTx/>
                  <a:uFillTx/>
                  <a:latin typeface="Berlin Sans FB" pitchFamily="34" charset="0"/>
                </a:rPr>
                <a:t> </a:t>
              </a:r>
              <a:r>
                <a:rPr kumimoji="0" lang="es-ES" sz="2000" b="0" i="0" u="none" strike="noStrike" kern="0" cap="none" spc="0" normalizeH="0" baseline="0" noProof="0" dirty="0" err="1">
                  <a:ln>
                    <a:noFill/>
                  </a:ln>
                  <a:solidFill>
                    <a:srgbClr val="000000"/>
                  </a:solidFill>
                  <a:effectLst/>
                  <a:uLnTx/>
                  <a:uFillTx/>
                  <a:latin typeface="Berlin Sans FB" pitchFamily="34" charset="0"/>
                </a:rPr>
                <a:t>KÖNIGREICH</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sp>
        <p:nvSpPr>
          <p:cNvPr id="27" name="CuadroTexto 26">
            <a:extLst>
              <a:ext uri="{FF2B5EF4-FFF2-40B4-BE49-F238E27FC236}">
                <a16:creationId xmlns:a16="http://schemas.microsoft.com/office/drawing/2014/main" id="{44B3E05B-2535-150C-E909-D9AE54EDACA6}"/>
              </a:ext>
            </a:extLst>
          </p:cNvPr>
          <p:cNvSpPr txBox="1"/>
          <p:nvPr/>
        </p:nvSpPr>
        <p:spPr>
          <a:xfrm>
            <a:off x="4697445" y="1353017"/>
            <a:ext cx="7480597" cy="646331"/>
          </a:xfrm>
          <a:prstGeom prst="rect">
            <a:avLst/>
          </a:prstGeom>
          <a:noFill/>
        </p:spPr>
        <p:txBody>
          <a:bodyPr wrap="square" rtlCol="0">
            <a:spAutoFit/>
          </a:bodyPr>
          <a:lstStyle/>
          <a:p>
            <a:pPr>
              <a:spcBef>
                <a:spcPts val="600"/>
              </a:spcBef>
            </a:pPr>
            <a:r>
              <a:rPr lang="de-DE" b="1" dirty="0"/>
              <a:t>König Nebukadnezar wurde die Geschichte der Völker durch eine schrecklich aussehende Statue offenbart (Dan. 2:31-45):</a:t>
            </a:r>
          </a:p>
        </p:txBody>
      </p:sp>
      <p:sp>
        <p:nvSpPr>
          <p:cNvPr id="4" name="CuadroTexto 3">
            <a:extLst>
              <a:ext uri="{FF2B5EF4-FFF2-40B4-BE49-F238E27FC236}">
                <a16:creationId xmlns:a16="http://schemas.microsoft.com/office/drawing/2014/main" id="{C661DA4C-1707-419F-C79F-FB28C757841E}"/>
              </a:ext>
            </a:extLst>
          </p:cNvPr>
          <p:cNvSpPr txBox="1"/>
          <p:nvPr/>
        </p:nvSpPr>
        <p:spPr>
          <a:xfrm>
            <a:off x="4702725" y="4265567"/>
            <a:ext cx="4695510" cy="2585323"/>
          </a:xfrm>
          <a:prstGeom prst="rect">
            <a:avLst/>
          </a:prstGeom>
          <a:noFill/>
        </p:spPr>
        <p:txBody>
          <a:bodyPr wrap="square">
            <a:spAutoFit/>
          </a:bodyPr>
          <a:lstStyle/>
          <a:p>
            <a:pPr>
              <a:spcBef>
                <a:spcPts val="600"/>
              </a:spcBef>
            </a:pPr>
            <a:r>
              <a:rPr lang="de-DE" b="1" dirty="0"/>
              <a:t>Die Prophezeiung hat uns bereits vorgewarnt und die aktuellen Ereignisse beweisen es: Die Menschheit degeneriert rapide, besonders erkennbar am sittlichen Verfall! Wenn sich die entsprechenden Prophezeiungen bis zum heutigen Tag bewahrheitet haben, können wir darauf vertrauen, dass auch die zukünftigen noch genauso exakt eintreffen werden!</a:t>
            </a:r>
          </a:p>
        </p:txBody>
      </p:sp>
      <p:pic>
        <p:nvPicPr>
          <p:cNvPr id="30" name="Imagen 29">
            <a:extLst>
              <a:ext uri="{FF2B5EF4-FFF2-40B4-BE49-F238E27FC236}">
                <a16:creationId xmlns:a16="http://schemas.microsoft.com/office/drawing/2014/main" id="{D9CFD908-270F-A9C7-3E2A-0257012AA40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254223" y="4417058"/>
            <a:ext cx="2905490" cy="2175850"/>
          </a:xfrm>
          <a:prstGeom prst="rect">
            <a:avLst/>
          </a:prstGeom>
          <a:effectLst>
            <a:outerShdw blurRad="76200" dir="18900000" sy="23000" kx="-1200000" algn="bl" rotWithShape="0">
              <a:prstClr val="black">
                <a:alpha val="20000"/>
              </a:prstClr>
            </a:outerShdw>
          </a:effectLst>
        </p:spPr>
      </p:pic>
      <p:sp>
        <p:nvSpPr>
          <p:cNvPr id="22" name="CuadroTexto 21">
            <a:extLst>
              <a:ext uri="{FF2B5EF4-FFF2-40B4-BE49-F238E27FC236}">
                <a16:creationId xmlns:a16="http://schemas.microsoft.com/office/drawing/2014/main" id="{8956362D-6E18-08B6-955B-6FC3FFDED5FB}"/>
              </a:ext>
            </a:extLst>
          </p:cNvPr>
          <p:cNvSpPr txBox="1"/>
          <p:nvPr/>
        </p:nvSpPr>
        <p:spPr>
          <a:xfrm>
            <a:off x="4704417" y="2556053"/>
            <a:ext cx="7494557" cy="1754326"/>
          </a:xfrm>
          <a:prstGeom prst="rect">
            <a:avLst/>
          </a:prstGeom>
          <a:noFill/>
        </p:spPr>
        <p:txBody>
          <a:bodyPr wrap="square">
            <a:spAutoFit/>
          </a:bodyPr>
          <a:lstStyle/>
          <a:p>
            <a:pPr>
              <a:spcBef>
                <a:spcPts val="600"/>
              </a:spcBef>
            </a:pPr>
            <a:r>
              <a:rPr lang="de-DE" b="1" dirty="0"/>
              <a:t>Die industrielle Revolution und die Theorien von Männern wie Darwin und Marx haben uns zu dem Glauben verleitet, dass sich die Menschheit verbessern könnte, bis sie sich zu einer perfekten Gesellschaft ohne GOTT entwickelt hätte. Was ist aus dem Frieden und der Sicherheit geworden, die man sich zu Beginn des 20. Jahr-hunderts erhoffte?</a:t>
            </a:r>
          </a:p>
        </p:txBody>
      </p:sp>
      <p:sp>
        <p:nvSpPr>
          <p:cNvPr id="29" name="CuadroTexto 28">
            <a:extLst>
              <a:ext uri="{FF2B5EF4-FFF2-40B4-BE49-F238E27FC236}">
                <a16:creationId xmlns:a16="http://schemas.microsoft.com/office/drawing/2014/main" id="{7413C75C-EF6F-E8E8-8623-AB64AC7EEF84}"/>
              </a:ext>
            </a:extLst>
          </p:cNvPr>
          <p:cNvSpPr txBox="1"/>
          <p:nvPr/>
        </p:nvSpPr>
        <p:spPr>
          <a:xfrm>
            <a:off x="4704417" y="1954535"/>
            <a:ext cx="7480602" cy="646331"/>
          </a:xfrm>
          <a:prstGeom prst="rect">
            <a:avLst/>
          </a:prstGeom>
          <a:noFill/>
        </p:spPr>
        <p:txBody>
          <a:bodyPr wrap="square">
            <a:spAutoFit/>
          </a:bodyPr>
          <a:lstStyle/>
          <a:p>
            <a:pPr>
              <a:spcBef>
                <a:spcPts val="600"/>
              </a:spcBef>
            </a:pPr>
            <a:r>
              <a:rPr lang="de-DE" b="1" dirty="0"/>
              <a:t>Die fortschreitende Entwertung von Metallen kündigte den fortschreitenden Niedergang der Menschheit an.</a:t>
            </a:r>
          </a:p>
        </p:txBody>
      </p:sp>
    </p:spTree>
    <p:extLst>
      <p:ext uri="{BB962C8B-B14F-4D97-AF65-F5344CB8AC3E}">
        <p14:creationId xmlns:p14="http://schemas.microsoft.com/office/powerpoint/2010/main" val="80699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500"/>
                            </p:stCondLst>
                            <p:childTnLst>
                              <p:par>
                                <p:cTn id="14" presetID="2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ppt_h/2"/>
                                          </p:val>
                                        </p:tav>
                                        <p:tav tm="100000">
                                          <p:val>
                                            <p:strVal val="#ppt_y"/>
                                          </p:val>
                                        </p:tav>
                                      </p:tavLst>
                                    </p:anim>
                                    <p:anim calcmode="lin" valueType="num">
                                      <p:cBhvr>
                                        <p:cTn id="30" dur="500" fill="hold"/>
                                        <p:tgtEl>
                                          <p:spTgt spid="21"/>
                                        </p:tgtEl>
                                        <p:attrNameLst>
                                          <p:attrName>ppt_w</p:attrName>
                                        </p:attrNameLst>
                                      </p:cBhvr>
                                      <p:tavLst>
                                        <p:tav tm="0">
                                          <p:val>
                                            <p:strVal val="#ppt_w"/>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 presetClass="entr" presetSubtype="3"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1000" fill="hold"/>
                                        <p:tgtEl>
                                          <p:spTgt spid="30"/>
                                        </p:tgtEl>
                                        <p:attrNameLst>
                                          <p:attrName>ppt_w</p:attrName>
                                        </p:attrNameLst>
                                      </p:cBhvr>
                                      <p:tavLst>
                                        <p:tav tm="0">
                                          <p:val>
                                            <p:fltVal val="0"/>
                                          </p:val>
                                        </p:tav>
                                        <p:tav tm="100000">
                                          <p:val>
                                            <p:strVal val="#ppt_w"/>
                                          </p:val>
                                        </p:tav>
                                      </p:tavLst>
                                    </p:anim>
                                    <p:anim calcmode="lin" valueType="num">
                                      <p:cBhvr>
                                        <p:cTn id="86" dur="1000" fill="hold"/>
                                        <p:tgtEl>
                                          <p:spTgt spid="30"/>
                                        </p:tgtEl>
                                        <p:attrNameLst>
                                          <p:attrName>ppt_h</p:attrName>
                                        </p:attrNameLst>
                                      </p:cBhvr>
                                      <p:tavLst>
                                        <p:tav tm="0">
                                          <p:val>
                                            <p:fltVal val="0"/>
                                          </p:val>
                                        </p:tav>
                                        <p:tav tm="100000">
                                          <p:val>
                                            <p:strVal val="#ppt_h"/>
                                          </p:val>
                                        </p:tav>
                                      </p:tavLst>
                                    </p:anim>
                                    <p:anim calcmode="lin" valueType="num">
                                      <p:cBhvr>
                                        <p:cTn id="87" dur="1000" fill="hold"/>
                                        <p:tgtEl>
                                          <p:spTgt spid="30"/>
                                        </p:tgtEl>
                                        <p:attrNameLst>
                                          <p:attrName>style.rotation</p:attrName>
                                        </p:attrNameLst>
                                      </p:cBhvr>
                                      <p:tavLst>
                                        <p:tav tm="0">
                                          <p:val>
                                            <p:fltVal val="90"/>
                                          </p:val>
                                        </p:tav>
                                        <p:tav tm="100000">
                                          <p:val>
                                            <p:fltVal val="0"/>
                                          </p:val>
                                        </p:tav>
                                      </p:tavLst>
                                    </p:anim>
                                    <p:animEffect transition="in" filter="fade">
                                      <p:cBhvr>
                                        <p:cTn id="88" dur="1000"/>
                                        <p:tgtEl>
                                          <p:spTgt spid="30"/>
                                        </p:tgtEl>
                                      </p:cBhvr>
                                    </p:animEffec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wipe(left)">
                                      <p:cBhvr>
                                        <p:cTn id="9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7" grpId="0"/>
      <p:bldP spid="4" grpId="0"/>
      <p:bldP spid="22"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68144A65-840C-609F-68F2-3DC478914173}"/>
              </a:ext>
            </a:extLst>
          </p:cNvPr>
          <p:cNvSpPr>
            <a:spLocks noGrp="1" noRot="1" noMove="1" noResize="1" noEditPoints="1" noAdjustHandles="1" noChangeArrowheads="1" noChangeShapeType="1"/>
          </p:cNvSpPr>
          <p:nvPr/>
        </p:nvSpPr>
        <p:spPr>
          <a:xfrm>
            <a:off x="0" y="0"/>
            <a:ext cx="12191998" cy="1297426"/>
          </a:xfrm>
          <a:prstGeom prst="rect">
            <a:avLst/>
          </a:prstGeom>
          <a:gradFill flip="none" rotWithShape="1">
            <a:gsLst>
              <a:gs pos="0">
                <a:srgbClr val="0EA665"/>
              </a:gs>
              <a:gs pos="48000">
                <a:srgbClr val="12D883"/>
              </a:gs>
              <a:gs pos="100000">
                <a:srgbClr val="71F3BA"/>
              </a:gs>
            </a:gsLst>
            <a:lin ang="162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5D1132-8620-EF56-AFDE-A89CE296B177}"/>
              </a:ext>
            </a:extLst>
          </p:cNvPr>
          <p:cNvSpPr txBox="1"/>
          <p:nvPr/>
        </p:nvSpPr>
        <p:spPr>
          <a:xfrm>
            <a:off x="0" y="0"/>
            <a:ext cx="12191999" cy="769441"/>
          </a:xfrm>
          <a:prstGeom prst="rect">
            <a:avLst/>
          </a:prstGeom>
          <a:noFill/>
        </p:spPr>
        <p:txBody>
          <a:bodyPr wrap="square">
            <a:spAutoFit/>
          </a:bodyPr>
          <a:lstStyle/>
          <a:p>
            <a:pPr algn="ctr"/>
            <a:r>
              <a:rPr lang="es-ES" sz="4400" b="1" spc="600" dirty="0" err="1">
                <a:ln w="10160">
                  <a:solidFill>
                    <a:srgbClr val="1442EC"/>
                  </a:solidFill>
                  <a:prstDash val="solid"/>
                </a:ln>
                <a:solidFill>
                  <a:srgbClr val="FFFFFF"/>
                </a:solidFill>
                <a:effectLst>
                  <a:outerShdw blurRad="38100" dist="22860" dir="5400000" algn="tl" rotWithShape="0">
                    <a:srgbClr val="1442EC"/>
                  </a:outerShdw>
                </a:effectLst>
              </a:rPr>
              <a:t>BESONDERE</a:t>
            </a:r>
            <a:r>
              <a:rPr lang="es-ES" sz="4400" b="1" spc="600" dirty="0">
                <a:ln w="10160">
                  <a:solidFill>
                    <a:srgbClr val="1442EC"/>
                  </a:solidFill>
                  <a:prstDash val="solid"/>
                </a:ln>
                <a:solidFill>
                  <a:srgbClr val="FFFFFF"/>
                </a:solidFill>
                <a:effectLst>
                  <a:outerShdw blurRad="38100" dist="22860" dir="5400000" algn="tl" rotWithShape="0">
                    <a:srgbClr val="1442EC"/>
                  </a:outerShdw>
                </a:effectLst>
              </a:rPr>
              <a:t> </a:t>
            </a:r>
            <a:r>
              <a:rPr lang="es-ES" sz="4400" b="1" spc="600" dirty="0" err="1">
                <a:ln w="10160">
                  <a:solidFill>
                    <a:srgbClr val="1442EC"/>
                  </a:solidFill>
                  <a:prstDash val="solid"/>
                </a:ln>
                <a:solidFill>
                  <a:srgbClr val="FFFFFF"/>
                </a:solidFill>
                <a:effectLst>
                  <a:outerShdw blurRad="38100" dist="22860" dir="5400000" algn="tl" rotWithShape="0">
                    <a:srgbClr val="1442EC"/>
                  </a:outerShdw>
                </a:effectLst>
              </a:rPr>
              <a:t>TIERE</a:t>
            </a:r>
            <a:endParaRPr lang="es-ES" sz="4400" b="1" spc="600" dirty="0">
              <a:ln w="10160">
                <a:solidFill>
                  <a:srgbClr val="1442EC"/>
                </a:solidFill>
                <a:prstDash val="solid"/>
              </a:ln>
              <a:solidFill>
                <a:srgbClr val="FFFFFF"/>
              </a:solidFill>
              <a:effectLst>
                <a:outerShdw blurRad="38100" dist="22860" dir="5400000" algn="tl" rotWithShape="0">
                  <a:srgbClr val="1442EC"/>
                </a:outerShdw>
              </a:effectLst>
            </a:endParaRPr>
          </a:p>
        </p:txBody>
      </p:sp>
      <p:grpSp>
        <p:nvGrpSpPr>
          <p:cNvPr id="9" name="Group 28">
            <a:extLst>
              <a:ext uri="{FF2B5EF4-FFF2-40B4-BE49-F238E27FC236}">
                <a16:creationId xmlns:a16="http://schemas.microsoft.com/office/drawing/2014/main" id="{AF9F4DAF-C981-4811-47E6-CC8A8D61653C}"/>
              </a:ext>
            </a:extLst>
          </p:cNvPr>
          <p:cNvGrpSpPr>
            <a:grpSpLocks/>
          </p:cNvGrpSpPr>
          <p:nvPr/>
        </p:nvGrpSpPr>
        <p:grpSpPr bwMode="auto">
          <a:xfrm>
            <a:off x="1908177" y="1525432"/>
            <a:ext cx="3159207" cy="677590"/>
            <a:chOff x="1292" y="845"/>
            <a:chExt cx="6191" cy="443"/>
          </a:xfrm>
        </p:grpSpPr>
        <p:sp>
          <p:nvSpPr>
            <p:cNvPr id="10" name="AutoShape 7">
              <a:extLst>
                <a:ext uri="{FF2B5EF4-FFF2-40B4-BE49-F238E27FC236}">
                  <a16:creationId xmlns:a16="http://schemas.microsoft.com/office/drawing/2014/main" id="{310C98D5-FC9D-6D0A-D815-028500786C41}"/>
                </a:ext>
              </a:extLst>
            </p:cNvPr>
            <p:cNvSpPr>
              <a:spLocks noChangeArrowheads="1"/>
            </p:cNvSpPr>
            <p:nvPr/>
          </p:nvSpPr>
          <p:spPr bwMode="auto">
            <a:xfrm>
              <a:off x="1292" y="93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1" name="Text Box 8">
              <a:extLst>
                <a:ext uri="{FF2B5EF4-FFF2-40B4-BE49-F238E27FC236}">
                  <a16:creationId xmlns:a16="http://schemas.microsoft.com/office/drawing/2014/main" id="{24804D7A-532B-81E8-4529-4BDC1EF0C581}"/>
                </a:ext>
              </a:extLst>
            </p:cNvPr>
            <p:cNvSpPr txBox="1">
              <a:spLocks noChangeArrowheads="1"/>
            </p:cNvSpPr>
            <p:nvPr/>
          </p:nvSpPr>
          <p:spPr bwMode="auto">
            <a:xfrm>
              <a:off x="2426" y="845"/>
              <a:ext cx="5057"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err="1">
                  <a:ln>
                    <a:noFill/>
                  </a:ln>
                  <a:solidFill>
                    <a:srgbClr val="000000"/>
                  </a:solidFill>
                  <a:effectLst/>
                  <a:uLnTx/>
                  <a:uFillTx/>
                  <a:latin typeface="Berlin Sans FB" pitchFamily="34" charset="0"/>
                </a:rPr>
                <a:t>Babylon</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(605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–539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12" name="Group 30">
            <a:extLst>
              <a:ext uri="{FF2B5EF4-FFF2-40B4-BE49-F238E27FC236}">
                <a16:creationId xmlns:a16="http://schemas.microsoft.com/office/drawing/2014/main" id="{831CAD40-2683-9FD7-C4BE-20247664E485}"/>
              </a:ext>
            </a:extLst>
          </p:cNvPr>
          <p:cNvGrpSpPr>
            <a:grpSpLocks/>
          </p:cNvGrpSpPr>
          <p:nvPr/>
        </p:nvGrpSpPr>
        <p:grpSpPr bwMode="auto">
          <a:xfrm>
            <a:off x="1889123" y="2611247"/>
            <a:ext cx="3063781" cy="677590"/>
            <a:chOff x="1292" y="1389"/>
            <a:chExt cx="6004" cy="443"/>
          </a:xfrm>
        </p:grpSpPr>
        <p:sp>
          <p:nvSpPr>
            <p:cNvPr id="13" name="AutoShape 12">
              <a:extLst>
                <a:ext uri="{FF2B5EF4-FFF2-40B4-BE49-F238E27FC236}">
                  <a16:creationId xmlns:a16="http://schemas.microsoft.com/office/drawing/2014/main" id="{6A054360-A3FE-5A9D-1E72-5223C0840C98}"/>
                </a:ext>
              </a:extLst>
            </p:cNvPr>
            <p:cNvSpPr>
              <a:spLocks noChangeArrowheads="1"/>
            </p:cNvSpPr>
            <p:nvPr/>
          </p:nvSpPr>
          <p:spPr bwMode="auto">
            <a:xfrm>
              <a:off x="1292" y="1479"/>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4" name="Text Box 13">
              <a:extLst>
                <a:ext uri="{FF2B5EF4-FFF2-40B4-BE49-F238E27FC236}">
                  <a16:creationId xmlns:a16="http://schemas.microsoft.com/office/drawing/2014/main" id="{4AE8D53F-F8E0-3D2E-C9DE-183900362900}"/>
                </a:ext>
              </a:extLst>
            </p:cNvPr>
            <p:cNvSpPr txBox="1">
              <a:spLocks noChangeArrowheads="1"/>
            </p:cNvSpPr>
            <p:nvPr/>
          </p:nvSpPr>
          <p:spPr bwMode="auto">
            <a:xfrm>
              <a:off x="2426" y="1389"/>
              <a:ext cx="4870"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Medo-</a:t>
              </a:r>
              <a:r>
                <a:rPr kumimoji="0" lang="es-ES" sz="2000" b="0" i="0" u="none" strike="noStrike" kern="0" cap="none" spc="0" normalizeH="0" baseline="0" noProof="0" dirty="0" err="1">
                  <a:ln>
                    <a:noFill/>
                  </a:ln>
                  <a:solidFill>
                    <a:srgbClr val="000000"/>
                  </a:solidFill>
                  <a:effectLst/>
                  <a:uLnTx/>
                  <a:uFillTx/>
                  <a:latin typeface="Berlin Sans FB" pitchFamily="34" charset="0"/>
                </a:rPr>
                <a:t>Persien</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(539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–331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15" name="Group 32">
            <a:extLst>
              <a:ext uri="{FF2B5EF4-FFF2-40B4-BE49-F238E27FC236}">
                <a16:creationId xmlns:a16="http://schemas.microsoft.com/office/drawing/2014/main" id="{7355E75B-95DE-CEB1-9AAE-2F6956806DBF}"/>
              </a:ext>
            </a:extLst>
          </p:cNvPr>
          <p:cNvGrpSpPr>
            <a:grpSpLocks/>
          </p:cNvGrpSpPr>
          <p:nvPr/>
        </p:nvGrpSpPr>
        <p:grpSpPr bwMode="auto">
          <a:xfrm>
            <a:off x="1889123" y="3755488"/>
            <a:ext cx="3063783" cy="985029"/>
            <a:chOff x="1292" y="2205"/>
            <a:chExt cx="6004" cy="644"/>
          </a:xfrm>
        </p:grpSpPr>
        <p:sp>
          <p:nvSpPr>
            <p:cNvPr id="16" name="AutoShape 16">
              <a:extLst>
                <a:ext uri="{FF2B5EF4-FFF2-40B4-BE49-F238E27FC236}">
                  <a16:creationId xmlns:a16="http://schemas.microsoft.com/office/drawing/2014/main" id="{C24A0ADD-B032-1618-ED6F-9E5BB0C02F46}"/>
                </a:ext>
              </a:extLst>
            </p:cNvPr>
            <p:cNvSpPr>
              <a:spLocks noChangeArrowheads="1"/>
            </p:cNvSpPr>
            <p:nvPr/>
          </p:nvSpPr>
          <p:spPr bwMode="auto">
            <a:xfrm>
              <a:off x="1292" y="229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7" name="Text Box 17">
              <a:extLst>
                <a:ext uri="{FF2B5EF4-FFF2-40B4-BE49-F238E27FC236}">
                  <a16:creationId xmlns:a16="http://schemas.microsoft.com/office/drawing/2014/main" id="{E8421EE9-965E-D3D2-DCA0-B0326B443B41}"/>
                </a:ext>
              </a:extLst>
            </p:cNvPr>
            <p:cNvSpPr txBox="1">
              <a:spLocks noChangeArrowheads="1"/>
            </p:cNvSpPr>
            <p:nvPr/>
          </p:nvSpPr>
          <p:spPr bwMode="auto">
            <a:xfrm>
              <a:off x="2426" y="2205"/>
              <a:ext cx="4870" cy="644"/>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err="1">
                  <a:ln>
                    <a:noFill/>
                  </a:ln>
                  <a:solidFill>
                    <a:srgbClr val="000000"/>
                  </a:solidFill>
                  <a:effectLst/>
                  <a:uLnTx/>
                  <a:uFillTx/>
                  <a:latin typeface="Berlin Sans FB" pitchFamily="34" charset="0"/>
                </a:rPr>
                <a:t>Griechenland</a:t>
              </a:r>
              <a:r>
                <a:rPr kumimoji="0" lang="es-ES" sz="2000" b="0" i="0" u="none" strike="noStrike" kern="0" cap="none" spc="0" normalizeH="0" baseline="0" noProof="0" dirty="0">
                  <a:ln>
                    <a:noFill/>
                  </a:ln>
                  <a:solidFill>
                    <a:srgbClr val="000000"/>
                  </a:solidFill>
                  <a:effectLst/>
                  <a:uLnTx/>
                  <a:uFillTx/>
                  <a:latin typeface="Berlin Sans FB" pitchFamily="34" charset="0"/>
                </a:rPr>
                <a:t> [</a:t>
              </a:r>
              <a:r>
                <a:rPr kumimoji="0" lang="es-ES" sz="2000" b="0" i="0" u="none" strike="noStrike" kern="0" cap="none" spc="0" normalizeH="0" baseline="0" noProof="0" dirty="0" err="1">
                  <a:ln>
                    <a:noFill/>
                  </a:ln>
                  <a:solidFill>
                    <a:srgbClr val="000000"/>
                  </a:solidFill>
                  <a:effectLst/>
                  <a:uLnTx/>
                  <a:uFillTx/>
                  <a:latin typeface="Berlin Sans FB" pitchFamily="34" charset="0"/>
                </a:rPr>
                <a:t>Mazedonien</a:t>
              </a:r>
              <a:r>
                <a:rPr kumimoji="0" lang="es-ES" sz="2000" b="0" i="0" u="none" strike="noStrike" kern="0" cap="none" spc="0" normalizeH="0" baseline="0" noProof="0" dirty="0">
                  <a:ln>
                    <a:noFill/>
                  </a:ln>
                  <a:solidFill>
                    <a:srgbClr val="000000"/>
                  </a:solidFill>
                  <a:effectLst/>
                  <a:uLnTx/>
                  <a:uFillTx/>
                  <a:latin typeface="Berlin Sans FB" pitchFamily="34" charset="0"/>
                </a:rPr>
                <a:t>]</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(331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 –168 v.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grpSp>
        <p:nvGrpSpPr>
          <p:cNvPr id="18" name="Group 34">
            <a:extLst>
              <a:ext uri="{FF2B5EF4-FFF2-40B4-BE49-F238E27FC236}">
                <a16:creationId xmlns:a16="http://schemas.microsoft.com/office/drawing/2014/main" id="{9F4BEC20-DFD9-6948-5E06-6EC0D5E48472}"/>
              </a:ext>
            </a:extLst>
          </p:cNvPr>
          <p:cNvGrpSpPr>
            <a:grpSpLocks/>
          </p:cNvGrpSpPr>
          <p:nvPr/>
        </p:nvGrpSpPr>
        <p:grpSpPr bwMode="auto">
          <a:xfrm>
            <a:off x="1889123" y="5173931"/>
            <a:ext cx="2983664" cy="677590"/>
            <a:chOff x="1292" y="2840"/>
            <a:chExt cx="5847" cy="443"/>
          </a:xfrm>
        </p:grpSpPr>
        <p:sp>
          <p:nvSpPr>
            <p:cNvPr id="19" name="AutoShape 20">
              <a:extLst>
                <a:ext uri="{FF2B5EF4-FFF2-40B4-BE49-F238E27FC236}">
                  <a16:creationId xmlns:a16="http://schemas.microsoft.com/office/drawing/2014/main" id="{DBD9DAF2-A780-5C45-23AE-DA76EFB493FF}"/>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20" name="Text Box 21">
              <a:extLst>
                <a:ext uri="{FF2B5EF4-FFF2-40B4-BE49-F238E27FC236}">
                  <a16:creationId xmlns:a16="http://schemas.microsoft.com/office/drawing/2014/main" id="{33A63DBA-CDB0-7F62-0329-38F0A9B6AD35}"/>
                </a:ext>
              </a:extLst>
            </p:cNvPr>
            <p:cNvSpPr txBox="1">
              <a:spLocks noChangeArrowheads="1"/>
            </p:cNvSpPr>
            <p:nvPr/>
          </p:nvSpPr>
          <p:spPr bwMode="auto">
            <a:xfrm>
              <a:off x="2426" y="2840"/>
              <a:ext cx="4713"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err="1">
                  <a:ln>
                    <a:noFill/>
                  </a:ln>
                  <a:solidFill>
                    <a:srgbClr val="000000"/>
                  </a:solidFill>
                  <a:effectLst/>
                  <a:uLnTx/>
                  <a:uFillTx/>
                  <a:latin typeface="Berlin Sans FB" pitchFamily="34" charset="0"/>
                </a:rPr>
                <a:t>Heidnisches</a:t>
              </a:r>
              <a:r>
                <a:rPr kumimoji="0" lang="es-ES" sz="2000" b="0" i="0" u="none" strike="noStrike" kern="0" cap="none" spc="0" normalizeH="0" baseline="0" noProof="0" dirty="0">
                  <a:ln>
                    <a:noFill/>
                  </a:ln>
                  <a:solidFill>
                    <a:srgbClr val="000000"/>
                  </a:solidFill>
                  <a:effectLst/>
                  <a:uLnTx/>
                  <a:uFillTx/>
                  <a:latin typeface="Berlin Sans FB" pitchFamily="34" charset="0"/>
                </a:rPr>
                <a:t> Rom</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(168 v. Chr.-476 n.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endParaRPr kumimoji="0" lang="es-ES" sz="2000" b="0" i="0" u="none" strike="noStrike" kern="0" cap="none" spc="0" normalizeH="0" baseline="0" noProof="0" dirty="0">
                <a:ln>
                  <a:noFill/>
                </a:ln>
                <a:solidFill>
                  <a:srgbClr val="000000"/>
                </a:solidFill>
                <a:effectLst/>
                <a:uLnTx/>
                <a:uFillTx/>
                <a:latin typeface="Berlin Sans FB" pitchFamily="34" charset="0"/>
              </a:endParaRPr>
            </a:p>
          </p:txBody>
        </p:sp>
      </p:grpSp>
      <p:sp>
        <p:nvSpPr>
          <p:cNvPr id="25" name="CuadroTexto 24">
            <a:extLst>
              <a:ext uri="{FF2B5EF4-FFF2-40B4-BE49-F238E27FC236}">
                <a16:creationId xmlns:a16="http://schemas.microsoft.com/office/drawing/2014/main" id="{8F012719-8A0B-E061-A5A3-C61CDA272E6F}"/>
              </a:ext>
            </a:extLst>
          </p:cNvPr>
          <p:cNvSpPr txBox="1"/>
          <p:nvPr/>
        </p:nvSpPr>
        <p:spPr>
          <a:xfrm>
            <a:off x="1" y="620432"/>
            <a:ext cx="12191998" cy="646331"/>
          </a:xfrm>
          <a:prstGeom prst="rect">
            <a:avLst/>
          </a:prstGeom>
          <a:noFill/>
        </p:spPr>
        <p:txBody>
          <a:bodyPr wrap="square">
            <a:spAutoFit/>
          </a:bodyPr>
          <a:lstStyle/>
          <a:p>
            <a:pPr algn="ctr"/>
            <a:r>
              <a:rPr lang="de-DE"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„Ich, Daniel, sah ein Gesicht in der Nacht und siehe, die vier Winde unter dem Himmel wühlten das große Meer auf. Und vier große Tiere stiegen herauf aus dem Meer, ein jedes anders als das andere“</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(Daniel 7:2-3)</a:t>
            </a:r>
            <a:endPar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6" name="CuadroTexto 25">
            <a:extLst>
              <a:ext uri="{FF2B5EF4-FFF2-40B4-BE49-F238E27FC236}">
                <a16:creationId xmlns:a16="http://schemas.microsoft.com/office/drawing/2014/main" id="{011770AF-7B81-A07C-AF29-C470F25285AB}"/>
              </a:ext>
            </a:extLst>
          </p:cNvPr>
          <p:cNvSpPr txBox="1"/>
          <p:nvPr/>
        </p:nvSpPr>
        <p:spPr>
          <a:xfrm>
            <a:off x="4895746" y="1297426"/>
            <a:ext cx="7242278" cy="646331"/>
          </a:xfrm>
          <a:prstGeom prst="rect">
            <a:avLst/>
          </a:prstGeom>
          <a:noFill/>
        </p:spPr>
        <p:txBody>
          <a:bodyPr wrap="square" rtlCol="0">
            <a:spAutoFit/>
          </a:bodyPr>
          <a:lstStyle/>
          <a:p>
            <a:pPr>
              <a:spcBef>
                <a:spcPts val="600"/>
              </a:spcBef>
            </a:pPr>
            <a:r>
              <a:rPr lang="de-DE" b="1" dirty="0"/>
              <a:t>Gründe für Wiederholung der Abfolge der Weltreiche </a:t>
            </a:r>
            <a:br>
              <a:rPr lang="de-DE" b="1" dirty="0"/>
            </a:br>
            <a:r>
              <a:rPr lang="de-DE" b="1" dirty="0"/>
              <a:t>in einer weiteren Vision (Dan. 7:2-3, 16-18):</a:t>
            </a:r>
          </a:p>
        </p:txBody>
      </p:sp>
      <p:grpSp>
        <p:nvGrpSpPr>
          <p:cNvPr id="27" name="Group 34">
            <a:extLst>
              <a:ext uri="{FF2B5EF4-FFF2-40B4-BE49-F238E27FC236}">
                <a16:creationId xmlns:a16="http://schemas.microsoft.com/office/drawing/2014/main" id="{54A09BBF-3CE4-5192-F814-7DC63810C983}"/>
              </a:ext>
            </a:extLst>
          </p:cNvPr>
          <p:cNvGrpSpPr>
            <a:grpSpLocks/>
          </p:cNvGrpSpPr>
          <p:nvPr/>
        </p:nvGrpSpPr>
        <p:grpSpPr bwMode="auto">
          <a:xfrm>
            <a:off x="1889123" y="6101014"/>
            <a:ext cx="2892322" cy="677590"/>
            <a:chOff x="1292" y="2840"/>
            <a:chExt cx="5668" cy="443"/>
          </a:xfrm>
        </p:grpSpPr>
        <p:sp>
          <p:nvSpPr>
            <p:cNvPr id="28" name="AutoShape 20">
              <a:extLst>
                <a:ext uri="{FF2B5EF4-FFF2-40B4-BE49-F238E27FC236}">
                  <a16:creationId xmlns:a16="http://schemas.microsoft.com/office/drawing/2014/main" id="{6710CEDC-C097-BF27-0BD2-6893C50FDFFA}"/>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dirty="0">
                <a:ln>
                  <a:noFill/>
                </a:ln>
                <a:solidFill>
                  <a:srgbClr val="000000"/>
                </a:solidFill>
                <a:effectLst/>
                <a:uLnTx/>
                <a:uFillTx/>
                <a:latin typeface="Times New Roman" pitchFamily="18" charset="0"/>
              </a:endParaRPr>
            </a:p>
          </p:txBody>
        </p:sp>
        <p:sp>
          <p:nvSpPr>
            <p:cNvPr id="29" name="Text Box 21">
              <a:extLst>
                <a:ext uri="{FF2B5EF4-FFF2-40B4-BE49-F238E27FC236}">
                  <a16:creationId xmlns:a16="http://schemas.microsoft.com/office/drawing/2014/main" id="{868DD5D6-A87D-302A-4956-917BD78E80A0}"/>
                </a:ext>
              </a:extLst>
            </p:cNvPr>
            <p:cNvSpPr txBox="1">
              <a:spLocks noChangeArrowheads="1"/>
            </p:cNvSpPr>
            <p:nvPr/>
          </p:nvSpPr>
          <p:spPr bwMode="auto">
            <a:xfrm>
              <a:off x="2426" y="2840"/>
              <a:ext cx="4534" cy="44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err="1">
                  <a:ln>
                    <a:noFill/>
                  </a:ln>
                  <a:solidFill>
                    <a:srgbClr val="000000"/>
                  </a:solidFill>
                  <a:effectLst/>
                  <a:uLnTx/>
                  <a:uFillTx/>
                  <a:latin typeface="Berlin Sans FB" pitchFamily="34" charset="0"/>
                </a:rPr>
                <a:t>Päpstliches</a:t>
              </a:r>
              <a:r>
                <a:rPr kumimoji="0" lang="es-ES" sz="2000" b="0" i="0" u="none" strike="noStrike" kern="0" cap="none" spc="0" normalizeH="0" baseline="0" noProof="0" dirty="0">
                  <a:ln>
                    <a:noFill/>
                  </a:ln>
                  <a:solidFill>
                    <a:srgbClr val="000000"/>
                  </a:solidFill>
                  <a:effectLst/>
                  <a:uLnTx/>
                  <a:uFillTx/>
                  <a:latin typeface="Berlin Sans FB" pitchFamily="34" charset="0"/>
                </a:rPr>
                <a:t> Rom</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b="0" i="0" u="none" strike="noStrike" kern="0" cap="none" spc="0" normalizeH="0" baseline="0" noProof="0" dirty="0">
                  <a:ln>
                    <a:noFill/>
                  </a:ln>
                  <a:solidFill>
                    <a:srgbClr val="000000"/>
                  </a:solidFill>
                  <a:effectLst/>
                  <a:uLnTx/>
                  <a:uFillTx/>
                  <a:latin typeface="Berlin Sans FB" pitchFamily="34" charset="0"/>
                </a:rPr>
                <a:t>(476 n. </a:t>
              </a:r>
              <a:r>
                <a:rPr kumimoji="0" lang="es-ES" b="0" i="0" u="none" strike="noStrike" kern="0" cap="none" spc="0" normalizeH="0" baseline="0" noProof="0" dirty="0" err="1">
                  <a:ln>
                    <a:noFill/>
                  </a:ln>
                  <a:solidFill>
                    <a:srgbClr val="000000"/>
                  </a:solidFill>
                  <a:effectLst/>
                  <a:uLnTx/>
                  <a:uFillTx/>
                  <a:latin typeface="Berlin Sans FB" pitchFamily="34" charset="0"/>
                </a:rPr>
                <a:t>Chr</a:t>
              </a:r>
              <a:r>
                <a:rPr kumimoji="0" lang="es-ES" b="0" i="0" u="none" strike="noStrike" kern="0" cap="none" spc="0" normalizeH="0" baseline="0" noProof="0" dirty="0">
                  <a:ln>
                    <a:noFill/>
                  </a:ln>
                  <a:solidFill>
                    <a:srgbClr val="000000"/>
                  </a:solidFill>
                  <a:effectLst/>
                  <a:uLnTx/>
                  <a:uFillTx/>
                  <a:latin typeface="Berlin Sans FB" pitchFamily="34" charset="0"/>
                </a:rPr>
                <a:t>.-???)</a:t>
              </a:r>
            </a:p>
          </p:txBody>
        </p:sp>
      </p:grpSp>
      <p:grpSp>
        <p:nvGrpSpPr>
          <p:cNvPr id="37" name="Grupo 36">
            <a:extLst>
              <a:ext uri="{FF2B5EF4-FFF2-40B4-BE49-F238E27FC236}">
                <a16:creationId xmlns:a16="http://schemas.microsoft.com/office/drawing/2014/main" id="{49182541-C2E7-8116-5A93-F14F1FAA8791}"/>
              </a:ext>
            </a:extLst>
          </p:cNvPr>
          <p:cNvGrpSpPr/>
          <p:nvPr/>
        </p:nvGrpSpPr>
        <p:grpSpPr>
          <a:xfrm>
            <a:off x="53974" y="1481138"/>
            <a:ext cx="1866900" cy="5363963"/>
            <a:chOff x="53974" y="1481138"/>
            <a:chExt cx="1866900" cy="5363963"/>
          </a:xfrm>
        </p:grpSpPr>
        <p:pic>
          <p:nvPicPr>
            <p:cNvPr id="5" name="Picture 29" descr="Bestia">
              <a:extLst>
                <a:ext uri="{FF2B5EF4-FFF2-40B4-BE49-F238E27FC236}">
                  <a16:creationId xmlns:a16="http://schemas.microsoft.com/office/drawing/2014/main" id="{5202D814-80AC-EC04-9589-876FB05A818C}"/>
                </a:ext>
              </a:extLst>
            </p:cNvPr>
            <p:cNvPicPr>
              <a:picLocks noChangeAspect="1" noChangeArrowheads="1"/>
            </p:cNvPicPr>
            <p:nvPr/>
          </p:nvPicPr>
          <p:blipFill>
            <a:blip r:embed="rId3" cstate="print"/>
            <a:srcRect/>
            <a:stretch>
              <a:fillRect/>
            </a:stretch>
          </p:blipFill>
          <p:spPr bwMode="auto">
            <a:xfrm>
              <a:off x="53974" y="3995738"/>
              <a:ext cx="1866900" cy="1897063"/>
            </a:xfrm>
            <a:prstGeom prst="rect">
              <a:avLst/>
            </a:prstGeom>
            <a:noFill/>
          </p:spPr>
        </p:pic>
        <p:pic>
          <p:nvPicPr>
            <p:cNvPr id="6" name="Picture 26" descr="León">
              <a:extLst>
                <a:ext uri="{FF2B5EF4-FFF2-40B4-BE49-F238E27FC236}">
                  <a16:creationId xmlns:a16="http://schemas.microsoft.com/office/drawing/2014/main" id="{89D63552-8577-6654-0869-C662B24B71E1}"/>
                </a:ext>
              </a:extLst>
            </p:cNvPr>
            <p:cNvPicPr>
              <a:picLocks noChangeAspect="1" noChangeArrowheads="1"/>
            </p:cNvPicPr>
            <p:nvPr/>
          </p:nvPicPr>
          <p:blipFill>
            <a:blip r:embed="rId4" cstate="print"/>
            <a:srcRect/>
            <a:stretch>
              <a:fillRect/>
            </a:stretch>
          </p:blipFill>
          <p:spPr bwMode="auto">
            <a:xfrm>
              <a:off x="768349" y="1481138"/>
              <a:ext cx="1152525" cy="857250"/>
            </a:xfrm>
            <a:prstGeom prst="rect">
              <a:avLst/>
            </a:prstGeom>
            <a:noFill/>
          </p:spPr>
        </p:pic>
        <p:pic>
          <p:nvPicPr>
            <p:cNvPr id="7" name="Picture 28" descr="Leopardo">
              <a:extLst>
                <a:ext uri="{FF2B5EF4-FFF2-40B4-BE49-F238E27FC236}">
                  <a16:creationId xmlns:a16="http://schemas.microsoft.com/office/drawing/2014/main" id="{BD8F2914-C97F-B4A9-5B9F-075DD6059FC0}"/>
                </a:ext>
              </a:extLst>
            </p:cNvPr>
            <p:cNvPicPr>
              <a:picLocks noChangeAspect="1" noChangeArrowheads="1"/>
            </p:cNvPicPr>
            <p:nvPr/>
          </p:nvPicPr>
          <p:blipFill>
            <a:blip r:embed="rId5" cstate="print"/>
            <a:srcRect/>
            <a:stretch>
              <a:fillRect/>
            </a:stretch>
          </p:blipFill>
          <p:spPr bwMode="auto">
            <a:xfrm>
              <a:off x="100012" y="2144713"/>
              <a:ext cx="1346200" cy="2438400"/>
            </a:xfrm>
            <a:prstGeom prst="rect">
              <a:avLst/>
            </a:prstGeom>
            <a:noFill/>
          </p:spPr>
        </p:pic>
        <p:pic>
          <p:nvPicPr>
            <p:cNvPr id="8" name="Picture 27" descr="Oso">
              <a:extLst>
                <a:ext uri="{FF2B5EF4-FFF2-40B4-BE49-F238E27FC236}">
                  <a16:creationId xmlns:a16="http://schemas.microsoft.com/office/drawing/2014/main" id="{1953102C-1F96-3EB8-D008-ABD4FC5CC980}"/>
                </a:ext>
              </a:extLst>
            </p:cNvPr>
            <p:cNvPicPr>
              <a:picLocks noChangeAspect="1" noChangeArrowheads="1"/>
            </p:cNvPicPr>
            <p:nvPr/>
          </p:nvPicPr>
          <p:blipFill>
            <a:blip r:embed="rId6" cstate="print"/>
            <a:srcRect/>
            <a:stretch>
              <a:fillRect/>
            </a:stretch>
          </p:blipFill>
          <p:spPr bwMode="auto">
            <a:xfrm>
              <a:off x="696912" y="2417763"/>
              <a:ext cx="1152525" cy="828675"/>
            </a:xfrm>
            <a:prstGeom prst="rect">
              <a:avLst/>
            </a:prstGeom>
            <a:noFill/>
          </p:spPr>
        </p:pic>
        <p:pic>
          <p:nvPicPr>
            <p:cNvPr id="36" name="Imagen 35" descr="Imagen que contiene reptil, persona, oscuro, viendo&#10;&#10;El contenido generado por IA puede ser incorrecto.">
              <a:extLst>
                <a:ext uri="{FF2B5EF4-FFF2-40B4-BE49-F238E27FC236}">
                  <a16:creationId xmlns:a16="http://schemas.microsoft.com/office/drawing/2014/main" id="{59879CBE-8CB4-F861-B85B-98B8CE4528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1451" y="5574689"/>
              <a:ext cx="1468728" cy="1270412"/>
            </a:xfrm>
            <a:prstGeom prst="rect">
              <a:avLst/>
            </a:prstGeom>
          </p:spPr>
        </p:pic>
      </p:grpSp>
      <p:pic>
        <p:nvPicPr>
          <p:cNvPr id="4" name="Imagen 3" descr="Un dibujo de una persona&#10;&#10;El contenido generado por IA puede ser incorrecto.">
            <a:extLst>
              <a:ext uri="{FF2B5EF4-FFF2-40B4-BE49-F238E27FC236}">
                <a16:creationId xmlns:a16="http://schemas.microsoft.com/office/drawing/2014/main" id="{8DF4E12A-D257-855E-40DE-71EF874B7DD6}"/>
              </a:ext>
            </a:extLst>
          </p:cNvPr>
          <p:cNvPicPr>
            <a:picLocks noChangeAspect="1"/>
          </p:cNvPicPr>
          <p:nvPr/>
        </p:nvPicPr>
        <p:blipFill rotWithShape="1">
          <a:blip r:embed="rId8">
            <a:extLst>
              <a:ext uri="{28A0092B-C50C-407E-A947-70E740481C1C}">
                <a14:useLocalDpi xmlns:a14="http://schemas.microsoft.com/office/drawing/2010/main"/>
              </a:ext>
            </a:extLst>
          </a:blip>
          <a:srcRect l="6230" r="7451"/>
          <a:stretch/>
        </p:blipFill>
        <p:spPr>
          <a:xfrm rot="21076212">
            <a:off x="8278838" y="4365726"/>
            <a:ext cx="3526650" cy="2270505"/>
          </a:xfrm>
          <a:prstGeom prst="rect">
            <a:avLst/>
          </a:prstGeom>
          <a:solidFill>
            <a:srgbClr val="FFFFFF">
              <a:shade val="85000"/>
            </a:srgbClr>
          </a:solidFill>
          <a:ln w="101600" cap="sq">
            <a:solidFill>
              <a:schemeClr val="accent4">
                <a:lumMod val="40000"/>
                <a:lumOff val="6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2" name="CuadroTexto 21">
            <a:extLst>
              <a:ext uri="{FF2B5EF4-FFF2-40B4-BE49-F238E27FC236}">
                <a16:creationId xmlns:a16="http://schemas.microsoft.com/office/drawing/2014/main" id="{4DCE21B8-D066-6C7A-3612-B5F53C12623C}"/>
              </a:ext>
            </a:extLst>
          </p:cNvPr>
          <p:cNvSpPr txBox="1"/>
          <p:nvPr/>
        </p:nvSpPr>
        <p:spPr>
          <a:xfrm>
            <a:off x="4894355" y="3827086"/>
            <a:ext cx="3601946" cy="1477328"/>
          </a:xfrm>
          <a:prstGeom prst="rect">
            <a:avLst/>
          </a:prstGeom>
          <a:noFill/>
        </p:spPr>
        <p:txBody>
          <a:bodyPr wrap="square">
            <a:spAutoFit/>
          </a:bodyPr>
          <a:lstStyle/>
          <a:p>
            <a:pPr>
              <a:spcBef>
                <a:spcPts val="600"/>
              </a:spcBef>
            </a:pPr>
            <a:r>
              <a:rPr lang="de-DE" b="1" dirty="0"/>
              <a:t>Israel ist nicht in den Konflikt verwickelt; es ist lediglich ein Opfer; ein Gebiet, das von einem Reich zum anderen übergeht, </a:t>
            </a:r>
            <a:br>
              <a:rPr lang="de-DE" b="1" dirty="0"/>
            </a:br>
            <a:r>
              <a:rPr lang="de-DE" b="1" dirty="0"/>
              <a:t>ohne Autonomie.</a:t>
            </a:r>
          </a:p>
        </p:txBody>
      </p:sp>
      <p:sp>
        <p:nvSpPr>
          <p:cNvPr id="21" name="CuadroTexto 20">
            <a:extLst>
              <a:ext uri="{FF2B5EF4-FFF2-40B4-BE49-F238E27FC236}">
                <a16:creationId xmlns:a16="http://schemas.microsoft.com/office/drawing/2014/main" id="{7F713A78-47B8-6A1A-8494-66351D09DEC0}"/>
              </a:ext>
            </a:extLst>
          </p:cNvPr>
          <p:cNvSpPr txBox="1"/>
          <p:nvPr/>
        </p:nvSpPr>
        <p:spPr>
          <a:xfrm>
            <a:off x="4872787" y="3223792"/>
            <a:ext cx="7296253" cy="646331"/>
          </a:xfrm>
          <a:prstGeom prst="rect">
            <a:avLst/>
          </a:prstGeom>
          <a:noFill/>
        </p:spPr>
        <p:txBody>
          <a:bodyPr wrap="square">
            <a:spAutoFit/>
          </a:bodyPr>
          <a:lstStyle/>
          <a:p>
            <a:pPr>
              <a:spcBef>
                <a:spcPts val="600"/>
              </a:spcBef>
            </a:pPr>
            <a:r>
              <a:rPr lang="de-DE" b="1" dirty="0"/>
              <a:t>Diese Völker würden nicht friedlich entstehen, sondern als Ergebnis von Kriegen (siehe Jes 17,12).</a:t>
            </a:r>
          </a:p>
        </p:txBody>
      </p:sp>
      <p:sp>
        <p:nvSpPr>
          <p:cNvPr id="30" name="CuadroTexto 29">
            <a:extLst>
              <a:ext uri="{FF2B5EF4-FFF2-40B4-BE49-F238E27FC236}">
                <a16:creationId xmlns:a16="http://schemas.microsoft.com/office/drawing/2014/main" id="{B0C64836-737E-0B4E-EFD4-2976AF85ADE9}"/>
              </a:ext>
            </a:extLst>
          </p:cNvPr>
          <p:cNvSpPr txBox="1"/>
          <p:nvPr/>
        </p:nvSpPr>
        <p:spPr>
          <a:xfrm>
            <a:off x="4895746" y="1969115"/>
            <a:ext cx="7296254" cy="1200329"/>
          </a:xfrm>
          <a:prstGeom prst="rect">
            <a:avLst/>
          </a:prstGeom>
          <a:noFill/>
        </p:spPr>
        <p:txBody>
          <a:bodyPr wrap="square">
            <a:spAutoFit/>
          </a:bodyPr>
          <a:lstStyle/>
          <a:p>
            <a:pPr>
              <a:spcBef>
                <a:spcPts val="600"/>
              </a:spcBef>
            </a:pPr>
            <a:r>
              <a:rPr lang="de-DE" b="1" dirty="0"/>
              <a:t>1. Zur Verdeutlichung der zuverlässigen Erfüllung (1. Mo 41,32).</a:t>
            </a:r>
            <a:br>
              <a:rPr lang="de-DE" b="1" dirty="0"/>
            </a:br>
            <a:r>
              <a:rPr lang="de-DE" b="1" dirty="0"/>
              <a:t>2. Um die Beziehung des Volkes Gottes zur Geschichte der Völker aufzuzeigen, (diese Vision wurde einem hebräischen Propheten, keinem heidnischen König, wie in Dan. 2 gegeben.)</a:t>
            </a:r>
          </a:p>
        </p:txBody>
      </p:sp>
      <p:sp>
        <p:nvSpPr>
          <p:cNvPr id="32" name="CuadroTexto 31">
            <a:extLst>
              <a:ext uri="{FF2B5EF4-FFF2-40B4-BE49-F238E27FC236}">
                <a16:creationId xmlns:a16="http://schemas.microsoft.com/office/drawing/2014/main" id="{53FE6904-8722-28A5-3A79-BD102DF3165C}"/>
              </a:ext>
            </a:extLst>
          </p:cNvPr>
          <p:cNvSpPr txBox="1"/>
          <p:nvPr/>
        </p:nvSpPr>
        <p:spPr>
          <a:xfrm>
            <a:off x="4898359" y="5471608"/>
            <a:ext cx="3449537" cy="1200329"/>
          </a:xfrm>
          <a:prstGeom prst="rect">
            <a:avLst/>
          </a:prstGeom>
          <a:noFill/>
        </p:spPr>
        <p:txBody>
          <a:bodyPr wrap="square">
            <a:spAutoFit/>
          </a:bodyPr>
          <a:lstStyle/>
          <a:p>
            <a:pPr>
              <a:spcBef>
                <a:spcPts val="600"/>
              </a:spcBef>
            </a:pPr>
            <a:r>
              <a:rPr lang="de-DE" b="1" dirty="0"/>
              <a:t>Wie weit entfernt </a:t>
            </a:r>
            <a:br>
              <a:rPr lang="de-DE" b="1" dirty="0"/>
            </a:br>
            <a:r>
              <a:rPr lang="de-DE" b="1" dirty="0"/>
              <a:t>von dem Ideal, </a:t>
            </a:r>
            <a:br>
              <a:rPr lang="de-DE" b="1" dirty="0"/>
            </a:br>
            <a:r>
              <a:rPr lang="de-DE" b="1" dirty="0"/>
              <a:t>das GOTT für sie einst  vorgesehen hatte! (Jer. 29:11).</a:t>
            </a:r>
          </a:p>
        </p:txBody>
      </p:sp>
    </p:spTree>
    <p:extLst>
      <p:ext uri="{BB962C8B-B14F-4D97-AF65-F5344CB8AC3E}">
        <p14:creationId xmlns:p14="http://schemas.microsoft.com/office/powerpoint/2010/main" val="19572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ppt_x</p:attrName>
                                        </p:attrNameLst>
                                      </p:cBhvr>
                                      <p:tavLst>
                                        <p:tav tm="0">
                                          <p:val>
                                            <p:strVal val="#ppt_x"/>
                                          </p:val>
                                        </p:tav>
                                        <p:tav tm="100000">
                                          <p:val>
                                            <p:strVal val="#ppt_x"/>
                                          </p:val>
                                        </p:tav>
                                      </p:tavLst>
                                    </p:anim>
                                    <p:anim calcmode="lin" valueType="num">
                                      <p:cBhvr>
                                        <p:cTn id="22" dur="500" fill="hold"/>
                                        <p:tgtEl>
                                          <p:spTgt spid="37"/>
                                        </p:tgtEl>
                                        <p:attrNameLst>
                                          <p:attrName>ppt_y</p:attrName>
                                        </p:attrNameLst>
                                      </p:cBhvr>
                                      <p:tavLst>
                                        <p:tav tm="0">
                                          <p:val>
                                            <p:strVal val="#ppt_y+#ppt_h/2"/>
                                          </p:val>
                                        </p:tav>
                                        <p:tav tm="100000">
                                          <p:val>
                                            <p:strVal val="#ppt_y"/>
                                          </p:val>
                                        </p:tav>
                                      </p:tavLst>
                                    </p:anim>
                                    <p:anim calcmode="lin" valueType="num">
                                      <p:cBhvr>
                                        <p:cTn id="23" dur="500" fill="hold"/>
                                        <p:tgtEl>
                                          <p:spTgt spid="37"/>
                                        </p:tgtEl>
                                        <p:attrNameLst>
                                          <p:attrName>ppt_w</p:attrName>
                                        </p:attrNameLst>
                                      </p:cBhvr>
                                      <p:tavLst>
                                        <p:tav tm="0">
                                          <p:val>
                                            <p:strVal val="#ppt_w"/>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down)">
                                      <p:cBhvr>
                                        <p:cTn id="63" dur="290">
                                          <p:stCondLst>
                                            <p:cond delay="0"/>
                                          </p:stCondLst>
                                        </p:cTn>
                                        <p:tgtEl>
                                          <p:spTgt spid="4"/>
                                        </p:tgtEl>
                                      </p:cBhvr>
                                    </p:animEffect>
                                    <p:anim calcmode="lin" valueType="num">
                                      <p:cBhvr>
                                        <p:cTn id="6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9" dur="13">
                                          <p:stCondLst>
                                            <p:cond delay="325"/>
                                          </p:stCondLst>
                                        </p:cTn>
                                        <p:tgtEl>
                                          <p:spTgt spid="4"/>
                                        </p:tgtEl>
                                      </p:cBhvr>
                                      <p:to x="100000" y="60000"/>
                                    </p:animScale>
                                    <p:animScale>
                                      <p:cBhvr>
                                        <p:cTn id="70" dur="83" decel="50000">
                                          <p:stCondLst>
                                            <p:cond delay="338"/>
                                          </p:stCondLst>
                                        </p:cTn>
                                        <p:tgtEl>
                                          <p:spTgt spid="4"/>
                                        </p:tgtEl>
                                      </p:cBhvr>
                                      <p:to x="100000" y="100000"/>
                                    </p:animScale>
                                    <p:animScale>
                                      <p:cBhvr>
                                        <p:cTn id="71" dur="13">
                                          <p:stCondLst>
                                            <p:cond delay="656"/>
                                          </p:stCondLst>
                                        </p:cTn>
                                        <p:tgtEl>
                                          <p:spTgt spid="4"/>
                                        </p:tgtEl>
                                      </p:cBhvr>
                                      <p:to x="100000" y="80000"/>
                                    </p:animScale>
                                    <p:animScale>
                                      <p:cBhvr>
                                        <p:cTn id="72" dur="83" decel="50000">
                                          <p:stCondLst>
                                            <p:cond delay="669"/>
                                          </p:stCondLst>
                                        </p:cTn>
                                        <p:tgtEl>
                                          <p:spTgt spid="4"/>
                                        </p:tgtEl>
                                      </p:cBhvr>
                                      <p:to x="100000" y="100000"/>
                                    </p:animScale>
                                    <p:animScale>
                                      <p:cBhvr>
                                        <p:cTn id="73" dur="13">
                                          <p:stCondLst>
                                            <p:cond delay="821"/>
                                          </p:stCondLst>
                                        </p:cTn>
                                        <p:tgtEl>
                                          <p:spTgt spid="4"/>
                                        </p:tgtEl>
                                      </p:cBhvr>
                                      <p:to x="100000" y="90000"/>
                                    </p:animScale>
                                    <p:animScale>
                                      <p:cBhvr>
                                        <p:cTn id="74" dur="83" decel="50000">
                                          <p:stCondLst>
                                            <p:cond delay="834"/>
                                          </p:stCondLst>
                                        </p:cTn>
                                        <p:tgtEl>
                                          <p:spTgt spid="4"/>
                                        </p:tgtEl>
                                      </p:cBhvr>
                                      <p:to x="100000" y="100000"/>
                                    </p:animScale>
                                    <p:animScale>
                                      <p:cBhvr>
                                        <p:cTn id="75" dur="13">
                                          <p:stCondLst>
                                            <p:cond delay="904"/>
                                          </p:stCondLst>
                                        </p:cTn>
                                        <p:tgtEl>
                                          <p:spTgt spid="4"/>
                                        </p:tgtEl>
                                      </p:cBhvr>
                                      <p:to x="100000" y="95000"/>
                                    </p:animScale>
                                    <p:animScale>
                                      <p:cBhvr>
                                        <p:cTn id="76" dur="83" decel="50000">
                                          <p:stCondLst>
                                            <p:cond delay="917"/>
                                          </p:stCondLst>
                                        </p:cTn>
                                        <p:tgtEl>
                                          <p:spTgt spid="4"/>
                                        </p:tgtEl>
                                      </p:cBhvr>
                                      <p:to x="100000" y="100000"/>
                                    </p:animScale>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left)">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2" grpId="0"/>
      <p:bldP spid="21"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B21BEC-693B-431A-E2A6-B02C012B30BD}"/>
              </a:ext>
            </a:extLst>
          </p:cNvPr>
          <p:cNvSpPr txBox="1"/>
          <p:nvPr/>
        </p:nvSpPr>
        <p:spPr>
          <a:xfrm>
            <a:off x="1089496" y="1017565"/>
            <a:ext cx="10544784" cy="4970591"/>
          </a:xfrm>
          <a:prstGeom prst="rect">
            <a:avLst/>
          </a:prstGeom>
          <a:noFill/>
        </p:spPr>
        <p:txBody>
          <a:bodyPr wrap="square">
            <a:spAutoFit/>
          </a:bodyPr>
          <a:lstStyle/>
          <a:p>
            <a:pPr>
              <a:spcBef>
                <a:spcPts val="600"/>
              </a:spcBef>
            </a:pPr>
            <a:r>
              <a:rPr lang="de-DE" sz="2400" b="1" dirty="0">
                <a:latin typeface="Constantia" panose="02030602050306030303" pitchFamily="18" charset="0"/>
              </a:rPr>
              <a:t>„In der Geschichte der Völker kann der Leser von GOTTES WORT die buchstäbliche Erfüllung der göttlichen Prophezeiung erkennen. Babylon, das schließlich zerschmettert und zerbrochen wurde, ging unter, weil seine Herrscher sich in ihrer Blütezeit als unabhängig von GOTT betrachtet und die Herrlichkeit ihres Reiches auf menschliche Leistung zurückgeführt hatten. Das Medo-Persische Reich wurde vom Zorn des Himmels heimgesucht, weil in ihm GOTTES Gesetz mit Füßen getreten worden war. Die Furcht des HERRN hatte keinen Platz in den Herzen der großen Mehrheit des Volkes gefunden. Bosheit, Lästerung und Korruption herrschten vor.</a:t>
            </a:r>
          </a:p>
          <a:p>
            <a:pPr>
              <a:spcBef>
                <a:spcPts val="600"/>
              </a:spcBef>
            </a:pPr>
            <a:r>
              <a:rPr lang="de-DE" sz="2400" b="1" dirty="0">
                <a:latin typeface="Constantia" panose="02030602050306030303" pitchFamily="18" charset="0"/>
              </a:rPr>
              <a:t>Die nachfolgenden Königreiche waren noch niederträchtiger </a:t>
            </a:r>
            <a:br>
              <a:rPr lang="de-DE" sz="2400" b="1" dirty="0">
                <a:latin typeface="Constantia" panose="02030602050306030303" pitchFamily="18" charset="0"/>
              </a:rPr>
            </a:br>
            <a:r>
              <a:rPr lang="de-DE" sz="2400" b="1" dirty="0">
                <a:latin typeface="Constantia" panose="02030602050306030303" pitchFamily="18" charset="0"/>
              </a:rPr>
              <a:t>und verdorbener und sie sanken auf der moralischen Werteskala </a:t>
            </a:r>
            <a:br>
              <a:rPr lang="de-DE" sz="2400" b="1" dirty="0">
                <a:latin typeface="Constantia" panose="02030602050306030303" pitchFamily="18" charset="0"/>
              </a:rPr>
            </a:br>
            <a:r>
              <a:rPr lang="de-DE" sz="2400" b="1" dirty="0">
                <a:latin typeface="Constantia" panose="02030602050306030303" pitchFamily="18" charset="0"/>
              </a:rPr>
              <a:t>immer weiter nach unten“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176F1CC-BBAB-86EB-9F6C-64259E1D42FF}"/>
              </a:ext>
            </a:extLst>
          </p:cNvPr>
          <p:cNvSpPr txBox="1"/>
          <p:nvPr/>
        </p:nvSpPr>
        <p:spPr>
          <a:xfrm>
            <a:off x="5118430" y="5818879"/>
            <a:ext cx="6436314" cy="338554"/>
          </a:xfrm>
          <a:prstGeom prst="rect">
            <a:avLst/>
          </a:prstGeom>
          <a:noFill/>
        </p:spPr>
        <p:txBody>
          <a:bodyPr wrap="none" rtlCol="0">
            <a:spAutoFit/>
          </a:bodyPr>
          <a:lstStyle/>
          <a:p>
            <a:pPr algn="r"/>
            <a:r>
              <a:rPr lang="de-DE" sz="1600" b="1" dirty="0"/>
              <a:t>E. G. White, Prophets and Kings (Propheten und Könige) , S. 501- 502</a:t>
            </a:r>
          </a:p>
        </p:txBody>
      </p:sp>
    </p:spTree>
    <p:extLst>
      <p:ext uri="{BB962C8B-B14F-4D97-AF65-F5344CB8AC3E}">
        <p14:creationId xmlns:p14="http://schemas.microsoft.com/office/powerpoint/2010/main" val="12903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40000" r="-8000" b="-16000"/>
          </a:stretch>
        </a:blipFill>
        <a:effectLst/>
      </p:bgPr>
    </p:bg>
    <p:spTree>
      <p:nvGrpSpPr>
        <p:cNvPr id="1" name="">
          <a:extLst>
            <a:ext uri="{FF2B5EF4-FFF2-40B4-BE49-F238E27FC236}">
              <a16:creationId xmlns:a16="http://schemas.microsoft.com/office/drawing/2014/main" id="{7B5997C1-47AD-5DAC-BCF3-F68012040DE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229A633-8D73-D13A-A17B-86D942B2E4C3}"/>
              </a:ext>
            </a:extLst>
          </p:cNvPr>
          <p:cNvSpPr txBox="1"/>
          <p:nvPr/>
        </p:nvSpPr>
        <p:spPr>
          <a:xfrm>
            <a:off x="364095" y="266295"/>
            <a:ext cx="7777924" cy="1754326"/>
          </a:xfrm>
          <a:prstGeom prst="rect">
            <a:avLst/>
          </a:prstGeom>
          <a:noFill/>
        </p:spPr>
        <p:txBody>
          <a:bodyPr wrap="square">
            <a:spAutoFit/>
          </a:bodyPr>
          <a:lstStyle/>
          <a:p>
            <a:pPr algn="ctr"/>
            <a:r>
              <a:rPr lang="de-DE" sz="5400" b="1" dirty="0">
                <a:ln w="10160">
                  <a:noFill/>
                  <a:prstDash val="solid"/>
                </a:ln>
                <a:gradFill>
                  <a:gsLst>
                    <a:gs pos="50000">
                      <a:srgbClr val="50323E"/>
                    </a:gs>
                    <a:gs pos="39000">
                      <a:srgbClr val="6A4252"/>
                    </a:gs>
                    <a:gs pos="89000">
                      <a:srgbClr val="805063"/>
                    </a:gs>
                  </a:gsLst>
                  <a:path path="circle">
                    <a:fillToRect l="50000" t="130000" r="50000" b="-30000"/>
                  </a:path>
                </a:gradFill>
                <a:effectLst>
                  <a:outerShdw blurRad="38100" dist="22860" dir="5400000" algn="tl" rotWithShape="0">
                    <a:srgbClr val="000000">
                      <a:alpha val="30000"/>
                    </a:srgbClr>
                  </a:outerShdw>
                </a:effectLst>
              </a:rPr>
              <a:t>KENNTNIS VOM ENDE DER WELTGESCHICHTE</a:t>
            </a:r>
          </a:p>
        </p:txBody>
      </p:sp>
      <p:pic>
        <p:nvPicPr>
          <p:cNvPr id="4" name="Imagen 3" descr="Imagen que contiene muñeca, pequeño, perro, tabla&#10;&#10;El contenido generado por IA puede ser incorrecto.">
            <a:extLst>
              <a:ext uri="{FF2B5EF4-FFF2-40B4-BE49-F238E27FC236}">
                <a16:creationId xmlns:a16="http://schemas.microsoft.com/office/drawing/2014/main" id="{BCDACB36-47D8-7AB1-6FB2-A8E93CEFCF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49079"/>
            <a:ext cx="8506115" cy="3308922"/>
          </a:xfrm>
          <a:prstGeom prst="roundRect">
            <a:avLst>
              <a:gd name="adj" fmla="val 137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Un dibujo de una persona&#10;&#10;El contenido generado por IA puede ser incorrecto.">
            <a:extLst>
              <a:ext uri="{FF2B5EF4-FFF2-40B4-BE49-F238E27FC236}">
                <a16:creationId xmlns:a16="http://schemas.microsoft.com/office/drawing/2014/main" id="{1E8B99F8-2DA3-1397-7EEA-394F2125823C}"/>
              </a:ext>
            </a:extLst>
          </p:cNvPr>
          <p:cNvPicPr>
            <a:picLocks noChangeAspect="1"/>
          </p:cNvPicPr>
          <p:nvPr/>
        </p:nvPicPr>
        <p:blipFill>
          <a:blip r:embed="rId4">
            <a:extLst>
              <a:ext uri="{28A0092B-C50C-407E-A947-70E740481C1C}">
                <a14:useLocalDpi xmlns:a14="http://schemas.microsoft.com/office/drawing/2010/main"/>
              </a:ext>
            </a:extLst>
          </a:blip>
          <a:srcRect r="16280"/>
          <a:stretch/>
        </p:blipFill>
        <p:spPr>
          <a:xfrm>
            <a:off x="8506115" y="0"/>
            <a:ext cx="3685885" cy="6858000"/>
          </a:xfrm>
          <a:prstGeom prst="roundRect">
            <a:avLst>
              <a:gd name="adj" fmla="val 121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25066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TotalTime>
  <Words>1683</Words>
  <Application>Microsoft Office PowerPoint</Application>
  <PresentationFormat>Panorámica</PresentationFormat>
  <Paragraphs>79</Paragraphs>
  <Slides>12</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12</vt:i4>
      </vt:variant>
    </vt:vector>
  </HeadingPairs>
  <TitlesOfParts>
    <vt:vector size="23" baseType="lpstr">
      <vt:lpstr>Aptos</vt:lpstr>
      <vt:lpstr>Constantia</vt:lpstr>
      <vt:lpstr>Avenir Next LT Pro</vt:lpstr>
      <vt:lpstr>Berlin Sans FB</vt:lpstr>
      <vt:lpstr>Arial</vt:lpstr>
      <vt:lpstr>Aptos Display</vt:lpstr>
      <vt:lpstr>Calibri</vt:lpstr>
      <vt:lpstr>Times New Roman</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85</cp:revision>
  <dcterms:created xsi:type="dcterms:W3CDTF">2025-04-06T06:03:04Z</dcterms:created>
  <dcterms:modified xsi:type="dcterms:W3CDTF">2025-05-02T16:13:56Z</dcterms:modified>
</cp:coreProperties>
</file>