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8" r:id="rId5"/>
    <p:sldId id="279" r:id="rId6"/>
    <p:sldId id="259" r:id="rId7"/>
    <p:sldId id="260" r:id="rId8"/>
    <p:sldId id="280" r:id="rId9"/>
    <p:sldId id="262" r:id="rId10"/>
    <p:sldId id="263" r:id="rId11"/>
    <p:sldId id="283" r:id="rId12"/>
    <p:sldId id="281" r:id="rId13"/>
    <p:sldId id="274" r:id="rId14"/>
    <p:sldId id="27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881"/>
    <a:srgbClr val="2C7688"/>
    <a:srgbClr val="6E3290"/>
    <a:srgbClr val="913031"/>
    <a:srgbClr val="A55F47"/>
    <a:srgbClr val="3E7E7E"/>
    <a:srgbClr val="874E5F"/>
    <a:srgbClr val="93E7ED"/>
    <a:srgbClr val="FF9B9B"/>
    <a:srgbClr val="FFE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B910C-BEED-49EA-BBE5-8046B169AF5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8CE531B8-1DA3-419D-980D-5336A0570094}">
      <dgm:prSet phldrT="[Texto]" custT="1"/>
      <dgm:spPr/>
      <dgm:t>
        <a:bodyPr/>
        <a:lstStyle/>
        <a:p>
          <a:r>
            <a:rPr lang="de-DE" sz="2400" b="1" noProof="0" dirty="0">
              <a:effectLst>
                <a:outerShdw blurRad="38100" dist="38100" dir="2700000" algn="tl">
                  <a:srgbClr val="000000">
                    <a:alpha val="43137"/>
                  </a:srgbClr>
                </a:outerShdw>
              </a:effectLst>
            </a:rPr>
            <a:t>„Fürchtet euch nicht“</a:t>
          </a:r>
        </a:p>
      </dgm:t>
    </dgm:pt>
    <dgm:pt modelId="{B610DBE1-B16E-4A15-98AC-28C2150D5449}" type="parTrans" cxnId="{AFDF9633-C120-4FB2-95E1-83E361D93473}">
      <dgm:prSet/>
      <dgm:spPr/>
      <dgm:t>
        <a:bodyPr/>
        <a:lstStyle/>
        <a:p>
          <a:endParaRPr lang="es-ES" sz="2000" b="1"/>
        </a:p>
      </dgm:t>
    </dgm:pt>
    <dgm:pt modelId="{8E467509-E9FE-4FF1-A893-8236F9D15184}" type="sibTrans" cxnId="{AFDF9633-C120-4FB2-95E1-83E361D93473}">
      <dgm:prSet/>
      <dgm:spPr/>
      <dgm:t>
        <a:bodyPr/>
        <a:lstStyle/>
        <a:p>
          <a:endParaRPr lang="es-ES" sz="2000" b="1"/>
        </a:p>
      </dgm:t>
    </dgm:pt>
    <dgm:pt modelId="{BF442EE0-2922-42A3-BDA9-CB1FEC58159F}">
      <dgm:prSet phldrT="[Texto]" custT="1"/>
      <dgm:spPr>
        <a:solidFill>
          <a:schemeClr val="accent2">
            <a:lumMod val="20000"/>
            <a:lumOff val="80000"/>
          </a:schemeClr>
        </a:solidFill>
      </dgm:spPr>
      <dgm:t>
        <a:bodyPr/>
        <a:lstStyle/>
        <a:p>
          <a:pPr marL="0" indent="0">
            <a:buNone/>
          </a:pPr>
          <a:r>
            <a:rPr lang="de-DE" sz="2000" b="1" noProof="0" dirty="0"/>
            <a:t>Der 1. Schritt zum Sieg ist </a:t>
          </a:r>
        </a:p>
      </dgm:t>
    </dgm:pt>
    <dgm:pt modelId="{93489072-0A82-4501-9ECF-F3AACACDD031}" type="parTrans" cxnId="{7A39163B-86C4-4133-9B37-C25DDE3A0C17}">
      <dgm:prSet/>
      <dgm:spPr/>
      <dgm:t>
        <a:bodyPr/>
        <a:lstStyle/>
        <a:p>
          <a:endParaRPr lang="es-ES" sz="2000" b="1"/>
        </a:p>
      </dgm:t>
    </dgm:pt>
    <dgm:pt modelId="{374B722A-B723-40D2-B870-26660566B55B}" type="sibTrans" cxnId="{7A39163B-86C4-4133-9B37-C25DDE3A0C17}">
      <dgm:prSet/>
      <dgm:spPr/>
      <dgm:t>
        <a:bodyPr/>
        <a:lstStyle/>
        <a:p>
          <a:endParaRPr lang="es-ES" sz="2000" b="1"/>
        </a:p>
      </dgm:t>
    </dgm:pt>
    <dgm:pt modelId="{16F2F060-FD94-470C-8A98-1E36FB9CD47F}">
      <dgm:prSet phldrT="[Texto]" custT="1"/>
      <dgm:spPr/>
      <dgm:t>
        <a:bodyPr/>
        <a:lstStyle/>
        <a:p>
          <a:r>
            <a:rPr lang="de-DE" sz="2400" b="1" noProof="0" dirty="0">
              <a:effectLst>
                <a:outerShdw blurRad="38100" dist="38100" dir="2700000" algn="tl">
                  <a:srgbClr val="000000">
                    <a:alpha val="43137"/>
                  </a:srgbClr>
                </a:outerShdw>
              </a:effectLst>
            </a:rPr>
            <a:t>„</a:t>
          </a:r>
          <a:r>
            <a:rPr lang="es-ES" sz="2400" b="1" noProof="0" dirty="0" err="1">
              <a:effectLst>
                <a:outerShdw blurRad="38100" dist="38100" dir="2700000" algn="tl">
                  <a:srgbClr val="000000">
                    <a:alpha val="43137"/>
                  </a:srgbClr>
                </a:outerShdw>
              </a:effectLst>
            </a:rPr>
            <a:t>steht</a:t>
          </a:r>
          <a:r>
            <a:rPr lang="es-ES" sz="2400" b="1" noProof="0" dirty="0">
              <a:effectLst>
                <a:outerShdw blurRad="38100" dist="38100" dir="2700000" algn="tl">
                  <a:srgbClr val="000000">
                    <a:alpha val="43137"/>
                  </a:srgbClr>
                </a:outerShdw>
              </a:effectLst>
            </a:rPr>
            <a:t> </a:t>
          </a:r>
          <a:r>
            <a:rPr lang="es-ES" sz="2400" b="1" noProof="0" dirty="0" err="1">
              <a:effectLst>
                <a:outerShdw blurRad="38100" dist="38100" dir="2700000" algn="tl">
                  <a:srgbClr val="000000">
                    <a:alpha val="43137"/>
                  </a:srgbClr>
                </a:outerShdw>
              </a:effectLst>
            </a:rPr>
            <a:t>fest</a:t>
          </a:r>
          <a:r>
            <a:rPr lang="de-DE" sz="2400" b="1" noProof="0" dirty="0">
              <a:effectLst>
                <a:outerShdw blurRad="38100" dist="38100" dir="2700000" algn="tl">
                  <a:srgbClr val="000000">
                    <a:alpha val="43137"/>
                  </a:srgbClr>
                </a:outerShdw>
              </a:effectLst>
            </a:rPr>
            <a:t>“</a:t>
          </a:r>
          <a:endParaRPr lang="es-ES" sz="2400" b="1" noProof="0" dirty="0">
            <a:effectLst>
              <a:outerShdw blurRad="38100" dist="38100" dir="2700000" algn="tl">
                <a:srgbClr val="000000">
                  <a:alpha val="43137"/>
                </a:srgbClr>
              </a:outerShdw>
            </a:effectLst>
          </a:endParaRPr>
        </a:p>
      </dgm:t>
    </dgm:pt>
    <dgm:pt modelId="{6A0388B9-76B5-4CE0-8684-EBEFEB561F0A}" type="parTrans" cxnId="{FD79D169-34D4-40D1-8358-501B917422C0}">
      <dgm:prSet/>
      <dgm:spPr/>
      <dgm:t>
        <a:bodyPr/>
        <a:lstStyle/>
        <a:p>
          <a:endParaRPr lang="es-ES" sz="2000" b="1"/>
        </a:p>
      </dgm:t>
    </dgm:pt>
    <dgm:pt modelId="{F2E07338-BDCD-4EF6-8A86-AD2C61AB543A}" type="sibTrans" cxnId="{FD79D169-34D4-40D1-8358-501B917422C0}">
      <dgm:prSet/>
      <dgm:spPr/>
      <dgm:t>
        <a:bodyPr/>
        <a:lstStyle/>
        <a:p>
          <a:endParaRPr lang="es-ES" sz="2000" b="1"/>
        </a:p>
      </dgm:t>
    </dgm:pt>
    <dgm:pt modelId="{D1D35E53-061E-4996-8C88-F5012DDD733A}">
      <dgm:prSet phldrT="[Texto]" custT="1"/>
      <dgm:spPr>
        <a:solidFill>
          <a:schemeClr val="accent6">
            <a:lumMod val="20000"/>
            <a:lumOff val="80000"/>
          </a:schemeClr>
        </a:solidFill>
      </dgm:spPr>
      <dgm:t>
        <a:bodyPr/>
        <a:lstStyle/>
        <a:p>
          <a:pPr marL="0" indent="0">
            <a:buNone/>
          </a:pPr>
          <a:r>
            <a:rPr lang="de-DE" sz="2000" b="1" noProof="0" dirty="0"/>
            <a:t>Wir müssen geduldig auf unserem Posten ausharren, </a:t>
          </a:r>
          <a:r>
            <a:rPr lang="es-ES" sz="2000" b="1" noProof="0" dirty="0" err="1"/>
            <a:t>ohne</a:t>
          </a:r>
          <a:r>
            <a:rPr lang="es-ES" sz="2000" b="1" noProof="0" dirty="0"/>
            <a:t> </a:t>
          </a:r>
          <a:r>
            <a:rPr lang="es-ES" sz="2000" b="1" noProof="0" dirty="0" err="1"/>
            <a:t>zu</a:t>
          </a:r>
          <a:r>
            <a:rPr lang="es-ES" sz="2000" b="1" noProof="0" dirty="0"/>
            <a:t> </a:t>
          </a:r>
          <a:r>
            <a:rPr lang="es-ES" sz="2000" b="1" noProof="0" dirty="0" err="1"/>
            <a:t>murren</a:t>
          </a:r>
          <a:endParaRPr lang="de-DE" sz="2000" b="1" noProof="0" dirty="0"/>
        </a:p>
      </dgm:t>
    </dgm:pt>
    <dgm:pt modelId="{C1AF7E48-24BE-4FC0-B4D4-BA8C885FC25B}" type="parTrans" cxnId="{B2A510D7-2B71-45D7-B460-99EC7210CC70}">
      <dgm:prSet/>
      <dgm:spPr/>
      <dgm:t>
        <a:bodyPr/>
        <a:lstStyle/>
        <a:p>
          <a:endParaRPr lang="es-ES" sz="2000" b="1"/>
        </a:p>
      </dgm:t>
    </dgm:pt>
    <dgm:pt modelId="{A2EB37D2-B696-41AA-802B-AA2FC81CD599}" type="sibTrans" cxnId="{B2A510D7-2B71-45D7-B460-99EC7210CC70}">
      <dgm:prSet/>
      <dgm:spPr/>
      <dgm:t>
        <a:bodyPr/>
        <a:lstStyle/>
        <a:p>
          <a:endParaRPr lang="es-ES" sz="2000" b="1"/>
        </a:p>
      </dgm:t>
    </dgm:pt>
    <dgm:pt modelId="{82B93524-ECEC-4469-8B9B-1F5BC095F8DB}">
      <dgm:prSet phldrT="[Texto]" custT="1"/>
      <dgm:spPr>
        <a:solidFill>
          <a:srgbClr val="C44100"/>
        </a:solidFill>
      </dgm:spPr>
      <dgm:t>
        <a:bodyPr/>
        <a:lstStyle/>
        <a:p>
          <a:r>
            <a:rPr lang="de-DE" sz="2400" b="1" noProof="0" dirty="0">
              <a:effectLst>
                <a:outerShdw blurRad="38100" dist="38100" dir="2700000" algn="tl">
                  <a:srgbClr val="000000">
                    <a:alpha val="43137"/>
                  </a:srgbClr>
                </a:outerShdw>
              </a:effectLst>
            </a:rPr>
            <a:t>„</a:t>
          </a:r>
          <a:r>
            <a:rPr lang="es-ES" sz="2400" b="1" noProof="0" dirty="0" err="1">
              <a:effectLst>
                <a:outerShdw blurRad="38100" dist="38100" dir="2700000" algn="tl">
                  <a:srgbClr val="000000">
                    <a:alpha val="43137"/>
                  </a:srgbClr>
                </a:outerShdw>
              </a:effectLst>
            </a:rPr>
            <a:t>seht</a:t>
          </a:r>
          <a:r>
            <a:rPr lang="es-ES" sz="2400" b="1" noProof="0" dirty="0">
              <a:effectLst>
                <a:outerShdw blurRad="38100" dist="38100" dir="2700000" algn="tl">
                  <a:srgbClr val="000000">
                    <a:alpha val="43137"/>
                  </a:srgbClr>
                </a:outerShdw>
              </a:effectLst>
            </a:rPr>
            <a:t> … </a:t>
          </a:r>
          <a:r>
            <a:rPr lang="es-ES" sz="2400" b="1" noProof="0" dirty="0" err="1">
              <a:effectLst>
                <a:outerShdw blurRad="38100" dist="38100" dir="2700000" algn="tl">
                  <a:srgbClr val="000000">
                    <a:alpha val="43137"/>
                  </a:srgbClr>
                </a:outerShdw>
              </a:effectLst>
            </a:rPr>
            <a:t>HEIL</a:t>
          </a:r>
          <a:r>
            <a:rPr lang="de-DE" sz="2400" b="1" noProof="0" dirty="0">
              <a:effectLst>
                <a:outerShdw blurRad="38100" dist="38100" dir="2700000" algn="tl">
                  <a:srgbClr val="000000">
                    <a:alpha val="43137"/>
                  </a:srgbClr>
                </a:outerShdw>
              </a:effectLst>
            </a:rPr>
            <a:t>“</a:t>
          </a:r>
          <a:endParaRPr lang="es-ES" sz="2400" b="1" noProof="0" dirty="0">
            <a:effectLst>
              <a:outerShdw blurRad="38100" dist="38100" dir="2700000" algn="tl">
                <a:srgbClr val="000000">
                  <a:alpha val="43137"/>
                </a:srgbClr>
              </a:outerShdw>
            </a:effectLst>
          </a:endParaRPr>
        </a:p>
      </dgm:t>
    </dgm:pt>
    <dgm:pt modelId="{2C73B27B-F1D5-4947-996B-55AAFE431E59}" type="parTrans" cxnId="{4D665A69-9ECD-45F1-A342-60E870F5397B}">
      <dgm:prSet/>
      <dgm:spPr/>
      <dgm:t>
        <a:bodyPr/>
        <a:lstStyle/>
        <a:p>
          <a:endParaRPr lang="es-ES" sz="2000" b="1"/>
        </a:p>
      </dgm:t>
    </dgm:pt>
    <dgm:pt modelId="{4ADD6244-8BB7-4479-8E9E-B2F2F38EA756}" type="sibTrans" cxnId="{4D665A69-9ECD-45F1-A342-60E870F5397B}">
      <dgm:prSet/>
      <dgm:spPr/>
      <dgm:t>
        <a:bodyPr/>
        <a:lstStyle/>
        <a:p>
          <a:endParaRPr lang="es-ES" sz="2000" b="1"/>
        </a:p>
      </dgm:t>
    </dgm:pt>
    <dgm:pt modelId="{19B132B1-8940-4A0C-BFF5-98804C9B0DB5}">
      <dgm:prSet phldrT="[Texto]" custT="1"/>
      <dgm:spPr>
        <a:solidFill>
          <a:schemeClr val="accent5">
            <a:lumMod val="20000"/>
            <a:lumOff val="80000"/>
          </a:schemeClr>
        </a:solidFill>
      </dgm:spPr>
      <dgm:t>
        <a:bodyPr/>
        <a:lstStyle/>
        <a:p>
          <a:pPr marL="0" indent="0">
            <a:buNone/>
          </a:pPr>
          <a:r>
            <a:rPr lang="es-ES" sz="2000" b="1" noProof="0" dirty="0" err="1"/>
            <a:t>Wenn</a:t>
          </a:r>
          <a:r>
            <a:rPr lang="es-ES" sz="2000" b="1" noProof="0" dirty="0"/>
            <a:t> </a:t>
          </a:r>
          <a:r>
            <a:rPr lang="es-ES" sz="2000" b="1" noProof="0" dirty="0" err="1"/>
            <a:t>wir</a:t>
          </a:r>
          <a:r>
            <a:rPr lang="es-ES" sz="2000" b="1" noProof="0" dirty="0"/>
            <a:t> </a:t>
          </a:r>
          <a:r>
            <a:rPr lang="es-ES" sz="2000" b="1" noProof="0" dirty="0" err="1"/>
            <a:t>uns</a:t>
          </a:r>
          <a:r>
            <a:rPr lang="es-ES" sz="2000" b="1" noProof="0" dirty="0"/>
            <a:t> </a:t>
          </a:r>
          <a:r>
            <a:rPr lang="es-ES" sz="2000" b="1" noProof="0" dirty="0" err="1"/>
            <a:t>von</a:t>
          </a:r>
          <a:r>
            <a:rPr lang="es-ES" sz="2000" b="1" noProof="0" dirty="0"/>
            <a:t> </a:t>
          </a:r>
          <a:r>
            <a:rPr lang="es-ES" sz="2000" b="1" noProof="0" dirty="0" err="1"/>
            <a:t>GOTT</a:t>
          </a:r>
          <a:r>
            <a:rPr lang="es-ES" sz="2000" b="1" noProof="0" dirty="0"/>
            <a:t> </a:t>
          </a:r>
          <a:r>
            <a:rPr lang="es-ES" sz="2000" b="1" noProof="0" dirty="0" err="1"/>
            <a:t>leiten</a:t>
          </a:r>
          <a:r>
            <a:rPr lang="es-ES" sz="2000" b="1" noProof="0" dirty="0"/>
            <a:t> </a:t>
          </a:r>
          <a:r>
            <a:rPr lang="es-ES" sz="2000" b="1" noProof="0" dirty="0" err="1"/>
            <a:t>lassen</a:t>
          </a:r>
          <a:r>
            <a:rPr lang="es-ES" sz="2000" b="1" noProof="0" dirty="0"/>
            <a:t>, </a:t>
          </a:r>
          <a:r>
            <a:rPr lang="es-ES" sz="2000" b="1" noProof="0" dirty="0" err="1"/>
            <a:t>ist</a:t>
          </a:r>
          <a:r>
            <a:rPr lang="es-ES" sz="2000" b="1" noProof="0" dirty="0"/>
            <a:t> </a:t>
          </a:r>
          <a:r>
            <a:rPr lang="es-ES" sz="2000" b="1" noProof="0" dirty="0" err="1"/>
            <a:t>der</a:t>
          </a:r>
          <a:r>
            <a:rPr lang="es-ES" sz="2000" b="1" noProof="0" dirty="0"/>
            <a:t> </a:t>
          </a:r>
          <a:r>
            <a:rPr lang="es-ES" sz="2000" b="1" noProof="0" dirty="0" err="1"/>
            <a:t>Sieg</a:t>
          </a:r>
          <a:r>
            <a:rPr lang="es-ES" sz="2000" b="1" noProof="0" dirty="0"/>
            <a:t> </a:t>
          </a:r>
          <a:r>
            <a:rPr lang="es-ES" sz="2000" b="1" noProof="0" dirty="0" err="1"/>
            <a:t>sicher</a:t>
          </a:r>
          <a:endParaRPr lang="de-DE" sz="2000" b="1" noProof="0" dirty="0"/>
        </a:p>
      </dgm:t>
    </dgm:pt>
    <dgm:pt modelId="{AF797CA4-7EE3-4649-8F2A-B4B8AD3D4587}" type="parTrans" cxnId="{2CF4F0CF-1813-44EA-9627-4B0300A0328A}">
      <dgm:prSet/>
      <dgm:spPr/>
      <dgm:t>
        <a:bodyPr/>
        <a:lstStyle/>
        <a:p>
          <a:endParaRPr lang="es-ES" sz="2000" b="1"/>
        </a:p>
      </dgm:t>
    </dgm:pt>
    <dgm:pt modelId="{8F84A6B7-7F36-49CA-9A85-D485AD99AEB6}" type="sibTrans" cxnId="{2CF4F0CF-1813-44EA-9627-4B0300A0328A}">
      <dgm:prSet/>
      <dgm:spPr/>
      <dgm:t>
        <a:bodyPr/>
        <a:lstStyle/>
        <a:p>
          <a:endParaRPr lang="es-ES" sz="2000" b="1"/>
        </a:p>
      </dgm:t>
    </dgm:pt>
    <dgm:pt modelId="{D1F65199-4D2A-41A8-9893-4E9DF3A119A8}">
      <dgm:prSet phldrT="[Texto]" custT="1"/>
      <dgm:spPr>
        <a:solidFill>
          <a:srgbClr val="7400A8"/>
        </a:solidFill>
      </dgm:spPr>
      <dgm:t>
        <a:bodyPr/>
        <a:lstStyle/>
        <a:p>
          <a:r>
            <a:rPr lang="de-DE" sz="2400" b="1" noProof="0" dirty="0">
              <a:effectLst>
                <a:outerShdw blurRad="38100" dist="38100" dir="2700000" algn="tl">
                  <a:srgbClr val="000000">
                    <a:alpha val="43137"/>
                  </a:srgbClr>
                </a:outerShdw>
              </a:effectLst>
            </a:rPr>
            <a:t>„JHWH wird für euch streiten“</a:t>
          </a:r>
          <a:endParaRPr lang="es-ES" sz="2400" b="1" noProof="0" dirty="0">
            <a:effectLst>
              <a:outerShdw blurRad="38100" dist="38100" dir="2700000" algn="tl">
                <a:srgbClr val="000000">
                  <a:alpha val="43137"/>
                </a:srgbClr>
              </a:outerShdw>
            </a:effectLst>
          </a:endParaRPr>
        </a:p>
      </dgm:t>
    </dgm:pt>
    <dgm:pt modelId="{2BC45755-40BB-4BE4-9BE2-C007FB09404C}" type="parTrans" cxnId="{4314C585-E11F-485D-8C56-C3A8CFA9601F}">
      <dgm:prSet/>
      <dgm:spPr/>
      <dgm:t>
        <a:bodyPr/>
        <a:lstStyle/>
        <a:p>
          <a:endParaRPr lang="es-ES" sz="2000" b="1"/>
        </a:p>
      </dgm:t>
    </dgm:pt>
    <dgm:pt modelId="{7141BA7B-8522-40E2-B820-B7CF723D0BFC}" type="sibTrans" cxnId="{4314C585-E11F-485D-8C56-C3A8CFA9601F}">
      <dgm:prSet/>
      <dgm:spPr/>
      <dgm:t>
        <a:bodyPr/>
        <a:lstStyle/>
        <a:p>
          <a:endParaRPr lang="es-ES" sz="2000" b="1"/>
        </a:p>
      </dgm:t>
    </dgm:pt>
    <dgm:pt modelId="{9863B7E4-6835-4EB7-944E-393F7B3648D9}">
      <dgm:prSet phldrT="[Texto]" custT="1"/>
      <dgm:spPr>
        <a:solidFill>
          <a:schemeClr val="accent3">
            <a:lumMod val="20000"/>
            <a:lumOff val="80000"/>
          </a:schemeClr>
        </a:solidFill>
      </dgm:spPr>
      <dgm:t>
        <a:bodyPr/>
        <a:lstStyle/>
        <a:p>
          <a:pPr marL="0" indent="0">
            <a:buNone/>
          </a:pPr>
          <a:r>
            <a:rPr lang="es-ES" sz="2000" b="1" noProof="0" dirty="0" err="1"/>
            <a:t>GOTT</a:t>
          </a:r>
          <a:r>
            <a:rPr lang="es-ES" sz="2000" b="1" noProof="0" dirty="0"/>
            <a:t> </a:t>
          </a:r>
          <a:r>
            <a:rPr lang="es-ES" sz="2000" b="1" noProof="0" dirty="0" err="1"/>
            <a:t>kämpft</a:t>
          </a:r>
          <a:r>
            <a:rPr lang="es-ES" sz="2000" b="1" noProof="0" dirty="0"/>
            <a:t> </a:t>
          </a:r>
          <a:r>
            <a:rPr lang="es-ES" sz="2000" b="1" noProof="0" dirty="0" err="1"/>
            <a:t>für</a:t>
          </a:r>
          <a:r>
            <a:rPr lang="es-ES" sz="2000" b="1" noProof="0" dirty="0"/>
            <a:t> </a:t>
          </a:r>
          <a:r>
            <a:rPr lang="es-ES" sz="2000" b="1" noProof="0" dirty="0" err="1"/>
            <a:t>uns</a:t>
          </a:r>
          <a:r>
            <a:rPr lang="es-ES" sz="2000" b="1" noProof="0" dirty="0"/>
            <a:t> </a:t>
          </a:r>
          <a:r>
            <a:rPr lang="de-DE" sz="2000" b="1" noProof="0" dirty="0"/>
            <a:t>gegen Satan und die Sünde. GOLGATHA ist der größte Beweis! </a:t>
          </a:r>
        </a:p>
      </dgm:t>
    </dgm:pt>
    <dgm:pt modelId="{AB3BE617-0A8E-447B-8BFE-8D1229D5F0BF}" type="parTrans" cxnId="{94DF89AB-1BE7-4443-83B3-3325C97329AA}">
      <dgm:prSet/>
      <dgm:spPr/>
      <dgm:t>
        <a:bodyPr/>
        <a:lstStyle/>
        <a:p>
          <a:endParaRPr lang="es-ES" sz="2000" b="1"/>
        </a:p>
      </dgm:t>
    </dgm:pt>
    <dgm:pt modelId="{8F88DB2A-9E8A-44DB-99D8-587A6AFB671D}" type="sibTrans" cxnId="{94DF89AB-1BE7-4443-83B3-3325C97329AA}">
      <dgm:prSet/>
      <dgm:spPr/>
      <dgm:t>
        <a:bodyPr/>
        <a:lstStyle/>
        <a:p>
          <a:endParaRPr lang="es-ES" sz="2000" b="1"/>
        </a:p>
      </dgm:t>
    </dgm:pt>
    <dgm:pt modelId="{1CFFBDD7-B7EC-4843-B128-60D922AB4F47}">
      <dgm:prSet custT="1"/>
      <dgm:spPr/>
      <dgm:t>
        <a:bodyPr/>
        <a:lstStyle/>
        <a:p>
          <a:pPr marL="0" indent="0">
            <a:buNone/>
          </a:pPr>
          <a:r>
            <a:rPr lang="es-ES" sz="2000" b="1" noProof="0" dirty="0"/>
            <a:t>das Vertrauen auf GOTT</a:t>
          </a:r>
        </a:p>
      </dgm:t>
    </dgm:pt>
    <dgm:pt modelId="{63DA029F-856F-4CD6-84D7-079DE7689776}" type="parTrans" cxnId="{050A830A-F60D-45E6-94FB-A9BED51A7FC1}">
      <dgm:prSet/>
      <dgm:spPr/>
      <dgm:t>
        <a:bodyPr/>
        <a:lstStyle/>
        <a:p>
          <a:endParaRPr lang="es-ES"/>
        </a:p>
      </dgm:t>
    </dgm:pt>
    <dgm:pt modelId="{A2C298E3-D515-45E9-8E52-17081DADC421}" type="sibTrans" cxnId="{050A830A-F60D-45E6-94FB-A9BED51A7FC1}">
      <dgm:prSet/>
      <dgm:spPr/>
      <dgm:t>
        <a:bodyPr/>
        <a:lstStyle/>
        <a:p>
          <a:endParaRPr lang="es-ES"/>
        </a:p>
      </dgm:t>
    </dgm:pt>
    <dgm:pt modelId="{29A81A47-6828-4110-9969-442A2CDE619F}" type="pres">
      <dgm:prSet presAssocID="{F1BB910C-BEED-49EA-BBE5-8046B169AF55}" presName="Name0" presStyleCnt="0">
        <dgm:presLayoutVars>
          <dgm:dir/>
          <dgm:animLvl val="lvl"/>
          <dgm:resizeHandles val="exact"/>
        </dgm:presLayoutVars>
      </dgm:prSet>
      <dgm:spPr/>
    </dgm:pt>
    <dgm:pt modelId="{3C500399-558B-421F-8DB1-75B635CEBA68}" type="pres">
      <dgm:prSet presAssocID="{8CE531B8-1DA3-419D-980D-5336A0570094}" presName="linNode" presStyleCnt="0"/>
      <dgm:spPr/>
    </dgm:pt>
    <dgm:pt modelId="{4C4899E3-96DA-4836-862F-4E262DC651D9}" type="pres">
      <dgm:prSet presAssocID="{8CE531B8-1DA3-419D-980D-5336A0570094}" presName="parentText" presStyleLbl="node1" presStyleIdx="0" presStyleCnt="4" custScaleX="121206">
        <dgm:presLayoutVars>
          <dgm:chMax val="1"/>
          <dgm:bulletEnabled val="1"/>
        </dgm:presLayoutVars>
      </dgm:prSet>
      <dgm:spPr/>
    </dgm:pt>
    <dgm:pt modelId="{8946D59C-6E83-4BDD-8258-CB9972800547}" type="pres">
      <dgm:prSet presAssocID="{8CE531B8-1DA3-419D-980D-5336A0570094}" presName="descendantText" presStyleLbl="alignAccFollowNode1" presStyleIdx="0" presStyleCnt="4" custScaleX="139593">
        <dgm:presLayoutVars>
          <dgm:bulletEnabled val="1"/>
        </dgm:presLayoutVars>
      </dgm:prSet>
      <dgm:spPr/>
    </dgm:pt>
    <dgm:pt modelId="{BFDC74EE-114A-4363-8DE9-DFB40CBEC0A2}" type="pres">
      <dgm:prSet presAssocID="{8E467509-E9FE-4FF1-A893-8236F9D15184}" presName="sp" presStyleCnt="0"/>
      <dgm:spPr/>
    </dgm:pt>
    <dgm:pt modelId="{E14BADD7-3FFC-44C4-9257-F2775B4F8021}" type="pres">
      <dgm:prSet presAssocID="{16F2F060-FD94-470C-8A98-1E36FB9CD47F}" presName="linNode" presStyleCnt="0"/>
      <dgm:spPr/>
    </dgm:pt>
    <dgm:pt modelId="{73A9ECE2-CD45-43B4-BDF8-5408EC5FBC5B}" type="pres">
      <dgm:prSet presAssocID="{16F2F060-FD94-470C-8A98-1E36FB9CD47F}" presName="parentText" presStyleLbl="node1" presStyleIdx="1" presStyleCnt="4" custScaleX="121206">
        <dgm:presLayoutVars>
          <dgm:chMax val="1"/>
          <dgm:bulletEnabled val="1"/>
        </dgm:presLayoutVars>
      </dgm:prSet>
      <dgm:spPr/>
    </dgm:pt>
    <dgm:pt modelId="{6F4BAEF6-762E-4FBB-AB4B-2C023090D640}" type="pres">
      <dgm:prSet presAssocID="{16F2F060-FD94-470C-8A98-1E36FB9CD47F}" presName="descendantText" presStyleLbl="alignAccFollowNode1" presStyleIdx="1" presStyleCnt="4" custScaleX="139593">
        <dgm:presLayoutVars>
          <dgm:bulletEnabled val="1"/>
        </dgm:presLayoutVars>
      </dgm:prSet>
      <dgm:spPr/>
    </dgm:pt>
    <dgm:pt modelId="{ECB8C762-A4E6-4837-8C52-B5EC959B2478}" type="pres">
      <dgm:prSet presAssocID="{F2E07338-BDCD-4EF6-8A86-AD2C61AB543A}" presName="sp" presStyleCnt="0"/>
      <dgm:spPr/>
    </dgm:pt>
    <dgm:pt modelId="{FA396A1F-6FD1-4E57-8043-67990AA14303}" type="pres">
      <dgm:prSet presAssocID="{82B93524-ECEC-4469-8B9B-1F5BC095F8DB}" presName="linNode" presStyleCnt="0"/>
      <dgm:spPr/>
    </dgm:pt>
    <dgm:pt modelId="{D5404B3B-B872-4AD6-9220-19590E4E4205}" type="pres">
      <dgm:prSet presAssocID="{82B93524-ECEC-4469-8B9B-1F5BC095F8DB}" presName="parentText" presStyleLbl="node1" presStyleIdx="2" presStyleCnt="4" custScaleX="121206">
        <dgm:presLayoutVars>
          <dgm:chMax val="1"/>
          <dgm:bulletEnabled val="1"/>
        </dgm:presLayoutVars>
      </dgm:prSet>
      <dgm:spPr/>
    </dgm:pt>
    <dgm:pt modelId="{36607368-82BA-4696-9187-EE00E348C061}" type="pres">
      <dgm:prSet presAssocID="{82B93524-ECEC-4469-8B9B-1F5BC095F8DB}" presName="descendantText" presStyleLbl="alignAccFollowNode1" presStyleIdx="2" presStyleCnt="4" custScaleX="139593">
        <dgm:presLayoutVars>
          <dgm:bulletEnabled val="1"/>
        </dgm:presLayoutVars>
      </dgm:prSet>
      <dgm:spPr/>
    </dgm:pt>
    <dgm:pt modelId="{5DD3040D-CB7A-42A0-957C-79A4ABFBEDEC}" type="pres">
      <dgm:prSet presAssocID="{4ADD6244-8BB7-4479-8E9E-B2F2F38EA756}" presName="sp" presStyleCnt="0"/>
      <dgm:spPr/>
    </dgm:pt>
    <dgm:pt modelId="{0CDB6A84-5C04-4B9F-AAF5-8A148B69482E}" type="pres">
      <dgm:prSet presAssocID="{D1F65199-4D2A-41A8-9893-4E9DF3A119A8}" presName="linNode" presStyleCnt="0"/>
      <dgm:spPr/>
    </dgm:pt>
    <dgm:pt modelId="{49366DA5-E12E-444E-8BE5-C9E2FCE9F995}" type="pres">
      <dgm:prSet presAssocID="{D1F65199-4D2A-41A8-9893-4E9DF3A119A8}" presName="parentText" presStyleLbl="node1" presStyleIdx="3" presStyleCnt="4" custScaleX="121206">
        <dgm:presLayoutVars>
          <dgm:chMax val="1"/>
          <dgm:bulletEnabled val="1"/>
        </dgm:presLayoutVars>
      </dgm:prSet>
      <dgm:spPr/>
    </dgm:pt>
    <dgm:pt modelId="{FEE04E1B-CF97-476C-B9A7-4E0438787A28}" type="pres">
      <dgm:prSet presAssocID="{D1F65199-4D2A-41A8-9893-4E9DF3A119A8}" presName="descendantText" presStyleLbl="alignAccFollowNode1" presStyleIdx="3" presStyleCnt="4" custScaleX="139593">
        <dgm:presLayoutVars>
          <dgm:bulletEnabled val="1"/>
        </dgm:presLayoutVars>
      </dgm:prSet>
      <dgm:spPr/>
    </dgm:pt>
  </dgm:ptLst>
  <dgm:cxnLst>
    <dgm:cxn modelId="{050A830A-F60D-45E6-94FB-A9BED51A7FC1}" srcId="{8CE531B8-1DA3-419D-980D-5336A0570094}" destId="{1CFFBDD7-B7EC-4843-B128-60D922AB4F47}" srcOrd="1" destOrd="0" parTransId="{63DA029F-856F-4CD6-84D7-079DE7689776}" sibTransId="{A2C298E3-D515-45E9-8E52-17081DADC421}"/>
    <dgm:cxn modelId="{6BC61310-8923-4D43-8555-C9296C978C07}" type="presOf" srcId="{BF442EE0-2922-42A3-BDA9-CB1FEC58159F}" destId="{8946D59C-6E83-4BDD-8258-CB9972800547}" srcOrd="0" destOrd="0" presId="urn:microsoft.com/office/officeart/2005/8/layout/vList5"/>
    <dgm:cxn modelId="{191B2E20-F27D-47C4-819B-F3D3FFDB73F5}" type="presOf" srcId="{D1D35E53-061E-4996-8C88-F5012DDD733A}" destId="{6F4BAEF6-762E-4FBB-AB4B-2C023090D640}" srcOrd="0" destOrd="0" presId="urn:microsoft.com/office/officeart/2005/8/layout/vList5"/>
    <dgm:cxn modelId="{AFDF9633-C120-4FB2-95E1-83E361D93473}" srcId="{F1BB910C-BEED-49EA-BBE5-8046B169AF55}" destId="{8CE531B8-1DA3-419D-980D-5336A0570094}" srcOrd="0" destOrd="0" parTransId="{B610DBE1-B16E-4A15-98AC-28C2150D5449}" sibTransId="{8E467509-E9FE-4FF1-A893-8236F9D15184}"/>
    <dgm:cxn modelId="{7A39163B-86C4-4133-9B37-C25DDE3A0C17}" srcId="{8CE531B8-1DA3-419D-980D-5336A0570094}" destId="{BF442EE0-2922-42A3-BDA9-CB1FEC58159F}" srcOrd="0" destOrd="0" parTransId="{93489072-0A82-4501-9ECF-F3AACACDD031}" sibTransId="{374B722A-B723-40D2-B870-26660566B55B}"/>
    <dgm:cxn modelId="{767C7C61-9C5E-4D11-A5D9-156B67D42A14}" type="presOf" srcId="{9863B7E4-6835-4EB7-944E-393F7B3648D9}" destId="{FEE04E1B-CF97-476C-B9A7-4E0438787A28}" srcOrd="0" destOrd="0" presId="urn:microsoft.com/office/officeart/2005/8/layout/vList5"/>
    <dgm:cxn modelId="{B5A57F45-6A9D-4BF7-8A15-51C84452F261}" type="presOf" srcId="{1CFFBDD7-B7EC-4843-B128-60D922AB4F47}" destId="{8946D59C-6E83-4BDD-8258-CB9972800547}" srcOrd="0" destOrd="1" presId="urn:microsoft.com/office/officeart/2005/8/layout/vList5"/>
    <dgm:cxn modelId="{4D665A69-9ECD-45F1-A342-60E870F5397B}" srcId="{F1BB910C-BEED-49EA-BBE5-8046B169AF55}" destId="{82B93524-ECEC-4469-8B9B-1F5BC095F8DB}" srcOrd="2" destOrd="0" parTransId="{2C73B27B-F1D5-4947-996B-55AAFE431E59}" sibTransId="{4ADD6244-8BB7-4479-8E9E-B2F2F38EA756}"/>
    <dgm:cxn modelId="{FD79D169-34D4-40D1-8358-501B917422C0}" srcId="{F1BB910C-BEED-49EA-BBE5-8046B169AF55}" destId="{16F2F060-FD94-470C-8A98-1E36FB9CD47F}" srcOrd="1" destOrd="0" parTransId="{6A0388B9-76B5-4CE0-8684-EBEFEB561F0A}" sibTransId="{F2E07338-BDCD-4EF6-8A86-AD2C61AB543A}"/>
    <dgm:cxn modelId="{055E566C-6F29-432C-BBF8-3EF0864D0B1B}" type="presOf" srcId="{82B93524-ECEC-4469-8B9B-1F5BC095F8DB}" destId="{D5404B3B-B872-4AD6-9220-19590E4E4205}" srcOrd="0" destOrd="0" presId="urn:microsoft.com/office/officeart/2005/8/layout/vList5"/>
    <dgm:cxn modelId="{4314C585-E11F-485D-8C56-C3A8CFA9601F}" srcId="{F1BB910C-BEED-49EA-BBE5-8046B169AF55}" destId="{D1F65199-4D2A-41A8-9893-4E9DF3A119A8}" srcOrd="3" destOrd="0" parTransId="{2BC45755-40BB-4BE4-9BE2-C007FB09404C}" sibTransId="{7141BA7B-8522-40E2-B820-B7CF723D0BFC}"/>
    <dgm:cxn modelId="{5C1E549F-7F20-4FF6-9DD4-C367E22F9275}" type="presOf" srcId="{F1BB910C-BEED-49EA-BBE5-8046B169AF55}" destId="{29A81A47-6828-4110-9969-442A2CDE619F}" srcOrd="0" destOrd="0" presId="urn:microsoft.com/office/officeart/2005/8/layout/vList5"/>
    <dgm:cxn modelId="{94DF89AB-1BE7-4443-83B3-3325C97329AA}" srcId="{D1F65199-4D2A-41A8-9893-4E9DF3A119A8}" destId="{9863B7E4-6835-4EB7-944E-393F7B3648D9}" srcOrd="0" destOrd="0" parTransId="{AB3BE617-0A8E-447B-8BFE-8D1229D5F0BF}" sibTransId="{8F88DB2A-9E8A-44DB-99D8-587A6AFB671D}"/>
    <dgm:cxn modelId="{2CF4F0CF-1813-44EA-9627-4B0300A0328A}" srcId="{82B93524-ECEC-4469-8B9B-1F5BC095F8DB}" destId="{19B132B1-8940-4A0C-BFF5-98804C9B0DB5}" srcOrd="0" destOrd="0" parTransId="{AF797CA4-7EE3-4649-8F2A-B4B8AD3D4587}" sibTransId="{8F84A6B7-7F36-49CA-9A85-D485AD99AEB6}"/>
    <dgm:cxn modelId="{B2A510D7-2B71-45D7-B460-99EC7210CC70}" srcId="{16F2F060-FD94-470C-8A98-1E36FB9CD47F}" destId="{D1D35E53-061E-4996-8C88-F5012DDD733A}" srcOrd="0" destOrd="0" parTransId="{C1AF7E48-24BE-4FC0-B4D4-BA8C885FC25B}" sibTransId="{A2EB37D2-B696-41AA-802B-AA2FC81CD599}"/>
    <dgm:cxn modelId="{930FFFDC-73A1-4CCA-B576-54D18D441257}" type="presOf" srcId="{16F2F060-FD94-470C-8A98-1E36FB9CD47F}" destId="{73A9ECE2-CD45-43B4-BDF8-5408EC5FBC5B}" srcOrd="0" destOrd="0" presId="urn:microsoft.com/office/officeart/2005/8/layout/vList5"/>
    <dgm:cxn modelId="{1900A4ED-0450-49E3-9F70-E694F386F5A6}" type="presOf" srcId="{8CE531B8-1DA3-419D-980D-5336A0570094}" destId="{4C4899E3-96DA-4836-862F-4E262DC651D9}" srcOrd="0" destOrd="0" presId="urn:microsoft.com/office/officeart/2005/8/layout/vList5"/>
    <dgm:cxn modelId="{197624EF-6165-40CB-92CC-E84FD486107B}" type="presOf" srcId="{19B132B1-8940-4A0C-BFF5-98804C9B0DB5}" destId="{36607368-82BA-4696-9187-EE00E348C061}" srcOrd="0" destOrd="0" presId="urn:microsoft.com/office/officeart/2005/8/layout/vList5"/>
    <dgm:cxn modelId="{DEDBD0F0-FBAD-4D28-8C00-BD6DB9D13AFB}" type="presOf" srcId="{D1F65199-4D2A-41A8-9893-4E9DF3A119A8}" destId="{49366DA5-E12E-444E-8BE5-C9E2FCE9F995}" srcOrd="0" destOrd="0" presId="urn:microsoft.com/office/officeart/2005/8/layout/vList5"/>
    <dgm:cxn modelId="{BA84B0A3-AC3D-4DFC-909F-7B4A617BAA57}" type="presParOf" srcId="{29A81A47-6828-4110-9969-442A2CDE619F}" destId="{3C500399-558B-421F-8DB1-75B635CEBA68}" srcOrd="0" destOrd="0" presId="urn:microsoft.com/office/officeart/2005/8/layout/vList5"/>
    <dgm:cxn modelId="{9C820FC7-F2CC-4BE2-A2A9-9675BC4A1A0A}" type="presParOf" srcId="{3C500399-558B-421F-8DB1-75B635CEBA68}" destId="{4C4899E3-96DA-4836-862F-4E262DC651D9}" srcOrd="0" destOrd="0" presId="urn:microsoft.com/office/officeart/2005/8/layout/vList5"/>
    <dgm:cxn modelId="{091C2FAD-F49E-4F25-A5AB-0EFD6E02DC69}" type="presParOf" srcId="{3C500399-558B-421F-8DB1-75B635CEBA68}" destId="{8946D59C-6E83-4BDD-8258-CB9972800547}" srcOrd="1" destOrd="0" presId="urn:microsoft.com/office/officeart/2005/8/layout/vList5"/>
    <dgm:cxn modelId="{A2ECDB9E-F923-429A-B8D6-D77DBFD8478F}" type="presParOf" srcId="{29A81A47-6828-4110-9969-442A2CDE619F}" destId="{BFDC74EE-114A-4363-8DE9-DFB40CBEC0A2}" srcOrd="1" destOrd="0" presId="urn:microsoft.com/office/officeart/2005/8/layout/vList5"/>
    <dgm:cxn modelId="{B9FFCB7A-516E-40B3-8FE9-F1A7D47A2C9C}" type="presParOf" srcId="{29A81A47-6828-4110-9969-442A2CDE619F}" destId="{E14BADD7-3FFC-44C4-9257-F2775B4F8021}" srcOrd="2" destOrd="0" presId="urn:microsoft.com/office/officeart/2005/8/layout/vList5"/>
    <dgm:cxn modelId="{8B756389-E230-44EB-8E92-4F0B32BAE548}" type="presParOf" srcId="{E14BADD7-3FFC-44C4-9257-F2775B4F8021}" destId="{73A9ECE2-CD45-43B4-BDF8-5408EC5FBC5B}" srcOrd="0" destOrd="0" presId="urn:microsoft.com/office/officeart/2005/8/layout/vList5"/>
    <dgm:cxn modelId="{D3AED89E-B6A0-48A6-8ED8-7E1FA98CF4B1}" type="presParOf" srcId="{E14BADD7-3FFC-44C4-9257-F2775B4F8021}" destId="{6F4BAEF6-762E-4FBB-AB4B-2C023090D640}" srcOrd="1" destOrd="0" presId="urn:microsoft.com/office/officeart/2005/8/layout/vList5"/>
    <dgm:cxn modelId="{A956D6C7-EEB6-4104-9997-CB75A24D0722}" type="presParOf" srcId="{29A81A47-6828-4110-9969-442A2CDE619F}" destId="{ECB8C762-A4E6-4837-8C52-B5EC959B2478}" srcOrd="3" destOrd="0" presId="urn:microsoft.com/office/officeart/2005/8/layout/vList5"/>
    <dgm:cxn modelId="{17B7C07B-E34F-404F-9627-D303FDB3B2CE}" type="presParOf" srcId="{29A81A47-6828-4110-9969-442A2CDE619F}" destId="{FA396A1F-6FD1-4E57-8043-67990AA14303}" srcOrd="4" destOrd="0" presId="urn:microsoft.com/office/officeart/2005/8/layout/vList5"/>
    <dgm:cxn modelId="{235C1833-97AF-4E36-B958-9D2F9BC5583A}" type="presParOf" srcId="{FA396A1F-6FD1-4E57-8043-67990AA14303}" destId="{D5404B3B-B872-4AD6-9220-19590E4E4205}" srcOrd="0" destOrd="0" presId="urn:microsoft.com/office/officeart/2005/8/layout/vList5"/>
    <dgm:cxn modelId="{C3FD60BB-CAF5-4B62-AEDB-4B546D8BB7CF}" type="presParOf" srcId="{FA396A1F-6FD1-4E57-8043-67990AA14303}" destId="{36607368-82BA-4696-9187-EE00E348C061}" srcOrd="1" destOrd="0" presId="urn:microsoft.com/office/officeart/2005/8/layout/vList5"/>
    <dgm:cxn modelId="{5F84AD76-3ABF-41B3-A339-251A2C075CC5}" type="presParOf" srcId="{29A81A47-6828-4110-9969-442A2CDE619F}" destId="{5DD3040D-CB7A-42A0-957C-79A4ABFBEDEC}" srcOrd="5" destOrd="0" presId="urn:microsoft.com/office/officeart/2005/8/layout/vList5"/>
    <dgm:cxn modelId="{B198B966-AB07-42A1-9CDF-CFFE7DE350AF}" type="presParOf" srcId="{29A81A47-6828-4110-9969-442A2CDE619F}" destId="{0CDB6A84-5C04-4B9F-AAF5-8A148B69482E}" srcOrd="6" destOrd="0" presId="urn:microsoft.com/office/officeart/2005/8/layout/vList5"/>
    <dgm:cxn modelId="{829BD57B-025F-484E-81DC-77F46D2393B9}" type="presParOf" srcId="{0CDB6A84-5C04-4B9F-AAF5-8A148B69482E}" destId="{49366DA5-E12E-444E-8BE5-C9E2FCE9F995}" srcOrd="0" destOrd="0" presId="urn:microsoft.com/office/officeart/2005/8/layout/vList5"/>
    <dgm:cxn modelId="{00BDA86B-42F6-4BE4-8811-A513F65A4B23}" type="presParOf" srcId="{0CDB6A84-5C04-4B9F-AAF5-8A148B69482E}" destId="{FEE04E1B-CF97-476C-B9A7-4E0438787A2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D59C-6E83-4BDD-8258-CB9972800547}">
      <dsp:nvSpPr>
        <dsp:cNvPr id="0" name=""/>
        <dsp:cNvSpPr/>
      </dsp:nvSpPr>
      <dsp:spPr>
        <a:xfrm rot="5400000">
          <a:off x="3941808" y="-1658281"/>
          <a:ext cx="895646" cy="4440776"/>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de-DE" sz="2000" b="1" kern="1200" noProof="0" dirty="0"/>
            <a:t>Der 1. Schritt zum Sieg ist </a:t>
          </a:r>
        </a:p>
        <a:p>
          <a:pPr marL="0" lvl="1" indent="0" algn="l" defTabSz="889000">
            <a:lnSpc>
              <a:spcPct val="90000"/>
            </a:lnSpc>
            <a:spcBef>
              <a:spcPct val="0"/>
            </a:spcBef>
            <a:spcAft>
              <a:spcPct val="15000"/>
            </a:spcAft>
            <a:buNone/>
          </a:pPr>
          <a:r>
            <a:rPr lang="es-ES" sz="2000" b="1" kern="1200" noProof="0" dirty="0"/>
            <a:t>das Vertrauen auf GOTT</a:t>
          </a:r>
        </a:p>
      </dsp:txBody>
      <dsp:txXfrm rot="-5400000">
        <a:off x="2169243" y="158006"/>
        <a:ext cx="4397054" cy="808202"/>
      </dsp:txXfrm>
    </dsp:sp>
    <dsp:sp modelId="{4C4899E3-96DA-4836-862F-4E262DC651D9}">
      <dsp:nvSpPr>
        <dsp:cNvPr id="0" name=""/>
        <dsp:cNvSpPr/>
      </dsp:nvSpPr>
      <dsp:spPr>
        <a:xfrm>
          <a:off x="331" y="2327"/>
          <a:ext cx="2168911" cy="111955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de-DE" sz="2400" b="1" kern="1200" noProof="0" dirty="0">
              <a:effectLst>
                <a:outerShdw blurRad="38100" dist="38100" dir="2700000" algn="tl">
                  <a:srgbClr val="000000">
                    <a:alpha val="43137"/>
                  </a:srgbClr>
                </a:outerShdw>
              </a:effectLst>
            </a:rPr>
            <a:t>„Fürchtet euch nicht“</a:t>
          </a:r>
        </a:p>
      </dsp:txBody>
      <dsp:txXfrm>
        <a:off x="54983" y="56979"/>
        <a:ext cx="2059607" cy="1010253"/>
      </dsp:txXfrm>
    </dsp:sp>
    <dsp:sp modelId="{6F4BAEF6-762E-4FBB-AB4B-2C023090D640}">
      <dsp:nvSpPr>
        <dsp:cNvPr id="0" name=""/>
        <dsp:cNvSpPr/>
      </dsp:nvSpPr>
      <dsp:spPr>
        <a:xfrm rot="5400000">
          <a:off x="3941808" y="-482746"/>
          <a:ext cx="895646" cy="4440776"/>
        </a:xfrm>
        <a:prstGeom prst="round2SameRect">
          <a:avLst/>
        </a:prstGeom>
        <a:solidFill>
          <a:schemeClr val="accent6">
            <a:lumMod val="20000"/>
            <a:lumOff val="80000"/>
          </a:schemeClr>
        </a:solidFill>
        <a:ln w="12700" cap="flat" cmpd="sng" algn="ctr">
          <a:solidFill>
            <a:schemeClr val="accent2">
              <a:tint val="40000"/>
              <a:alpha val="90000"/>
              <a:hueOff val="4691979"/>
              <a:satOff val="-11013"/>
              <a:lumOff val="-133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de-DE" sz="2000" b="1" kern="1200" noProof="0" dirty="0"/>
            <a:t>Wir müssen geduldig auf unserem Posten ausharren, </a:t>
          </a:r>
          <a:r>
            <a:rPr lang="es-ES" sz="2000" b="1" kern="1200" noProof="0" dirty="0" err="1"/>
            <a:t>ohne</a:t>
          </a:r>
          <a:r>
            <a:rPr lang="es-ES" sz="2000" b="1" kern="1200" noProof="0" dirty="0"/>
            <a:t> </a:t>
          </a:r>
          <a:r>
            <a:rPr lang="es-ES" sz="2000" b="1" kern="1200" noProof="0" dirty="0" err="1"/>
            <a:t>zu</a:t>
          </a:r>
          <a:r>
            <a:rPr lang="es-ES" sz="2000" b="1" kern="1200" noProof="0" dirty="0"/>
            <a:t> </a:t>
          </a:r>
          <a:r>
            <a:rPr lang="es-ES" sz="2000" b="1" kern="1200" noProof="0" dirty="0" err="1"/>
            <a:t>murren</a:t>
          </a:r>
          <a:endParaRPr lang="de-DE" sz="2000" b="1" kern="1200" noProof="0" dirty="0"/>
        </a:p>
      </dsp:txBody>
      <dsp:txXfrm rot="-5400000">
        <a:off x="2169243" y="1333541"/>
        <a:ext cx="4397054" cy="808202"/>
      </dsp:txXfrm>
    </dsp:sp>
    <dsp:sp modelId="{73A9ECE2-CD45-43B4-BDF8-5408EC5FBC5B}">
      <dsp:nvSpPr>
        <dsp:cNvPr id="0" name=""/>
        <dsp:cNvSpPr/>
      </dsp:nvSpPr>
      <dsp:spPr>
        <a:xfrm>
          <a:off x="331" y="1177863"/>
          <a:ext cx="2168911" cy="1119557"/>
        </a:xfrm>
        <a:prstGeom prst="roundRect">
          <a:avLst/>
        </a:prstGeom>
        <a:gradFill rotWithShape="0">
          <a:gsLst>
            <a:gs pos="0">
              <a:schemeClr val="accent2">
                <a:hueOff val="4725010"/>
                <a:satOff val="0"/>
                <a:lumOff val="-4967"/>
                <a:alphaOff val="0"/>
                <a:satMod val="103000"/>
                <a:lumMod val="102000"/>
                <a:tint val="94000"/>
              </a:schemeClr>
            </a:gs>
            <a:gs pos="50000">
              <a:schemeClr val="accent2">
                <a:hueOff val="4725010"/>
                <a:satOff val="0"/>
                <a:lumOff val="-4967"/>
                <a:alphaOff val="0"/>
                <a:satMod val="110000"/>
                <a:lumMod val="100000"/>
                <a:shade val="100000"/>
              </a:schemeClr>
            </a:gs>
            <a:gs pos="100000">
              <a:schemeClr val="accent2">
                <a:hueOff val="4725010"/>
                <a:satOff val="0"/>
                <a:lumOff val="-496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de-DE" sz="2400" b="1" kern="1200" noProof="0" dirty="0">
              <a:effectLst>
                <a:outerShdw blurRad="38100" dist="38100" dir="2700000" algn="tl">
                  <a:srgbClr val="000000">
                    <a:alpha val="43137"/>
                  </a:srgbClr>
                </a:outerShdw>
              </a:effectLst>
            </a:rPr>
            <a:t>„</a:t>
          </a:r>
          <a:r>
            <a:rPr lang="es-ES" sz="2400" b="1" kern="1200" noProof="0" dirty="0" err="1">
              <a:effectLst>
                <a:outerShdw blurRad="38100" dist="38100" dir="2700000" algn="tl">
                  <a:srgbClr val="000000">
                    <a:alpha val="43137"/>
                  </a:srgbClr>
                </a:outerShdw>
              </a:effectLst>
            </a:rPr>
            <a:t>steht</a:t>
          </a:r>
          <a:r>
            <a:rPr lang="es-ES" sz="2400" b="1" kern="1200" noProof="0" dirty="0">
              <a:effectLst>
                <a:outerShdw blurRad="38100" dist="38100" dir="2700000" algn="tl">
                  <a:srgbClr val="000000">
                    <a:alpha val="43137"/>
                  </a:srgbClr>
                </a:outerShdw>
              </a:effectLst>
            </a:rPr>
            <a:t> </a:t>
          </a:r>
          <a:r>
            <a:rPr lang="es-ES" sz="2400" b="1" kern="1200" noProof="0" dirty="0" err="1">
              <a:effectLst>
                <a:outerShdw blurRad="38100" dist="38100" dir="2700000" algn="tl">
                  <a:srgbClr val="000000">
                    <a:alpha val="43137"/>
                  </a:srgbClr>
                </a:outerShdw>
              </a:effectLst>
            </a:rPr>
            <a:t>fest</a:t>
          </a:r>
          <a:r>
            <a:rPr lang="de-DE" sz="2400" b="1" kern="1200" noProof="0" dirty="0">
              <a:effectLst>
                <a:outerShdw blurRad="38100" dist="38100" dir="2700000" algn="tl">
                  <a:srgbClr val="000000">
                    <a:alpha val="43137"/>
                  </a:srgbClr>
                </a:outerShdw>
              </a:effectLst>
            </a:rPr>
            <a:t>“</a:t>
          </a:r>
          <a:endParaRPr lang="es-ES" sz="2400" b="1" kern="1200" noProof="0" dirty="0">
            <a:effectLst>
              <a:outerShdw blurRad="38100" dist="38100" dir="2700000" algn="tl">
                <a:srgbClr val="000000">
                  <a:alpha val="43137"/>
                </a:srgbClr>
              </a:outerShdw>
            </a:effectLst>
          </a:endParaRPr>
        </a:p>
      </dsp:txBody>
      <dsp:txXfrm>
        <a:off x="54983" y="1232515"/>
        <a:ext cx="2059607" cy="1010253"/>
      </dsp:txXfrm>
    </dsp:sp>
    <dsp:sp modelId="{36607368-82BA-4696-9187-EE00E348C061}">
      <dsp:nvSpPr>
        <dsp:cNvPr id="0" name=""/>
        <dsp:cNvSpPr/>
      </dsp:nvSpPr>
      <dsp:spPr>
        <a:xfrm rot="5400000">
          <a:off x="3941808" y="692789"/>
          <a:ext cx="895646" cy="4440776"/>
        </a:xfrm>
        <a:prstGeom prst="round2SameRect">
          <a:avLst/>
        </a:prstGeom>
        <a:solidFill>
          <a:schemeClr val="accent5">
            <a:lumMod val="20000"/>
            <a:lumOff val="80000"/>
          </a:schemeClr>
        </a:solidFill>
        <a:ln w="12700" cap="flat" cmpd="sng" algn="ctr">
          <a:solidFill>
            <a:schemeClr val="accent2">
              <a:tint val="40000"/>
              <a:alpha val="90000"/>
              <a:hueOff val="9383958"/>
              <a:satOff val="-22025"/>
              <a:lumOff val="-26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noProof="0" dirty="0" err="1"/>
            <a:t>Wenn</a:t>
          </a:r>
          <a:r>
            <a:rPr lang="es-ES" sz="2000" b="1" kern="1200" noProof="0" dirty="0"/>
            <a:t> </a:t>
          </a:r>
          <a:r>
            <a:rPr lang="es-ES" sz="2000" b="1" kern="1200" noProof="0" dirty="0" err="1"/>
            <a:t>wir</a:t>
          </a:r>
          <a:r>
            <a:rPr lang="es-ES" sz="2000" b="1" kern="1200" noProof="0" dirty="0"/>
            <a:t> </a:t>
          </a:r>
          <a:r>
            <a:rPr lang="es-ES" sz="2000" b="1" kern="1200" noProof="0" dirty="0" err="1"/>
            <a:t>uns</a:t>
          </a:r>
          <a:r>
            <a:rPr lang="es-ES" sz="2000" b="1" kern="1200" noProof="0" dirty="0"/>
            <a:t> </a:t>
          </a:r>
          <a:r>
            <a:rPr lang="es-ES" sz="2000" b="1" kern="1200" noProof="0" dirty="0" err="1"/>
            <a:t>von</a:t>
          </a:r>
          <a:r>
            <a:rPr lang="es-ES" sz="2000" b="1" kern="1200" noProof="0" dirty="0"/>
            <a:t> </a:t>
          </a:r>
          <a:r>
            <a:rPr lang="es-ES" sz="2000" b="1" kern="1200" noProof="0" dirty="0" err="1"/>
            <a:t>GOTT</a:t>
          </a:r>
          <a:r>
            <a:rPr lang="es-ES" sz="2000" b="1" kern="1200" noProof="0" dirty="0"/>
            <a:t> </a:t>
          </a:r>
          <a:r>
            <a:rPr lang="es-ES" sz="2000" b="1" kern="1200" noProof="0" dirty="0" err="1"/>
            <a:t>leiten</a:t>
          </a:r>
          <a:r>
            <a:rPr lang="es-ES" sz="2000" b="1" kern="1200" noProof="0" dirty="0"/>
            <a:t> </a:t>
          </a:r>
          <a:r>
            <a:rPr lang="es-ES" sz="2000" b="1" kern="1200" noProof="0" dirty="0" err="1"/>
            <a:t>lassen</a:t>
          </a:r>
          <a:r>
            <a:rPr lang="es-ES" sz="2000" b="1" kern="1200" noProof="0" dirty="0"/>
            <a:t>, </a:t>
          </a:r>
          <a:r>
            <a:rPr lang="es-ES" sz="2000" b="1" kern="1200" noProof="0" dirty="0" err="1"/>
            <a:t>ist</a:t>
          </a:r>
          <a:r>
            <a:rPr lang="es-ES" sz="2000" b="1" kern="1200" noProof="0" dirty="0"/>
            <a:t> </a:t>
          </a:r>
          <a:r>
            <a:rPr lang="es-ES" sz="2000" b="1" kern="1200" noProof="0" dirty="0" err="1"/>
            <a:t>der</a:t>
          </a:r>
          <a:r>
            <a:rPr lang="es-ES" sz="2000" b="1" kern="1200" noProof="0" dirty="0"/>
            <a:t> </a:t>
          </a:r>
          <a:r>
            <a:rPr lang="es-ES" sz="2000" b="1" kern="1200" noProof="0" dirty="0" err="1"/>
            <a:t>Sieg</a:t>
          </a:r>
          <a:r>
            <a:rPr lang="es-ES" sz="2000" b="1" kern="1200" noProof="0" dirty="0"/>
            <a:t> </a:t>
          </a:r>
          <a:r>
            <a:rPr lang="es-ES" sz="2000" b="1" kern="1200" noProof="0" dirty="0" err="1"/>
            <a:t>sicher</a:t>
          </a:r>
          <a:endParaRPr lang="de-DE" sz="2000" b="1" kern="1200" noProof="0" dirty="0"/>
        </a:p>
      </dsp:txBody>
      <dsp:txXfrm rot="-5400000">
        <a:off x="2169243" y="2509076"/>
        <a:ext cx="4397054" cy="808202"/>
      </dsp:txXfrm>
    </dsp:sp>
    <dsp:sp modelId="{D5404B3B-B872-4AD6-9220-19590E4E4205}">
      <dsp:nvSpPr>
        <dsp:cNvPr id="0" name=""/>
        <dsp:cNvSpPr/>
      </dsp:nvSpPr>
      <dsp:spPr>
        <a:xfrm>
          <a:off x="331" y="2353398"/>
          <a:ext cx="2168911" cy="1119557"/>
        </a:xfrm>
        <a:prstGeom prst="roundRect">
          <a:avLst/>
        </a:prstGeom>
        <a:solidFill>
          <a:srgbClr val="C441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de-DE" sz="2400" b="1" kern="1200" noProof="0" dirty="0">
              <a:effectLst>
                <a:outerShdw blurRad="38100" dist="38100" dir="2700000" algn="tl">
                  <a:srgbClr val="000000">
                    <a:alpha val="43137"/>
                  </a:srgbClr>
                </a:outerShdw>
              </a:effectLst>
            </a:rPr>
            <a:t>„</a:t>
          </a:r>
          <a:r>
            <a:rPr lang="es-ES" sz="2400" b="1" kern="1200" noProof="0" dirty="0" err="1">
              <a:effectLst>
                <a:outerShdw blurRad="38100" dist="38100" dir="2700000" algn="tl">
                  <a:srgbClr val="000000">
                    <a:alpha val="43137"/>
                  </a:srgbClr>
                </a:outerShdw>
              </a:effectLst>
            </a:rPr>
            <a:t>seht</a:t>
          </a:r>
          <a:r>
            <a:rPr lang="es-ES" sz="2400" b="1" kern="1200" noProof="0" dirty="0">
              <a:effectLst>
                <a:outerShdw blurRad="38100" dist="38100" dir="2700000" algn="tl">
                  <a:srgbClr val="000000">
                    <a:alpha val="43137"/>
                  </a:srgbClr>
                </a:outerShdw>
              </a:effectLst>
            </a:rPr>
            <a:t> … </a:t>
          </a:r>
          <a:r>
            <a:rPr lang="es-ES" sz="2400" b="1" kern="1200" noProof="0" dirty="0" err="1">
              <a:effectLst>
                <a:outerShdw blurRad="38100" dist="38100" dir="2700000" algn="tl">
                  <a:srgbClr val="000000">
                    <a:alpha val="43137"/>
                  </a:srgbClr>
                </a:outerShdw>
              </a:effectLst>
            </a:rPr>
            <a:t>HEIL</a:t>
          </a:r>
          <a:r>
            <a:rPr lang="de-DE" sz="2400" b="1" kern="1200" noProof="0" dirty="0">
              <a:effectLst>
                <a:outerShdw blurRad="38100" dist="38100" dir="2700000" algn="tl">
                  <a:srgbClr val="000000">
                    <a:alpha val="43137"/>
                  </a:srgbClr>
                </a:outerShdw>
              </a:effectLst>
            </a:rPr>
            <a:t>“</a:t>
          </a:r>
          <a:endParaRPr lang="es-ES" sz="2400" b="1" kern="1200" noProof="0" dirty="0">
            <a:effectLst>
              <a:outerShdw blurRad="38100" dist="38100" dir="2700000" algn="tl">
                <a:srgbClr val="000000">
                  <a:alpha val="43137"/>
                </a:srgbClr>
              </a:outerShdw>
            </a:effectLst>
          </a:endParaRPr>
        </a:p>
      </dsp:txBody>
      <dsp:txXfrm>
        <a:off x="54983" y="2408050"/>
        <a:ext cx="2059607" cy="1010253"/>
      </dsp:txXfrm>
    </dsp:sp>
    <dsp:sp modelId="{FEE04E1B-CF97-476C-B9A7-4E0438787A28}">
      <dsp:nvSpPr>
        <dsp:cNvPr id="0" name=""/>
        <dsp:cNvSpPr/>
      </dsp:nvSpPr>
      <dsp:spPr>
        <a:xfrm rot="5400000">
          <a:off x="3941808" y="1868324"/>
          <a:ext cx="895646" cy="4440776"/>
        </a:xfrm>
        <a:prstGeom prst="round2SameRect">
          <a:avLst/>
        </a:prstGeom>
        <a:solidFill>
          <a:schemeClr val="accent3">
            <a:lumMod val="20000"/>
            <a:lumOff val="80000"/>
          </a:schemeClr>
        </a:solidFill>
        <a:ln w="12700" cap="flat" cmpd="sng" algn="ctr">
          <a:solidFill>
            <a:schemeClr val="accent2">
              <a:tint val="40000"/>
              <a:alpha val="90000"/>
              <a:hueOff val="14075937"/>
              <a:satOff val="-33038"/>
              <a:lumOff val="-399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noProof="0" dirty="0" err="1"/>
            <a:t>GOTT</a:t>
          </a:r>
          <a:r>
            <a:rPr lang="es-ES" sz="2000" b="1" kern="1200" noProof="0" dirty="0"/>
            <a:t> </a:t>
          </a:r>
          <a:r>
            <a:rPr lang="es-ES" sz="2000" b="1" kern="1200" noProof="0" dirty="0" err="1"/>
            <a:t>kämpft</a:t>
          </a:r>
          <a:r>
            <a:rPr lang="es-ES" sz="2000" b="1" kern="1200" noProof="0" dirty="0"/>
            <a:t> </a:t>
          </a:r>
          <a:r>
            <a:rPr lang="es-ES" sz="2000" b="1" kern="1200" noProof="0" dirty="0" err="1"/>
            <a:t>für</a:t>
          </a:r>
          <a:r>
            <a:rPr lang="es-ES" sz="2000" b="1" kern="1200" noProof="0" dirty="0"/>
            <a:t> </a:t>
          </a:r>
          <a:r>
            <a:rPr lang="es-ES" sz="2000" b="1" kern="1200" noProof="0" dirty="0" err="1"/>
            <a:t>uns</a:t>
          </a:r>
          <a:r>
            <a:rPr lang="es-ES" sz="2000" b="1" kern="1200" noProof="0" dirty="0"/>
            <a:t> </a:t>
          </a:r>
          <a:r>
            <a:rPr lang="de-DE" sz="2000" b="1" kern="1200" noProof="0" dirty="0"/>
            <a:t>gegen Satan und die Sünde. GOLGATHA ist der größte Beweis! </a:t>
          </a:r>
        </a:p>
      </dsp:txBody>
      <dsp:txXfrm rot="-5400000">
        <a:off x="2169243" y="3684611"/>
        <a:ext cx="4397054" cy="808202"/>
      </dsp:txXfrm>
    </dsp:sp>
    <dsp:sp modelId="{49366DA5-E12E-444E-8BE5-C9E2FCE9F995}">
      <dsp:nvSpPr>
        <dsp:cNvPr id="0" name=""/>
        <dsp:cNvSpPr/>
      </dsp:nvSpPr>
      <dsp:spPr>
        <a:xfrm>
          <a:off x="331" y="3528933"/>
          <a:ext cx="2168911" cy="1119557"/>
        </a:xfrm>
        <a:prstGeom prst="roundRect">
          <a:avLst/>
        </a:prstGeom>
        <a:solidFill>
          <a:srgbClr val="7400A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de-DE" sz="2400" b="1" kern="1200" noProof="0" dirty="0">
              <a:effectLst>
                <a:outerShdw blurRad="38100" dist="38100" dir="2700000" algn="tl">
                  <a:srgbClr val="000000">
                    <a:alpha val="43137"/>
                  </a:srgbClr>
                </a:outerShdw>
              </a:effectLst>
            </a:rPr>
            <a:t>„JHWH wird für euch streiten“</a:t>
          </a:r>
          <a:endParaRPr lang="es-ES" sz="2400" b="1" kern="1200" noProof="0" dirty="0">
            <a:effectLst>
              <a:outerShdw blurRad="38100" dist="38100" dir="2700000" algn="tl">
                <a:srgbClr val="000000">
                  <a:alpha val="43137"/>
                </a:srgbClr>
              </a:outerShdw>
            </a:effectLst>
          </a:endParaRPr>
        </a:p>
      </dsp:txBody>
      <dsp:txXfrm>
        <a:off x="54983" y="3583585"/>
        <a:ext cx="2059607" cy="101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330B3-E9CC-91EA-9EF8-59FC6A0AED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2089792-0E79-EFAE-B00A-61C959948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8B2B11-FC38-1FAD-3C13-A2E42ACBE63B}"/>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5" name="Marcador de pie de página 4">
            <a:extLst>
              <a:ext uri="{FF2B5EF4-FFF2-40B4-BE49-F238E27FC236}">
                <a16:creationId xmlns:a16="http://schemas.microsoft.com/office/drawing/2014/main" id="{65DB6291-89AE-1981-6729-57AACCA0DC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260ED2-3253-D564-5661-04ABDBB67C85}"/>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430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1C89B-75A4-7697-61AC-56CAB838967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5B05D6-B428-DC7E-73CA-AADEC8D277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F2E456-EC5A-B1A8-FD2A-F064419607FC}"/>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5" name="Marcador de pie de página 4">
            <a:extLst>
              <a:ext uri="{FF2B5EF4-FFF2-40B4-BE49-F238E27FC236}">
                <a16:creationId xmlns:a16="http://schemas.microsoft.com/office/drawing/2014/main" id="{5D888340-3D93-7C03-7083-013A2D4034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0928B-2909-D210-F29E-E6F7A0E696A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73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5A12619-040B-4367-81F3-5A6F14A24F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931CA83-0989-5FB5-72CC-5BD9C4613F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D22E74-8A4D-5797-9E6F-122DFEF01BC0}"/>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5" name="Marcador de pie de página 4">
            <a:extLst>
              <a:ext uri="{FF2B5EF4-FFF2-40B4-BE49-F238E27FC236}">
                <a16:creationId xmlns:a16="http://schemas.microsoft.com/office/drawing/2014/main" id="{B8E95F6F-7878-A54A-6319-3EF50491D4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977B42-BCB3-6ABA-507B-4E7464F5B31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8055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010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81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450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1607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80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97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128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3630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C7C61-C0FF-5EB8-398A-55DB1816848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86AC9D-FDD8-2799-1B3F-8138683748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B4B598-2100-9C07-8EDA-60CF8CEE70E7}"/>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5" name="Marcador de pie de página 4">
            <a:extLst>
              <a:ext uri="{FF2B5EF4-FFF2-40B4-BE49-F238E27FC236}">
                <a16:creationId xmlns:a16="http://schemas.microsoft.com/office/drawing/2014/main" id="{6A86BD84-CF11-7CCD-2490-4606780338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E668FD-E646-714F-2255-87A93DBA0A16}"/>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22488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166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65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08/08/2025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80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096C99-0C5C-4D14-70F0-B9495A9E2A5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D5AEA6-21DC-4EBD-B035-8C1ED79F93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DCA05-4858-560B-C440-F1CBF5D685A3}"/>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5" name="Marcador de pie de página 4">
            <a:extLst>
              <a:ext uri="{FF2B5EF4-FFF2-40B4-BE49-F238E27FC236}">
                <a16:creationId xmlns:a16="http://schemas.microsoft.com/office/drawing/2014/main" id="{AD9AB317-9786-F889-C5F1-181F09E3E4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2F4ABA-4ED7-0A30-D5DD-DB9332F82EF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6207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5599F-8320-D823-7F80-E6AD9B305B8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1A2264-AE8E-9499-DEB8-7891814E43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D6E345C-E776-5984-F188-A9B6F4F80FF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77140D-C4C1-ED0B-C7EC-EC99981BA8B5}"/>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6" name="Marcador de pie de página 5">
            <a:extLst>
              <a:ext uri="{FF2B5EF4-FFF2-40B4-BE49-F238E27FC236}">
                <a16:creationId xmlns:a16="http://schemas.microsoft.com/office/drawing/2014/main" id="{876FDF4C-4CF4-0367-2A09-8F9B1A5874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9E01DF-0B13-A0ED-22BD-C4A4C1EFEF51}"/>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805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177D0-688F-2035-DF37-4ADB41D1B1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98B67E-FC38-A7DB-A93B-306615D73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C1764E-A123-3DBC-8599-4EFB5693EBC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7A31AB8-0B95-F198-56AB-B33A99FE88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55AB47-00D2-0526-37FD-FB1EA8C0C05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AABF8F2-E90B-9879-430C-0D55215D1F05}"/>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8" name="Marcador de pie de página 7">
            <a:extLst>
              <a:ext uri="{FF2B5EF4-FFF2-40B4-BE49-F238E27FC236}">
                <a16:creationId xmlns:a16="http://schemas.microsoft.com/office/drawing/2014/main" id="{CFBDAD4A-C37C-DDBB-E93B-A42FEC8FA81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3985DC8-DC7D-8489-BE2A-90A851F26A3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558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352FF-F46C-3056-7C5F-06F4E232A97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E92AF89-D231-C155-C630-155E2B83BC1F}"/>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4" name="Marcador de pie de página 3">
            <a:extLst>
              <a:ext uri="{FF2B5EF4-FFF2-40B4-BE49-F238E27FC236}">
                <a16:creationId xmlns:a16="http://schemas.microsoft.com/office/drawing/2014/main" id="{22328861-C24B-3C7A-740E-475F4A994A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5209266-19A7-5002-FDD0-E7BA6DC7794F}"/>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200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CB8450-441F-6BE2-17AA-D363A4872D35}"/>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3" name="Marcador de pie de página 2">
            <a:extLst>
              <a:ext uri="{FF2B5EF4-FFF2-40B4-BE49-F238E27FC236}">
                <a16:creationId xmlns:a16="http://schemas.microsoft.com/office/drawing/2014/main" id="{E2512A63-6082-5F65-3086-0F4784F79CB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CB106F-22B8-0F46-3910-F322B8A8F0A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7246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50FD2-8BE5-474E-C723-6620594BC1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FCE1AB-9422-FA49-BBDF-FA0B92CFC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CDADB7C-B87C-87D2-CBCE-2BC83B5C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FC581B-0831-99FD-8AE1-F146F255E14A}"/>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6" name="Marcador de pie de página 5">
            <a:extLst>
              <a:ext uri="{FF2B5EF4-FFF2-40B4-BE49-F238E27FC236}">
                <a16:creationId xmlns:a16="http://schemas.microsoft.com/office/drawing/2014/main" id="{19B2F574-F980-95FF-1B29-AFCE16D2B6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6E1D05-8A45-56EE-65C3-8E7A8B7279A2}"/>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99266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39486-09FA-D6BA-018F-0A335448BD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DA3F9BE-B7B2-2D07-9EAD-1C0E275D0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1C5CB63-10E7-1034-0BF4-C39E8718A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76D6D-7AD1-1C90-ABDA-DA5A13DD05DE}"/>
              </a:ext>
            </a:extLst>
          </p:cNvPr>
          <p:cNvSpPr>
            <a:spLocks noGrp="1"/>
          </p:cNvSpPr>
          <p:nvPr>
            <p:ph type="dt" sz="half" idx="10"/>
          </p:nvPr>
        </p:nvSpPr>
        <p:spPr/>
        <p:txBody>
          <a:bodyPr/>
          <a:lstStyle/>
          <a:p>
            <a:fld id="{39E6A129-50C7-46AB-A64D-F9AA9498585D}" type="datetimeFigureOut">
              <a:rPr lang="es-ES" smtClean="0"/>
              <a:t>08/08/2025</a:t>
            </a:fld>
            <a:endParaRPr lang="es-ES"/>
          </a:p>
        </p:txBody>
      </p:sp>
      <p:sp>
        <p:nvSpPr>
          <p:cNvPr id="6" name="Marcador de pie de página 5">
            <a:extLst>
              <a:ext uri="{FF2B5EF4-FFF2-40B4-BE49-F238E27FC236}">
                <a16:creationId xmlns:a16="http://schemas.microsoft.com/office/drawing/2014/main" id="{0969056F-8548-0D8D-0B63-D81778EA17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C8DDC1-BD5A-77C6-0ECD-A405AD860A77}"/>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348156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4D042-4463-272A-4F7C-43AD88999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63F19E-6103-3F2D-BA33-D22C4BCBA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05F7EE-CF6E-D7D2-F1D9-1DA2D48C5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E6A129-50C7-46AB-A64D-F9AA9498585D}" type="datetimeFigureOut">
              <a:rPr lang="es-ES" smtClean="0"/>
              <a:t>08/08/2025</a:t>
            </a:fld>
            <a:endParaRPr lang="es-ES"/>
          </a:p>
        </p:txBody>
      </p:sp>
      <p:sp>
        <p:nvSpPr>
          <p:cNvPr id="5" name="Marcador de pie de página 4">
            <a:extLst>
              <a:ext uri="{FF2B5EF4-FFF2-40B4-BE49-F238E27FC236}">
                <a16:creationId xmlns:a16="http://schemas.microsoft.com/office/drawing/2014/main" id="{C24C65D7-CB2F-32F4-A65C-F4990AC84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F3AEF8-6F7D-20C8-CF1C-C5191B54F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EC7FE0-8778-4AB3-BE48-D1384C63506C}" type="slidenum">
              <a:rPr lang="es-ES" smtClean="0"/>
              <a:t>‹Nº›</a:t>
            </a:fld>
            <a:endParaRPr lang="es-ES"/>
          </a:p>
        </p:txBody>
      </p:sp>
    </p:spTree>
    <p:extLst>
      <p:ext uri="{BB962C8B-B14F-4D97-AF65-F5344CB8AC3E}">
        <p14:creationId xmlns:p14="http://schemas.microsoft.com/office/powerpoint/2010/main" val="349166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08/08/2025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746230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microsoft.com/office/2007/relationships/hdphoto" Target="../media/hdphoto2.wdp"/><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BEBC97-1C47-0FCA-41B5-A1ABF2057245}"/>
              </a:ext>
            </a:extLst>
          </p:cNvPr>
          <p:cNvSpPr txBox="1"/>
          <p:nvPr/>
        </p:nvSpPr>
        <p:spPr>
          <a:xfrm>
            <a:off x="895350" y="66675"/>
            <a:ext cx="5743575" cy="1938992"/>
          </a:xfrm>
          <a:prstGeom prst="rect">
            <a:avLst/>
          </a:prstGeom>
          <a:noFill/>
        </p:spPr>
        <p:txBody>
          <a:bodyPr wrap="square" rtlCol="0">
            <a:spAutoFit/>
            <a:scene3d>
              <a:camera prst="orthographicFront"/>
              <a:lightRig rig="harsh" dir="t">
                <a:rot lat="0" lon="0" rev="0"/>
              </a:lightRig>
            </a:scene3d>
            <a:sp3d extrusionH="57150" contourW="25400" prstMaterial="matte">
              <a:bevelT h="25400" prst="softRound"/>
              <a:contourClr>
                <a:schemeClr val="accent5"/>
              </a:contourClr>
            </a:sp3d>
          </a:bodyPr>
          <a:lstStyle/>
          <a:p>
            <a:pPr algn="ctr"/>
            <a:r>
              <a:rPr lang="de-DE" sz="6000" b="1" noProof="0" dirty="0">
                <a:ln w="10160">
                  <a:noFill/>
                  <a:prstDash val="solid"/>
                </a:ln>
                <a:solidFill>
                  <a:schemeClr val="accent2">
                    <a:lumMod val="60000"/>
                    <a:lumOff val="40000"/>
                  </a:schemeClr>
                </a:solidFill>
                <a:effectLst>
                  <a:outerShdw blurRad="38100" dist="22860" dir="5400000" algn="tl" rotWithShape="0">
                    <a:srgbClr val="000000">
                      <a:alpha val="30000"/>
                    </a:srgbClr>
                  </a:outerShdw>
                </a:effectLst>
              </a:rPr>
              <a:t>DURCHS SCHILFMEER</a:t>
            </a:r>
          </a:p>
        </p:txBody>
      </p:sp>
      <p:sp>
        <p:nvSpPr>
          <p:cNvPr id="5" name="CuadroTexto 4">
            <a:extLst>
              <a:ext uri="{FF2B5EF4-FFF2-40B4-BE49-F238E27FC236}">
                <a16:creationId xmlns:a16="http://schemas.microsoft.com/office/drawing/2014/main" id="{DF46C4C6-5E43-0F0C-613E-70480B5A360D}"/>
              </a:ext>
            </a:extLst>
          </p:cNvPr>
          <p:cNvSpPr txBox="1"/>
          <p:nvPr/>
        </p:nvSpPr>
        <p:spPr>
          <a:xfrm>
            <a:off x="8575241" y="6488668"/>
            <a:ext cx="3616759" cy="369332"/>
          </a:xfrm>
          <a:prstGeom prst="rect">
            <a:avLst/>
          </a:prstGeom>
          <a:noFill/>
        </p:spPr>
        <p:txBody>
          <a:bodyPr wrap="none" rtlCol="0">
            <a:spAutoFit/>
          </a:bodyPr>
          <a:lstStyle/>
          <a:p>
            <a:pPr algn="r"/>
            <a:r>
              <a:rPr lang="de-DE" b="1" noProof="0" dirty="0">
                <a:solidFill>
                  <a:srgbClr val="FEE9A4"/>
                </a:solidFill>
                <a:effectLst>
                  <a:outerShdw blurRad="38100" dist="38100" dir="2700000" algn="tl">
                    <a:srgbClr val="000000">
                      <a:alpha val="43137"/>
                    </a:srgbClr>
                  </a:outerShdw>
                </a:effectLst>
              </a:rPr>
              <a:t>Lektion 6, Sabbat, 9. August 2025</a:t>
            </a:r>
          </a:p>
        </p:txBody>
      </p:sp>
      <p:pic>
        <p:nvPicPr>
          <p:cNvPr id="2" name="Grafik 1">
            <a:extLst>
              <a:ext uri="{FF2B5EF4-FFF2-40B4-BE49-F238E27FC236}">
                <a16:creationId xmlns:a16="http://schemas.microsoft.com/office/drawing/2014/main" id="{BC5E6946-8C1B-7BDD-70D6-C42CE02B7343}"/>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a:off x="194325" y="2076085"/>
            <a:ext cx="335648" cy="4597249"/>
          </a:xfrm>
          <a:prstGeom prst="rect">
            <a:avLst/>
          </a:prstGeom>
          <a:noFill/>
          <a:ln>
            <a:noFill/>
          </a:ln>
          <a:effectLst>
            <a:softEdge rad="31750"/>
          </a:effectLst>
        </p:spPr>
      </p:pic>
    </p:spTree>
    <p:extLst>
      <p:ext uri="{BB962C8B-B14F-4D97-AF65-F5344CB8AC3E}">
        <p14:creationId xmlns:p14="http://schemas.microsoft.com/office/powerpoint/2010/main" val="40041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CFBFFE9-D54D-29AF-E21F-F0B63FEFDA62}"/>
            </a:ext>
          </a:extLst>
        </p:cNvPr>
        <p:cNvGrpSpPr/>
        <p:nvPr/>
      </p:nvGrpSpPr>
      <p:grpSpPr>
        <a:xfrm>
          <a:off x="0" y="0"/>
          <a:ext cx="0" cy="0"/>
          <a:chOff x="0" y="0"/>
          <a:chExt cx="0" cy="0"/>
        </a:xfrm>
      </p:grpSpPr>
      <p:sp>
        <p:nvSpPr>
          <p:cNvPr id="16" name="Forma libre: forma 15">
            <a:extLst>
              <a:ext uri="{FF2B5EF4-FFF2-40B4-BE49-F238E27FC236}">
                <a16:creationId xmlns:a16="http://schemas.microsoft.com/office/drawing/2014/main" id="{805C09A4-4202-674A-BF71-56C7B51C06B5}"/>
              </a:ext>
            </a:extLst>
          </p:cNvPr>
          <p:cNvSpPr/>
          <p:nvPr/>
        </p:nvSpPr>
        <p:spPr>
          <a:xfrm>
            <a:off x="290265" y="5757722"/>
            <a:ext cx="2207812"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E497"/>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algn="ctr" defTabSz="800100">
              <a:lnSpc>
                <a:spcPct val="90000"/>
              </a:lnSpc>
              <a:spcBef>
                <a:spcPct val="0"/>
              </a:spcBef>
              <a:spcAft>
                <a:spcPct val="35000"/>
              </a:spcAft>
            </a:pPr>
            <a:r>
              <a:rPr lang="de-DE" b="1" dirty="0"/>
              <a:t>Auch die Ägypter gingen ins Meer hinein</a:t>
            </a:r>
            <a:endParaRPr lang="de-DE" b="1" noProof="0" dirty="0"/>
          </a:p>
        </p:txBody>
      </p:sp>
      <p:sp>
        <p:nvSpPr>
          <p:cNvPr id="18" name="Forma libre: forma 17">
            <a:extLst>
              <a:ext uri="{FF2B5EF4-FFF2-40B4-BE49-F238E27FC236}">
                <a16:creationId xmlns:a16="http://schemas.microsoft.com/office/drawing/2014/main" id="{86A1C64C-851A-CC98-F770-AFC4ABA2F1A7}"/>
              </a:ext>
            </a:extLst>
          </p:cNvPr>
          <p:cNvSpPr/>
          <p:nvPr/>
        </p:nvSpPr>
        <p:spPr>
          <a:xfrm>
            <a:off x="2611836" y="5757722"/>
            <a:ext cx="2285131"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9B9B"/>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Bei Tagesanbruch brachte Gott die Ägypter in Verwirrung</a:t>
            </a:r>
            <a:endParaRPr lang="de-DE" sz="1800" kern="1200" noProof="0" dirty="0"/>
          </a:p>
        </p:txBody>
      </p:sp>
      <p:sp>
        <p:nvSpPr>
          <p:cNvPr id="20" name="Forma libre: forma 19">
            <a:extLst>
              <a:ext uri="{FF2B5EF4-FFF2-40B4-BE49-F238E27FC236}">
                <a16:creationId xmlns:a16="http://schemas.microsoft.com/office/drawing/2014/main" id="{32D8D313-705A-9628-E490-91D1DA52DA51}"/>
              </a:ext>
            </a:extLst>
          </p:cNvPr>
          <p:cNvSpPr/>
          <p:nvPr/>
        </p:nvSpPr>
        <p:spPr>
          <a:xfrm>
            <a:off x="5048826" y="5757722"/>
            <a:ext cx="3474765"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9CCFF"/>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Als sie versuchten, sich zurückzuziehen, kehrte das Meer in seinen Lauf zurück und vernichtete die ganze Armee</a:t>
            </a:r>
            <a:endParaRPr lang="de-DE" sz="1800" kern="1200" noProof="0" dirty="0"/>
          </a:p>
        </p:txBody>
      </p:sp>
      <p:sp>
        <p:nvSpPr>
          <p:cNvPr id="22" name="Forma libre: forma 21">
            <a:extLst>
              <a:ext uri="{FF2B5EF4-FFF2-40B4-BE49-F238E27FC236}">
                <a16:creationId xmlns:a16="http://schemas.microsoft.com/office/drawing/2014/main" id="{B9CD0753-5783-D41F-DC24-54439B0E7581}"/>
              </a:ext>
            </a:extLst>
          </p:cNvPr>
          <p:cNvSpPr/>
          <p:nvPr/>
        </p:nvSpPr>
        <p:spPr>
          <a:xfrm>
            <a:off x="8675450" y="5757722"/>
            <a:ext cx="3400056"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Von der Küste aus sah Israel den Sieg und glaubte an Gott und an Moses</a:t>
            </a:r>
            <a:endParaRPr lang="de-DE" sz="1800" kern="1200" noProof="0" dirty="0"/>
          </a:p>
        </p:txBody>
      </p:sp>
      <p:sp>
        <p:nvSpPr>
          <p:cNvPr id="8" name="Forma libre: forma 7">
            <a:extLst>
              <a:ext uri="{FF2B5EF4-FFF2-40B4-BE49-F238E27FC236}">
                <a16:creationId xmlns:a16="http://schemas.microsoft.com/office/drawing/2014/main" id="{1D64BEBA-FED0-C9D1-629E-83232913A7D0}"/>
              </a:ext>
            </a:extLst>
          </p:cNvPr>
          <p:cNvSpPr/>
          <p:nvPr/>
        </p:nvSpPr>
        <p:spPr>
          <a:xfrm>
            <a:off x="67558" y="2982697"/>
            <a:ext cx="3234813"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bg2"/>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Der Engel Gottes und die Wolkensäule standen zwischen dem Lager Israels und dem Lager der Ägypter</a:t>
            </a:r>
            <a:endParaRPr lang="de-DE" sz="1800" kern="1200" noProof="0" dirty="0"/>
          </a:p>
        </p:txBody>
      </p:sp>
      <p:sp>
        <p:nvSpPr>
          <p:cNvPr id="10" name="Forma libre: forma 9">
            <a:extLst>
              <a:ext uri="{FF2B5EF4-FFF2-40B4-BE49-F238E27FC236}">
                <a16:creationId xmlns:a16="http://schemas.microsoft.com/office/drawing/2014/main" id="{69C19B04-8B12-FD93-873C-BEF4B389DA16}"/>
              </a:ext>
            </a:extLst>
          </p:cNvPr>
          <p:cNvSpPr/>
          <p:nvPr/>
        </p:nvSpPr>
        <p:spPr>
          <a:xfrm>
            <a:off x="3321193" y="2982697"/>
            <a:ext cx="2450968"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gradFill flip="none" rotWithShape="1">
            <a:gsLst>
              <a:gs pos="61772">
                <a:schemeClr val="bg1"/>
              </a:gs>
              <a:gs pos="43000">
                <a:schemeClr val="tx2">
                  <a:lumMod val="40000"/>
                  <a:lumOff val="60000"/>
                </a:schemeClr>
              </a:gs>
              <a:gs pos="0">
                <a:schemeClr val="tx2">
                  <a:lumMod val="60000"/>
                  <a:lumOff val="40000"/>
                </a:schemeClr>
              </a:gs>
              <a:gs pos="100000">
                <a:schemeClr val="bg1"/>
              </a:gs>
            </a:gsLst>
            <a:lin ang="0" scaled="1"/>
            <a:tileRect/>
          </a:gra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In der Nacht war die Säule für die Ägypter Dunkelheit und für die Israeliten Licht</a:t>
            </a:r>
            <a:endParaRPr lang="de-DE" sz="1800" kern="1200" noProof="0" dirty="0"/>
          </a:p>
        </p:txBody>
      </p:sp>
      <p:sp>
        <p:nvSpPr>
          <p:cNvPr id="12" name="Forma libre: forma 11">
            <a:extLst>
              <a:ext uri="{FF2B5EF4-FFF2-40B4-BE49-F238E27FC236}">
                <a16:creationId xmlns:a16="http://schemas.microsoft.com/office/drawing/2014/main" id="{4C6EEB99-616C-64BF-6E80-1EED6266F4BE}"/>
              </a:ext>
            </a:extLst>
          </p:cNvPr>
          <p:cNvSpPr/>
          <p:nvPr/>
        </p:nvSpPr>
        <p:spPr>
          <a:xfrm>
            <a:off x="5790983" y="2982697"/>
            <a:ext cx="3242688"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Mose hob seinen Stab und das Meer teilte sich, sodass Israel auf trockenem Boden hindurchziehen konnte</a:t>
            </a:r>
            <a:endParaRPr lang="de-DE" sz="1800" kern="1200" noProof="0" dirty="0"/>
          </a:p>
        </p:txBody>
      </p:sp>
      <p:sp>
        <p:nvSpPr>
          <p:cNvPr id="14" name="Forma libre: forma 13">
            <a:extLst>
              <a:ext uri="{FF2B5EF4-FFF2-40B4-BE49-F238E27FC236}">
                <a16:creationId xmlns:a16="http://schemas.microsoft.com/office/drawing/2014/main" id="{A906E1E2-4E59-03E0-1FDE-74F0F92BAAFE}"/>
              </a:ext>
            </a:extLst>
          </p:cNvPr>
          <p:cNvSpPr/>
          <p:nvPr/>
        </p:nvSpPr>
        <p:spPr>
          <a:xfrm>
            <a:off x="9052493" y="2982697"/>
            <a:ext cx="3091933"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3E7ED"/>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de-DE" b="1" dirty="0"/>
              <a:t>Israel ging ins Meer hinein, mit den Wassern als Mauern zu ihrer Rechten und zu ihrer Linken</a:t>
            </a:r>
            <a:endParaRPr lang="de-DE" sz="1800" kern="1200" noProof="0" dirty="0"/>
          </a:p>
        </p:txBody>
      </p:sp>
      <p:sp>
        <p:nvSpPr>
          <p:cNvPr id="3" name="CuadroTexto 2">
            <a:extLst>
              <a:ext uri="{FF2B5EF4-FFF2-40B4-BE49-F238E27FC236}">
                <a16:creationId xmlns:a16="http://schemas.microsoft.com/office/drawing/2014/main" id="{154ADF3B-E045-3D40-D0AA-C13370C658C8}"/>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w="57150" h="38100" prst="artDeco"/>
            </a:sp3d>
          </a:bodyPr>
          <a:lstStyle>
            <a:defPPr>
              <a:defRPr lang="es-ES"/>
            </a:defPPr>
            <a:lvl1pPr algn="ctr">
              <a:defRPr sz="4400" b="1" spc="300">
                <a:ln w="19050" cmpd="sng">
                  <a:noFill/>
                  <a:prstDash val="solid"/>
                </a:ln>
                <a:solidFill>
                  <a:schemeClr val="accent5">
                    <a:lumMod val="60000"/>
                    <a:lumOff val="40000"/>
                  </a:schemeClr>
                </a:solidFill>
                <a:effectLst>
                  <a:outerShdw blurRad="38100" dist="38100" dir="2700000" algn="tl">
                    <a:srgbClr val="000000">
                      <a:alpha val="43137"/>
                    </a:srgbClr>
                  </a:outerShdw>
                </a:effectLst>
              </a:defRPr>
            </a:lvl1pPr>
          </a:lstStyle>
          <a:p>
            <a:r>
              <a:rPr lang="de-DE" noProof="0" dirty="0"/>
              <a:t>EIN WEG IM MEER</a:t>
            </a:r>
          </a:p>
        </p:txBody>
      </p:sp>
      <p:sp>
        <p:nvSpPr>
          <p:cNvPr id="6" name="CuadroTexto 5">
            <a:extLst>
              <a:ext uri="{FF2B5EF4-FFF2-40B4-BE49-F238E27FC236}">
                <a16:creationId xmlns:a16="http://schemas.microsoft.com/office/drawing/2014/main" id="{A4689E65-3D16-A83D-C5DC-724D27BF9B9D}"/>
              </a:ext>
            </a:extLst>
          </p:cNvPr>
          <p:cNvSpPr txBox="1"/>
          <p:nvPr/>
        </p:nvSpPr>
        <p:spPr>
          <a:xfrm>
            <a:off x="1141156" y="615106"/>
            <a:ext cx="9909688" cy="707886"/>
          </a:xfrm>
          <a:prstGeom prst="rect">
            <a:avLst/>
          </a:prstGeom>
          <a:noFill/>
        </p:spPr>
        <p:txBody>
          <a:bodyPr wrap="square" rtlCol="0">
            <a:spAutoFit/>
          </a:bodyPr>
          <a:lstStyle>
            <a:defPPr>
              <a:defRPr lang="es-ES"/>
            </a:defPPr>
            <a:lvl1pPr>
              <a:spcBef>
                <a:spcPts val="600"/>
              </a:spcBef>
              <a:defRPr sz="2000" b="1">
                <a:solidFill>
                  <a:schemeClr val="bg1"/>
                </a:solidFill>
                <a:effectLst>
                  <a:outerShdw blurRad="38100" dist="38100" dir="2700000" algn="tl">
                    <a:srgbClr val="000000">
                      <a:alpha val="43137"/>
                    </a:srgbClr>
                  </a:outerShdw>
                </a:effectLst>
              </a:defRPr>
            </a:lvl1pPr>
          </a:lstStyle>
          <a:p>
            <a:pPr algn="ctr"/>
            <a:r>
              <a:rPr lang="de-DE" dirty="0"/>
              <a:t>Gott gab dem Volk nur ein Gebot: „Geht vornan“ (2. Mose 14,15). </a:t>
            </a:r>
            <a:br>
              <a:rPr lang="de-DE" dirty="0"/>
            </a:br>
            <a:r>
              <a:rPr lang="de-DE" dirty="0"/>
              <a:t>Von diesem Moment an begann das Unerwartete (2. Mose 14,19-31):</a:t>
            </a:r>
          </a:p>
        </p:txBody>
      </p:sp>
      <p:sp>
        <p:nvSpPr>
          <p:cNvPr id="15" name="Rectángulo: esquinas redondeadas 14">
            <a:extLst>
              <a:ext uri="{FF2B5EF4-FFF2-40B4-BE49-F238E27FC236}">
                <a16:creationId xmlns:a16="http://schemas.microsoft.com/office/drawing/2014/main" id="{0BC246A8-4011-5222-0396-094A11031B2D}"/>
              </a:ext>
            </a:extLst>
          </p:cNvPr>
          <p:cNvSpPr/>
          <p:nvPr/>
        </p:nvSpPr>
        <p:spPr>
          <a:xfrm>
            <a:off x="110151" y="4195971"/>
            <a:ext cx="3234812" cy="1561751"/>
          </a:xfrm>
          <a:prstGeom prst="roundRect">
            <a:avLst/>
          </a:prstGeom>
          <a: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129" b="-129"/>
            </a:stretch>
          </a:blipFill>
          <a:ln w="41275">
            <a:solidFill>
              <a:schemeClr val="accent2">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17" name="Rectángulo: esquinas redondeadas 16">
            <a:extLst>
              <a:ext uri="{FF2B5EF4-FFF2-40B4-BE49-F238E27FC236}">
                <a16:creationId xmlns:a16="http://schemas.microsoft.com/office/drawing/2014/main" id="{B6D33A98-B618-3A24-01A0-5E2113C16B67}"/>
              </a:ext>
            </a:extLst>
          </p:cNvPr>
          <p:cNvSpPr/>
          <p:nvPr/>
        </p:nvSpPr>
        <p:spPr>
          <a:xfrm>
            <a:off x="3022447" y="4208977"/>
            <a:ext cx="3234812" cy="1561751"/>
          </a:xfrm>
          <a:prstGeom prst="roundRect">
            <a:avLst/>
          </a:prstGeom>
          <a:blipFill>
            <a:blip r:embed="rId5" cstate="print">
              <a:extLst>
                <a:ext uri="{28A0092B-C50C-407E-A947-70E740481C1C}">
                  <a14:useLocalDpi xmlns:a14="http://schemas.microsoft.com/office/drawing/2010/main"/>
                </a:ext>
              </a:extLst>
            </a:blip>
            <a:srcRect/>
            <a:stretch>
              <a:fillRect l="423"/>
            </a:stretch>
          </a:blipFill>
          <a:ln w="41275">
            <a:solidFill>
              <a:schemeClr val="bg2">
                <a:lumMod val="9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19" name="Rectángulo: esquinas redondeadas 18">
            <a:extLst>
              <a:ext uri="{FF2B5EF4-FFF2-40B4-BE49-F238E27FC236}">
                <a16:creationId xmlns:a16="http://schemas.microsoft.com/office/drawing/2014/main" id="{1FD0EF6C-EF04-BBF1-4E40-F1D533F195F2}"/>
              </a:ext>
            </a:extLst>
          </p:cNvPr>
          <p:cNvSpPr/>
          <p:nvPr/>
        </p:nvSpPr>
        <p:spPr>
          <a:xfrm>
            <a:off x="5934743" y="4208977"/>
            <a:ext cx="3234812" cy="1561751"/>
          </a:xfrm>
          <a:prstGeom prst="roundRect">
            <a:avLst/>
          </a:prstGeom>
          <a:blipFill>
            <a:blip r:embed="rId6" cstate="print">
              <a:extLst>
                <a:ext uri="{28A0092B-C50C-407E-A947-70E740481C1C}">
                  <a14:useLocalDpi xmlns:a14="http://schemas.microsoft.com/office/drawing/2010/main"/>
                </a:ext>
              </a:extLst>
            </a:blip>
            <a:srcRect/>
            <a:stretch>
              <a:fillRect/>
            </a:stretch>
          </a:blipFill>
          <a:ln w="41275">
            <a:solidFill>
              <a:srgbClr val="5DAEFF"/>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21" name="Rectángulo: esquinas redondeadas 20">
            <a:extLst>
              <a:ext uri="{FF2B5EF4-FFF2-40B4-BE49-F238E27FC236}">
                <a16:creationId xmlns:a16="http://schemas.microsoft.com/office/drawing/2014/main" id="{E0AEDE93-EE13-6358-07E3-265635E92858}"/>
              </a:ext>
            </a:extLst>
          </p:cNvPr>
          <p:cNvSpPr/>
          <p:nvPr/>
        </p:nvSpPr>
        <p:spPr>
          <a:xfrm>
            <a:off x="8847038" y="4195971"/>
            <a:ext cx="3234812" cy="1561751"/>
          </a:xfrm>
          <a:prstGeom prst="roundRect">
            <a:avLst/>
          </a:prstGeom>
          <a:blipFill>
            <a:blip r:embed="rId7" cstate="print">
              <a:extLst>
                <a:ext uri="{28A0092B-C50C-407E-A947-70E740481C1C}">
                  <a14:useLocalDpi xmlns:a14="http://schemas.microsoft.com/office/drawing/2010/main"/>
                </a:ext>
              </a:extLst>
            </a:blip>
            <a:srcRect/>
            <a:stretch>
              <a:fillRect/>
            </a:stretch>
          </a:blipFill>
          <a:ln w="41275">
            <a:solidFill>
              <a:schemeClr val="accent6">
                <a:lumMod val="40000"/>
                <a:lumOff val="6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23" name="Rectángulo: esquinas redondeadas 22">
            <a:extLst>
              <a:ext uri="{FF2B5EF4-FFF2-40B4-BE49-F238E27FC236}">
                <a16:creationId xmlns:a16="http://schemas.microsoft.com/office/drawing/2014/main" id="{FE69FC57-9C70-7BD2-7B47-FC2150E851E6}"/>
              </a:ext>
            </a:extLst>
          </p:cNvPr>
          <p:cNvSpPr/>
          <p:nvPr/>
        </p:nvSpPr>
        <p:spPr>
          <a:xfrm>
            <a:off x="110151" y="1400034"/>
            <a:ext cx="3234812" cy="1561751"/>
          </a:xfrm>
          <a:prstGeom prst="roundRect">
            <a:avLst/>
          </a:prstGeom>
          <a:blipFill>
            <a:blip r:embed="rId8" cstate="print">
              <a:extLst>
                <a:ext uri="{28A0092B-C50C-407E-A947-70E740481C1C}">
                  <a14:useLocalDpi xmlns:a14="http://schemas.microsoft.com/office/drawing/2010/main"/>
                </a:ext>
              </a:extLst>
            </a:blip>
            <a:srcRect/>
            <a:stretch>
              <a:fillRect r="366"/>
            </a:stretch>
          </a:blipFill>
          <a:ln w="41275">
            <a:solidFill>
              <a:schemeClr val="bg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24" name="Rectángulo: esquinas redondeadas 23">
            <a:extLst>
              <a:ext uri="{FF2B5EF4-FFF2-40B4-BE49-F238E27FC236}">
                <a16:creationId xmlns:a16="http://schemas.microsoft.com/office/drawing/2014/main" id="{87D05B97-AD04-D340-E421-308CB35BD045}"/>
              </a:ext>
            </a:extLst>
          </p:cNvPr>
          <p:cNvSpPr/>
          <p:nvPr/>
        </p:nvSpPr>
        <p:spPr>
          <a:xfrm>
            <a:off x="3022447" y="1413040"/>
            <a:ext cx="3234812" cy="1561751"/>
          </a:xfrm>
          <a:prstGeom prst="roundRect">
            <a:avLst/>
          </a:prstGeom>
          <a:blipFill>
            <a:blip r:embed="rId9" cstate="print">
              <a:extLst>
                <a:ext uri="{28A0092B-C50C-407E-A947-70E740481C1C}">
                  <a14:useLocalDpi xmlns:a14="http://schemas.microsoft.com/office/drawing/2010/main"/>
                </a:ext>
              </a:extLst>
            </a:blip>
            <a:srcRect/>
            <a:stretch>
              <a:fillRect/>
            </a:stretch>
          </a:blipFill>
          <a:ln w="41275">
            <a:solidFill>
              <a:schemeClr val="tx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25" name="Rectángulo: esquinas redondeadas 24">
            <a:extLst>
              <a:ext uri="{FF2B5EF4-FFF2-40B4-BE49-F238E27FC236}">
                <a16:creationId xmlns:a16="http://schemas.microsoft.com/office/drawing/2014/main" id="{ED6147F4-D0F8-5D3F-7D96-C2D5EEF4E95C}"/>
              </a:ext>
            </a:extLst>
          </p:cNvPr>
          <p:cNvSpPr/>
          <p:nvPr/>
        </p:nvSpPr>
        <p:spPr>
          <a:xfrm>
            <a:off x="5934743" y="1413040"/>
            <a:ext cx="3234812" cy="1561751"/>
          </a:xfrm>
          <a:prstGeom prst="roundRect">
            <a:avLst/>
          </a:prstGeom>
          <a:blipFill>
            <a:blip r:embed="rId10" cstate="print">
              <a:extLst>
                <a:ext uri="{28A0092B-C50C-407E-A947-70E740481C1C}">
                  <a14:useLocalDpi xmlns:a14="http://schemas.microsoft.com/office/drawing/2010/main"/>
                </a:ext>
              </a:extLst>
            </a:blip>
            <a:srcRect/>
            <a:stretch>
              <a:fillRect/>
            </a:stretch>
          </a:blipFill>
          <a:ln w="41275">
            <a:solidFill>
              <a:schemeClr val="accent5">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
        <p:nvSpPr>
          <p:cNvPr id="26" name="Rectángulo: esquinas redondeadas 25">
            <a:extLst>
              <a:ext uri="{FF2B5EF4-FFF2-40B4-BE49-F238E27FC236}">
                <a16:creationId xmlns:a16="http://schemas.microsoft.com/office/drawing/2014/main" id="{757DB5FE-B340-675F-97C6-85B13E329118}"/>
              </a:ext>
            </a:extLst>
          </p:cNvPr>
          <p:cNvSpPr/>
          <p:nvPr/>
        </p:nvSpPr>
        <p:spPr>
          <a:xfrm>
            <a:off x="8847038" y="1400034"/>
            <a:ext cx="3234812" cy="1561751"/>
          </a:xfrm>
          <a:prstGeom prst="roundRect">
            <a:avLst/>
          </a:prstGeom>
          <a:blipFill>
            <a:blip r:embed="rId11" cstate="print">
              <a:extLst>
                <a:ext uri="{28A0092B-C50C-407E-A947-70E740481C1C}">
                  <a14:useLocalDpi xmlns:a14="http://schemas.microsoft.com/office/drawing/2010/main"/>
                </a:ext>
              </a:extLst>
            </a:blip>
            <a:srcRect/>
            <a:stretch>
              <a:fillRect/>
            </a:stretch>
          </a:blipFill>
          <a:ln w="41275">
            <a:solidFill>
              <a:srgbClr val="29CEDB"/>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noProof="0" dirty="0"/>
          </a:p>
        </p:txBody>
      </p:sp>
    </p:spTree>
    <p:extLst>
      <p:ext uri="{BB962C8B-B14F-4D97-AF65-F5344CB8AC3E}">
        <p14:creationId xmlns:p14="http://schemas.microsoft.com/office/powerpoint/2010/main" val="2699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7"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7"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ppt_h/2"/>
                                          </p:val>
                                        </p:tav>
                                        <p:tav tm="100000">
                                          <p:val>
                                            <p:strVal val="#ppt_y"/>
                                          </p:val>
                                        </p:tav>
                                      </p:tavLst>
                                    </p:anim>
                                    <p:anim calcmode="lin" valueType="num">
                                      <p:cBhvr>
                                        <p:cTn id="32" dur="500" fill="hold"/>
                                        <p:tgtEl>
                                          <p:spTgt spid="10"/>
                                        </p:tgtEl>
                                        <p:attrNameLst>
                                          <p:attrName>ppt_w</p:attrName>
                                        </p:attrNameLst>
                                      </p:cBhvr>
                                      <p:tavLst>
                                        <p:tav tm="0">
                                          <p:val>
                                            <p:strVal val="#ppt_w"/>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7"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ppt_h/2"/>
                                          </p:val>
                                        </p:tav>
                                        <p:tav tm="100000">
                                          <p:val>
                                            <p:strVal val="#ppt_y"/>
                                          </p:val>
                                        </p:tav>
                                      </p:tavLst>
                                    </p:anim>
                                    <p:anim calcmode="lin" valueType="num">
                                      <p:cBhvr>
                                        <p:cTn id="45" dur="500" fill="hold"/>
                                        <p:tgtEl>
                                          <p:spTgt spid="12"/>
                                        </p:tgtEl>
                                        <p:attrNameLst>
                                          <p:attrName>ppt_w</p:attrName>
                                        </p:attrNameLst>
                                      </p:cBhvr>
                                      <p:tavLst>
                                        <p:tav tm="0">
                                          <p:val>
                                            <p:strVal val="#ppt_w"/>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7" presetClass="entr" presetSubtype="1"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ppt_x</p:attrName>
                                        </p:attrNameLst>
                                      </p:cBhvr>
                                      <p:tavLst>
                                        <p:tav tm="0">
                                          <p:val>
                                            <p:strVal val="#ppt_x"/>
                                          </p:val>
                                        </p:tav>
                                        <p:tav tm="100000">
                                          <p:val>
                                            <p:strVal val="#ppt_x"/>
                                          </p:val>
                                        </p:tav>
                                      </p:tavLst>
                                    </p:anim>
                                    <p:anim calcmode="lin" valueType="num">
                                      <p:cBhvr>
                                        <p:cTn id="57" dur="500" fill="hold"/>
                                        <p:tgtEl>
                                          <p:spTgt spid="14"/>
                                        </p:tgtEl>
                                        <p:attrNameLst>
                                          <p:attrName>ppt_y</p:attrName>
                                        </p:attrNameLst>
                                      </p:cBhvr>
                                      <p:tavLst>
                                        <p:tav tm="0">
                                          <p:val>
                                            <p:strVal val="#ppt_y-#ppt_h/2"/>
                                          </p:val>
                                        </p:tav>
                                        <p:tav tm="100000">
                                          <p:val>
                                            <p:strVal val="#ppt_y"/>
                                          </p:val>
                                        </p:tav>
                                      </p:tavLst>
                                    </p:anim>
                                    <p:anim calcmode="lin" valueType="num">
                                      <p:cBhvr>
                                        <p:cTn id="58" dur="500" fill="hold"/>
                                        <p:tgtEl>
                                          <p:spTgt spid="14"/>
                                        </p:tgtEl>
                                        <p:attrNameLst>
                                          <p:attrName>ppt_w</p:attrName>
                                        </p:attrNameLst>
                                      </p:cBhvr>
                                      <p:tavLst>
                                        <p:tav tm="0">
                                          <p:val>
                                            <p:strVal val="#ppt_w"/>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0-#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7"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ppt_h/2"/>
                                          </p:val>
                                        </p:tav>
                                        <p:tav tm="100000">
                                          <p:val>
                                            <p:strVal val="#ppt_y"/>
                                          </p:val>
                                        </p:tav>
                                      </p:tavLst>
                                    </p:anim>
                                    <p:anim calcmode="lin" valueType="num">
                                      <p:cBhvr>
                                        <p:cTn id="71" dur="500" fill="hold"/>
                                        <p:tgtEl>
                                          <p:spTgt spid="16"/>
                                        </p:tgtEl>
                                        <p:attrNameLst>
                                          <p:attrName>ppt_w</p:attrName>
                                        </p:attrNameLst>
                                      </p:cBhvr>
                                      <p:tavLst>
                                        <p:tav tm="0">
                                          <p:val>
                                            <p:strVal val="#ppt_w"/>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0-#ppt_w/2"/>
                                          </p:val>
                                        </p:tav>
                                        <p:tav tm="100000">
                                          <p:val>
                                            <p:strVal val="#ppt_x"/>
                                          </p:val>
                                        </p:tav>
                                      </p:tavLst>
                                    </p:anim>
                                    <p:anim calcmode="lin" valueType="num">
                                      <p:cBhvr additive="base">
                                        <p:cTn id="78" dur="500" fill="hold"/>
                                        <p:tgtEl>
                                          <p:spTgt spid="1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
                                          </p:val>
                                        </p:tav>
                                        <p:tav tm="100000">
                                          <p:val>
                                            <p:strVal val="#ppt_x"/>
                                          </p:val>
                                        </p:tav>
                                      </p:tavLst>
                                    </p:anim>
                                    <p:anim calcmode="lin" valueType="num">
                                      <p:cBhvr>
                                        <p:cTn id="83" dur="500" fill="hold"/>
                                        <p:tgtEl>
                                          <p:spTgt spid="18"/>
                                        </p:tgtEl>
                                        <p:attrNameLst>
                                          <p:attrName>ppt_y</p:attrName>
                                        </p:attrNameLst>
                                      </p:cBhvr>
                                      <p:tavLst>
                                        <p:tav tm="0">
                                          <p:val>
                                            <p:strVal val="#ppt_y-#ppt_h/2"/>
                                          </p:val>
                                        </p:tav>
                                        <p:tav tm="100000">
                                          <p:val>
                                            <p:strVal val="#ppt_y"/>
                                          </p:val>
                                        </p:tav>
                                      </p:tavLst>
                                    </p:anim>
                                    <p:anim calcmode="lin" valueType="num">
                                      <p:cBhvr>
                                        <p:cTn id="84" dur="500" fill="hold"/>
                                        <p:tgtEl>
                                          <p:spTgt spid="18"/>
                                        </p:tgtEl>
                                        <p:attrNameLst>
                                          <p:attrName>ppt_w</p:attrName>
                                        </p:attrNameLst>
                                      </p:cBhvr>
                                      <p:tavLst>
                                        <p:tav tm="0">
                                          <p:val>
                                            <p:strVal val="#ppt_w"/>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0-#ppt_w/2"/>
                                          </p:val>
                                        </p:tav>
                                        <p:tav tm="100000">
                                          <p:val>
                                            <p:strVal val="#ppt_x"/>
                                          </p:val>
                                        </p:tav>
                                      </p:tavLst>
                                    </p:anim>
                                    <p:anim calcmode="lin" valueType="num">
                                      <p:cBhvr additive="base">
                                        <p:cTn id="91" dur="500" fill="hold"/>
                                        <p:tgtEl>
                                          <p:spTgt spid="19"/>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17" presetClass="entr" presetSubtype="1"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ppt_x</p:attrName>
                                        </p:attrNameLst>
                                      </p:cBhvr>
                                      <p:tavLst>
                                        <p:tav tm="0">
                                          <p:val>
                                            <p:strVal val="#ppt_x"/>
                                          </p:val>
                                        </p:tav>
                                        <p:tav tm="100000">
                                          <p:val>
                                            <p:strVal val="#ppt_x"/>
                                          </p:val>
                                        </p:tav>
                                      </p:tavLst>
                                    </p:anim>
                                    <p:anim calcmode="lin" valueType="num">
                                      <p:cBhvr>
                                        <p:cTn id="96" dur="500" fill="hold"/>
                                        <p:tgtEl>
                                          <p:spTgt spid="20"/>
                                        </p:tgtEl>
                                        <p:attrNameLst>
                                          <p:attrName>ppt_y</p:attrName>
                                        </p:attrNameLst>
                                      </p:cBhvr>
                                      <p:tavLst>
                                        <p:tav tm="0">
                                          <p:val>
                                            <p:strVal val="#ppt_y-#ppt_h/2"/>
                                          </p:val>
                                        </p:tav>
                                        <p:tav tm="100000">
                                          <p:val>
                                            <p:strVal val="#ppt_y"/>
                                          </p:val>
                                        </p:tav>
                                      </p:tavLst>
                                    </p:anim>
                                    <p:anim calcmode="lin" valueType="num">
                                      <p:cBhvr>
                                        <p:cTn id="97" dur="500" fill="hold"/>
                                        <p:tgtEl>
                                          <p:spTgt spid="20"/>
                                        </p:tgtEl>
                                        <p:attrNameLst>
                                          <p:attrName>ppt_w</p:attrName>
                                        </p:attrNameLst>
                                      </p:cBhvr>
                                      <p:tavLst>
                                        <p:tav tm="0">
                                          <p:val>
                                            <p:strVal val="#ppt_w"/>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par>
                          <p:cTn id="105" fill="hold">
                            <p:stCondLst>
                              <p:cond delay="500"/>
                            </p:stCondLst>
                            <p:childTnLst>
                              <p:par>
                                <p:cTn id="106" presetID="17" presetClass="entr" presetSubtype="1"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ppt_x</p:attrName>
                                        </p:attrNameLst>
                                      </p:cBhvr>
                                      <p:tavLst>
                                        <p:tav tm="0">
                                          <p:val>
                                            <p:strVal val="#ppt_x"/>
                                          </p:val>
                                        </p:tav>
                                        <p:tav tm="100000">
                                          <p:val>
                                            <p:strVal val="#ppt_x"/>
                                          </p:val>
                                        </p:tav>
                                      </p:tavLst>
                                    </p:anim>
                                    <p:anim calcmode="lin" valueType="num">
                                      <p:cBhvr>
                                        <p:cTn id="109" dur="500" fill="hold"/>
                                        <p:tgtEl>
                                          <p:spTgt spid="22"/>
                                        </p:tgtEl>
                                        <p:attrNameLst>
                                          <p:attrName>ppt_y</p:attrName>
                                        </p:attrNameLst>
                                      </p:cBhvr>
                                      <p:tavLst>
                                        <p:tav tm="0">
                                          <p:val>
                                            <p:strVal val="#ppt_y-#ppt_h/2"/>
                                          </p:val>
                                        </p:tav>
                                        <p:tav tm="100000">
                                          <p:val>
                                            <p:strVal val="#ppt_y"/>
                                          </p:val>
                                        </p:tav>
                                      </p:tavLst>
                                    </p:anim>
                                    <p:anim calcmode="lin" valueType="num">
                                      <p:cBhvr>
                                        <p:cTn id="110" dur="500" fill="hold"/>
                                        <p:tgtEl>
                                          <p:spTgt spid="22"/>
                                        </p:tgtEl>
                                        <p:attrNameLst>
                                          <p:attrName>ppt_w</p:attrName>
                                        </p:attrNameLst>
                                      </p:cBhvr>
                                      <p:tavLst>
                                        <p:tav tm="0">
                                          <p:val>
                                            <p:strVal val="#ppt_w"/>
                                          </p:val>
                                        </p:tav>
                                        <p:tav tm="100000">
                                          <p:val>
                                            <p:strVal val="#ppt_w"/>
                                          </p:val>
                                        </p:tav>
                                      </p:tavLst>
                                    </p:anim>
                                    <p:anim calcmode="lin" valueType="num">
                                      <p:cBhvr>
                                        <p:cTn id="111"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2" grpId="0" animBg="1"/>
      <p:bldP spid="8" grpId="0" animBg="1"/>
      <p:bldP spid="10" grpId="0" animBg="1"/>
      <p:bldP spid="12" grpId="0" animBg="1"/>
      <p:bldP spid="14" grpId="0" animBg="1"/>
      <p:bldP spid="6" grpId="0"/>
      <p:bldP spid="15" grpId="0" animBg="1"/>
      <p:bldP spid="17" grpId="0" animBg="1"/>
      <p:bldP spid="19" grpId="0" animBg="1"/>
      <p:bldP spid="21"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E1FF"/>
            </a:gs>
            <a:gs pos="74000">
              <a:srgbClr val="0192FF"/>
            </a:gs>
            <a:gs pos="83000">
              <a:srgbClr val="008AF2"/>
            </a:gs>
            <a:gs pos="100000">
              <a:srgbClr val="0070C0"/>
            </a:gs>
          </a:gsLst>
          <a:lin ang="16200000" scaled="1"/>
          <a:tileRect/>
        </a:gradFill>
        <a:effectLst/>
      </p:bgPr>
    </p:bg>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DED623ED-FD85-547D-DFC8-3AA0F58AB7C0}"/>
              </a:ext>
            </a:extLst>
          </p:cNvPr>
          <p:cNvGrpSpPr/>
          <p:nvPr/>
        </p:nvGrpSpPr>
        <p:grpSpPr>
          <a:xfrm>
            <a:off x="438148" y="171450"/>
            <a:ext cx="11401427" cy="6572250"/>
            <a:chOff x="438148" y="171450"/>
            <a:chExt cx="11401427" cy="6572250"/>
          </a:xfrm>
          <a:blipFill dpi="0" rotWithShape="1">
            <a:blip r:embed="rId2"/>
            <a:srcRect/>
            <a:stretch>
              <a:fillRect r="-6000" b="-6000"/>
            </a:stretch>
          </a:blipFill>
          <a:effectLst>
            <a:outerShdw blurRad="50800" dist="38100" dir="2700000" algn="tl" rotWithShape="0">
              <a:prstClr val="black">
                <a:alpha val="40000"/>
              </a:prstClr>
            </a:outerShdw>
          </a:effectLst>
        </p:grpSpPr>
        <p:sp>
          <p:nvSpPr>
            <p:cNvPr id="2" name="Onda 1">
              <a:extLst>
                <a:ext uri="{FF2B5EF4-FFF2-40B4-BE49-F238E27FC236}">
                  <a16:creationId xmlns:a16="http://schemas.microsoft.com/office/drawing/2014/main" id="{C1378ED3-A80D-7663-85A5-525FAC61E87C}"/>
                </a:ext>
              </a:extLst>
            </p:cNvPr>
            <p:cNvSpPr/>
            <p:nvPr/>
          </p:nvSpPr>
          <p:spPr>
            <a:xfrm>
              <a:off x="9753600"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Onda 2">
              <a:extLst>
                <a:ext uri="{FF2B5EF4-FFF2-40B4-BE49-F238E27FC236}">
                  <a16:creationId xmlns:a16="http://schemas.microsoft.com/office/drawing/2014/main" id="{69CB3B93-84A0-B099-7381-E0DC8D23316A}"/>
                </a:ext>
              </a:extLst>
            </p:cNvPr>
            <p:cNvSpPr/>
            <p:nvPr/>
          </p:nvSpPr>
          <p:spPr>
            <a:xfrm>
              <a:off x="9753600" y="17621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 name="Onda 3">
              <a:extLst>
                <a:ext uri="{FF2B5EF4-FFF2-40B4-BE49-F238E27FC236}">
                  <a16:creationId xmlns:a16="http://schemas.microsoft.com/office/drawing/2014/main" id="{475B9FF8-0BB1-F51F-6C86-CAEB2791E8F5}"/>
                </a:ext>
              </a:extLst>
            </p:cNvPr>
            <p:cNvSpPr/>
            <p:nvPr/>
          </p:nvSpPr>
          <p:spPr>
            <a:xfrm>
              <a:off x="9753600"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5" name="Onda 4">
              <a:extLst>
                <a:ext uri="{FF2B5EF4-FFF2-40B4-BE49-F238E27FC236}">
                  <a16:creationId xmlns:a16="http://schemas.microsoft.com/office/drawing/2014/main" id="{540321B2-89D4-770D-FD53-102A752AAFA6}"/>
                </a:ext>
              </a:extLst>
            </p:cNvPr>
            <p:cNvSpPr/>
            <p:nvPr/>
          </p:nvSpPr>
          <p:spPr>
            <a:xfrm>
              <a:off x="9753600"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6" name="Onda 5">
              <a:extLst>
                <a:ext uri="{FF2B5EF4-FFF2-40B4-BE49-F238E27FC236}">
                  <a16:creationId xmlns:a16="http://schemas.microsoft.com/office/drawing/2014/main" id="{636DF1D6-1ED0-745D-2F91-DE9FAB2C13B4}"/>
                </a:ext>
              </a:extLst>
            </p:cNvPr>
            <p:cNvSpPr/>
            <p:nvPr/>
          </p:nvSpPr>
          <p:spPr>
            <a:xfrm>
              <a:off x="7424737"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Onda 6">
              <a:extLst>
                <a:ext uri="{FF2B5EF4-FFF2-40B4-BE49-F238E27FC236}">
                  <a16:creationId xmlns:a16="http://schemas.microsoft.com/office/drawing/2014/main" id="{86702E72-9984-BB65-88D7-C45EC87AE4D0}"/>
                </a:ext>
              </a:extLst>
            </p:cNvPr>
            <p:cNvSpPr/>
            <p:nvPr/>
          </p:nvSpPr>
          <p:spPr>
            <a:xfrm>
              <a:off x="7424737"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 name="Onda 7">
              <a:extLst>
                <a:ext uri="{FF2B5EF4-FFF2-40B4-BE49-F238E27FC236}">
                  <a16:creationId xmlns:a16="http://schemas.microsoft.com/office/drawing/2014/main" id="{B6D6520E-7C7D-2D47-D7C6-EDB9E65BB459}"/>
                </a:ext>
              </a:extLst>
            </p:cNvPr>
            <p:cNvSpPr/>
            <p:nvPr/>
          </p:nvSpPr>
          <p:spPr>
            <a:xfrm>
              <a:off x="7424737"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 name="Onda 8">
              <a:extLst>
                <a:ext uri="{FF2B5EF4-FFF2-40B4-BE49-F238E27FC236}">
                  <a16:creationId xmlns:a16="http://schemas.microsoft.com/office/drawing/2014/main" id="{414C2621-939D-44E9-6430-6A859D909F4C}"/>
                </a:ext>
              </a:extLst>
            </p:cNvPr>
            <p:cNvSpPr/>
            <p:nvPr/>
          </p:nvSpPr>
          <p:spPr>
            <a:xfrm>
              <a:off x="7424737"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 name="Onda 17">
              <a:extLst>
                <a:ext uri="{FF2B5EF4-FFF2-40B4-BE49-F238E27FC236}">
                  <a16:creationId xmlns:a16="http://schemas.microsoft.com/office/drawing/2014/main" id="{959E96CA-542D-2F14-2C2B-67212C43F44B}"/>
                </a:ext>
              </a:extLst>
            </p:cNvPr>
            <p:cNvSpPr/>
            <p:nvPr/>
          </p:nvSpPr>
          <p:spPr>
            <a:xfrm>
              <a:off x="5095874"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 name="Onda 18">
              <a:extLst>
                <a:ext uri="{FF2B5EF4-FFF2-40B4-BE49-F238E27FC236}">
                  <a16:creationId xmlns:a16="http://schemas.microsoft.com/office/drawing/2014/main" id="{75A76CDF-6138-ADEA-9398-4AB796765707}"/>
                </a:ext>
              </a:extLst>
            </p:cNvPr>
            <p:cNvSpPr/>
            <p:nvPr/>
          </p:nvSpPr>
          <p:spPr>
            <a:xfrm>
              <a:off x="5095874"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 name="Onda 19">
              <a:extLst>
                <a:ext uri="{FF2B5EF4-FFF2-40B4-BE49-F238E27FC236}">
                  <a16:creationId xmlns:a16="http://schemas.microsoft.com/office/drawing/2014/main" id="{B13C26BC-71A0-DC9E-6D3F-58C0C224E106}"/>
                </a:ext>
              </a:extLst>
            </p:cNvPr>
            <p:cNvSpPr/>
            <p:nvPr/>
          </p:nvSpPr>
          <p:spPr>
            <a:xfrm>
              <a:off x="5095874"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 name="Onda 20">
              <a:extLst>
                <a:ext uri="{FF2B5EF4-FFF2-40B4-BE49-F238E27FC236}">
                  <a16:creationId xmlns:a16="http://schemas.microsoft.com/office/drawing/2014/main" id="{381C9F81-875B-E9DF-FF48-9EBCC61EB105}"/>
                </a:ext>
              </a:extLst>
            </p:cNvPr>
            <p:cNvSpPr/>
            <p:nvPr/>
          </p:nvSpPr>
          <p:spPr>
            <a:xfrm>
              <a:off x="5095874"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 name="Onda 21">
              <a:extLst>
                <a:ext uri="{FF2B5EF4-FFF2-40B4-BE49-F238E27FC236}">
                  <a16:creationId xmlns:a16="http://schemas.microsoft.com/office/drawing/2014/main" id="{3214E82A-E782-CFEC-96CE-E2F688433334}"/>
                </a:ext>
              </a:extLst>
            </p:cNvPr>
            <p:cNvSpPr/>
            <p:nvPr/>
          </p:nvSpPr>
          <p:spPr>
            <a:xfrm>
              <a:off x="2767011"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 name="Onda 22">
              <a:extLst>
                <a:ext uri="{FF2B5EF4-FFF2-40B4-BE49-F238E27FC236}">
                  <a16:creationId xmlns:a16="http://schemas.microsoft.com/office/drawing/2014/main" id="{9E32DE0D-FC61-681D-832F-A7C4FE04A873}"/>
                </a:ext>
              </a:extLst>
            </p:cNvPr>
            <p:cNvSpPr/>
            <p:nvPr/>
          </p:nvSpPr>
          <p:spPr>
            <a:xfrm>
              <a:off x="2767011"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4" name="Onda 23">
              <a:extLst>
                <a:ext uri="{FF2B5EF4-FFF2-40B4-BE49-F238E27FC236}">
                  <a16:creationId xmlns:a16="http://schemas.microsoft.com/office/drawing/2014/main" id="{3B4F5DEB-497D-1F6A-2FF8-8CDD04626D91}"/>
                </a:ext>
              </a:extLst>
            </p:cNvPr>
            <p:cNvSpPr/>
            <p:nvPr/>
          </p:nvSpPr>
          <p:spPr>
            <a:xfrm>
              <a:off x="438148"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5" name="Onda 24">
              <a:extLst>
                <a:ext uri="{FF2B5EF4-FFF2-40B4-BE49-F238E27FC236}">
                  <a16:creationId xmlns:a16="http://schemas.microsoft.com/office/drawing/2014/main" id="{69B66E6F-B3DA-018F-A7BF-0016610B6112}"/>
                </a:ext>
              </a:extLst>
            </p:cNvPr>
            <p:cNvSpPr/>
            <p:nvPr/>
          </p:nvSpPr>
          <p:spPr>
            <a:xfrm>
              <a:off x="438148"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sp>
        <p:nvSpPr>
          <p:cNvPr id="27" name="CuadroTexto 26">
            <a:extLst>
              <a:ext uri="{FF2B5EF4-FFF2-40B4-BE49-F238E27FC236}">
                <a16:creationId xmlns:a16="http://schemas.microsoft.com/office/drawing/2014/main" id="{0C821EE0-E6D8-ACC3-1FFD-A13CBCD3086F}"/>
              </a:ext>
            </a:extLst>
          </p:cNvPr>
          <p:cNvSpPr txBox="1"/>
          <p:nvPr/>
        </p:nvSpPr>
        <p:spPr>
          <a:xfrm>
            <a:off x="142548" y="3505700"/>
            <a:ext cx="4831882" cy="3139321"/>
          </a:xfrm>
          <a:prstGeom prst="rect">
            <a:avLst/>
          </a:prstGeom>
          <a:noFill/>
        </p:spPr>
        <p:txBody>
          <a:bodyPr wrap="square">
            <a:prstTxWarp prst="textWave1">
              <a:avLst/>
            </a:prstTxWarp>
            <a:spAutoFit/>
            <a:scene3d>
              <a:camera prst="orthographicFront"/>
              <a:lightRig rig="balanced" dir="t"/>
            </a:scene3d>
            <a:sp3d extrusionH="57150" contourW="25400">
              <a:bevelT w="69850" h="38100" prst="cross"/>
              <a:contourClr>
                <a:schemeClr val="accent4">
                  <a:lumMod val="60000"/>
                  <a:lumOff val="40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de-DE" sz="5400" noProof="0" dirty="0">
                <a:solidFill>
                  <a:srgbClr val="BB4935"/>
                </a:solidFill>
              </a:rPr>
              <a:t>DIE </a:t>
            </a:r>
            <a:br>
              <a:rPr lang="de-DE" sz="5400" noProof="0" dirty="0">
                <a:solidFill>
                  <a:srgbClr val="BB4935"/>
                </a:solidFill>
              </a:rPr>
            </a:br>
            <a:r>
              <a:rPr lang="de-DE" sz="5400" noProof="0" dirty="0">
                <a:solidFill>
                  <a:srgbClr val="BB4935"/>
                </a:solidFill>
              </a:rPr>
              <a:t>FEIER</a:t>
            </a:r>
          </a:p>
        </p:txBody>
      </p:sp>
    </p:spTree>
    <p:extLst>
      <p:ext uri="{BB962C8B-B14F-4D97-AF65-F5344CB8AC3E}">
        <p14:creationId xmlns:p14="http://schemas.microsoft.com/office/powerpoint/2010/main" val="3513301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26CD3D1-6BA8-4BB4-EDFC-5DF1E7A25E42}"/>
              </a:ext>
            </a:extLst>
          </p:cNvPr>
          <p:cNvSpPr>
            <a:spLocks noGrp="1" noRot="1" noMove="1" noResize="1" noEditPoints="1" noAdjustHandles="1" noChangeArrowheads="1" noChangeShapeType="1"/>
          </p:cNvSpPr>
          <p:nvPr/>
        </p:nvSpPr>
        <p:spPr>
          <a:xfrm>
            <a:off x="0" y="0"/>
            <a:ext cx="12192000" cy="1556653"/>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CuadroTexto 2">
            <a:extLst>
              <a:ext uri="{FF2B5EF4-FFF2-40B4-BE49-F238E27FC236}">
                <a16:creationId xmlns:a16="http://schemas.microsoft.com/office/drawing/2014/main" id="{E597731E-EC01-884C-BE6A-175ADC503619}"/>
              </a:ext>
            </a:extLst>
          </p:cNvPr>
          <p:cNvSpPr txBox="1"/>
          <p:nvPr/>
        </p:nvSpPr>
        <p:spPr>
          <a:xfrm>
            <a:off x="0" y="0"/>
            <a:ext cx="12191999" cy="769441"/>
          </a:xfrm>
          <a:prstGeom prst="rect">
            <a:avLst/>
          </a:prstGeom>
          <a:noFill/>
        </p:spPr>
        <p:txBody>
          <a:bodyPr wrap="square">
            <a:spAutoFit/>
          </a:bodyPr>
          <a:lstStyle/>
          <a:p>
            <a:pPr algn="ctr"/>
            <a:r>
              <a:rPr lang="de-DE"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DAS LIED MOSES</a:t>
            </a:r>
          </a:p>
        </p:txBody>
      </p:sp>
      <p:sp>
        <p:nvSpPr>
          <p:cNvPr id="5" name="CuadroTexto 4">
            <a:extLst>
              <a:ext uri="{FF2B5EF4-FFF2-40B4-BE49-F238E27FC236}">
                <a16:creationId xmlns:a16="http://schemas.microsoft.com/office/drawing/2014/main" id="{D99E1462-E09D-6924-EAFF-4857966B5BCE}"/>
              </a:ext>
            </a:extLst>
          </p:cNvPr>
          <p:cNvSpPr txBox="1"/>
          <p:nvPr/>
        </p:nvSpPr>
        <p:spPr>
          <a:xfrm>
            <a:off x="1356852" y="633323"/>
            <a:ext cx="9478292"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6">
                    <a:lumMod val="75000"/>
                  </a:schemeClr>
                </a:solidFill>
                <a:latin typeface="Comic Sans MS" panose="030F0702030302020204" pitchFamily="66" charset="0"/>
              </a:rPr>
              <a:t>„und sangen das Lied des Mose, des Knechtes Gottes, und das Lied des Lammes: Groß und wunderbar sind deine Werke, Herr, allmächtiger Gott! Gerecht und wahrhaftig sind deine Wege, du König der Völker“ </a:t>
            </a:r>
            <a:r>
              <a:rPr lang="de-DE" sz="1400" b="1" dirty="0">
                <a:solidFill>
                  <a:schemeClr val="accent6">
                    <a:lumMod val="75000"/>
                  </a:schemeClr>
                </a:solidFill>
                <a:latin typeface="Comic Sans MS" panose="030F0702030302020204" pitchFamily="66" charset="0"/>
              </a:rPr>
              <a:t>(Offenbg. 15:3)</a:t>
            </a:r>
            <a:endParaRPr lang="de-DE" sz="1400" b="1" noProof="0"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1132989-0E19-6160-D82E-73BFD8D1F53F}"/>
              </a:ext>
            </a:extLst>
          </p:cNvPr>
          <p:cNvSpPr txBox="1"/>
          <p:nvPr/>
        </p:nvSpPr>
        <p:spPr>
          <a:xfrm>
            <a:off x="276225" y="1556653"/>
            <a:ext cx="5692923" cy="1323439"/>
          </a:xfrm>
          <a:prstGeom prst="rect">
            <a:avLst/>
          </a:prstGeom>
          <a:noFill/>
        </p:spPr>
        <p:txBody>
          <a:bodyPr wrap="square" rtlCol="0">
            <a:spAutoFit/>
          </a:bodyPr>
          <a:lstStyle/>
          <a:p>
            <a:pPr>
              <a:spcBef>
                <a:spcPts val="600"/>
              </a:spcBef>
            </a:pPr>
            <a:r>
              <a:rPr lang="de-DE" sz="2000" b="1" dirty="0"/>
              <a:t>Als Moses sieht, was geschehen ist, stimmt er mit Israel ein LOBLIED an, während Miriam zusammen mit den Frauen im Chor antwortet (2. Mose  15:1, 20-21).</a:t>
            </a:r>
          </a:p>
        </p:txBody>
      </p:sp>
      <p:pic>
        <p:nvPicPr>
          <p:cNvPr id="2" name="Imagen 1">
            <a:extLst>
              <a:ext uri="{FF2B5EF4-FFF2-40B4-BE49-F238E27FC236}">
                <a16:creationId xmlns:a16="http://schemas.microsoft.com/office/drawing/2014/main" id="{9AAAB814-2649-C882-1298-B337193918F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222853" y="1710813"/>
            <a:ext cx="5861957" cy="3078897"/>
          </a:xfrm>
          <a:prstGeom prst="rect">
            <a:avLst/>
          </a:prstGeom>
          <a:effectLst>
            <a:innerShdw blurRad="114300">
              <a:schemeClr val="accent3"/>
            </a:innerShdw>
          </a:effectLst>
        </p:spPr>
      </p:pic>
      <p:sp>
        <p:nvSpPr>
          <p:cNvPr id="7" name="CuadroTexto 6">
            <a:extLst>
              <a:ext uri="{FF2B5EF4-FFF2-40B4-BE49-F238E27FC236}">
                <a16:creationId xmlns:a16="http://schemas.microsoft.com/office/drawing/2014/main" id="{E3DCD460-CD46-91A7-59A4-B9096B09C778}"/>
              </a:ext>
            </a:extLst>
          </p:cNvPr>
          <p:cNvSpPr txBox="1"/>
          <p:nvPr/>
        </p:nvSpPr>
        <p:spPr>
          <a:xfrm>
            <a:off x="3771900" y="4813528"/>
            <a:ext cx="8420099" cy="707886"/>
          </a:xfrm>
          <a:prstGeom prst="rect">
            <a:avLst/>
          </a:prstGeom>
          <a:noFill/>
        </p:spPr>
        <p:txBody>
          <a:bodyPr wrap="square">
            <a:spAutoFit/>
          </a:bodyPr>
          <a:lstStyle/>
          <a:p>
            <a:pPr>
              <a:spcBef>
                <a:spcPts val="600"/>
              </a:spcBef>
            </a:pPr>
            <a:r>
              <a:rPr lang="de-DE" sz="2000" b="1" dirty="0"/>
              <a:t>Außerdem wird angekündigt, was GOTT noch tun wird: „Du wirst sie </a:t>
            </a:r>
            <a:br>
              <a:rPr lang="de-DE" sz="2000" b="1" dirty="0"/>
            </a:br>
            <a:r>
              <a:rPr lang="de-DE" sz="2000" b="1" dirty="0"/>
              <a:t>bringen und sie auf dem BERG DEINES ERBES pflanzen“ (2. Mose 15,17).</a:t>
            </a:r>
          </a:p>
        </p:txBody>
      </p:sp>
      <p:pic>
        <p:nvPicPr>
          <p:cNvPr id="9" name="Imagen 8" descr="Imagen que contiene interior, tabla, ventana, edificio&#10;&#10;El contenido generado por IA puede ser incorrecto.">
            <a:extLst>
              <a:ext uri="{FF2B5EF4-FFF2-40B4-BE49-F238E27FC236}">
                <a16:creationId xmlns:a16="http://schemas.microsoft.com/office/drawing/2014/main" id="{953DAB46-B56E-8B7B-0253-48E7726E42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76226" y="4991290"/>
            <a:ext cx="3362324" cy="1763471"/>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Dibujo de una persona&#10;&#10;El contenido generado por IA puede ser incorrecto.">
            <a:extLst>
              <a:ext uri="{FF2B5EF4-FFF2-40B4-BE49-F238E27FC236}">
                <a16:creationId xmlns:a16="http://schemas.microsoft.com/office/drawing/2014/main" id="{CFB3A006-36A9-2351-2661-5B93E8E6D0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14185" y="121701"/>
            <a:ext cx="1242667" cy="1344276"/>
          </a:xfrm>
          <a:prstGeom prst="rect">
            <a:avLst/>
          </a:prstGeom>
          <a:ln w="19050">
            <a:solidFill>
              <a:schemeClr val="tx1"/>
            </a:solidFill>
          </a:ln>
        </p:spPr>
      </p:pic>
      <p:pic>
        <p:nvPicPr>
          <p:cNvPr id="12" name="Imagen 11" descr="Patrón de fondo&#10;&#10;El contenido generado por IA puede ser incorrecto.">
            <a:extLst>
              <a:ext uri="{FF2B5EF4-FFF2-40B4-BE49-F238E27FC236}">
                <a16:creationId xmlns:a16="http://schemas.microsoft.com/office/drawing/2014/main" id="{B26CC097-3C96-3A8E-9607-765E2DBB1E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0835145" y="121700"/>
            <a:ext cx="1242667" cy="1344276"/>
          </a:xfrm>
          <a:prstGeom prst="rect">
            <a:avLst/>
          </a:prstGeom>
          <a:ln w="19050">
            <a:solidFill>
              <a:schemeClr val="tx1"/>
            </a:solidFill>
          </a:ln>
        </p:spPr>
      </p:pic>
      <p:sp>
        <p:nvSpPr>
          <p:cNvPr id="8" name="CuadroTexto 7">
            <a:extLst>
              <a:ext uri="{FF2B5EF4-FFF2-40B4-BE49-F238E27FC236}">
                <a16:creationId xmlns:a16="http://schemas.microsoft.com/office/drawing/2014/main" id="{D91FA766-A74B-9296-386C-52B3BD33187F}"/>
              </a:ext>
            </a:extLst>
          </p:cNvPr>
          <p:cNvSpPr txBox="1"/>
          <p:nvPr/>
        </p:nvSpPr>
        <p:spPr>
          <a:xfrm>
            <a:off x="276225" y="2903910"/>
            <a:ext cx="5861957" cy="1938992"/>
          </a:xfrm>
          <a:prstGeom prst="rect">
            <a:avLst/>
          </a:prstGeom>
          <a:noFill/>
        </p:spPr>
        <p:txBody>
          <a:bodyPr wrap="square">
            <a:spAutoFit/>
          </a:bodyPr>
          <a:lstStyle/>
          <a:p>
            <a:pPr>
              <a:spcBef>
                <a:spcPts val="600"/>
              </a:spcBef>
            </a:pPr>
            <a:r>
              <a:rPr lang="de-DE" sz="2000" b="1" dirty="0"/>
              <a:t>In diesem Lied wird nicht erwähnt, was Israel getan hat. Es lobt nicht nur GOTT dafür, dass Er den Feind vernichtet hat (2. Mose 15,6), sondern bewundert Ihn auch für Seine Taten (2. Mose 15,11). Die Reaktion derer, die hören, was geschehen ist, wird angekündigt (2. Mose 15,14).</a:t>
            </a:r>
          </a:p>
        </p:txBody>
      </p:sp>
      <p:sp>
        <p:nvSpPr>
          <p:cNvPr id="14" name="CuadroTexto 13">
            <a:extLst>
              <a:ext uri="{FF2B5EF4-FFF2-40B4-BE49-F238E27FC236}">
                <a16:creationId xmlns:a16="http://schemas.microsoft.com/office/drawing/2014/main" id="{EF5FEE78-3177-0B47-98C9-DC9844335134}"/>
              </a:ext>
            </a:extLst>
          </p:cNvPr>
          <p:cNvSpPr txBox="1"/>
          <p:nvPr/>
        </p:nvSpPr>
        <p:spPr>
          <a:xfrm>
            <a:off x="3771900" y="5521414"/>
            <a:ext cx="8420100" cy="1323439"/>
          </a:xfrm>
          <a:prstGeom prst="rect">
            <a:avLst/>
          </a:prstGeom>
          <a:noFill/>
        </p:spPr>
        <p:txBody>
          <a:bodyPr wrap="square">
            <a:spAutoFit/>
          </a:bodyPr>
          <a:lstStyle/>
          <a:p>
            <a:pPr>
              <a:spcBef>
                <a:spcPts val="600"/>
              </a:spcBef>
            </a:pPr>
            <a:r>
              <a:rPr lang="de-DE" sz="2000" b="1" dirty="0"/>
              <a:t>Wenn GOTTES Gerichte offenbar und das Böse und die Unterdrückung ausgerottet worden sind, werden die Erlösten der Völker Ihn für diese gerechten Gerichte preisen und das LIED MOSES und des LAMMES singen (Offbg. 15,3)</a:t>
            </a:r>
          </a:p>
        </p:txBody>
      </p:sp>
    </p:spTree>
    <p:extLst>
      <p:ext uri="{BB962C8B-B14F-4D97-AF65-F5344CB8AC3E}">
        <p14:creationId xmlns:p14="http://schemas.microsoft.com/office/powerpoint/2010/main" val="228532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par>
                                <p:cTn id="21" presetID="53" presetClass="entr" presetSubtype="52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anim calcmode="lin" valueType="num">
                                      <p:cBhvr>
                                        <p:cTn id="33" dur="500" fill="hold"/>
                                        <p:tgtEl>
                                          <p:spTgt spid="5"/>
                                        </p:tgtEl>
                                        <p:attrNameLst>
                                          <p:attrName>ppt_x</p:attrName>
                                        </p:attrNameLst>
                                      </p:cBhvr>
                                      <p:tavLst>
                                        <p:tav tm="0">
                                          <p:val>
                                            <p:fltVal val="0.5"/>
                                          </p:val>
                                        </p:tav>
                                        <p:tav tm="100000">
                                          <p:val>
                                            <p:strVal val="#ppt_x"/>
                                          </p:val>
                                        </p:tav>
                                      </p:tavLst>
                                    </p:anim>
                                    <p:anim calcmode="lin" valueType="num">
                                      <p:cBhvr>
                                        <p:cTn id="34"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plus(in)">
                                      <p:cBhvr>
                                        <p:cTn id="39" dur="750"/>
                                        <p:tgtEl>
                                          <p:spTgt spid="2"/>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 calcmode="lin" valueType="num">
                                      <p:cBhvr>
                                        <p:cTn id="60" dur="500" fill="hold"/>
                                        <p:tgtEl>
                                          <p:spTgt spid="9"/>
                                        </p:tgtEl>
                                        <p:attrNameLst>
                                          <p:attrName>style.rotation</p:attrName>
                                        </p:attrNameLst>
                                      </p:cBhvr>
                                      <p:tavLst>
                                        <p:tav tm="0">
                                          <p:val>
                                            <p:fltVal val="360"/>
                                          </p:val>
                                        </p:tav>
                                        <p:tav tm="100000">
                                          <p:val>
                                            <p:fltVal val="0"/>
                                          </p:val>
                                        </p:tav>
                                      </p:tavLst>
                                    </p:anim>
                                    <p:animEffect transition="in" filter="fade">
                                      <p:cBhvr>
                                        <p:cTn id="61" dur="500"/>
                                        <p:tgtEl>
                                          <p:spTgt spid="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1EAF9E-162E-3B2C-A4FA-CFB0EE54B6D8}"/>
              </a:ext>
            </a:extLst>
          </p:cNvPr>
          <p:cNvSpPr txBox="1"/>
          <p:nvPr/>
        </p:nvSpPr>
        <p:spPr>
          <a:xfrm>
            <a:off x="565354" y="989881"/>
            <a:ext cx="11061291" cy="4893647"/>
          </a:xfrm>
          <a:prstGeom prst="rect">
            <a:avLst/>
          </a:prstGeom>
          <a:noFill/>
        </p:spPr>
        <p:txBody>
          <a:bodyPr wrap="square">
            <a:spAutoFit/>
          </a:bodyPr>
          <a:lstStyle/>
          <a:p>
            <a:pPr>
              <a:spcBef>
                <a:spcPts val="600"/>
              </a:spcBef>
            </a:pPr>
            <a:r>
              <a:rPr lang="de-DE" sz="2600" b="1" dirty="0">
                <a:latin typeface="Constantia" panose="02030602050306030303" pitchFamily="18" charset="0"/>
              </a:rPr>
              <a:t>„Indem GOTT unsere Seelen von der Knechtschaft der Sünde befreit hat, hat er uns eine Erlösung geschenkt, die größer ist als die der Hebräer am Roten Meer. Wie das hebräische Volk sollten wir den HERRN von ganzem Herzen, mit ganzer Seele und mit unserer Stimme für seine „wunderbaren Taten an den Menschenkindern” preisen. Diejenigen, die über GOTTES große Barmherzigkeit nachdenken und Seine kleineren Gaben nicht vergessen, werden den Gürtel der Freude anlegen und in ihren Herzen dem HERRN ein Lied singen. Die täglichen Segnungen, die wir aus GOTTES Hand empfangen  vor allem der Tod JESU, der uns das Glück und den HIMMEL in greifbare Nähe gebracht hat, sollten Anlass zu ständiger Dankbarkeit sein“</a:t>
            </a:r>
            <a:endParaRPr lang="de-DE" sz="26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7E93CBD3-B429-FE2C-6536-6A94EC990C19}"/>
              </a:ext>
            </a:extLst>
          </p:cNvPr>
          <p:cNvSpPr txBox="1"/>
          <p:nvPr/>
        </p:nvSpPr>
        <p:spPr>
          <a:xfrm>
            <a:off x="5496534" y="5544974"/>
            <a:ext cx="5834290" cy="338554"/>
          </a:xfrm>
          <a:prstGeom prst="rect">
            <a:avLst/>
          </a:prstGeom>
          <a:noFill/>
        </p:spPr>
        <p:txBody>
          <a:bodyPr wrap="none" rtlCol="0">
            <a:spAutoFit/>
          </a:bodyPr>
          <a:lstStyle/>
          <a:p>
            <a:pPr algn="r"/>
            <a:r>
              <a:rPr lang="en-US" sz="1600" b="1" dirty="0"/>
              <a:t>E. G. White, Conflict and Courage (</a:t>
            </a:r>
            <a:r>
              <a:rPr lang="en-US" sz="1600" b="1" dirty="0" err="1"/>
              <a:t>Konflikt</a:t>
            </a:r>
            <a:r>
              <a:rPr lang="en-US" sz="1600" b="1" dirty="0"/>
              <a:t> und Mut), 28. März</a:t>
            </a:r>
          </a:p>
        </p:txBody>
      </p:sp>
    </p:spTree>
    <p:extLst>
      <p:ext uri="{BB962C8B-B14F-4D97-AF65-F5344CB8AC3E}">
        <p14:creationId xmlns:p14="http://schemas.microsoft.com/office/powerpoint/2010/main" val="18743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dibujo de un grupo de personas en una playa&#10;&#10;El contenido generado por IA puede ser incorrecto.">
            <a:extLst>
              <a:ext uri="{FF2B5EF4-FFF2-40B4-BE49-F238E27FC236}">
                <a16:creationId xmlns:a16="http://schemas.microsoft.com/office/drawing/2014/main" id="{16C4B561-53AE-8A86-6C7D-7F931AE261C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3903ECB-7DE1-FC84-F0F2-D00206D9F053}"/>
              </a:ext>
            </a:extLst>
          </p:cNvPr>
          <p:cNvSpPr txBox="1"/>
          <p:nvPr/>
        </p:nvSpPr>
        <p:spPr>
          <a:xfrm>
            <a:off x="1" y="99017"/>
            <a:ext cx="1091316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„Da sprach Mose zum Volk: ,Fürchtet euch nicht, steht fest und seht zu, was für ein HEIL der HERR heute an euch tun wird. Denn wie ihr die Ägypter heute seht, werdet ihr sie niemals wiedersehen. Der HERR wird für euch streiten und ihr werdet stille sein‘ “ </a:t>
            </a:r>
            <a:r>
              <a:rPr kumimoji="0" lang="de-DE" sz="20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2. Mose 14:13,14</a:t>
            </a:r>
          </a:p>
        </p:txBody>
      </p:sp>
    </p:spTree>
    <p:extLst>
      <p:ext uri="{BB962C8B-B14F-4D97-AF65-F5344CB8AC3E}">
        <p14:creationId xmlns:p14="http://schemas.microsoft.com/office/powerpoint/2010/main" val="194234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936AAC3-4B24-CB58-81FB-79A444E6835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6EF29AF-08BA-3EF8-DDD1-0985ECE3406C}"/>
              </a:ext>
            </a:extLst>
          </p:cNvPr>
          <p:cNvSpPr txBox="1"/>
          <p:nvPr/>
        </p:nvSpPr>
        <p:spPr>
          <a:xfrm>
            <a:off x="5204027" y="3609975"/>
            <a:ext cx="6981825" cy="309315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DE" sz="2000" b="1" noProof="0" dirty="0">
                <a:solidFill>
                  <a:srgbClr val="913031"/>
                </a:solidFill>
              </a:rPr>
              <a:t>Der Auszug aus Ägypten:</a:t>
            </a:r>
          </a:p>
          <a:p>
            <a:pPr lvl="1">
              <a:spcBef>
                <a:spcPts val="600"/>
              </a:spcBef>
            </a:pPr>
            <a:r>
              <a:rPr lang="de-DE" sz="2000" b="1" noProof="0" dirty="0"/>
              <a:t>Bitte, zieht aus! (2. Mose 12:31-36)</a:t>
            </a:r>
          </a:p>
          <a:p>
            <a:pPr lvl="1">
              <a:spcBef>
                <a:spcPts val="600"/>
              </a:spcBef>
            </a:pPr>
            <a:r>
              <a:rPr lang="de-DE" sz="2000" b="1" noProof="0" dirty="0"/>
              <a:t>Die Weihe der Erstgeborenen (2. Mose 13:1-16)</a:t>
            </a:r>
          </a:p>
          <a:p>
            <a:pPr>
              <a:spcBef>
                <a:spcPts val="600"/>
              </a:spcBef>
            </a:pPr>
            <a:r>
              <a:rPr lang="de-DE" sz="2000" b="1" noProof="0" dirty="0">
                <a:solidFill>
                  <a:srgbClr val="6E3290"/>
                </a:solidFill>
              </a:rPr>
              <a:t>Der Durchzug durch das Rote Meer:</a:t>
            </a:r>
          </a:p>
          <a:p>
            <a:pPr lvl="1">
              <a:spcBef>
                <a:spcPts val="600"/>
              </a:spcBef>
            </a:pPr>
            <a:r>
              <a:rPr lang="de-DE" sz="2000" b="1" noProof="0" dirty="0"/>
              <a:t>Gefangen in der Wüste (2. Mose 13:17-14:12)</a:t>
            </a:r>
          </a:p>
          <a:p>
            <a:pPr lvl="1">
              <a:spcBef>
                <a:spcPts val="600"/>
              </a:spcBef>
            </a:pPr>
            <a:r>
              <a:rPr lang="de-DE" sz="2000" b="1" noProof="0" dirty="0"/>
              <a:t>Ein Weg im Meer (2. Mose 14:13-31)</a:t>
            </a:r>
          </a:p>
          <a:p>
            <a:pPr>
              <a:spcBef>
                <a:spcPts val="600"/>
              </a:spcBef>
            </a:pPr>
            <a:r>
              <a:rPr lang="de-DE" sz="2000" b="1" noProof="0" dirty="0">
                <a:solidFill>
                  <a:srgbClr val="1C6881"/>
                </a:solidFill>
              </a:rPr>
              <a:t>Die Feier:</a:t>
            </a:r>
          </a:p>
          <a:p>
            <a:pPr lvl="1">
              <a:spcBef>
                <a:spcPts val="600"/>
              </a:spcBef>
            </a:pPr>
            <a:r>
              <a:rPr lang="de-DE" sz="2000" b="1" noProof="0" dirty="0"/>
              <a:t>Das Lied Moses (2. Mose 15:1-21)</a:t>
            </a:r>
          </a:p>
        </p:txBody>
      </p:sp>
      <p:sp>
        <p:nvSpPr>
          <p:cNvPr id="3" name="CuadroTexto 2">
            <a:extLst>
              <a:ext uri="{FF2B5EF4-FFF2-40B4-BE49-F238E27FC236}">
                <a16:creationId xmlns:a16="http://schemas.microsoft.com/office/drawing/2014/main" id="{A5040ACD-830A-D98F-D86A-90FFCC9DA0FA}"/>
              </a:ext>
            </a:extLst>
          </p:cNvPr>
          <p:cNvSpPr txBox="1"/>
          <p:nvPr/>
        </p:nvSpPr>
        <p:spPr>
          <a:xfrm>
            <a:off x="258405" y="208936"/>
            <a:ext cx="7617234" cy="1015663"/>
          </a:xfrm>
          <a:prstGeom prst="rect">
            <a:avLst/>
          </a:prstGeom>
          <a:noFill/>
        </p:spPr>
        <p:txBody>
          <a:bodyPr wrap="square" rtlCol="0">
            <a:spAutoFit/>
          </a:bodyPr>
          <a:lstStyle/>
          <a:p>
            <a:pPr>
              <a:spcBef>
                <a:spcPts val="600"/>
              </a:spcBef>
            </a:pPr>
            <a:r>
              <a:rPr lang="de-DE" sz="2000" b="1" noProof="0" dirty="0"/>
              <a:t>GOTT hatte von Anfang an gewarnt, dass der Auszug aus Ägypten den Tod – oder zumindest die Todesgefahr – für den Erstgeborenen Pharaos mit sich bringen würde (2. Mose 4,22-23).</a:t>
            </a:r>
          </a:p>
        </p:txBody>
      </p:sp>
      <p:pic>
        <p:nvPicPr>
          <p:cNvPr id="5" name="Imagen 4" descr="Imagen que contiene tabla, mujer, comida, pequeño&#10;&#10;El contenido generado por IA puede ser incorrecto.">
            <a:extLst>
              <a:ext uri="{FF2B5EF4-FFF2-40B4-BE49-F238E27FC236}">
                <a16:creationId xmlns:a16="http://schemas.microsoft.com/office/drawing/2014/main" id="{EF370BF0-ADC0-04E0-121E-7F7B1D0225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7875641" y="213863"/>
            <a:ext cx="4028460" cy="3248025"/>
          </a:xfrm>
          <a:prstGeom prst="round2DiagRect">
            <a:avLst>
              <a:gd name="adj1" fmla="val 16667"/>
              <a:gd name="adj2" fmla="val 50000"/>
            </a:avLst>
          </a:prstGeom>
          <a:ln w="38100" cap="sq">
            <a:solidFill>
              <a:srgbClr val="C00000"/>
            </a:solidFill>
            <a:miter lim="800000"/>
          </a:ln>
          <a:effectLst>
            <a:outerShdw blurRad="254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82CBE855-5444-7176-65E4-B45D1833D5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58405" y="3752850"/>
            <a:ext cx="1924358" cy="2997302"/>
          </a:xfrm>
          <a:prstGeom prst="roundRect">
            <a:avLst>
              <a:gd name="adj" fmla="val 13875"/>
            </a:avLst>
          </a:prstGeom>
          <a:solidFill>
            <a:srgbClr val="FFFFFF"/>
          </a:solidFill>
          <a:ln w="76200" cap="sq">
            <a:solidFill>
              <a:srgbClr val="3E7E7E"/>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a:extLst>
              <a:ext uri="{FF2B5EF4-FFF2-40B4-BE49-F238E27FC236}">
                <a16:creationId xmlns:a16="http://schemas.microsoft.com/office/drawing/2014/main" id="{EEA6C703-9F6E-BBA8-C7CA-68818C856A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340077" y="3752850"/>
            <a:ext cx="2143432" cy="2997302"/>
          </a:xfrm>
          <a:prstGeom prst="roundRect">
            <a:avLst>
              <a:gd name="adj" fmla="val 11965"/>
            </a:avLst>
          </a:prstGeom>
          <a:solidFill>
            <a:srgbClr val="FFFFFF"/>
          </a:solidFill>
          <a:ln w="76200" cap="sq">
            <a:solidFill>
              <a:srgbClr val="A55F47"/>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a:extLst>
              <a:ext uri="{FF2B5EF4-FFF2-40B4-BE49-F238E27FC236}">
                <a16:creationId xmlns:a16="http://schemas.microsoft.com/office/drawing/2014/main" id="{93C195D3-19F3-B504-C922-6A81E163E4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5017" y="4413996"/>
            <a:ext cx="286938" cy="298241"/>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74FE1C79-D685-6A44-2737-0ADAC770D8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45017" y="6321326"/>
            <a:ext cx="286938" cy="29824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0E47F4F3-0498-B04A-1962-FCC68A00C6A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45017" y="5551855"/>
            <a:ext cx="286938" cy="298241"/>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322FB9A4-02F6-9AC6-CE54-5EAD870256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45017" y="5175580"/>
            <a:ext cx="286938" cy="298241"/>
          </a:xfrm>
          <a:prstGeom prst="rect">
            <a:avLst/>
          </a:prstGeom>
          <a:effectLst>
            <a:outerShdw blurRad="50800" dist="38100" dir="8100000" algn="tr" rotWithShape="0">
              <a:prstClr val="black">
                <a:alpha val="40000"/>
              </a:prstClr>
            </a:outerShdw>
          </a:effectLst>
        </p:spPr>
      </p:pic>
      <p:pic>
        <p:nvPicPr>
          <p:cNvPr id="22" name="Imagen 21" descr="Imagen que contiene tabla&#10;&#10;El contenido generado por IA puede ser incorrecto.">
            <a:extLst>
              <a:ext uri="{FF2B5EF4-FFF2-40B4-BE49-F238E27FC236}">
                <a16:creationId xmlns:a16="http://schemas.microsoft.com/office/drawing/2014/main" id="{EB3B67A6-8258-295E-174E-6F51561011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45017" y="4050678"/>
            <a:ext cx="286938" cy="298241"/>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99D2434C-EE10-5145-011E-108A672F02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2746038" flipV="1">
            <a:off x="4735061" y="5943097"/>
            <a:ext cx="399662" cy="428000"/>
          </a:xfrm>
          <a:prstGeom prst="rect">
            <a:avLst/>
          </a:prstGeom>
        </p:spPr>
      </p:pic>
      <p:pic>
        <p:nvPicPr>
          <p:cNvPr id="29" name="Imagen 28" descr="Imagen que contiene Icono&#10;&#10;El contenido generado por IA puede ser incorrecto.">
            <a:extLst>
              <a:ext uri="{FF2B5EF4-FFF2-40B4-BE49-F238E27FC236}">
                <a16:creationId xmlns:a16="http://schemas.microsoft.com/office/drawing/2014/main" id="{658B5138-DF7D-5A84-9FF2-DD53BE6235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2746038" flipV="1">
            <a:off x="4735061" y="4803533"/>
            <a:ext cx="399662" cy="428000"/>
          </a:xfrm>
          <a:prstGeom prst="rect">
            <a:avLst/>
          </a:prstGeom>
        </p:spPr>
      </p:pic>
      <p:pic>
        <p:nvPicPr>
          <p:cNvPr id="32" name="Imagen 31" descr="Icono&#10;&#10;El contenido generado por IA puede ser incorrecto.">
            <a:extLst>
              <a:ext uri="{FF2B5EF4-FFF2-40B4-BE49-F238E27FC236}">
                <a16:creationId xmlns:a16="http://schemas.microsoft.com/office/drawing/2014/main" id="{6999D684-DEB0-C685-BA3D-324C791081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2746038" flipV="1">
            <a:off x="4735061" y="3677171"/>
            <a:ext cx="399662" cy="428000"/>
          </a:xfrm>
          <a:prstGeom prst="rect">
            <a:avLst/>
          </a:prstGeom>
        </p:spPr>
      </p:pic>
      <p:sp>
        <p:nvSpPr>
          <p:cNvPr id="6" name="CuadroTexto 5">
            <a:extLst>
              <a:ext uri="{FF2B5EF4-FFF2-40B4-BE49-F238E27FC236}">
                <a16:creationId xmlns:a16="http://schemas.microsoft.com/office/drawing/2014/main" id="{79AD9F4B-1755-717E-F50B-E3F3D5DA6E02}"/>
              </a:ext>
            </a:extLst>
          </p:cNvPr>
          <p:cNvSpPr txBox="1"/>
          <p:nvPr/>
        </p:nvSpPr>
        <p:spPr>
          <a:xfrm>
            <a:off x="287899" y="2687645"/>
            <a:ext cx="7404922" cy="1015663"/>
          </a:xfrm>
          <a:prstGeom prst="rect">
            <a:avLst/>
          </a:prstGeom>
          <a:noFill/>
        </p:spPr>
        <p:txBody>
          <a:bodyPr wrap="square">
            <a:spAutoFit/>
          </a:bodyPr>
          <a:lstStyle/>
          <a:p>
            <a:pPr>
              <a:spcBef>
                <a:spcPts val="600"/>
              </a:spcBef>
            </a:pPr>
            <a:r>
              <a:rPr lang="de-DE" sz="2000" b="1" noProof="0" dirty="0"/>
              <a:t>Nachdem sie das Rote Meer überquert hatten und endlich aus der Sklaverei in Ägypten befreit worden waren, brach Israel in ein Loblied auf ihren Befreier aus.</a:t>
            </a:r>
          </a:p>
        </p:txBody>
      </p:sp>
      <p:sp>
        <p:nvSpPr>
          <p:cNvPr id="10" name="CuadroTexto 9">
            <a:extLst>
              <a:ext uri="{FF2B5EF4-FFF2-40B4-BE49-F238E27FC236}">
                <a16:creationId xmlns:a16="http://schemas.microsoft.com/office/drawing/2014/main" id="{67B8E876-5C2F-06FE-9B5A-61E5EB3F9F83}"/>
              </a:ext>
            </a:extLst>
          </p:cNvPr>
          <p:cNvSpPr txBox="1"/>
          <p:nvPr/>
        </p:nvSpPr>
        <p:spPr>
          <a:xfrm>
            <a:off x="258404" y="1140514"/>
            <a:ext cx="7434416" cy="1631216"/>
          </a:xfrm>
          <a:prstGeom prst="rect">
            <a:avLst/>
          </a:prstGeom>
          <a:noFill/>
        </p:spPr>
        <p:txBody>
          <a:bodyPr wrap="square">
            <a:spAutoFit/>
          </a:bodyPr>
          <a:lstStyle/>
          <a:p>
            <a:pPr>
              <a:spcBef>
                <a:spcPts val="600"/>
              </a:spcBef>
            </a:pPr>
            <a:r>
              <a:rPr lang="de-DE" sz="2000" b="1" noProof="0" dirty="0"/>
              <a:t>Um den Tod der Erstgeborenen zu vermeiden und sie aus Ägypten herausführen zu können, hatte GOTT von ihnen einen Akt des Glaubens verlangt: das PASSAHFEST. Nun, da Er sie</a:t>
            </a:r>
            <a:br>
              <a:rPr lang="de-DE" sz="2000" b="1" noProof="0" dirty="0"/>
            </a:br>
            <a:r>
              <a:rPr lang="de-DE" sz="2000" b="1" noProof="0" dirty="0"/>
              <a:t>in eine Sackgasse geführt hatte, war es an der Zeit, den 2. Schritt des Glaubens zu tun: vorwärts zu gehen.</a:t>
            </a:r>
          </a:p>
        </p:txBody>
      </p:sp>
    </p:spTree>
    <p:extLst>
      <p:ext uri="{BB962C8B-B14F-4D97-AF65-F5344CB8AC3E}">
        <p14:creationId xmlns:p14="http://schemas.microsoft.com/office/powerpoint/2010/main" val="23373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800" decel="100000"/>
                                        <p:tgtEl>
                                          <p:spTgt spid="7"/>
                                        </p:tgtEl>
                                      </p:cBhvr>
                                    </p:animEffect>
                                    <p:anim calcmode="lin" valueType="num">
                                      <p:cBhvr>
                                        <p:cTn id="22" dur="800" decel="100000" fill="hold"/>
                                        <p:tgtEl>
                                          <p:spTgt spid="7"/>
                                        </p:tgtEl>
                                        <p:attrNameLst>
                                          <p:attrName>style.rotation</p:attrName>
                                        </p:attrNameLst>
                                      </p:cBhvr>
                                      <p:tavLst>
                                        <p:tav tm="0">
                                          <p:val>
                                            <p:fltVal val="-90"/>
                                          </p:val>
                                        </p:tav>
                                        <p:tav tm="100000">
                                          <p:val>
                                            <p:fltVal val="0"/>
                                          </p:val>
                                        </p:tav>
                                      </p:tavLst>
                                    </p:anim>
                                    <p:anim calcmode="lin" valueType="num">
                                      <p:cBhvr>
                                        <p:cTn id="23" dur="800" decel="100000" fill="hold"/>
                                        <p:tgtEl>
                                          <p:spTgt spid="7"/>
                                        </p:tgtEl>
                                        <p:attrNameLst>
                                          <p:attrName>ppt_x</p:attrName>
                                        </p:attrNameLst>
                                      </p:cBhvr>
                                      <p:tavLst>
                                        <p:tav tm="0">
                                          <p:val>
                                            <p:strVal val="#ppt_x+0.4"/>
                                          </p:val>
                                        </p:tav>
                                        <p:tav tm="100000">
                                          <p:val>
                                            <p:strVal val="#ppt_x-0.05"/>
                                          </p:val>
                                        </p:tav>
                                      </p:tavLst>
                                    </p:anim>
                                    <p:anim calcmode="lin" valueType="num">
                                      <p:cBhvr>
                                        <p:cTn id="24" dur="800" decel="100000" fill="hold"/>
                                        <p:tgtEl>
                                          <p:spTgt spid="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49" presetClass="entr" presetSubtype="0" decel="10000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49" presetClass="entr" presetSubtype="0" decel="10000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49" presetClass="entr" presetSubtype="0" decel="10000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360"/>
                                          </p:val>
                                        </p:tav>
                                        <p:tav tm="100000">
                                          <p:val>
                                            <p:fltVal val="0"/>
                                          </p:val>
                                        </p:tav>
                                      </p:tavLst>
                                    </p:anim>
                                    <p:animEffect transition="in" filter="fade">
                                      <p:cBhvr>
                                        <p:cTn id="87" dur="500"/>
                                        <p:tgtEl>
                                          <p:spTgt spid="19"/>
                                        </p:tgtEl>
                                      </p:cBhvr>
                                    </p:animEffect>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par>
                          <p:cTn id="92" fill="hold">
                            <p:stCondLst>
                              <p:cond delay="2000"/>
                            </p:stCondLst>
                            <p:childTnLst>
                              <p:par>
                                <p:cTn id="93" presetID="49" presetClass="entr" presetSubtype="0" decel="10000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 calcmode="lin" valueType="num">
                                      <p:cBhvr>
                                        <p:cTn id="97" dur="500" fill="hold"/>
                                        <p:tgtEl>
                                          <p:spTgt spid="18"/>
                                        </p:tgtEl>
                                        <p:attrNameLst>
                                          <p:attrName>style.rotation</p:attrName>
                                        </p:attrNameLst>
                                      </p:cBhvr>
                                      <p:tavLst>
                                        <p:tav tm="0">
                                          <p:val>
                                            <p:fltVal val="360"/>
                                          </p:val>
                                        </p:tav>
                                        <p:tav tm="100000">
                                          <p:val>
                                            <p:fltVal val="0"/>
                                          </p:val>
                                        </p:tav>
                                      </p:tavLst>
                                    </p:anim>
                                    <p:animEffect transition="in" filter="fade">
                                      <p:cBhvr>
                                        <p:cTn id="98" dur="500"/>
                                        <p:tgtEl>
                                          <p:spTgt spid="18"/>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5" end="5"/>
                                            </p:txEl>
                                          </p:spTgt>
                                        </p:tgtEl>
                                        <p:attrNameLst>
                                          <p:attrName>style.visibility</p:attrName>
                                        </p:attrNameLst>
                                      </p:cBhvr>
                                      <p:to>
                                        <p:strVal val="visible"/>
                                      </p:to>
                                    </p:set>
                                    <p:animEffect transition="in" filter="wipe(left)">
                                      <p:cBhvr>
                                        <p:cTn id="102" dur="500"/>
                                        <p:tgtEl>
                                          <p:spTgt spid="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12"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0-#ppt_w/2"/>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49" presetClass="entr" presetSubtype="0" decel="100000" fill="hold" nodeType="after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ppt_w</p:attrName>
                                        </p:attrNameLst>
                                      </p:cBhvr>
                                      <p:tavLst>
                                        <p:tav tm="0">
                                          <p:val>
                                            <p:fltVal val="0"/>
                                          </p:val>
                                        </p:tav>
                                        <p:tav tm="100000">
                                          <p:val>
                                            <p:strVal val="#ppt_w"/>
                                          </p:val>
                                        </p:tav>
                                      </p:tavLst>
                                    </p:anim>
                                    <p:anim calcmode="lin" valueType="num">
                                      <p:cBhvr>
                                        <p:cTn id="117" dur="500" fill="hold"/>
                                        <p:tgtEl>
                                          <p:spTgt spid="15"/>
                                        </p:tgtEl>
                                        <p:attrNameLst>
                                          <p:attrName>ppt_h</p:attrName>
                                        </p:attrNameLst>
                                      </p:cBhvr>
                                      <p:tavLst>
                                        <p:tav tm="0">
                                          <p:val>
                                            <p:fltVal val="0"/>
                                          </p:val>
                                        </p:tav>
                                        <p:tav tm="100000">
                                          <p:val>
                                            <p:strVal val="#ppt_h"/>
                                          </p:val>
                                        </p:tav>
                                      </p:tavLst>
                                    </p:anim>
                                    <p:anim calcmode="lin" valueType="num">
                                      <p:cBhvr>
                                        <p:cTn id="118" dur="500" fill="hold"/>
                                        <p:tgtEl>
                                          <p:spTgt spid="15"/>
                                        </p:tgtEl>
                                        <p:attrNameLst>
                                          <p:attrName>style.rotation</p:attrName>
                                        </p:attrNameLst>
                                      </p:cBhvr>
                                      <p:tavLst>
                                        <p:tav tm="0">
                                          <p:val>
                                            <p:fltVal val="360"/>
                                          </p:val>
                                        </p:tav>
                                        <p:tav tm="100000">
                                          <p:val>
                                            <p:fltVal val="0"/>
                                          </p:val>
                                        </p:tav>
                                      </p:tavLst>
                                    </p:anim>
                                    <p:animEffect transition="in" filter="fade">
                                      <p:cBhvr>
                                        <p:cTn id="119" dur="500"/>
                                        <p:tgtEl>
                                          <p:spTgt spid="15"/>
                                        </p:tgtEl>
                                      </p:cBhvr>
                                    </p:animEffect>
                                  </p:childTnLst>
                                </p:cTn>
                              </p:par>
                            </p:childTnLst>
                          </p:cTn>
                        </p:par>
                        <p:par>
                          <p:cTn id="120" fill="hold">
                            <p:stCondLst>
                              <p:cond delay="1500"/>
                            </p:stCondLst>
                            <p:childTnLst>
                              <p:par>
                                <p:cTn id="121" presetID="22" presetClass="entr" presetSubtype="8" fill="hold" grpId="0" nodeType="afterEffect">
                                  <p:stCondLst>
                                    <p:cond delay="0"/>
                                  </p:stCondLst>
                                  <p:childTnLst>
                                    <p:set>
                                      <p:cBhvr>
                                        <p:cTn id="122" dur="1" fill="hold">
                                          <p:stCondLst>
                                            <p:cond delay="0"/>
                                          </p:stCondLst>
                                        </p:cTn>
                                        <p:tgtEl>
                                          <p:spTgt spid="2">
                                            <p:txEl>
                                              <p:pRg st="7" end="7"/>
                                            </p:txEl>
                                          </p:spTgt>
                                        </p:tgtEl>
                                        <p:attrNameLst>
                                          <p:attrName>style.visibility</p:attrName>
                                        </p:attrNameLst>
                                      </p:cBhvr>
                                      <p:to>
                                        <p:strVal val="visible"/>
                                      </p:to>
                                    </p:set>
                                    <p:animEffect transition="in" filter="wipe(left)">
                                      <p:cBhvr>
                                        <p:cTn id="12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CAD0"/>
            </a:gs>
            <a:gs pos="55000">
              <a:srgbClr val="B08693"/>
            </a:gs>
            <a:gs pos="83000">
              <a:srgbClr val="905E6D"/>
            </a:gs>
            <a:gs pos="100000">
              <a:srgbClr val="905E6D"/>
            </a:gs>
          </a:gsLst>
          <a:lin ang="5400000" scaled="1"/>
          <a:tileRect/>
        </a:grad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4B288758-4087-240F-5CFE-A8C86943966D}"/>
              </a:ext>
            </a:extLst>
          </p:cNvPr>
          <p:cNvSpPr txBox="1"/>
          <p:nvPr/>
        </p:nvSpPr>
        <p:spPr>
          <a:xfrm>
            <a:off x="8167685" y="7688"/>
            <a:ext cx="3900490" cy="4154984"/>
          </a:xfrm>
          <a:prstGeom prst="rect">
            <a:avLst/>
          </a:prstGeom>
          <a:noFill/>
        </p:spPr>
        <p:txBody>
          <a:bodyPr wrap="square">
            <a:spAutoFit/>
            <a:scene3d>
              <a:camera prst="orthographicFront"/>
              <a:lightRig rig="balanced" dir="t"/>
            </a:scene3d>
            <a:sp3d extrusionH="57150" contourW="25400">
              <a:bevelT w="69850" h="38100" prst="cross"/>
              <a:contourClr>
                <a:schemeClr val="accent2"/>
              </a:contourClr>
            </a:sp3d>
          </a:bodyPr>
          <a:lstStyle/>
          <a:p>
            <a:pPr algn="ctr"/>
            <a:r>
              <a:rPr lang="de-DE" sz="6600" b="1" noProof="0" dirty="0">
                <a:ln w="22225">
                  <a:noFill/>
                  <a:prstDash val="solid"/>
                </a:ln>
                <a:solidFill>
                  <a:srgbClr val="FDE849"/>
                </a:solidFill>
                <a:effectLst>
                  <a:outerShdw blurRad="38100" dist="38100" dir="2700000" algn="tl">
                    <a:srgbClr val="000000">
                      <a:alpha val="43137"/>
                    </a:srgbClr>
                  </a:outerShdw>
                </a:effectLst>
              </a:rPr>
              <a:t>DER AUSZUG AUS ÄGYPTEN</a:t>
            </a:r>
          </a:p>
        </p:txBody>
      </p:sp>
      <p:grpSp>
        <p:nvGrpSpPr>
          <p:cNvPr id="22" name="Grupo 21">
            <a:extLst>
              <a:ext uri="{FF2B5EF4-FFF2-40B4-BE49-F238E27FC236}">
                <a16:creationId xmlns:a16="http://schemas.microsoft.com/office/drawing/2014/main" id="{E5FBED5C-E5B8-3108-0E13-4F7312754881}"/>
              </a:ext>
            </a:extLst>
          </p:cNvPr>
          <p:cNvGrpSpPr/>
          <p:nvPr/>
        </p:nvGrpSpPr>
        <p:grpSpPr>
          <a:xfrm>
            <a:off x="161925" y="340645"/>
            <a:ext cx="11806963" cy="6315172"/>
            <a:chOff x="161925" y="340645"/>
            <a:chExt cx="11806963" cy="6315172"/>
          </a:xfrm>
          <a:blipFill dpi="0" rotWithShape="1">
            <a:blip r:embed="rId2"/>
            <a:srcRect/>
            <a:stretch>
              <a:fillRect l="-14000" b="-7000"/>
            </a:stretch>
          </a:blipFill>
        </p:grpSpPr>
        <p:sp>
          <p:nvSpPr>
            <p:cNvPr id="3" name="Hexágono 2">
              <a:extLst>
                <a:ext uri="{FF2B5EF4-FFF2-40B4-BE49-F238E27FC236}">
                  <a16:creationId xmlns:a16="http://schemas.microsoft.com/office/drawing/2014/main" id="{C325804B-D3C1-AEA1-B701-FC0B127A0617}"/>
                </a:ext>
              </a:extLst>
            </p:cNvPr>
            <p:cNvSpPr/>
            <p:nvPr/>
          </p:nvSpPr>
          <p:spPr>
            <a:xfrm>
              <a:off x="2700337" y="17074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6" name="Hexágono 5">
              <a:extLst>
                <a:ext uri="{FF2B5EF4-FFF2-40B4-BE49-F238E27FC236}">
                  <a16:creationId xmlns:a16="http://schemas.microsoft.com/office/drawing/2014/main" id="{3494CCF2-60BB-2E9B-4594-A102CCBC7EA1}"/>
                </a:ext>
              </a:extLst>
            </p:cNvPr>
            <p:cNvSpPr/>
            <p:nvPr/>
          </p:nvSpPr>
          <p:spPr>
            <a:xfrm>
              <a:off x="5281611" y="29552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Hexágono 6">
              <a:extLst>
                <a:ext uri="{FF2B5EF4-FFF2-40B4-BE49-F238E27FC236}">
                  <a16:creationId xmlns:a16="http://schemas.microsoft.com/office/drawing/2014/main" id="{D00C06A8-7BE8-8D11-DD64-519632B6B444}"/>
                </a:ext>
              </a:extLst>
            </p:cNvPr>
            <p:cNvSpPr/>
            <p:nvPr/>
          </p:nvSpPr>
          <p:spPr>
            <a:xfrm>
              <a:off x="204787" y="45970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 name="Hexágono 7">
              <a:extLst>
                <a:ext uri="{FF2B5EF4-FFF2-40B4-BE49-F238E27FC236}">
                  <a16:creationId xmlns:a16="http://schemas.microsoft.com/office/drawing/2014/main" id="{082CF22A-C6E4-0FE3-CCC7-F924E8B9AA95}"/>
                </a:ext>
              </a:extLst>
            </p:cNvPr>
            <p:cNvSpPr/>
            <p:nvPr/>
          </p:nvSpPr>
          <p:spPr>
            <a:xfrm>
              <a:off x="7777161" y="4212554"/>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 name="Hexágono 8">
              <a:extLst>
                <a:ext uri="{FF2B5EF4-FFF2-40B4-BE49-F238E27FC236}">
                  <a16:creationId xmlns:a16="http://schemas.microsoft.com/office/drawing/2014/main" id="{29168717-D2E1-F177-8204-6C3201821578}"/>
                </a:ext>
              </a:extLst>
            </p:cNvPr>
            <p:cNvSpPr/>
            <p:nvPr/>
          </p:nvSpPr>
          <p:spPr>
            <a:xfrm>
              <a:off x="2700337" y="42125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 name="Hexágono 9">
              <a:extLst>
                <a:ext uri="{FF2B5EF4-FFF2-40B4-BE49-F238E27FC236}">
                  <a16:creationId xmlns:a16="http://schemas.microsoft.com/office/drawing/2014/main" id="{BBE0AC3D-5582-93DF-E5A8-A72B4C309C2D}"/>
                </a:ext>
              </a:extLst>
            </p:cNvPr>
            <p:cNvSpPr/>
            <p:nvPr/>
          </p:nvSpPr>
          <p:spPr>
            <a:xfrm>
              <a:off x="204787" y="29933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 name="Hexágono 10">
              <a:extLst>
                <a:ext uri="{FF2B5EF4-FFF2-40B4-BE49-F238E27FC236}">
                  <a16:creationId xmlns:a16="http://schemas.microsoft.com/office/drawing/2014/main" id="{09245A0B-0465-4092-9358-38AF63CCAB01}"/>
                </a:ext>
              </a:extLst>
            </p:cNvPr>
            <p:cNvSpPr/>
            <p:nvPr/>
          </p:nvSpPr>
          <p:spPr>
            <a:xfrm>
              <a:off x="5281612" y="4501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 name="Hexágono 11">
              <a:extLst>
                <a:ext uri="{FF2B5EF4-FFF2-40B4-BE49-F238E27FC236}">
                  <a16:creationId xmlns:a16="http://schemas.microsoft.com/office/drawing/2014/main" id="{1192FCC6-B294-9E36-E4CC-487B6B16D1A7}"/>
                </a:ext>
              </a:extLst>
            </p:cNvPr>
            <p:cNvSpPr/>
            <p:nvPr/>
          </p:nvSpPr>
          <p:spPr>
            <a:xfrm>
              <a:off x="161925"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Hexágono 11">
              <a:extLst>
                <a:ext uri="{FF2B5EF4-FFF2-40B4-BE49-F238E27FC236}">
                  <a16:creationId xmlns:a16="http://schemas.microsoft.com/office/drawing/2014/main" id="{582D6C85-2EEB-83ED-E6A5-CE09A68DD174}"/>
                </a:ext>
              </a:extLst>
            </p:cNvPr>
            <p:cNvSpPr/>
            <p:nvPr/>
          </p:nvSpPr>
          <p:spPr>
            <a:xfrm>
              <a:off x="5281610"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 name="Hexágono 14">
              <a:extLst>
                <a:ext uri="{FF2B5EF4-FFF2-40B4-BE49-F238E27FC236}">
                  <a16:creationId xmlns:a16="http://schemas.microsoft.com/office/drawing/2014/main" id="{3866FC8D-7092-73ED-5408-0E5845696E23}"/>
                </a:ext>
              </a:extLst>
            </p:cNvPr>
            <p:cNvSpPr/>
            <p:nvPr/>
          </p:nvSpPr>
          <p:spPr>
            <a:xfrm>
              <a:off x="2743200" y="340645"/>
              <a:ext cx="2886075"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1">
                  <a:moveTo>
                    <a:pt x="0" y="0"/>
                  </a:moveTo>
                  <a:lnTo>
                    <a:pt x="2886075" y="0"/>
                  </a:lnTo>
                  <a:lnTo>
                    <a:pt x="2312194" y="1147761"/>
                  </a:ln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 name="Hexágono 11">
              <a:extLst>
                <a:ext uri="{FF2B5EF4-FFF2-40B4-BE49-F238E27FC236}">
                  <a16:creationId xmlns:a16="http://schemas.microsoft.com/office/drawing/2014/main" id="{0B0A9FA4-CF2F-76FB-C5F6-F84B02ECE307}"/>
                </a:ext>
              </a:extLst>
            </p:cNvPr>
            <p:cNvSpPr/>
            <p:nvPr/>
          </p:nvSpPr>
          <p:spPr>
            <a:xfrm>
              <a:off x="10272711" y="5498430"/>
              <a:ext cx="1676926" cy="1157387"/>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 name="connsiteX0" fmla="*/ 0 w 2886075"/>
                <a:gd name="connsiteY0" fmla="*/ 1147762 h 1147762"/>
                <a:gd name="connsiteX1" fmla="*/ 573881 w 2886075"/>
                <a:gd name="connsiteY1" fmla="*/ 0 h 1147762"/>
                <a:gd name="connsiteX2" fmla="*/ 1676926 w 2886075"/>
                <a:gd name="connsiteY2" fmla="*/ 0 h 1147762"/>
                <a:gd name="connsiteX3" fmla="*/ 2886075 w 2886075"/>
                <a:gd name="connsiteY3" fmla="*/ 1147762 h 1147762"/>
                <a:gd name="connsiteX4" fmla="*/ 0 w 2886075"/>
                <a:gd name="connsiteY4" fmla="*/ 1147762 h 1147762"/>
                <a:gd name="connsiteX0" fmla="*/ 0 w 1676926"/>
                <a:gd name="connsiteY0" fmla="*/ 1147762 h 1157387"/>
                <a:gd name="connsiteX1" fmla="*/ 573881 w 1676926"/>
                <a:gd name="connsiteY1" fmla="*/ 0 h 1157387"/>
                <a:gd name="connsiteX2" fmla="*/ 1676926 w 1676926"/>
                <a:gd name="connsiteY2" fmla="*/ 0 h 1157387"/>
                <a:gd name="connsiteX3" fmla="*/ 1663666 w 1676926"/>
                <a:gd name="connsiteY3" fmla="*/ 1157387 h 1157387"/>
                <a:gd name="connsiteX4" fmla="*/ 0 w 1676926"/>
                <a:gd name="connsiteY4" fmla="*/ 1147762 h 115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26" h="1157387">
                  <a:moveTo>
                    <a:pt x="0" y="1147762"/>
                  </a:moveTo>
                  <a:lnTo>
                    <a:pt x="573881" y="0"/>
                  </a:lnTo>
                  <a:lnTo>
                    <a:pt x="1676926" y="0"/>
                  </a:lnTo>
                  <a:lnTo>
                    <a:pt x="1663666" y="1157387"/>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 name="Hexágono 14">
              <a:extLst>
                <a:ext uri="{FF2B5EF4-FFF2-40B4-BE49-F238E27FC236}">
                  <a16:creationId xmlns:a16="http://schemas.microsoft.com/office/drawing/2014/main" id="{0D7B60D4-4A5D-CF66-C3E4-A5C27A7FEC54}"/>
                </a:ext>
              </a:extLst>
            </p:cNvPr>
            <p:cNvSpPr/>
            <p:nvPr/>
          </p:nvSpPr>
          <p:spPr>
            <a:xfrm>
              <a:off x="10272710" y="4212554"/>
              <a:ext cx="1696178"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 name="connsiteX0" fmla="*/ 0 w 2312194"/>
                <a:gd name="connsiteY0" fmla="*/ 0 h 1147761"/>
                <a:gd name="connsiteX1" fmla="*/ 1721419 w 2312194"/>
                <a:gd name="connsiteY1" fmla="*/ 0 h 1147761"/>
                <a:gd name="connsiteX2" fmla="*/ 2312194 w 2312194"/>
                <a:gd name="connsiteY2" fmla="*/ 1147761 h 1147761"/>
                <a:gd name="connsiteX3" fmla="*/ 573881 w 2312194"/>
                <a:gd name="connsiteY3" fmla="*/ 1147761 h 1147761"/>
                <a:gd name="connsiteX4" fmla="*/ 0 w 2312194"/>
                <a:gd name="connsiteY4" fmla="*/ 0 h 1147761"/>
                <a:gd name="connsiteX0" fmla="*/ 0 w 1721419"/>
                <a:gd name="connsiteY0" fmla="*/ 0 h 1147761"/>
                <a:gd name="connsiteX1" fmla="*/ 1721419 w 1721419"/>
                <a:gd name="connsiteY1" fmla="*/ 0 h 1147761"/>
                <a:gd name="connsiteX2" fmla="*/ 1696178 w 1721419"/>
                <a:gd name="connsiteY2" fmla="*/ 1147761 h 1147761"/>
                <a:gd name="connsiteX3" fmla="*/ 573881 w 1721419"/>
                <a:gd name="connsiteY3" fmla="*/ 1147761 h 1147761"/>
                <a:gd name="connsiteX4" fmla="*/ 0 w 1721419"/>
                <a:gd name="connsiteY4" fmla="*/ 0 h 1147761"/>
                <a:gd name="connsiteX0" fmla="*/ 0 w 1696178"/>
                <a:gd name="connsiteY0" fmla="*/ 0 h 1147761"/>
                <a:gd name="connsiteX1" fmla="*/ 1692844 w 1696178"/>
                <a:gd name="connsiteY1" fmla="*/ 9525 h 1147761"/>
                <a:gd name="connsiteX2" fmla="*/ 1696178 w 1696178"/>
                <a:gd name="connsiteY2" fmla="*/ 1147761 h 1147761"/>
                <a:gd name="connsiteX3" fmla="*/ 573881 w 1696178"/>
                <a:gd name="connsiteY3" fmla="*/ 1147761 h 1147761"/>
                <a:gd name="connsiteX4" fmla="*/ 0 w 1696178"/>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178" h="1147761">
                  <a:moveTo>
                    <a:pt x="0" y="0"/>
                  </a:moveTo>
                  <a:lnTo>
                    <a:pt x="1692844" y="9525"/>
                  </a:lnTo>
                  <a:cubicBezTo>
                    <a:pt x="1693955" y="388937"/>
                    <a:pt x="1695067" y="768349"/>
                    <a:pt x="1696178" y="1147761"/>
                  </a:cubicBez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spTree>
    <p:extLst>
      <p:ext uri="{BB962C8B-B14F-4D97-AF65-F5344CB8AC3E}">
        <p14:creationId xmlns:p14="http://schemas.microsoft.com/office/powerpoint/2010/main" val="161535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7CF61E5-845B-CC89-CB68-5C30BAF7D211}"/>
              </a:ext>
            </a:extLst>
          </p:cNvPr>
          <p:cNvSpPr>
            <a:spLocks noGrp="1" noRot="1" noMove="1" noResize="1" noEditPoints="1" noAdjustHandles="1" noChangeArrowheads="1" noChangeShapeType="1"/>
          </p:cNvSpPr>
          <p:nvPr/>
        </p:nvSpPr>
        <p:spPr>
          <a:xfrm>
            <a:off x="3047127" y="0"/>
            <a:ext cx="9144872" cy="1387189"/>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CuadroTexto 2">
            <a:extLst>
              <a:ext uri="{FF2B5EF4-FFF2-40B4-BE49-F238E27FC236}">
                <a16:creationId xmlns:a16="http://schemas.microsoft.com/office/drawing/2014/main" id="{6E5E5CD9-1633-D1FE-DA30-034FEFE6BAFD}"/>
              </a:ext>
            </a:extLst>
          </p:cNvPr>
          <p:cNvSpPr txBox="1"/>
          <p:nvPr/>
        </p:nvSpPr>
        <p:spPr>
          <a:xfrm>
            <a:off x="3047127" y="0"/>
            <a:ext cx="9144872"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de-DE" sz="4400" b="1" spc="300" noProof="0" dirty="0">
                <a:ln w="22225">
                  <a:solidFill>
                    <a:schemeClr val="accent2"/>
                  </a:solidFill>
                  <a:prstDash val="solid"/>
                </a:ln>
                <a:solidFill>
                  <a:schemeClr val="accent2">
                    <a:lumMod val="60000"/>
                    <a:lumOff val="40000"/>
                  </a:schemeClr>
                </a:solidFill>
                <a:effectLst>
                  <a:outerShdw blurRad="38100" dist="38100" dir="2700000" algn="tl">
                    <a:srgbClr val="000000">
                      <a:alpha val="43137"/>
                    </a:srgbClr>
                  </a:outerShdw>
                </a:effectLst>
              </a:rPr>
              <a:t>BITTE, ZIEHT AUS!</a:t>
            </a:r>
          </a:p>
        </p:txBody>
      </p:sp>
      <p:sp>
        <p:nvSpPr>
          <p:cNvPr id="5" name="CuadroTexto 4">
            <a:extLst>
              <a:ext uri="{FF2B5EF4-FFF2-40B4-BE49-F238E27FC236}">
                <a16:creationId xmlns:a16="http://schemas.microsoft.com/office/drawing/2014/main" id="{88FC7E40-AC00-31C8-5225-750834367AA3}"/>
              </a:ext>
            </a:extLst>
          </p:cNvPr>
          <p:cNvSpPr txBox="1"/>
          <p:nvPr/>
        </p:nvSpPr>
        <p:spPr>
          <a:xfrm>
            <a:off x="3290450" y="683380"/>
            <a:ext cx="8658225" cy="646331"/>
          </a:xfrm>
          <a:prstGeom prst="rect">
            <a:avLst/>
          </a:prstGeom>
          <a:noFill/>
        </p:spPr>
        <p:txBody>
          <a:bodyPr wrap="square">
            <a:spAutoFit/>
          </a:bodyPr>
          <a:lstStyle/>
          <a:p>
            <a:pPr algn="ctr"/>
            <a:r>
              <a:rPr lang="de-DE" b="1" noProof="0" dirty="0">
                <a:solidFill>
                  <a:srgbClr val="F7BFBB"/>
                </a:solidFill>
                <a:effectLst>
                  <a:outerShdw blurRad="38100" dist="38100" dir="2700000" algn="tl">
                    <a:srgbClr val="000000">
                      <a:alpha val="43137"/>
                    </a:srgbClr>
                  </a:outerShdw>
                </a:effectLst>
                <a:latin typeface="Comic Sans MS" panose="030F0702030302020204" pitchFamily="66" charset="0"/>
              </a:rPr>
              <a:t>„Und die Ägypter drängten das Volk und trieben es eilends aus dem Lande; denn sie sprachen: ,Wir sind alle des Todes!‘ “ </a:t>
            </a:r>
            <a:r>
              <a:rPr lang="de-DE" sz="1400" b="1" noProof="0" dirty="0">
                <a:solidFill>
                  <a:srgbClr val="F7BFBB"/>
                </a:solidFill>
                <a:effectLst>
                  <a:outerShdw blurRad="38100" dist="38100" dir="2700000" algn="tl">
                    <a:srgbClr val="000000">
                      <a:alpha val="43137"/>
                    </a:srgbClr>
                  </a:outerShdw>
                </a:effectLst>
                <a:latin typeface="Comic Sans MS" panose="030F0702030302020204" pitchFamily="66" charset="0"/>
              </a:rPr>
              <a:t>(2. Mose 12:33)</a:t>
            </a:r>
          </a:p>
        </p:txBody>
      </p:sp>
      <p:sp>
        <p:nvSpPr>
          <p:cNvPr id="6" name="CuadroTexto 5">
            <a:extLst>
              <a:ext uri="{FF2B5EF4-FFF2-40B4-BE49-F238E27FC236}">
                <a16:creationId xmlns:a16="http://schemas.microsoft.com/office/drawing/2014/main" id="{DCC234C0-9390-B385-B83E-DA3ADB9A78F1}"/>
              </a:ext>
            </a:extLst>
          </p:cNvPr>
          <p:cNvSpPr txBox="1"/>
          <p:nvPr/>
        </p:nvSpPr>
        <p:spPr>
          <a:xfrm>
            <a:off x="3047127" y="1387189"/>
            <a:ext cx="9006753" cy="1015663"/>
          </a:xfrm>
          <a:prstGeom prst="rect">
            <a:avLst/>
          </a:prstGeom>
          <a:noFill/>
        </p:spPr>
        <p:txBody>
          <a:bodyPr wrap="square" rtlCol="0">
            <a:spAutoFit/>
          </a:bodyPr>
          <a:lstStyle/>
          <a:p>
            <a:pPr>
              <a:spcBef>
                <a:spcPts val="600"/>
              </a:spcBef>
            </a:pPr>
            <a:r>
              <a:rPr lang="de-DE" sz="2000" b="1" noProof="0" dirty="0"/>
              <a:t>Ganz Ägypten war verwüstet, „denn es gab kein Haus, in dem nicht jemand gestorben war“ (2. Mose 12,30). Die Erlaubnis Pharaos, dass Israel das Land verlassen durfte, kam zu spät.</a:t>
            </a:r>
          </a:p>
        </p:txBody>
      </p:sp>
      <p:pic>
        <p:nvPicPr>
          <p:cNvPr id="8" name="Imagen 7" descr="Imagen que contiene parado, hombre, foto, mujer&#10;&#10;El contenido generado por IA puede ser incorrecto.">
            <a:extLst>
              <a:ext uri="{FF2B5EF4-FFF2-40B4-BE49-F238E27FC236}">
                <a16:creationId xmlns:a16="http://schemas.microsoft.com/office/drawing/2014/main" id="{926CD6D3-0D83-07EE-50A5-F24F1EB27F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119" y="176302"/>
            <a:ext cx="2770890" cy="3773127"/>
          </a:xfrm>
          <a:prstGeom prst="rect">
            <a:avLst/>
          </a:prstGeom>
          <a:ln w="117475" cap="sq" cmpd="thickThin">
            <a:solidFill>
              <a:srgbClr val="65130F"/>
            </a:solidFill>
            <a:prstDash val="solid"/>
            <a:miter lim="800000"/>
          </a:ln>
          <a:effectLst>
            <a:innerShdw blurRad="76200">
              <a:srgbClr val="000000"/>
            </a:innerShdw>
          </a:effectLst>
        </p:spPr>
      </p:pic>
      <p:pic>
        <p:nvPicPr>
          <p:cNvPr id="10" name="Imagen 9" descr="Imagen que contiene persona, mujer, foto, hombre&#10;&#10;El contenido generado por IA puede ser incorrecto.">
            <a:extLst>
              <a:ext uri="{FF2B5EF4-FFF2-40B4-BE49-F238E27FC236}">
                <a16:creationId xmlns:a16="http://schemas.microsoft.com/office/drawing/2014/main" id="{37684726-E87C-9794-7B51-14AA9B7E8E2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8118" y="4449621"/>
            <a:ext cx="3513307" cy="223207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Carrusel con caballos con personas alrededor&#10;&#10;El contenido generado por IA puede ser incorrecto.">
            <a:extLst>
              <a:ext uri="{FF2B5EF4-FFF2-40B4-BE49-F238E27FC236}">
                <a16:creationId xmlns:a16="http://schemas.microsoft.com/office/drawing/2014/main" id="{6192EBA4-88D6-9EDD-0B6A-6FB63C28F048}"/>
              </a:ext>
            </a:extLst>
          </p:cNvPr>
          <p:cNvPicPr>
            <a:picLocks noChangeAspect="1"/>
          </p:cNvPicPr>
          <p:nvPr/>
        </p:nvPicPr>
        <p:blipFill rotWithShape="1">
          <a:blip r:embed="rId6">
            <a:extLst>
              <a:ext uri="{28A0092B-C50C-407E-A947-70E740481C1C}">
                <a14:useLocalDpi xmlns:a14="http://schemas.microsoft.com/office/drawing/2010/main"/>
              </a:ext>
            </a:extLst>
          </a:blip>
          <a:srcRect l="7369" r="7369"/>
          <a:stretch>
            <a:fillRect/>
          </a:stretch>
        </p:blipFill>
        <p:spPr>
          <a:xfrm>
            <a:off x="8119232" y="3126184"/>
            <a:ext cx="3934647" cy="3605688"/>
          </a:xfrm>
          <a:prstGeom prst="rect">
            <a:avLst/>
          </a:prstGeom>
          <a:solidFill>
            <a:srgbClr val="FFFFFF">
              <a:shade val="85000"/>
            </a:srgbClr>
          </a:solidFill>
          <a:ln w="88900" cap="sq">
            <a:solidFill>
              <a:srgbClr val="F7BFB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69EA4B6-2B67-D0EC-B5CC-D5FAA258A3C9}"/>
              </a:ext>
            </a:extLst>
          </p:cNvPr>
          <p:cNvSpPr txBox="1"/>
          <p:nvPr/>
        </p:nvSpPr>
        <p:spPr>
          <a:xfrm>
            <a:off x="3750039" y="4303455"/>
            <a:ext cx="4270579" cy="2554545"/>
          </a:xfrm>
          <a:prstGeom prst="rect">
            <a:avLst/>
          </a:prstGeom>
          <a:noFill/>
        </p:spPr>
        <p:txBody>
          <a:bodyPr wrap="square">
            <a:spAutoFit/>
          </a:bodyPr>
          <a:lstStyle/>
          <a:p>
            <a:pPr>
              <a:spcBef>
                <a:spcPts val="600"/>
              </a:spcBef>
            </a:pPr>
            <a:r>
              <a:rPr lang="de-DE" sz="2000" b="1" noProof="0" dirty="0"/>
              <a:t>Als Israel eine Bezahlung für seine jahrelangen Dienste </a:t>
            </a:r>
            <a:br>
              <a:rPr lang="de-DE" sz="2000" b="1" noProof="0" dirty="0"/>
            </a:br>
            <a:r>
              <a:rPr lang="de-DE" sz="2000" b="1" noProof="0" dirty="0"/>
              <a:t>verlangte, „gaben die Ägypter ihnen, was sie verlangten“ (2. Mose 12,36). Auf diese Weise sorgte Gott dafür, dass sein rstgeborener Ägypten sicher verlassen konnte – und mit vollen Händen.</a:t>
            </a:r>
          </a:p>
        </p:txBody>
      </p:sp>
      <p:sp>
        <p:nvSpPr>
          <p:cNvPr id="16" name="CuadroTexto 15">
            <a:extLst>
              <a:ext uri="{FF2B5EF4-FFF2-40B4-BE49-F238E27FC236}">
                <a16:creationId xmlns:a16="http://schemas.microsoft.com/office/drawing/2014/main" id="{7F29FF3B-205F-DB62-1A7E-223FC667E845}"/>
              </a:ext>
            </a:extLst>
          </p:cNvPr>
          <p:cNvSpPr txBox="1"/>
          <p:nvPr/>
        </p:nvSpPr>
        <p:spPr>
          <a:xfrm>
            <a:off x="3047127" y="3126183"/>
            <a:ext cx="4973491" cy="1323439"/>
          </a:xfrm>
          <a:prstGeom prst="rect">
            <a:avLst/>
          </a:prstGeom>
          <a:noFill/>
        </p:spPr>
        <p:txBody>
          <a:bodyPr wrap="square">
            <a:spAutoFit/>
          </a:bodyPr>
          <a:lstStyle/>
          <a:p>
            <a:pPr>
              <a:spcBef>
                <a:spcPts val="600"/>
              </a:spcBef>
            </a:pPr>
            <a:r>
              <a:rPr lang="de-DE" sz="2000" b="1" noProof="0" dirty="0"/>
              <a:t>Es war kein Ausdruck aufrichtiger Reue für sein Fehlverhalten, sondern vielmehr der Wunsch, dass die Verwüstung aufhören möge.</a:t>
            </a:r>
          </a:p>
        </p:txBody>
      </p:sp>
      <p:sp>
        <p:nvSpPr>
          <p:cNvPr id="4" name="CuadroTexto 3">
            <a:extLst>
              <a:ext uri="{FF2B5EF4-FFF2-40B4-BE49-F238E27FC236}">
                <a16:creationId xmlns:a16="http://schemas.microsoft.com/office/drawing/2014/main" id="{E0A43D39-AB38-04EF-5D19-7D1A5B9E23A7}"/>
              </a:ext>
            </a:extLst>
          </p:cNvPr>
          <p:cNvSpPr txBox="1"/>
          <p:nvPr/>
        </p:nvSpPr>
        <p:spPr>
          <a:xfrm>
            <a:off x="3049074" y="2256686"/>
            <a:ext cx="9142923" cy="1015663"/>
          </a:xfrm>
          <a:prstGeom prst="rect">
            <a:avLst/>
          </a:prstGeom>
          <a:noFill/>
        </p:spPr>
        <p:txBody>
          <a:bodyPr wrap="square">
            <a:spAutoFit/>
          </a:bodyPr>
          <a:lstStyle/>
          <a:p>
            <a:pPr>
              <a:spcBef>
                <a:spcPts val="600"/>
              </a:spcBef>
            </a:pPr>
            <a:r>
              <a:rPr lang="de-DE" sz="2000" b="1" noProof="0" dirty="0"/>
              <a:t>Mit den Worten „Und segne auch mich“ (2. Mose 12,32) brachte Pharao die Gefühle seines ganzen Volkes zum Ausdruck: „Bitte lass uns nichts mehr widerfahren!“</a:t>
            </a:r>
          </a:p>
        </p:txBody>
      </p:sp>
    </p:spTree>
    <p:extLst>
      <p:ext uri="{BB962C8B-B14F-4D97-AF65-F5344CB8AC3E}">
        <p14:creationId xmlns:p14="http://schemas.microsoft.com/office/powerpoint/2010/main" val="14665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900" decel="100000" fill="hold"/>
                                        <p:tgtEl>
                                          <p:spTgt spid="1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900" decel="100000" fill="hold"/>
                                        <p:tgtEl>
                                          <p:spTgt spid="1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A3044-B754-6A0B-E5AB-01C16C0DCD7F}"/>
              </a:ext>
            </a:extLst>
          </p:cNvPr>
          <p:cNvSpPr txBox="1"/>
          <p:nvPr/>
        </p:nvSpPr>
        <p:spPr>
          <a:xfrm>
            <a:off x="0" y="-29496"/>
            <a:ext cx="12191999" cy="769441"/>
          </a:xfrm>
          <a:prstGeom prst="rect">
            <a:avLst/>
          </a:prstGeom>
          <a:noFill/>
        </p:spPr>
        <p:txBody>
          <a:bodyPr wrap="square">
            <a:spAutoFit/>
          </a:bodyPr>
          <a:lstStyle/>
          <a:p>
            <a:pPr algn="ctr"/>
            <a:r>
              <a:rPr lang="de-DE" sz="4400" b="1" noProof="0" dirty="0">
                <a:ln w="6600">
                  <a:solidFill>
                    <a:srgbClr val="C00000"/>
                  </a:solidFill>
                  <a:prstDash val="solid"/>
                </a:ln>
                <a:solidFill>
                  <a:srgbClr val="FFFFFF"/>
                </a:solidFill>
                <a:effectLst>
                  <a:outerShdw dist="38100" dir="2700000" algn="tl" rotWithShape="0">
                    <a:srgbClr val="C00000"/>
                  </a:outerShdw>
                </a:effectLst>
              </a:rPr>
              <a:t>DIE WEIHE DER ERSTGEBORENEN</a:t>
            </a:r>
          </a:p>
        </p:txBody>
      </p:sp>
      <p:sp>
        <p:nvSpPr>
          <p:cNvPr id="5" name="CuadroTexto 4">
            <a:extLst>
              <a:ext uri="{FF2B5EF4-FFF2-40B4-BE49-F238E27FC236}">
                <a16:creationId xmlns:a16="http://schemas.microsoft.com/office/drawing/2014/main" id="{E2DD26D8-41E7-761E-C0CE-EC4F7ABE6F20}"/>
              </a:ext>
            </a:extLst>
          </p:cNvPr>
          <p:cNvSpPr txBox="1"/>
          <p:nvPr/>
        </p:nvSpPr>
        <p:spPr>
          <a:xfrm>
            <a:off x="0" y="580094"/>
            <a:ext cx="12192000" cy="646331"/>
          </a:xfrm>
          <a:prstGeom prst="rect">
            <a:avLst/>
          </a:prstGeom>
          <a:noFill/>
        </p:spPr>
        <p:txBody>
          <a:bodyPr wrap="square">
            <a:spAutoFit/>
          </a:bodyPr>
          <a:lstStyle/>
          <a:p>
            <a:pPr algn="ctr"/>
            <a:r>
              <a:rPr lang="de-DE" b="1" noProof="0"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„so sollst du alles, was den Mutterschoß als Erstes durchbricht, für den HERRN aussondern, auch jeden ersten Wurf vom Vieh, den du bekommst; alles, was männlich ist, soll dem HERRN gehören“ </a:t>
            </a:r>
            <a:r>
              <a:rPr lang="de-DE" sz="1400" b="1" noProof="0"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(2. Mose 13:2)</a:t>
            </a:r>
          </a:p>
        </p:txBody>
      </p:sp>
      <p:sp>
        <p:nvSpPr>
          <p:cNvPr id="6" name="CuadroTexto 5">
            <a:extLst>
              <a:ext uri="{FF2B5EF4-FFF2-40B4-BE49-F238E27FC236}">
                <a16:creationId xmlns:a16="http://schemas.microsoft.com/office/drawing/2014/main" id="{24A27BBB-F1A1-8C0F-FCFF-EB08C26A2E53}"/>
              </a:ext>
            </a:extLst>
          </p:cNvPr>
          <p:cNvSpPr txBox="1"/>
          <p:nvPr/>
        </p:nvSpPr>
        <p:spPr>
          <a:xfrm>
            <a:off x="257173" y="1206025"/>
            <a:ext cx="7028530" cy="369332"/>
          </a:xfrm>
          <a:prstGeom prst="rect">
            <a:avLst/>
          </a:prstGeom>
          <a:noFill/>
        </p:spPr>
        <p:txBody>
          <a:bodyPr wrap="square" rtlCol="0">
            <a:spAutoFit/>
          </a:bodyPr>
          <a:lstStyle/>
          <a:p>
            <a:pPr>
              <a:spcBef>
                <a:spcPts val="600"/>
              </a:spcBef>
            </a:pPr>
            <a:r>
              <a:rPr lang="de-DE" b="1" noProof="0" dirty="0"/>
              <a:t>Wie wurden die Erstgeborenen geweiht?</a:t>
            </a:r>
          </a:p>
        </p:txBody>
      </p:sp>
      <p:pic>
        <p:nvPicPr>
          <p:cNvPr id="8" name="Imagen 7" descr="Imagen que contiene persona, tabla, hombre, gente&#10;&#10;El contenido generado por IA puede ser incorrecto.">
            <a:extLst>
              <a:ext uri="{FF2B5EF4-FFF2-40B4-BE49-F238E27FC236}">
                <a16:creationId xmlns:a16="http://schemas.microsoft.com/office/drawing/2014/main" id="{C7F792B4-C776-E0D4-AB97-3ABC6983CD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703" y="1482052"/>
            <a:ext cx="4788306" cy="359122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pic>
        <p:nvPicPr>
          <p:cNvPr id="10" name="Imagen 9" descr="Imagen que contiene cortina, interior, persona, vestido&#10;&#10;El contenido generado por IA puede ser incorrecto.">
            <a:extLst>
              <a:ext uri="{FF2B5EF4-FFF2-40B4-BE49-F238E27FC236}">
                <a16:creationId xmlns:a16="http://schemas.microsoft.com/office/drawing/2014/main" id="{AE42C8F2-19B9-3548-25D6-D85E5726F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991" y="3893573"/>
            <a:ext cx="3811499" cy="284643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D66DCDB5-FB5E-4804-3AB4-270B7BE06C25}"/>
              </a:ext>
            </a:extLst>
          </p:cNvPr>
          <p:cNvSpPr txBox="1"/>
          <p:nvPr/>
        </p:nvSpPr>
        <p:spPr>
          <a:xfrm>
            <a:off x="4070555" y="5203249"/>
            <a:ext cx="8121445" cy="923330"/>
          </a:xfrm>
          <a:prstGeom prst="rect">
            <a:avLst/>
          </a:prstGeom>
          <a:noFill/>
        </p:spPr>
        <p:txBody>
          <a:bodyPr wrap="square">
            <a:spAutoFit/>
          </a:bodyPr>
          <a:lstStyle/>
          <a:p>
            <a:pPr>
              <a:spcBef>
                <a:spcPts val="600"/>
              </a:spcBef>
            </a:pPr>
            <a:r>
              <a:rPr lang="de-DE" b="1" noProof="0" dirty="0"/>
              <a:t>JESUS, „das Lamm Gottes” (Johannes 1:29), starb, damit jeder, der JESU Blut </a:t>
            </a:r>
            <a:br>
              <a:rPr lang="de-DE" b="1" noProof="0" dirty="0"/>
            </a:br>
            <a:r>
              <a:rPr lang="de-DE" b="1" noProof="0" dirty="0"/>
              <a:t>an die Tür seines Herzens streicht, nicht sterben muss, sondern EWIGES LEBEN hat.</a:t>
            </a:r>
          </a:p>
        </p:txBody>
      </p:sp>
      <p:pic>
        <p:nvPicPr>
          <p:cNvPr id="13" name="Imagen 12">
            <a:extLst>
              <a:ext uri="{FF2B5EF4-FFF2-40B4-BE49-F238E27FC236}">
                <a16:creationId xmlns:a16="http://schemas.microsoft.com/office/drawing/2014/main" id="{252B2132-25DE-A4DE-BF8C-144B07E632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39352" y="3914459"/>
            <a:ext cx="3136489" cy="1222115"/>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59C69B62-C9D8-79F5-B868-C77F5083D026}"/>
              </a:ext>
            </a:extLst>
          </p:cNvPr>
          <p:cNvSpPr txBox="1"/>
          <p:nvPr/>
        </p:nvSpPr>
        <p:spPr>
          <a:xfrm>
            <a:off x="4070555" y="6152237"/>
            <a:ext cx="8121443" cy="646331"/>
          </a:xfrm>
          <a:prstGeom prst="rect">
            <a:avLst/>
          </a:prstGeom>
          <a:noFill/>
        </p:spPr>
        <p:txBody>
          <a:bodyPr wrap="square">
            <a:spAutoFit/>
          </a:bodyPr>
          <a:lstStyle/>
          <a:p>
            <a:pPr>
              <a:spcBef>
                <a:spcPts val="600"/>
              </a:spcBef>
            </a:pPr>
            <a:r>
              <a:rPr lang="de-DE" b="1" noProof="0" dirty="0"/>
              <a:t>Gott hat Seinen Teil bereits getan. Es liegt in unserer Verantwortung, uns mit Seinem erlösenden Blut bedecken zu lassen.</a:t>
            </a:r>
          </a:p>
        </p:txBody>
      </p:sp>
      <p:sp>
        <p:nvSpPr>
          <p:cNvPr id="4" name="CuadroTexto 3">
            <a:extLst>
              <a:ext uri="{FF2B5EF4-FFF2-40B4-BE49-F238E27FC236}">
                <a16:creationId xmlns:a16="http://schemas.microsoft.com/office/drawing/2014/main" id="{0186D1CC-F8E7-FEE4-4292-762A14A157B9}"/>
              </a:ext>
            </a:extLst>
          </p:cNvPr>
          <p:cNvSpPr txBox="1"/>
          <p:nvPr/>
        </p:nvSpPr>
        <p:spPr>
          <a:xfrm>
            <a:off x="257173" y="2686312"/>
            <a:ext cx="6918668" cy="1200329"/>
          </a:xfrm>
          <a:prstGeom prst="rect">
            <a:avLst/>
          </a:prstGeom>
          <a:noFill/>
        </p:spPr>
        <p:txBody>
          <a:bodyPr wrap="square">
            <a:spAutoFit/>
          </a:bodyPr>
          <a:lstStyle/>
          <a:p>
            <a:pPr>
              <a:spcBef>
                <a:spcPts val="600"/>
              </a:spcBef>
            </a:pPr>
            <a:r>
              <a:rPr lang="de-DE" b="1" noProof="0" dirty="0"/>
              <a:t>Beachte den Zusammenhang: Israel ist Gottes Erstgeborener (2. Mose 4,22); die Gemeinde ist heute das geistliche Israel (Gal. 6,16); deshalb müssen wir alle sterben, um Gott geweiht zu sein; aber es gibt ein Wesen, das an unserer Stelle gestorben ist.</a:t>
            </a:r>
          </a:p>
        </p:txBody>
      </p:sp>
      <p:sp>
        <p:nvSpPr>
          <p:cNvPr id="9" name="CuadroTexto 8">
            <a:extLst>
              <a:ext uri="{FF2B5EF4-FFF2-40B4-BE49-F238E27FC236}">
                <a16:creationId xmlns:a16="http://schemas.microsoft.com/office/drawing/2014/main" id="{378B0216-D94C-5876-4782-812DE6D8B754}"/>
              </a:ext>
            </a:extLst>
          </p:cNvPr>
          <p:cNvSpPr txBox="1"/>
          <p:nvPr/>
        </p:nvSpPr>
        <p:spPr>
          <a:xfrm>
            <a:off x="257173" y="1521104"/>
            <a:ext cx="6918668" cy="1200329"/>
          </a:xfrm>
          <a:prstGeom prst="rect">
            <a:avLst/>
          </a:prstGeom>
          <a:noFill/>
        </p:spPr>
        <p:txBody>
          <a:bodyPr wrap="square">
            <a:spAutoFit/>
          </a:bodyPr>
          <a:lstStyle/>
          <a:p>
            <a:pPr>
              <a:spcBef>
                <a:spcPts val="600"/>
              </a:spcBef>
            </a:pPr>
            <a:r>
              <a:rPr lang="de-DE" b="1" noProof="0" dirty="0"/>
              <a:t>Sie wurden durch den Tod geweiht. Jeder erstgeborene Sohn musste sterben. Aber es war vorgesehen, dass der Erstgeborene ersetzt werden sollte, sodass ein anderes Wesen an dessen Stelle sterben würde.</a:t>
            </a:r>
          </a:p>
        </p:txBody>
      </p:sp>
    </p:spTree>
    <p:extLst>
      <p:ext uri="{BB962C8B-B14F-4D97-AF65-F5344CB8AC3E}">
        <p14:creationId xmlns:p14="http://schemas.microsoft.com/office/powerpoint/2010/main" val="8100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5"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53DC264C-87C2-5C68-09F1-1DEC81C2B218}"/>
              </a:ext>
            </a:extLst>
          </p:cNvPr>
          <p:cNvGrpSpPr/>
          <p:nvPr/>
        </p:nvGrpSpPr>
        <p:grpSpPr>
          <a:xfrm>
            <a:off x="266698" y="1469858"/>
            <a:ext cx="11690588" cy="5094571"/>
            <a:chOff x="266698" y="1469858"/>
            <a:chExt cx="11690588" cy="5094571"/>
          </a:xfrm>
          <a:blipFill dpi="0" rotWithShape="1">
            <a:blip r:embed="rId2"/>
            <a:srcRect/>
            <a:stretch>
              <a:fillRect l="-3000" t="-6000" b="-25000"/>
            </a:stretch>
          </a:blipFill>
        </p:grpSpPr>
        <p:sp>
          <p:nvSpPr>
            <p:cNvPr id="2" name="Placa 1">
              <a:extLst>
                <a:ext uri="{FF2B5EF4-FFF2-40B4-BE49-F238E27FC236}">
                  <a16:creationId xmlns:a16="http://schemas.microsoft.com/office/drawing/2014/main" id="{FF8B0CA2-2671-CCA3-B369-813F5F294D7E}"/>
                </a:ext>
              </a:extLst>
            </p:cNvPr>
            <p:cNvSpPr/>
            <p:nvPr/>
          </p:nvSpPr>
          <p:spPr>
            <a:xfrm>
              <a:off x="26670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Placa 2">
              <a:extLst>
                <a:ext uri="{FF2B5EF4-FFF2-40B4-BE49-F238E27FC236}">
                  <a16:creationId xmlns:a16="http://schemas.microsoft.com/office/drawing/2014/main" id="{CF9CA33D-A55C-F861-3CE6-0297B99BA35C}"/>
                </a:ext>
              </a:extLst>
            </p:cNvPr>
            <p:cNvSpPr/>
            <p:nvPr/>
          </p:nvSpPr>
          <p:spPr>
            <a:xfrm>
              <a:off x="619125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 name="Placa 3">
              <a:extLst>
                <a:ext uri="{FF2B5EF4-FFF2-40B4-BE49-F238E27FC236}">
                  <a16:creationId xmlns:a16="http://schemas.microsoft.com/office/drawing/2014/main" id="{CE504C4F-B274-CBC4-2AAA-C091396364B7}"/>
                </a:ext>
              </a:extLst>
            </p:cNvPr>
            <p:cNvSpPr/>
            <p:nvPr/>
          </p:nvSpPr>
          <p:spPr>
            <a:xfrm>
              <a:off x="322897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5" name="Placa 4">
              <a:extLst>
                <a:ext uri="{FF2B5EF4-FFF2-40B4-BE49-F238E27FC236}">
                  <a16:creationId xmlns:a16="http://schemas.microsoft.com/office/drawing/2014/main" id="{C536E3AA-F35D-362B-D146-C8AA2E9B42B9}"/>
                </a:ext>
              </a:extLst>
            </p:cNvPr>
            <p:cNvSpPr/>
            <p:nvPr/>
          </p:nvSpPr>
          <p:spPr>
            <a:xfrm>
              <a:off x="322897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6" name="Placa 5">
              <a:extLst>
                <a:ext uri="{FF2B5EF4-FFF2-40B4-BE49-F238E27FC236}">
                  <a16:creationId xmlns:a16="http://schemas.microsoft.com/office/drawing/2014/main" id="{DE02391E-E332-2AAC-75DC-B2C1BBA12DCE}"/>
                </a:ext>
              </a:extLst>
            </p:cNvPr>
            <p:cNvSpPr/>
            <p:nvPr/>
          </p:nvSpPr>
          <p:spPr>
            <a:xfrm>
              <a:off x="6191250"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Placa 6">
              <a:extLst>
                <a:ext uri="{FF2B5EF4-FFF2-40B4-BE49-F238E27FC236}">
                  <a16:creationId xmlns:a16="http://schemas.microsoft.com/office/drawing/2014/main" id="{AA25FBD5-2803-6018-0FC5-92F3723033FD}"/>
                </a:ext>
              </a:extLst>
            </p:cNvPr>
            <p:cNvSpPr/>
            <p:nvPr/>
          </p:nvSpPr>
          <p:spPr>
            <a:xfrm>
              <a:off x="266698"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 name="Placa 7">
              <a:extLst>
                <a:ext uri="{FF2B5EF4-FFF2-40B4-BE49-F238E27FC236}">
                  <a16:creationId xmlns:a16="http://schemas.microsoft.com/office/drawing/2014/main" id="{E544A3DC-AF4D-B14E-BB3B-AC1A9ADEDE26}"/>
                </a:ext>
              </a:extLst>
            </p:cNvPr>
            <p:cNvSpPr/>
            <p:nvPr/>
          </p:nvSpPr>
          <p:spPr>
            <a:xfrm>
              <a:off x="915352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 name="Placa 8">
              <a:extLst>
                <a:ext uri="{FF2B5EF4-FFF2-40B4-BE49-F238E27FC236}">
                  <a16:creationId xmlns:a16="http://schemas.microsoft.com/office/drawing/2014/main" id="{71708014-58BD-04F2-6E98-16E971B95937}"/>
                </a:ext>
              </a:extLst>
            </p:cNvPr>
            <p:cNvSpPr/>
            <p:nvPr/>
          </p:nvSpPr>
          <p:spPr>
            <a:xfrm>
              <a:off x="915352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sp>
        <p:nvSpPr>
          <p:cNvPr id="10" name="CuadroTexto 9">
            <a:extLst>
              <a:ext uri="{FF2B5EF4-FFF2-40B4-BE49-F238E27FC236}">
                <a16:creationId xmlns:a16="http://schemas.microsoft.com/office/drawing/2014/main" id="{68C8DE79-E72E-97A6-0F6B-8D5382DB6C90}"/>
              </a:ext>
            </a:extLst>
          </p:cNvPr>
          <p:cNvSpPr txBox="1"/>
          <p:nvPr/>
        </p:nvSpPr>
        <p:spPr>
          <a:xfrm>
            <a:off x="0" y="293571"/>
            <a:ext cx="12192000" cy="769441"/>
          </a:xfrm>
          <a:prstGeom prst="rect">
            <a:avLst/>
          </a:prstGeom>
          <a:noFill/>
        </p:spPr>
        <p:txBody>
          <a:bodyPr wrap="square">
            <a:spAutoFit/>
            <a:scene3d>
              <a:camera prst="orthographicFront"/>
              <a:lightRig rig="balanced" dir="t"/>
            </a:scene3d>
            <a:sp3d extrusionH="57150" contourW="25400">
              <a:bevelT w="69850" h="38100" prst="cross"/>
              <a:contourClr>
                <a:schemeClr val="accent3">
                  <a:lumMod val="75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de-DE" sz="4400" spc="300" noProof="0" dirty="0">
                <a:solidFill>
                  <a:schemeClr val="accent6">
                    <a:lumMod val="60000"/>
                    <a:lumOff val="40000"/>
                  </a:schemeClr>
                </a:solidFill>
              </a:rPr>
              <a:t>DER DURCHZUG DURCH DAS ROTE MEER</a:t>
            </a:r>
          </a:p>
        </p:txBody>
      </p:sp>
    </p:spTree>
    <p:extLst>
      <p:ext uri="{BB962C8B-B14F-4D97-AF65-F5344CB8AC3E}">
        <p14:creationId xmlns:p14="http://schemas.microsoft.com/office/powerpoint/2010/main" val="400384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F510AD-254E-88BE-64F9-ABA253299DCD}"/>
              </a:ext>
            </a:extLst>
          </p:cNvPr>
          <p:cNvSpPr>
            <a:spLocks noGrp="1" noRot="1" noMove="1" noResize="1" noEditPoints="1" noAdjustHandles="1" noChangeArrowheads="1" noChangeShapeType="1"/>
          </p:cNvSpPr>
          <p:nvPr/>
        </p:nvSpPr>
        <p:spPr>
          <a:xfrm>
            <a:off x="0" y="0"/>
            <a:ext cx="12191999" cy="1301472"/>
          </a:xfrm>
          <a:prstGeom prst="rect">
            <a:avLst/>
          </a:prstGeom>
          <a:blipFill dpi="0" rotWithShape="1">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CuadroTexto 2">
            <a:extLst>
              <a:ext uri="{FF2B5EF4-FFF2-40B4-BE49-F238E27FC236}">
                <a16:creationId xmlns:a16="http://schemas.microsoft.com/office/drawing/2014/main" id="{BF4B0DB7-0B4E-657C-392C-F7417148AC26}"/>
              </a:ext>
            </a:extLst>
          </p:cNvPr>
          <p:cNvSpPr txBox="1"/>
          <p:nvPr/>
        </p:nvSpPr>
        <p:spPr>
          <a:xfrm>
            <a:off x="0" y="0"/>
            <a:ext cx="12191999" cy="769441"/>
          </a:xfrm>
          <a:prstGeom prst="rect">
            <a:avLst/>
          </a:prstGeom>
          <a:noFill/>
        </p:spPr>
        <p:txBody>
          <a:bodyPr wrap="square">
            <a:spAutoFit/>
          </a:bodyPr>
          <a:lstStyle/>
          <a:p>
            <a:pPr algn="ctr"/>
            <a:r>
              <a:rPr lang="de-DE" sz="4400" b="1"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GEFANGEN IN DER WÜSTE</a:t>
            </a:r>
          </a:p>
        </p:txBody>
      </p:sp>
      <p:sp>
        <p:nvSpPr>
          <p:cNvPr id="5" name="CuadroTexto 4">
            <a:extLst>
              <a:ext uri="{FF2B5EF4-FFF2-40B4-BE49-F238E27FC236}">
                <a16:creationId xmlns:a16="http://schemas.microsoft.com/office/drawing/2014/main" id="{A03AEA69-1BEF-C80A-12FD-E0C37293420E}"/>
              </a:ext>
            </a:extLst>
          </p:cNvPr>
          <p:cNvSpPr txBox="1"/>
          <p:nvPr/>
        </p:nvSpPr>
        <p:spPr>
          <a:xfrm>
            <a:off x="1128711" y="566273"/>
            <a:ext cx="9934575"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noProof="0" dirty="0">
                <a:solidFill>
                  <a:schemeClr val="accent5"/>
                </a:solidFill>
                <a:latin typeface="Comic Sans MS" panose="030F0702030302020204" pitchFamily="66" charset="0"/>
              </a:rPr>
              <a:t>„Dann wird der Pharao von den Israeliten denken: ›Ratlos irren sie im Lande umher, die Wüste hält sie umschlossen!‹“ </a:t>
            </a:r>
            <a:r>
              <a:rPr lang="de-DE" sz="1400" b="1" noProof="0" dirty="0">
                <a:solidFill>
                  <a:schemeClr val="accent5"/>
                </a:solidFill>
                <a:latin typeface="Comic Sans MS" panose="030F0702030302020204" pitchFamily="66" charset="0"/>
              </a:rPr>
              <a:t>(2. Mose  14:3)</a:t>
            </a:r>
          </a:p>
        </p:txBody>
      </p:sp>
      <p:sp>
        <p:nvSpPr>
          <p:cNvPr id="6" name="CuadroTexto 5">
            <a:extLst>
              <a:ext uri="{FF2B5EF4-FFF2-40B4-BE49-F238E27FC236}">
                <a16:creationId xmlns:a16="http://schemas.microsoft.com/office/drawing/2014/main" id="{F1EB596E-51EF-CB46-0439-EF557B417E12}"/>
              </a:ext>
            </a:extLst>
          </p:cNvPr>
          <p:cNvSpPr txBox="1"/>
          <p:nvPr/>
        </p:nvSpPr>
        <p:spPr>
          <a:xfrm>
            <a:off x="247649" y="1301472"/>
            <a:ext cx="7362267" cy="1015663"/>
          </a:xfrm>
          <a:prstGeom prst="rect">
            <a:avLst/>
          </a:prstGeom>
          <a:noFill/>
        </p:spPr>
        <p:txBody>
          <a:bodyPr wrap="square" rtlCol="0">
            <a:spAutoFit/>
          </a:bodyPr>
          <a:lstStyle/>
          <a:p>
            <a:pPr>
              <a:spcBef>
                <a:spcPts val="600"/>
              </a:spcBef>
            </a:pPr>
            <a:r>
              <a:rPr lang="de-DE" sz="2000" b="1" noProof="0" dirty="0"/>
              <a:t>Mit der Erlaubnis Pharaos zog Israel „kampfbereit“ aus (2. Mose 13,18 </a:t>
            </a:r>
            <a:r>
              <a:rPr lang="de-DE" sz="1600" b="1" noProof="0" dirty="0"/>
              <a:t>NIV</a:t>
            </a:r>
            <a:r>
              <a:rPr lang="de-DE" sz="2000" b="1" noProof="0" dirty="0"/>
              <a:t>). Aber Gott wollte nicht, dass sie in den Krieg zogen, also führte er sie auf einem Umweg (2. Mose 13,17).</a:t>
            </a:r>
          </a:p>
        </p:txBody>
      </p:sp>
      <p:pic>
        <p:nvPicPr>
          <p:cNvPr id="4" name="Imagen 3" descr="Un grupo de personas en una montaña&#10;&#10;El contenido generado por IA puede ser incorrecto.">
            <a:extLst>
              <a:ext uri="{FF2B5EF4-FFF2-40B4-BE49-F238E27FC236}">
                <a16:creationId xmlns:a16="http://schemas.microsoft.com/office/drawing/2014/main" id="{270AA7F6-603F-76A3-0D26-581B5F8C15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9917" y="1421470"/>
            <a:ext cx="4454262" cy="2004418"/>
          </a:xfrm>
          <a:prstGeom prst="rect">
            <a:avLst/>
          </a:prstGeom>
          <a:ln w="57150" cap="rnd">
            <a:solidFill>
              <a:schemeClr val="accent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Carrusel con caballos con unas personas en una playa&#10;&#10;El contenido generado por IA puede ser incorrecto.">
            <a:extLst>
              <a:ext uri="{FF2B5EF4-FFF2-40B4-BE49-F238E27FC236}">
                <a16:creationId xmlns:a16="http://schemas.microsoft.com/office/drawing/2014/main" id="{3BDC55B7-64D1-723E-D0E4-47C7410703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571" y="3317408"/>
            <a:ext cx="4684573" cy="2637415"/>
          </a:xfrm>
          <a:prstGeom prst="roundRect">
            <a:avLst>
              <a:gd name="adj" fmla="val 4167"/>
            </a:avLst>
          </a:prstGeom>
          <a:solidFill>
            <a:srgbClr val="FFFFFF"/>
          </a:solidFill>
          <a:ln w="76200" cap="sq">
            <a:solidFill>
              <a:srgbClr val="7B2D07"/>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a caricatura de un caballo&#10;&#10;El contenido generado por IA puede ser incorrecto.">
            <a:extLst>
              <a:ext uri="{FF2B5EF4-FFF2-40B4-BE49-F238E27FC236}">
                <a16:creationId xmlns:a16="http://schemas.microsoft.com/office/drawing/2014/main" id="{15A0B8C8-48E0-D64C-F7D8-99EDBE2C2E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95147" y="3578612"/>
            <a:ext cx="2269032" cy="1316216"/>
          </a:xfrm>
          <a:prstGeom prst="ellipse">
            <a:avLst/>
          </a:prstGeom>
          <a:ln w="63500" cap="rnd">
            <a:solidFill>
              <a:srgbClr val="DF7D78"/>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Imagen que contiene Diagrama&#10;&#10;El contenido generado por IA puede ser incorrecto.">
            <a:extLst>
              <a:ext uri="{FF2B5EF4-FFF2-40B4-BE49-F238E27FC236}">
                <a16:creationId xmlns:a16="http://schemas.microsoft.com/office/drawing/2014/main" id="{F279C082-EBB0-DDF5-488D-F79D57FD18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86535" y="5047552"/>
            <a:ext cx="2277644" cy="1708233"/>
          </a:xfrm>
          <a:prstGeom prst="roundRect">
            <a:avLst>
              <a:gd name="adj" fmla="val 13952"/>
            </a:avLst>
          </a:prstGeom>
          <a:solidFill>
            <a:srgbClr val="FFFFFF"/>
          </a:solidFill>
          <a:ln w="38100" cap="sq">
            <a:solidFill>
              <a:srgbClr val="7B2D07"/>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FD2FCCD1-AD45-EC4C-E7D5-C092DAD5AF7A}"/>
              </a:ext>
            </a:extLst>
          </p:cNvPr>
          <p:cNvSpPr txBox="1"/>
          <p:nvPr/>
        </p:nvSpPr>
        <p:spPr>
          <a:xfrm>
            <a:off x="4939015" y="3475048"/>
            <a:ext cx="4745761" cy="1323439"/>
          </a:xfrm>
          <a:prstGeom prst="rect">
            <a:avLst/>
          </a:prstGeom>
          <a:noFill/>
        </p:spPr>
        <p:txBody>
          <a:bodyPr wrap="square">
            <a:spAutoFit/>
          </a:bodyPr>
          <a:lstStyle/>
          <a:p>
            <a:pPr>
              <a:spcBef>
                <a:spcPts val="600"/>
              </a:spcBef>
            </a:pPr>
            <a:r>
              <a:rPr lang="de-DE" sz="2000" b="1" noProof="0" dirty="0"/>
              <a:t>Als Zeichen ihres Glaubens hatten sie Josephs Gebeine mitgenommen (2. Mose 13,19). Außerdem führte Gott sie auf wundersame Weise (2. Mose 13,21).</a:t>
            </a:r>
          </a:p>
        </p:txBody>
      </p:sp>
      <p:sp>
        <p:nvSpPr>
          <p:cNvPr id="16" name="CuadroTexto 15">
            <a:extLst>
              <a:ext uri="{FF2B5EF4-FFF2-40B4-BE49-F238E27FC236}">
                <a16:creationId xmlns:a16="http://schemas.microsoft.com/office/drawing/2014/main" id="{FA5F69FA-5AB2-C30F-41FC-B23E73BCA5C4}"/>
              </a:ext>
            </a:extLst>
          </p:cNvPr>
          <p:cNvSpPr txBox="1"/>
          <p:nvPr/>
        </p:nvSpPr>
        <p:spPr>
          <a:xfrm>
            <a:off x="4939015" y="4868866"/>
            <a:ext cx="4684573" cy="1938992"/>
          </a:xfrm>
          <a:prstGeom prst="rect">
            <a:avLst/>
          </a:prstGeom>
          <a:noFill/>
        </p:spPr>
        <p:txBody>
          <a:bodyPr wrap="square">
            <a:spAutoFit/>
          </a:bodyPr>
          <a:lstStyle/>
          <a:p>
            <a:pPr>
              <a:spcBef>
                <a:spcPts val="600"/>
              </a:spcBef>
            </a:pPr>
            <a:r>
              <a:rPr lang="de-DE" sz="2000" b="1" noProof="0" dirty="0"/>
              <a:t>Als sie jedoch die Armee des Pharao sahen, brach ihr Glaube völlig zusammen (2. Mose 14,10-12). Wie schnell hatten sie die Wunder vergessen, die sie erlebt hatten! Könnte uns das auch passieren?</a:t>
            </a:r>
          </a:p>
        </p:txBody>
      </p:sp>
      <p:sp>
        <p:nvSpPr>
          <p:cNvPr id="7" name="CuadroTexto 6">
            <a:extLst>
              <a:ext uri="{FF2B5EF4-FFF2-40B4-BE49-F238E27FC236}">
                <a16:creationId xmlns:a16="http://schemas.microsoft.com/office/drawing/2014/main" id="{A4FF8116-A7F2-35C3-3B8F-85DD2D4721DF}"/>
              </a:ext>
            </a:extLst>
          </p:cNvPr>
          <p:cNvSpPr txBox="1"/>
          <p:nvPr/>
        </p:nvSpPr>
        <p:spPr>
          <a:xfrm>
            <a:off x="247647" y="2301745"/>
            <a:ext cx="7362267" cy="1015663"/>
          </a:xfrm>
          <a:prstGeom prst="rect">
            <a:avLst/>
          </a:prstGeom>
          <a:noFill/>
        </p:spPr>
        <p:txBody>
          <a:bodyPr wrap="square">
            <a:spAutoFit/>
          </a:bodyPr>
          <a:lstStyle/>
          <a:p>
            <a:pPr>
              <a:spcBef>
                <a:spcPts val="600"/>
              </a:spcBef>
            </a:pPr>
            <a:r>
              <a:rPr lang="de-DE" sz="2000" b="1" noProof="0" dirty="0"/>
              <a:t>In der Zwischenzeit bereute der Pharao seine Umkehr und verfolgte Israel (2. Mose 14,5). Israel war nun in der Wüste gefangen, ohne Möglichkeit zur Flucht (2. Mose 14,2-3.9).</a:t>
            </a:r>
          </a:p>
        </p:txBody>
      </p:sp>
      <p:sp>
        <p:nvSpPr>
          <p:cNvPr id="18" name="CuadroTexto 17">
            <a:extLst>
              <a:ext uri="{FF2B5EF4-FFF2-40B4-BE49-F238E27FC236}">
                <a16:creationId xmlns:a16="http://schemas.microsoft.com/office/drawing/2014/main" id="{54EB6230-57E3-FE41-F5F1-DCCB9E757A6D}"/>
              </a:ext>
            </a:extLst>
          </p:cNvPr>
          <p:cNvSpPr txBox="1"/>
          <p:nvPr/>
        </p:nvSpPr>
        <p:spPr>
          <a:xfrm>
            <a:off x="230184" y="6050812"/>
            <a:ext cx="4553347"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ts val="600"/>
              </a:spcBef>
            </a:pPr>
            <a:r>
              <a:rPr lang="de-DE" sz="2000" b="1" noProof="0" dirty="0">
                <a:effectLst>
                  <a:outerShdw blurRad="38100" dist="38100" dir="2700000" algn="tl">
                    <a:srgbClr val="000000">
                      <a:alpha val="43137"/>
                    </a:srgbClr>
                  </a:outerShdw>
                </a:effectLst>
              </a:rPr>
              <a:t>„Gedenkt Seiner Wunder, die Er getan hat“ (1. Chr. 16:12a)</a:t>
            </a:r>
          </a:p>
        </p:txBody>
      </p:sp>
    </p:spTree>
    <p:extLst>
      <p:ext uri="{BB962C8B-B14F-4D97-AF65-F5344CB8AC3E}">
        <p14:creationId xmlns:p14="http://schemas.microsoft.com/office/powerpoint/2010/main" val="37830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ppt_h/2"/>
                                          </p:val>
                                        </p:tav>
                                        <p:tav tm="100000">
                                          <p:val>
                                            <p:strVal val="#ppt_y"/>
                                          </p:val>
                                        </p:tav>
                                      </p:tavLst>
                                    </p:anim>
                                    <p:anim calcmode="lin" valueType="num">
                                      <p:cBhvr>
                                        <p:cTn id="25" dur="500" fill="hold"/>
                                        <p:tgtEl>
                                          <p:spTgt spid="4"/>
                                        </p:tgtEl>
                                        <p:attrNameLst>
                                          <p:attrName>ppt_w</p:attrName>
                                        </p:attrNameLst>
                                      </p:cBhvr>
                                      <p:tavLst>
                                        <p:tav tm="0">
                                          <p:val>
                                            <p:strVal val="#ppt_w"/>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1)">
                                      <p:cBhvr>
                                        <p:cTn id="46" dur="750"/>
                                        <p:tgtEl>
                                          <p:spTgt spid="10"/>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strVal val="4/3*#ppt_w"/>
                                          </p:val>
                                        </p:tav>
                                        <p:tav tm="100000">
                                          <p:val>
                                            <p:strVal val="#ppt_w"/>
                                          </p:val>
                                        </p:tav>
                                      </p:tavLst>
                                    </p:anim>
                                    <p:anim calcmode="lin" valueType="num">
                                      <p:cBhvr>
                                        <p:cTn id="56" dur="500" fill="hold"/>
                                        <p:tgtEl>
                                          <p:spTgt spid="12"/>
                                        </p:tgtEl>
                                        <p:attrNameLst>
                                          <p:attrName>ppt_h</p:attrName>
                                        </p:attrNameLst>
                                      </p:cBhvr>
                                      <p:tavLst>
                                        <p:tav tm="0">
                                          <p:val>
                                            <p:strVal val="4/3*#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 calcmode="lin" valueType="num">
                                      <p:cBhvr>
                                        <p:cTn id="6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6295EC-3056-DBCB-DBE9-61B4FE207132}"/>
              </a:ext>
            </a:extLst>
          </p:cNvPr>
          <p:cNvSpPr txBox="1"/>
          <p:nvPr/>
        </p:nvSpPr>
        <p:spPr>
          <a:xfrm>
            <a:off x="2222090" y="0"/>
            <a:ext cx="9969910" cy="769441"/>
          </a:xfrm>
          <a:prstGeom prst="rect">
            <a:avLst/>
          </a:prstGeom>
          <a:noFill/>
        </p:spPr>
        <p:txBody>
          <a:bodyPr wrap="square">
            <a:spAutoFit/>
            <a:scene3d>
              <a:camera prst="orthographicFront"/>
              <a:lightRig rig="glow" dir="t"/>
            </a:scene3d>
            <a:sp3d extrusionH="57150">
              <a:bevelT w="57150" h="38100" prst="artDeco"/>
            </a:sp3d>
          </a:bodyPr>
          <a:lstStyle/>
          <a:p>
            <a:pPr algn="ctr"/>
            <a:r>
              <a:rPr lang="de-DE" sz="4400" b="1" spc="300" noProof="0" dirty="0">
                <a:ln w="19050" cmpd="sng">
                  <a:noFill/>
                  <a:prstDash val="solid"/>
                </a:ln>
                <a:solidFill>
                  <a:schemeClr val="accent5">
                    <a:lumMod val="60000"/>
                    <a:lumOff val="40000"/>
                  </a:schemeClr>
                </a:solidFill>
                <a:effectLst>
                  <a:outerShdw blurRad="38100" dist="38100" dir="2700000" algn="tl">
                    <a:srgbClr val="000000">
                      <a:alpha val="43137"/>
                    </a:srgbClr>
                  </a:outerShdw>
                </a:effectLst>
              </a:rPr>
              <a:t>EIN WEG IM MEER</a:t>
            </a:r>
          </a:p>
        </p:txBody>
      </p:sp>
      <p:sp>
        <p:nvSpPr>
          <p:cNvPr id="5" name="CuadroTexto 4">
            <a:extLst>
              <a:ext uri="{FF2B5EF4-FFF2-40B4-BE49-F238E27FC236}">
                <a16:creationId xmlns:a16="http://schemas.microsoft.com/office/drawing/2014/main" id="{677CA67F-261E-D539-73C1-C6349517D40C}"/>
              </a:ext>
            </a:extLst>
          </p:cNvPr>
          <p:cNvSpPr txBox="1"/>
          <p:nvPr/>
        </p:nvSpPr>
        <p:spPr>
          <a:xfrm>
            <a:off x="2222090" y="647765"/>
            <a:ext cx="9969910" cy="830997"/>
          </a:xfrm>
          <a:prstGeom prst="rect">
            <a:avLst/>
          </a:prstGeom>
          <a:noFill/>
        </p:spPr>
        <p:txBody>
          <a:bodyPr wrap="square">
            <a:spAutoFit/>
          </a:bodyPr>
          <a:lstStyle/>
          <a:p>
            <a:pPr algn="ctr"/>
            <a:r>
              <a:rPr lang="de-DE" sz="1600" b="1" noProof="0" dirty="0">
                <a:solidFill>
                  <a:srgbClr val="B7ECFF"/>
                </a:solidFill>
                <a:effectLst>
                  <a:outerShdw blurRad="38100" dist="38100" dir="2700000" algn="tl">
                    <a:srgbClr val="000000">
                      <a:alpha val="43137"/>
                    </a:srgbClr>
                  </a:outerShdw>
                </a:effectLst>
                <a:latin typeface="Comic Sans MS" panose="030F0702030302020204" pitchFamily="66" charset="0"/>
              </a:rPr>
              <a:t>„Da sprach Mose zum Volk: Fürchtet euch nicht, steht fest und seht zu, was für ein HEIL der HERR heute an euch tun wird. Denn wie ihr die Ägypter heute seht, werdet ihr sie niemals wiedersehen.14 Der HERR wird für euch streiten, und ihr werdet stille sein“ </a:t>
            </a:r>
            <a:r>
              <a:rPr lang="de-DE" sz="1200" b="1" noProof="0" dirty="0">
                <a:solidFill>
                  <a:srgbClr val="B7ECFF"/>
                </a:solidFill>
                <a:effectLst>
                  <a:outerShdw blurRad="38100" dist="38100" dir="2700000" algn="tl">
                    <a:srgbClr val="000000">
                      <a:alpha val="43137"/>
                    </a:srgbClr>
                  </a:outerShdw>
                </a:effectLst>
                <a:latin typeface="Comic Sans MS" panose="030F0702030302020204" pitchFamily="66" charset="0"/>
              </a:rPr>
              <a:t>(2. Mose 14:13-14)</a:t>
            </a:r>
            <a:endParaRPr lang="de-DE" sz="1600" b="1" noProof="0" dirty="0">
              <a:solidFill>
                <a:srgbClr val="B7EC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BF2779C-BE19-ED64-7477-634307D04780}"/>
              </a:ext>
            </a:extLst>
          </p:cNvPr>
          <p:cNvSpPr txBox="1"/>
          <p:nvPr/>
        </p:nvSpPr>
        <p:spPr>
          <a:xfrm>
            <a:off x="266699" y="1587220"/>
            <a:ext cx="12054655" cy="369332"/>
          </a:xfrm>
          <a:prstGeom prst="rect">
            <a:avLst/>
          </a:prstGeom>
          <a:noFill/>
        </p:spPr>
        <p:txBody>
          <a:bodyPr wrap="square" rtlCol="0">
            <a:spAutoFit/>
          </a:bodyPr>
          <a:lstStyle/>
          <a:p>
            <a:pPr>
              <a:spcBef>
                <a:spcPts val="600"/>
              </a:spcBef>
            </a:pPr>
            <a:r>
              <a:rPr lang="de-DE" b="1" noProof="0" dirty="0">
                <a:solidFill>
                  <a:schemeClr val="bg1"/>
                </a:solidFill>
                <a:effectLst>
                  <a:outerShdw blurRad="38100" dist="38100" dir="2700000" algn="tl">
                    <a:srgbClr val="000000">
                      <a:alpha val="43137"/>
                    </a:srgbClr>
                  </a:outerShdw>
                </a:effectLst>
              </a:rPr>
              <a:t>Angesichts des mangelnden Glaubens des Volkes ermutigte Mose sie, auf GOTT zu vertrauen (2. Mo 14,13-14):</a:t>
            </a:r>
          </a:p>
        </p:txBody>
      </p:sp>
      <p:graphicFrame>
        <p:nvGraphicFramePr>
          <p:cNvPr id="7" name="Diagrama 6">
            <a:extLst>
              <a:ext uri="{FF2B5EF4-FFF2-40B4-BE49-F238E27FC236}">
                <a16:creationId xmlns:a16="http://schemas.microsoft.com/office/drawing/2014/main" id="{E2783BD4-E330-3E5B-11D7-9F3F86948AC9}"/>
              </a:ext>
            </a:extLst>
          </p:cNvPr>
          <p:cNvGraphicFramePr/>
          <p:nvPr>
            <p:extLst>
              <p:ext uri="{D42A27DB-BD31-4B8C-83A1-F6EECF244321}">
                <p14:modId xmlns:p14="http://schemas.microsoft.com/office/powerpoint/2010/main" val="1487361935"/>
              </p:ext>
            </p:extLst>
          </p:nvPr>
        </p:nvGraphicFramePr>
        <p:xfrm>
          <a:off x="114298" y="2005012"/>
          <a:ext cx="6610351" cy="465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05BE5748-9EA0-6780-B600-205504E1E9A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6872749" y="2005012"/>
            <a:ext cx="5052552" cy="4650819"/>
          </a:xfrm>
          <a:prstGeom prst="roundRect">
            <a:avLst>
              <a:gd name="adj" fmla="val 4167"/>
            </a:avLst>
          </a:prstGeom>
          <a:solidFill>
            <a:srgbClr val="FFFFFF"/>
          </a:solidFill>
          <a:ln w="57150" cap="sq">
            <a:solidFill>
              <a:srgbClr val="05ACFF"/>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Un dibujo de un grupo de personas en una playa&#10;&#10;El contenido generado por IA puede ser incorrecto.">
            <a:extLst>
              <a:ext uri="{FF2B5EF4-FFF2-40B4-BE49-F238E27FC236}">
                <a16:creationId xmlns:a16="http://schemas.microsoft.com/office/drawing/2014/main" id="{599889AA-F48D-4667-F915-6074C8887F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5" y="17205"/>
            <a:ext cx="2365579" cy="1620260"/>
          </a:xfrm>
          <a:prstGeom prst="rect">
            <a:avLst/>
          </a:prstGeom>
          <a:ln>
            <a:noFill/>
          </a:ln>
          <a:effectLst>
            <a:softEdge rad="112500"/>
          </a:effectLst>
        </p:spPr>
      </p:pic>
    </p:spTree>
    <p:extLst>
      <p:ext uri="{BB962C8B-B14F-4D97-AF65-F5344CB8AC3E}">
        <p14:creationId xmlns:p14="http://schemas.microsoft.com/office/powerpoint/2010/main" val="5648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4C4899E3-96DA-4836-862F-4E262DC651D9}"/>
                                            </p:graphicEl>
                                          </p:spTgt>
                                        </p:tgtEl>
                                        <p:attrNameLst>
                                          <p:attrName>style.visibility</p:attrName>
                                        </p:attrNameLst>
                                      </p:cBhvr>
                                      <p:to>
                                        <p:strVal val="visible"/>
                                      </p:to>
                                    </p:set>
                                    <p:anim calcmode="lin" valueType="num">
                                      <p:cBhvr>
                                        <p:cTn id="35" dur="500" fill="hold"/>
                                        <p:tgtEl>
                                          <p:spTgt spid="7">
                                            <p:graphicEl>
                                              <a:dgm id="{4C4899E3-96DA-4836-862F-4E262DC651D9}"/>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4C4899E3-96DA-4836-862F-4E262DC651D9}"/>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4C4899E3-96DA-4836-862F-4E262DC651D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8946D59C-6E83-4BDD-8258-CB9972800547}"/>
                                            </p:graphicEl>
                                          </p:spTgt>
                                        </p:tgtEl>
                                        <p:attrNameLst>
                                          <p:attrName>style.visibility</p:attrName>
                                        </p:attrNameLst>
                                      </p:cBhvr>
                                      <p:to>
                                        <p:strVal val="visible"/>
                                      </p:to>
                                    </p:set>
                                    <p:animEffect transition="in" filter="wipe(left)">
                                      <p:cBhvr>
                                        <p:cTn id="42" dur="500"/>
                                        <p:tgtEl>
                                          <p:spTgt spid="7">
                                            <p:graphicEl>
                                              <a:dgm id="{8946D59C-6E83-4BDD-8258-CB997280054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73A9ECE2-CD45-43B4-BDF8-5408EC5FBC5B}"/>
                                            </p:graphicEl>
                                          </p:spTgt>
                                        </p:tgtEl>
                                        <p:attrNameLst>
                                          <p:attrName>style.visibility</p:attrName>
                                        </p:attrNameLst>
                                      </p:cBhvr>
                                      <p:to>
                                        <p:strVal val="visible"/>
                                      </p:to>
                                    </p:set>
                                    <p:anim calcmode="lin" valueType="num">
                                      <p:cBhvr>
                                        <p:cTn id="47" dur="500" fill="hold"/>
                                        <p:tgtEl>
                                          <p:spTgt spid="7">
                                            <p:graphicEl>
                                              <a:dgm id="{73A9ECE2-CD45-43B4-BDF8-5408EC5FBC5B}"/>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73A9ECE2-CD45-43B4-BDF8-5408EC5FBC5B}"/>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73A9ECE2-CD45-43B4-BDF8-5408EC5FBC5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graphicEl>
                                              <a:dgm id="{6F4BAEF6-762E-4FBB-AB4B-2C023090D640}"/>
                                            </p:graphicEl>
                                          </p:spTgt>
                                        </p:tgtEl>
                                        <p:attrNameLst>
                                          <p:attrName>style.visibility</p:attrName>
                                        </p:attrNameLst>
                                      </p:cBhvr>
                                      <p:to>
                                        <p:strVal val="visible"/>
                                      </p:to>
                                    </p:set>
                                    <p:animEffect transition="in" filter="wipe(left)">
                                      <p:cBhvr>
                                        <p:cTn id="54" dur="500"/>
                                        <p:tgtEl>
                                          <p:spTgt spid="7">
                                            <p:graphicEl>
                                              <a:dgm id="{6F4BAEF6-762E-4FBB-AB4B-2C023090D64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D5404B3B-B872-4AD6-9220-19590E4E4205}"/>
                                            </p:graphicEl>
                                          </p:spTgt>
                                        </p:tgtEl>
                                        <p:attrNameLst>
                                          <p:attrName>style.visibility</p:attrName>
                                        </p:attrNameLst>
                                      </p:cBhvr>
                                      <p:to>
                                        <p:strVal val="visible"/>
                                      </p:to>
                                    </p:set>
                                    <p:anim calcmode="lin" valueType="num">
                                      <p:cBhvr>
                                        <p:cTn id="59" dur="500" fill="hold"/>
                                        <p:tgtEl>
                                          <p:spTgt spid="7">
                                            <p:graphicEl>
                                              <a:dgm id="{D5404B3B-B872-4AD6-9220-19590E4E4205}"/>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D5404B3B-B872-4AD6-9220-19590E4E4205}"/>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D5404B3B-B872-4AD6-9220-19590E4E420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graphicEl>
                                              <a:dgm id="{36607368-82BA-4696-9187-EE00E348C061}"/>
                                            </p:graphicEl>
                                          </p:spTgt>
                                        </p:tgtEl>
                                        <p:attrNameLst>
                                          <p:attrName>style.visibility</p:attrName>
                                        </p:attrNameLst>
                                      </p:cBhvr>
                                      <p:to>
                                        <p:strVal val="visible"/>
                                      </p:to>
                                    </p:set>
                                    <p:animEffect transition="in" filter="wipe(left)">
                                      <p:cBhvr>
                                        <p:cTn id="66" dur="500"/>
                                        <p:tgtEl>
                                          <p:spTgt spid="7">
                                            <p:graphicEl>
                                              <a:dgm id="{36607368-82BA-4696-9187-EE00E348C06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49366DA5-E12E-444E-8BE5-C9E2FCE9F995}"/>
                                            </p:graphicEl>
                                          </p:spTgt>
                                        </p:tgtEl>
                                        <p:attrNameLst>
                                          <p:attrName>style.visibility</p:attrName>
                                        </p:attrNameLst>
                                      </p:cBhvr>
                                      <p:to>
                                        <p:strVal val="visible"/>
                                      </p:to>
                                    </p:set>
                                    <p:anim calcmode="lin" valueType="num">
                                      <p:cBhvr>
                                        <p:cTn id="71" dur="500" fill="hold"/>
                                        <p:tgtEl>
                                          <p:spTgt spid="7">
                                            <p:graphicEl>
                                              <a:dgm id="{49366DA5-E12E-444E-8BE5-C9E2FCE9F99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49366DA5-E12E-444E-8BE5-C9E2FCE9F99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49366DA5-E12E-444E-8BE5-C9E2FCE9F995}"/>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graphicEl>
                                              <a:dgm id="{FEE04E1B-CF97-476C-B9A7-4E0438787A28}"/>
                                            </p:graphicEl>
                                          </p:spTgt>
                                        </p:tgtEl>
                                        <p:attrNameLst>
                                          <p:attrName>style.visibility</p:attrName>
                                        </p:attrNameLst>
                                      </p:cBhvr>
                                      <p:to>
                                        <p:strVal val="visible"/>
                                      </p:to>
                                    </p:set>
                                    <p:animEffect transition="in" filter="wipe(left)">
                                      <p:cBhvr>
                                        <p:cTn id="78" dur="500"/>
                                        <p:tgtEl>
                                          <p:spTgt spid="7">
                                            <p:graphicEl>
                                              <a:dgm id="{FEE04E1B-CF97-476C-B9A7-4E0438787A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494</TotalTime>
  <Words>1514</Words>
  <Application>Microsoft Office PowerPoint</Application>
  <PresentationFormat>Panorámica</PresentationFormat>
  <Paragraphs>67</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Arial</vt:lpstr>
      <vt:lpstr>Aptos Display</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87</cp:revision>
  <dcterms:created xsi:type="dcterms:W3CDTF">2025-07-14T06:55:27Z</dcterms:created>
  <dcterms:modified xsi:type="dcterms:W3CDTF">2025-08-08T17:13:32Z</dcterms:modified>
</cp:coreProperties>
</file>