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256" r:id="rId3"/>
    <p:sldId id="285" r:id="rId4"/>
    <p:sldId id="257" r:id="rId5"/>
    <p:sldId id="286" r:id="rId6"/>
    <p:sldId id="258" r:id="rId7"/>
    <p:sldId id="269" r:id="rId8"/>
    <p:sldId id="288" r:id="rId9"/>
    <p:sldId id="287" r:id="rId10"/>
    <p:sldId id="265" r:id="rId11"/>
    <p:sldId id="289" r:id="rId12"/>
    <p:sldId id="290" r:id="rId13"/>
    <p:sldId id="268" r:id="rId14"/>
    <p:sldId id="262" r:id="rId15"/>
    <p:sldId id="291" r:id="rId16"/>
    <p:sldId id="263" r:id="rId17"/>
    <p:sldId id="292" r:id="rId18"/>
    <p:sldId id="293" r:id="rId19"/>
    <p:sldId id="264" r:id="rId20"/>
    <p:sldId id="294" r:id="rId21"/>
    <p:sldId id="267" r:id="rId22"/>
  </p:sldIdLst>
  <p:sldSz cx="12192000" cy="6858000"/>
  <p:notesSz cx="6858000" cy="9144000"/>
  <p:embeddedFontLst>
    <p:embeddedFont>
      <p:font typeface="Bradley Hand ITC" panose="03070402050302030203" pitchFamily="66" charset="0"/>
      <p:regular r:id="rId24"/>
    </p:embeddedFont>
    <p:embeddedFont>
      <p:font typeface="Candara" panose="020E0502030303020204" pitchFamily="34" charset="0"/>
      <p:regular r:id="rId25"/>
      <p:bold r:id="rId26"/>
      <p:italic r:id="rId27"/>
      <p:boldItalic r:id="rId28"/>
    </p:embeddedFont>
    <p:embeddedFont>
      <p:font typeface="Constantia" panose="02030602050306030303" pitchFamily="18" charset="0"/>
      <p:regular r:id="rId29"/>
      <p:bold r:id="rId30"/>
      <p:italic r:id="rId31"/>
      <p:boldItalic r:id="rId3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300"/>
    <a:srgbClr val="F5E2B8"/>
    <a:srgbClr val="E9DE12"/>
    <a:srgbClr val="FCC970"/>
    <a:srgbClr val="D6BDE4"/>
    <a:srgbClr val="FFD743"/>
    <a:srgbClr val="E5BDD7"/>
    <a:srgbClr val="979700"/>
    <a:srgbClr val="D10164"/>
    <a:srgbClr val="046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01" autoAdjust="0"/>
    <p:restoredTop sz="94660"/>
  </p:normalViewPr>
  <p:slideViewPr>
    <p:cSldViewPr snapToGrid="0">
      <p:cViewPr varScale="1">
        <p:scale>
          <a:sx n="91" d="100"/>
          <a:sy n="91" d="100"/>
        </p:scale>
        <p:origin x="6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616D5D-1003-4267-B38A-24559219A67A}"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es-ES"/>
        </a:p>
      </dgm:t>
    </dgm:pt>
    <dgm:pt modelId="{CC6AACFC-1ED5-4D59-BC4E-64BAADB18507}">
      <dgm:prSet phldrT="[Texto]" custT="1"/>
      <dgm:spPr/>
      <dgm:t>
        <a:bodyPr/>
        <a:lstStyle/>
        <a:p>
          <a:r>
            <a:rPr lang="en" sz="2000" b="1" noProof="0" dirty="0">
              <a:effectLst>
                <a:outerShdw blurRad="38100" dist="38100" dir="2700000" algn="tl">
                  <a:srgbClr val="000000">
                    <a:alpha val="43137"/>
                  </a:srgbClr>
                </a:outerShdw>
              </a:effectLst>
            </a:rPr>
            <a:t>HINÜBER nach Kanaan</a:t>
          </a:r>
        </a:p>
      </dgm:t>
    </dgm:pt>
    <dgm:pt modelId="{A555577A-34C4-41CF-9470-B1E44066476C}" type="parTrans" cxnId="{0A83E84F-7940-4BB4-B677-6208AC9CB6CB}">
      <dgm:prSet/>
      <dgm:spPr/>
      <dgm:t>
        <a:bodyPr/>
        <a:lstStyle/>
        <a:p>
          <a:endParaRPr lang="es-ES" sz="2000" b="1"/>
        </a:p>
      </dgm:t>
    </dgm:pt>
    <dgm:pt modelId="{AB266254-B7E7-4468-A8DB-9A05ED94010F}" type="sibTrans" cxnId="{0A83E84F-7940-4BB4-B677-6208AC9CB6CB}">
      <dgm:prSet/>
      <dgm:spPr/>
      <dgm:t>
        <a:bodyPr/>
        <a:lstStyle/>
        <a:p>
          <a:endParaRPr lang="es-ES" sz="2000" b="1"/>
        </a:p>
      </dgm:t>
    </dgm:pt>
    <dgm:pt modelId="{345A6410-9352-49FF-A4C9-595B48FC72B4}">
      <dgm:prSet phldrT="[Texto]" custT="1"/>
      <dgm:spPr/>
      <dgm:t>
        <a:bodyPr/>
        <a:lstStyle/>
        <a:p>
          <a:r>
            <a:rPr lang="en" sz="2000" b="1" noProof="0" dirty="0"/>
            <a:t>Josua 1:1-9</a:t>
          </a:r>
        </a:p>
      </dgm:t>
    </dgm:pt>
    <dgm:pt modelId="{1779B167-01E9-4D95-8BA4-814D662058C0}" type="parTrans" cxnId="{CA14B09C-D969-4927-9D7A-EA8E08DA944B}">
      <dgm:prSet/>
      <dgm:spPr/>
      <dgm:t>
        <a:bodyPr/>
        <a:lstStyle/>
        <a:p>
          <a:endParaRPr lang="es-ES" sz="2000" b="1"/>
        </a:p>
      </dgm:t>
    </dgm:pt>
    <dgm:pt modelId="{84F2B014-0F54-4CFC-9F1C-49EC4363C55D}" type="sibTrans" cxnId="{CA14B09C-D969-4927-9D7A-EA8E08DA944B}">
      <dgm:prSet/>
      <dgm:spPr/>
      <dgm:t>
        <a:bodyPr/>
        <a:lstStyle/>
        <a:p>
          <a:endParaRPr lang="es-ES" sz="2000" b="1"/>
        </a:p>
      </dgm:t>
    </dgm:pt>
    <dgm:pt modelId="{DB22F845-2977-4FBE-833E-AE1B0DC38300}">
      <dgm:prSet phldrT="[Texto]" custT="1"/>
      <dgm:spPr/>
      <dgm:t>
        <a:bodyPr/>
        <a:lstStyle/>
        <a:p>
          <a:r>
            <a:rPr lang="en" sz="2000" b="1" noProof="0" dirty="0"/>
            <a:t>Josua 1:1-5:12</a:t>
          </a:r>
        </a:p>
      </dgm:t>
    </dgm:pt>
    <dgm:pt modelId="{7BFA16DA-2B55-4932-912C-CC5258A01A85}" type="parTrans" cxnId="{3E09DD44-73DD-4B12-A4FF-3809C76C4641}">
      <dgm:prSet/>
      <dgm:spPr/>
      <dgm:t>
        <a:bodyPr/>
        <a:lstStyle/>
        <a:p>
          <a:endParaRPr lang="es-ES" sz="2000" b="1"/>
        </a:p>
      </dgm:t>
    </dgm:pt>
    <dgm:pt modelId="{962DDCA3-35BD-4C1A-BD73-46CCB26967EC}" type="sibTrans" cxnId="{3E09DD44-73DD-4B12-A4FF-3809C76C4641}">
      <dgm:prSet/>
      <dgm:spPr/>
      <dgm:t>
        <a:bodyPr/>
        <a:lstStyle/>
        <a:p>
          <a:endParaRPr lang="es-ES" sz="2000" b="1"/>
        </a:p>
      </dgm:t>
    </dgm:pt>
    <dgm:pt modelId="{CCD64918-BA68-4533-98B2-AE1EFB332167}">
      <dgm:prSet phldrT="[Texto]" custT="1"/>
      <dgm:spPr/>
      <dgm:t>
        <a:bodyPr/>
        <a:lstStyle/>
        <a:p>
          <a:r>
            <a:rPr lang="en" sz="2000" b="1" noProof="0" dirty="0">
              <a:effectLst>
                <a:outerShdw blurRad="38100" dist="38100" dir="2700000" algn="tl">
                  <a:srgbClr val="000000">
                    <a:alpha val="43137"/>
                  </a:srgbClr>
                </a:outerShdw>
              </a:effectLst>
            </a:rPr>
            <a:t>NIMM Kanaan ein</a:t>
          </a:r>
        </a:p>
      </dgm:t>
    </dgm:pt>
    <dgm:pt modelId="{E1100060-47A8-434D-A4CB-2CB4B6E6A512}" type="parTrans" cxnId="{00475950-3967-4678-AA9D-2ADCC34B3493}">
      <dgm:prSet/>
      <dgm:spPr/>
      <dgm:t>
        <a:bodyPr/>
        <a:lstStyle/>
        <a:p>
          <a:endParaRPr lang="es-ES" sz="2000" b="1"/>
        </a:p>
      </dgm:t>
    </dgm:pt>
    <dgm:pt modelId="{E963423E-F8BD-4251-836F-2B75844935FC}" type="sibTrans" cxnId="{00475950-3967-4678-AA9D-2ADCC34B3493}">
      <dgm:prSet/>
      <dgm:spPr/>
      <dgm:t>
        <a:bodyPr/>
        <a:lstStyle/>
        <a:p>
          <a:endParaRPr lang="es-ES" sz="2000" b="1"/>
        </a:p>
      </dgm:t>
    </dgm:pt>
    <dgm:pt modelId="{11DF0B15-F2E2-4B6C-85E6-7D0CBC5C3627}">
      <dgm:prSet phldrT="[Texto]" custT="1"/>
      <dgm:spPr/>
      <dgm:t>
        <a:bodyPr/>
        <a:lstStyle/>
        <a:p>
          <a:r>
            <a:rPr lang="en" sz="2000" b="1" noProof="0" dirty="0"/>
            <a:t>Josua 1:10-11</a:t>
          </a:r>
        </a:p>
      </dgm:t>
    </dgm:pt>
    <dgm:pt modelId="{CAF1DA79-4A26-4080-B514-2A356879E106}" type="parTrans" cxnId="{E9E332D2-9228-483D-B17A-77971C16E2EE}">
      <dgm:prSet/>
      <dgm:spPr/>
      <dgm:t>
        <a:bodyPr/>
        <a:lstStyle/>
        <a:p>
          <a:endParaRPr lang="es-ES" sz="2000" b="1"/>
        </a:p>
      </dgm:t>
    </dgm:pt>
    <dgm:pt modelId="{1678CB12-570F-471D-AE29-847EF453D01D}" type="sibTrans" cxnId="{E9E332D2-9228-483D-B17A-77971C16E2EE}">
      <dgm:prSet/>
      <dgm:spPr/>
      <dgm:t>
        <a:bodyPr/>
        <a:lstStyle/>
        <a:p>
          <a:endParaRPr lang="es-ES" sz="2000" b="1"/>
        </a:p>
      </dgm:t>
    </dgm:pt>
    <dgm:pt modelId="{E4195A68-A6AE-49B7-BCEC-C4F9A6E976E2}">
      <dgm:prSet phldrT="[Texto]" custT="1"/>
      <dgm:spPr/>
      <dgm:t>
        <a:bodyPr/>
        <a:lstStyle/>
        <a:p>
          <a:r>
            <a:rPr lang="en" sz="2000" b="1" noProof="0" dirty="0"/>
            <a:t>Josua 5:13-12:24</a:t>
          </a:r>
        </a:p>
      </dgm:t>
    </dgm:pt>
    <dgm:pt modelId="{9AD02D6F-AFB5-41D2-8E21-D8493D8F24C3}" type="parTrans" cxnId="{7491CB14-6D33-484B-A0E0-3A93CFBA402C}">
      <dgm:prSet/>
      <dgm:spPr/>
      <dgm:t>
        <a:bodyPr/>
        <a:lstStyle/>
        <a:p>
          <a:endParaRPr lang="es-ES" sz="2000" b="1"/>
        </a:p>
      </dgm:t>
    </dgm:pt>
    <dgm:pt modelId="{47516755-1689-40C0-9DA3-F9C3CED2A044}" type="sibTrans" cxnId="{7491CB14-6D33-484B-A0E0-3A93CFBA402C}">
      <dgm:prSet/>
      <dgm:spPr/>
      <dgm:t>
        <a:bodyPr/>
        <a:lstStyle/>
        <a:p>
          <a:endParaRPr lang="es-ES" sz="2000" b="1"/>
        </a:p>
      </dgm:t>
    </dgm:pt>
    <dgm:pt modelId="{63608280-B8CD-4485-933E-A089ED95137F}">
      <dgm:prSet phldrT="[Texto]" custT="1"/>
      <dgm:spPr>
        <a:solidFill>
          <a:schemeClr val="accent1"/>
        </a:solidFill>
      </dgm:spPr>
      <dgm:t>
        <a:bodyPr/>
        <a:lstStyle/>
        <a:p>
          <a:r>
            <a:rPr lang="en" sz="2000" b="1" noProof="0" dirty="0">
              <a:effectLst>
                <a:outerShdw blurRad="38100" dist="38100" dir="2700000" algn="tl">
                  <a:srgbClr val="000000">
                    <a:alpha val="43137"/>
                  </a:srgbClr>
                </a:outerShdw>
              </a:effectLst>
            </a:rPr>
            <a:t>VERTEILE das Land</a:t>
          </a:r>
        </a:p>
      </dgm:t>
    </dgm:pt>
    <dgm:pt modelId="{0A778034-09DE-49FA-925E-0F237B0F7FEE}" type="parTrans" cxnId="{05B2173F-7EF3-4C48-ABAE-8E7A5FE70219}">
      <dgm:prSet/>
      <dgm:spPr/>
      <dgm:t>
        <a:bodyPr/>
        <a:lstStyle/>
        <a:p>
          <a:endParaRPr lang="es-ES" sz="2000" b="1"/>
        </a:p>
      </dgm:t>
    </dgm:pt>
    <dgm:pt modelId="{3617DB1F-6E93-4536-A5E7-1CA464CBAE33}" type="sibTrans" cxnId="{05B2173F-7EF3-4C48-ABAE-8E7A5FE70219}">
      <dgm:prSet/>
      <dgm:spPr/>
      <dgm:t>
        <a:bodyPr/>
        <a:lstStyle/>
        <a:p>
          <a:endParaRPr lang="es-ES" sz="2000" b="1"/>
        </a:p>
      </dgm:t>
    </dgm:pt>
    <dgm:pt modelId="{E3EB6C5F-9365-422B-955A-8472286B6107}">
      <dgm:prSet phldrT="[Texto]" custT="1"/>
      <dgm:spPr/>
      <dgm:t>
        <a:bodyPr/>
        <a:lstStyle/>
        <a:p>
          <a:r>
            <a:rPr lang="en" sz="2000" b="1" noProof="0" dirty="0"/>
            <a:t>Josua 1:12-15</a:t>
          </a:r>
        </a:p>
      </dgm:t>
    </dgm:pt>
    <dgm:pt modelId="{67662760-E622-4ECD-9AFE-D5FEAD9AB425}" type="parTrans" cxnId="{3B33B310-011D-4930-B2B6-2DC135C93087}">
      <dgm:prSet/>
      <dgm:spPr/>
      <dgm:t>
        <a:bodyPr/>
        <a:lstStyle/>
        <a:p>
          <a:endParaRPr lang="es-ES" sz="2000" b="1"/>
        </a:p>
      </dgm:t>
    </dgm:pt>
    <dgm:pt modelId="{AFDC5B98-7E83-4DFD-8DBD-B988E5148D5A}" type="sibTrans" cxnId="{3B33B310-011D-4930-B2B6-2DC135C93087}">
      <dgm:prSet/>
      <dgm:spPr/>
      <dgm:t>
        <a:bodyPr/>
        <a:lstStyle/>
        <a:p>
          <a:endParaRPr lang="es-ES" sz="2000" b="1"/>
        </a:p>
      </dgm:t>
    </dgm:pt>
    <dgm:pt modelId="{1965CEA0-19D5-40E8-8F01-7AF4BBED5399}">
      <dgm:prSet phldrT="[Texto]" custT="1"/>
      <dgm:spPr/>
      <dgm:t>
        <a:bodyPr/>
        <a:lstStyle/>
        <a:p>
          <a:r>
            <a:rPr lang="en" sz="2000" b="1" noProof="0" dirty="0"/>
            <a:t>Josua 13:1-21:45</a:t>
          </a:r>
        </a:p>
      </dgm:t>
    </dgm:pt>
    <dgm:pt modelId="{9644E70F-AEFD-4F64-80FB-D807C80E9498}" type="parTrans" cxnId="{E0C7F6B2-F297-4CD6-8D32-159DA1F9F8B7}">
      <dgm:prSet/>
      <dgm:spPr/>
      <dgm:t>
        <a:bodyPr/>
        <a:lstStyle/>
        <a:p>
          <a:endParaRPr lang="es-ES" sz="2000" b="1"/>
        </a:p>
      </dgm:t>
    </dgm:pt>
    <dgm:pt modelId="{7BFECE3F-2CC1-4E2A-B29C-AFF081F4B828}" type="sibTrans" cxnId="{E0C7F6B2-F297-4CD6-8D32-159DA1F9F8B7}">
      <dgm:prSet/>
      <dgm:spPr/>
      <dgm:t>
        <a:bodyPr/>
        <a:lstStyle/>
        <a:p>
          <a:endParaRPr lang="es-ES" sz="2000" b="1"/>
        </a:p>
      </dgm:t>
    </dgm:pt>
    <dgm:pt modelId="{B985F782-4BAE-4E8B-89BB-1CDE649CE1E0}">
      <dgm:prSet phldrT="[Texto]" custT="1"/>
      <dgm:spPr>
        <a:solidFill>
          <a:schemeClr val="accent2">
            <a:lumMod val="75000"/>
          </a:schemeClr>
        </a:solidFill>
      </dgm:spPr>
      <dgm:t>
        <a:bodyPr/>
        <a:lstStyle/>
        <a:p>
          <a:r>
            <a:rPr lang="de-DE" sz="2000" b="1" noProof="0" dirty="0">
              <a:effectLst>
                <a:outerShdw blurRad="38100" dist="38100" dir="2700000" algn="tl">
                  <a:srgbClr val="000000">
                    <a:alpha val="43137"/>
                  </a:srgbClr>
                </a:outerShdw>
              </a:effectLst>
            </a:rPr>
            <a:t>DIENE dem Gesetz durch Gehorsam </a:t>
          </a:r>
          <a:endParaRPr lang="en" sz="2000" b="1" noProof="0" dirty="0">
            <a:effectLst>
              <a:outerShdw blurRad="38100" dist="38100" dir="2700000" algn="tl">
                <a:srgbClr val="000000">
                  <a:alpha val="43137"/>
                </a:srgbClr>
              </a:outerShdw>
            </a:effectLst>
          </a:endParaRPr>
        </a:p>
      </dgm:t>
    </dgm:pt>
    <dgm:pt modelId="{4266347A-CCD4-408E-AAA1-C2820F6E6398}" type="parTrans" cxnId="{6A2CDCB3-E2A5-437C-B046-FA6536044CC2}">
      <dgm:prSet/>
      <dgm:spPr/>
      <dgm:t>
        <a:bodyPr/>
        <a:lstStyle/>
        <a:p>
          <a:endParaRPr lang="es-ES" sz="2000" b="1"/>
        </a:p>
      </dgm:t>
    </dgm:pt>
    <dgm:pt modelId="{F2DD0907-FE41-41B4-8374-7A556E48F5F3}" type="sibTrans" cxnId="{6A2CDCB3-E2A5-437C-B046-FA6536044CC2}">
      <dgm:prSet/>
      <dgm:spPr/>
      <dgm:t>
        <a:bodyPr/>
        <a:lstStyle/>
        <a:p>
          <a:endParaRPr lang="es-ES" sz="2000" b="1"/>
        </a:p>
      </dgm:t>
    </dgm:pt>
    <dgm:pt modelId="{9D929B6A-6A35-4535-8AF2-52F17DC425E0}">
      <dgm:prSet phldrT="[Texto]" custT="1"/>
      <dgm:spPr/>
      <dgm:t>
        <a:bodyPr/>
        <a:lstStyle/>
        <a:p>
          <a:r>
            <a:rPr lang="en" sz="2000" b="1" noProof="0" dirty="0"/>
            <a:t>Josua 1:16-18</a:t>
          </a:r>
        </a:p>
      </dgm:t>
    </dgm:pt>
    <dgm:pt modelId="{9400FBB7-FC4D-4E7E-8DB5-A751B02A9B24}" type="parTrans" cxnId="{8D630202-58FC-45FD-A33E-20AC0E6EBF98}">
      <dgm:prSet/>
      <dgm:spPr/>
      <dgm:t>
        <a:bodyPr/>
        <a:lstStyle/>
        <a:p>
          <a:endParaRPr lang="es-ES" sz="2000" b="1"/>
        </a:p>
      </dgm:t>
    </dgm:pt>
    <dgm:pt modelId="{D3FD7972-6C54-4238-BDA5-83623A2CAA96}" type="sibTrans" cxnId="{8D630202-58FC-45FD-A33E-20AC0E6EBF98}">
      <dgm:prSet/>
      <dgm:spPr/>
      <dgm:t>
        <a:bodyPr/>
        <a:lstStyle/>
        <a:p>
          <a:endParaRPr lang="es-ES" sz="2000" b="1"/>
        </a:p>
      </dgm:t>
    </dgm:pt>
    <dgm:pt modelId="{F0F2525F-248E-4BB5-AB9B-1FE6C3DFE2A8}">
      <dgm:prSet phldrT="[Texto]" custT="1"/>
      <dgm:spPr/>
      <dgm:t>
        <a:bodyPr/>
        <a:lstStyle/>
        <a:p>
          <a:r>
            <a:rPr lang="en" sz="2000" b="1" noProof="0" dirty="0"/>
            <a:t>Josua 22:1-24:33</a:t>
          </a:r>
        </a:p>
      </dgm:t>
    </dgm:pt>
    <dgm:pt modelId="{12831A14-6383-4605-A768-07B9FF1717E3}" type="parTrans" cxnId="{C80AC97C-EA39-4958-B7E1-C6526AEF42FE}">
      <dgm:prSet/>
      <dgm:spPr/>
      <dgm:t>
        <a:bodyPr/>
        <a:lstStyle/>
        <a:p>
          <a:endParaRPr lang="es-ES" sz="2000" b="1"/>
        </a:p>
      </dgm:t>
    </dgm:pt>
    <dgm:pt modelId="{C68EB799-D4DF-4FD4-B50A-8EFBA4CF134F}" type="sibTrans" cxnId="{C80AC97C-EA39-4958-B7E1-C6526AEF42FE}">
      <dgm:prSet/>
      <dgm:spPr/>
      <dgm:t>
        <a:bodyPr/>
        <a:lstStyle/>
        <a:p>
          <a:endParaRPr lang="es-ES" sz="2000" b="1"/>
        </a:p>
      </dgm:t>
    </dgm:pt>
    <dgm:pt modelId="{3C71EB8E-6870-4BCB-8BB1-B83398A9FB6F}" type="pres">
      <dgm:prSet presAssocID="{36616D5D-1003-4267-B38A-24559219A67A}" presName="Name0" presStyleCnt="0">
        <dgm:presLayoutVars>
          <dgm:dir/>
          <dgm:animLvl val="lvl"/>
          <dgm:resizeHandles val="exact"/>
        </dgm:presLayoutVars>
      </dgm:prSet>
      <dgm:spPr/>
    </dgm:pt>
    <dgm:pt modelId="{C5DAF62F-34C0-416D-88F3-14CCD8FD1227}" type="pres">
      <dgm:prSet presAssocID="{B985F782-4BAE-4E8B-89BB-1CDE649CE1E0}" presName="boxAndChildren" presStyleCnt="0"/>
      <dgm:spPr/>
    </dgm:pt>
    <dgm:pt modelId="{DBC8A961-2165-460A-B502-7BD2AA5220B7}" type="pres">
      <dgm:prSet presAssocID="{B985F782-4BAE-4E8B-89BB-1CDE649CE1E0}" presName="parentTextBox" presStyleLbl="node1" presStyleIdx="0" presStyleCnt="4"/>
      <dgm:spPr/>
    </dgm:pt>
    <dgm:pt modelId="{0189A510-3CAB-436E-8D8B-8C78215E5111}" type="pres">
      <dgm:prSet presAssocID="{B985F782-4BAE-4E8B-89BB-1CDE649CE1E0}" presName="entireBox" presStyleLbl="node1" presStyleIdx="0" presStyleCnt="4"/>
      <dgm:spPr/>
    </dgm:pt>
    <dgm:pt modelId="{8AAD648B-D462-4DF1-8FE9-ABBDD36A0EF9}" type="pres">
      <dgm:prSet presAssocID="{B985F782-4BAE-4E8B-89BB-1CDE649CE1E0}" presName="descendantBox" presStyleCnt="0"/>
      <dgm:spPr/>
    </dgm:pt>
    <dgm:pt modelId="{745F2224-1BE7-4E3C-AF75-E53083BC1BA3}" type="pres">
      <dgm:prSet presAssocID="{9D929B6A-6A35-4535-8AF2-52F17DC425E0}" presName="childTextBox" presStyleLbl="fgAccFollowNode1" presStyleIdx="0" presStyleCnt="8">
        <dgm:presLayoutVars>
          <dgm:bulletEnabled val="1"/>
        </dgm:presLayoutVars>
      </dgm:prSet>
      <dgm:spPr/>
    </dgm:pt>
    <dgm:pt modelId="{04275987-C138-46E1-8A63-2FEEC2C32A5C}" type="pres">
      <dgm:prSet presAssocID="{F0F2525F-248E-4BB5-AB9B-1FE6C3DFE2A8}" presName="childTextBox" presStyleLbl="fgAccFollowNode1" presStyleIdx="1" presStyleCnt="8">
        <dgm:presLayoutVars>
          <dgm:bulletEnabled val="1"/>
        </dgm:presLayoutVars>
      </dgm:prSet>
      <dgm:spPr/>
    </dgm:pt>
    <dgm:pt modelId="{253F0F73-7141-4D12-937F-D4169FFA7B34}" type="pres">
      <dgm:prSet presAssocID="{3617DB1F-6E93-4536-A5E7-1CA464CBAE33}" presName="sp" presStyleCnt="0"/>
      <dgm:spPr/>
    </dgm:pt>
    <dgm:pt modelId="{89009121-667F-486C-9FDF-EDF1B15FFCDA}" type="pres">
      <dgm:prSet presAssocID="{63608280-B8CD-4485-933E-A089ED95137F}" presName="arrowAndChildren" presStyleCnt="0"/>
      <dgm:spPr/>
    </dgm:pt>
    <dgm:pt modelId="{003A1BA0-34AE-448A-82EC-B6BDA66E6715}" type="pres">
      <dgm:prSet presAssocID="{63608280-B8CD-4485-933E-A089ED95137F}" presName="parentTextArrow" presStyleLbl="node1" presStyleIdx="0" presStyleCnt="4"/>
      <dgm:spPr/>
    </dgm:pt>
    <dgm:pt modelId="{BAC1D279-6CCC-4E69-9994-D5C974BB4EF6}" type="pres">
      <dgm:prSet presAssocID="{63608280-B8CD-4485-933E-A089ED95137F}" presName="arrow" presStyleLbl="node1" presStyleIdx="1" presStyleCnt="4"/>
      <dgm:spPr/>
    </dgm:pt>
    <dgm:pt modelId="{69D05647-05D2-4EEB-95F0-6C622924D491}" type="pres">
      <dgm:prSet presAssocID="{63608280-B8CD-4485-933E-A089ED95137F}" presName="descendantArrow" presStyleCnt="0"/>
      <dgm:spPr/>
    </dgm:pt>
    <dgm:pt modelId="{CEB8407D-3A2C-42D2-B08D-445D3409F05E}" type="pres">
      <dgm:prSet presAssocID="{E3EB6C5F-9365-422B-955A-8472286B6107}" presName="childTextArrow" presStyleLbl="fgAccFollowNode1" presStyleIdx="2" presStyleCnt="8">
        <dgm:presLayoutVars>
          <dgm:bulletEnabled val="1"/>
        </dgm:presLayoutVars>
      </dgm:prSet>
      <dgm:spPr/>
    </dgm:pt>
    <dgm:pt modelId="{F2BAAD51-47A8-4931-9083-B97BAFCB2B65}" type="pres">
      <dgm:prSet presAssocID="{1965CEA0-19D5-40E8-8F01-7AF4BBED5399}" presName="childTextArrow" presStyleLbl="fgAccFollowNode1" presStyleIdx="3" presStyleCnt="8">
        <dgm:presLayoutVars>
          <dgm:bulletEnabled val="1"/>
        </dgm:presLayoutVars>
      </dgm:prSet>
      <dgm:spPr/>
    </dgm:pt>
    <dgm:pt modelId="{A97165AA-3DC6-4560-AE63-D29726BCB6EC}" type="pres">
      <dgm:prSet presAssocID="{E963423E-F8BD-4251-836F-2B75844935FC}" presName="sp" presStyleCnt="0"/>
      <dgm:spPr/>
    </dgm:pt>
    <dgm:pt modelId="{7051D3E4-5010-4439-A56F-B8C179058D68}" type="pres">
      <dgm:prSet presAssocID="{CCD64918-BA68-4533-98B2-AE1EFB332167}" presName="arrowAndChildren" presStyleCnt="0"/>
      <dgm:spPr/>
    </dgm:pt>
    <dgm:pt modelId="{A55F58F9-1F12-4A73-B80F-A38907171323}" type="pres">
      <dgm:prSet presAssocID="{CCD64918-BA68-4533-98B2-AE1EFB332167}" presName="parentTextArrow" presStyleLbl="node1" presStyleIdx="1" presStyleCnt="4"/>
      <dgm:spPr/>
    </dgm:pt>
    <dgm:pt modelId="{178526A2-DB8E-45A7-B8A4-41149B7B4CA6}" type="pres">
      <dgm:prSet presAssocID="{CCD64918-BA68-4533-98B2-AE1EFB332167}" presName="arrow" presStyleLbl="node1" presStyleIdx="2" presStyleCnt="4"/>
      <dgm:spPr/>
    </dgm:pt>
    <dgm:pt modelId="{8FFD2E37-97E9-4336-9714-5F6AFC6DAA1C}" type="pres">
      <dgm:prSet presAssocID="{CCD64918-BA68-4533-98B2-AE1EFB332167}" presName="descendantArrow" presStyleCnt="0"/>
      <dgm:spPr/>
    </dgm:pt>
    <dgm:pt modelId="{FF7E7F34-BA37-4E62-AB31-E109353E3822}" type="pres">
      <dgm:prSet presAssocID="{11DF0B15-F2E2-4B6C-85E6-7D0CBC5C3627}" presName="childTextArrow" presStyleLbl="fgAccFollowNode1" presStyleIdx="4" presStyleCnt="8">
        <dgm:presLayoutVars>
          <dgm:bulletEnabled val="1"/>
        </dgm:presLayoutVars>
      </dgm:prSet>
      <dgm:spPr/>
    </dgm:pt>
    <dgm:pt modelId="{8367DAE1-DF7D-482D-981A-6B7443E54999}" type="pres">
      <dgm:prSet presAssocID="{E4195A68-A6AE-49B7-BCEC-C4F9A6E976E2}" presName="childTextArrow" presStyleLbl="fgAccFollowNode1" presStyleIdx="5" presStyleCnt="8">
        <dgm:presLayoutVars>
          <dgm:bulletEnabled val="1"/>
        </dgm:presLayoutVars>
      </dgm:prSet>
      <dgm:spPr/>
    </dgm:pt>
    <dgm:pt modelId="{96BF55E7-EEEC-42F6-82A9-8EDB1E65F35A}" type="pres">
      <dgm:prSet presAssocID="{AB266254-B7E7-4468-A8DB-9A05ED94010F}" presName="sp" presStyleCnt="0"/>
      <dgm:spPr/>
    </dgm:pt>
    <dgm:pt modelId="{65B2720E-FD93-4C54-A069-63E4C470F54C}" type="pres">
      <dgm:prSet presAssocID="{CC6AACFC-1ED5-4D59-BC4E-64BAADB18507}" presName="arrowAndChildren" presStyleCnt="0"/>
      <dgm:spPr/>
    </dgm:pt>
    <dgm:pt modelId="{31C8D3E1-CC7A-473D-89CB-80602780C36D}" type="pres">
      <dgm:prSet presAssocID="{CC6AACFC-1ED5-4D59-BC4E-64BAADB18507}" presName="parentTextArrow" presStyleLbl="node1" presStyleIdx="2" presStyleCnt="4"/>
      <dgm:spPr/>
    </dgm:pt>
    <dgm:pt modelId="{42B34F65-E1D1-41EF-B67D-3102859D6D66}" type="pres">
      <dgm:prSet presAssocID="{CC6AACFC-1ED5-4D59-BC4E-64BAADB18507}" presName="arrow" presStyleLbl="node1" presStyleIdx="3" presStyleCnt="4"/>
      <dgm:spPr/>
    </dgm:pt>
    <dgm:pt modelId="{093A710E-23E9-4962-852E-F28CCA60FDBA}" type="pres">
      <dgm:prSet presAssocID="{CC6AACFC-1ED5-4D59-BC4E-64BAADB18507}" presName="descendantArrow" presStyleCnt="0"/>
      <dgm:spPr/>
    </dgm:pt>
    <dgm:pt modelId="{88729C48-D15C-4E9E-8931-0D5EA65E9CBF}" type="pres">
      <dgm:prSet presAssocID="{345A6410-9352-49FF-A4C9-595B48FC72B4}" presName="childTextArrow" presStyleLbl="fgAccFollowNode1" presStyleIdx="6" presStyleCnt="8">
        <dgm:presLayoutVars>
          <dgm:bulletEnabled val="1"/>
        </dgm:presLayoutVars>
      </dgm:prSet>
      <dgm:spPr/>
    </dgm:pt>
    <dgm:pt modelId="{0A9EBDAE-0F22-4D7E-9F93-DD6CC5BEDF09}" type="pres">
      <dgm:prSet presAssocID="{DB22F845-2977-4FBE-833E-AE1B0DC38300}" presName="childTextArrow" presStyleLbl="fgAccFollowNode1" presStyleIdx="7" presStyleCnt="8">
        <dgm:presLayoutVars>
          <dgm:bulletEnabled val="1"/>
        </dgm:presLayoutVars>
      </dgm:prSet>
      <dgm:spPr/>
    </dgm:pt>
  </dgm:ptLst>
  <dgm:cxnLst>
    <dgm:cxn modelId="{8D630202-58FC-45FD-A33E-20AC0E6EBF98}" srcId="{B985F782-4BAE-4E8B-89BB-1CDE649CE1E0}" destId="{9D929B6A-6A35-4535-8AF2-52F17DC425E0}" srcOrd="0" destOrd="0" parTransId="{9400FBB7-FC4D-4E7E-8DB5-A751B02A9B24}" sibTransId="{D3FD7972-6C54-4238-BDA5-83623A2CAA96}"/>
    <dgm:cxn modelId="{8BEC7E0C-6ED6-4E22-8D2E-6DDED8A9C02D}" type="presOf" srcId="{E4195A68-A6AE-49B7-BCEC-C4F9A6E976E2}" destId="{8367DAE1-DF7D-482D-981A-6B7443E54999}" srcOrd="0" destOrd="0" presId="urn:microsoft.com/office/officeart/2005/8/layout/process4"/>
    <dgm:cxn modelId="{3B33B310-011D-4930-B2B6-2DC135C93087}" srcId="{63608280-B8CD-4485-933E-A089ED95137F}" destId="{E3EB6C5F-9365-422B-955A-8472286B6107}" srcOrd="0" destOrd="0" parTransId="{67662760-E622-4ECD-9AFE-D5FEAD9AB425}" sibTransId="{AFDC5B98-7E83-4DFD-8DBD-B988E5148D5A}"/>
    <dgm:cxn modelId="{7491CB14-6D33-484B-A0E0-3A93CFBA402C}" srcId="{CCD64918-BA68-4533-98B2-AE1EFB332167}" destId="{E4195A68-A6AE-49B7-BCEC-C4F9A6E976E2}" srcOrd="1" destOrd="0" parTransId="{9AD02D6F-AFB5-41D2-8E21-D8493D8F24C3}" sibTransId="{47516755-1689-40C0-9DA3-F9C3CED2A044}"/>
    <dgm:cxn modelId="{E6927817-F0EF-4F23-87C6-36DC6AFFB707}" type="presOf" srcId="{36616D5D-1003-4267-B38A-24559219A67A}" destId="{3C71EB8E-6870-4BCB-8BB1-B83398A9FB6F}" srcOrd="0" destOrd="0" presId="urn:microsoft.com/office/officeart/2005/8/layout/process4"/>
    <dgm:cxn modelId="{11D6051A-EF01-4F77-A5DC-3CDC2B3807DD}" type="presOf" srcId="{CCD64918-BA68-4533-98B2-AE1EFB332167}" destId="{178526A2-DB8E-45A7-B8A4-41149B7B4CA6}" srcOrd="1" destOrd="0" presId="urn:microsoft.com/office/officeart/2005/8/layout/process4"/>
    <dgm:cxn modelId="{2E5C5E37-FA12-4080-8669-66C261C3B2EF}" type="presOf" srcId="{63608280-B8CD-4485-933E-A089ED95137F}" destId="{BAC1D279-6CCC-4E69-9994-D5C974BB4EF6}" srcOrd="1" destOrd="0" presId="urn:microsoft.com/office/officeart/2005/8/layout/process4"/>
    <dgm:cxn modelId="{838DCC39-45F7-4842-97A6-BE42B191D369}" type="presOf" srcId="{63608280-B8CD-4485-933E-A089ED95137F}" destId="{003A1BA0-34AE-448A-82EC-B6BDA66E6715}" srcOrd="0" destOrd="0" presId="urn:microsoft.com/office/officeart/2005/8/layout/process4"/>
    <dgm:cxn modelId="{05B2173F-7EF3-4C48-ABAE-8E7A5FE70219}" srcId="{36616D5D-1003-4267-B38A-24559219A67A}" destId="{63608280-B8CD-4485-933E-A089ED95137F}" srcOrd="2" destOrd="0" parTransId="{0A778034-09DE-49FA-925E-0F237B0F7FEE}" sibTransId="{3617DB1F-6E93-4536-A5E7-1CA464CBAE33}"/>
    <dgm:cxn modelId="{D7B23C43-A50A-4CB6-BF77-004F694D3174}" type="presOf" srcId="{B985F782-4BAE-4E8B-89BB-1CDE649CE1E0}" destId="{0189A510-3CAB-436E-8D8B-8C78215E5111}" srcOrd="1" destOrd="0" presId="urn:microsoft.com/office/officeart/2005/8/layout/process4"/>
    <dgm:cxn modelId="{1F66C344-D976-4483-B8DD-A78823B30372}" type="presOf" srcId="{CCD64918-BA68-4533-98B2-AE1EFB332167}" destId="{A55F58F9-1F12-4A73-B80F-A38907171323}" srcOrd="0" destOrd="0" presId="urn:microsoft.com/office/officeart/2005/8/layout/process4"/>
    <dgm:cxn modelId="{3E09DD44-73DD-4B12-A4FF-3809C76C4641}" srcId="{CC6AACFC-1ED5-4D59-BC4E-64BAADB18507}" destId="{DB22F845-2977-4FBE-833E-AE1B0DC38300}" srcOrd="1" destOrd="0" parTransId="{7BFA16DA-2B55-4932-912C-CC5258A01A85}" sibTransId="{962DDCA3-35BD-4C1A-BD73-46CCB26967EC}"/>
    <dgm:cxn modelId="{670E274F-B444-4F37-B05E-5320481E9824}" type="presOf" srcId="{9D929B6A-6A35-4535-8AF2-52F17DC425E0}" destId="{745F2224-1BE7-4E3C-AF75-E53083BC1BA3}" srcOrd="0" destOrd="0" presId="urn:microsoft.com/office/officeart/2005/8/layout/process4"/>
    <dgm:cxn modelId="{0A83E84F-7940-4BB4-B677-6208AC9CB6CB}" srcId="{36616D5D-1003-4267-B38A-24559219A67A}" destId="{CC6AACFC-1ED5-4D59-BC4E-64BAADB18507}" srcOrd="0" destOrd="0" parTransId="{A555577A-34C4-41CF-9470-B1E44066476C}" sibTransId="{AB266254-B7E7-4468-A8DB-9A05ED94010F}"/>
    <dgm:cxn modelId="{00475950-3967-4678-AA9D-2ADCC34B3493}" srcId="{36616D5D-1003-4267-B38A-24559219A67A}" destId="{CCD64918-BA68-4533-98B2-AE1EFB332167}" srcOrd="1" destOrd="0" parTransId="{E1100060-47A8-434D-A4CB-2CB4B6E6A512}" sibTransId="{E963423E-F8BD-4251-836F-2B75844935FC}"/>
    <dgm:cxn modelId="{C3649755-ECB3-4643-8461-AB238F5DE69D}" type="presOf" srcId="{11DF0B15-F2E2-4B6C-85E6-7D0CBC5C3627}" destId="{FF7E7F34-BA37-4E62-AB31-E109353E3822}" srcOrd="0" destOrd="0" presId="urn:microsoft.com/office/officeart/2005/8/layout/process4"/>
    <dgm:cxn modelId="{C80AC97C-EA39-4958-B7E1-C6526AEF42FE}" srcId="{B985F782-4BAE-4E8B-89BB-1CDE649CE1E0}" destId="{F0F2525F-248E-4BB5-AB9B-1FE6C3DFE2A8}" srcOrd="1" destOrd="0" parTransId="{12831A14-6383-4605-A768-07B9FF1717E3}" sibTransId="{C68EB799-D4DF-4FD4-B50A-8EFBA4CF134F}"/>
    <dgm:cxn modelId="{CF8CF487-A516-4089-A01A-59FC81582CBD}" type="presOf" srcId="{F0F2525F-248E-4BB5-AB9B-1FE6C3DFE2A8}" destId="{04275987-C138-46E1-8A63-2FEEC2C32A5C}" srcOrd="0" destOrd="0" presId="urn:microsoft.com/office/officeart/2005/8/layout/process4"/>
    <dgm:cxn modelId="{1C11DF88-5607-41A1-990A-2B5CFBDDC67A}" type="presOf" srcId="{E3EB6C5F-9365-422B-955A-8472286B6107}" destId="{CEB8407D-3A2C-42D2-B08D-445D3409F05E}" srcOrd="0" destOrd="0" presId="urn:microsoft.com/office/officeart/2005/8/layout/process4"/>
    <dgm:cxn modelId="{CA14B09C-D969-4927-9D7A-EA8E08DA944B}" srcId="{CC6AACFC-1ED5-4D59-BC4E-64BAADB18507}" destId="{345A6410-9352-49FF-A4C9-595B48FC72B4}" srcOrd="0" destOrd="0" parTransId="{1779B167-01E9-4D95-8BA4-814D662058C0}" sibTransId="{84F2B014-0F54-4CFC-9F1C-49EC4363C55D}"/>
    <dgm:cxn modelId="{042E52B0-3786-44F5-BF39-7E25485F5079}" type="presOf" srcId="{DB22F845-2977-4FBE-833E-AE1B0DC38300}" destId="{0A9EBDAE-0F22-4D7E-9F93-DD6CC5BEDF09}" srcOrd="0" destOrd="0" presId="urn:microsoft.com/office/officeart/2005/8/layout/process4"/>
    <dgm:cxn modelId="{E0C7F6B2-F297-4CD6-8D32-159DA1F9F8B7}" srcId="{63608280-B8CD-4485-933E-A089ED95137F}" destId="{1965CEA0-19D5-40E8-8F01-7AF4BBED5399}" srcOrd="1" destOrd="0" parTransId="{9644E70F-AEFD-4F64-80FB-D807C80E9498}" sibTransId="{7BFECE3F-2CC1-4E2A-B29C-AFF081F4B828}"/>
    <dgm:cxn modelId="{6A2CDCB3-E2A5-437C-B046-FA6536044CC2}" srcId="{36616D5D-1003-4267-B38A-24559219A67A}" destId="{B985F782-4BAE-4E8B-89BB-1CDE649CE1E0}" srcOrd="3" destOrd="0" parTransId="{4266347A-CCD4-408E-AAA1-C2820F6E6398}" sibTransId="{F2DD0907-FE41-41B4-8374-7A556E48F5F3}"/>
    <dgm:cxn modelId="{D8591CB4-54A5-4635-B4F8-0EB34BE8F2C6}" type="presOf" srcId="{B985F782-4BAE-4E8B-89BB-1CDE649CE1E0}" destId="{DBC8A961-2165-460A-B502-7BD2AA5220B7}" srcOrd="0" destOrd="0" presId="urn:microsoft.com/office/officeart/2005/8/layout/process4"/>
    <dgm:cxn modelId="{6E7E16C7-8B25-4920-A90B-8D714A0AB95C}" type="presOf" srcId="{CC6AACFC-1ED5-4D59-BC4E-64BAADB18507}" destId="{31C8D3E1-CC7A-473D-89CB-80602780C36D}" srcOrd="0" destOrd="0" presId="urn:microsoft.com/office/officeart/2005/8/layout/process4"/>
    <dgm:cxn modelId="{82C1E8D0-A647-4568-AF11-83BD01B4D700}" type="presOf" srcId="{1965CEA0-19D5-40E8-8F01-7AF4BBED5399}" destId="{F2BAAD51-47A8-4931-9083-B97BAFCB2B65}" srcOrd="0" destOrd="0" presId="urn:microsoft.com/office/officeart/2005/8/layout/process4"/>
    <dgm:cxn modelId="{E9E332D2-9228-483D-B17A-77971C16E2EE}" srcId="{CCD64918-BA68-4533-98B2-AE1EFB332167}" destId="{11DF0B15-F2E2-4B6C-85E6-7D0CBC5C3627}" srcOrd="0" destOrd="0" parTransId="{CAF1DA79-4A26-4080-B514-2A356879E106}" sibTransId="{1678CB12-570F-471D-AE29-847EF453D01D}"/>
    <dgm:cxn modelId="{1595D4F5-9314-473B-93A9-A8FDDE114E46}" type="presOf" srcId="{CC6AACFC-1ED5-4D59-BC4E-64BAADB18507}" destId="{42B34F65-E1D1-41EF-B67D-3102859D6D66}" srcOrd="1" destOrd="0" presId="urn:microsoft.com/office/officeart/2005/8/layout/process4"/>
    <dgm:cxn modelId="{E15CAEFB-8841-40CA-B542-235E3D6D9DA9}" type="presOf" srcId="{345A6410-9352-49FF-A4C9-595B48FC72B4}" destId="{88729C48-D15C-4E9E-8931-0D5EA65E9CBF}" srcOrd="0" destOrd="0" presId="urn:microsoft.com/office/officeart/2005/8/layout/process4"/>
    <dgm:cxn modelId="{F4245E8A-1CF5-42CD-BC7F-D2E29EF13586}" type="presParOf" srcId="{3C71EB8E-6870-4BCB-8BB1-B83398A9FB6F}" destId="{C5DAF62F-34C0-416D-88F3-14CCD8FD1227}" srcOrd="0" destOrd="0" presId="urn:microsoft.com/office/officeart/2005/8/layout/process4"/>
    <dgm:cxn modelId="{E45CCA5E-C41B-4D7F-948B-552CF6CA420A}" type="presParOf" srcId="{C5DAF62F-34C0-416D-88F3-14CCD8FD1227}" destId="{DBC8A961-2165-460A-B502-7BD2AA5220B7}" srcOrd="0" destOrd="0" presId="urn:microsoft.com/office/officeart/2005/8/layout/process4"/>
    <dgm:cxn modelId="{71874CB0-4A17-4E86-A4EE-4C912336131C}" type="presParOf" srcId="{C5DAF62F-34C0-416D-88F3-14CCD8FD1227}" destId="{0189A510-3CAB-436E-8D8B-8C78215E5111}" srcOrd="1" destOrd="0" presId="urn:microsoft.com/office/officeart/2005/8/layout/process4"/>
    <dgm:cxn modelId="{426F7E5F-FC48-49F7-96D4-88A0F924E99F}" type="presParOf" srcId="{C5DAF62F-34C0-416D-88F3-14CCD8FD1227}" destId="{8AAD648B-D462-4DF1-8FE9-ABBDD36A0EF9}" srcOrd="2" destOrd="0" presId="urn:microsoft.com/office/officeart/2005/8/layout/process4"/>
    <dgm:cxn modelId="{1BB2FE1A-4C6C-45A9-8CAC-AC017369B7C6}" type="presParOf" srcId="{8AAD648B-D462-4DF1-8FE9-ABBDD36A0EF9}" destId="{745F2224-1BE7-4E3C-AF75-E53083BC1BA3}" srcOrd="0" destOrd="0" presId="urn:microsoft.com/office/officeart/2005/8/layout/process4"/>
    <dgm:cxn modelId="{EC69BC1E-4EBC-4685-99FC-583AA62CD33E}" type="presParOf" srcId="{8AAD648B-D462-4DF1-8FE9-ABBDD36A0EF9}" destId="{04275987-C138-46E1-8A63-2FEEC2C32A5C}" srcOrd="1" destOrd="0" presId="urn:microsoft.com/office/officeart/2005/8/layout/process4"/>
    <dgm:cxn modelId="{603BD4ED-A413-4902-BC76-6929A1A1A086}" type="presParOf" srcId="{3C71EB8E-6870-4BCB-8BB1-B83398A9FB6F}" destId="{253F0F73-7141-4D12-937F-D4169FFA7B34}" srcOrd="1" destOrd="0" presId="urn:microsoft.com/office/officeart/2005/8/layout/process4"/>
    <dgm:cxn modelId="{2C7B542E-0CCA-4D7F-A4D7-86E4260426C3}" type="presParOf" srcId="{3C71EB8E-6870-4BCB-8BB1-B83398A9FB6F}" destId="{89009121-667F-486C-9FDF-EDF1B15FFCDA}" srcOrd="2" destOrd="0" presId="urn:microsoft.com/office/officeart/2005/8/layout/process4"/>
    <dgm:cxn modelId="{02FE7176-39DF-428E-8B6E-2A823C53715C}" type="presParOf" srcId="{89009121-667F-486C-9FDF-EDF1B15FFCDA}" destId="{003A1BA0-34AE-448A-82EC-B6BDA66E6715}" srcOrd="0" destOrd="0" presId="urn:microsoft.com/office/officeart/2005/8/layout/process4"/>
    <dgm:cxn modelId="{2A7DE46F-2FB5-4898-B17E-AE800A7E7BDB}" type="presParOf" srcId="{89009121-667F-486C-9FDF-EDF1B15FFCDA}" destId="{BAC1D279-6CCC-4E69-9994-D5C974BB4EF6}" srcOrd="1" destOrd="0" presId="urn:microsoft.com/office/officeart/2005/8/layout/process4"/>
    <dgm:cxn modelId="{894FFF5C-2191-4808-8AD9-CC1ECF95D489}" type="presParOf" srcId="{89009121-667F-486C-9FDF-EDF1B15FFCDA}" destId="{69D05647-05D2-4EEB-95F0-6C622924D491}" srcOrd="2" destOrd="0" presId="urn:microsoft.com/office/officeart/2005/8/layout/process4"/>
    <dgm:cxn modelId="{8720C0F9-BDD7-4F1B-AA14-66A85B7E6D97}" type="presParOf" srcId="{69D05647-05D2-4EEB-95F0-6C622924D491}" destId="{CEB8407D-3A2C-42D2-B08D-445D3409F05E}" srcOrd="0" destOrd="0" presId="urn:microsoft.com/office/officeart/2005/8/layout/process4"/>
    <dgm:cxn modelId="{EDDE9E0C-527E-4B1E-B098-E85201717560}" type="presParOf" srcId="{69D05647-05D2-4EEB-95F0-6C622924D491}" destId="{F2BAAD51-47A8-4931-9083-B97BAFCB2B65}" srcOrd="1" destOrd="0" presId="urn:microsoft.com/office/officeart/2005/8/layout/process4"/>
    <dgm:cxn modelId="{9ED552F7-1A2A-4898-8F95-EABFB731B449}" type="presParOf" srcId="{3C71EB8E-6870-4BCB-8BB1-B83398A9FB6F}" destId="{A97165AA-3DC6-4560-AE63-D29726BCB6EC}" srcOrd="3" destOrd="0" presId="urn:microsoft.com/office/officeart/2005/8/layout/process4"/>
    <dgm:cxn modelId="{18739D25-EC40-4FCC-AC0D-2A378E161036}" type="presParOf" srcId="{3C71EB8E-6870-4BCB-8BB1-B83398A9FB6F}" destId="{7051D3E4-5010-4439-A56F-B8C179058D68}" srcOrd="4" destOrd="0" presId="urn:microsoft.com/office/officeart/2005/8/layout/process4"/>
    <dgm:cxn modelId="{77A6B3BA-8F33-4F0E-9EE7-B613FF6A9074}" type="presParOf" srcId="{7051D3E4-5010-4439-A56F-B8C179058D68}" destId="{A55F58F9-1F12-4A73-B80F-A38907171323}" srcOrd="0" destOrd="0" presId="urn:microsoft.com/office/officeart/2005/8/layout/process4"/>
    <dgm:cxn modelId="{55335493-6EA8-4F4F-B738-FB4A35236303}" type="presParOf" srcId="{7051D3E4-5010-4439-A56F-B8C179058D68}" destId="{178526A2-DB8E-45A7-B8A4-41149B7B4CA6}" srcOrd="1" destOrd="0" presId="urn:microsoft.com/office/officeart/2005/8/layout/process4"/>
    <dgm:cxn modelId="{7739FAE1-92F2-4F82-9264-5D145AA58F01}" type="presParOf" srcId="{7051D3E4-5010-4439-A56F-B8C179058D68}" destId="{8FFD2E37-97E9-4336-9714-5F6AFC6DAA1C}" srcOrd="2" destOrd="0" presId="urn:microsoft.com/office/officeart/2005/8/layout/process4"/>
    <dgm:cxn modelId="{8E8BD541-03CE-4F40-B98A-0F4E7858CCA1}" type="presParOf" srcId="{8FFD2E37-97E9-4336-9714-5F6AFC6DAA1C}" destId="{FF7E7F34-BA37-4E62-AB31-E109353E3822}" srcOrd="0" destOrd="0" presId="urn:microsoft.com/office/officeart/2005/8/layout/process4"/>
    <dgm:cxn modelId="{35D58C51-F50F-401F-8CC0-3526BEDC2CD8}" type="presParOf" srcId="{8FFD2E37-97E9-4336-9714-5F6AFC6DAA1C}" destId="{8367DAE1-DF7D-482D-981A-6B7443E54999}" srcOrd="1" destOrd="0" presId="urn:microsoft.com/office/officeart/2005/8/layout/process4"/>
    <dgm:cxn modelId="{8F27BC6B-92DC-4F10-8A58-80BBD459AEC8}" type="presParOf" srcId="{3C71EB8E-6870-4BCB-8BB1-B83398A9FB6F}" destId="{96BF55E7-EEEC-42F6-82A9-8EDB1E65F35A}" srcOrd="5" destOrd="0" presId="urn:microsoft.com/office/officeart/2005/8/layout/process4"/>
    <dgm:cxn modelId="{25CB3F7E-5769-4207-9C1D-6D59E1B81E84}" type="presParOf" srcId="{3C71EB8E-6870-4BCB-8BB1-B83398A9FB6F}" destId="{65B2720E-FD93-4C54-A069-63E4C470F54C}" srcOrd="6" destOrd="0" presId="urn:microsoft.com/office/officeart/2005/8/layout/process4"/>
    <dgm:cxn modelId="{5D29C3D5-6055-4AA5-A081-FBD26E178A49}" type="presParOf" srcId="{65B2720E-FD93-4C54-A069-63E4C470F54C}" destId="{31C8D3E1-CC7A-473D-89CB-80602780C36D}" srcOrd="0" destOrd="0" presId="urn:microsoft.com/office/officeart/2005/8/layout/process4"/>
    <dgm:cxn modelId="{0ACF5E8F-EE44-4E68-96A9-C8516E36B356}" type="presParOf" srcId="{65B2720E-FD93-4C54-A069-63E4C470F54C}" destId="{42B34F65-E1D1-41EF-B67D-3102859D6D66}" srcOrd="1" destOrd="0" presId="urn:microsoft.com/office/officeart/2005/8/layout/process4"/>
    <dgm:cxn modelId="{AB9675C0-5C75-4B46-B8DA-DAFAD51A6044}" type="presParOf" srcId="{65B2720E-FD93-4C54-A069-63E4C470F54C}" destId="{093A710E-23E9-4962-852E-F28CCA60FDBA}" srcOrd="2" destOrd="0" presId="urn:microsoft.com/office/officeart/2005/8/layout/process4"/>
    <dgm:cxn modelId="{6273525E-DB52-4BEE-B66D-4B9F00674B09}" type="presParOf" srcId="{093A710E-23E9-4962-852E-F28CCA60FDBA}" destId="{88729C48-D15C-4E9E-8931-0D5EA65E9CBF}" srcOrd="0" destOrd="0" presId="urn:microsoft.com/office/officeart/2005/8/layout/process4"/>
    <dgm:cxn modelId="{5A9E5C3D-74E5-4319-990E-FE5DF125DB3B}" type="presParOf" srcId="{093A710E-23E9-4962-852E-F28CCA60FDBA}" destId="{0A9EBDAE-0F22-4D7E-9F93-DD6CC5BEDF09}"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CB9CA-67C7-4EF0-84D4-C582A1B7269D}" type="doc">
      <dgm:prSet loTypeId="urn:microsoft.com/office/officeart/2005/8/layout/matrix1" loCatId="matrix" qsTypeId="urn:microsoft.com/office/officeart/2005/8/quickstyle/simple2" qsCatId="simple" csTypeId="urn:microsoft.com/office/officeart/2005/8/colors/accent4_1" csCatId="accent4" phldr="1"/>
      <dgm:spPr/>
      <dgm:t>
        <a:bodyPr/>
        <a:lstStyle/>
        <a:p>
          <a:endParaRPr lang="es-ES"/>
        </a:p>
      </dgm:t>
    </dgm:pt>
    <dgm:pt modelId="{C41DC776-06EA-4D6D-9CA6-F5B8763F9026}">
      <dgm:prSet phldrT="[Texto]"/>
      <dgm:spPr>
        <a:solidFill>
          <a:schemeClr val="bg2">
            <a:lumMod val="60000"/>
            <a:lumOff val="40000"/>
          </a:schemeClr>
        </a:solidFill>
        <a:scene3d>
          <a:camera prst="orthographicFront"/>
          <a:lightRig rig="threePt" dir="t"/>
        </a:scene3d>
        <a:sp3d>
          <a:bevelT prst="relaxedInset"/>
        </a:sp3d>
      </dgm:spPr>
      <dgm:t>
        <a:bodyPr/>
        <a:lstStyle/>
        <a:p>
          <a:r>
            <a:rPr lang="en" noProof="0" dirty="0"/>
            <a:t> </a:t>
          </a:r>
        </a:p>
      </dgm:t>
    </dgm:pt>
    <dgm:pt modelId="{86B9CA58-4986-4BA3-9EC8-161D46C51C46}" type="parTrans" cxnId="{E55E1B0C-188C-4D4A-B21B-AA2096F5ADF0}">
      <dgm:prSet/>
      <dgm:spPr/>
      <dgm:t>
        <a:bodyPr/>
        <a:lstStyle/>
        <a:p>
          <a:endParaRPr lang="es-ES"/>
        </a:p>
      </dgm:t>
    </dgm:pt>
    <dgm:pt modelId="{99BD82F7-5173-42E0-965B-EDCA1A07E6A2}" type="sibTrans" cxnId="{E55E1B0C-188C-4D4A-B21B-AA2096F5ADF0}">
      <dgm:prSet/>
      <dgm:spPr/>
      <dgm:t>
        <a:bodyPr/>
        <a:lstStyle/>
        <a:p>
          <a:endParaRPr lang="es-ES"/>
        </a:p>
      </dgm:t>
    </dgm:pt>
    <dgm:pt modelId="{28C6BEEA-23AD-4F05-988F-EC158C64CACA}">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n" noProof="0" dirty="0"/>
            <a:t> </a:t>
          </a:r>
        </a:p>
      </dgm:t>
    </dgm:pt>
    <dgm:pt modelId="{C02A0592-A277-4988-8594-E4BE6130834A}" type="parTrans" cxnId="{4527A472-8D4E-43D2-82C2-46AC0885C9F1}">
      <dgm:prSet/>
      <dgm:spPr/>
      <dgm:t>
        <a:bodyPr/>
        <a:lstStyle/>
        <a:p>
          <a:endParaRPr lang="es-ES"/>
        </a:p>
      </dgm:t>
    </dgm:pt>
    <dgm:pt modelId="{428CFC99-484A-46AD-AEF2-C0FC6EF1D722}" type="sibTrans" cxnId="{4527A472-8D4E-43D2-82C2-46AC0885C9F1}">
      <dgm:prSet/>
      <dgm:spPr/>
      <dgm:t>
        <a:bodyPr/>
        <a:lstStyle/>
        <a:p>
          <a:endParaRPr lang="es-ES"/>
        </a:p>
      </dgm:t>
    </dgm:pt>
    <dgm:pt modelId="{08D43F85-A9F1-4AB7-B7B8-8C2C40DEC173}">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n" noProof="0" dirty="0"/>
            <a:t> </a:t>
          </a:r>
        </a:p>
      </dgm:t>
    </dgm:pt>
    <dgm:pt modelId="{27999E75-BCC2-43C5-B0E5-F18776D67601}" type="parTrans" cxnId="{9BB3C8A1-F10C-4735-8706-194B8C6C8EEB}">
      <dgm:prSet/>
      <dgm:spPr/>
      <dgm:t>
        <a:bodyPr/>
        <a:lstStyle/>
        <a:p>
          <a:endParaRPr lang="es-ES"/>
        </a:p>
      </dgm:t>
    </dgm:pt>
    <dgm:pt modelId="{B4D3C767-6626-4472-82D7-2BEF4408C6BD}" type="sibTrans" cxnId="{9BB3C8A1-F10C-4735-8706-194B8C6C8EEB}">
      <dgm:prSet/>
      <dgm:spPr/>
      <dgm:t>
        <a:bodyPr/>
        <a:lstStyle/>
        <a:p>
          <a:endParaRPr lang="es-ES"/>
        </a:p>
      </dgm:t>
    </dgm:pt>
    <dgm:pt modelId="{4882CEF6-3E67-4288-808C-83D0E0983690}">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n" noProof="0" dirty="0"/>
            <a:t> </a:t>
          </a:r>
        </a:p>
      </dgm:t>
    </dgm:pt>
    <dgm:pt modelId="{188EF502-FF5F-4D84-AA65-AF91E994F524}" type="parTrans" cxnId="{63C1EA07-274E-490C-A618-E93D3CE68865}">
      <dgm:prSet/>
      <dgm:spPr/>
      <dgm:t>
        <a:bodyPr/>
        <a:lstStyle/>
        <a:p>
          <a:endParaRPr lang="es-ES"/>
        </a:p>
      </dgm:t>
    </dgm:pt>
    <dgm:pt modelId="{6CD00209-AEC2-4FB0-9738-4BFFAFFDB5A8}" type="sibTrans" cxnId="{63C1EA07-274E-490C-A618-E93D3CE68865}">
      <dgm:prSet/>
      <dgm:spPr/>
      <dgm:t>
        <a:bodyPr/>
        <a:lstStyle/>
        <a:p>
          <a:endParaRPr lang="es-ES"/>
        </a:p>
      </dgm:t>
    </dgm:pt>
    <dgm:pt modelId="{548BC4B4-00AC-44B2-8326-2E6671738815}">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n" noProof="0" dirty="0"/>
            <a:t> </a:t>
          </a:r>
        </a:p>
      </dgm:t>
    </dgm:pt>
    <dgm:pt modelId="{DB878C4D-D3BB-429C-B655-54B44F19A7A5}" type="parTrans" cxnId="{996E0F67-EE30-4EF0-85F2-5DE03AEDA3A0}">
      <dgm:prSet/>
      <dgm:spPr/>
      <dgm:t>
        <a:bodyPr/>
        <a:lstStyle/>
        <a:p>
          <a:endParaRPr lang="es-ES"/>
        </a:p>
      </dgm:t>
    </dgm:pt>
    <dgm:pt modelId="{22D407EB-2830-41BC-803E-1C86F3087F5C}" type="sibTrans" cxnId="{996E0F67-EE30-4EF0-85F2-5DE03AEDA3A0}">
      <dgm:prSet/>
      <dgm:spPr/>
      <dgm:t>
        <a:bodyPr/>
        <a:lstStyle/>
        <a:p>
          <a:endParaRPr lang="es-ES"/>
        </a:p>
      </dgm:t>
    </dgm:pt>
    <dgm:pt modelId="{3A06307C-9DBC-4781-AD30-45C52157FD0B}" type="pres">
      <dgm:prSet presAssocID="{FD4CB9CA-67C7-4EF0-84D4-C582A1B7269D}" presName="diagram" presStyleCnt="0">
        <dgm:presLayoutVars>
          <dgm:chMax val="1"/>
          <dgm:dir/>
          <dgm:animLvl val="ctr"/>
          <dgm:resizeHandles val="exact"/>
        </dgm:presLayoutVars>
      </dgm:prSet>
      <dgm:spPr/>
    </dgm:pt>
    <dgm:pt modelId="{0BAAE17E-3159-407C-9E04-3EADE8CC071C}" type="pres">
      <dgm:prSet presAssocID="{FD4CB9CA-67C7-4EF0-84D4-C582A1B7269D}" presName="matrix" presStyleCnt="0"/>
      <dgm:spPr/>
    </dgm:pt>
    <dgm:pt modelId="{3CCCACC4-9EE9-42E6-998D-7BF7A4D400FD}" type="pres">
      <dgm:prSet presAssocID="{FD4CB9CA-67C7-4EF0-84D4-C582A1B7269D}" presName="tile1" presStyleLbl="node1" presStyleIdx="0" presStyleCnt="4"/>
      <dgm:spPr/>
    </dgm:pt>
    <dgm:pt modelId="{971AB3E6-DB94-47FD-964C-2AA43BEB4480}" type="pres">
      <dgm:prSet presAssocID="{FD4CB9CA-67C7-4EF0-84D4-C582A1B7269D}" presName="tile1text" presStyleLbl="node1" presStyleIdx="0" presStyleCnt="4">
        <dgm:presLayoutVars>
          <dgm:chMax val="0"/>
          <dgm:chPref val="0"/>
          <dgm:bulletEnabled val="1"/>
        </dgm:presLayoutVars>
      </dgm:prSet>
      <dgm:spPr/>
    </dgm:pt>
    <dgm:pt modelId="{8B77908E-CAE5-47C0-B2EB-191547ABAEC2}" type="pres">
      <dgm:prSet presAssocID="{FD4CB9CA-67C7-4EF0-84D4-C582A1B7269D}" presName="tile2" presStyleLbl="node1" presStyleIdx="1" presStyleCnt="4"/>
      <dgm:spPr/>
    </dgm:pt>
    <dgm:pt modelId="{15233B71-FEEC-4B8A-815C-97C2EA3EFEC4}" type="pres">
      <dgm:prSet presAssocID="{FD4CB9CA-67C7-4EF0-84D4-C582A1B7269D}" presName="tile2text" presStyleLbl="node1" presStyleIdx="1" presStyleCnt="4">
        <dgm:presLayoutVars>
          <dgm:chMax val="0"/>
          <dgm:chPref val="0"/>
          <dgm:bulletEnabled val="1"/>
        </dgm:presLayoutVars>
      </dgm:prSet>
      <dgm:spPr/>
    </dgm:pt>
    <dgm:pt modelId="{2954A49B-3644-4344-9305-204856CC0403}" type="pres">
      <dgm:prSet presAssocID="{FD4CB9CA-67C7-4EF0-84D4-C582A1B7269D}" presName="tile3" presStyleLbl="node1" presStyleIdx="2" presStyleCnt="4"/>
      <dgm:spPr/>
    </dgm:pt>
    <dgm:pt modelId="{50713E2D-72A0-42CA-A8E1-EAFFCA9FA7DE}" type="pres">
      <dgm:prSet presAssocID="{FD4CB9CA-67C7-4EF0-84D4-C582A1B7269D}" presName="tile3text" presStyleLbl="node1" presStyleIdx="2" presStyleCnt="4">
        <dgm:presLayoutVars>
          <dgm:chMax val="0"/>
          <dgm:chPref val="0"/>
          <dgm:bulletEnabled val="1"/>
        </dgm:presLayoutVars>
      </dgm:prSet>
      <dgm:spPr/>
    </dgm:pt>
    <dgm:pt modelId="{6CE80ECB-C401-40A4-882D-6A959104BE3D}" type="pres">
      <dgm:prSet presAssocID="{FD4CB9CA-67C7-4EF0-84D4-C582A1B7269D}" presName="tile4" presStyleLbl="node1" presStyleIdx="3" presStyleCnt="4"/>
      <dgm:spPr/>
    </dgm:pt>
    <dgm:pt modelId="{4575380F-7181-428B-9340-803754B1A8F4}" type="pres">
      <dgm:prSet presAssocID="{FD4CB9CA-67C7-4EF0-84D4-C582A1B7269D}" presName="tile4text" presStyleLbl="node1" presStyleIdx="3" presStyleCnt="4">
        <dgm:presLayoutVars>
          <dgm:chMax val="0"/>
          <dgm:chPref val="0"/>
          <dgm:bulletEnabled val="1"/>
        </dgm:presLayoutVars>
      </dgm:prSet>
      <dgm:spPr/>
    </dgm:pt>
    <dgm:pt modelId="{00B95252-F399-4D34-8733-158523EC1556}" type="pres">
      <dgm:prSet presAssocID="{FD4CB9CA-67C7-4EF0-84D4-C582A1B7269D}" presName="centerTile" presStyleLbl="fgShp" presStyleIdx="0" presStyleCnt="1" custScaleX="33354" custScaleY="29062">
        <dgm:presLayoutVars>
          <dgm:chMax val="0"/>
          <dgm:chPref val="0"/>
        </dgm:presLayoutVars>
      </dgm:prSet>
      <dgm:spPr>
        <a:prstGeom prst="star7">
          <a:avLst/>
        </a:prstGeom>
      </dgm:spPr>
    </dgm:pt>
  </dgm:ptLst>
  <dgm:cxnLst>
    <dgm:cxn modelId="{63C1EA07-274E-490C-A618-E93D3CE68865}" srcId="{C41DC776-06EA-4D6D-9CA6-F5B8763F9026}" destId="{4882CEF6-3E67-4288-808C-83D0E0983690}" srcOrd="2" destOrd="0" parTransId="{188EF502-FF5F-4D84-AA65-AF91E994F524}" sibTransId="{6CD00209-AEC2-4FB0-9738-4BFFAFFDB5A8}"/>
    <dgm:cxn modelId="{E55E1B0C-188C-4D4A-B21B-AA2096F5ADF0}" srcId="{FD4CB9CA-67C7-4EF0-84D4-C582A1B7269D}" destId="{C41DC776-06EA-4D6D-9CA6-F5B8763F9026}" srcOrd="0" destOrd="0" parTransId="{86B9CA58-4986-4BA3-9EC8-161D46C51C46}" sibTransId="{99BD82F7-5173-42E0-965B-EDCA1A07E6A2}"/>
    <dgm:cxn modelId="{13B41617-04D5-4AE5-9985-01F747A787DE}" type="presOf" srcId="{548BC4B4-00AC-44B2-8326-2E6671738815}" destId="{4575380F-7181-428B-9340-803754B1A8F4}" srcOrd="1" destOrd="0" presId="urn:microsoft.com/office/officeart/2005/8/layout/matrix1"/>
    <dgm:cxn modelId="{5495BD38-1018-4265-A23C-CBE3E06326E6}" type="presOf" srcId="{FD4CB9CA-67C7-4EF0-84D4-C582A1B7269D}" destId="{3A06307C-9DBC-4781-AD30-45C52157FD0B}" srcOrd="0" destOrd="0" presId="urn:microsoft.com/office/officeart/2005/8/layout/matrix1"/>
    <dgm:cxn modelId="{996E0F67-EE30-4EF0-85F2-5DE03AEDA3A0}" srcId="{C41DC776-06EA-4D6D-9CA6-F5B8763F9026}" destId="{548BC4B4-00AC-44B2-8326-2E6671738815}" srcOrd="3" destOrd="0" parTransId="{DB878C4D-D3BB-429C-B655-54B44F19A7A5}" sibTransId="{22D407EB-2830-41BC-803E-1C86F3087F5C}"/>
    <dgm:cxn modelId="{D7452268-AE1B-4ABE-A467-D0B59BBCB6A6}" type="presOf" srcId="{08D43F85-A9F1-4AB7-B7B8-8C2C40DEC173}" destId="{8B77908E-CAE5-47C0-B2EB-191547ABAEC2}" srcOrd="0" destOrd="0" presId="urn:microsoft.com/office/officeart/2005/8/layout/matrix1"/>
    <dgm:cxn modelId="{749D834F-C381-4E70-8454-33BAEC669A97}" type="presOf" srcId="{548BC4B4-00AC-44B2-8326-2E6671738815}" destId="{6CE80ECB-C401-40A4-882D-6A959104BE3D}" srcOrd="0" destOrd="0" presId="urn:microsoft.com/office/officeart/2005/8/layout/matrix1"/>
    <dgm:cxn modelId="{3F8B9671-2600-494A-B10C-E19A69D3C60D}" type="presOf" srcId="{28C6BEEA-23AD-4F05-988F-EC158C64CACA}" destId="{971AB3E6-DB94-47FD-964C-2AA43BEB4480}" srcOrd="1" destOrd="0" presId="urn:microsoft.com/office/officeart/2005/8/layout/matrix1"/>
    <dgm:cxn modelId="{4527A472-8D4E-43D2-82C2-46AC0885C9F1}" srcId="{C41DC776-06EA-4D6D-9CA6-F5B8763F9026}" destId="{28C6BEEA-23AD-4F05-988F-EC158C64CACA}" srcOrd="0" destOrd="0" parTransId="{C02A0592-A277-4988-8594-E4BE6130834A}" sibTransId="{428CFC99-484A-46AD-AEF2-C0FC6EF1D722}"/>
    <dgm:cxn modelId="{7F8C1097-D204-427D-A966-CBC40F3A9F19}" type="presOf" srcId="{4882CEF6-3E67-4288-808C-83D0E0983690}" destId="{2954A49B-3644-4344-9305-204856CC0403}" srcOrd="0" destOrd="0" presId="urn:microsoft.com/office/officeart/2005/8/layout/matrix1"/>
    <dgm:cxn modelId="{9BB3C8A1-F10C-4735-8706-194B8C6C8EEB}" srcId="{C41DC776-06EA-4D6D-9CA6-F5B8763F9026}" destId="{08D43F85-A9F1-4AB7-B7B8-8C2C40DEC173}" srcOrd="1" destOrd="0" parTransId="{27999E75-BCC2-43C5-B0E5-F18776D67601}" sibTransId="{B4D3C767-6626-4472-82D7-2BEF4408C6BD}"/>
    <dgm:cxn modelId="{83EE14B5-36B1-4E4E-8234-E8E87BD33CD5}" type="presOf" srcId="{28C6BEEA-23AD-4F05-988F-EC158C64CACA}" destId="{3CCCACC4-9EE9-42E6-998D-7BF7A4D400FD}" srcOrd="0" destOrd="0" presId="urn:microsoft.com/office/officeart/2005/8/layout/matrix1"/>
    <dgm:cxn modelId="{CAAB24C4-78BA-480A-A7F4-85C8BC5DB5F8}" type="presOf" srcId="{08D43F85-A9F1-4AB7-B7B8-8C2C40DEC173}" destId="{15233B71-FEEC-4B8A-815C-97C2EA3EFEC4}" srcOrd="1" destOrd="0" presId="urn:microsoft.com/office/officeart/2005/8/layout/matrix1"/>
    <dgm:cxn modelId="{2C9476FB-C1CD-49A7-9D39-BA34D3750742}" type="presOf" srcId="{C41DC776-06EA-4D6D-9CA6-F5B8763F9026}" destId="{00B95252-F399-4D34-8733-158523EC1556}" srcOrd="0" destOrd="0" presId="urn:microsoft.com/office/officeart/2005/8/layout/matrix1"/>
    <dgm:cxn modelId="{5362B0FD-138D-446D-95BA-258B6579970E}" type="presOf" srcId="{4882CEF6-3E67-4288-808C-83D0E0983690}" destId="{50713E2D-72A0-42CA-A8E1-EAFFCA9FA7DE}" srcOrd="1" destOrd="0" presId="urn:microsoft.com/office/officeart/2005/8/layout/matrix1"/>
    <dgm:cxn modelId="{0DBC70B2-D13E-4351-A932-E30A1169B0C5}" type="presParOf" srcId="{3A06307C-9DBC-4781-AD30-45C52157FD0B}" destId="{0BAAE17E-3159-407C-9E04-3EADE8CC071C}" srcOrd="0" destOrd="0" presId="urn:microsoft.com/office/officeart/2005/8/layout/matrix1"/>
    <dgm:cxn modelId="{304A72A6-6AAF-48BE-BB4F-7848B05D6C86}" type="presParOf" srcId="{0BAAE17E-3159-407C-9E04-3EADE8CC071C}" destId="{3CCCACC4-9EE9-42E6-998D-7BF7A4D400FD}" srcOrd="0" destOrd="0" presId="urn:microsoft.com/office/officeart/2005/8/layout/matrix1"/>
    <dgm:cxn modelId="{756A1D83-2C31-4553-9218-0A4CEE71EDDF}" type="presParOf" srcId="{0BAAE17E-3159-407C-9E04-3EADE8CC071C}" destId="{971AB3E6-DB94-47FD-964C-2AA43BEB4480}" srcOrd="1" destOrd="0" presId="urn:microsoft.com/office/officeart/2005/8/layout/matrix1"/>
    <dgm:cxn modelId="{EE7015A4-79B6-4F00-A497-E8A78CC554FD}" type="presParOf" srcId="{0BAAE17E-3159-407C-9E04-3EADE8CC071C}" destId="{8B77908E-CAE5-47C0-B2EB-191547ABAEC2}" srcOrd="2" destOrd="0" presId="urn:microsoft.com/office/officeart/2005/8/layout/matrix1"/>
    <dgm:cxn modelId="{203DA015-DFC5-4782-AD39-3B2D42714577}" type="presParOf" srcId="{0BAAE17E-3159-407C-9E04-3EADE8CC071C}" destId="{15233B71-FEEC-4B8A-815C-97C2EA3EFEC4}" srcOrd="3" destOrd="0" presId="urn:microsoft.com/office/officeart/2005/8/layout/matrix1"/>
    <dgm:cxn modelId="{F69853BF-784F-4D34-B311-DA4EB03B943D}" type="presParOf" srcId="{0BAAE17E-3159-407C-9E04-3EADE8CC071C}" destId="{2954A49B-3644-4344-9305-204856CC0403}" srcOrd="4" destOrd="0" presId="urn:microsoft.com/office/officeart/2005/8/layout/matrix1"/>
    <dgm:cxn modelId="{D1BF1310-A4CE-4E9F-B3BC-2E7B07B7C60D}" type="presParOf" srcId="{0BAAE17E-3159-407C-9E04-3EADE8CC071C}" destId="{50713E2D-72A0-42CA-A8E1-EAFFCA9FA7DE}" srcOrd="5" destOrd="0" presId="urn:microsoft.com/office/officeart/2005/8/layout/matrix1"/>
    <dgm:cxn modelId="{30E78502-B204-4F94-954E-92F723DD25A0}" type="presParOf" srcId="{0BAAE17E-3159-407C-9E04-3EADE8CC071C}" destId="{6CE80ECB-C401-40A4-882D-6A959104BE3D}" srcOrd="6" destOrd="0" presId="urn:microsoft.com/office/officeart/2005/8/layout/matrix1"/>
    <dgm:cxn modelId="{ABE3526D-81CD-4795-93C1-7B597E161375}" type="presParOf" srcId="{0BAAE17E-3159-407C-9E04-3EADE8CC071C}" destId="{4575380F-7181-428B-9340-803754B1A8F4}" srcOrd="7" destOrd="0" presId="urn:microsoft.com/office/officeart/2005/8/layout/matrix1"/>
    <dgm:cxn modelId="{333E8C0B-38F8-4EAE-B9BC-C6172AADE96F}" type="presParOf" srcId="{3A06307C-9DBC-4781-AD30-45C52157FD0B}" destId="{00B95252-F399-4D34-8733-158523EC1556}"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A510-3CAB-436E-8D8B-8C78215E5111}">
      <dsp:nvSpPr>
        <dsp:cNvPr id="0" name=""/>
        <dsp:cNvSpPr/>
      </dsp:nvSpPr>
      <dsp:spPr>
        <a:xfrm>
          <a:off x="0" y="2998022"/>
          <a:ext cx="6648450" cy="655894"/>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noProof="0" dirty="0">
              <a:effectLst>
                <a:outerShdw blurRad="38100" dist="38100" dir="2700000" algn="tl">
                  <a:srgbClr val="000000">
                    <a:alpha val="43137"/>
                  </a:srgbClr>
                </a:outerShdw>
              </a:effectLst>
            </a:rPr>
            <a:t>DIENE dem Gesetz durch Gehorsam </a:t>
          </a:r>
          <a:endParaRPr lang="en" sz="2000" b="1" kern="1200" noProof="0" dirty="0">
            <a:effectLst>
              <a:outerShdw blurRad="38100" dist="38100" dir="2700000" algn="tl">
                <a:srgbClr val="000000">
                  <a:alpha val="43137"/>
                </a:srgbClr>
              </a:outerShdw>
            </a:effectLst>
          </a:endParaRPr>
        </a:p>
      </dsp:txBody>
      <dsp:txXfrm>
        <a:off x="0" y="2998022"/>
        <a:ext cx="6648450" cy="354182"/>
      </dsp:txXfrm>
    </dsp:sp>
    <dsp:sp modelId="{745F2224-1BE7-4E3C-AF75-E53083BC1BA3}">
      <dsp:nvSpPr>
        <dsp:cNvPr id="0" name=""/>
        <dsp:cNvSpPr/>
      </dsp:nvSpPr>
      <dsp:spPr>
        <a:xfrm>
          <a:off x="0" y="3339087"/>
          <a:ext cx="3324224" cy="3017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noProof="0" dirty="0"/>
            <a:t>Josua 1:16-18</a:t>
          </a:r>
        </a:p>
      </dsp:txBody>
      <dsp:txXfrm>
        <a:off x="0" y="3339087"/>
        <a:ext cx="3324224" cy="301711"/>
      </dsp:txXfrm>
    </dsp:sp>
    <dsp:sp modelId="{04275987-C138-46E1-8A63-2FEEC2C32A5C}">
      <dsp:nvSpPr>
        <dsp:cNvPr id="0" name=""/>
        <dsp:cNvSpPr/>
      </dsp:nvSpPr>
      <dsp:spPr>
        <a:xfrm>
          <a:off x="3324225" y="3339087"/>
          <a:ext cx="3324224" cy="301711"/>
        </a:xfrm>
        <a:prstGeom prst="rect">
          <a:avLst/>
        </a:prstGeom>
        <a:solidFill>
          <a:schemeClr val="accent2">
            <a:tint val="40000"/>
            <a:alpha val="90000"/>
            <a:hueOff val="2367783"/>
            <a:satOff val="-4792"/>
            <a:lumOff val="-523"/>
            <a:alphaOff val="0"/>
          </a:schemeClr>
        </a:solidFill>
        <a:ln w="12700" cap="flat" cmpd="sng" algn="ctr">
          <a:solidFill>
            <a:schemeClr val="accent2">
              <a:tint val="40000"/>
              <a:alpha val="90000"/>
              <a:hueOff val="2367783"/>
              <a:satOff val="-4792"/>
              <a:lumOff val="-52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noProof="0" dirty="0"/>
            <a:t>Josua 22:1-24:33</a:t>
          </a:r>
        </a:p>
      </dsp:txBody>
      <dsp:txXfrm>
        <a:off x="3324225" y="3339087"/>
        <a:ext cx="3324224" cy="301711"/>
      </dsp:txXfrm>
    </dsp:sp>
    <dsp:sp modelId="{BAC1D279-6CCC-4E69-9994-D5C974BB4EF6}">
      <dsp:nvSpPr>
        <dsp:cNvPr id="0" name=""/>
        <dsp:cNvSpPr/>
      </dsp:nvSpPr>
      <dsp:spPr>
        <a:xfrm rot="10800000">
          <a:off x="0" y="1999095"/>
          <a:ext cx="6648450" cy="1008764"/>
        </a:xfrm>
        <a:prstGeom prst="upArrowCallou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VERTEILE das Land</a:t>
          </a:r>
        </a:p>
      </dsp:txBody>
      <dsp:txXfrm rot="-10800000">
        <a:off x="0" y="1999095"/>
        <a:ext cx="6648450" cy="354076"/>
      </dsp:txXfrm>
    </dsp:sp>
    <dsp:sp modelId="{CEB8407D-3A2C-42D2-B08D-445D3409F05E}">
      <dsp:nvSpPr>
        <dsp:cNvPr id="0" name=""/>
        <dsp:cNvSpPr/>
      </dsp:nvSpPr>
      <dsp:spPr>
        <a:xfrm>
          <a:off x="0" y="2353172"/>
          <a:ext cx="3324224" cy="301620"/>
        </a:xfrm>
        <a:prstGeom prst="rect">
          <a:avLst/>
        </a:prstGeom>
        <a:solidFill>
          <a:schemeClr val="accent2">
            <a:tint val="40000"/>
            <a:alpha val="90000"/>
            <a:hueOff val="4735567"/>
            <a:satOff val="-9585"/>
            <a:lumOff val="-1045"/>
            <a:alphaOff val="0"/>
          </a:schemeClr>
        </a:solidFill>
        <a:ln w="12700" cap="flat" cmpd="sng" algn="ctr">
          <a:solidFill>
            <a:schemeClr val="accent2">
              <a:tint val="40000"/>
              <a:alpha val="90000"/>
              <a:hueOff val="4735567"/>
              <a:satOff val="-9585"/>
              <a:lumOff val="-10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noProof="0" dirty="0"/>
            <a:t>Josua 1:12-15</a:t>
          </a:r>
        </a:p>
      </dsp:txBody>
      <dsp:txXfrm>
        <a:off x="0" y="2353172"/>
        <a:ext cx="3324224" cy="301620"/>
      </dsp:txXfrm>
    </dsp:sp>
    <dsp:sp modelId="{F2BAAD51-47A8-4931-9083-B97BAFCB2B65}">
      <dsp:nvSpPr>
        <dsp:cNvPr id="0" name=""/>
        <dsp:cNvSpPr/>
      </dsp:nvSpPr>
      <dsp:spPr>
        <a:xfrm>
          <a:off x="3324225" y="2353172"/>
          <a:ext cx="3324224" cy="301620"/>
        </a:xfrm>
        <a:prstGeom prst="rect">
          <a:avLst/>
        </a:prstGeom>
        <a:solidFill>
          <a:schemeClr val="accent2">
            <a:tint val="40000"/>
            <a:alpha val="90000"/>
            <a:hueOff val="7103350"/>
            <a:satOff val="-14377"/>
            <a:lumOff val="-1568"/>
            <a:alphaOff val="0"/>
          </a:schemeClr>
        </a:solidFill>
        <a:ln w="12700" cap="flat" cmpd="sng" algn="ctr">
          <a:solidFill>
            <a:schemeClr val="accent2">
              <a:tint val="40000"/>
              <a:alpha val="90000"/>
              <a:hueOff val="7103350"/>
              <a:satOff val="-14377"/>
              <a:lumOff val="-15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noProof="0" dirty="0"/>
            <a:t>Josua 13:1-21:45</a:t>
          </a:r>
        </a:p>
      </dsp:txBody>
      <dsp:txXfrm>
        <a:off x="3324225" y="2353172"/>
        <a:ext cx="3324224" cy="301620"/>
      </dsp:txXfrm>
    </dsp:sp>
    <dsp:sp modelId="{178526A2-DB8E-45A7-B8A4-41149B7B4CA6}">
      <dsp:nvSpPr>
        <dsp:cNvPr id="0" name=""/>
        <dsp:cNvSpPr/>
      </dsp:nvSpPr>
      <dsp:spPr>
        <a:xfrm rot="10800000">
          <a:off x="0" y="1000169"/>
          <a:ext cx="6648450" cy="1008764"/>
        </a:xfrm>
        <a:prstGeom prst="upArrowCallout">
          <a:avLst/>
        </a:prstGeom>
        <a:gradFill rotWithShape="0">
          <a:gsLst>
            <a:gs pos="0">
              <a:schemeClr val="accent2">
                <a:hueOff val="10616462"/>
                <a:satOff val="-10959"/>
                <a:lumOff val="-9935"/>
                <a:alphaOff val="0"/>
                <a:satMod val="103000"/>
                <a:lumMod val="102000"/>
                <a:tint val="94000"/>
              </a:schemeClr>
            </a:gs>
            <a:gs pos="50000">
              <a:schemeClr val="accent2">
                <a:hueOff val="10616462"/>
                <a:satOff val="-10959"/>
                <a:lumOff val="-9935"/>
                <a:alphaOff val="0"/>
                <a:satMod val="110000"/>
                <a:lumMod val="100000"/>
                <a:shade val="100000"/>
              </a:schemeClr>
            </a:gs>
            <a:gs pos="100000">
              <a:schemeClr val="accent2">
                <a:hueOff val="10616462"/>
                <a:satOff val="-10959"/>
                <a:lumOff val="-99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NIMM Kanaan ein</a:t>
          </a:r>
        </a:p>
      </dsp:txBody>
      <dsp:txXfrm rot="-10800000">
        <a:off x="0" y="1000169"/>
        <a:ext cx="6648450" cy="354076"/>
      </dsp:txXfrm>
    </dsp:sp>
    <dsp:sp modelId="{FF7E7F34-BA37-4E62-AB31-E109353E3822}">
      <dsp:nvSpPr>
        <dsp:cNvPr id="0" name=""/>
        <dsp:cNvSpPr/>
      </dsp:nvSpPr>
      <dsp:spPr>
        <a:xfrm>
          <a:off x="0" y="1354245"/>
          <a:ext cx="3324224" cy="301620"/>
        </a:xfrm>
        <a:prstGeom prst="rect">
          <a:avLst/>
        </a:prstGeom>
        <a:solidFill>
          <a:schemeClr val="accent2">
            <a:tint val="40000"/>
            <a:alpha val="90000"/>
            <a:hueOff val="9471133"/>
            <a:satOff val="-19169"/>
            <a:lumOff val="-2090"/>
            <a:alphaOff val="0"/>
          </a:schemeClr>
        </a:solidFill>
        <a:ln w="12700" cap="flat" cmpd="sng" algn="ctr">
          <a:solidFill>
            <a:schemeClr val="accent2">
              <a:tint val="40000"/>
              <a:alpha val="90000"/>
              <a:hueOff val="9471133"/>
              <a:satOff val="-19169"/>
              <a:lumOff val="-20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noProof="0" dirty="0"/>
            <a:t>Josua 1:10-11</a:t>
          </a:r>
        </a:p>
      </dsp:txBody>
      <dsp:txXfrm>
        <a:off x="0" y="1354245"/>
        <a:ext cx="3324224" cy="301620"/>
      </dsp:txXfrm>
    </dsp:sp>
    <dsp:sp modelId="{8367DAE1-DF7D-482D-981A-6B7443E54999}">
      <dsp:nvSpPr>
        <dsp:cNvPr id="0" name=""/>
        <dsp:cNvSpPr/>
      </dsp:nvSpPr>
      <dsp:spPr>
        <a:xfrm>
          <a:off x="3324225" y="1354245"/>
          <a:ext cx="3324224" cy="301620"/>
        </a:xfrm>
        <a:prstGeom prst="rect">
          <a:avLst/>
        </a:prstGeom>
        <a:solidFill>
          <a:schemeClr val="accent2">
            <a:tint val="40000"/>
            <a:alpha val="90000"/>
            <a:hueOff val="11838916"/>
            <a:satOff val="-23961"/>
            <a:lumOff val="-2613"/>
            <a:alphaOff val="0"/>
          </a:schemeClr>
        </a:solidFill>
        <a:ln w="12700" cap="flat" cmpd="sng" algn="ctr">
          <a:solidFill>
            <a:schemeClr val="accent2">
              <a:tint val="40000"/>
              <a:alpha val="90000"/>
              <a:hueOff val="11838916"/>
              <a:satOff val="-23961"/>
              <a:lumOff val="-261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noProof="0" dirty="0"/>
            <a:t>Josua 5:13-12:24</a:t>
          </a:r>
        </a:p>
      </dsp:txBody>
      <dsp:txXfrm>
        <a:off x="3324225" y="1354245"/>
        <a:ext cx="3324224" cy="301620"/>
      </dsp:txXfrm>
    </dsp:sp>
    <dsp:sp modelId="{42B34F65-E1D1-41EF-B67D-3102859D6D66}">
      <dsp:nvSpPr>
        <dsp:cNvPr id="0" name=""/>
        <dsp:cNvSpPr/>
      </dsp:nvSpPr>
      <dsp:spPr>
        <a:xfrm rot="10800000">
          <a:off x="0" y="1242"/>
          <a:ext cx="6648450" cy="1008764"/>
        </a:xfrm>
        <a:prstGeom prst="upArrowCallou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HINÜBER nach Kanaan</a:t>
          </a:r>
        </a:p>
      </dsp:txBody>
      <dsp:txXfrm rot="-10800000">
        <a:off x="0" y="1242"/>
        <a:ext cx="6648450" cy="354076"/>
      </dsp:txXfrm>
    </dsp:sp>
    <dsp:sp modelId="{88729C48-D15C-4E9E-8931-0D5EA65E9CBF}">
      <dsp:nvSpPr>
        <dsp:cNvPr id="0" name=""/>
        <dsp:cNvSpPr/>
      </dsp:nvSpPr>
      <dsp:spPr>
        <a:xfrm>
          <a:off x="0" y="355319"/>
          <a:ext cx="3324224" cy="301620"/>
        </a:xfrm>
        <a:prstGeom prst="rect">
          <a:avLst/>
        </a:prstGeom>
        <a:solidFill>
          <a:schemeClr val="accent2">
            <a:tint val="40000"/>
            <a:alpha val="90000"/>
            <a:hueOff val="14206699"/>
            <a:satOff val="-28754"/>
            <a:lumOff val="-3135"/>
            <a:alphaOff val="0"/>
          </a:schemeClr>
        </a:solidFill>
        <a:ln w="12700" cap="flat" cmpd="sng" algn="ctr">
          <a:solidFill>
            <a:schemeClr val="accent2">
              <a:tint val="40000"/>
              <a:alpha val="90000"/>
              <a:hueOff val="14206699"/>
              <a:satOff val="-28754"/>
              <a:lumOff val="-313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noProof="0" dirty="0"/>
            <a:t>Josua 1:1-9</a:t>
          </a:r>
        </a:p>
      </dsp:txBody>
      <dsp:txXfrm>
        <a:off x="0" y="355319"/>
        <a:ext cx="3324224" cy="301620"/>
      </dsp:txXfrm>
    </dsp:sp>
    <dsp:sp modelId="{0A9EBDAE-0F22-4D7E-9F93-DD6CC5BEDF09}">
      <dsp:nvSpPr>
        <dsp:cNvPr id="0" name=""/>
        <dsp:cNvSpPr/>
      </dsp:nvSpPr>
      <dsp:spPr>
        <a:xfrm>
          <a:off x="3324225" y="355319"/>
          <a:ext cx="3324224" cy="301620"/>
        </a:xfrm>
        <a:prstGeom prst="rect">
          <a:avLst/>
        </a:prstGeom>
        <a:solidFill>
          <a:schemeClr val="accent2">
            <a:tint val="40000"/>
            <a:alpha val="90000"/>
            <a:hueOff val="16574482"/>
            <a:satOff val="-33546"/>
            <a:lumOff val="-3658"/>
            <a:alphaOff val="0"/>
          </a:schemeClr>
        </a:solidFill>
        <a:ln w="12700" cap="flat" cmpd="sng" algn="ctr">
          <a:solidFill>
            <a:schemeClr val="accent2">
              <a:tint val="40000"/>
              <a:alpha val="90000"/>
              <a:hueOff val="16574482"/>
              <a:satOff val="-33546"/>
              <a:lumOff val="-365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noProof="0" dirty="0"/>
            <a:t>Josua 1:1-5:12</a:t>
          </a:r>
        </a:p>
      </dsp:txBody>
      <dsp:txXfrm>
        <a:off x="3324225" y="355319"/>
        <a:ext cx="3324224" cy="301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ACC4-9EE9-42E6-998D-7BF7A4D400FD}">
      <dsp:nvSpPr>
        <dsp:cNvPr id="0" name=""/>
        <dsp:cNvSpPr/>
      </dsp:nvSpPr>
      <dsp:spPr>
        <a:xfrm rot="16200000">
          <a:off x="-160998" y="160998"/>
          <a:ext cx="2674672" cy="2352675"/>
        </a:xfrm>
        <a:prstGeom prst="round1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rot="5400000">
        <a:off x="0" y="0"/>
        <a:ext cx="2352675" cy="2006004"/>
      </dsp:txXfrm>
    </dsp:sp>
    <dsp:sp modelId="{8B77908E-CAE5-47C0-B2EB-191547ABAEC2}">
      <dsp:nvSpPr>
        <dsp:cNvPr id="0" name=""/>
        <dsp:cNvSpPr/>
      </dsp:nvSpPr>
      <dsp:spPr>
        <a:xfrm>
          <a:off x="2352675" y="0"/>
          <a:ext cx="2352675" cy="2674672"/>
        </a:xfrm>
        <a:prstGeom prst="round1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a:off x="2352675" y="0"/>
        <a:ext cx="2352675" cy="2006004"/>
      </dsp:txXfrm>
    </dsp:sp>
    <dsp:sp modelId="{2954A49B-3644-4344-9305-204856CC0403}">
      <dsp:nvSpPr>
        <dsp:cNvPr id="0" name=""/>
        <dsp:cNvSpPr/>
      </dsp:nvSpPr>
      <dsp:spPr>
        <a:xfrm rot="10800000">
          <a:off x="0" y="2674672"/>
          <a:ext cx="2352675" cy="2674672"/>
        </a:xfrm>
        <a:prstGeom prst="round1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rot="10800000">
        <a:off x="0" y="3343339"/>
        <a:ext cx="2352675" cy="2006004"/>
      </dsp:txXfrm>
    </dsp:sp>
    <dsp:sp modelId="{6CE80ECB-C401-40A4-882D-6A959104BE3D}">
      <dsp:nvSpPr>
        <dsp:cNvPr id="0" name=""/>
        <dsp:cNvSpPr/>
      </dsp:nvSpPr>
      <dsp:spPr>
        <a:xfrm rot="5400000">
          <a:off x="2191677" y="2835670"/>
          <a:ext cx="2674672" cy="2352675"/>
        </a:xfrm>
        <a:prstGeom prst="round1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rot="-5400000">
        <a:off x="2352676" y="3343339"/>
        <a:ext cx="2352675" cy="2006004"/>
      </dsp:txXfrm>
    </dsp:sp>
    <dsp:sp modelId="{00B95252-F399-4D34-8733-158523EC1556}">
      <dsp:nvSpPr>
        <dsp:cNvPr id="0" name=""/>
        <dsp:cNvSpPr/>
      </dsp:nvSpPr>
      <dsp:spPr>
        <a:xfrm>
          <a:off x="2117262" y="2480343"/>
          <a:ext cx="470826" cy="388656"/>
        </a:xfrm>
        <a:prstGeom prst="star7">
          <a:avLst/>
        </a:prstGeom>
        <a:solidFill>
          <a:schemeClr val="bg2">
            <a:lumMod val="60000"/>
            <a:lumOff val="40000"/>
          </a:schemeClr>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 sz="900" kern="1200" noProof="0" dirty="0"/>
            <a:t> </a:t>
          </a:r>
        </a:p>
      </dsp:txBody>
      <dsp:txXfrm>
        <a:off x="2222031" y="2557322"/>
        <a:ext cx="261288" cy="21568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B9DC1-0856-464C-878F-0A2C7BF89EE5}" type="datetimeFigureOut">
              <a:rPr lang="de-DE" smtClean="0"/>
              <a:t>03.10.2025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2922B-F3FC-4783-9E06-F35112B351AD}" type="slidenum">
              <a:rPr lang="de-DE" smtClean="0"/>
              <a:t>‹Nº›</a:t>
            </a:fld>
            <a:endParaRPr lang="de-DE"/>
          </a:p>
        </p:txBody>
      </p:sp>
    </p:spTree>
    <p:extLst>
      <p:ext uri="{BB962C8B-B14F-4D97-AF65-F5344CB8AC3E}">
        <p14:creationId xmlns:p14="http://schemas.microsoft.com/office/powerpoint/2010/main" val="1450929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02922B-F3FC-4783-9E06-F35112B351AD}" type="slidenum">
              <a:rPr lang="de-DE" smtClean="0"/>
              <a:t>6</a:t>
            </a:fld>
            <a:endParaRPr lang="de-DE"/>
          </a:p>
        </p:txBody>
      </p:sp>
    </p:spTree>
    <p:extLst>
      <p:ext uri="{BB962C8B-B14F-4D97-AF65-F5344CB8AC3E}">
        <p14:creationId xmlns:p14="http://schemas.microsoft.com/office/powerpoint/2010/main" val="1201494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802922B-F3FC-4783-9E06-F35112B351AD}" type="slidenum">
              <a:rPr lang="de-DE" smtClean="0"/>
              <a:t>7</a:t>
            </a:fld>
            <a:endParaRPr lang="de-DE"/>
          </a:p>
        </p:txBody>
      </p:sp>
    </p:spTree>
    <p:extLst>
      <p:ext uri="{BB962C8B-B14F-4D97-AF65-F5344CB8AC3E}">
        <p14:creationId xmlns:p14="http://schemas.microsoft.com/office/powerpoint/2010/main" val="284489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5FF6C-A5FE-CB12-ACC9-A42CD826CA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34A85DC-18C7-0C6F-76F2-94247FEBE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CFD0FE-ED5A-D09F-9371-4596AC80623C}"/>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62A9387A-DAAD-5AF3-6A1B-72DFFA93D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E842A7-4F12-6EF1-C199-709CE26DD4D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7982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E0713-2271-F403-26AC-1213ECF61A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E9FD8-0D43-905B-78FD-739586F534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8DECDD-840A-25B8-BB2F-31F9120408AD}"/>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6386B9D3-6B4B-2991-A3E0-08A8FA0340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0EF22-232F-FB39-2E07-E1DF3313DFA4}"/>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32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AFE67D-0F0E-BC13-E16C-E99AC6E3B3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4B74CB-C8BF-EC79-4846-82CE9FB8D3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D66A93-E533-C6B0-FD07-C70CE9A827B0}"/>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22C95436-0B79-EECB-0335-29E14095A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E87F6C-CDE7-0E93-BC1F-B7A5E6EF311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00881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248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20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87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145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055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97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911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442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0FF0D-74EA-BACB-14BE-5F163B401C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15A535-ABB2-DEFA-476F-D44E881CBE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65EC49-35DD-6536-C95A-E7E33FFAA542}"/>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5B04810F-2759-2897-07C3-57EBB74F0B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934F6F-0AE6-2B0A-85BC-B05960804FD2}"/>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6935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54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166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80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46BCD-F0BD-87FB-F264-AB3BECD912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821842-15FF-B866-F6F5-9478D4E15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4EDE1-F57F-EC9D-0053-10C5A3129228}"/>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F14523A5-2607-8CC4-D7B8-85C2145858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7C459-0721-D4A6-5BA6-ECFD2F660CEC}"/>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4891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781E0-7A4E-ADAA-6837-10C9132DAB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4454A1-1E12-43AC-0735-1FAF1D53B1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6498793-9E8D-2D7D-45FB-3EEA624845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77D43D-5994-3957-A902-F93D7E80620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2B7E8166-C2FA-25D4-2320-616481CFB9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230A63-F426-A0FB-4D14-8863C22F68A1}"/>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6990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95C73-6288-0D79-D759-0C847C27877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4CC70-7E45-07DF-0710-C2B093A0A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587833-DDEB-8AA8-2FFB-8F1C85D57B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493553-5412-8010-4061-5CF9E0D1D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AF337D-C964-125A-1ABC-4F5E0EF0FB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E4B96D-0DA9-49D5-52DC-F2EF6301E8B1}"/>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8" name="Marcador de pie de página 7">
            <a:extLst>
              <a:ext uri="{FF2B5EF4-FFF2-40B4-BE49-F238E27FC236}">
                <a16:creationId xmlns:a16="http://schemas.microsoft.com/office/drawing/2014/main" id="{AC81CEAB-7B76-A409-B0D7-82B5A0737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769A36-D8B9-5C6A-D2E0-D7509BAA561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2441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8C9E0-B7CC-8D35-0FEE-4732FCFE69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A4276D8-9E42-6DC8-0630-BCE3FD676A6B}"/>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4" name="Marcador de pie de página 3">
            <a:extLst>
              <a:ext uri="{FF2B5EF4-FFF2-40B4-BE49-F238E27FC236}">
                <a16:creationId xmlns:a16="http://schemas.microsoft.com/office/drawing/2014/main" id="{4ACD16E5-474F-E817-412C-B8529D3B042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A76362-EAA7-5E4D-8E79-F16DDAB71E53}"/>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5771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C2315E-AE06-85F7-4D0A-B4B59F06C98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3" name="Marcador de pie de página 2">
            <a:extLst>
              <a:ext uri="{FF2B5EF4-FFF2-40B4-BE49-F238E27FC236}">
                <a16:creationId xmlns:a16="http://schemas.microsoft.com/office/drawing/2014/main" id="{EEE4E8B2-74AE-B7D6-34F8-C5896607936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2D9C10-75AF-3290-D642-E9013043128F}"/>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42794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2E5C1-FB2C-5577-5EC2-CE56319AC7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7ED570-B5CB-D6D2-C6B9-39EDC47F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72480D-2502-671E-6457-B69C53FDF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DF67A2-585F-C64E-B3A4-D0F337CF42F9}"/>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504BC2B7-2578-EAAC-16CF-ACD7A57BBC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0F3FF0-B074-A397-2414-2E505515673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3443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8AE0-8AAC-26CF-52FD-2E4CC79750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45FA53-0869-81ED-2072-425E43276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790A21-DFCA-ABCA-F5A5-4D1317B9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ECD1F1-CBC6-DD8E-E570-29A030BDF167}"/>
              </a:ext>
            </a:extLst>
          </p:cNvPr>
          <p:cNvSpPr>
            <a:spLocks noGrp="1"/>
          </p:cNvSpPr>
          <p:nvPr>
            <p:ph type="dt" sz="half" idx="10"/>
          </p:nvPr>
        </p:nvSpPr>
        <p:spPr/>
        <p:txBody>
          <a:bodyPr/>
          <a:lstStyle/>
          <a:p>
            <a:fld id="{E360E738-BF02-4EC8-9583-31664EAA80CF}" type="datetimeFigureOut">
              <a:rPr lang="es-ES" smtClean="0"/>
              <a:t>03/10/2025</a:t>
            </a:fld>
            <a:endParaRPr lang="es-ES"/>
          </a:p>
        </p:txBody>
      </p:sp>
      <p:sp>
        <p:nvSpPr>
          <p:cNvPr id="6" name="Marcador de pie de página 5">
            <a:extLst>
              <a:ext uri="{FF2B5EF4-FFF2-40B4-BE49-F238E27FC236}">
                <a16:creationId xmlns:a16="http://schemas.microsoft.com/office/drawing/2014/main" id="{D2A0F07F-55E9-2101-35A0-A3FB196735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8D7FB5-690C-1307-9D33-9AAAD749AA86}"/>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92942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945DAB-81D5-C2A9-9178-9CD0FAD06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80B697-D952-6CC5-1D1E-DB6C9973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6CF09E-C744-83C2-6782-0C4F85B31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0E738-BF02-4EC8-9583-31664EAA80CF}" type="datetimeFigureOut">
              <a:rPr lang="es-ES" smtClean="0"/>
              <a:t>03/10/2025</a:t>
            </a:fld>
            <a:endParaRPr lang="es-ES"/>
          </a:p>
        </p:txBody>
      </p:sp>
      <p:sp>
        <p:nvSpPr>
          <p:cNvPr id="5" name="Marcador de pie de página 4">
            <a:extLst>
              <a:ext uri="{FF2B5EF4-FFF2-40B4-BE49-F238E27FC236}">
                <a16:creationId xmlns:a16="http://schemas.microsoft.com/office/drawing/2014/main" id="{4E16B2A9-C0DE-67C5-6C4A-A3B76A65F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A06E1C-8AA3-D76F-57AE-AB8FC80C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BC663-9D77-43DE-982D-14FA3CBADEDF}" type="slidenum">
              <a:rPr lang="es-ES" smtClean="0"/>
              <a:t>‹Nº›</a:t>
            </a:fld>
            <a:endParaRPr lang="es-ES"/>
          </a:p>
        </p:txBody>
      </p:sp>
    </p:spTree>
    <p:extLst>
      <p:ext uri="{BB962C8B-B14F-4D97-AF65-F5344CB8AC3E}">
        <p14:creationId xmlns:p14="http://schemas.microsoft.com/office/powerpoint/2010/main" val="16841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03/10/2025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4783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2.png"/><Relationship Id="rId12"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microsoft.com/office/2007/relationships/hdphoto" Target="../media/hdphoto3.wdp"/><Relationship Id="rId4" Type="http://schemas.openxmlformats.org/officeDocument/2006/relationships/image" Target="../media/image23.jpe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2.pn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CBB7FE-1DAB-127A-C652-9A1E096BF9F1}"/>
              </a:ext>
            </a:extLst>
          </p:cNvPr>
          <p:cNvSpPr txBox="1"/>
          <p:nvPr/>
        </p:nvSpPr>
        <p:spPr>
          <a:xfrm>
            <a:off x="105710" y="336884"/>
            <a:ext cx="5990290" cy="2123658"/>
          </a:xfrm>
          <a:prstGeom prst="rect">
            <a:avLst/>
          </a:prstGeom>
          <a:noFill/>
        </p:spPr>
        <p:txBody>
          <a:bodyPr wrap="square" rtlCol="0">
            <a:spAutoFit/>
            <a:scene3d>
              <a:camera prst="orthographicFront"/>
              <a:lightRig rig="morning" dir="t"/>
            </a:scene3d>
            <a:sp3d extrusionH="57150">
              <a:bevelT w="50800" h="38100" prst="riblet"/>
            </a:sp3d>
          </a:bodyPr>
          <a:lstStyle/>
          <a:p>
            <a:pPr algn="ctr"/>
            <a:r>
              <a:rPr lang="en" sz="6600" b="1" noProof="0" dirty="0">
                <a:blipFill dpi="0" rotWithShape="1">
                  <a:blip r:embed="rId3"/>
                  <a:srcRect/>
                  <a:stretch>
                    <a:fillRect/>
                  </a:stretch>
                </a:blipFill>
              </a:rPr>
              <a:t>DAS ERFOLGS-REZEPT</a:t>
            </a:r>
          </a:p>
        </p:txBody>
      </p:sp>
      <p:sp>
        <p:nvSpPr>
          <p:cNvPr id="5" name="CuadroTexto 4">
            <a:extLst>
              <a:ext uri="{FF2B5EF4-FFF2-40B4-BE49-F238E27FC236}">
                <a16:creationId xmlns:a16="http://schemas.microsoft.com/office/drawing/2014/main" id="{35594EB5-BE8E-1CC5-D2FB-9700B815D5DB}"/>
              </a:ext>
            </a:extLst>
          </p:cNvPr>
          <p:cNvSpPr txBox="1"/>
          <p:nvPr/>
        </p:nvSpPr>
        <p:spPr>
          <a:xfrm>
            <a:off x="8607242" y="6372882"/>
            <a:ext cx="3696268" cy="369332"/>
          </a:xfrm>
          <a:prstGeom prst="rect">
            <a:avLst/>
          </a:prstGeom>
          <a:noFill/>
        </p:spPr>
        <p:txBody>
          <a:bodyPr wrap="square" rtlCol="0">
            <a:spAutoFit/>
          </a:bodyPr>
          <a:lstStyle/>
          <a:p>
            <a:r>
              <a:rPr lang="en" b="1" noProof="0" dirty="0">
                <a:solidFill>
                  <a:srgbClr val="F4CF80"/>
                </a:solidFill>
                <a:effectLst>
                  <a:outerShdw blurRad="38100" dist="38100" dir="2700000" algn="tl">
                    <a:srgbClr val="000000">
                      <a:alpha val="43137"/>
                    </a:srgbClr>
                  </a:outerShdw>
                </a:effectLst>
              </a:rPr>
              <a:t>Lektion 1, Sabbat, 4. Sept. 2025</a:t>
            </a:r>
          </a:p>
        </p:txBody>
      </p:sp>
      <p:pic>
        <p:nvPicPr>
          <p:cNvPr id="2" name="Grafik 1">
            <a:extLst>
              <a:ext uri="{FF2B5EF4-FFF2-40B4-BE49-F238E27FC236}">
                <a16:creationId xmlns:a16="http://schemas.microsoft.com/office/drawing/2014/main" id="{A0056A27-BA1C-1715-94D0-71934A5F6D29}"/>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2788503" y="3771417"/>
            <a:ext cx="332608" cy="5608986"/>
          </a:xfrm>
          <a:prstGeom prst="rect">
            <a:avLst/>
          </a:prstGeom>
          <a:noFill/>
          <a:ln>
            <a:noFill/>
          </a:ln>
          <a:effectLst>
            <a:softEdge rad="31750"/>
          </a:effectLst>
        </p:spPr>
      </p:pic>
    </p:spTree>
    <p:extLst>
      <p:ext uri="{BB962C8B-B14F-4D97-AF65-F5344CB8AC3E}">
        <p14:creationId xmlns:p14="http://schemas.microsoft.com/office/powerpoint/2010/main" val="26180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a:extLst>
            <a:ext uri="{FF2B5EF4-FFF2-40B4-BE49-F238E27FC236}">
              <a16:creationId xmlns:a16="http://schemas.microsoft.com/office/drawing/2014/main" id="{04468C03-DAD6-7A55-65E7-5CD4D38421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A6C8344-2B16-7CC0-16AA-4E6A68C03461}"/>
              </a:ext>
            </a:extLst>
          </p:cNvPr>
          <p:cNvSpPr txBox="1"/>
          <p:nvPr/>
        </p:nvSpPr>
        <p:spPr>
          <a:xfrm>
            <a:off x="1924335" y="757270"/>
            <a:ext cx="8704784" cy="6031908"/>
          </a:xfrm>
          <a:prstGeom prst="rect">
            <a:avLst/>
          </a:prstGeom>
          <a:solidFill>
            <a:schemeClr val="bg1">
              <a:alpha val="60000"/>
            </a:schemeClr>
          </a:solidFill>
          <a:effectLst>
            <a:softEdge rad="317500"/>
          </a:effectLst>
        </p:spPr>
        <p:txBody>
          <a:bodyPr wrap="square">
            <a:spAutoFit/>
          </a:bodyPr>
          <a:lstStyle/>
          <a:p>
            <a:pPr algn="ctr">
              <a:lnSpc>
                <a:spcPct val="150000"/>
              </a:lnSpc>
              <a:spcBef>
                <a:spcPts val="600"/>
              </a:spcBef>
            </a:pPr>
            <a:r>
              <a:rPr lang="de-DE" sz="2600" b="1" dirty="0">
                <a:latin typeface="Constantia" panose="02030602050306030303" pitchFamily="18" charset="0"/>
              </a:rPr>
              <a:t>Während des Aufenthalts in der Wüste </a:t>
            </a:r>
            <a:br>
              <a:rPr lang="de-DE" sz="2600" b="1" dirty="0">
                <a:latin typeface="Constantia" panose="02030602050306030303" pitchFamily="18" charset="0"/>
              </a:rPr>
            </a:br>
            <a:r>
              <a:rPr lang="de-DE" sz="2600" b="1" dirty="0">
                <a:latin typeface="Constantia" panose="02030602050306030303" pitchFamily="18" charset="0"/>
              </a:rPr>
              <a:t>hatte er als Premierminister des Mose fungiert </a:t>
            </a:r>
            <a:br>
              <a:rPr lang="de-DE" sz="2600" b="1" dirty="0">
                <a:latin typeface="Constantia" panose="02030602050306030303" pitchFamily="18" charset="0"/>
              </a:rPr>
            </a:br>
            <a:r>
              <a:rPr lang="de-DE" sz="2600" b="1" dirty="0">
                <a:latin typeface="Constantia" panose="02030602050306030303" pitchFamily="18" charset="0"/>
              </a:rPr>
              <a:t>und durch seine ruhige, bescheidene Treue, </a:t>
            </a:r>
            <a:br>
              <a:rPr lang="de-DE" sz="2600" b="1" dirty="0">
                <a:latin typeface="Constantia" panose="02030602050306030303" pitchFamily="18" charset="0"/>
              </a:rPr>
            </a:br>
            <a:r>
              <a:rPr lang="de-DE" sz="2600" b="1" dirty="0">
                <a:latin typeface="Constantia" panose="02030602050306030303" pitchFamily="18" charset="0"/>
              </a:rPr>
              <a:t>seine Standhaftigkeit, wenn andere schwankten, </a:t>
            </a:r>
            <a:br>
              <a:rPr lang="de-DE" sz="2600" b="1" dirty="0">
                <a:latin typeface="Constantia" panose="02030602050306030303" pitchFamily="18" charset="0"/>
              </a:rPr>
            </a:br>
            <a:r>
              <a:rPr lang="de-DE" sz="2600" b="1" dirty="0">
                <a:latin typeface="Constantia" panose="02030602050306030303" pitchFamily="18" charset="0"/>
              </a:rPr>
              <a:t>seine Entschlossenheit, inmitten der Gefahr </a:t>
            </a:r>
            <a:br>
              <a:rPr lang="de-DE" sz="2600" b="1" dirty="0">
                <a:latin typeface="Constantia" panose="02030602050306030303" pitchFamily="18" charset="0"/>
              </a:rPr>
            </a:br>
            <a:r>
              <a:rPr lang="de-DE" sz="2600" b="1" dirty="0">
                <a:latin typeface="Constantia" panose="02030602050306030303" pitchFamily="18" charset="0"/>
              </a:rPr>
              <a:t>an der WAHRHEIT festzuhalten, </a:t>
            </a:r>
            <a:br>
              <a:rPr lang="de-DE" sz="2600" b="1" dirty="0">
                <a:latin typeface="Constantia" panose="02030602050306030303" pitchFamily="18" charset="0"/>
              </a:rPr>
            </a:br>
            <a:r>
              <a:rPr lang="de-DE" sz="2600" b="1" dirty="0">
                <a:latin typeface="Constantia" panose="02030602050306030303" pitchFamily="18" charset="0"/>
              </a:rPr>
              <a:t>hatte er seine Eignung als Nachfolger Moses </a:t>
            </a:r>
            <a:br>
              <a:rPr lang="de-DE" sz="2600" b="1" dirty="0">
                <a:latin typeface="Constantia" panose="02030602050306030303" pitchFamily="18" charset="0"/>
              </a:rPr>
            </a:br>
            <a:r>
              <a:rPr lang="de-DE" sz="2600" b="1" dirty="0">
                <a:latin typeface="Constantia" panose="02030602050306030303" pitchFamily="18" charset="0"/>
              </a:rPr>
              <a:t>unter Beweis gestellt, noch bevor er </a:t>
            </a:r>
            <a:br>
              <a:rPr lang="de-DE" sz="2600" b="1" dirty="0">
                <a:latin typeface="Constantia" panose="02030602050306030303" pitchFamily="18" charset="0"/>
              </a:rPr>
            </a:br>
            <a:r>
              <a:rPr lang="de-DE" sz="2600" b="1" dirty="0">
                <a:latin typeface="Constantia" panose="02030602050306030303" pitchFamily="18" charset="0"/>
              </a:rPr>
              <a:t>durch die Stimme GOTTES </a:t>
            </a:r>
            <a:br>
              <a:rPr lang="de-DE" sz="2600" b="1" dirty="0">
                <a:latin typeface="Constantia" panose="02030602050306030303" pitchFamily="18" charset="0"/>
              </a:rPr>
            </a:br>
            <a:r>
              <a:rPr lang="de-DE" sz="2600" b="1" dirty="0">
                <a:latin typeface="Constantia" panose="02030602050306030303" pitchFamily="18" charset="0"/>
              </a:rPr>
              <a:t>zu dieser Position berufen wurde</a:t>
            </a:r>
            <a:r>
              <a:rPr lang="en" sz="2600" b="1" noProof="0" dirty="0">
                <a:latin typeface="Constantia" panose="02030602050306030303" pitchFamily="18" charset="0"/>
              </a:rPr>
              <a:t>.”</a:t>
            </a:r>
          </a:p>
        </p:txBody>
      </p:sp>
      <p:sp>
        <p:nvSpPr>
          <p:cNvPr id="4" name="CuadroTexto 3">
            <a:extLst>
              <a:ext uri="{FF2B5EF4-FFF2-40B4-BE49-F238E27FC236}">
                <a16:creationId xmlns:a16="http://schemas.microsoft.com/office/drawing/2014/main" id="{22B5CA0A-1C78-4519-9180-38EBAD14660E}"/>
              </a:ext>
            </a:extLst>
          </p:cNvPr>
          <p:cNvSpPr txBox="1"/>
          <p:nvPr/>
        </p:nvSpPr>
        <p:spPr>
          <a:xfrm rot="5400000">
            <a:off x="9101256" y="2546349"/>
            <a:ext cx="5842946" cy="338554"/>
          </a:xfrm>
          <a:prstGeom prst="rect">
            <a:avLst/>
          </a:prstGeom>
          <a:noFill/>
        </p:spPr>
        <p:txBody>
          <a:bodyPr wrap="none" rtlCol="0">
            <a:spAutoFit/>
          </a:bodyPr>
          <a:lstStyle/>
          <a:p>
            <a:pPr algn="r"/>
            <a:r>
              <a:rPr lang="en" sz="1600" b="1" noProof="0" dirty="0"/>
              <a:t>E. G. White, Patriarchs and Prophets (Patriarchen u. Ü, p. 481)</a:t>
            </a:r>
          </a:p>
        </p:txBody>
      </p:sp>
    </p:spTree>
    <p:extLst>
      <p:ext uri="{BB962C8B-B14F-4D97-AF65-F5344CB8AC3E}">
        <p14:creationId xmlns:p14="http://schemas.microsoft.com/office/powerpoint/2010/main" val="304920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2B8"/>
        </a:solidFill>
        <a:effectLst/>
      </p:bgPr>
    </p:bg>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61BC82C4-B340-7BF1-7E67-12436915462B}"/>
              </a:ext>
            </a:extLst>
          </p:cNvPr>
          <p:cNvGraphicFramePr/>
          <p:nvPr>
            <p:extLst>
              <p:ext uri="{D42A27DB-BD31-4B8C-83A1-F6EECF244321}">
                <p14:modId xmlns:p14="http://schemas.microsoft.com/office/powerpoint/2010/main" val="3478686689"/>
              </p:ext>
            </p:extLst>
          </p:nvPr>
        </p:nvGraphicFramePr>
        <p:xfrm>
          <a:off x="276226" y="3002816"/>
          <a:ext cx="6648450" cy="3655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04D7B874-E9A5-C27A-4938-7FBDDE032445}"/>
              </a:ext>
            </a:extLst>
          </p:cNvPr>
          <p:cNvGraphicFramePr/>
          <p:nvPr/>
        </p:nvGraphicFramePr>
        <p:xfrm>
          <a:off x="7286624" y="1308631"/>
          <a:ext cx="4705351" cy="53493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CuadroTexto 2">
            <a:extLst>
              <a:ext uri="{FF2B5EF4-FFF2-40B4-BE49-F238E27FC236}">
                <a16:creationId xmlns:a16="http://schemas.microsoft.com/office/drawing/2014/main" id="{93AC1537-06BF-7BC3-0F91-2DFC487E7987}"/>
              </a:ext>
            </a:extLst>
          </p:cNvPr>
          <p:cNvSpPr txBox="1"/>
          <p:nvPr/>
        </p:nvSpPr>
        <p:spPr>
          <a:xfrm>
            <a:off x="4201886" y="0"/>
            <a:ext cx="7990114" cy="769441"/>
          </a:xfrm>
          <a:prstGeom prst="rect">
            <a:avLst/>
          </a:prstGeom>
          <a:noFill/>
        </p:spPr>
        <p:txBody>
          <a:bodyPr wrap="square">
            <a:spAutoFit/>
          </a:bodyPr>
          <a:lstStyle/>
          <a:p>
            <a:pPr algn="ctr"/>
            <a:r>
              <a:rPr lang="en" sz="4400" b="1" spc="300" noProof="0" dirty="0">
                <a:ln w="10160">
                  <a:solidFill>
                    <a:schemeClr val="accent2">
                      <a:lumMod val="50000"/>
                    </a:schemeClr>
                  </a:solidFill>
                  <a:prstDash val="solid"/>
                </a:ln>
                <a:solidFill>
                  <a:schemeClr val="accent2"/>
                </a:solidFill>
                <a:effectLst>
                  <a:outerShdw blurRad="38100" dist="22860" dir="5400000" algn="tl" rotWithShape="0">
                    <a:srgbClr val="000000">
                      <a:alpha val="30000"/>
                    </a:srgbClr>
                  </a:outerShdw>
                </a:effectLst>
              </a:rPr>
              <a:t>AUFBAU DES BUCHES</a:t>
            </a:r>
          </a:p>
        </p:txBody>
      </p:sp>
      <p:sp>
        <p:nvSpPr>
          <p:cNvPr id="4" name="CuadroTexto 7">
            <a:extLst>
              <a:ext uri="{FF2B5EF4-FFF2-40B4-BE49-F238E27FC236}">
                <a16:creationId xmlns:a16="http://schemas.microsoft.com/office/drawing/2014/main" id="{B5F8FE88-FFF4-DCA0-A321-1453B85B09D8}"/>
              </a:ext>
            </a:extLst>
          </p:cNvPr>
          <p:cNvSpPr txBox="1"/>
          <p:nvPr/>
        </p:nvSpPr>
        <p:spPr>
          <a:xfrm>
            <a:off x="3951514" y="599331"/>
            <a:ext cx="8240485" cy="646331"/>
          </a:xfrm>
          <a:prstGeom prst="rect">
            <a:avLst/>
          </a:prstGeom>
          <a:noFill/>
        </p:spPr>
        <p:txBody>
          <a:bodyPr wrap="square">
            <a:spAutoFit/>
          </a:bodyPr>
          <a:lstStyle/>
          <a:p>
            <a:pPr algn="ctr"/>
            <a:r>
              <a:rPr lang="en" b="1" noProof="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Mein Knecht Mose ist gestorben; so mach dich nun auf und zieh über den Jordan, </a:t>
            </a:r>
            <a:br>
              <a:rPr lang="de-DE"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br>
            <a:r>
              <a:rPr lang="de-DE" b="1"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du und dies ganze Volk, in das Land, das ich ihnen, den Israeliten, gebe.</a:t>
            </a:r>
            <a:r>
              <a:rPr lang="en" b="1" noProof="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(Josua 1:2)</a:t>
            </a:r>
            <a:endParaRPr lang="en" b="1" noProof="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sp>
        <p:nvSpPr>
          <p:cNvPr id="7" name="CuadroTexto 4">
            <a:extLst>
              <a:ext uri="{FF2B5EF4-FFF2-40B4-BE49-F238E27FC236}">
                <a16:creationId xmlns:a16="http://schemas.microsoft.com/office/drawing/2014/main" id="{7410E891-2542-34B7-B464-314B21057438}"/>
              </a:ext>
            </a:extLst>
          </p:cNvPr>
          <p:cNvSpPr txBox="1"/>
          <p:nvPr/>
        </p:nvSpPr>
        <p:spPr>
          <a:xfrm>
            <a:off x="276226" y="1308631"/>
            <a:ext cx="7010398" cy="1631216"/>
          </a:xfrm>
          <a:prstGeom prst="rect">
            <a:avLst/>
          </a:prstGeom>
          <a:noFill/>
        </p:spPr>
        <p:txBody>
          <a:bodyPr wrap="square" rtlCol="0">
            <a:spAutoFit/>
          </a:bodyPr>
          <a:lstStyle/>
          <a:p>
            <a:pPr>
              <a:spcBef>
                <a:spcPts val="600"/>
              </a:spcBef>
            </a:pPr>
            <a:r>
              <a:rPr lang="de-DE" sz="2000" b="1" dirty="0"/>
              <a:t>Das Buch Josua schildert die Erfüllung der Verheißungen, die GOTT Israel gegeben hatte, als er es aus Ägypten herausführte, nämlich ihm das Land Kanaan zu geben. Sowohl die Einleitung (Kapitel 1) als auch das Buch selbst sind in 4 große Abschnitte unterteilt:</a:t>
            </a:r>
            <a:endParaRPr lang="en" sz="2000" b="1" noProof="0" dirty="0"/>
          </a:p>
        </p:txBody>
      </p:sp>
      <p:sp>
        <p:nvSpPr>
          <p:cNvPr id="3" name="Scrollen: horizontal 2">
            <a:extLst>
              <a:ext uri="{FF2B5EF4-FFF2-40B4-BE49-F238E27FC236}">
                <a16:creationId xmlns:a16="http://schemas.microsoft.com/office/drawing/2014/main" id="{8CC1CA68-DC60-B0E0-7798-84D5B52FC773}"/>
              </a:ext>
            </a:extLst>
          </p:cNvPr>
          <p:cNvSpPr/>
          <p:nvPr/>
        </p:nvSpPr>
        <p:spPr>
          <a:xfrm>
            <a:off x="65315" y="43850"/>
            <a:ext cx="3450771" cy="1201811"/>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Mo, 29. Sep ‘25 – </a:t>
            </a:r>
            <a:br>
              <a:rPr lang="de-DE" sz="2000" b="1" i="1" dirty="0">
                <a:solidFill>
                  <a:srgbClr val="6C0401"/>
                </a:solidFill>
              </a:rPr>
            </a:br>
            <a:r>
              <a:rPr lang="de-DE" sz="2000" b="1" i="1" dirty="0">
                <a:solidFill>
                  <a:srgbClr val="6C0401"/>
                </a:solidFill>
              </a:rPr>
              <a:t>Zieht hinüber! Nehmt ein! </a:t>
            </a:r>
            <a:br>
              <a:rPr lang="de-DE" sz="2000" b="1" i="1" dirty="0">
                <a:solidFill>
                  <a:srgbClr val="6C0401"/>
                </a:solidFill>
              </a:rPr>
            </a:br>
            <a:r>
              <a:rPr lang="de-DE" sz="2000" b="1" i="1" dirty="0">
                <a:solidFill>
                  <a:srgbClr val="6C0401"/>
                </a:solidFill>
              </a:rPr>
              <a:t>Teilt auf! Dient!</a:t>
            </a:r>
          </a:p>
        </p:txBody>
      </p:sp>
    </p:spTree>
    <p:extLst>
      <p:ext uri="{BB962C8B-B14F-4D97-AF65-F5344CB8AC3E}">
        <p14:creationId xmlns:p14="http://schemas.microsoft.com/office/powerpoint/2010/main" val="413742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
                                            <p:bg/>
                                          </p:spTgt>
                                        </p:tgtEl>
                                        <p:attrNameLst>
                                          <p:attrName>style.visibility</p:attrName>
                                        </p:attrNameLst>
                                      </p:cBhvr>
                                      <p:to>
                                        <p:strVal val="visible"/>
                                      </p:to>
                                    </p:set>
                                    <p:animEffect transition="in" filter="wipe(left)">
                                      <p:cBhvr>
                                        <p:cTn id="20" dur="500"/>
                                        <p:tgtEl>
                                          <p:spTgt spid="3">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9">
                                            <p:graphicEl>
                                              <a:dgm id="{00B95252-F399-4D34-8733-158523EC1556}"/>
                                            </p:graphicEl>
                                          </p:spTgt>
                                        </p:tgtEl>
                                        <p:attrNameLst>
                                          <p:attrName>style.visibility</p:attrName>
                                        </p:attrNameLst>
                                      </p:cBhvr>
                                      <p:to>
                                        <p:strVal val="visible"/>
                                      </p:to>
                                    </p:set>
                                    <p:anim calcmode="lin" valueType="num">
                                      <p:cBhvr>
                                        <p:cTn id="33" dur="500" fill="hold"/>
                                        <p:tgtEl>
                                          <p:spTgt spid="9">
                                            <p:graphicEl>
                                              <a:dgm id="{00B95252-F399-4D34-8733-158523EC1556}"/>
                                            </p:graphicEl>
                                          </p:spTgt>
                                        </p:tgtEl>
                                        <p:attrNameLst>
                                          <p:attrName>ppt_w</p:attrName>
                                        </p:attrNameLst>
                                      </p:cBhvr>
                                      <p:tavLst>
                                        <p:tav tm="0">
                                          <p:val>
                                            <p:strVal val="4*#ppt_w"/>
                                          </p:val>
                                        </p:tav>
                                        <p:tav tm="100000">
                                          <p:val>
                                            <p:strVal val="#ppt_w"/>
                                          </p:val>
                                        </p:tav>
                                      </p:tavLst>
                                    </p:anim>
                                    <p:anim calcmode="lin" valueType="num">
                                      <p:cBhvr>
                                        <p:cTn id="34" dur="500" fill="hold"/>
                                        <p:tgtEl>
                                          <p:spTgt spid="9">
                                            <p:graphicEl>
                                              <a:dgm id="{00B95252-F399-4D34-8733-158523EC1556}"/>
                                            </p:graphicEl>
                                          </p:spTgt>
                                        </p:tgtEl>
                                        <p:attrNameLst>
                                          <p:attrName>ppt_h</p:attrName>
                                        </p:attrNameLst>
                                      </p:cBhvr>
                                      <p:tavLst>
                                        <p:tav tm="0">
                                          <p:val>
                                            <p:strVal val="4*#ppt_h"/>
                                          </p:val>
                                        </p:tav>
                                        <p:tav tm="100000">
                                          <p:val>
                                            <p:strVal val="#ppt_h"/>
                                          </p:val>
                                        </p:tav>
                                      </p:tavLst>
                                    </p:anim>
                                  </p:childTnLst>
                                </p:cTn>
                              </p:par>
                            </p:childTnLst>
                          </p:cTn>
                        </p:par>
                        <p:par>
                          <p:cTn id="35" fill="hold">
                            <p:stCondLst>
                              <p:cond delay="500"/>
                            </p:stCondLst>
                            <p:childTnLst>
                              <p:par>
                                <p:cTn id="36" presetID="18" presetClass="entr" presetSubtype="9" fill="hold" grpId="0" nodeType="afterEffect">
                                  <p:stCondLst>
                                    <p:cond delay="0"/>
                                  </p:stCondLst>
                                  <p:childTnLst>
                                    <p:set>
                                      <p:cBhvr>
                                        <p:cTn id="37" dur="1" fill="hold">
                                          <p:stCondLst>
                                            <p:cond delay="0"/>
                                          </p:stCondLst>
                                        </p:cTn>
                                        <p:tgtEl>
                                          <p:spTgt spid="9">
                                            <p:graphicEl>
                                              <a:dgm id="{3CCCACC4-9EE9-42E6-998D-7BF7A4D400FD}"/>
                                            </p:graphicEl>
                                          </p:spTgt>
                                        </p:tgtEl>
                                        <p:attrNameLst>
                                          <p:attrName>style.visibility</p:attrName>
                                        </p:attrNameLst>
                                      </p:cBhvr>
                                      <p:to>
                                        <p:strVal val="visible"/>
                                      </p:to>
                                    </p:set>
                                    <p:animEffect transition="in" filter="strips(upLeft)">
                                      <p:cBhvr>
                                        <p:cTn id="38" dur="500"/>
                                        <p:tgtEl>
                                          <p:spTgt spid="9">
                                            <p:graphicEl>
                                              <a:dgm id="{3CCCACC4-9EE9-42E6-998D-7BF7A4D400FD}"/>
                                            </p:graphicEl>
                                          </p:spTgt>
                                        </p:tgtEl>
                                      </p:cBhvr>
                                    </p:animEffect>
                                  </p:childTnLst>
                                </p:cTn>
                              </p:par>
                            </p:childTnLst>
                          </p:cTn>
                        </p:par>
                        <p:par>
                          <p:cTn id="39" fill="hold">
                            <p:stCondLst>
                              <p:cond delay="1000"/>
                            </p:stCondLst>
                            <p:childTnLst>
                              <p:par>
                                <p:cTn id="40" presetID="47" presetClass="entr" presetSubtype="0" fill="hold" grpId="0" nodeType="afterEffect">
                                  <p:stCondLst>
                                    <p:cond delay="0"/>
                                  </p:stCondLst>
                                  <p:childTnLst>
                                    <p:set>
                                      <p:cBhvr>
                                        <p:cTn id="41" dur="1" fill="hold">
                                          <p:stCondLst>
                                            <p:cond delay="0"/>
                                          </p:stCondLst>
                                        </p:cTn>
                                        <p:tgtEl>
                                          <p:spTgt spid="6">
                                            <p:graphicEl>
                                              <a:dgm id="{42B34F65-E1D1-41EF-B67D-3102859D6D66}"/>
                                            </p:graphicEl>
                                          </p:spTgt>
                                        </p:tgtEl>
                                        <p:attrNameLst>
                                          <p:attrName>style.visibility</p:attrName>
                                        </p:attrNameLst>
                                      </p:cBhvr>
                                      <p:to>
                                        <p:strVal val="visible"/>
                                      </p:to>
                                    </p:set>
                                    <p:animEffect transition="in" filter="fade">
                                      <p:cBhvr>
                                        <p:cTn id="42" dur="1000"/>
                                        <p:tgtEl>
                                          <p:spTgt spid="6">
                                            <p:graphicEl>
                                              <a:dgm id="{42B34F65-E1D1-41EF-B67D-3102859D6D66}"/>
                                            </p:graphicEl>
                                          </p:spTgt>
                                        </p:tgtEl>
                                      </p:cBhvr>
                                    </p:animEffect>
                                    <p:anim calcmode="lin" valueType="num">
                                      <p:cBhvr>
                                        <p:cTn id="43" dur="1000" fill="hold"/>
                                        <p:tgtEl>
                                          <p:spTgt spid="6">
                                            <p:graphicEl>
                                              <a:dgm id="{42B34F65-E1D1-41EF-B67D-3102859D6D66}"/>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42B34F65-E1D1-41EF-B67D-3102859D6D66}"/>
                                            </p:graphicEl>
                                          </p:spTgt>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6">
                                            <p:graphicEl>
                                              <a:dgm id="{88729C48-D15C-4E9E-8931-0D5EA65E9CBF}"/>
                                            </p:graphicEl>
                                          </p:spTgt>
                                        </p:tgtEl>
                                        <p:attrNameLst>
                                          <p:attrName>style.visibility</p:attrName>
                                        </p:attrNameLst>
                                      </p:cBhvr>
                                      <p:to>
                                        <p:strVal val="visible"/>
                                      </p:to>
                                    </p:set>
                                    <p:animEffect transition="in" filter="fade">
                                      <p:cBhvr>
                                        <p:cTn id="48" dur="500"/>
                                        <p:tgtEl>
                                          <p:spTgt spid="6">
                                            <p:graphicEl>
                                              <a:dgm id="{88729C48-D15C-4E9E-8931-0D5EA65E9CBF}"/>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graphicEl>
                                              <a:dgm id="{0A9EBDAE-0F22-4D7E-9F93-DD6CC5BEDF09}"/>
                                            </p:graphicEl>
                                          </p:spTgt>
                                        </p:tgtEl>
                                        <p:attrNameLst>
                                          <p:attrName>style.visibility</p:attrName>
                                        </p:attrNameLst>
                                      </p:cBhvr>
                                      <p:to>
                                        <p:strVal val="visible"/>
                                      </p:to>
                                    </p:set>
                                    <p:animEffect transition="in" filter="fade">
                                      <p:cBhvr>
                                        <p:cTn id="51" dur="500"/>
                                        <p:tgtEl>
                                          <p:spTgt spid="6">
                                            <p:graphicEl>
                                              <a:dgm id="{0A9EBDAE-0F22-4D7E-9F93-DD6CC5BEDF09}"/>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grpId="0" nodeType="clickEffect">
                                  <p:stCondLst>
                                    <p:cond delay="0"/>
                                  </p:stCondLst>
                                  <p:childTnLst>
                                    <p:set>
                                      <p:cBhvr>
                                        <p:cTn id="55" dur="1" fill="hold">
                                          <p:stCondLst>
                                            <p:cond delay="0"/>
                                          </p:stCondLst>
                                        </p:cTn>
                                        <p:tgtEl>
                                          <p:spTgt spid="9">
                                            <p:graphicEl>
                                              <a:dgm id="{8B77908E-CAE5-47C0-B2EB-191547ABAEC2}"/>
                                            </p:graphicEl>
                                          </p:spTgt>
                                        </p:tgtEl>
                                        <p:attrNameLst>
                                          <p:attrName>style.visibility</p:attrName>
                                        </p:attrNameLst>
                                      </p:cBhvr>
                                      <p:to>
                                        <p:strVal val="visible"/>
                                      </p:to>
                                    </p:set>
                                    <p:animEffect transition="in" filter="strips(upRight)">
                                      <p:cBhvr>
                                        <p:cTn id="56" dur="500"/>
                                        <p:tgtEl>
                                          <p:spTgt spid="9">
                                            <p:graphicEl>
                                              <a:dgm id="{8B77908E-CAE5-47C0-B2EB-191547ABAEC2}"/>
                                            </p:graphicEl>
                                          </p:spTgt>
                                        </p:tgtEl>
                                      </p:cBhvr>
                                    </p:animEffect>
                                  </p:childTnLst>
                                </p:cTn>
                              </p:par>
                            </p:childTnLst>
                          </p:cTn>
                        </p:par>
                        <p:par>
                          <p:cTn id="57" fill="hold">
                            <p:stCondLst>
                              <p:cond delay="500"/>
                            </p:stCondLst>
                            <p:childTnLst>
                              <p:par>
                                <p:cTn id="58" presetID="47" presetClass="entr" presetSubtype="0" fill="hold" grpId="0" nodeType="afterEffect">
                                  <p:stCondLst>
                                    <p:cond delay="0"/>
                                  </p:stCondLst>
                                  <p:childTnLst>
                                    <p:set>
                                      <p:cBhvr>
                                        <p:cTn id="59" dur="1" fill="hold">
                                          <p:stCondLst>
                                            <p:cond delay="0"/>
                                          </p:stCondLst>
                                        </p:cTn>
                                        <p:tgtEl>
                                          <p:spTgt spid="6">
                                            <p:graphicEl>
                                              <a:dgm id="{178526A2-DB8E-45A7-B8A4-41149B7B4CA6}"/>
                                            </p:graphicEl>
                                          </p:spTgt>
                                        </p:tgtEl>
                                        <p:attrNameLst>
                                          <p:attrName>style.visibility</p:attrName>
                                        </p:attrNameLst>
                                      </p:cBhvr>
                                      <p:to>
                                        <p:strVal val="visible"/>
                                      </p:to>
                                    </p:set>
                                    <p:animEffect transition="in" filter="fade">
                                      <p:cBhvr>
                                        <p:cTn id="60" dur="1000"/>
                                        <p:tgtEl>
                                          <p:spTgt spid="6">
                                            <p:graphicEl>
                                              <a:dgm id="{178526A2-DB8E-45A7-B8A4-41149B7B4CA6}"/>
                                            </p:graphicEl>
                                          </p:spTgt>
                                        </p:tgtEl>
                                      </p:cBhvr>
                                    </p:animEffect>
                                    <p:anim calcmode="lin" valueType="num">
                                      <p:cBhvr>
                                        <p:cTn id="61" dur="1000" fill="hold"/>
                                        <p:tgtEl>
                                          <p:spTgt spid="6">
                                            <p:graphicEl>
                                              <a:dgm id="{178526A2-DB8E-45A7-B8A4-41149B7B4CA6}"/>
                                            </p:graphicEl>
                                          </p:spTgt>
                                        </p:tgtEl>
                                        <p:attrNameLst>
                                          <p:attrName>ppt_x</p:attrName>
                                        </p:attrNameLst>
                                      </p:cBhvr>
                                      <p:tavLst>
                                        <p:tav tm="0">
                                          <p:val>
                                            <p:strVal val="#ppt_x"/>
                                          </p:val>
                                        </p:tav>
                                        <p:tav tm="100000">
                                          <p:val>
                                            <p:strVal val="#ppt_x"/>
                                          </p:val>
                                        </p:tav>
                                      </p:tavLst>
                                    </p:anim>
                                    <p:anim calcmode="lin" valueType="num">
                                      <p:cBhvr>
                                        <p:cTn id="62" dur="1000" fill="hold"/>
                                        <p:tgtEl>
                                          <p:spTgt spid="6">
                                            <p:graphicEl>
                                              <a:dgm id="{178526A2-DB8E-45A7-B8A4-41149B7B4CA6}"/>
                                            </p:graphicEl>
                                          </p:spTgt>
                                        </p:tgtEl>
                                        <p:attrNameLst>
                                          <p:attrName>ppt_y</p:attrName>
                                        </p:attrNameLst>
                                      </p:cBhvr>
                                      <p:tavLst>
                                        <p:tav tm="0">
                                          <p:val>
                                            <p:strVal val="#ppt_y-.1"/>
                                          </p:val>
                                        </p:tav>
                                        <p:tav tm="100000">
                                          <p:val>
                                            <p:strVal val="#ppt_y"/>
                                          </p:val>
                                        </p:tav>
                                      </p:tavLst>
                                    </p:anim>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6">
                                            <p:graphicEl>
                                              <a:dgm id="{FF7E7F34-BA37-4E62-AB31-E109353E3822}"/>
                                            </p:graphicEl>
                                          </p:spTgt>
                                        </p:tgtEl>
                                        <p:attrNameLst>
                                          <p:attrName>style.visibility</p:attrName>
                                        </p:attrNameLst>
                                      </p:cBhvr>
                                      <p:to>
                                        <p:strVal val="visible"/>
                                      </p:to>
                                    </p:set>
                                    <p:animEffect transition="in" filter="fade">
                                      <p:cBhvr>
                                        <p:cTn id="66" dur="500"/>
                                        <p:tgtEl>
                                          <p:spTgt spid="6">
                                            <p:graphicEl>
                                              <a:dgm id="{FF7E7F34-BA37-4E62-AB31-E109353E3822}"/>
                                            </p:graphic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
                                            <p:graphicEl>
                                              <a:dgm id="{8367DAE1-DF7D-482D-981A-6B7443E54999}"/>
                                            </p:graphicEl>
                                          </p:spTgt>
                                        </p:tgtEl>
                                        <p:attrNameLst>
                                          <p:attrName>style.visibility</p:attrName>
                                        </p:attrNameLst>
                                      </p:cBhvr>
                                      <p:to>
                                        <p:strVal val="visible"/>
                                      </p:to>
                                    </p:set>
                                    <p:animEffect transition="in" filter="fade">
                                      <p:cBhvr>
                                        <p:cTn id="69" dur="500"/>
                                        <p:tgtEl>
                                          <p:spTgt spid="6">
                                            <p:graphicEl>
                                              <a:dgm id="{8367DAE1-DF7D-482D-981A-6B7443E54999}"/>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grpId="0" nodeType="clickEffect">
                                  <p:stCondLst>
                                    <p:cond delay="0"/>
                                  </p:stCondLst>
                                  <p:childTnLst>
                                    <p:set>
                                      <p:cBhvr>
                                        <p:cTn id="73" dur="1" fill="hold">
                                          <p:stCondLst>
                                            <p:cond delay="0"/>
                                          </p:stCondLst>
                                        </p:cTn>
                                        <p:tgtEl>
                                          <p:spTgt spid="9">
                                            <p:graphicEl>
                                              <a:dgm id="{2954A49B-3644-4344-9305-204856CC0403}"/>
                                            </p:graphicEl>
                                          </p:spTgt>
                                        </p:tgtEl>
                                        <p:attrNameLst>
                                          <p:attrName>style.visibility</p:attrName>
                                        </p:attrNameLst>
                                      </p:cBhvr>
                                      <p:to>
                                        <p:strVal val="visible"/>
                                      </p:to>
                                    </p:set>
                                    <p:animEffect transition="in" filter="strips(downLeft)">
                                      <p:cBhvr>
                                        <p:cTn id="74" dur="500"/>
                                        <p:tgtEl>
                                          <p:spTgt spid="9">
                                            <p:graphicEl>
                                              <a:dgm id="{2954A49B-3644-4344-9305-204856CC0403}"/>
                                            </p:graphicEl>
                                          </p:spTgt>
                                        </p:tgtEl>
                                      </p:cBhvr>
                                    </p:animEffect>
                                  </p:childTnLst>
                                </p:cTn>
                              </p:par>
                            </p:childTnLst>
                          </p:cTn>
                        </p:par>
                        <p:par>
                          <p:cTn id="75" fill="hold">
                            <p:stCondLst>
                              <p:cond delay="500"/>
                            </p:stCondLst>
                            <p:childTnLst>
                              <p:par>
                                <p:cTn id="76" presetID="47" presetClass="entr" presetSubtype="0" fill="hold" grpId="0" nodeType="afterEffect">
                                  <p:stCondLst>
                                    <p:cond delay="0"/>
                                  </p:stCondLst>
                                  <p:childTnLst>
                                    <p:set>
                                      <p:cBhvr>
                                        <p:cTn id="77" dur="1" fill="hold">
                                          <p:stCondLst>
                                            <p:cond delay="0"/>
                                          </p:stCondLst>
                                        </p:cTn>
                                        <p:tgtEl>
                                          <p:spTgt spid="6">
                                            <p:graphicEl>
                                              <a:dgm id="{BAC1D279-6CCC-4E69-9994-D5C974BB4EF6}"/>
                                            </p:graphicEl>
                                          </p:spTgt>
                                        </p:tgtEl>
                                        <p:attrNameLst>
                                          <p:attrName>style.visibility</p:attrName>
                                        </p:attrNameLst>
                                      </p:cBhvr>
                                      <p:to>
                                        <p:strVal val="visible"/>
                                      </p:to>
                                    </p:set>
                                    <p:animEffect transition="in" filter="fade">
                                      <p:cBhvr>
                                        <p:cTn id="78" dur="1000"/>
                                        <p:tgtEl>
                                          <p:spTgt spid="6">
                                            <p:graphicEl>
                                              <a:dgm id="{BAC1D279-6CCC-4E69-9994-D5C974BB4EF6}"/>
                                            </p:graphicEl>
                                          </p:spTgt>
                                        </p:tgtEl>
                                      </p:cBhvr>
                                    </p:animEffect>
                                    <p:anim calcmode="lin" valueType="num">
                                      <p:cBhvr>
                                        <p:cTn id="79" dur="1000" fill="hold"/>
                                        <p:tgtEl>
                                          <p:spTgt spid="6">
                                            <p:graphicEl>
                                              <a:dgm id="{BAC1D279-6CCC-4E69-9994-D5C974BB4EF6}"/>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BAC1D279-6CCC-4E69-9994-D5C974BB4EF6}"/>
                                            </p:graphicEl>
                                          </p:spTgt>
                                        </p:tgtEl>
                                        <p:attrNameLst>
                                          <p:attrName>ppt_y</p:attrName>
                                        </p:attrNameLst>
                                      </p:cBhvr>
                                      <p:tavLst>
                                        <p:tav tm="0">
                                          <p:val>
                                            <p:strVal val="#ppt_y-.1"/>
                                          </p:val>
                                        </p:tav>
                                        <p:tav tm="100000">
                                          <p:val>
                                            <p:strVal val="#ppt_y"/>
                                          </p:val>
                                        </p:tav>
                                      </p:tavLst>
                                    </p:anim>
                                  </p:childTnLst>
                                </p:cTn>
                              </p:par>
                            </p:childTnLst>
                          </p:cTn>
                        </p:par>
                        <p:par>
                          <p:cTn id="81" fill="hold">
                            <p:stCondLst>
                              <p:cond delay="1500"/>
                            </p:stCondLst>
                            <p:childTnLst>
                              <p:par>
                                <p:cTn id="82" presetID="10" presetClass="entr" presetSubtype="0" fill="hold" grpId="0" nodeType="afterEffect">
                                  <p:stCondLst>
                                    <p:cond delay="0"/>
                                  </p:stCondLst>
                                  <p:childTnLst>
                                    <p:set>
                                      <p:cBhvr>
                                        <p:cTn id="83" dur="1" fill="hold">
                                          <p:stCondLst>
                                            <p:cond delay="0"/>
                                          </p:stCondLst>
                                        </p:cTn>
                                        <p:tgtEl>
                                          <p:spTgt spid="6">
                                            <p:graphicEl>
                                              <a:dgm id="{CEB8407D-3A2C-42D2-B08D-445D3409F05E}"/>
                                            </p:graphicEl>
                                          </p:spTgt>
                                        </p:tgtEl>
                                        <p:attrNameLst>
                                          <p:attrName>style.visibility</p:attrName>
                                        </p:attrNameLst>
                                      </p:cBhvr>
                                      <p:to>
                                        <p:strVal val="visible"/>
                                      </p:to>
                                    </p:set>
                                    <p:animEffect transition="in" filter="fade">
                                      <p:cBhvr>
                                        <p:cTn id="84" dur="500"/>
                                        <p:tgtEl>
                                          <p:spTgt spid="6">
                                            <p:graphicEl>
                                              <a:dgm id="{CEB8407D-3A2C-42D2-B08D-445D3409F05E}"/>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
                                            <p:graphicEl>
                                              <a:dgm id="{F2BAAD51-47A8-4931-9083-B97BAFCB2B65}"/>
                                            </p:graphicEl>
                                          </p:spTgt>
                                        </p:tgtEl>
                                        <p:attrNameLst>
                                          <p:attrName>style.visibility</p:attrName>
                                        </p:attrNameLst>
                                      </p:cBhvr>
                                      <p:to>
                                        <p:strVal val="visible"/>
                                      </p:to>
                                    </p:set>
                                    <p:animEffect transition="in" filter="fade">
                                      <p:cBhvr>
                                        <p:cTn id="87" dur="500"/>
                                        <p:tgtEl>
                                          <p:spTgt spid="6">
                                            <p:graphicEl>
                                              <a:dgm id="{F2BAAD51-47A8-4931-9083-B97BAFCB2B65}"/>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6" fill="hold" grpId="0" nodeType="clickEffect">
                                  <p:stCondLst>
                                    <p:cond delay="0"/>
                                  </p:stCondLst>
                                  <p:childTnLst>
                                    <p:set>
                                      <p:cBhvr>
                                        <p:cTn id="91" dur="1" fill="hold">
                                          <p:stCondLst>
                                            <p:cond delay="0"/>
                                          </p:stCondLst>
                                        </p:cTn>
                                        <p:tgtEl>
                                          <p:spTgt spid="9">
                                            <p:graphicEl>
                                              <a:dgm id="{6CE80ECB-C401-40A4-882D-6A959104BE3D}"/>
                                            </p:graphicEl>
                                          </p:spTgt>
                                        </p:tgtEl>
                                        <p:attrNameLst>
                                          <p:attrName>style.visibility</p:attrName>
                                        </p:attrNameLst>
                                      </p:cBhvr>
                                      <p:to>
                                        <p:strVal val="visible"/>
                                      </p:to>
                                    </p:set>
                                    <p:animEffect transition="in" filter="strips(downRight)">
                                      <p:cBhvr>
                                        <p:cTn id="92" dur="500"/>
                                        <p:tgtEl>
                                          <p:spTgt spid="9">
                                            <p:graphicEl>
                                              <a:dgm id="{6CE80ECB-C401-40A4-882D-6A959104BE3D}"/>
                                            </p:graphicEl>
                                          </p:spTgt>
                                        </p:tgtEl>
                                      </p:cBhvr>
                                    </p:animEffect>
                                  </p:childTnLst>
                                </p:cTn>
                              </p:par>
                            </p:childTnLst>
                          </p:cTn>
                        </p:par>
                        <p:par>
                          <p:cTn id="93" fill="hold">
                            <p:stCondLst>
                              <p:cond delay="500"/>
                            </p:stCondLst>
                            <p:childTnLst>
                              <p:par>
                                <p:cTn id="94" presetID="47" presetClass="entr" presetSubtype="0" fill="hold" grpId="0" nodeType="afterEffect">
                                  <p:stCondLst>
                                    <p:cond delay="0"/>
                                  </p:stCondLst>
                                  <p:childTnLst>
                                    <p:set>
                                      <p:cBhvr>
                                        <p:cTn id="95" dur="1" fill="hold">
                                          <p:stCondLst>
                                            <p:cond delay="0"/>
                                          </p:stCondLst>
                                        </p:cTn>
                                        <p:tgtEl>
                                          <p:spTgt spid="6">
                                            <p:graphicEl>
                                              <a:dgm id="{0189A510-3CAB-436E-8D8B-8C78215E5111}"/>
                                            </p:graphicEl>
                                          </p:spTgt>
                                        </p:tgtEl>
                                        <p:attrNameLst>
                                          <p:attrName>style.visibility</p:attrName>
                                        </p:attrNameLst>
                                      </p:cBhvr>
                                      <p:to>
                                        <p:strVal val="visible"/>
                                      </p:to>
                                    </p:set>
                                    <p:animEffect transition="in" filter="fade">
                                      <p:cBhvr>
                                        <p:cTn id="96" dur="1000"/>
                                        <p:tgtEl>
                                          <p:spTgt spid="6">
                                            <p:graphicEl>
                                              <a:dgm id="{0189A510-3CAB-436E-8D8B-8C78215E5111}"/>
                                            </p:graphicEl>
                                          </p:spTgt>
                                        </p:tgtEl>
                                      </p:cBhvr>
                                    </p:animEffect>
                                    <p:anim calcmode="lin" valueType="num">
                                      <p:cBhvr>
                                        <p:cTn id="97" dur="1000" fill="hold"/>
                                        <p:tgtEl>
                                          <p:spTgt spid="6">
                                            <p:graphicEl>
                                              <a:dgm id="{0189A510-3CAB-436E-8D8B-8C78215E5111}"/>
                                            </p:graphicEl>
                                          </p:spTgt>
                                        </p:tgtEl>
                                        <p:attrNameLst>
                                          <p:attrName>ppt_x</p:attrName>
                                        </p:attrNameLst>
                                      </p:cBhvr>
                                      <p:tavLst>
                                        <p:tav tm="0">
                                          <p:val>
                                            <p:strVal val="#ppt_x"/>
                                          </p:val>
                                        </p:tav>
                                        <p:tav tm="100000">
                                          <p:val>
                                            <p:strVal val="#ppt_x"/>
                                          </p:val>
                                        </p:tav>
                                      </p:tavLst>
                                    </p:anim>
                                    <p:anim calcmode="lin" valueType="num">
                                      <p:cBhvr>
                                        <p:cTn id="98" dur="1000" fill="hold"/>
                                        <p:tgtEl>
                                          <p:spTgt spid="6">
                                            <p:graphicEl>
                                              <a:dgm id="{0189A510-3CAB-436E-8D8B-8C78215E5111}"/>
                                            </p:graphicEl>
                                          </p:spTgt>
                                        </p:tgtEl>
                                        <p:attrNameLst>
                                          <p:attrName>ppt_y</p:attrName>
                                        </p:attrNameLst>
                                      </p:cBhvr>
                                      <p:tavLst>
                                        <p:tav tm="0">
                                          <p:val>
                                            <p:strVal val="#ppt_y-.1"/>
                                          </p:val>
                                        </p:tav>
                                        <p:tav tm="100000">
                                          <p:val>
                                            <p:strVal val="#ppt_y"/>
                                          </p:val>
                                        </p:tav>
                                      </p:tavLst>
                                    </p:anim>
                                  </p:childTnLst>
                                </p:cTn>
                              </p:par>
                            </p:childTnLst>
                          </p:cTn>
                        </p:par>
                        <p:par>
                          <p:cTn id="99" fill="hold">
                            <p:stCondLst>
                              <p:cond delay="1500"/>
                            </p:stCondLst>
                            <p:childTnLst>
                              <p:par>
                                <p:cTn id="100" presetID="10" presetClass="entr" presetSubtype="0" fill="hold" grpId="0" nodeType="afterEffect">
                                  <p:stCondLst>
                                    <p:cond delay="0"/>
                                  </p:stCondLst>
                                  <p:childTnLst>
                                    <p:set>
                                      <p:cBhvr>
                                        <p:cTn id="101" dur="1" fill="hold">
                                          <p:stCondLst>
                                            <p:cond delay="0"/>
                                          </p:stCondLst>
                                        </p:cTn>
                                        <p:tgtEl>
                                          <p:spTgt spid="6">
                                            <p:graphicEl>
                                              <a:dgm id="{745F2224-1BE7-4E3C-AF75-E53083BC1BA3}"/>
                                            </p:graphicEl>
                                          </p:spTgt>
                                        </p:tgtEl>
                                        <p:attrNameLst>
                                          <p:attrName>style.visibility</p:attrName>
                                        </p:attrNameLst>
                                      </p:cBhvr>
                                      <p:to>
                                        <p:strVal val="visible"/>
                                      </p:to>
                                    </p:set>
                                    <p:animEffect transition="in" filter="fade">
                                      <p:cBhvr>
                                        <p:cTn id="102" dur="500"/>
                                        <p:tgtEl>
                                          <p:spTgt spid="6">
                                            <p:graphicEl>
                                              <a:dgm id="{745F2224-1BE7-4E3C-AF75-E53083BC1BA3}"/>
                                            </p:graphic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
                                            <p:graphicEl>
                                              <a:dgm id="{04275987-C138-46E1-8A63-2FEEC2C32A5C}"/>
                                            </p:graphicEl>
                                          </p:spTgt>
                                        </p:tgtEl>
                                        <p:attrNameLst>
                                          <p:attrName>style.visibility</p:attrName>
                                        </p:attrNameLst>
                                      </p:cBhvr>
                                      <p:to>
                                        <p:strVal val="visible"/>
                                      </p:to>
                                    </p:set>
                                    <p:animEffect transition="in" filter="fade">
                                      <p:cBhvr>
                                        <p:cTn id="105" dur="500"/>
                                        <p:tgtEl>
                                          <p:spTgt spid="6">
                                            <p:graphicEl>
                                              <a:dgm id="{04275987-C138-46E1-8A63-2FEEC2C32A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Graphic spid="9" grpId="0" uiExpand="1">
        <p:bldSub>
          <a:bldDgm bld="one"/>
        </p:bldSub>
      </p:bldGraphic>
      <p:bldP spid="2" grpId="0"/>
      <p:bldP spid="4" grpId="0"/>
      <p:bldP spid="7" grpId="0"/>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64247-B691-FED5-7B85-8CBECAF80F8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239D5C3-CFE0-0C9D-726A-7570F5CD1AC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888608" y="0"/>
            <a:ext cx="250256" cy="6858000"/>
          </a:xfrm>
          <a:prstGeom prst="rect">
            <a:avLst/>
          </a:prstGeom>
        </p:spPr>
      </p:pic>
      <p:pic>
        <p:nvPicPr>
          <p:cNvPr id="8" name="Imagen 7">
            <a:extLst>
              <a:ext uri="{FF2B5EF4-FFF2-40B4-BE49-F238E27FC236}">
                <a16:creationId xmlns:a16="http://schemas.microsoft.com/office/drawing/2014/main" id="{17528852-2B8C-5188-C738-50D00C817AE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0" y="0"/>
            <a:ext cx="3899033" cy="6858000"/>
          </a:xfrm>
          <a:prstGeom prst="rect">
            <a:avLst/>
          </a:prstGeom>
        </p:spPr>
      </p:pic>
      <p:sp>
        <p:nvSpPr>
          <p:cNvPr id="3" name="CuadroTexto 2">
            <a:extLst>
              <a:ext uri="{FF2B5EF4-FFF2-40B4-BE49-F238E27FC236}">
                <a16:creationId xmlns:a16="http://schemas.microsoft.com/office/drawing/2014/main" id="{0CA8C11B-989F-21D9-5256-5EA51D3220A8}"/>
              </a:ext>
            </a:extLst>
          </p:cNvPr>
          <p:cNvSpPr txBox="1"/>
          <p:nvPr/>
        </p:nvSpPr>
        <p:spPr>
          <a:xfrm>
            <a:off x="4036195" y="2543625"/>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en" noProof="0" dirty="0"/>
              <a:t>JOSUAS MISSION</a:t>
            </a:r>
          </a:p>
          <a:p>
            <a:r>
              <a:rPr lang="en" sz="5400" noProof="0" dirty="0"/>
              <a:t>(JOSUA 1:4-9)</a:t>
            </a:r>
          </a:p>
        </p:txBody>
      </p:sp>
    </p:spTree>
    <p:extLst>
      <p:ext uri="{BB962C8B-B14F-4D97-AF65-F5344CB8AC3E}">
        <p14:creationId xmlns:p14="http://schemas.microsoft.com/office/powerpoint/2010/main" val="172696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A50197-3DF7-CAF5-0E7C-9B81B5DBC0D6}"/>
              </a:ext>
            </a:extLst>
          </p:cNvPr>
          <p:cNvSpPr txBox="1"/>
          <p:nvPr/>
        </p:nvSpPr>
        <p:spPr>
          <a:xfrm>
            <a:off x="3864541" y="0"/>
            <a:ext cx="8327457" cy="769441"/>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a:r>
              <a:rPr lang="en" sz="4400" b="1" spc="300" noProof="0" dirty="0">
                <a:ln w="6600">
                  <a:solidFill>
                    <a:schemeClr val="accent2"/>
                  </a:solidFill>
                  <a:prstDash val="solid"/>
                </a:ln>
                <a:solidFill>
                  <a:srgbClr val="FFFFFF"/>
                </a:solidFill>
                <a:effectLst>
                  <a:outerShdw dist="12700" dir="2700000" algn="tl" rotWithShape="0">
                    <a:schemeClr val="accent2"/>
                  </a:outerShdw>
                </a:effectLst>
              </a:rPr>
              <a:t>ERERBTE VERHEISSUNGEN</a:t>
            </a:r>
          </a:p>
        </p:txBody>
      </p:sp>
      <p:sp>
        <p:nvSpPr>
          <p:cNvPr id="4" name="CuadroTexto 3">
            <a:extLst>
              <a:ext uri="{FF2B5EF4-FFF2-40B4-BE49-F238E27FC236}">
                <a16:creationId xmlns:a16="http://schemas.microsoft.com/office/drawing/2014/main" id="{0D5223E5-7738-39F4-427F-4FCC26971739}"/>
              </a:ext>
            </a:extLst>
          </p:cNvPr>
          <p:cNvSpPr txBox="1"/>
          <p:nvPr/>
        </p:nvSpPr>
        <p:spPr>
          <a:xfrm>
            <a:off x="3819360" y="636710"/>
            <a:ext cx="8327457" cy="646331"/>
          </a:xfrm>
          <a:prstGeom prst="rect">
            <a:avLst/>
          </a:prstGeom>
          <a:noFill/>
        </p:spPr>
        <p:txBody>
          <a:bodyPr wrap="square">
            <a:spAutoFit/>
          </a:bodyPr>
          <a:lstStyle/>
          <a:p>
            <a:pPr algn="ctr"/>
            <a:r>
              <a:rPr lang="en" b="1" noProof="0" dirty="0">
                <a:solidFill>
                  <a:srgbClr val="FFD743"/>
                </a:solidFill>
                <a:effectLst>
                  <a:outerShdw blurRad="38100" dist="38100" dir="2700000" algn="tl">
                    <a:srgbClr val="000000">
                      <a:alpha val="43137"/>
                    </a:srgbClr>
                  </a:outerShdw>
                </a:effectLst>
                <a:latin typeface="Candara" panose="020E0502030303020204" pitchFamily="34" charset="0"/>
              </a:rPr>
              <a:t>“</a:t>
            </a:r>
            <a:r>
              <a:rPr lang="de-DE" b="1" dirty="0">
                <a:solidFill>
                  <a:srgbClr val="FFD743"/>
                </a:solidFill>
                <a:effectLst>
                  <a:outerShdw blurRad="38100" dist="38100" dir="2700000" algn="tl">
                    <a:srgbClr val="000000">
                      <a:alpha val="43137"/>
                    </a:srgbClr>
                  </a:outerShdw>
                </a:effectLst>
                <a:latin typeface="Candara" panose="020E0502030303020204" pitchFamily="34" charset="0"/>
              </a:rPr>
              <a:t>Jede Stätte, auf die eure Fußsohlen treten werden, habe Ich euch gegeben, </a:t>
            </a:r>
            <a:br>
              <a:rPr lang="de-DE" b="1" dirty="0">
                <a:solidFill>
                  <a:srgbClr val="FFD743"/>
                </a:solidFill>
                <a:effectLst>
                  <a:outerShdw blurRad="38100" dist="38100" dir="2700000" algn="tl">
                    <a:srgbClr val="000000">
                      <a:alpha val="43137"/>
                    </a:srgbClr>
                  </a:outerShdw>
                </a:effectLst>
                <a:latin typeface="Candara" panose="020E0502030303020204" pitchFamily="34" charset="0"/>
              </a:rPr>
            </a:br>
            <a:r>
              <a:rPr lang="de-DE" b="1" dirty="0">
                <a:solidFill>
                  <a:srgbClr val="FFD743"/>
                </a:solidFill>
                <a:effectLst>
                  <a:outerShdw blurRad="38100" dist="38100" dir="2700000" algn="tl">
                    <a:srgbClr val="000000">
                      <a:alpha val="43137"/>
                    </a:srgbClr>
                  </a:outerShdw>
                </a:effectLst>
                <a:latin typeface="Candara" panose="020E0502030303020204" pitchFamily="34" charset="0"/>
              </a:rPr>
              <a:t>wie Ich Mose zugesagt habe.</a:t>
            </a:r>
            <a:r>
              <a:rPr lang="en" b="1" noProof="0" dirty="0">
                <a:solidFill>
                  <a:srgbClr val="FFD743"/>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rgbClr val="FFD743"/>
                </a:solidFill>
                <a:effectLst>
                  <a:outerShdw blurRad="38100" dist="38100" dir="2700000" algn="tl">
                    <a:srgbClr val="000000">
                      <a:alpha val="43137"/>
                    </a:srgbClr>
                  </a:outerShdw>
                </a:effectLst>
                <a:latin typeface="Candara" panose="020E0502030303020204" pitchFamily="34" charset="0"/>
              </a:rPr>
              <a:t>(Joshua 1:3)</a:t>
            </a:r>
          </a:p>
        </p:txBody>
      </p:sp>
      <p:sp>
        <p:nvSpPr>
          <p:cNvPr id="2" name="CuadroTexto 1">
            <a:extLst>
              <a:ext uri="{FF2B5EF4-FFF2-40B4-BE49-F238E27FC236}">
                <a16:creationId xmlns:a16="http://schemas.microsoft.com/office/drawing/2014/main" id="{EB2ED90D-7565-E78D-5D59-6FD8DA596E34}"/>
              </a:ext>
            </a:extLst>
          </p:cNvPr>
          <p:cNvSpPr txBox="1"/>
          <p:nvPr/>
        </p:nvSpPr>
        <p:spPr>
          <a:xfrm>
            <a:off x="214320" y="3428999"/>
            <a:ext cx="7947042" cy="1323439"/>
          </a:xfrm>
          <a:prstGeom prst="rect">
            <a:avLst/>
          </a:prstGeom>
          <a:noFill/>
        </p:spPr>
        <p:txBody>
          <a:bodyPr wrap="square" rtlCol="0">
            <a:spAutoFit/>
          </a:bodyPr>
          <a:lstStyle/>
          <a:p>
            <a:pPr algn="ctr">
              <a:spcBef>
                <a:spcPts val="600"/>
              </a:spcBef>
            </a:pPr>
            <a:r>
              <a:rPr lang="de-DE" sz="2000" b="1" dirty="0"/>
              <a:t>In Josua 1,3 spricht GOTT in der prophetischen Gegenwartsform. </a:t>
            </a:r>
            <a:br>
              <a:rPr lang="de-DE" sz="2000" b="1" dirty="0"/>
            </a:br>
            <a:r>
              <a:rPr lang="de-DE" sz="2000" b="1" dirty="0"/>
              <a:t>Er spricht von Kanaan, als wäre es Israel bereits gegeben worden. Das bedeutet, dass GOTT ihnen die vollständige Gewissheit </a:t>
            </a:r>
            <a:br>
              <a:rPr lang="de-DE" sz="2000" b="1" dirty="0"/>
            </a:br>
            <a:r>
              <a:rPr lang="de-DE" sz="2000" b="1" dirty="0"/>
              <a:t>über den Erfolg der Eroberung gegeben hat.</a:t>
            </a:r>
            <a:endParaRPr lang="en" sz="2000" b="1" noProof="0" dirty="0"/>
          </a:p>
        </p:txBody>
      </p:sp>
      <p:pic>
        <p:nvPicPr>
          <p:cNvPr id="6" name="Imagen 5" descr="Mapa&#10;&#10;El contenido generado por IA puede ser incorrecto.">
            <a:extLst>
              <a:ext uri="{FF2B5EF4-FFF2-40B4-BE49-F238E27FC236}">
                <a16:creationId xmlns:a16="http://schemas.microsoft.com/office/drawing/2014/main" id="{EFECF322-83CE-E61C-BC37-BF3FFE2160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4323" y="1329673"/>
            <a:ext cx="3563358" cy="5423431"/>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9D8E96A-D325-43FB-BC8D-77D1DE940A12}"/>
              </a:ext>
            </a:extLst>
          </p:cNvPr>
          <p:cNvSpPr txBox="1"/>
          <p:nvPr/>
        </p:nvSpPr>
        <p:spPr>
          <a:xfrm>
            <a:off x="10381971" y="150343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 sz="1400" b="1" noProof="0" dirty="0"/>
              <a:t>EUPHRAT</a:t>
            </a:r>
          </a:p>
        </p:txBody>
      </p:sp>
      <p:sp>
        <p:nvSpPr>
          <p:cNvPr id="8" name="CuadroTexto 7">
            <a:extLst>
              <a:ext uri="{FF2B5EF4-FFF2-40B4-BE49-F238E27FC236}">
                <a16:creationId xmlns:a16="http://schemas.microsoft.com/office/drawing/2014/main" id="{A062C592-F5E9-0565-DF4B-C78D1B4CA45A}"/>
              </a:ext>
            </a:extLst>
          </p:cNvPr>
          <p:cNvSpPr txBox="1"/>
          <p:nvPr/>
        </p:nvSpPr>
        <p:spPr>
          <a:xfrm>
            <a:off x="9644836" y="628185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 sz="1400" b="1" noProof="0" dirty="0"/>
              <a:t>WÜSTE</a:t>
            </a:r>
          </a:p>
        </p:txBody>
      </p:sp>
      <p:sp>
        <p:nvSpPr>
          <p:cNvPr id="9" name="CuadroTexto 8">
            <a:extLst>
              <a:ext uri="{FF2B5EF4-FFF2-40B4-BE49-F238E27FC236}">
                <a16:creationId xmlns:a16="http://schemas.microsoft.com/office/drawing/2014/main" id="{30AC2E60-D0D3-0B92-F990-B1582E02E880}"/>
              </a:ext>
            </a:extLst>
          </p:cNvPr>
          <p:cNvSpPr txBox="1"/>
          <p:nvPr/>
        </p:nvSpPr>
        <p:spPr>
          <a:xfrm rot="16200000">
            <a:off x="7940842" y="3275111"/>
            <a:ext cx="1767360"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 sz="1400" b="1" noProof="0" dirty="0"/>
              <a:t>MITTELMEER</a:t>
            </a:r>
          </a:p>
        </p:txBody>
      </p:sp>
      <p:sp>
        <p:nvSpPr>
          <p:cNvPr id="10" name="CuadroTexto 9">
            <a:extLst>
              <a:ext uri="{FF2B5EF4-FFF2-40B4-BE49-F238E27FC236}">
                <a16:creationId xmlns:a16="http://schemas.microsoft.com/office/drawing/2014/main" id="{9D4DBC6A-66A0-D9D2-24FC-FA8ADD2BED8F}"/>
              </a:ext>
            </a:extLst>
          </p:cNvPr>
          <p:cNvSpPr txBox="1"/>
          <p:nvPr/>
        </p:nvSpPr>
        <p:spPr>
          <a:xfrm rot="5400000">
            <a:off x="10997665" y="3421657"/>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 sz="1400" b="1" noProof="0" dirty="0"/>
              <a:t>JORDAN</a:t>
            </a:r>
          </a:p>
        </p:txBody>
      </p:sp>
      <p:pic>
        <p:nvPicPr>
          <p:cNvPr id="22" name="Imagen 21" descr="Grupo de personas posando delante de un edificio&#10;&#10;El contenido generado por IA puede ser incorrecto.">
            <a:extLst>
              <a:ext uri="{FF2B5EF4-FFF2-40B4-BE49-F238E27FC236}">
                <a16:creationId xmlns:a16="http://schemas.microsoft.com/office/drawing/2014/main" id="{C08F376E-7E9E-1DD1-5BC9-60C06B509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675810" y="1494873"/>
            <a:ext cx="3420190" cy="1925567"/>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A71A1257-88EF-32E4-14CE-E7B7DD2CD60F}"/>
              </a:ext>
            </a:extLst>
          </p:cNvPr>
          <p:cNvSpPr txBox="1"/>
          <p:nvPr/>
        </p:nvSpPr>
        <p:spPr>
          <a:xfrm>
            <a:off x="225804" y="4866607"/>
            <a:ext cx="8320201" cy="1938992"/>
          </a:xfrm>
          <a:prstGeom prst="rect">
            <a:avLst/>
          </a:prstGeom>
          <a:noFill/>
        </p:spPr>
        <p:txBody>
          <a:bodyPr wrap="square">
            <a:spAutoFit/>
          </a:bodyPr>
          <a:lstStyle/>
          <a:p>
            <a:pPr algn="ctr">
              <a:spcBef>
                <a:spcPts val="600"/>
              </a:spcBef>
            </a:pPr>
            <a:r>
              <a:rPr lang="de-DE" sz="2000" b="1" dirty="0"/>
              <a:t>Dann erinnert Er sie an die Grenzen, </a:t>
            </a:r>
            <a:br>
              <a:rPr lang="de-DE" sz="2000" b="1" dirty="0"/>
            </a:br>
            <a:r>
              <a:rPr lang="de-DE" sz="2000" b="1" dirty="0"/>
              <a:t>bis zu denen die Eroberung reichen wird (Josua 1,4): </a:t>
            </a:r>
            <a:br>
              <a:rPr lang="de-DE" sz="2000" b="1" dirty="0"/>
            </a:br>
            <a:r>
              <a:rPr lang="de-DE" sz="2000" b="1" dirty="0"/>
              <a:t>den Streifen zwischen dem Jordan (im Osten) </a:t>
            </a:r>
            <a:br>
              <a:rPr lang="de-DE" sz="2000" b="1" dirty="0"/>
            </a:br>
            <a:r>
              <a:rPr lang="de-DE" sz="2000" b="1" dirty="0"/>
              <a:t>und dem Mittelmeer (im Westen), </a:t>
            </a:r>
            <a:br>
              <a:rPr lang="de-DE" sz="2000" b="1" dirty="0"/>
            </a:br>
            <a:r>
              <a:rPr lang="de-DE" sz="2000" b="1" dirty="0"/>
              <a:t>von der Wüste (im Süden) </a:t>
            </a:r>
            <a:br>
              <a:rPr lang="de-DE" sz="2000" b="1" dirty="0"/>
            </a:br>
            <a:r>
              <a:rPr lang="de-DE" sz="2000" b="1" dirty="0"/>
              <a:t>bis zum Euphrat (im Norden).</a:t>
            </a:r>
            <a:endParaRPr lang="en" sz="2000" b="1" noProof="0" dirty="0"/>
          </a:p>
        </p:txBody>
      </p:sp>
      <p:sp>
        <p:nvSpPr>
          <p:cNvPr id="5" name="Scrollen: horizontal 4">
            <a:extLst>
              <a:ext uri="{FF2B5EF4-FFF2-40B4-BE49-F238E27FC236}">
                <a16:creationId xmlns:a16="http://schemas.microsoft.com/office/drawing/2014/main" id="{AD1B3BC3-703E-97EE-D37C-E9FA2D81CFAC}"/>
              </a:ext>
            </a:extLst>
          </p:cNvPr>
          <p:cNvSpPr/>
          <p:nvPr/>
        </p:nvSpPr>
        <p:spPr>
          <a:xfrm>
            <a:off x="214320" y="166080"/>
            <a:ext cx="3247337" cy="944263"/>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Di, 30. Sep ‘25 – </a:t>
            </a:r>
            <a:br>
              <a:rPr lang="de-DE" sz="2000" b="1" i="1" dirty="0">
                <a:solidFill>
                  <a:srgbClr val="6C0401"/>
                </a:solidFill>
              </a:rPr>
            </a:br>
            <a:r>
              <a:rPr lang="de-DE" sz="2000" b="1" i="1" dirty="0">
                <a:solidFill>
                  <a:srgbClr val="6C0401"/>
                </a:solidFill>
              </a:rPr>
              <a:t>Erben der Verheißung</a:t>
            </a:r>
          </a:p>
        </p:txBody>
      </p:sp>
    </p:spTree>
    <p:extLst>
      <p:ext uri="{BB962C8B-B14F-4D97-AF65-F5344CB8AC3E}">
        <p14:creationId xmlns:p14="http://schemas.microsoft.com/office/powerpoint/2010/main" val="9042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750"/>
                                        <p:tgtEl>
                                          <p:spTgt spid="22"/>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5">
                                            <p:bg/>
                                          </p:spTgt>
                                        </p:tgtEl>
                                        <p:attrNameLst>
                                          <p:attrName>style.visibility</p:attrName>
                                        </p:attrNameLst>
                                      </p:cBhvr>
                                      <p:to>
                                        <p:strVal val="visible"/>
                                      </p:to>
                                    </p:set>
                                    <p:animEffect transition="in" filter="wipe(left)">
                                      <p:cBhvr>
                                        <p:cTn id="26" dur="500"/>
                                        <p:tgtEl>
                                          <p:spTgt spid="5">
                                            <p:bg/>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outHorizontal)">
                                      <p:cBhvr>
                                        <p:cTn id="34" dur="500"/>
                                        <p:tgtEl>
                                          <p:spTgt spid="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par>
                                <p:cTn id="47" presetID="31" presetClass="entr" presetSubtype="0" fill="hold" grpId="0" nodeType="withEffect">
                                  <p:stCondLst>
                                    <p:cond delay="25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par>
                                <p:cTn id="53" presetID="31" presetClass="entr" presetSubtype="0" fill="hold" grpId="0" nodeType="withEffect">
                                  <p:stCondLst>
                                    <p:cond delay="50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fltVal val="0"/>
                                          </p:val>
                                        </p:tav>
                                        <p:tav tm="100000">
                                          <p:val>
                                            <p:strVal val="#ppt_w"/>
                                          </p:val>
                                        </p:tav>
                                      </p:tavLst>
                                    </p:anim>
                                    <p:anim calcmode="lin" valueType="num">
                                      <p:cBhvr>
                                        <p:cTn id="56" dur="1000" fill="hold"/>
                                        <p:tgtEl>
                                          <p:spTgt spid="8"/>
                                        </p:tgtEl>
                                        <p:attrNameLst>
                                          <p:attrName>ppt_h</p:attrName>
                                        </p:attrNameLst>
                                      </p:cBhvr>
                                      <p:tavLst>
                                        <p:tav tm="0">
                                          <p:val>
                                            <p:fltVal val="0"/>
                                          </p:val>
                                        </p:tav>
                                        <p:tav tm="100000">
                                          <p:val>
                                            <p:strVal val="#ppt_h"/>
                                          </p:val>
                                        </p:tav>
                                      </p:tavLst>
                                    </p:anim>
                                    <p:anim calcmode="lin" valueType="num">
                                      <p:cBhvr>
                                        <p:cTn id="57" dur="1000" fill="hold"/>
                                        <p:tgtEl>
                                          <p:spTgt spid="8"/>
                                        </p:tgtEl>
                                        <p:attrNameLst>
                                          <p:attrName>style.rotation</p:attrName>
                                        </p:attrNameLst>
                                      </p:cBhvr>
                                      <p:tavLst>
                                        <p:tav tm="0">
                                          <p:val>
                                            <p:fltVal val="90"/>
                                          </p:val>
                                        </p:tav>
                                        <p:tav tm="100000">
                                          <p:val>
                                            <p:fltVal val="0"/>
                                          </p:val>
                                        </p:tav>
                                      </p:tavLst>
                                    </p:anim>
                                    <p:animEffect transition="in" filter="fade">
                                      <p:cBhvr>
                                        <p:cTn id="58" dur="1000"/>
                                        <p:tgtEl>
                                          <p:spTgt spid="8"/>
                                        </p:tgtEl>
                                      </p:cBhvr>
                                    </p:animEffect>
                                  </p:childTnLst>
                                </p:cTn>
                              </p:par>
                              <p:par>
                                <p:cTn id="59" presetID="31" presetClass="entr" presetSubtype="0" fill="hold" grpId="0" nodeType="withEffect">
                                  <p:stCondLst>
                                    <p:cond delay="75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fltVal val="0"/>
                                          </p:val>
                                        </p:tav>
                                        <p:tav tm="100000">
                                          <p:val>
                                            <p:strVal val="#ppt_w"/>
                                          </p:val>
                                        </p:tav>
                                      </p:tavLst>
                                    </p:anim>
                                    <p:anim calcmode="lin" valueType="num">
                                      <p:cBhvr>
                                        <p:cTn id="62" dur="1000" fill="hold"/>
                                        <p:tgtEl>
                                          <p:spTgt spid="7"/>
                                        </p:tgtEl>
                                        <p:attrNameLst>
                                          <p:attrName>ppt_h</p:attrName>
                                        </p:attrNameLst>
                                      </p:cBhvr>
                                      <p:tavLst>
                                        <p:tav tm="0">
                                          <p:val>
                                            <p:fltVal val="0"/>
                                          </p:val>
                                        </p:tav>
                                        <p:tav tm="100000">
                                          <p:val>
                                            <p:strVal val="#ppt_h"/>
                                          </p:val>
                                        </p:tav>
                                      </p:tavLst>
                                    </p:anim>
                                    <p:anim calcmode="lin" valueType="num">
                                      <p:cBhvr>
                                        <p:cTn id="63" dur="1000" fill="hold"/>
                                        <p:tgtEl>
                                          <p:spTgt spid="7"/>
                                        </p:tgtEl>
                                        <p:attrNameLst>
                                          <p:attrName>style.rotation</p:attrName>
                                        </p:attrNameLst>
                                      </p:cBhvr>
                                      <p:tavLst>
                                        <p:tav tm="0">
                                          <p:val>
                                            <p:fltVal val="90"/>
                                          </p:val>
                                        </p:tav>
                                        <p:tav tm="100000">
                                          <p:val>
                                            <p:fltVal val="0"/>
                                          </p:val>
                                        </p:tav>
                                      </p:tavLst>
                                    </p:anim>
                                    <p:animEffect transition="in" filter="fade">
                                      <p:cBhvr>
                                        <p:cTn id="64" dur="1000"/>
                                        <p:tgtEl>
                                          <p:spTgt spid="7"/>
                                        </p:tgtEl>
                                      </p:cBhvr>
                                    </p:animEffect>
                                  </p:childTnLst>
                                </p:cTn>
                              </p:par>
                            </p:childTnLst>
                          </p:cTn>
                        </p:par>
                        <p:par>
                          <p:cTn id="65" fill="hold">
                            <p:stCondLst>
                              <p:cond delay="1750"/>
                            </p:stCondLst>
                            <p:childTnLst>
                              <p:par>
                                <p:cTn id="66" presetID="22" presetClass="entr" presetSubtype="8"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7" grpId="0" animBg="1"/>
      <p:bldP spid="8" grpId="0" animBg="1"/>
      <p:bldP spid="9" grpId="0" animBg="1"/>
      <p:bldP spid="10" grpId="0" animBg="1"/>
      <p:bldP spid="11" grpId="0"/>
      <p:bldP spid="5"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0A97DA7-C731-C08D-DD29-79C6F48CD6A2}"/>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12737F1A-0408-0D38-2C9B-0EF09BDDE68F}"/>
              </a:ext>
            </a:extLst>
          </p:cNvPr>
          <p:cNvSpPr txBox="1"/>
          <p:nvPr/>
        </p:nvSpPr>
        <p:spPr>
          <a:xfrm>
            <a:off x="6489215" y="1525911"/>
            <a:ext cx="3912785" cy="1631216"/>
          </a:xfrm>
          <a:prstGeom prst="rect">
            <a:avLst/>
          </a:prstGeom>
          <a:noFill/>
        </p:spPr>
        <p:txBody>
          <a:bodyPr wrap="square">
            <a:spAutoFit/>
          </a:bodyPr>
          <a:lstStyle/>
          <a:p>
            <a:pPr>
              <a:spcBef>
                <a:spcPts val="600"/>
              </a:spcBef>
            </a:pPr>
            <a:r>
              <a:rPr lang="de-DE" sz="2000" b="1" dirty="0"/>
              <a:t>Dann wendet er sich an Josua und versichert ihm, dass niemand ihm widerstehen kann, wenn er stark und mutig ist (Josua 1,5-6).</a:t>
            </a:r>
            <a:endParaRPr lang="en" sz="2000" b="1" noProof="0" dirty="0"/>
          </a:p>
        </p:txBody>
      </p:sp>
      <p:pic>
        <p:nvPicPr>
          <p:cNvPr id="14" name="Imagen 13" descr="Imagen borrosa de una persona&#10;&#10;El contenido generado por IA puede ser incorrecto.">
            <a:extLst>
              <a:ext uri="{FF2B5EF4-FFF2-40B4-BE49-F238E27FC236}">
                <a16:creationId xmlns:a16="http://schemas.microsoft.com/office/drawing/2014/main" id="{D85BEFB9-C070-C352-CA86-3302982A94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108" y="1520872"/>
            <a:ext cx="5817794" cy="3272509"/>
          </a:xfrm>
          <a:prstGeom prst="rect">
            <a:avLst/>
          </a:prstGeom>
          <a:effectLst>
            <a:softEdge rad="317500"/>
          </a:effectLst>
        </p:spPr>
      </p:pic>
      <p:pic>
        <p:nvPicPr>
          <p:cNvPr id="16" name="Imagen 15" descr="Dibujo de una persona&#10;&#10;El contenido generado por IA puede ser incorrecto.">
            <a:extLst>
              <a:ext uri="{FF2B5EF4-FFF2-40B4-BE49-F238E27FC236}">
                <a16:creationId xmlns:a16="http://schemas.microsoft.com/office/drawing/2014/main" id="{7258F59F-D8DF-0659-12D1-1585A075814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7096327" y="3179610"/>
            <a:ext cx="4201404" cy="3301225"/>
          </a:xfrm>
          <a:prstGeom prst="rect">
            <a:avLst/>
          </a:prstGeom>
          <a:effectLst>
            <a:softEdge rad="317500"/>
          </a:effectLst>
        </p:spPr>
      </p:pic>
      <p:sp>
        <p:nvSpPr>
          <p:cNvPr id="18" name="CuadroTexto 17">
            <a:extLst>
              <a:ext uri="{FF2B5EF4-FFF2-40B4-BE49-F238E27FC236}">
                <a16:creationId xmlns:a16="http://schemas.microsoft.com/office/drawing/2014/main" id="{0E8AD08A-C857-D54F-51CC-1317CC873F25}"/>
              </a:ext>
            </a:extLst>
          </p:cNvPr>
          <p:cNvSpPr txBox="1"/>
          <p:nvPr/>
        </p:nvSpPr>
        <p:spPr>
          <a:xfrm>
            <a:off x="269195" y="5031212"/>
            <a:ext cx="5683619" cy="1631216"/>
          </a:xfrm>
          <a:prstGeom prst="rect">
            <a:avLst/>
          </a:prstGeom>
          <a:noFill/>
        </p:spPr>
        <p:txBody>
          <a:bodyPr wrap="square">
            <a:spAutoFit/>
          </a:bodyPr>
          <a:lstStyle/>
          <a:p>
            <a:pPr>
              <a:spcBef>
                <a:spcPts val="600"/>
              </a:spcBef>
            </a:pPr>
            <a:r>
              <a:rPr lang="de-DE" sz="2000" b="1" dirty="0"/>
              <a:t>Der Sieg lag jedoch nicht in Josuas eigenen Anstrengungen, sondern in GOTTES Gegenwart. Er versicherte ihm, wie Er jedem von uns versichert: „Ich werde mit dir sein“ </a:t>
            </a:r>
            <a:br>
              <a:rPr lang="de-DE" sz="2000" b="1" dirty="0"/>
            </a:br>
            <a:r>
              <a:rPr lang="de-DE" sz="2000" b="1" dirty="0"/>
              <a:t>(Jos 1,5; </a:t>
            </a:r>
            <a:r>
              <a:rPr lang="de-DE" sz="2000" b="1" dirty="0" err="1"/>
              <a:t>Mt</a:t>
            </a:r>
            <a:r>
              <a:rPr lang="de-DE" sz="2000" b="1" dirty="0"/>
              <a:t> 28,20).</a:t>
            </a:r>
            <a:endParaRPr lang="en" sz="2000" b="1" noProof="0" dirty="0"/>
          </a:p>
        </p:txBody>
      </p:sp>
      <p:sp>
        <p:nvSpPr>
          <p:cNvPr id="2" name="CuadroTexto 2">
            <a:extLst>
              <a:ext uri="{FF2B5EF4-FFF2-40B4-BE49-F238E27FC236}">
                <a16:creationId xmlns:a16="http://schemas.microsoft.com/office/drawing/2014/main" id="{7300FEF2-A731-6975-23FC-5F1E96D2E24D}"/>
              </a:ext>
            </a:extLst>
          </p:cNvPr>
          <p:cNvSpPr txBox="1"/>
          <p:nvPr/>
        </p:nvSpPr>
        <p:spPr>
          <a:xfrm>
            <a:off x="3864541" y="0"/>
            <a:ext cx="8327457" cy="769441"/>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a:r>
              <a:rPr lang="en" sz="4400" b="1" spc="300" noProof="0" dirty="0">
                <a:ln w="6600">
                  <a:solidFill>
                    <a:schemeClr val="accent2"/>
                  </a:solidFill>
                  <a:prstDash val="solid"/>
                </a:ln>
                <a:solidFill>
                  <a:srgbClr val="FFFFFF"/>
                </a:solidFill>
                <a:effectLst>
                  <a:outerShdw dist="12700" dir="2700000" algn="tl" rotWithShape="0">
                    <a:schemeClr val="accent2"/>
                  </a:outerShdw>
                </a:effectLst>
              </a:rPr>
              <a:t>ERERBTE VERHEISSUNGEN</a:t>
            </a:r>
          </a:p>
        </p:txBody>
      </p:sp>
      <p:sp>
        <p:nvSpPr>
          <p:cNvPr id="5" name="CuadroTexto 3">
            <a:extLst>
              <a:ext uri="{FF2B5EF4-FFF2-40B4-BE49-F238E27FC236}">
                <a16:creationId xmlns:a16="http://schemas.microsoft.com/office/drawing/2014/main" id="{DDC5C1A5-2E9C-043D-49F5-C74BB1A1B9B9}"/>
              </a:ext>
            </a:extLst>
          </p:cNvPr>
          <p:cNvSpPr txBox="1"/>
          <p:nvPr/>
        </p:nvSpPr>
        <p:spPr>
          <a:xfrm>
            <a:off x="3819360" y="636710"/>
            <a:ext cx="8327457" cy="646331"/>
          </a:xfrm>
          <a:prstGeom prst="rect">
            <a:avLst/>
          </a:prstGeom>
          <a:noFill/>
        </p:spPr>
        <p:txBody>
          <a:bodyPr wrap="square">
            <a:spAutoFit/>
          </a:bodyPr>
          <a:lstStyle/>
          <a:p>
            <a:pPr algn="ctr"/>
            <a:r>
              <a:rPr lang="en" b="1" noProof="0" dirty="0">
                <a:solidFill>
                  <a:srgbClr val="FFD743"/>
                </a:solidFill>
                <a:effectLst>
                  <a:outerShdw blurRad="38100" dist="38100" dir="2700000" algn="tl">
                    <a:srgbClr val="000000">
                      <a:alpha val="43137"/>
                    </a:srgbClr>
                  </a:outerShdw>
                </a:effectLst>
                <a:latin typeface="Candara" panose="020E0502030303020204" pitchFamily="34" charset="0"/>
              </a:rPr>
              <a:t>“</a:t>
            </a:r>
            <a:r>
              <a:rPr lang="de-DE" b="1" dirty="0">
                <a:solidFill>
                  <a:srgbClr val="FFD743"/>
                </a:solidFill>
                <a:effectLst>
                  <a:outerShdw blurRad="38100" dist="38100" dir="2700000" algn="tl">
                    <a:srgbClr val="000000">
                      <a:alpha val="43137"/>
                    </a:srgbClr>
                  </a:outerShdw>
                </a:effectLst>
                <a:latin typeface="Candara" panose="020E0502030303020204" pitchFamily="34" charset="0"/>
              </a:rPr>
              <a:t>Jede Stätte, auf die eure Fußsohlen treten werden, habe Ich euch gegeben, </a:t>
            </a:r>
            <a:br>
              <a:rPr lang="de-DE" b="1" dirty="0">
                <a:solidFill>
                  <a:srgbClr val="FFD743"/>
                </a:solidFill>
                <a:effectLst>
                  <a:outerShdw blurRad="38100" dist="38100" dir="2700000" algn="tl">
                    <a:srgbClr val="000000">
                      <a:alpha val="43137"/>
                    </a:srgbClr>
                  </a:outerShdw>
                </a:effectLst>
                <a:latin typeface="Candara" panose="020E0502030303020204" pitchFamily="34" charset="0"/>
              </a:rPr>
            </a:br>
            <a:r>
              <a:rPr lang="de-DE" b="1" dirty="0">
                <a:solidFill>
                  <a:srgbClr val="FFD743"/>
                </a:solidFill>
                <a:effectLst>
                  <a:outerShdw blurRad="38100" dist="38100" dir="2700000" algn="tl">
                    <a:srgbClr val="000000">
                      <a:alpha val="43137"/>
                    </a:srgbClr>
                  </a:outerShdw>
                </a:effectLst>
                <a:latin typeface="Candara" panose="020E0502030303020204" pitchFamily="34" charset="0"/>
              </a:rPr>
              <a:t>wie Ich Mose zugesagt habe.</a:t>
            </a:r>
            <a:r>
              <a:rPr lang="en" b="1" noProof="0" dirty="0">
                <a:solidFill>
                  <a:srgbClr val="FFD743"/>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rgbClr val="FFD743"/>
                </a:solidFill>
                <a:effectLst>
                  <a:outerShdw blurRad="38100" dist="38100" dir="2700000" algn="tl">
                    <a:srgbClr val="000000">
                      <a:alpha val="43137"/>
                    </a:srgbClr>
                  </a:outerShdw>
                </a:effectLst>
                <a:latin typeface="Candara" panose="020E0502030303020204" pitchFamily="34" charset="0"/>
              </a:rPr>
              <a:t>(Joshua 1:3)</a:t>
            </a:r>
          </a:p>
        </p:txBody>
      </p:sp>
      <p:sp>
        <p:nvSpPr>
          <p:cNvPr id="6" name="Scrollen: horizontal 5">
            <a:extLst>
              <a:ext uri="{FF2B5EF4-FFF2-40B4-BE49-F238E27FC236}">
                <a16:creationId xmlns:a16="http://schemas.microsoft.com/office/drawing/2014/main" id="{F31ACCA5-9F0B-00BA-4FD5-037A3B7FC4E7}"/>
              </a:ext>
            </a:extLst>
          </p:cNvPr>
          <p:cNvSpPr/>
          <p:nvPr/>
        </p:nvSpPr>
        <p:spPr>
          <a:xfrm>
            <a:off x="214320" y="166080"/>
            <a:ext cx="3247337" cy="944263"/>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Di, 30. Sep ‘25 – </a:t>
            </a:r>
            <a:br>
              <a:rPr lang="de-DE" sz="2000" b="1" i="1" dirty="0">
                <a:solidFill>
                  <a:srgbClr val="6C0401"/>
                </a:solidFill>
              </a:rPr>
            </a:br>
            <a:r>
              <a:rPr lang="de-DE" sz="2000" b="1" i="1" dirty="0">
                <a:solidFill>
                  <a:srgbClr val="6C0401"/>
                </a:solidFill>
              </a:rPr>
              <a:t>Erben der Verheißung</a:t>
            </a:r>
          </a:p>
        </p:txBody>
      </p:sp>
    </p:spTree>
    <p:extLst>
      <p:ext uri="{BB962C8B-B14F-4D97-AF65-F5344CB8AC3E}">
        <p14:creationId xmlns:p14="http://schemas.microsoft.com/office/powerpoint/2010/main" val="104072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992B29-2A36-41E5-362C-109819007CB6}"/>
              </a:ext>
            </a:extLst>
          </p:cNvPr>
          <p:cNvSpPr txBox="1"/>
          <p:nvPr/>
        </p:nvSpPr>
        <p:spPr>
          <a:xfrm>
            <a:off x="3448050" y="0"/>
            <a:ext cx="8210550" cy="707886"/>
          </a:xfrm>
          <a:prstGeom prst="rect">
            <a:avLst/>
          </a:prstGeom>
          <a:noFill/>
        </p:spPr>
        <p:txBody>
          <a:bodyPr wrap="square">
            <a:spAutoFit/>
          </a:bodyPr>
          <a:lstStyle/>
          <a:p>
            <a:pPr algn="ctr"/>
            <a:r>
              <a:rPr lang="en" sz="4000" b="1" noProof="0" dirty="0">
                <a:ln w="12700">
                  <a:solidFill>
                    <a:schemeClr val="accent3">
                      <a:lumMod val="50000"/>
                    </a:schemeClr>
                  </a:solidFill>
                  <a:prstDash val="solid"/>
                </a:ln>
                <a:solidFill>
                  <a:schemeClr val="accent3"/>
                </a:solidFill>
                <a:effectLst>
                  <a:innerShdw blurRad="177800">
                    <a:schemeClr val="accent3">
                      <a:lumMod val="50000"/>
                    </a:schemeClr>
                  </a:innerShdw>
                </a:effectLst>
              </a:rPr>
              <a:t>STÄRKE UND MUT</a:t>
            </a:r>
          </a:p>
        </p:txBody>
      </p:sp>
      <p:pic>
        <p:nvPicPr>
          <p:cNvPr id="6" name="Imagen 5" descr="Una caricatura de una persona&#10;&#10;El contenido generado por IA puede ser incorrecto.">
            <a:extLst>
              <a:ext uri="{FF2B5EF4-FFF2-40B4-BE49-F238E27FC236}">
                <a16:creationId xmlns:a16="http://schemas.microsoft.com/office/drawing/2014/main" id="{C8196468-7BF2-0EEB-7404-08E453EE49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94301"/>
            <a:ext cx="6858000" cy="5563699"/>
          </a:xfrm>
          <a:prstGeom prst="rect">
            <a:avLst/>
          </a:prstGeom>
          <a:effectLst>
            <a:softEdge rad="635000"/>
          </a:effectLst>
        </p:spPr>
      </p:pic>
      <p:sp>
        <p:nvSpPr>
          <p:cNvPr id="4" name="CuadroTexto 3">
            <a:extLst>
              <a:ext uri="{FF2B5EF4-FFF2-40B4-BE49-F238E27FC236}">
                <a16:creationId xmlns:a16="http://schemas.microsoft.com/office/drawing/2014/main" id="{FA454D24-A45E-9A4F-FFC8-4DA8A55D8E36}"/>
              </a:ext>
            </a:extLst>
          </p:cNvPr>
          <p:cNvSpPr txBox="1"/>
          <p:nvPr/>
        </p:nvSpPr>
        <p:spPr>
          <a:xfrm>
            <a:off x="4010532" y="615463"/>
            <a:ext cx="8143744" cy="1138773"/>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chemeClr val="accent5">
                    <a:lumMod val="75000"/>
                  </a:schemeClr>
                </a:solidFill>
                <a:latin typeface="Candara" panose="020E0502030303020204" pitchFamily="34" charset="0"/>
              </a:rPr>
              <a:t>“</a:t>
            </a:r>
            <a:r>
              <a:rPr lang="de-DE" b="1" dirty="0">
                <a:solidFill>
                  <a:schemeClr val="accent5">
                    <a:lumMod val="75000"/>
                  </a:schemeClr>
                </a:solidFill>
                <a:latin typeface="Candara" panose="020E0502030303020204" pitchFamily="34" charset="0"/>
              </a:rPr>
              <a:t>Habe ich dir nicht geboten: Sei getrost und unverzagt? </a:t>
            </a:r>
            <a:br>
              <a:rPr lang="de-DE" b="1" dirty="0">
                <a:solidFill>
                  <a:schemeClr val="accent5">
                    <a:lumMod val="75000"/>
                  </a:schemeClr>
                </a:solidFill>
                <a:latin typeface="Candara" panose="020E0502030303020204" pitchFamily="34" charset="0"/>
              </a:rPr>
            </a:br>
            <a:r>
              <a:rPr lang="de-DE" b="1" dirty="0">
                <a:solidFill>
                  <a:schemeClr val="accent5">
                    <a:lumMod val="75000"/>
                  </a:schemeClr>
                </a:solidFill>
                <a:latin typeface="Candara" panose="020E0502030303020204" pitchFamily="34" charset="0"/>
              </a:rPr>
              <a:t>Lass dir nicht grauen und entsetze dich nicht; </a:t>
            </a:r>
            <a:br>
              <a:rPr lang="de-DE" b="1" dirty="0">
                <a:solidFill>
                  <a:schemeClr val="accent5">
                    <a:lumMod val="75000"/>
                  </a:schemeClr>
                </a:solidFill>
                <a:latin typeface="Candara" panose="020E0502030303020204" pitchFamily="34" charset="0"/>
              </a:rPr>
            </a:br>
            <a:r>
              <a:rPr lang="de-DE" b="1" dirty="0">
                <a:solidFill>
                  <a:schemeClr val="accent5">
                    <a:lumMod val="75000"/>
                  </a:schemeClr>
                </a:solidFill>
                <a:latin typeface="Candara" panose="020E0502030303020204" pitchFamily="34" charset="0"/>
              </a:rPr>
              <a:t>denn der HERR, dein GOTT, ist mit dir in allem, was du tun wirst.</a:t>
            </a:r>
            <a:r>
              <a:rPr lang="en" b="1" noProof="0" dirty="0">
                <a:solidFill>
                  <a:schemeClr val="accent5">
                    <a:lumMod val="75000"/>
                  </a:schemeClr>
                </a:solidFill>
                <a:latin typeface="Candara" panose="020E0502030303020204" pitchFamily="34" charset="0"/>
              </a:rPr>
              <a:t>.” </a:t>
            </a:r>
            <a:br>
              <a:rPr lang="en" b="1" noProof="0" dirty="0">
                <a:solidFill>
                  <a:schemeClr val="accent5">
                    <a:lumMod val="75000"/>
                  </a:schemeClr>
                </a:solidFill>
                <a:latin typeface="Candara" panose="020E0502030303020204" pitchFamily="34" charset="0"/>
              </a:rPr>
            </a:br>
            <a:r>
              <a:rPr lang="en" sz="1400" b="1" noProof="0" dirty="0">
                <a:solidFill>
                  <a:schemeClr val="accent5">
                    <a:lumMod val="75000"/>
                  </a:schemeClr>
                </a:solidFill>
                <a:latin typeface="Candara" panose="020E0502030303020204" pitchFamily="34" charset="0"/>
              </a:rPr>
              <a:t>(Josua 1:9)</a:t>
            </a:r>
          </a:p>
        </p:txBody>
      </p:sp>
      <p:sp>
        <p:nvSpPr>
          <p:cNvPr id="5" name="CuadroTexto 4">
            <a:extLst>
              <a:ext uri="{FF2B5EF4-FFF2-40B4-BE49-F238E27FC236}">
                <a16:creationId xmlns:a16="http://schemas.microsoft.com/office/drawing/2014/main" id="{E3A3997D-64FB-FAAC-09B9-E889704BF4E4}"/>
              </a:ext>
            </a:extLst>
          </p:cNvPr>
          <p:cNvSpPr txBox="1"/>
          <p:nvPr/>
        </p:nvSpPr>
        <p:spPr>
          <a:xfrm>
            <a:off x="6553200" y="1876217"/>
            <a:ext cx="5601076" cy="1938992"/>
          </a:xfrm>
          <a:prstGeom prst="rect">
            <a:avLst/>
          </a:prstGeom>
          <a:noFill/>
        </p:spPr>
        <p:txBody>
          <a:bodyPr wrap="square" rtlCol="0">
            <a:spAutoFit/>
          </a:bodyPr>
          <a:lstStyle/>
          <a:p>
            <a:pPr algn="ctr">
              <a:spcBef>
                <a:spcPts val="600"/>
              </a:spcBef>
            </a:pPr>
            <a:r>
              <a:rPr lang="de-DE" sz="2400" b="1" dirty="0"/>
              <a:t>Bevor GOTT den Josua </a:t>
            </a:r>
            <a:br>
              <a:rPr lang="de-DE" sz="2400" b="1" dirty="0"/>
            </a:br>
            <a:r>
              <a:rPr lang="de-DE" sz="2400" b="1" dirty="0"/>
              <a:t>zu Kraft und Mut im Kampf aufforderte </a:t>
            </a:r>
            <a:br>
              <a:rPr lang="de-DE" sz="2400" b="1" dirty="0"/>
            </a:br>
            <a:r>
              <a:rPr lang="de-DE" sz="2400" b="1" dirty="0"/>
              <a:t>(Josua 1,9), gab Er ihm Kraft und Mut, </a:t>
            </a:r>
            <a:br>
              <a:rPr lang="de-DE" sz="2400" b="1" dirty="0"/>
            </a:br>
            <a:r>
              <a:rPr lang="de-DE" sz="2400" b="1" dirty="0"/>
              <a:t>das Gesetz zu befolgen </a:t>
            </a:r>
            <a:br>
              <a:rPr lang="de-DE" sz="2400" b="1" dirty="0"/>
            </a:br>
            <a:r>
              <a:rPr lang="de-DE" sz="2400" b="1" dirty="0"/>
              <a:t>(Josua 1,7).</a:t>
            </a:r>
            <a:endParaRPr lang="en" sz="2400" b="1" noProof="0" dirty="0"/>
          </a:p>
        </p:txBody>
      </p:sp>
      <p:sp>
        <p:nvSpPr>
          <p:cNvPr id="7" name="CuadroTexto 6">
            <a:extLst>
              <a:ext uri="{FF2B5EF4-FFF2-40B4-BE49-F238E27FC236}">
                <a16:creationId xmlns:a16="http://schemas.microsoft.com/office/drawing/2014/main" id="{F1072CBA-08C2-5FC8-F003-5EC44E9794BC}"/>
              </a:ext>
            </a:extLst>
          </p:cNvPr>
          <p:cNvSpPr txBox="1"/>
          <p:nvPr/>
        </p:nvSpPr>
        <p:spPr>
          <a:xfrm>
            <a:off x="6305738" y="3941908"/>
            <a:ext cx="6095999" cy="2754600"/>
          </a:xfrm>
          <a:prstGeom prst="rect">
            <a:avLst/>
          </a:prstGeom>
          <a:noFill/>
        </p:spPr>
        <p:txBody>
          <a:bodyPr wrap="square">
            <a:spAutoFit/>
          </a:bodyPr>
          <a:lstStyle/>
          <a:p>
            <a:pPr algn="ctr">
              <a:spcBef>
                <a:spcPts val="600"/>
              </a:spcBef>
            </a:pPr>
            <a:r>
              <a:rPr lang="de-DE" sz="2400" b="1" dirty="0"/>
              <a:t>Das gilt auch heute noch. </a:t>
            </a:r>
            <a:br>
              <a:rPr lang="de-DE" sz="2400" b="1" dirty="0"/>
            </a:br>
            <a:r>
              <a:rPr lang="de-DE" sz="2400" b="1" dirty="0"/>
              <a:t>GOTT fordert uns auf, </a:t>
            </a:r>
            <a:br>
              <a:rPr lang="de-DE" sz="2400" b="1" dirty="0"/>
            </a:br>
            <a:r>
              <a:rPr lang="de-DE" sz="2400" b="1" dirty="0"/>
              <a:t>uns zu bemühen, </a:t>
            </a:r>
            <a:br>
              <a:rPr lang="de-DE" sz="2400" b="1" dirty="0"/>
            </a:br>
            <a:r>
              <a:rPr lang="de-DE" sz="2400" b="1" dirty="0"/>
              <a:t>Sein Gesetz zu halten </a:t>
            </a:r>
            <a:br>
              <a:rPr lang="de-DE" sz="2400" b="1" dirty="0"/>
            </a:br>
            <a:r>
              <a:rPr lang="de-DE" sz="2400" b="1" dirty="0"/>
              <a:t>(Offenbarung 14,12). </a:t>
            </a:r>
          </a:p>
          <a:p>
            <a:pPr algn="ctr">
              <a:spcBef>
                <a:spcPts val="600"/>
              </a:spcBef>
            </a:pPr>
            <a:r>
              <a:rPr lang="de-DE" sz="2400" b="1" dirty="0"/>
              <a:t>Das erfordert großen Mut </a:t>
            </a:r>
            <a:br>
              <a:rPr lang="de-DE" sz="2400" b="1" dirty="0"/>
            </a:br>
            <a:r>
              <a:rPr lang="de-DE" sz="2400" b="1" dirty="0"/>
              <a:t>unsererseits.</a:t>
            </a:r>
            <a:endParaRPr lang="en" sz="2400" b="1" noProof="0" dirty="0"/>
          </a:p>
        </p:txBody>
      </p:sp>
      <p:sp>
        <p:nvSpPr>
          <p:cNvPr id="2" name="Scrollen: horizontal 1">
            <a:extLst>
              <a:ext uri="{FF2B5EF4-FFF2-40B4-BE49-F238E27FC236}">
                <a16:creationId xmlns:a16="http://schemas.microsoft.com/office/drawing/2014/main" id="{FD2D8097-9479-B032-95A8-7DE10D25CC9B}"/>
              </a:ext>
            </a:extLst>
          </p:cNvPr>
          <p:cNvSpPr/>
          <p:nvPr/>
        </p:nvSpPr>
        <p:spPr>
          <a:xfrm>
            <a:off x="136590" y="196257"/>
            <a:ext cx="3378266"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Mi, 01. Okt ‘25 – Sei stark!</a:t>
            </a:r>
          </a:p>
        </p:txBody>
      </p:sp>
    </p:spTree>
    <p:extLst>
      <p:ext uri="{BB962C8B-B14F-4D97-AF65-F5344CB8AC3E}">
        <p14:creationId xmlns:p14="http://schemas.microsoft.com/office/powerpoint/2010/main" val="8601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
                                            <p:bg/>
                                          </p:spTgt>
                                        </p:tgtEl>
                                        <p:attrNameLst>
                                          <p:attrName>style.visibility</p:attrName>
                                        </p:attrNameLst>
                                      </p:cBhvr>
                                      <p:to>
                                        <p:strVal val="visible"/>
                                      </p:to>
                                    </p:set>
                                    <p:animEffect transition="in" filter="wipe(left)">
                                      <p:cBhvr>
                                        <p:cTn id="24" dur="500"/>
                                        <p:tgtEl>
                                          <p:spTgt spid="2">
                                            <p:bg/>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2"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50DC019-6A59-B973-A99C-EBE8DA4F3EB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D41898F-E066-6A16-BC1C-93B8CE7F6C65}"/>
              </a:ext>
            </a:extLst>
          </p:cNvPr>
          <p:cNvSpPr txBox="1"/>
          <p:nvPr/>
        </p:nvSpPr>
        <p:spPr>
          <a:xfrm>
            <a:off x="3448050" y="0"/>
            <a:ext cx="7720693" cy="707886"/>
          </a:xfrm>
          <a:prstGeom prst="rect">
            <a:avLst/>
          </a:prstGeom>
          <a:noFill/>
        </p:spPr>
        <p:txBody>
          <a:bodyPr wrap="square">
            <a:spAutoFit/>
          </a:bodyPr>
          <a:lstStyle/>
          <a:p>
            <a:pPr algn="ctr"/>
            <a:r>
              <a:rPr lang="en" sz="4000" b="1" noProof="0" dirty="0">
                <a:ln w="12700">
                  <a:solidFill>
                    <a:schemeClr val="accent3">
                      <a:lumMod val="50000"/>
                    </a:schemeClr>
                  </a:solidFill>
                  <a:prstDash val="solid"/>
                </a:ln>
                <a:solidFill>
                  <a:schemeClr val="accent3"/>
                </a:solidFill>
                <a:effectLst>
                  <a:innerShdw blurRad="177800">
                    <a:schemeClr val="accent3">
                      <a:lumMod val="50000"/>
                    </a:schemeClr>
                  </a:innerShdw>
                </a:effectLst>
              </a:rPr>
              <a:t>STÄRKE UND MUT</a:t>
            </a:r>
          </a:p>
        </p:txBody>
      </p:sp>
      <p:pic>
        <p:nvPicPr>
          <p:cNvPr id="8" name="Imagen 7" descr="Imagen que contiene persona, mujer, sostener, hombre&#10;&#10;El contenido generado por IA puede ser incorrecto.">
            <a:extLst>
              <a:ext uri="{FF2B5EF4-FFF2-40B4-BE49-F238E27FC236}">
                <a16:creationId xmlns:a16="http://schemas.microsoft.com/office/drawing/2014/main" id="{739895D8-27B6-29B7-AFD6-C6D47124D4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70563" y="1120990"/>
            <a:ext cx="5049956" cy="6313985"/>
          </a:xfrm>
          <a:prstGeom prst="rect">
            <a:avLst/>
          </a:prstGeom>
          <a:effectLst>
            <a:softEdge rad="635000"/>
          </a:effectLst>
        </p:spPr>
      </p:pic>
      <p:pic>
        <p:nvPicPr>
          <p:cNvPr id="10" name="Imagen 9" descr="Dibujo de una persona&#10;&#10;El contenido generado por IA puede ser incorrecto.">
            <a:extLst>
              <a:ext uri="{FF2B5EF4-FFF2-40B4-BE49-F238E27FC236}">
                <a16:creationId xmlns:a16="http://schemas.microsoft.com/office/drawing/2014/main" id="{5AA8F335-7C94-4F00-5003-4C5F75B23E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2393" y="1120990"/>
            <a:ext cx="4589608" cy="5737010"/>
          </a:xfrm>
          <a:prstGeom prst="rect">
            <a:avLst/>
          </a:prstGeom>
          <a:effectLst>
            <a:softEdge rad="635000"/>
          </a:effectLst>
        </p:spPr>
      </p:pic>
      <p:sp>
        <p:nvSpPr>
          <p:cNvPr id="12" name="CuadroTexto 11">
            <a:extLst>
              <a:ext uri="{FF2B5EF4-FFF2-40B4-BE49-F238E27FC236}">
                <a16:creationId xmlns:a16="http://schemas.microsoft.com/office/drawing/2014/main" id="{43D20119-873E-FEF6-BDF9-13C72CAF6133}"/>
              </a:ext>
            </a:extLst>
          </p:cNvPr>
          <p:cNvSpPr txBox="1"/>
          <p:nvPr/>
        </p:nvSpPr>
        <p:spPr>
          <a:xfrm>
            <a:off x="3962417" y="1865836"/>
            <a:ext cx="4589609" cy="4247317"/>
          </a:xfrm>
          <a:prstGeom prst="rect">
            <a:avLst/>
          </a:prstGeom>
          <a:noFill/>
        </p:spPr>
        <p:txBody>
          <a:bodyPr wrap="square">
            <a:spAutoFit/>
          </a:bodyPr>
          <a:lstStyle/>
          <a:p>
            <a:pPr algn="ctr">
              <a:spcBef>
                <a:spcPts val="600"/>
              </a:spcBef>
            </a:pPr>
            <a:r>
              <a:rPr lang="de-DE" sz="2000" b="1" dirty="0"/>
              <a:t>Er seinerseits verspricht, </a:t>
            </a:r>
            <a:br>
              <a:rPr lang="de-DE" sz="2000" b="1" dirty="0"/>
            </a:br>
            <a:r>
              <a:rPr lang="de-DE" sz="2000" b="1" dirty="0"/>
              <a:t>dass Er „mit dir sein wird, </a:t>
            </a:r>
            <a:br>
              <a:rPr lang="de-DE" sz="2000" b="1" dirty="0"/>
            </a:br>
            <a:r>
              <a:rPr lang="de-DE" sz="2000" b="1" dirty="0"/>
              <a:t>wohin du auch gehst“ (Josua 1,9) </a:t>
            </a:r>
            <a:br>
              <a:rPr lang="de-DE" sz="2000" b="1" dirty="0"/>
            </a:br>
            <a:r>
              <a:rPr lang="de-DE" sz="2000" b="1" dirty="0"/>
              <a:t>und uns in unserem Kampf </a:t>
            </a:r>
            <a:br>
              <a:rPr lang="de-DE" sz="2000" b="1" dirty="0"/>
            </a:br>
            <a:r>
              <a:rPr lang="de-DE" sz="2000" b="1" dirty="0"/>
              <a:t>beistehen wird. </a:t>
            </a:r>
          </a:p>
          <a:p>
            <a:pPr algn="ctr">
              <a:spcBef>
                <a:spcPts val="600"/>
              </a:spcBef>
            </a:pPr>
            <a:r>
              <a:rPr lang="de-DE" sz="2000" b="1" dirty="0"/>
              <a:t>Nicht einen physischen Kampf, sondern „gegen die Herrscher, </a:t>
            </a:r>
            <a:br>
              <a:rPr lang="de-DE" sz="2000" b="1" dirty="0"/>
            </a:br>
            <a:r>
              <a:rPr lang="de-DE" sz="2000" b="1" dirty="0"/>
              <a:t>gegen die Gewalten, </a:t>
            </a:r>
            <a:br>
              <a:rPr lang="de-DE" sz="2000" b="1" dirty="0"/>
            </a:br>
            <a:r>
              <a:rPr lang="de-DE" sz="2000" b="1" dirty="0"/>
              <a:t>gegen die Mächte </a:t>
            </a:r>
            <a:br>
              <a:rPr lang="de-DE" sz="2000" b="1" dirty="0"/>
            </a:br>
            <a:r>
              <a:rPr lang="de-DE" sz="2000" b="1" dirty="0"/>
              <a:t>der Finsternis dieser Welt, </a:t>
            </a:r>
            <a:br>
              <a:rPr lang="de-DE" sz="2000" b="1" dirty="0"/>
            </a:br>
            <a:r>
              <a:rPr lang="de-DE" sz="2000" b="1" dirty="0"/>
              <a:t>gegen die bösen Geister </a:t>
            </a:r>
            <a:br>
              <a:rPr lang="de-DE" sz="2000" b="1" dirty="0"/>
            </a:br>
            <a:r>
              <a:rPr lang="de-DE" sz="2000" b="1" dirty="0"/>
              <a:t>in den himmlischen Regionen“ </a:t>
            </a:r>
          </a:p>
          <a:p>
            <a:pPr algn="ctr">
              <a:spcBef>
                <a:spcPts val="600"/>
              </a:spcBef>
            </a:pPr>
            <a:r>
              <a:rPr lang="de-DE" sz="2000" b="1" dirty="0"/>
              <a:t>(</a:t>
            </a:r>
            <a:r>
              <a:rPr lang="de-DE" sz="2000" b="1" dirty="0" err="1"/>
              <a:t>Eph</a:t>
            </a:r>
            <a:r>
              <a:rPr lang="de-DE" sz="2000" b="1" dirty="0"/>
              <a:t> 6,12). </a:t>
            </a:r>
            <a:endParaRPr lang="en" sz="2000" b="1" noProof="0" dirty="0"/>
          </a:p>
        </p:txBody>
      </p:sp>
      <p:sp>
        <p:nvSpPr>
          <p:cNvPr id="2" name="CuadroTexto 3">
            <a:extLst>
              <a:ext uri="{FF2B5EF4-FFF2-40B4-BE49-F238E27FC236}">
                <a16:creationId xmlns:a16="http://schemas.microsoft.com/office/drawing/2014/main" id="{CFC49F6D-1C4E-D225-903D-73C367ECFF45}"/>
              </a:ext>
            </a:extLst>
          </p:cNvPr>
          <p:cNvSpPr txBox="1"/>
          <p:nvPr/>
        </p:nvSpPr>
        <p:spPr>
          <a:xfrm>
            <a:off x="3448050" y="616214"/>
            <a:ext cx="8143744" cy="1138773"/>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chemeClr val="accent5">
                    <a:lumMod val="75000"/>
                  </a:schemeClr>
                </a:solidFill>
                <a:latin typeface="Candara" panose="020E0502030303020204" pitchFamily="34" charset="0"/>
              </a:rPr>
              <a:t>“</a:t>
            </a:r>
            <a:r>
              <a:rPr lang="de-DE" b="1" dirty="0">
                <a:solidFill>
                  <a:schemeClr val="accent5">
                    <a:lumMod val="75000"/>
                  </a:schemeClr>
                </a:solidFill>
                <a:latin typeface="Candara" panose="020E0502030303020204" pitchFamily="34" charset="0"/>
              </a:rPr>
              <a:t>Habe ich dir nicht geboten: Sei getrost und unverzagt? </a:t>
            </a:r>
            <a:br>
              <a:rPr lang="de-DE" b="1" dirty="0">
                <a:solidFill>
                  <a:schemeClr val="accent5">
                    <a:lumMod val="75000"/>
                  </a:schemeClr>
                </a:solidFill>
                <a:latin typeface="Candara" panose="020E0502030303020204" pitchFamily="34" charset="0"/>
              </a:rPr>
            </a:br>
            <a:r>
              <a:rPr lang="de-DE" b="1" dirty="0">
                <a:solidFill>
                  <a:schemeClr val="accent5">
                    <a:lumMod val="75000"/>
                  </a:schemeClr>
                </a:solidFill>
                <a:latin typeface="Candara" panose="020E0502030303020204" pitchFamily="34" charset="0"/>
              </a:rPr>
              <a:t>Lass dir nicht grauen und entsetze dich nicht; </a:t>
            </a:r>
            <a:br>
              <a:rPr lang="de-DE" b="1" dirty="0">
                <a:solidFill>
                  <a:schemeClr val="accent5">
                    <a:lumMod val="75000"/>
                  </a:schemeClr>
                </a:solidFill>
                <a:latin typeface="Candara" panose="020E0502030303020204" pitchFamily="34" charset="0"/>
              </a:rPr>
            </a:br>
            <a:r>
              <a:rPr lang="de-DE" b="1" dirty="0">
                <a:solidFill>
                  <a:schemeClr val="accent5">
                    <a:lumMod val="75000"/>
                  </a:schemeClr>
                </a:solidFill>
                <a:latin typeface="Candara" panose="020E0502030303020204" pitchFamily="34" charset="0"/>
              </a:rPr>
              <a:t>denn der HERR, dein GOTT, ist mit dir in allem, was du tun wirst.</a:t>
            </a:r>
            <a:r>
              <a:rPr lang="en" b="1" noProof="0" dirty="0">
                <a:solidFill>
                  <a:schemeClr val="accent5">
                    <a:lumMod val="75000"/>
                  </a:schemeClr>
                </a:solidFill>
                <a:latin typeface="Candara" panose="020E0502030303020204" pitchFamily="34" charset="0"/>
              </a:rPr>
              <a:t>.” </a:t>
            </a:r>
            <a:br>
              <a:rPr lang="en" b="1" noProof="0" dirty="0">
                <a:solidFill>
                  <a:schemeClr val="accent5">
                    <a:lumMod val="75000"/>
                  </a:schemeClr>
                </a:solidFill>
                <a:latin typeface="Candara" panose="020E0502030303020204" pitchFamily="34" charset="0"/>
              </a:rPr>
            </a:br>
            <a:r>
              <a:rPr lang="en" sz="1400" b="1" noProof="0" dirty="0">
                <a:solidFill>
                  <a:schemeClr val="accent5">
                    <a:lumMod val="75000"/>
                  </a:schemeClr>
                </a:solidFill>
                <a:latin typeface="Candara" panose="020E0502030303020204" pitchFamily="34" charset="0"/>
              </a:rPr>
              <a:t>(Josua 1:9)</a:t>
            </a:r>
          </a:p>
        </p:txBody>
      </p:sp>
      <p:sp>
        <p:nvSpPr>
          <p:cNvPr id="9" name="Scrollen: horizontal 8">
            <a:extLst>
              <a:ext uri="{FF2B5EF4-FFF2-40B4-BE49-F238E27FC236}">
                <a16:creationId xmlns:a16="http://schemas.microsoft.com/office/drawing/2014/main" id="{5A2BCC6A-F233-AB66-8C6B-67760E6C5133}"/>
              </a:ext>
            </a:extLst>
          </p:cNvPr>
          <p:cNvSpPr/>
          <p:nvPr/>
        </p:nvSpPr>
        <p:spPr>
          <a:xfrm>
            <a:off x="136590" y="196257"/>
            <a:ext cx="3378266"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Mi, 01. Okt ‘25 – Sei stark!</a:t>
            </a:r>
          </a:p>
        </p:txBody>
      </p:sp>
    </p:spTree>
    <p:extLst>
      <p:ext uri="{BB962C8B-B14F-4D97-AF65-F5344CB8AC3E}">
        <p14:creationId xmlns:p14="http://schemas.microsoft.com/office/powerpoint/2010/main" val="19735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500"/>
                                        <p:tgtEl>
                                          <p:spTgt spid="8"/>
                                        </p:tgtEl>
                                      </p:cBhvr>
                                    </p:animEffect>
                                  </p:childTnLst>
                                </p:cTn>
                              </p:par>
                              <p:par>
                                <p:cTn id="8" presetID="21"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4)">
                                      <p:cBhvr>
                                        <p:cTn id="10" dur="500"/>
                                        <p:tgtEl>
                                          <p:spTgt spid="1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1A849CB-15CC-3D8C-BEFE-7A61183891F4}"/>
            </a:ext>
          </a:extLst>
        </p:cNvPr>
        <p:cNvGrpSpPr/>
        <p:nvPr/>
      </p:nvGrpSpPr>
      <p:grpSpPr>
        <a:xfrm>
          <a:off x="0" y="0"/>
          <a:ext cx="0" cy="0"/>
          <a:chOff x="0" y="0"/>
          <a:chExt cx="0" cy="0"/>
        </a:xfrm>
      </p:grpSpPr>
      <p:pic>
        <p:nvPicPr>
          <p:cNvPr id="14" name="Imagen 13" descr="Imagen que contiene persona, interior, hombre, comiendo&#10;&#10;El contenido generado por IA puede ser incorrecto.">
            <a:extLst>
              <a:ext uri="{FF2B5EF4-FFF2-40B4-BE49-F238E27FC236}">
                <a16:creationId xmlns:a16="http://schemas.microsoft.com/office/drawing/2014/main" id="{F2926F1E-13D0-4995-5D5D-7F2EDCB98C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68"/>
          <a:stretch>
            <a:fillRect/>
          </a:stretch>
        </p:blipFill>
        <p:spPr>
          <a:xfrm>
            <a:off x="7340597" y="1754236"/>
            <a:ext cx="4851403" cy="3665537"/>
          </a:xfrm>
          <a:prstGeom prst="rect">
            <a:avLst/>
          </a:prstGeom>
          <a:effectLst>
            <a:softEdge rad="635000"/>
          </a:effectLst>
        </p:spPr>
      </p:pic>
      <p:sp>
        <p:nvSpPr>
          <p:cNvPr id="3" name="CuadroTexto 2">
            <a:extLst>
              <a:ext uri="{FF2B5EF4-FFF2-40B4-BE49-F238E27FC236}">
                <a16:creationId xmlns:a16="http://schemas.microsoft.com/office/drawing/2014/main" id="{E27B7A17-FEE2-D3E4-5BAD-41133CE88332}"/>
              </a:ext>
            </a:extLst>
          </p:cNvPr>
          <p:cNvSpPr txBox="1"/>
          <p:nvPr/>
        </p:nvSpPr>
        <p:spPr>
          <a:xfrm>
            <a:off x="3448050" y="0"/>
            <a:ext cx="6448425" cy="707886"/>
          </a:xfrm>
          <a:prstGeom prst="rect">
            <a:avLst/>
          </a:prstGeom>
          <a:noFill/>
        </p:spPr>
        <p:txBody>
          <a:bodyPr wrap="square">
            <a:spAutoFit/>
          </a:bodyPr>
          <a:lstStyle/>
          <a:p>
            <a:pPr algn="ctr"/>
            <a:r>
              <a:rPr lang="en" sz="4000" b="1" noProof="0" dirty="0">
                <a:ln w="12700">
                  <a:solidFill>
                    <a:schemeClr val="accent3">
                      <a:lumMod val="50000"/>
                    </a:schemeClr>
                  </a:solidFill>
                  <a:prstDash val="solid"/>
                </a:ln>
                <a:solidFill>
                  <a:schemeClr val="accent3"/>
                </a:solidFill>
                <a:effectLst>
                  <a:innerShdw blurRad="177800">
                    <a:schemeClr val="accent3">
                      <a:lumMod val="50000"/>
                    </a:schemeClr>
                  </a:innerShdw>
                </a:effectLst>
              </a:rPr>
              <a:t>STÄRKE UND MUT</a:t>
            </a:r>
          </a:p>
        </p:txBody>
      </p:sp>
      <p:sp>
        <p:nvSpPr>
          <p:cNvPr id="12" name="CuadroTexto 11">
            <a:extLst>
              <a:ext uri="{FF2B5EF4-FFF2-40B4-BE49-F238E27FC236}">
                <a16:creationId xmlns:a16="http://schemas.microsoft.com/office/drawing/2014/main" id="{343D6D7A-75AF-4B6F-ED48-1C63929F53DB}"/>
              </a:ext>
            </a:extLst>
          </p:cNvPr>
          <p:cNvSpPr txBox="1"/>
          <p:nvPr/>
        </p:nvSpPr>
        <p:spPr>
          <a:xfrm>
            <a:off x="94436" y="1915863"/>
            <a:ext cx="8739696" cy="3477875"/>
          </a:xfrm>
          <a:prstGeom prst="rect">
            <a:avLst/>
          </a:prstGeom>
          <a:noFill/>
        </p:spPr>
        <p:txBody>
          <a:bodyPr wrap="square">
            <a:spAutoFit/>
          </a:bodyPr>
          <a:lstStyle/>
          <a:p>
            <a:pPr>
              <a:spcBef>
                <a:spcPts val="600"/>
              </a:spcBef>
            </a:pPr>
            <a:r>
              <a:rPr lang="de-DE" sz="2000" b="1" dirty="0"/>
              <a:t>Dazu hat Er uns mit den notwendigen Waffen ausgestattet (</a:t>
            </a:r>
            <a:r>
              <a:rPr lang="de-DE" sz="2000" b="1" dirty="0" err="1"/>
              <a:t>Eph</a:t>
            </a:r>
            <a:r>
              <a:rPr lang="de-DE" sz="2000" b="1" dirty="0"/>
              <a:t> 6,13-17):</a:t>
            </a:r>
            <a:br>
              <a:rPr lang="de-DE" sz="2000" b="1" dirty="0"/>
            </a:br>
            <a:r>
              <a:rPr lang="de-DE" sz="2000" b="1" dirty="0"/>
              <a:t>„13 Deshalb ergreift die GANZE WAFFENRÜSTUNG GOTTES, </a:t>
            </a:r>
            <a:br>
              <a:rPr lang="de-DE" sz="2000" b="1" dirty="0"/>
            </a:br>
            <a:r>
              <a:rPr lang="de-DE" sz="2000" b="1" dirty="0"/>
              <a:t>damit ihr am bösen Tag widerstehen und, nachdem ihr alles wohl ausgerichtet habt, euch behaupten könnt. 14 So steht nun fest, </a:t>
            </a:r>
            <a:br>
              <a:rPr lang="de-DE" sz="2000" b="1" dirty="0"/>
            </a:br>
            <a:r>
              <a:rPr lang="de-DE" sz="2000" b="1" dirty="0"/>
              <a:t>eure LENDEN umgürtet mit </a:t>
            </a:r>
            <a:r>
              <a:rPr lang="de-DE" sz="2000" b="1" dirty="0">
                <a:highlight>
                  <a:srgbClr val="FFFF00"/>
                </a:highlight>
              </a:rPr>
              <a:t>Wahrheit</a:t>
            </a:r>
            <a:r>
              <a:rPr lang="de-DE" sz="2000" b="1" dirty="0"/>
              <a:t>, und angetan </a:t>
            </a:r>
            <a:br>
              <a:rPr lang="de-DE" sz="2000" b="1" dirty="0"/>
            </a:br>
            <a:r>
              <a:rPr lang="de-DE" sz="2000" b="1" dirty="0"/>
              <a:t>mit dem BRUSTPANZER der </a:t>
            </a:r>
            <a:r>
              <a:rPr lang="de-DE" sz="2000" b="1" dirty="0">
                <a:highlight>
                  <a:srgbClr val="FFFF00"/>
                </a:highlight>
              </a:rPr>
              <a:t>Gerechtigkeit</a:t>
            </a:r>
            <a:r>
              <a:rPr lang="de-DE" sz="2000" b="1" dirty="0"/>
              <a:t>, 15 und die FÜSSE </a:t>
            </a:r>
            <a:br>
              <a:rPr lang="de-DE" sz="2000" b="1" dirty="0"/>
            </a:br>
            <a:r>
              <a:rPr lang="de-DE" sz="2000" b="1" dirty="0"/>
              <a:t>gestiefelt mit der </a:t>
            </a:r>
            <a:r>
              <a:rPr lang="de-DE" sz="2000" b="1" dirty="0">
                <a:highlight>
                  <a:srgbClr val="FFFF00"/>
                </a:highlight>
              </a:rPr>
              <a:t>Bereitschaft [zum Zeugnis</a:t>
            </a:r>
            <a:r>
              <a:rPr lang="de-DE" sz="2000" b="1" dirty="0"/>
              <a:t>] </a:t>
            </a:r>
            <a:br>
              <a:rPr lang="de-DE" sz="2000" b="1" dirty="0"/>
            </a:br>
            <a:r>
              <a:rPr lang="de-DE" sz="2000" b="1" dirty="0"/>
              <a:t>für das </a:t>
            </a:r>
            <a:r>
              <a:rPr lang="de-DE" sz="2000" b="1" dirty="0">
                <a:highlight>
                  <a:srgbClr val="FFFF00"/>
                </a:highlight>
              </a:rPr>
              <a:t>Evangelium des Friedens. </a:t>
            </a:r>
            <a:r>
              <a:rPr lang="de-DE" sz="2000" b="1" dirty="0"/>
              <a:t>16 Vor allem aber ergreift </a:t>
            </a:r>
            <a:br>
              <a:rPr lang="de-DE" sz="2000" b="1" dirty="0"/>
            </a:br>
            <a:r>
              <a:rPr lang="de-DE" sz="2000" b="1" dirty="0"/>
              <a:t>den SCHILD des </a:t>
            </a:r>
            <a:r>
              <a:rPr lang="de-DE" sz="2000" b="1" dirty="0">
                <a:highlight>
                  <a:srgbClr val="FFFF00"/>
                </a:highlight>
              </a:rPr>
              <a:t>Glaubens</a:t>
            </a:r>
            <a:r>
              <a:rPr lang="de-DE" sz="2000" b="1" dirty="0"/>
              <a:t>, mit dem ihr </a:t>
            </a:r>
            <a:r>
              <a:rPr lang="de-DE" sz="2000" b="1" dirty="0">
                <a:solidFill>
                  <a:srgbClr val="FFC000"/>
                </a:solidFill>
                <a:highlight>
                  <a:srgbClr val="008080"/>
                </a:highlight>
              </a:rPr>
              <a:t>alle feurigen Pfeile des Bösen auslöschen</a:t>
            </a:r>
            <a:r>
              <a:rPr lang="de-DE" sz="2000" b="1" dirty="0"/>
              <a:t> könnt, 17 und nehmt auch den HELM des </a:t>
            </a:r>
            <a:r>
              <a:rPr lang="de-DE" sz="2000" b="1" dirty="0">
                <a:highlight>
                  <a:srgbClr val="FFFF00"/>
                </a:highlight>
              </a:rPr>
              <a:t>Heils </a:t>
            </a:r>
            <a:br>
              <a:rPr lang="de-DE" sz="2000" b="1" dirty="0">
                <a:highlight>
                  <a:srgbClr val="FFFF00"/>
                </a:highlight>
              </a:rPr>
            </a:br>
            <a:r>
              <a:rPr lang="de-DE" sz="2000" b="1" dirty="0"/>
              <a:t>und das </a:t>
            </a:r>
            <a:r>
              <a:rPr lang="de-DE" sz="2000" b="1" dirty="0">
                <a:highlight>
                  <a:srgbClr val="FFFF00"/>
                </a:highlight>
              </a:rPr>
              <a:t>Schwert des Geistes</a:t>
            </a:r>
            <a:r>
              <a:rPr lang="de-DE" sz="2000" b="1" dirty="0"/>
              <a:t>, welches das </a:t>
            </a:r>
            <a:r>
              <a:rPr lang="de-DE" sz="2000" b="1" dirty="0">
                <a:highlight>
                  <a:srgbClr val="FFFF00"/>
                </a:highlight>
              </a:rPr>
              <a:t>Wort Gottes</a:t>
            </a:r>
            <a:r>
              <a:rPr lang="de-DE" sz="2000" b="1" dirty="0"/>
              <a:t> ist,</a:t>
            </a:r>
            <a:endParaRPr lang="en" sz="2000" b="1" noProof="0" dirty="0"/>
          </a:p>
        </p:txBody>
      </p:sp>
      <p:sp>
        <p:nvSpPr>
          <p:cNvPr id="11" name="CuadroTexto 10">
            <a:extLst>
              <a:ext uri="{FF2B5EF4-FFF2-40B4-BE49-F238E27FC236}">
                <a16:creationId xmlns:a16="http://schemas.microsoft.com/office/drawing/2014/main" id="{D55B35E7-7F68-3320-FD3A-71B5ADF6FE33}"/>
              </a:ext>
            </a:extLst>
          </p:cNvPr>
          <p:cNvSpPr txBox="1"/>
          <p:nvPr/>
        </p:nvSpPr>
        <p:spPr>
          <a:xfrm>
            <a:off x="-37724" y="5419773"/>
            <a:ext cx="12192000" cy="1323439"/>
          </a:xfrm>
          <a:prstGeom prst="rect">
            <a:avLst/>
          </a:prstGeom>
          <a:noFill/>
        </p:spPr>
        <p:txBody>
          <a:bodyPr wrap="square">
            <a:spAutoFit/>
          </a:bodyPr>
          <a:lstStyle/>
          <a:p>
            <a:pPr algn="ctr">
              <a:spcBef>
                <a:spcPts val="600"/>
              </a:spcBef>
            </a:pPr>
            <a:r>
              <a:rPr lang="de-DE" sz="2000" b="1" dirty="0">
                <a:highlight>
                  <a:srgbClr val="F9C300"/>
                </a:highlight>
              </a:rPr>
              <a:t>Der Schlüssel zum Erfolg ist, ganz auf GOTT zu vertrauen. </a:t>
            </a:r>
            <a:br>
              <a:rPr lang="de-DE" sz="2000" b="1" dirty="0"/>
            </a:br>
            <a:r>
              <a:rPr lang="de-DE" sz="2000" b="1" dirty="0"/>
              <a:t>Und dazu müssen wir jeden Tag mit ihm in Verbindung bleiben (</a:t>
            </a:r>
            <a:r>
              <a:rPr lang="de-DE" sz="2000" b="1" dirty="0" err="1"/>
              <a:t>Eph</a:t>
            </a:r>
            <a:r>
              <a:rPr lang="de-DE" sz="2000" b="1" dirty="0"/>
              <a:t> 6,18):</a:t>
            </a:r>
            <a:br>
              <a:rPr lang="de-DE" sz="2000" b="1" dirty="0"/>
            </a:br>
            <a:r>
              <a:rPr lang="de-DE" sz="2000" b="1" dirty="0">
                <a:highlight>
                  <a:srgbClr val="F9C300"/>
                </a:highlight>
              </a:rPr>
              <a:t>„Betet allezeit mit allem Bitten und Flehen im Geist und wacht dazu </a:t>
            </a:r>
            <a:br>
              <a:rPr lang="de-DE" sz="2000" b="1" dirty="0">
                <a:highlight>
                  <a:srgbClr val="F9C300"/>
                </a:highlight>
              </a:rPr>
            </a:br>
            <a:r>
              <a:rPr lang="de-DE" sz="2000" b="1" dirty="0">
                <a:highlight>
                  <a:srgbClr val="F9C300"/>
                </a:highlight>
              </a:rPr>
              <a:t>mit aller Beharrlichkeit und Flehen für alle Heiligen.“</a:t>
            </a:r>
            <a:endParaRPr lang="en" sz="2000" b="1" noProof="0" dirty="0">
              <a:highlight>
                <a:srgbClr val="F9C300"/>
              </a:highlight>
            </a:endParaRPr>
          </a:p>
        </p:txBody>
      </p:sp>
      <p:sp>
        <p:nvSpPr>
          <p:cNvPr id="2" name="CuadroTexto 3">
            <a:extLst>
              <a:ext uri="{FF2B5EF4-FFF2-40B4-BE49-F238E27FC236}">
                <a16:creationId xmlns:a16="http://schemas.microsoft.com/office/drawing/2014/main" id="{A2F239B0-C021-5B93-859A-0AB5877E25D3}"/>
              </a:ext>
            </a:extLst>
          </p:cNvPr>
          <p:cNvSpPr txBox="1"/>
          <p:nvPr/>
        </p:nvSpPr>
        <p:spPr>
          <a:xfrm>
            <a:off x="4010532" y="615463"/>
            <a:ext cx="8143744" cy="1138773"/>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chemeClr val="accent5">
                    <a:lumMod val="75000"/>
                  </a:schemeClr>
                </a:solidFill>
                <a:latin typeface="Candara" panose="020E0502030303020204" pitchFamily="34" charset="0"/>
              </a:rPr>
              <a:t>“</a:t>
            </a:r>
            <a:r>
              <a:rPr lang="de-DE" b="1" dirty="0">
                <a:solidFill>
                  <a:schemeClr val="accent5">
                    <a:lumMod val="75000"/>
                  </a:schemeClr>
                </a:solidFill>
                <a:latin typeface="Candara" panose="020E0502030303020204" pitchFamily="34" charset="0"/>
              </a:rPr>
              <a:t>Habe ich dir nicht geboten: Sei getrost und unverzagt? </a:t>
            </a:r>
            <a:br>
              <a:rPr lang="de-DE" b="1" dirty="0">
                <a:solidFill>
                  <a:schemeClr val="accent5">
                    <a:lumMod val="75000"/>
                  </a:schemeClr>
                </a:solidFill>
                <a:latin typeface="Candara" panose="020E0502030303020204" pitchFamily="34" charset="0"/>
              </a:rPr>
            </a:br>
            <a:r>
              <a:rPr lang="de-DE" b="1" dirty="0">
                <a:solidFill>
                  <a:schemeClr val="accent5">
                    <a:lumMod val="75000"/>
                  </a:schemeClr>
                </a:solidFill>
                <a:latin typeface="Candara" panose="020E0502030303020204" pitchFamily="34" charset="0"/>
              </a:rPr>
              <a:t>Lass dir nicht grauen und entsetze dich nicht; </a:t>
            </a:r>
            <a:br>
              <a:rPr lang="de-DE" b="1" dirty="0">
                <a:solidFill>
                  <a:schemeClr val="accent5">
                    <a:lumMod val="75000"/>
                  </a:schemeClr>
                </a:solidFill>
                <a:latin typeface="Candara" panose="020E0502030303020204" pitchFamily="34" charset="0"/>
              </a:rPr>
            </a:br>
            <a:r>
              <a:rPr lang="de-DE" b="1" dirty="0">
                <a:solidFill>
                  <a:schemeClr val="accent5">
                    <a:lumMod val="75000"/>
                  </a:schemeClr>
                </a:solidFill>
                <a:latin typeface="Candara" panose="020E0502030303020204" pitchFamily="34" charset="0"/>
              </a:rPr>
              <a:t>denn der HERR, dein GOTT, ist mit dir in allem, was du tun wirst.</a:t>
            </a:r>
            <a:r>
              <a:rPr lang="en" b="1" noProof="0" dirty="0">
                <a:solidFill>
                  <a:schemeClr val="accent5">
                    <a:lumMod val="75000"/>
                  </a:schemeClr>
                </a:solidFill>
                <a:latin typeface="Candara" panose="020E0502030303020204" pitchFamily="34" charset="0"/>
              </a:rPr>
              <a:t>.” </a:t>
            </a:r>
            <a:br>
              <a:rPr lang="en" b="1" noProof="0" dirty="0">
                <a:solidFill>
                  <a:schemeClr val="accent5">
                    <a:lumMod val="75000"/>
                  </a:schemeClr>
                </a:solidFill>
                <a:latin typeface="Candara" panose="020E0502030303020204" pitchFamily="34" charset="0"/>
              </a:rPr>
            </a:br>
            <a:r>
              <a:rPr lang="en" sz="1400" b="1" noProof="0" dirty="0">
                <a:solidFill>
                  <a:schemeClr val="accent5">
                    <a:lumMod val="75000"/>
                  </a:schemeClr>
                </a:solidFill>
                <a:latin typeface="Candara" panose="020E0502030303020204" pitchFamily="34" charset="0"/>
              </a:rPr>
              <a:t>(Josua 1:9)</a:t>
            </a:r>
          </a:p>
        </p:txBody>
      </p:sp>
      <p:sp>
        <p:nvSpPr>
          <p:cNvPr id="5" name="Scrollen: horizontal 4">
            <a:extLst>
              <a:ext uri="{FF2B5EF4-FFF2-40B4-BE49-F238E27FC236}">
                <a16:creationId xmlns:a16="http://schemas.microsoft.com/office/drawing/2014/main" id="{CD5EFE8A-8796-DC99-139D-59D9C98A2B92}"/>
              </a:ext>
            </a:extLst>
          </p:cNvPr>
          <p:cNvSpPr/>
          <p:nvPr/>
        </p:nvSpPr>
        <p:spPr>
          <a:xfrm>
            <a:off x="136590" y="196257"/>
            <a:ext cx="3378266"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Mi, 01. Okt ‘25 – Sei stark!</a:t>
            </a:r>
          </a:p>
        </p:txBody>
      </p:sp>
    </p:spTree>
    <p:extLst>
      <p:ext uri="{BB962C8B-B14F-4D97-AF65-F5344CB8AC3E}">
        <p14:creationId xmlns:p14="http://schemas.microsoft.com/office/powerpoint/2010/main" val="420664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B0CC16-4CF1-4F4C-F704-AE9795844ADC}"/>
              </a:ext>
            </a:extLst>
          </p:cNvPr>
          <p:cNvSpPr txBox="1"/>
          <p:nvPr/>
        </p:nvSpPr>
        <p:spPr>
          <a:xfrm>
            <a:off x="2427514" y="0"/>
            <a:ext cx="9764485" cy="707886"/>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lvl="1" algn="ctr">
              <a:spcBef>
                <a:spcPts val="600"/>
              </a:spcBef>
            </a:pPr>
            <a:r>
              <a:rPr lang="en" sz="4000" b="1" dirty="0">
                <a:solidFill>
                  <a:schemeClr val="bg2">
                    <a:lumMod val="40000"/>
                    <a:lumOff val="60000"/>
                  </a:schemeClr>
                </a:solidFill>
              </a:rPr>
              <a:t>DER ERFOLG DER MISSION </a:t>
            </a:r>
            <a:r>
              <a:rPr lang="en" sz="2800" b="1" dirty="0">
                <a:solidFill>
                  <a:schemeClr val="bg2">
                    <a:lumMod val="40000"/>
                    <a:lumOff val="60000"/>
                  </a:schemeClr>
                </a:solidFill>
              </a:rPr>
              <a:t>(DES AUFTRAGS)</a:t>
            </a:r>
            <a:endParaRPr lang="en" sz="4000" b="1" dirty="0">
              <a:solidFill>
                <a:schemeClr val="bg2">
                  <a:lumMod val="40000"/>
                  <a:lumOff val="60000"/>
                </a:schemeClr>
              </a:solidFill>
            </a:endParaRPr>
          </a:p>
        </p:txBody>
      </p:sp>
      <p:sp>
        <p:nvSpPr>
          <p:cNvPr id="4" name="CuadroTexto 3">
            <a:extLst>
              <a:ext uri="{FF2B5EF4-FFF2-40B4-BE49-F238E27FC236}">
                <a16:creationId xmlns:a16="http://schemas.microsoft.com/office/drawing/2014/main" id="{BFD66E7A-6A22-8F97-375E-5779BF299958}"/>
              </a:ext>
            </a:extLst>
          </p:cNvPr>
          <p:cNvSpPr txBox="1"/>
          <p:nvPr/>
        </p:nvSpPr>
        <p:spPr>
          <a:xfrm>
            <a:off x="1268865" y="507918"/>
            <a:ext cx="11053764" cy="1138773"/>
          </a:xfrm>
          <a:prstGeom prst="rect">
            <a:avLst/>
          </a:prstGeom>
          <a:noFill/>
        </p:spPr>
        <p:txBody>
          <a:bodyPr wrap="square">
            <a:spAutoFit/>
          </a:bodyPr>
          <a:lstStyle/>
          <a:p>
            <a:pPr algn="ctr"/>
            <a:r>
              <a:rPr lang="en" b="1" noProof="0" dirty="0">
                <a:solidFill>
                  <a:srgbClr val="D6BDE4"/>
                </a:solidFill>
                <a:effectLst>
                  <a:outerShdw blurRad="38100" dist="38100" dir="2700000" algn="tl">
                    <a:srgbClr val="000000">
                      <a:alpha val="43137"/>
                    </a:srgbClr>
                  </a:outerShdw>
                </a:effectLst>
                <a:latin typeface="Candara" panose="020E0502030303020204" pitchFamily="34" charset="0"/>
              </a:rPr>
              <a:t>“</a:t>
            </a:r>
            <a:r>
              <a:rPr lang="de-DE" b="1" dirty="0">
                <a:solidFill>
                  <a:srgbClr val="D6BDE4"/>
                </a:solidFill>
                <a:effectLst>
                  <a:outerShdw blurRad="38100" dist="38100" dir="2700000" algn="tl">
                    <a:srgbClr val="000000">
                      <a:alpha val="43137"/>
                    </a:srgbClr>
                  </a:outerShdw>
                </a:effectLst>
                <a:latin typeface="Candara" panose="020E0502030303020204" pitchFamily="34" charset="0"/>
              </a:rPr>
              <a:t>Und lass das Buch dieses Gesetzes nicht von deinem Munde kommen, </a:t>
            </a:r>
            <a:br>
              <a:rPr lang="de-DE" b="1" dirty="0">
                <a:solidFill>
                  <a:srgbClr val="D6BDE4"/>
                </a:solidFill>
                <a:effectLst>
                  <a:outerShdw blurRad="38100" dist="38100" dir="2700000" algn="tl">
                    <a:srgbClr val="000000">
                      <a:alpha val="43137"/>
                    </a:srgbClr>
                  </a:outerShdw>
                </a:effectLst>
                <a:latin typeface="Candara" panose="020E0502030303020204" pitchFamily="34" charset="0"/>
              </a:rPr>
            </a:br>
            <a:r>
              <a:rPr lang="de-DE" b="1" dirty="0">
                <a:solidFill>
                  <a:srgbClr val="D6BDE4"/>
                </a:solidFill>
                <a:effectLst>
                  <a:outerShdw blurRad="38100" dist="38100" dir="2700000" algn="tl">
                    <a:srgbClr val="000000">
                      <a:alpha val="43137"/>
                    </a:srgbClr>
                  </a:outerShdw>
                </a:effectLst>
                <a:latin typeface="Candara" panose="020E0502030303020204" pitchFamily="34" charset="0"/>
              </a:rPr>
              <a:t>sondern betrachte es Tag und Nacht, dass du hältst und tust in allen Dingen nach dem, </a:t>
            </a:r>
            <a:br>
              <a:rPr lang="de-DE" b="1" dirty="0">
                <a:solidFill>
                  <a:srgbClr val="D6BDE4"/>
                </a:solidFill>
                <a:effectLst>
                  <a:outerShdw blurRad="38100" dist="38100" dir="2700000" algn="tl">
                    <a:srgbClr val="000000">
                      <a:alpha val="43137"/>
                    </a:srgbClr>
                  </a:outerShdw>
                </a:effectLst>
                <a:latin typeface="Candara" panose="020E0502030303020204" pitchFamily="34" charset="0"/>
              </a:rPr>
            </a:br>
            <a:r>
              <a:rPr lang="de-DE" b="1" dirty="0">
                <a:solidFill>
                  <a:srgbClr val="D6BDE4"/>
                </a:solidFill>
                <a:effectLst>
                  <a:outerShdw blurRad="38100" dist="38100" dir="2700000" algn="tl">
                    <a:srgbClr val="000000">
                      <a:alpha val="43137"/>
                    </a:srgbClr>
                  </a:outerShdw>
                </a:effectLst>
                <a:latin typeface="Candara" panose="020E0502030303020204" pitchFamily="34" charset="0"/>
              </a:rPr>
              <a:t>was darin geschrieben steht. Dann wird es dir auf deinen Wegen gelingen, und du wirst es recht ausrichten.</a:t>
            </a:r>
            <a:r>
              <a:rPr lang="en" b="1" noProof="0" dirty="0">
                <a:solidFill>
                  <a:srgbClr val="D6BDE4"/>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rgbClr val="D6BDE4"/>
                </a:solidFill>
                <a:effectLst>
                  <a:outerShdw blurRad="38100" dist="38100" dir="2700000" algn="tl">
                    <a:srgbClr val="000000">
                      <a:alpha val="43137"/>
                    </a:srgbClr>
                  </a:outerShdw>
                </a:effectLst>
                <a:latin typeface="Candara" panose="020E0502030303020204" pitchFamily="34" charset="0"/>
              </a:rPr>
              <a:t>(Joshua 1:8)</a:t>
            </a:r>
          </a:p>
        </p:txBody>
      </p:sp>
      <p:sp>
        <p:nvSpPr>
          <p:cNvPr id="8" name="CuadroTexto 7">
            <a:extLst>
              <a:ext uri="{FF2B5EF4-FFF2-40B4-BE49-F238E27FC236}">
                <a16:creationId xmlns:a16="http://schemas.microsoft.com/office/drawing/2014/main" id="{205AA4B0-622E-F40C-2200-B27172455443}"/>
              </a:ext>
            </a:extLst>
          </p:cNvPr>
          <p:cNvSpPr txBox="1"/>
          <p:nvPr/>
        </p:nvSpPr>
        <p:spPr>
          <a:xfrm>
            <a:off x="471033" y="1889777"/>
            <a:ext cx="5810750" cy="1569660"/>
          </a:xfrm>
          <a:prstGeom prst="rect">
            <a:avLst/>
          </a:prstGeom>
          <a:noFill/>
        </p:spPr>
        <p:txBody>
          <a:bodyPr wrap="square">
            <a:spAutoFit/>
          </a:bodyPr>
          <a:lstStyle/>
          <a:p>
            <a:pPr>
              <a:spcBef>
                <a:spcPts val="600"/>
              </a:spcBef>
            </a:pPr>
            <a:r>
              <a:rPr lang="de-DE" sz="2400" b="1" dirty="0"/>
              <a:t>Der Erfolg aus göttlicher Sicht </a:t>
            </a:r>
            <a:br>
              <a:rPr lang="de-DE" sz="2400" b="1" dirty="0"/>
            </a:br>
            <a:r>
              <a:rPr lang="de-DE" sz="2400" b="1" dirty="0"/>
              <a:t>stimmt nicht </a:t>
            </a:r>
            <a:br>
              <a:rPr lang="de-DE" sz="2400" b="1" dirty="0"/>
            </a:br>
            <a:r>
              <a:rPr lang="de-DE" sz="2400" b="1" dirty="0"/>
              <a:t>mit dem Erfolg </a:t>
            </a:r>
            <a:br>
              <a:rPr lang="de-DE" sz="2400" b="1" dirty="0"/>
            </a:br>
            <a:r>
              <a:rPr lang="de-DE" sz="2400" b="1" dirty="0"/>
              <a:t>aus menschlicher Sicht überein.</a:t>
            </a:r>
            <a:endParaRPr lang="en" sz="2400" b="1" noProof="0" dirty="0"/>
          </a:p>
        </p:txBody>
      </p:sp>
      <p:pic>
        <p:nvPicPr>
          <p:cNvPr id="9" name="Imagen 8">
            <a:extLst>
              <a:ext uri="{FF2B5EF4-FFF2-40B4-BE49-F238E27FC236}">
                <a16:creationId xmlns:a16="http://schemas.microsoft.com/office/drawing/2014/main" id="{B42FAA17-6B9E-0A9B-F0DB-6238888491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7859487" y="1709112"/>
            <a:ext cx="4154408" cy="4640970"/>
          </a:xfrm>
          <a:prstGeom prst="rect">
            <a:avLst/>
          </a:prstGeom>
          <a:effectLst>
            <a:softEdge rad="635000"/>
          </a:effectLst>
        </p:spPr>
      </p:pic>
      <p:sp>
        <p:nvSpPr>
          <p:cNvPr id="7" name="CuadroTexto 6">
            <a:extLst>
              <a:ext uri="{FF2B5EF4-FFF2-40B4-BE49-F238E27FC236}">
                <a16:creationId xmlns:a16="http://schemas.microsoft.com/office/drawing/2014/main" id="{29C8BE97-54AB-AEA8-FD11-5E5F559DCC4C}"/>
              </a:ext>
            </a:extLst>
          </p:cNvPr>
          <p:cNvSpPr txBox="1"/>
          <p:nvPr/>
        </p:nvSpPr>
        <p:spPr>
          <a:xfrm>
            <a:off x="1949653" y="3592375"/>
            <a:ext cx="5810751" cy="2677656"/>
          </a:xfrm>
          <a:prstGeom prst="rect">
            <a:avLst/>
          </a:prstGeom>
          <a:noFill/>
        </p:spPr>
        <p:txBody>
          <a:bodyPr wrap="square">
            <a:spAutoFit/>
          </a:bodyPr>
          <a:lstStyle/>
          <a:p>
            <a:pPr algn="ctr">
              <a:spcBef>
                <a:spcPts val="600"/>
              </a:spcBef>
            </a:pPr>
            <a:r>
              <a:rPr lang="de-DE" sz="2400" b="1" dirty="0"/>
              <a:t>Flüchtiger Erfolg in dieser Welt </a:t>
            </a:r>
            <a:br>
              <a:rPr lang="de-DE" sz="2400" b="1" dirty="0"/>
            </a:br>
            <a:r>
              <a:rPr lang="de-DE" sz="2400" b="1" dirty="0"/>
              <a:t>kann durch das Brechen </a:t>
            </a:r>
            <a:br>
              <a:rPr lang="de-DE" sz="2400" b="1" dirty="0"/>
            </a:br>
            <a:r>
              <a:rPr lang="de-DE" sz="2400" b="1" dirty="0"/>
              <a:t>göttlicher und menschlicher Gesetze erreicht werden, </a:t>
            </a:r>
            <a:br>
              <a:rPr lang="de-DE" sz="2400" b="1" dirty="0"/>
            </a:br>
            <a:r>
              <a:rPr lang="de-DE" sz="2400" b="1" dirty="0"/>
              <a:t>wahrer und ewiger Erfolg </a:t>
            </a:r>
            <a:br>
              <a:rPr lang="de-DE" sz="2400" b="1" dirty="0"/>
            </a:br>
            <a:r>
              <a:rPr lang="de-DE" sz="2400" b="1" dirty="0"/>
              <a:t>jedoch nicht </a:t>
            </a:r>
            <a:br>
              <a:rPr lang="de-DE" sz="2400" b="1" dirty="0"/>
            </a:br>
            <a:r>
              <a:rPr lang="de-DE" sz="2400" b="1" dirty="0"/>
              <a:t>(Josua 1,8).</a:t>
            </a:r>
            <a:endParaRPr lang="en" sz="2400" b="1" noProof="0" dirty="0"/>
          </a:p>
        </p:txBody>
      </p:sp>
      <p:sp>
        <p:nvSpPr>
          <p:cNvPr id="2" name="Scrollen: horizontal 1">
            <a:extLst>
              <a:ext uri="{FF2B5EF4-FFF2-40B4-BE49-F238E27FC236}">
                <a16:creationId xmlns:a16="http://schemas.microsoft.com/office/drawing/2014/main" id="{F612DC9B-EB54-1C3A-C0A5-68637B599DD5}"/>
              </a:ext>
            </a:extLst>
          </p:cNvPr>
          <p:cNvSpPr/>
          <p:nvPr/>
        </p:nvSpPr>
        <p:spPr>
          <a:xfrm>
            <a:off x="103329" y="9017"/>
            <a:ext cx="2792271" cy="941955"/>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Do, 02. Okt ‘25 – </a:t>
            </a:r>
            <a:br>
              <a:rPr lang="de-DE" sz="2000" b="1" i="1" dirty="0">
                <a:solidFill>
                  <a:srgbClr val="6C0401"/>
                </a:solidFill>
              </a:rPr>
            </a:br>
            <a:r>
              <a:rPr lang="de-DE" sz="2000" b="1" i="1" dirty="0">
                <a:solidFill>
                  <a:srgbClr val="6C0401"/>
                </a:solidFill>
              </a:rPr>
              <a:t>Gelingen und Erfolg</a:t>
            </a:r>
          </a:p>
        </p:txBody>
      </p:sp>
    </p:spTree>
    <p:extLst>
      <p:ext uri="{BB962C8B-B14F-4D97-AF65-F5344CB8AC3E}">
        <p14:creationId xmlns:p14="http://schemas.microsoft.com/office/powerpoint/2010/main" val="13049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wipe(left)">
                                      <p:cBhvr>
                                        <p:cTn id="23" dur="500"/>
                                        <p:tgtEl>
                                          <p:spTgt spid="2">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3"/>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7" grpId="0"/>
      <p:bldP spid="2"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BDD2424-C7ED-1B53-AA1C-EC4BDE0AB548}"/>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DA940758-A579-A5E1-CE1E-A8AEFD0BB851}"/>
              </a:ext>
            </a:extLst>
          </p:cNvPr>
          <p:cNvSpPr txBox="1"/>
          <p:nvPr/>
        </p:nvSpPr>
        <p:spPr>
          <a:xfrm>
            <a:off x="-53520" y="1646691"/>
            <a:ext cx="6587673" cy="1400383"/>
          </a:xfrm>
          <a:prstGeom prst="rect">
            <a:avLst/>
          </a:prstGeom>
          <a:noFill/>
        </p:spPr>
        <p:txBody>
          <a:bodyPr wrap="square" rtlCol="0">
            <a:spAutoFit/>
          </a:bodyPr>
          <a:lstStyle/>
          <a:p>
            <a:pPr algn="ctr">
              <a:spcBef>
                <a:spcPts val="600"/>
              </a:spcBef>
            </a:pPr>
            <a:r>
              <a:rPr lang="de-DE" sz="2000" b="1" dirty="0"/>
              <a:t>Wir werden erfolgreich sein, </a:t>
            </a:r>
            <a:br>
              <a:rPr lang="de-DE" sz="2000" b="1" dirty="0"/>
            </a:br>
            <a:r>
              <a:rPr lang="de-DE" sz="2000" b="1" dirty="0"/>
              <a:t>wenn wir den Prinzipien und Werten folgen, </a:t>
            </a:r>
            <a:br>
              <a:rPr lang="de-DE" sz="2000" b="1" dirty="0"/>
            </a:br>
            <a:r>
              <a:rPr lang="de-DE" sz="2000" b="1" dirty="0"/>
              <a:t>die in Gottes Gesetz zum Ausdruck kommen. </a:t>
            </a:r>
          </a:p>
          <a:p>
            <a:pPr algn="ctr">
              <a:spcBef>
                <a:spcPts val="600"/>
              </a:spcBef>
            </a:pPr>
            <a:r>
              <a:rPr lang="de-DE" sz="2000" b="1" dirty="0"/>
              <a:t>Aber ist das nicht Erlösung durch Werke?</a:t>
            </a:r>
            <a:endParaRPr lang="en" sz="2000" b="1" noProof="0" dirty="0"/>
          </a:p>
        </p:txBody>
      </p:sp>
      <p:pic>
        <p:nvPicPr>
          <p:cNvPr id="6" name="Imagen 5" descr="Imagen que contiene tabla, viejo, grande, hombre&#10;&#10;El contenido generado por IA puede ser incorrecto.">
            <a:extLst>
              <a:ext uri="{FF2B5EF4-FFF2-40B4-BE49-F238E27FC236}">
                <a16:creationId xmlns:a16="http://schemas.microsoft.com/office/drawing/2014/main" id="{28B6D843-DAE6-A169-5656-023D0E16F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1975" y="1657350"/>
            <a:ext cx="5302996" cy="5029200"/>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6DC3E77F-9ED5-907D-391B-69CDF391BF97}"/>
              </a:ext>
            </a:extLst>
          </p:cNvPr>
          <p:cNvSpPr txBox="1"/>
          <p:nvPr/>
        </p:nvSpPr>
        <p:spPr>
          <a:xfrm>
            <a:off x="187029" y="3236633"/>
            <a:ext cx="6587672" cy="3554819"/>
          </a:xfrm>
          <a:prstGeom prst="rect">
            <a:avLst/>
          </a:prstGeom>
          <a:noFill/>
        </p:spPr>
        <p:txBody>
          <a:bodyPr wrap="square">
            <a:spAutoFit/>
          </a:bodyPr>
          <a:lstStyle/>
          <a:p>
            <a:pPr algn="ctr">
              <a:spcBef>
                <a:spcPts val="600"/>
              </a:spcBef>
            </a:pPr>
            <a:r>
              <a:rPr lang="de-DE" sz="2200" b="1" dirty="0"/>
              <a:t>Ganz und gar nicht. </a:t>
            </a:r>
            <a:br>
              <a:rPr lang="de-DE" sz="2200" b="1" dirty="0"/>
            </a:br>
            <a:r>
              <a:rPr lang="de-DE" sz="2200" b="1" dirty="0"/>
              <a:t>Glaube und Gesetz schließen einander nicht aus, sondern sie ergänzen sich (Röm 3,31). </a:t>
            </a:r>
            <a:br>
              <a:rPr lang="de-DE" sz="2200" b="1" dirty="0"/>
            </a:br>
            <a:r>
              <a:rPr lang="de-DE" sz="2200" b="1" dirty="0"/>
              <a:t>Wenn wir vom Gesetz sprechen, </a:t>
            </a:r>
            <a:br>
              <a:rPr lang="de-DE" sz="2200" b="1" dirty="0"/>
            </a:br>
            <a:r>
              <a:rPr lang="de-DE" sz="2200" b="1" dirty="0"/>
              <a:t>meinen wir damit die Art und Weise, </a:t>
            </a:r>
            <a:br>
              <a:rPr lang="de-DE" sz="2200" b="1" dirty="0"/>
            </a:br>
            <a:r>
              <a:rPr lang="de-DE" sz="2200" b="1" dirty="0"/>
              <a:t>wie wir leben sollten, </a:t>
            </a:r>
            <a:br>
              <a:rPr lang="de-DE" sz="2200" b="1" dirty="0"/>
            </a:br>
            <a:r>
              <a:rPr lang="de-DE" sz="2200" b="1" dirty="0"/>
              <a:t>nicht die Art und Weise, wie wir errettet werden. </a:t>
            </a:r>
          </a:p>
          <a:p>
            <a:pPr algn="ctr">
              <a:spcBef>
                <a:spcPts val="600"/>
              </a:spcBef>
            </a:pPr>
            <a:r>
              <a:rPr lang="de-DE" sz="2200" b="1" dirty="0"/>
              <a:t>Unsere Beziehung zu GOTT </a:t>
            </a:r>
            <a:br>
              <a:rPr lang="de-DE" sz="2200" b="1" dirty="0"/>
            </a:br>
            <a:r>
              <a:rPr lang="de-DE" sz="2200" b="1" dirty="0"/>
              <a:t>zeigt sich in unserem GEHORSAM </a:t>
            </a:r>
            <a:br>
              <a:rPr lang="de-DE" sz="2200" b="1" dirty="0"/>
            </a:br>
            <a:r>
              <a:rPr lang="de-DE" sz="2200" b="1" dirty="0"/>
              <a:t>gegenüber Seinem WILLEN.</a:t>
            </a:r>
            <a:endParaRPr lang="en" sz="2200" b="1" noProof="0" dirty="0"/>
          </a:p>
        </p:txBody>
      </p:sp>
      <p:sp>
        <p:nvSpPr>
          <p:cNvPr id="2" name="CuadroTexto 2">
            <a:extLst>
              <a:ext uri="{FF2B5EF4-FFF2-40B4-BE49-F238E27FC236}">
                <a16:creationId xmlns:a16="http://schemas.microsoft.com/office/drawing/2014/main" id="{471C2A22-95BA-3287-4780-C4B05774E499}"/>
              </a:ext>
            </a:extLst>
          </p:cNvPr>
          <p:cNvSpPr txBox="1"/>
          <p:nvPr/>
        </p:nvSpPr>
        <p:spPr>
          <a:xfrm>
            <a:off x="2427514" y="0"/>
            <a:ext cx="9764485" cy="707886"/>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lvl="1" algn="ctr">
              <a:spcBef>
                <a:spcPts val="600"/>
              </a:spcBef>
            </a:pPr>
            <a:r>
              <a:rPr lang="en" sz="4000" b="1" dirty="0">
                <a:solidFill>
                  <a:schemeClr val="bg2">
                    <a:lumMod val="40000"/>
                    <a:lumOff val="60000"/>
                  </a:schemeClr>
                </a:solidFill>
              </a:rPr>
              <a:t>DER ERFOLG DER MISSION </a:t>
            </a:r>
            <a:r>
              <a:rPr lang="en" sz="2800" b="1" dirty="0">
                <a:solidFill>
                  <a:schemeClr val="bg2">
                    <a:lumMod val="40000"/>
                    <a:lumOff val="60000"/>
                  </a:schemeClr>
                </a:solidFill>
              </a:rPr>
              <a:t>(DES AUFTRAGS)</a:t>
            </a:r>
            <a:endParaRPr lang="en" sz="4000" b="1" dirty="0">
              <a:solidFill>
                <a:schemeClr val="bg2">
                  <a:lumMod val="40000"/>
                  <a:lumOff val="60000"/>
                </a:schemeClr>
              </a:solidFill>
            </a:endParaRPr>
          </a:p>
        </p:txBody>
      </p:sp>
      <p:sp>
        <p:nvSpPr>
          <p:cNvPr id="10" name="CuadroTexto 3">
            <a:extLst>
              <a:ext uri="{FF2B5EF4-FFF2-40B4-BE49-F238E27FC236}">
                <a16:creationId xmlns:a16="http://schemas.microsoft.com/office/drawing/2014/main" id="{D11B7429-00A2-506A-1DD3-0E74625E67EB}"/>
              </a:ext>
            </a:extLst>
          </p:cNvPr>
          <p:cNvSpPr txBox="1"/>
          <p:nvPr/>
        </p:nvSpPr>
        <p:spPr>
          <a:xfrm>
            <a:off x="1268865" y="507918"/>
            <a:ext cx="11053764" cy="1138773"/>
          </a:xfrm>
          <a:prstGeom prst="rect">
            <a:avLst/>
          </a:prstGeom>
          <a:noFill/>
        </p:spPr>
        <p:txBody>
          <a:bodyPr wrap="square">
            <a:spAutoFit/>
          </a:bodyPr>
          <a:lstStyle/>
          <a:p>
            <a:pPr algn="ctr"/>
            <a:r>
              <a:rPr lang="en" b="1" noProof="0" dirty="0">
                <a:solidFill>
                  <a:srgbClr val="D6BDE4"/>
                </a:solidFill>
                <a:effectLst>
                  <a:outerShdw blurRad="38100" dist="38100" dir="2700000" algn="tl">
                    <a:srgbClr val="000000">
                      <a:alpha val="43137"/>
                    </a:srgbClr>
                  </a:outerShdw>
                </a:effectLst>
                <a:latin typeface="Candara" panose="020E0502030303020204" pitchFamily="34" charset="0"/>
              </a:rPr>
              <a:t>“</a:t>
            </a:r>
            <a:r>
              <a:rPr lang="de-DE" b="1" dirty="0">
                <a:solidFill>
                  <a:srgbClr val="D6BDE4"/>
                </a:solidFill>
                <a:effectLst>
                  <a:outerShdw blurRad="38100" dist="38100" dir="2700000" algn="tl">
                    <a:srgbClr val="000000">
                      <a:alpha val="43137"/>
                    </a:srgbClr>
                  </a:outerShdw>
                </a:effectLst>
                <a:latin typeface="Candara" panose="020E0502030303020204" pitchFamily="34" charset="0"/>
              </a:rPr>
              <a:t>Und lass das Buch dieses Gesetzes nicht von deinem Munde kommen, </a:t>
            </a:r>
            <a:br>
              <a:rPr lang="de-DE" b="1" dirty="0">
                <a:solidFill>
                  <a:srgbClr val="D6BDE4"/>
                </a:solidFill>
                <a:effectLst>
                  <a:outerShdw blurRad="38100" dist="38100" dir="2700000" algn="tl">
                    <a:srgbClr val="000000">
                      <a:alpha val="43137"/>
                    </a:srgbClr>
                  </a:outerShdw>
                </a:effectLst>
                <a:latin typeface="Candara" panose="020E0502030303020204" pitchFamily="34" charset="0"/>
              </a:rPr>
            </a:br>
            <a:r>
              <a:rPr lang="de-DE" b="1" dirty="0">
                <a:solidFill>
                  <a:srgbClr val="D6BDE4"/>
                </a:solidFill>
                <a:effectLst>
                  <a:outerShdw blurRad="38100" dist="38100" dir="2700000" algn="tl">
                    <a:srgbClr val="000000">
                      <a:alpha val="43137"/>
                    </a:srgbClr>
                  </a:outerShdw>
                </a:effectLst>
                <a:latin typeface="Candara" panose="020E0502030303020204" pitchFamily="34" charset="0"/>
              </a:rPr>
              <a:t>sondern betrachte es Tag und Nacht, dass du hältst und tust in allen Dingen nach dem, </a:t>
            </a:r>
            <a:br>
              <a:rPr lang="de-DE" b="1" dirty="0">
                <a:solidFill>
                  <a:srgbClr val="D6BDE4"/>
                </a:solidFill>
                <a:effectLst>
                  <a:outerShdw blurRad="38100" dist="38100" dir="2700000" algn="tl">
                    <a:srgbClr val="000000">
                      <a:alpha val="43137"/>
                    </a:srgbClr>
                  </a:outerShdw>
                </a:effectLst>
                <a:latin typeface="Candara" panose="020E0502030303020204" pitchFamily="34" charset="0"/>
              </a:rPr>
            </a:br>
            <a:r>
              <a:rPr lang="de-DE" b="1" dirty="0">
                <a:solidFill>
                  <a:srgbClr val="D6BDE4"/>
                </a:solidFill>
                <a:effectLst>
                  <a:outerShdw blurRad="38100" dist="38100" dir="2700000" algn="tl">
                    <a:srgbClr val="000000">
                      <a:alpha val="43137"/>
                    </a:srgbClr>
                  </a:outerShdw>
                </a:effectLst>
                <a:latin typeface="Candara" panose="020E0502030303020204" pitchFamily="34" charset="0"/>
              </a:rPr>
              <a:t>was darin geschrieben steht. Dann wird es dir auf deinen Wegen gelingen, und du wirst es recht ausrichten.</a:t>
            </a:r>
            <a:r>
              <a:rPr lang="en" b="1" noProof="0" dirty="0">
                <a:solidFill>
                  <a:srgbClr val="D6BDE4"/>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rgbClr val="D6BDE4"/>
                </a:solidFill>
                <a:effectLst>
                  <a:outerShdw blurRad="38100" dist="38100" dir="2700000" algn="tl">
                    <a:srgbClr val="000000">
                      <a:alpha val="43137"/>
                    </a:srgbClr>
                  </a:outerShdw>
                </a:effectLst>
                <a:latin typeface="Candara" panose="020E0502030303020204" pitchFamily="34" charset="0"/>
              </a:rPr>
              <a:t>(Joshua 1:8)</a:t>
            </a:r>
          </a:p>
        </p:txBody>
      </p:sp>
      <p:sp>
        <p:nvSpPr>
          <p:cNvPr id="14" name="Scrollen: horizontal 13">
            <a:extLst>
              <a:ext uri="{FF2B5EF4-FFF2-40B4-BE49-F238E27FC236}">
                <a16:creationId xmlns:a16="http://schemas.microsoft.com/office/drawing/2014/main" id="{82C5D193-17EA-D6D3-22D8-2820E50339EC}"/>
              </a:ext>
            </a:extLst>
          </p:cNvPr>
          <p:cNvSpPr/>
          <p:nvPr/>
        </p:nvSpPr>
        <p:spPr>
          <a:xfrm>
            <a:off x="103329" y="9017"/>
            <a:ext cx="2792271" cy="941955"/>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Do, 02. Okt ‘25 – </a:t>
            </a:r>
            <a:br>
              <a:rPr lang="de-DE" sz="2000" b="1" i="1" dirty="0">
                <a:solidFill>
                  <a:srgbClr val="6C0401"/>
                </a:solidFill>
              </a:rPr>
            </a:br>
            <a:r>
              <a:rPr lang="de-DE" sz="2000" b="1" i="1" dirty="0">
                <a:solidFill>
                  <a:srgbClr val="6C0401"/>
                </a:solidFill>
              </a:rPr>
              <a:t>Gelingen und Erfolg</a:t>
            </a:r>
          </a:p>
        </p:txBody>
      </p:sp>
    </p:spTree>
    <p:extLst>
      <p:ext uri="{BB962C8B-B14F-4D97-AF65-F5344CB8AC3E}">
        <p14:creationId xmlns:p14="http://schemas.microsoft.com/office/powerpoint/2010/main" val="409411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C970">
            <a:alpha val="21000"/>
          </a:srgbClr>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8079" r="26123"/>
          <a:stretch>
            <a:fillRect/>
          </a:stretch>
        </p:blipFill>
        <p:spPr>
          <a:xfrm>
            <a:off x="279143" y="820434"/>
            <a:ext cx="5221625" cy="5217132"/>
          </a:xfrm>
          <a:prstGeom prst="rect">
            <a:avLst/>
          </a:prstGeom>
        </p:spPr>
      </p:pic>
      <p:sp>
        <p:nvSpPr>
          <p:cNvPr id="3" name="CuadroTexto 2">
            <a:extLst>
              <a:ext uri="{FF2B5EF4-FFF2-40B4-BE49-F238E27FC236}">
                <a16:creationId xmlns:a16="http://schemas.microsoft.com/office/drawing/2014/main" id="{C17E2717-27B8-44A6-0770-9173FB2C6416}"/>
              </a:ext>
            </a:extLst>
          </p:cNvPr>
          <p:cNvSpPr txBox="1"/>
          <p:nvPr/>
        </p:nvSpPr>
        <p:spPr>
          <a:xfrm>
            <a:off x="5779911" y="444843"/>
            <a:ext cx="6132946" cy="6413157"/>
          </a:xfrm>
          <a:prstGeom prst="rect">
            <a:avLst/>
          </a:prstGeom>
        </p:spPr>
        <p:txBody>
          <a:bodyPr vert="horz" lIns="91440" tIns="45720" rIns="91440" bIns="45720" rtlCol="0" anchor="t">
            <a:normAutofit fontScale="70000" lnSpcReduction="20000"/>
            <a:scene3d>
              <a:camera prst="orthographicFront"/>
              <a:lightRig rig="threePt" dir="t"/>
            </a:scene3d>
            <a:sp3d extrusionH="57150">
              <a:bevelT w="38100" h="38100"/>
            </a:sp3d>
          </a:bodyPr>
          <a:lstStyle/>
          <a:p>
            <a:pPr lvl="0" algn="ctr">
              <a:lnSpc>
                <a:spcPct val="120000"/>
              </a:lnSpc>
              <a:spcBef>
                <a:spcPts val="1200"/>
              </a:spcBef>
              <a:defRPr/>
            </a:pPr>
            <a:r>
              <a:rPr kumimoji="0" lang="en-US" sz="3900" b="1" i="0" u="none" strike="noStrike" cap="none" spc="0" normalizeH="0" baseline="0" noProof="0" dirty="0">
                <a:ln w="12700" cmpd="sng">
                  <a:noFill/>
                  <a:prstDash val="solid"/>
                </a:ln>
                <a:solidFill>
                  <a:schemeClr val="tx1">
                    <a:alpha val="80000"/>
                  </a:schemeClr>
                </a:solidFill>
                <a:effectLst/>
                <a:uLnTx/>
                <a:uFillTx/>
                <a:latin typeface="Candara" panose="020E0502030303020204" pitchFamily="34" charset="0"/>
              </a:rPr>
              <a:t>“</a:t>
            </a:r>
            <a:r>
              <a:rPr lang="en-US" sz="3900" b="1" dirty="0">
                <a:ln w="12700" cmpd="sng">
                  <a:noFill/>
                  <a:prstDash val="solid"/>
                </a:ln>
                <a:solidFill>
                  <a:schemeClr val="tx1">
                    <a:alpha val="80000"/>
                  </a:schemeClr>
                </a:solidFill>
                <a:latin typeface="Candara" panose="020E0502030303020204" pitchFamily="34" charset="0"/>
              </a:rPr>
              <a:t>Sei </a:t>
            </a:r>
            <a:r>
              <a:rPr lang="en-US" sz="3900" b="1" dirty="0" err="1">
                <a:ln w="12700" cmpd="sng">
                  <a:noFill/>
                  <a:prstDash val="solid"/>
                </a:ln>
                <a:solidFill>
                  <a:schemeClr val="tx1">
                    <a:alpha val="80000"/>
                  </a:schemeClr>
                </a:solidFill>
                <a:latin typeface="Candara" panose="020E0502030303020204" pitchFamily="34" charset="0"/>
              </a:rPr>
              <a:t>nur</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getrost</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a:ln w="12700" cmpd="sng">
                  <a:noFill/>
                  <a:prstDash val="solid"/>
                </a:ln>
                <a:solidFill>
                  <a:schemeClr val="tx1">
                    <a:alpha val="80000"/>
                  </a:schemeClr>
                </a:solidFill>
                <a:latin typeface="Candara" panose="020E0502030303020204" pitchFamily="34" charset="0"/>
              </a:rPr>
              <a:t>und </a:t>
            </a:r>
            <a:r>
              <a:rPr lang="en-US" sz="3900" b="1" dirty="0" err="1">
                <a:ln w="12700" cmpd="sng">
                  <a:noFill/>
                  <a:prstDash val="solid"/>
                </a:ln>
                <a:solidFill>
                  <a:schemeClr val="tx1">
                    <a:alpha val="80000"/>
                  </a:schemeClr>
                </a:solidFill>
                <a:latin typeface="Candara" panose="020E0502030303020204" pitchFamily="34" charset="0"/>
              </a:rPr>
              <a:t>ganz</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unverzagt</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err="1">
                <a:ln w="12700" cmpd="sng">
                  <a:noFill/>
                  <a:prstDash val="solid"/>
                </a:ln>
                <a:solidFill>
                  <a:schemeClr val="tx1">
                    <a:alpha val="80000"/>
                  </a:schemeClr>
                </a:solidFill>
                <a:latin typeface="Candara" panose="020E0502030303020204" pitchFamily="34" charset="0"/>
              </a:rPr>
              <a:t>dass</a:t>
            </a:r>
            <a:r>
              <a:rPr lang="en-US" sz="3900" b="1" dirty="0">
                <a:ln w="12700" cmpd="sng">
                  <a:noFill/>
                  <a:prstDash val="solid"/>
                </a:ln>
                <a:solidFill>
                  <a:schemeClr val="tx1">
                    <a:alpha val="80000"/>
                  </a:schemeClr>
                </a:solidFill>
                <a:latin typeface="Candara" panose="020E0502030303020204" pitchFamily="34" charset="0"/>
              </a:rPr>
              <a:t> du </a:t>
            </a:r>
            <a:r>
              <a:rPr lang="en-US" sz="3900" b="1" dirty="0" err="1">
                <a:ln w="12700" cmpd="sng">
                  <a:noFill/>
                  <a:prstDash val="solid"/>
                </a:ln>
                <a:solidFill>
                  <a:schemeClr val="tx1">
                    <a:alpha val="80000"/>
                  </a:schemeClr>
                </a:solidFill>
                <a:latin typeface="Candara" panose="020E0502030303020204" pitchFamily="34" charset="0"/>
              </a:rPr>
              <a:t>hältst</a:t>
            </a:r>
            <a:r>
              <a:rPr lang="en-US" sz="3900" b="1" dirty="0">
                <a:ln w="12700" cmpd="sng">
                  <a:noFill/>
                  <a:prstDash val="solid"/>
                </a:ln>
                <a:solidFill>
                  <a:schemeClr val="tx1">
                    <a:alpha val="80000"/>
                  </a:schemeClr>
                </a:solidFill>
                <a:latin typeface="Candara" panose="020E0502030303020204" pitchFamily="34" charset="0"/>
              </a:rPr>
              <a:t> und </a:t>
            </a:r>
            <a:r>
              <a:rPr lang="en-US" sz="3900" b="1" dirty="0" err="1">
                <a:ln w="12700" cmpd="sng">
                  <a:noFill/>
                  <a:prstDash val="solid"/>
                </a:ln>
                <a:solidFill>
                  <a:schemeClr val="tx1">
                    <a:alpha val="80000"/>
                  </a:schemeClr>
                </a:solidFill>
                <a:latin typeface="Candara" panose="020E0502030303020204" pitchFamily="34" charset="0"/>
              </a:rPr>
              <a:t>tust</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a:ln w="12700" cmpd="sng">
                  <a:noFill/>
                  <a:prstDash val="solid"/>
                </a:ln>
                <a:solidFill>
                  <a:schemeClr val="tx1">
                    <a:alpha val="80000"/>
                  </a:schemeClr>
                </a:solidFill>
                <a:latin typeface="Candara" panose="020E0502030303020204" pitchFamily="34" charset="0"/>
              </a:rPr>
              <a:t>in </a:t>
            </a:r>
            <a:r>
              <a:rPr lang="en-US" sz="3900" b="1" dirty="0" err="1">
                <a:ln w="12700" cmpd="sng">
                  <a:noFill/>
                  <a:prstDash val="solid"/>
                </a:ln>
                <a:solidFill>
                  <a:schemeClr val="tx1">
                    <a:alpha val="80000"/>
                  </a:schemeClr>
                </a:solidFill>
                <a:latin typeface="Candara" panose="020E0502030303020204" pitchFamily="34" charset="0"/>
              </a:rPr>
              <a:t>allen</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Dingen</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err="1">
                <a:ln w="12700" cmpd="sng">
                  <a:noFill/>
                  <a:prstDash val="solid"/>
                </a:ln>
                <a:solidFill>
                  <a:schemeClr val="tx1">
                    <a:alpha val="80000"/>
                  </a:schemeClr>
                </a:solidFill>
                <a:latin typeface="Candara" panose="020E0502030303020204" pitchFamily="34" charset="0"/>
              </a:rPr>
              <a:t>nach</a:t>
            </a:r>
            <a:r>
              <a:rPr lang="en-US" sz="3900" b="1" dirty="0">
                <a:ln w="12700" cmpd="sng">
                  <a:noFill/>
                  <a:prstDash val="solid"/>
                </a:ln>
                <a:solidFill>
                  <a:schemeClr val="tx1">
                    <a:alpha val="80000"/>
                  </a:schemeClr>
                </a:solidFill>
                <a:latin typeface="Candara" panose="020E0502030303020204" pitchFamily="34" charset="0"/>
              </a:rPr>
              <a:t> dem </a:t>
            </a:r>
            <a:r>
              <a:rPr lang="en-US" sz="3900" b="1" dirty="0" err="1">
                <a:ln w="12700" cmpd="sng">
                  <a:noFill/>
                  <a:prstDash val="solid"/>
                </a:ln>
                <a:solidFill>
                  <a:schemeClr val="tx1">
                    <a:alpha val="80000"/>
                  </a:schemeClr>
                </a:solidFill>
                <a:latin typeface="Candara" panose="020E0502030303020204" pitchFamily="34" charset="0"/>
              </a:rPr>
              <a:t>Gesetz</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a:ln w="12700" cmpd="sng">
                  <a:noFill/>
                  <a:prstDash val="solid"/>
                </a:ln>
                <a:solidFill>
                  <a:schemeClr val="tx1">
                    <a:alpha val="80000"/>
                  </a:schemeClr>
                </a:solidFill>
                <a:latin typeface="Candara" panose="020E0502030303020204" pitchFamily="34" charset="0"/>
              </a:rPr>
              <a:t>das </a:t>
            </a:r>
            <a:r>
              <a:rPr lang="en-US" sz="3900" b="1" dirty="0" err="1">
                <a:ln w="12700" cmpd="sng">
                  <a:noFill/>
                  <a:prstDash val="solid"/>
                </a:ln>
                <a:solidFill>
                  <a:schemeClr val="tx1">
                    <a:alpha val="80000"/>
                  </a:schemeClr>
                </a:solidFill>
                <a:latin typeface="Candara" panose="020E0502030303020204" pitchFamily="34" charset="0"/>
              </a:rPr>
              <a:t>dir</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a:ln w="12700" cmpd="sng">
                  <a:noFill/>
                  <a:prstDash val="solid"/>
                </a:ln>
                <a:solidFill>
                  <a:schemeClr val="tx1">
                    <a:alpha val="80000"/>
                  </a:schemeClr>
                </a:solidFill>
                <a:latin typeface="Candara" panose="020E0502030303020204" pitchFamily="34" charset="0"/>
              </a:rPr>
              <a:t>Mose, Mein Knecht, </a:t>
            </a:r>
            <a:r>
              <a:rPr lang="en-US" sz="3900" b="1" dirty="0" err="1">
                <a:ln w="12700" cmpd="sng">
                  <a:noFill/>
                  <a:prstDash val="solid"/>
                </a:ln>
                <a:solidFill>
                  <a:schemeClr val="tx1">
                    <a:alpha val="80000"/>
                  </a:schemeClr>
                </a:solidFill>
                <a:latin typeface="Candara" panose="020E0502030303020204" pitchFamily="34" charset="0"/>
              </a:rPr>
              <a:t>geboten</a:t>
            </a:r>
            <a:r>
              <a:rPr lang="en-US" sz="3900" b="1" dirty="0">
                <a:ln w="12700" cmpd="sng">
                  <a:noFill/>
                  <a:prstDash val="solid"/>
                </a:ln>
                <a:solidFill>
                  <a:schemeClr val="tx1">
                    <a:alpha val="80000"/>
                  </a:schemeClr>
                </a:solidFill>
                <a:latin typeface="Candara" panose="020E0502030303020204" pitchFamily="34" charset="0"/>
              </a:rPr>
              <a:t> hat. </a:t>
            </a:r>
          </a:p>
          <a:p>
            <a:pPr lvl="0" algn="ctr">
              <a:lnSpc>
                <a:spcPct val="120000"/>
              </a:lnSpc>
              <a:spcBef>
                <a:spcPts val="1200"/>
              </a:spcBef>
              <a:defRPr/>
            </a:pPr>
            <a:r>
              <a:rPr lang="en-US" sz="3900" b="1" dirty="0">
                <a:ln w="12700" cmpd="sng">
                  <a:noFill/>
                  <a:prstDash val="solid"/>
                </a:ln>
                <a:solidFill>
                  <a:schemeClr val="tx1">
                    <a:alpha val="80000"/>
                  </a:schemeClr>
                </a:solidFill>
                <a:latin typeface="Candara" panose="020E0502030303020204" pitchFamily="34" charset="0"/>
              </a:rPr>
              <a:t>Weiche </a:t>
            </a:r>
            <a:r>
              <a:rPr lang="en-US" sz="3900" b="1" dirty="0" err="1">
                <a:ln w="12700" cmpd="sng">
                  <a:noFill/>
                  <a:prstDash val="solid"/>
                </a:ln>
                <a:solidFill>
                  <a:schemeClr val="tx1">
                    <a:alpha val="80000"/>
                  </a:schemeClr>
                </a:solidFill>
                <a:latin typeface="Candara" panose="020E0502030303020204" pitchFamily="34" charset="0"/>
              </a:rPr>
              <a:t>nicht</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davon</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err="1">
                <a:ln w="12700" cmpd="sng">
                  <a:noFill/>
                  <a:prstDash val="solid"/>
                </a:ln>
                <a:solidFill>
                  <a:schemeClr val="tx1">
                    <a:alpha val="80000"/>
                  </a:schemeClr>
                </a:solidFill>
                <a:latin typeface="Candara" panose="020E0502030303020204" pitchFamily="34" charset="0"/>
              </a:rPr>
              <a:t>weder</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zur</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Rechten</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err="1">
                <a:ln w="12700" cmpd="sng">
                  <a:noFill/>
                  <a:prstDash val="solid"/>
                </a:ln>
                <a:solidFill>
                  <a:schemeClr val="tx1">
                    <a:alpha val="80000"/>
                  </a:schemeClr>
                </a:solidFill>
                <a:latin typeface="Candara" panose="020E0502030303020204" pitchFamily="34" charset="0"/>
              </a:rPr>
              <a:t>noch</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zur</a:t>
            </a:r>
            <a:r>
              <a:rPr lang="en-US" sz="3900" b="1" dirty="0">
                <a:ln w="12700" cmpd="sng">
                  <a:noFill/>
                  <a:prstDash val="solid"/>
                </a:ln>
                <a:solidFill>
                  <a:schemeClr val="tx1">
                    <a:alpha val="80000"/>
                  </a:schemeClr>
                </a:solidFill>
                <a:latin typeface="Candara" panose="020E0502030303020204" pitchFamily="34" charset="0"/>
              </a:rPr>
              <a:t> Linken, </a:t>
            </a:r>
            <a:br>
              <a:rPr lang="en-US" sz="3900" b="1" dirty="0">
                <a:ln w="12700" cmpd="sng">
                  <a:noFill/>
                  <a:prstDash val="solid"/>
                </a:ln>
                <a:solidFill>
                  <a:schemeClr val="tx1">
                    <a:alpha val="80000"/>
                  </a:schemeClr>
                </a:solidFill>
                <a:latin typeface="Candara" panose="020E0502030303020204" pitchFamily="34" charset="0"/>
              </a:rPr>
            </a:br>
            <a:r>
              <a:rPr lang="en-US" sz="3900" b="1" dirty="0">
                <a:ln w="12700" cmpd="sng">
                  <a:noFill/>
                  <a:prstDash val="solid"/>
                </a:ln>
                <a:solidFill>
                  <a:schemeClr val="tx1">
                    <a:alpha val="80000"/>
                  </a:schemeClr>
                </a:solidFill>
                <a:latin typeface="Candara" panose="020E0502030303020204" pitchFamily="34" charset="0"/>
              </a:rPr>
              <a:t>auf </a:t>
            </a:r>
            <a:r>
              <a:rPr lang="en-US" sz="3900" b="1" dirty="0" err="1">
                <a:ln w="12700" cmpd="sng">
                  <a:noFill/>
                  <a:prstDash val="solid"/>
                </a:ln>
                <a:solidFill>
                  <a:schemeClr val="tx1">
                    <a:alpha val="80000"/>
                  </a:schemeClr>
                </a:solidFill>
                <a:latin typeface="Candara" panose="020E0502030303020204" pitchFamily="34" charset="0"/>
              </a:rPr>
              <a:t>dass</a:t>
            </a:r>
            <a:r>
              <a:rPr lang="en-US" sz="3900" b="1" dirty="0">
                <a:ln w="12700" cmpd="sng">
                  <a:noFill/>
                  <a:prstDash val="solid"/>
                </a:ln>
                <a:solidFill>
                  <a:schemeClr val="tx1">
                    <a:alpha val="80000"/>
                  </a:schemeClr>
                </a:solidFill>
                <a:latin typeface="Candara" panose="020E0502030303020204" pitchFamily="34" charset="0"/>
              </a:rPr>
              <a:t> du es </a:t>
            </a:r>
            <a:br>
              <a:rPr lang="en-US" sz="3900" b="1" dirty="0">
                <a:ln w="12700" cmpd="sng">
                  <a:noFill/>
                  <a:prstDash val="solid"/>
                </a:ln>
                <a:solidFill>
                  <a:schemeClr val="tx1">
                    <a:alpha val="80000"/>
                  </a:schemeClr>
                </a:solidFill>
                <a:latin typeface="Candara" panose="020E0502030303020204" pitchFamily="34" charset="0"/>
              </a:rPr>
            </a:br>
            <a:r>
              <a:rPr lang="en-US" sz="3900" b="1" dirty="0" err="1">
                <a:ln w="12700" cmpd="sng">
                  <a:noFill/>
                  <a:prstDash val="solid"/>
                </a:ln>
                <a:solidFill>
                  <a:schemeClr val="tx1">
                    <a:alpha val="80000"/>
                  </a:schemeClr>
                </a:solidFill>
                <a:latin typeface="Candara" panose="020E0502030303020204" pitchFamily="34" charset="0"/>
              </a:rPr>
              <a:t>recht</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ausrichten</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kannst</a:t>
            </a:r>
            <a:r>
              <a:rPr lang="en-US" sz="3900" b="1" dirty="0">
                <a:ln w="12700" cmpd="sng">
                  <a:noFill/>
                  <a:prstDash val="solid"/>
                </a:ln>
                <a:solidFill>
                  <a:schemeClr val="tx1">
                    <a:alpha val="80000"/>
                  </a:schemeClr>
                </a:solidFill>
                <a:latin typeface="Candara" panose="020E0502030303020204" pitchFamily="34" charset="0"/>
              </a:rPr>
              <a:t>, </a:t>
            </a:r>
            <a:br>
              <a:rPr lang="en-US" sz="3900" b="1" dirty="0">
                <a:ln w="12700" cmpd="sng">
                  <a:noFill/>
                  <a:prstDash val="solid"/>
                </a:ln>
                <a:solidFill>
                  <a:schemeClr val="tx1">
                    <a:alpha val="80000"/>
                  </a:schemeClr>
                </a:solidFill>
                <a:latin typeface="Candara" panose="020E0502030303020204" pitchFamily="34" charset="0"/>
              </a:rPr>
            </a:br>
            <a:r>
              <a:rPr lang="en-US" sz="3900" b="1" dirty="0" err="1">
                <a:ln w="12700" cmpd="sng">
                  <a:noFill/>
                  <a:prstDash val="solid"/>
                </a:ln>
                <a:solidFill>
                  <a:schemeClr val="tx1">
                    <a:alpha val="80000"/>
                  </a:schemeClr>
                </a:solidFill>
                <a:latin typeface="Candara" panose="020E0502030303020204" pitchFamily="34" charset="0"/>
              </a:rPr>
              <a:t>wohin</a:t>
            </a:r>
            <a:r>
              <a:rPr lang="en-US" sz="3900" b="1" dirty="0">
                <a:ln w="12700" cmpd="sng">
                  <a:noFill/>
                  <a:prstDash val="solid"/>
                </a:ln>
                <a:solidFill>
                  <a:schemeClr val="tx1">
                    <a:alpha val="80000"/>
                  </a:schemeClr>
                </a:solidFill>
                <a:latin typeface="Candara" panose="020E0502030303020204" pitchFamily="34" charset="0"/>
              </a:rPr>
              <a:t> du </a:t>
            </a:r>
            <a:r>
              <a:rPr lang="en-US" sz="3900" b="1" dirty="0" err="1">
                <a:ln w="12700" cmpd="sng">
                  <a:noFill/>
                  <a:prstDash val="solid"/>
                </a:ln>
                <a:solidFill>
                  <a:schemeClr val="tx1">
                    <a:alpha val="80000"/>
                  </a:schemeClr>
                </a:solidFill>
                <a:latin typeface="Candara" panose="020E0502030303020204" pitchFamily="34" charset="0"/>
              </a:rPr>
              <a:t>auch</a:t>
            </a:r>
            <a:r>
              <a:rPr lang="en-US" sz="3900" b="1" dirty="0">
                <a:ln w="12700" cmpd="sng">
                  <a:noFill/>
                  <a:prstDash val="solid"/>
                </a:ln>
                <a:solidFill>
                  <a:schemeClr val="tx1">
                    <a:alpha val="80000"/>
                  </a:schemeClr>
                </a:solidFill>
                <a:latin typeface="Candara" panose="020E0502030303020204" pitchFamily="34" charset="0"/>
              </a:rPr>
              <a:t> </a:t>
            </a:r>
            <a:r>
              <a:rPr lang="en-US" sz="3900" b="1" dirty="0" err="1">
                <a:ln w="12700" cmpd="sng">
                  <a:noFill/>
                  <a:prstDash val="solid"/>
                </a:ln>
                <a:solidFill>
                  <a:schemeClr val="tx1">
                    <a:alpha val="80000"/>
                  </a:schemeClr>
                </a:solidFill>
                <a:latin typeface="Candara" panose="020E0502030303020204" pitchFamily="34" charset="0"/>
              </a:rPr>
              <a:t>gehst</a:t>
            </a:r>
            <a:r>
              <a:rPr lang="en-US" sz="3900" b="1" dirty="0">
                <a:ln w="12700" cmpd="sng">
                  <a:noFill/>
                  <a:prstDash val="solid"/>
                </a:ln>
                <a:solidFill>
                  <a:schemeClr val="tx1">
                    <a:alpha val="80000"/>
                  </a:schemeClr>
                </a:solidFill>
                <a:latin typeface="Candara" panose="020E0502030303020204" pitchFamily="34" charset="0"/>
              </a:rPr>
              <a:t>.</a:t>
            </a:r>
            <a:r>
              <a:rPr kumimoji="0" lang="en-US" sz="3900" b="1" i="0" u="none" strike="noStrike" cap="none" spc="0" normalizeH="0" baseline="0" noProof="0" dirty="0">
                <a:ln w="12700" cmpd="sng">
                  <a:noFill/>
                  <a:prstDash val="solid"/>
                </a:ln>
                <a:solidFill>
                  <a:schemeClr val="tx1">
                    <a:alpha val="80000"/>
                  </a:schemeClr>
                </a:solidFill>
                <a:effectLst/>
                <a:uLnTx/>
                <a:uFillTx/>
                <a:latin typeface="Candara" panose="020E0502030303020204" pitchFamily="34" charset="0"/>
              </a:rPr>
              <a:t>” </a:t>
            </a:r>
            <a:br>
              <a:rPr kumimoji="0" lang="en-US" sz="3600" b="1" i="0" u="none" strike="noStrike" cap="none" spc="0" normalizeH="0" baseline="0" noProof="0" dirty="0">
                <a:ln w="12700" cmpd="sng">
                  <a:noFill/>
                  <a:prstDash val="solid"/>
                </a:ln>
                <a:solidFill>
                  <a:schemeClr val="tx1">
                    <a:alpha val="80000"/>
                  </a:schemeClr>
                </a:solidFill>
                <a:effectLst/>
                <a:uLnTx/>
                <a:uFillTx/>
                <a:latin typeface="Candara" panose="020E0502030303020204" pitchFamily="34" charset="0"/>
              </a:rPr>
            </a:br>
            <a:endParaRPr kumimoji="0" lang="en-US" sz="3600" b="1" i="0" u="none" strike="noStrike" cap="none" spc="0" normalizeH="0" baseline="0" noProof="0" dirty="0">
              <a:ln w="12700" cmpd="sng">
                <a:noFill/>
                <a:prstDash val="solid"/>
              </a:ln>
              <a:solidFill>
                <a:schemeClr val="tx1">
                  <a:alpha val="80000"/>
                </a:schemeClr>
              </a:solidFill>
              <a:effectLst/>
              <a:uLnTx/>
              <a:uFillTx/>
              <a:latin typeface="Candara" panose="020E0502030303020204" pitchFamily="34" charset="0"/>
            </a:endParaRPr>
          </a:p>
          <a:p>
            <a:pPr lvl="0" algn="ctr">
              <a:lnSpc>
                <a:spcPct val="90000"/>
              </a:lnSpc>
              <a:spcBef>
                <a:spcPts val="1200"/>
              </a:spcBef>
              <a:defRPr/>
            </a:pPr>
            <a:r>
              <a:rPr kumimoji="0" lang="en-US" sz="3600" b="1" i="0" u="none" strike="noStrike" cap="none" spc="0" normalizeH="0" baseline="0" noProof="0" dirty="0">
                <a:ln w="12700" cmpd="sng">
                  <a:noFill/>
                  <a:prstDash val="solid"/>
                </a:ln>
                <a:solidFill>
                  <a:schemeClr val="tx1">
                    <a:alpha val="80000"/>
                  </a:schemeClr>
                </a:solidFill>
                <a:effectLst/>
                <a:uLnTx/>
                <a:uFillTx/>
                <a:latin typeface="Candara" panose="020E0502030303020204" pitchFamily="34" charset="0"/>
              </a:rPr>
              <a:t>Josua 1:7</a:t>
            </a: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004F42F0-9498-C031-38F4-D7811286DADD}"/>
              </a:ext>
            </a:extLst>
          </p:cNvPr>
          <p:cNvSpPr/>
          <p:nvPr/>
        </p:nvSpPr>
        <p:spPr>
          <a:xfrm rot="21272428">
            <a:off x="4958051" y="5578"/>
            <a:ext cx="2731207" cy="1184873"/>
          </a:xfrm>
          <a:prstGeom prst="rect">
            <a:avLst/>
          </a:prstGeom>
          <a:scene3d>
            <a:camera prst="orthographicFront"/>
            <a:lightRig rig="threePt" dir="t"/>
          </a:scene3d>
          <a:sp3d>
            <a:bevelT prst="angle"/>
          </a:sp3d>
        </p:spPr>
        <p:txBody>
          <a:bodyPr vert="horz" lIns="91440" tIns="45720" rIns="91440" bIns="45720" rtlCol="0" anchor="ctr">
            <a:noAutofit/>
          </a:bodyPr>
          <a:lstStyle/>
          <a:p>
            <a:pPr>
              <a:lnSpc>
                <a:spcPct val="90000"/>
              </a:lnSpc>
              <a:spcBef>
                <a:spcPct val="0"/>
              </a:spcBef>
              <a:spcAft>
                <a:spcPts val="600"/>
              </a:spcAft>
            </a:pPr>
            <a:r>
              <a:rPr lang="en-US" sz="3200" b="1" kern="1200" dirty="0">
                <a:ln w="0"/>
                <a:solidFill>
                  <a:schemeClr val="bg2">
                    <a:lumMod val="10000"/>
                    <a:alpha val="56000"/>
                  </a:schemeClr>
                </a:solidFill>
                <a:effectLst>
                  <a:outerShdw blurRad="38100" dist="38100" dir="2700000" algn="tl">
                    <a:srgbClr val="000000">
                      <a:alpha val="43137"/>
                    </a:srgbClr>
                  </a:outerShdw>
                  <a:reflection blurRad="6350" stA="42000" endPos="62000" dist="25400" dir="5400000" sy="-90000" algn="bl" rotWithShape="0"/>
                </a:effectLst>
                <a:highlight>
                  <a:srgbClr val="F8E8D0"/>
                </a:highlight>
                <a:latin typeface="Bradley Hand ITC" panose="03070402050302030203" pitchFamily="66" charset="0"/>
                <a:ea typeface="+mj-ea"/>
                <a:cs typeface="+mj-cs"/>
              </a:rPr>
              <a:t>MERKTEXT</a:t>
            </a:r>
            <a:endParaRPr lang="en-US" sz="3200" b="1" kern="1200" cap="none" spc="0" dirty="0">
              <a:ln w="0"/>
              <a:solidFill>
                <a:schemeClr val="bg2">
                  <a:lumMod val="10000"/>
                  <a:alpha val="56000"/>
                </a:schemeClr>
              </a:solidFill>
              <a:effectLst>
                <a:outerShdw blurRad="38100" dist="38100" dir="2700000" algn="tl">
                  <a:srgbClr val="000000">
                    <a:alpha val="43137"/>
                  </a:srgbClr>
                </a:outerShdw>
                <a:reflection blurRad="6350" stA="42000" endPos="62000" dist="25400" dir="5400000" sy="-90000" algn="bl" rotWithShape="0"/>
              </a:effectLst>
              <a:highlight>
                <a:srgbClr val="F8E8D0"/>
              </a:highlight>
              <a:latin typeface="Bradley Hand ITC" panose="03070402050302030203" pitchFamily="66" charset="0"/>
              <a:ea typeface="+mj-ea"/>
              <a:cs typeface="+mj-cs"/>
            </a:endParaRPr>
          </a:p>
        </p:txBody>
      </p:sp>
    </p:spTree>
    <p:extLst>
      <p:ext uri="{BB962C8B-B14F-4D97-AF65-F5344CB8AC3E}">
        <p14:creationId xmlns:p14="http://schemas.microsoft.com/office/powerpoint/2010/main" val="233527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50" fill="hold">
                                          <p:stCondLst>
                                            <p:cond delay="0"/>
                                          </p:stCondLst>
                                        </p:cTn>
                                        <p:tgtEl>
                                          <p:spTgt spid="2"/>
                                        </p:tgtEl>
                                        <p:attrNameLst>
                                          <p:attrName>r</p:attrName>
                                        </p:attrNameLst>
                                      </p:cBhvr>
                                    </p:animRot>
                                    <p:animRot by="-240000">
                                      <p:cBhvr>
                                        <p:cTn id="7" dur="300" fill="hold">
                                          <p:stCondLst>
                                            <p:cond delay="300"/>
                                          </p:stCondLst>
                                        </p:cTn>
                                        <p:tgtEl>
                                          <p:spTgt spid="2"/>
                                        </p:tgtEl>
                                        <p:attrNameLst>
                                          <p:attrName>r</p:attrName>
                                        </p:attrNameLst>
                                      </p:cBhvr>
                                    </p:animRot>
                                    <p:animRot by="240000">
                                      <p:cBhvr>
                                        <p:cTn id="8" dur="300" fill="hold">
                                          <p:stCondLst>
                                            <p:cond delay="600"/>
                                          </p:stCondLst>
                                        </p:cTn>
                                        <p:tgtEl>
                                          <p:spTgt spid="2"/>
                                        </p:tgtEl>
                                        <p:attrNameLst>
                                          <p:attrName>r</p:attrName>
                                        </p:attrNameLst>
                                      </p:cBhvr>
                                    </p:animRot>
                                    <p:animRot by="-240000">
                                      <p:cBhvr>
                                        <p:cTn id="9" dur="300" fill="hold">
                                          <p:stCondLst>
                                            <p:cond delay="900"/>
                                          </p:stCondLst>
                                        </p:cTn>
                                        <p:tgtEl>
                                          <p:spTgt spid="2"/>
                                        </p:tgtEl>
                                        <p:attrNameLst>
                                          <p:attrName>r</p:attrName>
                                        </p:attrNameLst>
                                      </p:cBhvr>
                                    </p:animRot>
                                    <p:animRot by="120000">
                                      <p:cBhvr>
                                        <p:cTn id="10"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767E8D-9543-CC37-F104-7DA17D8FB5D6}"/>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FADBD363-A7AB-E4ED-2F66-7457B0E7514B}"/>
              </a:ext>
            </a:extLst>
          </p:cNvPr>
          <p:cNvPicPr>
            <a:picLocks noChangeAspect="1"/>
          </p:cNvPicPr>
          <p:nvPr/>
        </p:nvPicPr>
        <p:blipFill>
          <a:blip r:embed="rId2"/>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id="{95137954-64E7-E690-D1C2-B5680EE0A36D}"/>
              </a:ext>
            </a:extLst>
          </p:cNvPr>
          <p:cNvSpPr txBox="1"/>
          <p:nvPr/>
        </p:nvSpPr>
        <p:spPr>
          <a:xfrm>
            <a:off x="0" y="215733"/>
            <a:ext cx="7899797" cy="6647974"/>
          </a:xfrm>
          <a:prstGeom prst="rect">
            <a:avLst/>
          </a:prstGeom>
          <a:noFill/>
        </p:spPr>
        <p:txBody>
          <a:bodyPr wrap="square">
            <a:spAutoFit/>
          </a:bodyPr>
          <a:lstStyle/>
          <a:p>
            <a:pPr>
              <a:spcBef>
                <a:spcPts val="600"/>
              </a:spcBef>
            </a:pPr>
            <a:r>
              <a:rPr lang="en" sz="2600" b="1" noProof="0" dirty="0">
                <a:solidFill>
                  <a:schemeClr val="accent6">
                    <a:lumMod val="20000"/>
                    <a:lumOff val="80000"/>
                  </a:schemeClr>
                </a:solidFill>
                <a:latin typeface="Constantia" panose="02030602050306030303" pitchFamily="18" charset="0"/>
              </a:rPr>
              <a:t>“</a:t>
            </a:r>
            <a:r>
              <a:rPr lang="de-DE" sz="2600" b="1" dirty="0">
                <a:solidFill>
                  <a:schemeClr val="accent6">
                    <a:lumMod val="20000"/>
                    <a:lumOff val="80000"/>
                  </a:schemeClr>
                </a:solidFill>
                <a:latin typeface="Constantia" panose="02030602050306030303" pitchFamily="18" charset="0"/>
              </a:rPr>
              <a:t>Der gläubige Mensch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hat im HERRN immer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einen starken Helfer. </a:t>
            </a:r>
          </a:p>
          <a:p>
            <a:pPr>
              <a:spcBef>
                <a:spcPts val="600"/>
              </a:spcBef>
            </a:pPr>
            <a:r>
              <a:rPr lang="de-DE" sz="2600" b="1" dirty="0">
                <a:solidFill>
                  <a:schemeClr val="accent6">
                    <a:lumMod val="20000"/>
                    <a:lumOff val="80000"/>
                  </a:schemeClr>
                </a:solidFill>
                <a:latin typeface="Constantia" panose="02030602050306030303" pitchFamily="18" charset="0"/>
              </a:rPr>
              <a:t>Wir wissen vielleicht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nicht, wie der HERR hilft,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aber eines wissen wir: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Er wird diejenigen,</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die ihr Vertrauen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auf Ihn setzen,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niemals im Stich lassen. </a:t>
            </a:r>
          </a:p>
          <a:p>
            <a:pPr>
              <a:spcBef>
                <a:spcPts val="600"/>
              </a:spcBef>
            </a:pPr>
            <a:r>
              <a:rPr lang="de-DE" sz="2600" b="1" dirty="0">
                <a:solidFill>
                  <a:schemeClr val="accent6">
                    <a:lumMod val="20000"/>
                    <a:lumOff val="80000"/>
                  </a:schemeClr>
                </a:solidFill>
                <a:latin typeface="Constantia" panose="02030602050306030303" pitchFamily="18" charset="0"/>
              </a:rPr>
              <a:t>Könnten Christen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erkennen, wie oft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der HERR ihren Weg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gelenkt hat, damit die Absichten des Feindes ihnen gegenüber nicht verwirklicht werden, würden sie nicht klagend stolpern. </a:t>
            </a:r>
            <a:endParaRPr lang="en" sz="2600" b="1" noProof="0" dirty="0">
              <a:solidFill>
                <a:schemeClr val="accent6">
                  <a:lumMod val="20000"/>
                  <a:lumOff val="80000"/>
                </a:schemeClr>
              </a:solidFill>
              <a:latin typeface="Constantia" panose="02030602050306030303" pitchFamily="18" charset="0"/>
            </a:endParaRPr>
          </a:p>
        </p:txBody>
      </p:sp>
      <p:sp>
        <p:nvSpPr>
          <p:cNvPr id="4" name="CuadroTexto 3">
            <a:extLst>
              <a:ext uri="{FF2B5EF4-FFF2-40B4-BE49-F238E27FC236}">
                <a16:creationId xmlns:a16="http://schemas.microsoft.com/office/drawing/2014/main" id="{C3AD8FDC-C75C-4C5C-ACBD-0A3B9B006561}"/>
              </a:ext>
            </a:extLst>
          </p:cNvPr>
          <p:cNvSpPr txBox="1"/>
          <p:nvPr/>
        </p:nvSpPr>
        <p:spPr>
          <a:xfrm>
            <a:off x="7955326" y="6254982"/>
            <a:ext cx="4181145" cy="584775"/>
          </a:xfrm>
          <a:prstGeom prst="rect">
            <a:avLst/>
          </a:prstGeom>
          <a:noFill/>
        </p:spPr>
        <p:txBody>
          <a:bodyPr wrap="none" rtlCol="0">
            <a:spAutoFit/>
          </a:bodyPr>
          <a:lstStyle/>
          <a:p>
            <a:pPr algn="r"/>
            <a:r>
              <a:rPr lang="en" sz="1600" b="1" noProof="0" dirty="0"/>
              <a:t>E</a:t>
            </a:r>
            <a:r>
              <a:rPr lang="en" sz="1600" b="1" dirty="0"/>
              <a:t>. </a:t>
            </a:r>
            <a:r>
              <a:rPr lang="en" sz="1600" b="1" noProof="0" dirty="0"/>
              <a:t>G. White, Prophets and Kings </a:t>
            </a:r>
            <a:br>
              <a:rPr lang="en" sz="1600" b="1" noProof="0" dirty="0"/>
            </a:br>
            <a:r>
              <a:rPr lang="en" sz="1600" b="1" noProof="0" dirty="0"/>
              <a:t>(Propheten und Könige), S. 576 (engl. </a:t>
            </a:r>
            <a:r>
              <a:rPr lang="en" sz="1600" b="1" dirty="0"/>
              <a:t>Ausg.</a:t>
            </a:r>
            <a:r>
              <a:rPr lang="en" sz="1600" b="1" noProof="0" dirty="0"/>
              <a:t>)</a:t>
            </a:r>
          </a:p>
        </p:txBody>
      </p:sp>
      <p:sp>
        <p:nvSpPr>
          <p:cNvPr id="5" name="CuadroTexto 2">
            <a:extLst>
              <a:ext uri="{FF2B5EF4-FFF2-40B4-BE49-F238E27FC236}">
                <a16:creationId xmlns:a16="http://schemas.microsoft.com/office/drawing/2014/main" id="{557BB105-1456-3414-70E9-033005590B16}"/>
              </a:ext>
            </a:extLst>
          </p:cNvPr>
          <p:cNvSpPr txBox="1"/>
          <p:nvPr/>
        </p:nvSpPr>
        <p:spPr>
          <a:xfrm>
            <a:off x="9184943" y="215733"/>
            <a:ext cx="3007057" cy="6093976"/>
          </a:xfrm>
          <a:prstGeom prst="rect">
            <a:avLst/>
          </a:prstGeom>
          <a:noFill/>
        </p:spPr>
        <p:txBody>
          <a:bodyPr wrap="square">
            <a:spAutoFit/>
          </a:bodyPr>
          <a:lstStyle/>
          <a:p>
            <a:pPr algn="ctr">
              <a:spcBef>
                <a:spcPts val="600"/>
              </a:spcBef>
            </a:pPr>
            <a:r>
              <a:rPr lang="de-DE" sz="2600" b="1" dirty="0">
                <a:solidFill>
                  <a:schemeClr val="accent6">
                    <a:lumMod val="20000"/>
                    <a:lumOff val="80000"/>
                  </a:schemeClr>
                </a:solidFill>
                <a:latin typeface="Constantia" panose="02030602050306030303" pitchFamily="18" charset="0"/>
              </a:rPr>
              <a:t>Ihr Glaube würde auf GOTT ruhen und keine Prüfung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hätte die Macht, sie zu erschüttern.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Sie würden Ihn als ihre Weisheit und Kraft anerkennen </a:t>
            </a:r>
            <a:br>
              <a:rPr lang="de-DE" sz="2600" b="1" dirty="0">
                <a:solidFill>
                  <a:schemeClr val="accent6">
                    <a:lumMod val="20000"/>
                    <a:lumOff val="80000"/>
                  </a:schemeClr>
                </a:solidFill>
                <a:latin typeface="Constantia" panose="02030602050306030303" pitchFamily="18" charset="0"/>
              </a:rPr>
            </a:br>
            <a:r>
              <a:rPr lang="de-DE" sz="2600" b="1" dirty="0">
                <a:solidFill>
                  <a:schemeClr val="accent6">
                    <a:lumMod val="20000"/>
                    <a:lumOff val="80000"/>
                  </a:schemeClr>
                </a:solidFill>
                <a:latin typeface="Constantia" panose="02030602050306030303" pitchFamily="18" charset="0"/>
              </a:rPr>
              <a:t>und Er würde das verwirklichen, was Er durch sie wirken möchte.“</a:t>
            </a:r>
            <a:endParaRPr lang="en" sz="2600" b="1" noProof="0" dirty="0">
              <a:solidFill>
                <a:schemeClr val="accent6">
                  <a:lumMod val="20000"/>
                  <a:lumOff val="80000"/>
                </a:schemeClr>
              </a:solidFill>
              <a:latin typeface="Constantia" panose="02030602050306030303" pitchFamily="18" charset="0"/>
            </a:endParaRPr>
          </a:p>
        </p:txBody>
      </p:sp>
    </p:spTree>
    <p:extLst>
      <p:ext uri="{BB962C8B-B14F-4D97-AF65-F5344CB8AC3E}">
        <p14:creationId xmlns:p14="http://schemas.microsoft.com/office/powerpoint/2010/main" val="28273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36000"/>
                    </a14:imgEffect>
                    <a14:imgEffect>
                      <a14:brightnessContrast bright="40000" contrast="-40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9B81002-B88D-9D73-0FBF-8BF768060ADB}"/>
              </a:ext>
            </a:extLst>
          </p:cNvPr>
          <p:cNvSpPr txBox="1"/>
          <p:nvPr/>
        </p:nvSpPr>
        <p:spPr>
          <a:xfrm>
            <a:off x="4011385" y="172742"/>
            <a:ext cx="7505701" cy="2015936"/>
          </a:xfrm>
          <a:prstGeom prst="rect">
            <a:avLst/>
          </a:prstGeom>
          <a:noFill/>
        </p:spPr>
        <p:txBody>
          <a:bodyPr wrap="square" rtlCol="0">
            <a:spAutoFit/>
          </a:bodyPr>
          <a:lstStyle/>
          <a:p>
            <a:pPr>
              <a:spcBef>
                <a:spcPts val="600"/>
              </a:spcBef>
            </a:pPr>
            <a:r>
              <a:rPr lang="de-DE" sz="2000" b="1" dirty="0"/>
              <a:t>Nach 40 Jahren der Wanderschaft </a:t>
            </a:r>
            <a:br>
              <a:rPr lang="de-DE" sz="2000" b="1" dirty="0"/>
            </a:br>
            <a:r>
              <a:rPr lang="de-DE" sz="2000" b="1" dirty="0"/>
              <a:t>ist eine neue Generation herangewachsen </a:t>
            </a:r>
            <a:br>
              <a:rPr lang="de-DE" sz="2000" b="1" dirty="0"/>
            </a:br>
            <a:r>
              <a:rPr lang="de-DE" sz="2000" b="1" dirty="0"/>
              <a:t>und die Zeit ist gekommen, das GELOBTE LAND zu erobern.</a:t>
            </a:r>
          </a:p>
          <a:p>
            <a:pPr>
              <a:spcBef>
                <a:spcPts val="600"/>
              </a:spcBef>
            </a:pPr>
            <a:r>
              <a:rPr lang="de-DE" sz="2000" b="1" dirty="0"/>
              <a:t> Moses ist gestorben </a:t>
            </a:r>
            <a:br>
              <a:rPr lang="de-DE" sz="2000" b="1" dirty="0"/>
            </a:br>
            <a:r>
              <a:rPr lang="de-DE" sz="2000" b="1" dirty="0"/>
              <a:t>und GOTT hat einen neuen Anführer </a:t>
            </a:r>
            <a:br>
              <a:rPr lang="de-DE" sz="2000" b="1" dirty="0"/>
            </a:br>
            <a:r>
              <a:rPr lang="de-DE" sz="2000" b="1" dirty="0"/>
              <a:t>für diese Aufgabe auserwählt: JOSUA.</a:t>
            </a:r>
            <a:endParaRPr lang="en" sz="2000" b="1" noProof="0" dirty="0"/>
          </a:p>
        </p:txBody>
      </p:sp>
      <p:pic>
        <p:nvPicPr>
          <p:cNvPr id="5" name="Imagen 4" descr="Un grupo de personas en una montaña de roca&#10;&#10;El contenido generado por IA puede ser incorrecto.">
            <a:extLst>
              <a:ext uri="{FF2B5EF4-FFF2-40B4-BE49-F238E27FC236}">
                <a16:creationId xmlns:a16="http://schemas.microsoft.com/office/drawing/2014/main" id="{DC5B600E-6A60-8346-F96D-0C38FFE78C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6225" y="172742"/>
            <a:ext cx="3696772" cy="5651116"/>
          </a:xfrm>
          <a:prstGeom prst="rect">
            <a:avLst/>
          </a:prstGeom>
          <a:effectLst>
            <a:softEdge rad="317500"/>
          </a:effectLst>
        </p:spPr>
      </p:pic>
      <p:pic>
        <p:nvPicPr>
          <p:cNvPr id="9" name="Imagen 8" descr="Un grupo de personas en un escenario&#10;&#10;El contenido generado por IA puede ser incorrecto.">
            <a:extLst>
              <a:ext uri="{FF2B5EF4-FFF2-40B4-BE49-F238E27FC236}">
                <a16:creationId xmlns:a16="http://schemas.microsoft.com/office/drawing/2014/main" id="{DBB067A3-B3FC-DBB0-0EC8-92209C837B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9005" y="1611656"/>
            <a:ext cx="3892995" cy="5204466"/>
          </a:xfrm>
          <a:prstGeom prst="rect">
            <a:avLst/>
          </a:prstGeom>
          <a:effectLst>
            <a:softEdge rad="317500"/>
          </a:effectLst>
        </p:spPr>
      </p:pic>
      <p:sp>
        <p:nvSpPr>
          <p:cNvPr id="6" name="CuadroTexto 5">
            <a:extLst>
              <a:ext uri="{FF2B5EF4-FFF2-40B4-BE49-F238E27FC236}">
                <a16:creationId xmlns:a16="http://schemas.microsoft.com/office/drawing/2014/main" id="{217C741D-8B42-A1C9-1B75-C9E279CAAB51}"/>
              </a:ext>
            </a:extLst>
          </p:cNvPr>
          <p:cNvSpPr txBox="1"/>
          <p:nvPr/>
        </p:nvSpPr>
        <p:spPr>
          <a:xfrm>
            <a:off x="3820128" y="4348129"/>
            <a:ext cx="4551746" cy="2246769"/>
          </a:xfrm>
          <a:prstGeom prst="rect">
            <a:avLst/>
          </a:prstGeom>
          <a:noFill/>
        </p:spPr>
        <p:txBody>
          <a:bodyPr wrap="square">
            <a:spAutoFit/>
          </a:bodyPr>
          <a:lstStyle/>
          <a:p>
            <a:pPr algn="ctr">
              <a:spcBef>
                <a:spcPts val="600"/>
              </a:spcBef>
            </a:pPr>
            <a:r>
              <a:rPr lang="de-DE" sz="2000" b="1" dirty="0"/>
              <a:t>Während wir, die heutige Generation an der Grenze </a:t>
            </a:r>
            <a:br>
              <a:rPr lang="de-DE" sz="2000" b="1" dirty="0"/>
            </a:br>
            <a:r>
              <a:rPr lang="de-DE" sz="2000" b="1" dirty="0"/>
              <a:t>zum Himmlischen Kanaan steht, ertönt der GÖTTLICHE RUF </a:t>
            </a:r>
            <a:br>
              <a:rPr lang="de-DE" sz="2000" b="1" dirty="0"/>
            </a:br>
            <a:r>
              <a:rPr lang="de-DE" sz="2000" b="1" dirty="0"/>
              <a:t>noch immer kraftvoll: </a:t>
            </a:r>
            <a:br>
              <a:rPr lang="de-DE" sz="2000" b="1" dirty="0"/>
            </a:br>
            <a:r>
              <a:rPr lang="de-DE" sz="2000" b="1" dirty="0">
                <a:highlight>
                  <a:srgbClr val="FFFF00"/>
                </a:highlight>
              </a:rPr>
              <a:t>„Sei nur stark und sehr mutig“ </a:t>
            </a:r>
            <a:br>
              <a:rPr lang="de-DE" sz="2000" b="1" dirty="0">
                <a:highlight>
                  <a:srgbClr val="FFFF00"/>
                </a:highlight>
              </a:rPr>
            </a:br>
            <a:r>
              <a:rPr lang="de-DE" sz="2000" b="1" dirty="0"/>
              <a:t>(Josua 1,7).</a:t>
            </a:r>
            <a:endParaRPr lang="en" sz="2000" b="1" noProof="0" dirty="0"/>
          </a:p>
        </p:txBody>
      </p:sp>
      <p:sp>
        <p:nvSpPr>
          <p:cNvPr id="8" name="CuadroTexto 7">
            <a:extLst>
              <a:ext uri="{FF2B5EF4-FFF2-40B4-BE49-F238E27FC236}">
                <a16:creationId xmlns:a16="http://schemas.microsoft.com/office/drawing/2014/main" id="{477AD200-724B-8F5C-6260-8DD615C4C3D5}"/>
              </a:ext>
            </a:extLst>
          </p:cNvPr>
          <p:cNvSpPr txBox="1"/>
          <p:nvPr/>
        </p:nvSpPr>
        <p:spPr>
          <a:xfrm>
            <a:off x="4070796" y="2362825"/>
            <a:ext cx="5275332" cy="1631216"/>
          </a:xfrm>
          <a:prstGeom prst="rect">
            <a:avLst/>
          </a:prstGeom>
          <a:noFill/>
        </p:spPr>
        <p:txBody>
          <a:bodyPr wrap="square">
            <a:spAutoFit/>
          </a:bodyPr>
          <a:lstStyle/>
          <a:p>
            <a:pPr>
              <a:spcBef>
                <a:spcPts val="600"/>
              </a:spcBef>
            </a:pPr>
            <a:r>
              <a:rPr lang="de-DE" sz="2000" b="1" dirty="0"/>
              <a:t>Bevor sie sich auf die Eroberung begeben, </a:t>
            </a:r>
            <a:br>
              <a:rPr lang="de-DE" sz="2000" b="1" dirty="0"/>
            </a:br>
            <a:r>
              <a:rPr lang="de-DE" sz="2000" b="1" dirty="0"/>
              <a:t>sind sowohl der neue Anführer </a:t>
            </a:r>
            <a:br>
              <a:rPr lang="de-DE" sz="2000" b="1" dirty="0"/>
            </a:br>
            <a:r>
              <a:rPr lang="de-DE" sz="2000" b="1" dirty="0"/>
              <a:t>als auch die neue Generation </a:t>
            </a:r>
            <a:br>
              <a:rPr lang="de-DE" sz="2000" b="1" dirty="0"/>
            </a:br>
            <a:r>
              <a:rPr lang="de-DE" sz="2000" b="1" dirty="0"/>
              <a:t>aufgerufen, </a:t>
            </a:r>
            <a:br>
              <a:rPr lang="de-DE" sz="2000" b="1" dirty="0"/>
            </a:br>
            <a:r>
              <a:rPr lang="de-DE" sz="2000" b="1" dirty="0"/>
              <a:t>voll und ganz auf GOTT zu vertrauen.</a:t>
            </a:r>
            <a:endParaRPr lang="en" sz="2000" b="1" noProof="0" dirty="0"/>
          </a:p>
        </p:txBody>
      </p:sp>
    </p:spTree>
    <p:extLst>
      <p:ext uri="{BB962C8B-B14F-4D97-AF65-F5344CB8AC3E}">
        <p14:creationId xmlns:p14="http://schemas.microsoft.com/office/powerpoint/2010/main" val="2843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a:extLst>
            <a:ext uri="{FF2B5EF4-FFF2-40B4-BE49-F238E27FC236}">
              <a16:creationId xmlns:a16="http://schemas.microsoft.com/office/drawing/2014/main" id="{B92A6328-C9BD-4154-C14B-B053F9E0D42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060E061-AF2E-906D-22DB-F7F99C0652A1}"/>
              </a:ext>
            </a:extLst>
          </p:cNvPr>
          <p:cNvSpPr txBox="1"/>
          <p:nvPr/>
        </p:nvSpPr>
        <p:spPr>
          <a:xfrm>
            <a:off x="854207" y="997566"/>
            <a:ext cx="5710362" cy="4216539"/>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400" b="1" noProof="0" dirty="0">
                <a:solidFill>
                  <a:srgbClr val="0462B8"/>
                </a:solidFill>
              </a:rPr>
              <a:t>Einleitung (Josua 1:1-3):</a:t>
            </a:r>
          </a:p>
          <a:p>
            <a:pPr lvl="1">
              <a:spcBef>
                <a:spcPts val="600"/>
              </a:spcBef>
            </a:pPr>
            <a:r>
              <a:rPr lang="en" sz="2000" b="1" noProof="0" dirty="0"/>
              <a:t>Mose und Josua</a:t>
            </a:r>
            <a:br>
              <a:rPr lang="en" sz="2000" b="1" noProof="0" dirty="0"/>
            </a:br>
            <a:r>
              <a:rPr lang="en" sz="2000" b="1" noProof="0" dirty="0"/>
              <a:t>	</a:t>
            </a:r>
          </a:p>
          <a:p>
            <a:pPr lvl="1">
              <a:spcBef>
                <a:spcPts val="600"/>
              </a:spcBef>
            </a:pPr>
            <a:r>
              <a:rPr lang="en" sz="2000" b="1" noProof="0" dirty="0"/>
              <a:t>Aufbau des Buches</a:t>
            </a:r>
            <a:br>
              <a:rPr lang="en" sz="2000" b="1" noProof="0" dirty="0"/>
            </a:br>
            <a:r>
              <a:rPr lang="en" sz="2000" b="1" i="1" dirty="0">
                <a:solidFill>
                  <a:srgbClr val="6C0401"/>
                </a:solidFill>
              </a:rPr>
              <a:t>	</a:t>
            </a:r>
          </a:p>
          <a:p>
            <a:pPr>
              <a:spcBef>
                <a:spcPts val="1800"/>
              </a:spcBef>
            </a:pPr>
            <a:r>
              <a:rPr lang="en" sz="2400" b="1" noProof="0" dirty="0">
                <a:solidFill>
                  <a:srgbClr val="D10164"/>
                </a:solidFill>
              </a:rPr>
              <a:t>Josuas Mission (Auftrag) (Josua 1:4-9):</a:t>
            </a:r>
          </a:p>
          <a:p>
            <a:pPr lvl="1">
              <a:spcBef>
                <a:spcPts val="600"/>
              </a:spcBef>
            </a:pPr>
            <a:r>
              <a:rPr lang="en" sz="2000" b="1" dirty="0"/>
              <a:t>Ererbte </a:t>
            </a:r>
            <a:r>
              <a:rPr lang="en" sz="2000" b="1" noProof="0" dirty="0"/>
              <a:t>Verheißungen</a:t>
            </a:r>
            <a:br>
              <a:rPr lang="en" sz="2000" b="1" noProof="0" dirty="0"/>
            </a:br>
            <a:r>
              <a:rPr lang="en" sz="2000" b="1" noProof="0" dirty="0"/>
              <a:t>	</a:t>
            </a:r>
          </a:p>
          <a:p>
            <a:pPr lvl="1">
              <a:spcBef>
                <a:spcPts val="600"/>
              </a:spcBef>
            </a:pPr>
            <a:r>
              <a:rPr lang="en" sz="2000" b="1" noProof="0" dirty="0"/>
              <a:t>Stärke und Mut</a:t>
            </a:r>
            <a:br>
              <a:rPr lang="en" sz="2000" b="1" noProof="0" dirty="0"/>
            </a:br>
            <a:r>
              <a:rPr lang="en" sz="2000" b="1" noProof="0" dirty="0"/>
              <a:t>	</a:t>
            </a:r>
          </a:p>
          <a:p>
            <a:pPr lvl="1">
              <a:spcBef>
                <a:spcPts val="600"/>
              </a:spcBef>
            </a:pPr>
            <a:r>
              <a:rPr lang="en" sz="2000" b="1" noProof="0" dirty="0"/>
              <a:t>Der Erfolg der Mission (des Auftrags)</a:t>
            </a:r>
          </a:p>
        </p:txBody>
      </p:sp>
      <p:pic>
        <p:nvPicPr>
          <p:cNvPr id="12" name="Imagen 11" descr="Icono&#10;&#10;El contenido generado por IA puede ser incorrecto.">
            <a:extLst>
              <a:ext uri="{FF2B5EF4-FFF2-40B4-BE49-F238E27FC236}">
                <a16:creationId xmlns:a16="http://schemas.microsoft.com/office/drawing/2014/main" id="{563CD2CA-CE43-306D-9A1C-2213DA8DD3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4853" y="2167926"/>
            <a:ext cx="275878" cy="275878"/>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77F5B126-7566-4DAE-E864-72C3A96932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853" y="3442929"/>
            <a:ext cx="275878" cy="275878"/>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F557915C-2B24-BFCF-D0E9-FB1CFB85B0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4853" y="4844035"/>
            <a:ext cx="275878" cy="275878"/>
          </a:xfrm>
          <a:prstGeom prst="rect">
            <a:avLst/>
          </a:prstGeom>
          <a:effectLst>
            <a:outerShdw blurRad="50800" dist="38100" dir="8100000" algn="tr" rotWithShape="0">
              <a:prstClr val="black">
                <a:alpha val="40000"/>
              </a:prstClr>
            </a:outerShdw>
          </a:effectLst>
        </p:spPr>
      </p:pic>
      <p:pic>
        <p:nvPicPr>
          <p:cNvPr id="16" name="Imagen 15" descr="Icono&#10;&#10;El contenido generado por IA puede ser incorrecto.">
            <a:extLst>
              <a:ext uri="{FF2B5EF4-FFF2-40B4-BE49-F238E27FC236}">
                <a16:creationId xmlns:a16="http://schemas.microsoft.com/office/drawing/2014/main" id="{36451A76-5FB6-4EC4-154D-27CE6C0DD4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4853" y="1487613"/>
            <a:ext cx="275878" cy="275878"/>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759D3EC5-F6E3-9B1C-D681-5AC496E8F3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853" y="4129047"/>
            <a:ext cx="275878" cy="275878"/>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99F577D2-377F-5B40-BFB2-260100150CC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23412" flipH="1">
            <a:off x="407386" y="1113936"/>
            <a:ext cx="421917" cy="452386"/>
          </a:xfrm>
          <a:prstGeom prst="rect">
            <a:avLst/>
          </a:prstGeom>
          <a:effectLst>
            <a:outerShdw blurRad="50800" dist="38100" dir="8100000" algn="tr" rotWithShape="0">
              <a:prstClr val="black">
                <a:alpha val="40000"/>
              </a:prstClr>
            </a:outerShdw>
          </a:effectLst>
        </p:spPr>
      </p:pic>
      <p:pic>
        <p:nvPicPr>
          <p:cNvPr id="22" name="Imagen 21" descr="Imagen que contiene Icono&#10;&#10;El contenido generado por IA puede ser incorrecto.">
            <a:extLst>
              <a:ext uri="{FF2B5EF4-FFF2-40B4-BE49-F238E27FC236}">
                <a16:creationId xmlns:a16="http://schemas.microsoft.com/office/drawing/2014/main" id="{B8C560C0-CC96-2F67-D06F-8D074E707E5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723412" flipH="1">
            <a:off x="407386" y="3110475"/>
            <a:ext cx="421917" cy="452386"/>
          </a:xfrm>
          <a:prstGeom prst="rect">
            <a:avLst/>
          </a:prstGeom>
          <a:effectLst>
            <a:outerShdw blurRad="50800" dist="38100" dir="8100000" algn="tr" rotWithShape="0">
              <a:prstClr val="black">
                <a:alpha val="40000"/>
              </a:prstClr>
            </a:outerShdw>
          </a:effectLst>
        </p:spPr>
      </p:pic>
      <p:sp>
        <p:nvSpPr>
          <p:cNvPr id="4" name="Rechteck 3">
            <a:extLst>
              <a:ext uri="{FF2B5EF4-FFF2-40B4-BE49-F238E27FC236}">
                <a16:creationId xmlns:a16="http://schemas.microsoft.com/office/drawing/2014/main" id="{1A82E97B-65E6-54F6-9E22-7CC26CC9F650}"/>
              </a:ext>
            </a:extLst>
          </p:cNvPr>
          <p:cNvSpPr/>
          <p:nvPr/>
        </p:nvSpPr>
        <p:spPr>
          <a:xfrm>
            <a:off x="6512810" y="397401"/>
            <a:ext cx="6141070"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i="1" spc="1000" dirty="0">
                <a:ln>
                  <a:solidFill>
                    <a:schemeClr val="accent3">
                      <a:lumMod val="50000"/>
                    </a:schemeClr>
                  </a:solidFill>
                </a:ln>
                <a:blipFill>
                  <a:blip r:embed="rId11"/>
                  <a:stretch>
                    <a:fillRect/>
                  </a:stretch>
                </a:blipFill>
                <a:effectLst>
                  <a:outerShdw blurRad="38100" dist="38100" dir="2700000" algn="tl">
                    <a:srgbClr val="000000">
                      <a:alpha val="43137"/>
                    </a:srgbClr>
                  </a:outerShdw>
                </a:effectLst>
                <a:latin typeface="Candara" panose="020E0502030303020204" pitchFamily="34" charset="0"/>
              </a:rPr>
              <a:t>Ü B      E R</a:t>
            </a:r>
            <a:endParaRPr lang="de-DE" sz="7200" b="1" i="1" cap="none" spc="1000" dirty="0">
              <a:ln>
                <a:solidFill>
                  <a:schemeClr val="accent3">
                    <a:lumMod val="50000"/>
                  </a:schemeClr>
                </a:solidFill>
              </a:ln>
              <a:blipFill>
                <a:blip r:embed="rId11"/>
                <a:stretch>
                  <a:fillRect/>
                </a:stretch>
              </a:blipFill>
              <a:effectLst>
                <a:outerShdw blurRad="38100" dist="38100" dir="2700000" algn="tl">
                  <a:srgbClr val="000000">
                    <a:alpha val="43137"/>
                  </a:srgbClr>
                </a:outerShdw>
              </a:effectLst>
              <a:latin typeface="Candara" panose="020E0502030303020204" pitchFamily="34" charset="0"/>
            </a:endParaRPr>
          </a:p>
        </p:txBody>
      </p:sp>
      <p:sp>
        <p:nvSpPr>
          <p:cNvPr id="7" name="Rechteck 6">
            <a:extLst>
              <a:ext uri="{FF2B5EF4-FFF2-40B4-BE49-F238E27FC236}">
                <a16:creationId xmlns:a16="http://schemas.microsoft.com/office/drawing/2014/main" id="{97072C64-3263-FF13-ABC2-0910F105AC51}"/>
              </a:ext>
            </a:extLst>
          </p:cNvPr>
          <p:cNvSpPr/>
          <p:nvPr/>
        </p:nvSpPr>
        <p:spPr>
          <a:xfrm rot="5400000">
            <a:off x="7261538" y="2132344"/>
            <a:ext cx="4916275"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6600" b="1" spc="700" dirty="0">
                <a:ln>
                  <a:solidFill>
                    <a:schemeClr val="accent3">
                      <a:lumMod val="50000"/>
                    </a:schemeClr>
                  </a:solidFill>
                </a:ln>
                <a:blipFill>
                  <a:blip r:embed="rId12"/>
                  <a:stretch>
                    <a:fillRect/>
                  </a:stretch>
                </a:blipFill>
                <a:effectLst>
                  <a:outerShdw blurRad="38100" dist="38100" dir="2700000" algn="tl">
                    <a:srgbClr val="000000">
                      <a:alpha val="43137"/>
                    </a:srgbClr>
                  </a:outerShdw>
                </a:effectLst>
                <a:latin typeface="Candara" panose="020E0502030303020204" pitchFamily="34" charset="0"/>
              </a:rPr>
              <a:t>b</a:t>
            </a:r>
            <a:r>
              <a:rPr lang="de-DE" sz="6600" b="1" cap="none" spc="700" dirty="0">
                <a:ln>
                  <a:solidFill>
                    <a:schemeClr val="accent3">
                      <a:lumMod val="50000"/>
                    </a:schemeClr>
                  </a:solidFill>
                </a:ln>
                <a:blipFill>
                  <a:blip r:embed="rId12"/>
                  <a:stretch>
                    <a:fillRect/>
                  </a:stretch>
                </a:blipFill>
                <a:effectLst>
                  <a:outerShdw blurRad="38100" dist="38100" dir="2700000" algn="tl">
                    <a:srgbClr val="000000">
                      <a:alpha val="43137"/>
                    </a:srgbClr>
                  </a:outerShdw>
                </a:effectLst>
                <a:latin typeface="Candara" panose="020E0502030303020204" pitchFamily="34" charset="0"/>
              </a:rPr>
              <a:t>lick</a:t>
            </a:r>
          </a:p>
        </p:txBody>
      </p:sp>
      <p:pic>
        <p:nvPicPr>
          <p:cNvPr id="10" name="Grafik 9">
            <a:extLst>
              <a:ext uri="{FF2B5EF4-FFF2-40B4-BE49-F238E27FC236}">
                <a16:creationId xmlns:a16="http://schemas.microsoft.com/office/drawing/2014/main" id="{9CC15D5C-4793-AEB1-A39E-3DAE79C510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19171" y="137546"/>
            <a:ext cx="2342326" cy="1560575"/>
          </a:xfrm>
          <a:prstGeom prst="rect">
            <a:avLst/>
          </a:prstGeom>
        </p:spPr>
      </p:pic>
      <p:sp>
        <p:nvSpPr>
          <p:cNvPr id="11" name="Scrollen: horizontal 10">
            <a:extLst>
              <a:ext uri="{FF2B5EF4-FFF2-40B4-BE49-F238E27FC236}">
                <a16:creationId xmlns:a16="http://schemas.microsoft.com/office/drawing/2014/main" id="{ADE9B0CE-3EDC-6018-6F1D-CC9954D71E3F}"/>
              </a:ext>
            </a:extLst>
          </p:cNvPr>
          <p:cNvSpPr/>
          <p:nvPr/>
        </p:nvSpPr>
        <p:spPr>
          <a:xfrm>
            <a:off x="1542077" y="1733227"/>
            <a:ext cx="4194694"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28. Sep ‘25 – Ein neuer MOSE</a:t>
            </a:r>
          </a:p>
        </p:txBody>
      </p:sp>
      <p:sp>
        <p:nvSpPr>
          <p:cNvPr id="15" name="Scrollen: horizontal 14">
            <a:extLst>
              <a:ext uri="{FF2B5EF4-FFF2-40B4-BE49-F238E27FC236}">
                <a16:creationId xmlns:a16="http://schemas.microsoft.com/office/drawing/2014/main" id="{43053108-D15D-C1F9-795B-E8EC0EA3F6A9}"/>
              </a:ext>
            </a:extLst>
          </p:cNvPr>
          <p:cNvSpPr/>
          <p:nvPr/>
        </p:nvSpPr>
        <p:spPr>
          <a:xfrm>
            <a:off x="1537316" y="2425344"/>
            <a:ext cx="7116828"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Mo, 29. Sep ‘25 – Zieht hinüber! Nehmt ein! Teilt auf! Dient!</a:t>
            </a:r>
          </a:p>
        </p:txBody>
      </p:sp>
      <p:sp>
        <p:nvSpPr>
          <p:cNvPr id="18" name="Scrollen: horizontal 17">
            <a:extLst>
              <a:ext uri="{FF2B5EF4-FFF2-40B4-BE49-F238E27FC236}">
                <a16:creationId xmlns:a16="http://schemas.microsoft.com/office/drawing/2014/main" id="{036056DC-CD8E-80F1-050B-9737F1FD739A}"/>
              </a:ext>
            </a:extLst>
          </p:cNvPr>
          <p:cNvSpPr/>
          <p:nvPr/>
        </p:nvSpPr>
        <p:spPr>
          <a:xfrm>
            <a:off x="1542077" y="3704049"/>
            <a:ext cx="4826066"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Di, 30. Sep ‘25 – Erben der Verheißung</a:t>
            </a:r>
          </a:p>
        </p:txBody>
      </p:sp>
      <p:sp>
        <p:nvSpPr>
          <p:cNvPr id="20" name="Scrollen: horizontal 19">
            <a:extLst>
              <a:ext uri="{FF2B5EF4-FFF2-40B4-BE49-F238E27FC236}">
                <a16:creationId xmlns:a16="http://schemas.microsoft.com/office/drawing/2014/main" id="{7278156F-2EDE-A3A4-9AE3-459893A4AC0E}"/>
              </a:ext>
            </a:extLst>
          </p:cNvPr>
          <p:cNvSpPr/>
          <p:nvPr/>
        </p:nvSpPr>
        <p:spPr>
          <a:xfrm>
            <a:off x="1542078" y="4390456"/>
            <a:ext cx="3378266"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Mi, 01. Okt ‘25 – Sei stark!</a:t>
            </a:r>
          </a:p>
        </p:txBody>
      </p:sp>
      <p:sp>
        <p:nvSpPr>
          <p:cNvPr id="21" name="Scrollen: horizontal 20">
            <a:extLst>
              <a:ext uri="{FF2B5EF4-FFF2-40B4-BE49-F238E27FC236}">
                <a16:creationId xmlns:a16="http://schemas.microsoft.com/office/drawing/2014/main" id="{FD2BC601-5252-07C9-BF61-3520C1AF5E8C}"/>
              </a:ext>
            </a:extLst>
          </p:cNvPr>
          <p:cNvSpPr/>
          <p:nvPr/>
        </p:nvSpPr>
        <p:spPr>
          <a:xfrm>
            <a:off x="1523831" y="5114301"/>
            <a:ext cx="4648369"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Do, 02. Okt ‘25 – Gelingen und Erfolg</a:t>
            </a:r>
          </a:p>
        </p:txBody>
      </p:sp>
    </p:spTree>
    <p:extLst>
      <p:ext uri="{BB962C8B-B14F-4D97-AF65-F5344CB8AC3E}">
        <p14:creationId xmlns:p14="http://schemas.microsoft.com/office/powerpoint/2010/main" val="414981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1">
                                            <p:bg/>
                                          </p:spTgt>
                                        </p:tgtEl>
                                        <p:attrNameLst>
                                          <p:attrName>style.visibility</p:attrName>
                                        </p:attrNameLst>
                                      </p:cBhvr>
                                      <p:to>
                                        <p:strVal val="visible"/>
                                      </p:to>
                                    </p:set>
                                    <p:animEffect transition="in" filter="wipe(left)">
                                      <p:cBhvr>
                                        <p:cTn id="26" dur="500"/>
                                        <p:tgtEl>
                                          <p:spTgt spid="11">
                                            <p:bg/>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left)">
                                      <p:cBhvr>
                                        <p:cTn id="29" dur="500"/>
                                        <p:tgtEl>
                                          <p:spTgt spid="11">
                                            <p:txEl>
                                              <p:pRg st="0" end="0"/>
                                            </p:txEl>
                                          </p:spTgt>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5">
                                            <p:bg/>
                                          </p:spTgt>
                                        </p:tgtEl>
                                        <p:attrNameLst>
                                          <p:attrName>style.visibility</p:attrName>
                                        </p:attrNameLst>
                                      </p:cBhvr>
                                      <p:to>
                                        <p:strVal val="visible"/>
                                      </p:to>
                                    </p:set>
                                    <p:animEffect transition="in" filter="wipe(left)">
                                      <p:cBhvr>
                                        <p:cTn id="43" dur="500"/>
                                        <p:tgtEl>
                                          <p:spTgt spid="15">
                                            <p:bg/>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wipe(left)">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3" end="3"/>
                                            </p:txEl>
                                          </p:spTgt>
                                        </p:tgtEl>
                                        <p:attrNameLst>
                                          <p:attrName>style.visibility</p:attrName>
                                        </p:attrNameLst>
                                      </p:cBhvr>
                                      <p:to>
                                        <p:strVal val="visible"/>
                                      </p:to>
                                    </p:set>
                                    <p:animEffect transition="in" filter="wipe(left)">
                                      <p:cBhvr>
                                        <p:cTn id="58" dur="500"/>
                                        <p:tgtEl>
                                          <p:spTgt spid="2">
                                            <p:txEl>
                                              <p:pRg st="3" end="3"/>
                                            </p:txEl>
                                          </p:spTgt>
                                        </p:tgtEl>
                                      </p:cBhvr>
                                    </p:animEffect>
                                  </p:childTnLst>
                                </p:cTn>
                              </p:par>
                            </p:childTnLst>
                          </p:cTn>
                        </p:par>
                        <p:par>
                          <p:cTn id="59" fill="hold">
                            <p:stCondLst>
                              <p:cond delay="1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2">
                                            <p:txEl>
                                              <p:pRg st="4" end="4"/>
                                            </p:txEl>
                                          </p:spTgt>
                                        </p:tgtEl>
                                        <p:attrNameLst>
                                          <p:attrName>style.visibility</p:attrName>
                                        </p:attrNameLst>
                                      </p:cBhvr>
                                      <p:to>
                                        <p:strVal val="visible"/>
                                      </p:to>
                                    </p:set>
                                    <p:animEffect transition="in" filter="wipe(left)">
                                      <p:cBhvr>
                                        <p:cTn id="68" dur="500"/>
                                        <p:tgtEl>
                                          <p:spTgt spid="2">
                                            <p:txEl>
                                              <p:pRg st="4" end="4"/>
                                            </p:txEl>
                                          </p:spTgt>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18">
                                            <p:bg/>
                                          </p:spTgt>
                                        </p:tgtEl>
                                        <p:attrNameLst>
                                          <p:attrName>style.visibility</p:attrName>
                                        </p:attrNameLst>
                                      </p:cBhvr>
                                      <p:to>
                                        <p:strVal val="visible"/>
                                      </p:to>
                                    </p:set>
                                    <p:animEffect transition="in" filter="wipe(left)">
                                      <p:cBhvr>
                                        <p:cTn id="72" dur="500"/>
                                        <p:tgtEl>
                                          <p:spTgt spid="18">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8">
                                            <p:txEl>
                                              <p:pRg st="0" end="0"/>
                                            </p:txEl>
                                          </p:spTgt>
                                        </p:tgtEl>
                                        <p:attrNameLst>
                                          <p:attrName>style.visibility</p:attrName>
                                        </p:attrNameLst>
                                      </p:cBhvr>
                                      <p:to>
                                        <p:strVal val="visible"/>
                                      </p:to>
                                    </p:set>
                                    <p:animEffect transition="in" filter="wipe(left)">
                                      <p:cBhvr>
                                        <p:cTn id="77" dur="500"/>
                                        <p:tgtEl>
                                          <p:spTgt spid="18">
                                            <p:txEl>
                                              <p:pRg st="0" end="0"/>
                                            </p:txEl>
                                          </p:spTgt>
                                        </p:tgtEl>
                                      </p:cBhvr>
                                    </p:animEffect>
                                  </p:childTnLst>
                                </p:cTn>
                              </p:par>
                            </p:childTnLst>
                          </p:cTn>
                        </p:par>
                        <p:par>
                          <p:cTn id="78" fill="hold">
                            <p:stCondLst>
                              <p:cond delay="500"/>
                            </p:stCondLst>
                            <p:childTnLst>
                              <p:par>
                                <p:cTn id="79" presetID="53" presetClass="entr" presetSubtype="16" fill="hold" nodeType="after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0">
                                            <p:bg/>
                                          </p:spTgt>
                                        </p:tgtEl>
                                        <p:attrNameLst>
                                          <p:attrName>style.visibility</p:attrName>
                                        </p:attrNameLst>
                                      </p:cBhvr>
                                      <p:to>
                                        <p:strVal val="visible"/>
                                      </p:to>
                                    </p:set>
                                    <p:animEffect transition="in" filter="wipe(left)">
                                      <p:cBhvr>
                                        <p:cTn id="91" dur="500"/>
                                        <p:tgtEl>
                                          <p:spTgt spid="20">
                                            <p:bg/>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0">
                                            <p:txEl>
                                              <p:pRg st="0" end="0"/>
                                            </p:txEl>
                                          </p:spTgt>
                                        </p:tgtEl>
                                        <p:attrNameLst>
                                          <p:attrName>style.visibility</p:attrName>
                                        </p:attrNameLst>
                                      </p:cBhvr>
                                      <p:to>
                                        <p:strVal val="visible"/>
                                      </p:to>
                                    </p:set>
                                    <p:animEffect transition="in" filter="wipe(left)">
                                      <p:cBhvr>
                                        <p:cTn id="96" dur="500"/>
                                        <p:tgtEl>
                                          <p:spTgt spid="20">
                                            <p:txEl>
                                              <p:pRg st="0" end="0"/>
                                            </p:txEl>
                                          </p:spTgt>
                                        </p:tgtEl>
                                      </p:cBhvr>
                                    </p:animEffect>
                                  </p:childTnLst>
                                </p:cTn>
                              </p:par>
                            </p:childTnLst>
                          </p:cTn>
                        </p:par>
                        <p:par>
                          <p:cTn id="97" fill="hold">
                            <p:stCondLst>
                              <p:cond delay="500"/>
                            </p:stCondLst>
                            <p:childTnLst>
                              <p:par>
                                <p:cTn id="98" presetID="53" presetClass="entr" presetSubtype="16" fill="hold" nodeType="after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p:cTn id="100" dur="500" fill="hold"/>
                                        <p:tgtEl>
                                          <p:spTgt spid="14"/>
                                        </p:tgtEl>
                                        <p:attrNameLst>
                                          <p:attrName>ppt_w</p:attrName>
                                        </p:attrNameLst>
                                      </p:cBhvr>
                                      <p:tavLst>
                                        <p:tav tm="0">
                                          <p:val>
                                            <p:fltVal val="0"/>
                                          </p:val>
                                        </p:tav>
                                        <p:tav tm="100000">
                                          <p:val>
                                            <p:strVal val="#ppt_w"/>
                                          </p:val>
                                        </p:tav>
                                      </p:tavLst>
                                    </p:anim>
                                    <p:anim calcmode="lin" valueType="num">
                                      <p:cBhvr>
                                        <p:cTn id="101" dur="500" fill="hold"/>
                                        <p:tgtEl>
                                          <p:spTgt spid="14"/>
                                        </p:tgtEl>
                                        <p:attrNameLst>
                                          <p:attrName>ppt_h</p:attrName>
                                        </p:attrNameLst>
                                      </p:cBhvr>
                                      <p:tavLst>
                                        <p:tav tm="0">
                                          <p:val>
                                            <p:fltVal val="0"/>
                                          </p:val>
                                        </p:tav>
                                        <p:tav tm="100000">
                                          <p:val>
                                            <p:strVal val="#ppt_h"/>
                                          </p:val>
                                        </p:tav>
                                      </p:tavLst>
                                    </p:anim>
                                    <p:animEffect transition="in" filter="fade">
                                      <p:cBhvr>
                                        <p:cTn id="102" dur="500"/>
                                        <p:tgtEl>
                                          <p:spTgt spid="14"/>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2">
                                            <p:txEl>
                                              <p:pRg st="6" end="6"/>
                                            </p:txEl>
                                          </p:spTgt>
                                        </p:tgtEl>
                                        <p:attrNameLst>
                                          <p:attrName>style.visibility</p:attrName>
                                        </p:attrNameLst>
                                      </p:cBhvr>
                                      <p:to>
                                        <p:strVal val="visible"/>
                                      </p:to>
                                    </p:set>
                                    <p:animEffect transition="in" filter="wipe(left)">
                                      <p:cBhvr>
                                        <p:cTn id="106" dur="500"/>
                                        <p:tgtEl>
                                          <p:spTgt spid="2">
                                            <p:txEl>
                                              <p:pRg st="6" end="6"/>
                                            </p:txEl>
                                          </p:spTgt>
                                        </p:tgtEl>
                                      </p:cBhvr>
                                    </p:animEffect>
                                  </p:childTnLst>
                                </p:cTn>
                              </p:par>
                            </p:childTnLst>
                          </p:cTn>
                        </p:par>
                        <p:par>
                          <p:cTn id="107" fill="hold">
                            <p:stCondLst>
                              <p:cond delay="1500"/>
                            </p:stCondLst>
                            <p:childTnLst>
                              <p:par>
                                <p:cTn id="108" presetID="22" presetClass="entr" presetSubtype="8" fill="hold" grpId="0" nodeType="afterEffect">
                                  <p:stCondLst>
                                    <p:cond delay="0"/>
                                  </p:stCondLst>
                                  <p:childTnLst>
                                    <p:set>
                                      <p:cBhvr>
                                        <p:cTn id="109" dur="1" fill="hold">
                                          <p:stCondLst>
                                            <p:cond delay="0"/>
                                          </p:stCondLst>
                                        </p:cTn>
                                        <p:tgtEl>
                                          <p:spTgt spid="21">
                                            <p:bg/>
                                          </p:spTgt>
                                        </p:tgtEl>
                                        <p:attrNameLst>
                                          <p:attrName>style.visibility</p:attrName>
                                        </p:attrNameLst>
                                      </p:cBhvr>
                                      <p:to>
                                        <p:strVal val="visible"/>
                                      </p:to>
                                    </p:set>
                                    <p:animEffect transition="in" filter="wipe(left)">
                                      <p:cBhvr>
                                        <p:cTn id="110" dur="500"/>
                                        <p:tgtEl>
                                          <p:spTgt spid="21">
                                            <p:bg/>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1">
                                            <p:txEl>
                                              <p:pRg st="0" end="0"/>
                                            </p:txEl>
                                          </p:spTgt>
                                        </p:tgtEl>
                                        <p:attrNameLst>
                                          <p:attrName>style.visibility</p:attrName>
                                        </p:attrNameLst>
                                      </p:cBhvr>
                                      <p:to>
                                        <p:strVal val="visible"/>
                                      </p:to>
                                    </p:set>
                                    <p:animEffect transition="in" filter="wipe(left)">
                                      <p:cBhvr>
                                        <p:cTn id="1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1" grpId="0" uiExpand="1" build="p" animBg="1"/>
      <p:bldP spid="15" grpId="0" uiExpand="1" build="p" animBg="1"/>
      <p:bldP spid="18" grpId="0" uiExpand="1" build="p" animBg="1"/>
      <p:bldP spid="20" grpId="0" uiExpand="1" build="p" animBg="1"/>
      <p:bldP spid="21"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CE95643-E019-951C-6F0D-29B46155C51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907858" y="0"/>
            <a:ext cx="250256" cy="6858000"/>
          </a:xfrm>
          <a:prstGeom prst="rect">
            <a:avLst/>
          </a:prstGeom>
        </p:spPr>
      </p:pic>
      <p:pic>
        <p:nvPicPr>
          <p:cNvPr id="8" name="Imagen 7" descr="Imagen que contiene interior, hombre, cuarto, mujer&#10;&#10;El contenido generado por IA puede ser incorrecto.">
            <a:extLst>
              <a:ext uri="{FF2B5EF4-FFF2-40B4-BE49-F238E27FC236}">
                <a16:creationId xmlns:a16="http://schemas.microsoft.com/office/drawing/2014/main" id="{8D86899B-C839-8C3E-59E9-9FA45C294E3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 y="0"/>
            <a:ext cx="3927108" cy="6858000"/>
          </a:xfrm>
          <a:prstGeom prst="rect">
            <a:avLst/>
          </a:prstGeom>
        </p:spPr>
      </p:pic>
      <p:sp>
        <p:nvSpPr>
          <p:cNvPr id="3" name="CuadroTexto 2">
            <a:extLst>
              <a:ext uri="{FF2B5EF4-FFF2-40B4-BE49-F238E27FC236}">
                <a16:creationId xmlns:a16="http://schemas.microsoft.com/office/drawing/2014/main" id="{28AD1093-37D5-7AE2-9316-98043940DB36}"/>
              </a:ext>
            </a:extLst>
          </p:cNvPr>
          <p:cNvSpPr txBox="1"/>
          <p:nvPr/>
        </p:nvSpPr>
        <p:spPr>
          <a:xfrm>
            <a:off x="4158114" y="2503048"/>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en" noProof="0" dirty="0"/>
              <a:t>EINLEITUNG</a:t>
            </a:r>
            <a:br>
              <a:rPr lang="en" noProof="0" dirty="0"/>
            </a:br>
            <a:r>
              <a:rPr lang="en" sz="5400" noProof="0" dirty="0"/>
              <a:t>(JOSUA 1:1-3)</a:t>
            </a:r>
          </a:p>
        </p:txBody>
      </p:sp>
    </p:spTree>
    <p:extLst>
      <p:ext uri="{BB962C8B-B14F-4D97-AF65-F5344CB8AC3E}">
        <p14:creationId xmlns:p14="http://schemas.microsoft.com/office/powerpoint/2010/main" val="278163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D99CB6A-9A03-7D09-BE44-C81EE43738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EE7D95-FE00-5D3C-9C2D-639154771E7A}"/>
              </a:ext>
            </a:extLst>
          </p:cNvPr>
          <p:cNvSpPr txBox="1"/>
          <p:nvPr/>
        </p:nvSpPr>
        <p:spPr>
          <a:xfrm>
            <a:off x="4880346" y="-7200"/>
            <a:ext cx="6667500" cy="707886"/>
          </a:xfrm>
          <a:prstGeom prst="rect">
            <a:avLst/>
          </a:prstGeom>
          <a:noFill/>
        </p:spPr>
        <p:txBody>
          <a:bodyPr wrap="square">
            <a:spAutoFit/>
          </a:bodyPr>
          <a:lstStyle/>
          <a:p>
            <a:pPr algn="ctr"/>
            <a:r>
              <a:rPr lang="en" sz="40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MOSES UND JOSUA</a:t>
            </a:r>
          </a:p>
        </p:txBody>
      </p:sp>
      <p:sp>
        <p:nvSpPr>
          <p:cNvPr id="4" name="CuadroTexto 3">
            <a:extLst>
              <a:ext uri="{FF2B5EF4-FFF2-40B4-BE49-F238E27FC236}">
                <a16:creationId xmlns:a16="http://schemas.microsoft.com/office/drawing/2014/main" id="{90F6A636-4390-29D1-E221-4224B1F8265B}"/>
              </a:ext>
            </a:extLst>
          </p:cNvPr>
          <p:cNvSpPr txBox="1"/>
          <p:nvPr/>
        </p:nvSpPr>
        <p:spPr>
          <a:xfrm>
            <a:off x="5199433" y="633436"/>
            <a:ext cx="6029326" cy="861774"/>
          </a:xfrm>
          <a:prstGeom prst="rect">
            <a:avLst/>
          </a:prstGeom>
          <a:noFill/>
        </p:spPr>
        <p:txBody>
          <a:bodyPr wrap="square">
            <a:spAutoFit/>
          </a:bodyPr>
          <a:lstStyle/>
          <a:p>
            <a:pPr algn="ctr"/>
            <a:r>
              <a:rPr lang="en"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Nachdem Mose, der Knecht des HERRN, gestorben war, sprach der HERR zu Josua, dem Sohn </a:t>
            </a:r>
            <a:r>
              <a:rPr lang="de-DE" b="1" dirty="0" err="1">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Nuns</a:t>
            </a:r>
            <a:r>
              <a:rPr lang="de-DE"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 Moses Diener</a:t>
            </a:r>
            <a:r>
              <a:rPr lang="en"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(Joshua 1:1)</a:t>
            </a:r>
          </a:p>
        </p:txBody>
      </p:sp>
      <p:sp>
        <p:nvSpPr>
          <p:cNvPr id="5" name="CuadroTexto 4">
            <a:extLst>
              <a:ext uri="{FF2B5EF4-FFF2-40B4-BE49-F238E27FC236}">
                <a16:creationId xmlns:a16="http://schemas.microsoft.com/office/drawing/2014/main" id="{FF328B18-D16B-B2F8-453F-284BC9B94610}"/>
              </a:ext>
            </a:extLst>
          </p:cNvPr>
          <p:cNvSpPr txBox="1"/>
          <p:nvPr/>
        </p:nvSpPr>
        <p:spPr>
          <a:xfrm>
            <a:off x="240505" y="1608147"/>
            <a:ext cx="11710992" cy="400110"/>
          </a:xfrm>
          <a:prstGeom prst="rect">
            <a:avLst/>
          </a:prstGeom>
          <a:noFill/>
        </p:spPr>
        <p:txBody>
          <a:bodyPr wrap="square" rtlCol="0">
            <a:spAutoFit/>
          </a:bodyPr>
          <a:lstStyle/>
          <a:p>
            <a:pPr>
              <a:spcBef>
                <a:spcPts val="600"/>
              </a:spcBef>
            </a:pPr>
            <a:r>
              <a:rPr lang="de-DE" sz="2000" b="1" dirty="0"/>
              <a:t>In Josua, Kap. 1 wird Moses 11-mal erwähnt. Sein Name taucht im gesamten Buch immer wieder auf.</a:t>
            </a:r>
            <a:endParaRPr lang="en" sz="2000" b="1" noProof="0" dirty="0"/>
          </a:p>
        </p:txBody>
      </p:sp>
      <p:sp>
        <p:nvSpPr>
          <p:cNvPr id="29" name="Freihandform: Form 28">
            <a:extLst>
              <a:ext uri="{FF2B5EF4-FFF2-40B4-BE49-F238E27FC236}">
                <a16:creationId xmlns:a16="http://schemas.microsoft.com/office/drawing/2014/main" id="{14429A44-956D-314D-5B69-9875E33627B5}"/>
              </a:ext>
            </a:extLst>
          </p:cNvPr>
          <p:cNvSpPr/>
          <p:nvPr/>
        </p:nvSpPr>
        <p:spPr>
          <a:xfrm>
            <a:off x="2897222" y="2713188"/>
            <a:ext cx="6445648" cy="1245917"/>
          </a:xfrm>
          <a:custGeom>
            <a:avLst/>
            <a:gdLst>
              <a:gd name="connsiteX0" fmla="*/ 0 w 6445648"/>
              <a:gd name="connsiteY0" fmla="*/ 207657 h 1245917"/>
              <a:gd name="connsiteX1" fmla="*/ 207657 w 6445648"/>
              <a:gd name="connsiteY1" fmla="*/ 0 h 1245917"/>
              <a:gd name="connsiteX2" fmla="*/ 6237991 w 6445648"/>
              <a:gd name="connsiteY2" fmla="*/ 0 h 1245917"/>
              <a:gd name="connsiteX3" fmla="*/ 6445648 w 6445648"/>
              <a:gd name="connsiteY3" fmla="*/ 207657 h 1245917"/>
              <a:gd name="connsiteX4" fmla="*/ 6445648 w 6445648"/>
              <a:gd name="connsiteY4" fmla="*/ 1038260 h 1245917"/>
              <a:gd name="connsiteX5" fmla="*/ 6237991 w 6445648"/>
              <a:gd name="connsiteY5" fmla="*/ 1245917 h 1245917"/>
              <a:gd name="connsiteX6" fmla="*/ 207657 w 6445648"/>
              <a:gd name="connsiteY6" fmla="*/ 1245917 h 1245917"/>
              <a:gd name="connsiteX7" fmla="*/ 0 w 6445648"/>
              <a:gd name="connsiteY7" fmla="*/ 1038260 h 1245917"/>
              <a:gd name="connsiteX8" fmla="*/ 0 w 6445648"/>
              <a:gd name="connsiteY8" fmla="*/ 207657 h 124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648" h="1245917">
                <a:moveTo>
                  <a:pt x="0" y="207657"/>
                </a:moveTo>
                <a:cubicBezTo>
                  <a:pt x="0" y="92971"/>
                  <a:pt x="92971" y="0"/>
                  <a:pt x="207657" y="0"/>
                </a:cubicBezTo>
                <a:lnTo>
                  <a:pt x="6237991" y="0"/>
                </a:lnTo>
                <a:cubicBezTo>
                  <a:pt x="6352677" y="0"/>
                  <a:pt x="6445648" y="92971"/>
                  <a:pt x="6445648" y="207657"/>
                </a:cubicBezTo>
                <a:lnTo>
                  <a:pt x="6445648" y="1038260"/>
                </a:lnTo>
                <a:cubicBezTo>
                  <a:pt x="6445648" y="1152946"/>
                  <a:pt x="6352677" y="1245917"/>
                  <a:pt x="6237991" y="1245917"/>
                </a:cubicBezTo>
                <a:lnTo>
                  <a:pt x="207657" y="1245917"/>
                </a:lnTo>
                <a:cubicBezTo>
                  <a:pt x="92971" y="1245917"/>
                  <a:pt x="0" y="1152946"/>
                  <a:pt x="0" y="1038260"/>
                </a:cubicBezTo>
                <a:lnTo>
                  <a:pt x="0" y="207657"/>
                </a:lnTo>
                <a:close/>
              </a:path>
            </a:pathLst>
          </a:custGeom>
          <a:solidFill>
            <a:schemeClr val="bg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hueOff val="0"/>
              <a:satOff val="0"/>
              <a:lumOff val="0"/>
              <a:alphaOff val="0"/>
            </a:schemeClr>
          </a:effectRef>
          <a:fontRef idx="minor">
            <a:schemeClr val="lt1"/>
          </a:fontRef>
        </p:style>
        <p:txBody>
          <a:bodyPr spcFirstLastPara="0" vert="horz" wrap="square" lIns="167501" tIns="114161" rIns="167501" bIns="114161" numCol="1" spcCol="1270" anchor="ctr" anchorCtr="0">
            <a:noAutofit/>
          </a:bodyPr>
          <a:lstStyle/>
          <a:p>
            <a:pPr marL="0" lvl="0" indent="0" algn="ctr" defTabSz="1244600">
              <a:lnSpc>
                <a:spcPct val="90000"/>
              </a:lnSpc>
              <a:spcBef>
                <a:spcPct val="0"/>
              </a:spcBef>
              <a:spcAft>
                <a:spcPct val="35000"/>
              </a:spcAft>
              <a:buNone/>
            </a:pPr>
            <a:r>
              <a:rPr lang="de-DE" sz="2800" b="1" kern="1200" noProof="0" dirty="0">
                <a:solidFill>
                  <a:schemeClr val="bg1"/>
                </a:solidFill>
                <a:effectLst>
                  <a:outerShdw blurRad="38100" dist="38100" dir="2700000" algn="tl">
                    <a:srgbClr val="000000">
                      <a:alpha val="43137"/>
                    </a:srgbClr>
                  </a:outerShdw>
                </a:effectLst>
              </a:rPr>
              <a:t>GOTT erschien ihnen </a:t>
            </a:r>
            <a:br>
              <a:rPr lang="de-DE" sz="2800" b="1" kern="1200" noProof="0" dirty="0">
                <a:solidFill>
                  <a:schemeClr val="bg1"/>
                </a:solidFill>
                <a:effectLst>
                  <a:outerShdw blurRad="38100" dist="38100" dir="2700000" algn="tl">
                    <a:srgbClr val="000000">
                      <a:alpha val="43137"/>
                    </a:srgbClr>
                  </a:outerShdw>
                </a:effectLst>
              </a:rPr>
            </a:br>
            <a:r>
              <a:rPr lang="de-DE" sz="2800" b="1" kern="1200" noProof="0" dirty="0">
                <a:solidFill>
                  <a:schemeClr val="bg1"/>
                </a:solidFill>
                <a:effectLst>
                  <a:outerShdw blurRad="38100" dist="38100" dir="2700000" algn="tl">
                    <a:srgbClr val="000000">
                      <a:alpha val="43137"/>
                    </a:srgbClr>
                  </a:outerShdw>
                </a:effectLst>
              </a:rPr>
              <a:t>(2. Mo 3,2-4; Jos 5,13-14)</a:t>
            </a:r>
            <a:endParaRPr lang="en" sz="2400" kern="1200" noProof="0" dirty="0">
              <a:solidFill>
                <a:schemeClr val="bg1"/>
              </a:solidFill>
              <a:effectLst>
                <a:outerShdw blurRad="38100" dist="38100" dir="2700000" algn="tl">
                  <a:srgbClr val="000000">
                    <a:alpha val="43137"/>
                  </a:srgbClr>
                </a:outerShdw>
              </a:effectLst>
            </a:endParaRPr>
          </a:p>
        </p:txBody>
      </p:sp>
      <p:sp>
        <p:nvSpPr>
          <p:cNvPr id="31" name="Freihandform: Form 30">
            <a:extLst>
              <a:ext uri="{FF2B5EF4-FFF2-40B4-BE49-F238E27FC236}">
                <a16:creationId xmlns:a16="http://schemas.microsoft.com/office/drawing/2014/main" id="{1E5795C3-E45D-51B7-D28A-7AAE471D72CF}"/>
              </a:ext>
            </a:extLst>
          </p:cNvPr>
          <p:cNvSpPr/>
          <p:nvPr/>
        </p:nvSpPr>
        <p:spPr>
          <a:xfrm>
            <a:off x="2897222" y="4021402"/>
            <a:ext cx="6445648" cy="1245917"/>
          </a:xfrm>
          <a:custGeom>
            <a:avLst/>
            <a:gdLst>
              <a:gd name="connsiteX0" fmla="*/ 0 w 6445648"/>
              <a:gd name="connsiteY0" fmla="*/ 207657 h 1245917"/>
              <a:gd name="connsiteX1" fmla="*/ 207657 w 6445648"/>
              <a:gd name="connsiteY1" fmla="*/ 0 h 1245917"/>
              <a:gd name="connsiteX2" fmla="*/ 6237991 w 6445648"/>
              <a:gd name="connsiteY2" fmla="*/ 0 h 1245917"/>
              <a:gd name="connsiteX3" fmla="*/ 6445648 w 6445648"/>
              <a:gd name="connsiteY3" fmla="*/ 207657 h 1245917"/>
              <a:gd name="connsiteX4" fmla="*/ 6445648 w 6445648"/>
              <a:gd name="connsiteY4" fmla="*/ 1038260 h 1245917"/>
              <a:gd name="connsiteX5" fmla="*/ 6237991 w 6445648"/>
              <a:gd name="connsiteY5" fmla="*/ 1245917 h 1245917"/>
              <a:gd name="connsiteX6" fmla="*/ 207657 w 6445648"/>
              <a:gd name="connsiteY6" fmla="*/ 1245917 h 1245917"/>
              <a:gd name="connsiteX7" fmla="*/ 0 w 6445648"/>
              <a:gd name="connsiteY7" fmla="*/ 1038260 h 1245917"/>
              <a:gd name="connsiteX8" fmla="*/ 0 w 6445648"/>
              <a:gd name="connsiteY8" fmla="*/ 207657 h 124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648" h="1245917">
                <a:moveTo>
                  <a:pt x="0" y="207657"/>
                </a:moveTo>
                <a:cubicBezTo>
                  <a:pt x="0" y="92971"/>
                  <a:pt x="92971" y="0"/>
                  <a:pt x="207657" y="0"/>
                </a:cubicBezTo>
                <a:lnTo>
                  <a:pt x="6237991" y="0"/>
                </a:lnTo>
                <a:cubicBezTo>
                  <a:pt x="6352677" y="0"/>
                  <a:pt x="6445648" y="92971"/>
                  <a:pt x="6445648" y="207657"/>
                </a:cubicBezTo>
                <a:lnTo>
                  <a:pt x="6445648" y="1038260"/>
                </a:lnTo>
                <a:cubicBezTo>
                  <a:pt x="6445648" y="1152946"/>
                  <a:pt x="6352677" y="1245917"/>
                  <a:pt x="6237991" y="1245917"/>
                </a:cubicBezTo>
                <a:lnTo>
                  <a:pt x="207657" y="1245917"/>
                </a:lnTo>
                <a:cubicBezTo>
                  <a:pt x="92971" y="1245917"/>
                  <a:pt x="0" y="1152946"/>
                  <a:pt x="0" y="1038260"/>
                </a:cubicBezTo>
                <a:lnTo>
                  <a:pt x="0" y="20765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67501" tIns="114161" rIns="167501" bIns="114161" numCol="1" spcCol="1270" anchor="ctr" anchorCtr="0">
            <a:noAutofit/>
          </a:bodyPr>
          <a:lstStyle/>
          <a:p>
            <a:pPr marL="0" lvl="0" indent="0" algn="ctr" defTabSz="1244600">
              <a:lnSpc>
                <a:spcPct val="90000"/>
              </a:lnSpc>
              <a:spcBef>
                <a:spcPct val="0"/>
              </a:spcBef>
              <a:spcAft>
                <a:spcPct val="35000"/>
              </a:spcAft>
              <a:buNone/>
            </a:pPr>
            <a:r>
              <a:rPr lang="de-DE" sz="2800" b="1" kern="1200" noProof="0" dirty="0">
                <a:solidFill>
                  <a:schemeClr val="bg1"/>
                </a:solidFill>
                <a:effectLst>
                  <a:outerShdw blurRad="38100" dist="38100" dir="2700000" algn="tl">
                    <a:srgbClr val="000000">
                      <a:alpha val="43137"/>
                    </a:srgbClr>
                  </a:outerShdw>
                </a:effectLst>
              </a:rPr>
              <a:t>Sie wurden aufgefordert, </a:t>
            </a:r>
            <a:br>
              <a:rPr lang="de-DE" sz="2800" b="1" kern="1200" noProof="0" dirty="0">
                <a:solidFill>
                  <a:schemeClr val="bg1"/>
                </a:solidFill>
                <a:effectLst>
                  <a:outerShdw blurRad="38100" dist="38100" dir="2700000" algn="tl">
                    <a:srgbClr val="000000">
                      <a:alpha val="43137"/>
                    </a:srgbClr>
                  </a:outerShdw>
                </a:effectLst>
              </a:rPr>
            </a:br>
            <a:r>
              <a:rPr lang="de-DE" sz="2800" b="1" kern="1200" noProof="0" dirty="0">
                <a:solidFill>
                  <a:schemeClr val="bg1"/>
                </a:solidFill>
                <a:effectLst>
                  <a:outerShdw blurRad="38100" dist="38100" dir="2700000" algn="tl">
                    <a:srgbClr val="000000">
                      <a:alpha val="43137"/>
                    </a:srgbClr>
                  </a:outerShdw>
                </a:effectLst>
              </a:rPr>
              <a:t>ihre Schuhe auszuziehen </a:t>
            </a:r>
            <a:br>
              <a:rPr lang="de-DE" sz="2800" b="1" kern="1200" noProof="0" dirty="0">
                <a:solidFill>
                  <a:schemeClr val="bg1"/>
                </a:solidFill>
                <a:effectLst>
                  <a:outerShdw blurRad="38100" dist="38100" dir="2700000" algn="tl">
                    <a:srgbClr val="000000">
                      <a:alpha val="43137"/>
                    </a:srgbClr>
                  </a:outerShdw>
                </a:effectLst>
              </a:rPr>
            </a:br>
            <a:r>
              <a:rPr lang="de-DE" sz="2800" b="1" kern="1200" noProof="0" dirty="0">
                <a:solidFill>
                  <a:schemeClr val="bg1"/>
                </a:solidFill>
                <a:effectLst>
                  <a:outerShdw blurRad="38100" dist="38100" dir="2700000" algn="tl">
                    <a:srgbClr val="000000">
                      <a:alpha val="43137"/>
                    </a:srgbClr>
                  </a:outerShdw>
                </a:effectLst>
              </a:rPr>
              <a:t>(2. Mo 3,5 ; Jos 5,15)</a:t>
            </a:r>
            <a:endParaRPr lang="en" sz="2400" kern="1200" noProof="0" dirty="0">
              <a:solidFill>
                <a:schemeClr val="bg1"/>
              </a:solidFill>
              <a:effectLst>
                <a:outerShdw blurRad="38100" dist="38100" dir="2700000" algn="tl">
                  <a:srgbClr val="000000">
                    <a:alpha val="43137"/>
                  </a:srgbClr>
                </a:outerShdw>
              </a:effectLst>
            </a:endParaRPr>
          </a:p>
        </p:txBody>
      </p:sp>
      <p:sp>
        <p:nvSpPr>
          <p:cNvPr id="32" name="Freihandform: Form 31">
            <a:extLst>
              <a:ext uri="{FF2B5EF4-FFF2-40B4-BE49-F238E27FC236}">
                <a16:creationId xmlns:a16="http://schemas.microsoft.com/office/drawing/2014/main" id="{541B8568-B9F8-063F-57E4-B858A6E80FC0}"/>
              </a:ext>
            </a:extLst>
          </p:cNvPr>
          <p:cNvSpPr/>
          <p:nvPr/>
        </p:nvSpPr>
        <p:spPr>
          <a:xfrm>
            <a:off x="2897222" y="5329616"/>
            <a:ext cx="6445648" cy="1245917"/>
          </a:xfrm>
          <a:custGeom>
            <a:avLst/>
            <a:gdLst>
              <a:gd name="connsiteX0" fmla="*/ 0 w 6445648"/>
              <a:gd name="connsiteY0" fmla="*/ 207657 h 1245917"/>
              <a:gd name="connsiteX1" fmla="*/ 207657 w 6445648"/>
              <a:gd name="connsiteY1" fmla="*/ 0 h 1245917"/>
              <a:gd name="connsiteX2" fmla="*/ 6237991 w 6445648"/>
              <a:gd name="connsiteY2" fmla="*/ 0 h 1245917"/>
              <a:gd name="connsiteX3" fmla="*/ 6445648 w 6445648"/>
              <a:gd name="connsiteY3" fmla="*/ 207657 h 1245917"/>
              <a:gd name="connsiteX4" fmla="*/ 6445648 w 6445648"/>
              <a:gd name="connsiteY4" fmla="*/ 1038260 h 1245917"/>
              <a:gd name="connsiteX5" fmla="*/ 6237991 w 6445648"/>
              <a:gd name="connsiteY5" fmla="*/ 1245917 h 1245917"/>
              <a:gd name="connsiteX6" fmla="*/ 207657 w 6445648"/>
              <a:gd name="connsiteY6" fmla="*/ 1245917 h 1245917"/>
              <a:gd name="connsiteX7" fmla="*/ 0 w 6445648"/>
              <a:gd name="connsiteY7" fmla="*/ 1038260 h 1245917"/>
              <a:gd name="connsiteX8" fmla="*/ 0 w 6445648"/>
              <a:gd name="connsiteY8" fmla="*/ 207657 h 124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5648" h="1245917">
                <a:moveTo>
                  <a:pt x="0" y="207657"/>
                </a:moveTo>
                <a:cubicBezTo>
                  <a:pt x="0" y="92971"/>
                  <a:pt x="92971" y="0"/>
                  <a:pt x="207657" y="0"/>
                </a:cubicBezTo>
                <a:lnTo>
                  <a:pt x="6237991" y="0"/>
                </a:lnTo>
                <a:cubicBezTo>
                  <a:pt x="6352677" y="0"/>
                  <a:pt x="6445648" y="92971"/>
                  <a:pt x="6445648" y="207657"/>
                </a:cubicBezTo>
                <a:lnTo>
                  <a:pt x="6445648" y="1038260"/>
                </a:lnTo>
                <a:cubicBezTo>
                  <a:pt x="6445648" y="1152946"/>
                  <a:pt x="6352677" y="1245917"/>
                  <a:pt x="6237991" y="1245917"/>
                </a:cubicBezTo>
                <a:lnTo>
                  <a:pt x="207657" y="1245917"/>
                </a:lnTo>
                <a:cubicBezTo>
                  <a:pt x="92971" y="1245917"/>
                  <a:pt x="0" y="1152946"/>
                  <a:pt x="0" y="1038260"/>
                </a:cubicBezTo>
                <a:lnTo>
                  <a:pt x="0" y="207657"/>
                </a:lnTo>
                <a:close/>
              </a:path>
            </a:pathLst>
          </a:custGeom>
          <a:solidFill>
            <a:schemeClr val="accent4">
              <a:lumMod val="5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txBody>
          <a:bodyPr spcFirstLastPara="0" vert="horz" wrap="square" lIns="167501" tIns="114161" rIns="167501" bIns="114161" numCol="1" spcCol="1270" anchor="ctr" anchorCtr="0">
            <a:noAutofit/>
          </a:bodyPr>
          <a:lstStyle/>
          <a:p>
            <a:pPr marL="0" lvl="0" indent="0" algn="ctr" defTabSz="1244600">
              <a:lnSpc>
                <a:spcPct val="90000"/>
              </a:lnSpc>
              <a:spcBef>
                <a:spcPct val="0"/>
              </a:spcBef>
              <a:spcAft>
                <a:spcPct val="35000"/>
              </a:spcAft>
              <a:buNone/>
            </a:pPr>
            <a:r>
              <a:rPr lang="de-DE" sz="2800" b="1" kern="1200" noProof="0" dirty="0">
                <a:solidFill>
                  <a:schemeClr val="bg1"/>
                </a:solidFill>
                <a:effectLst>
                  <a:outerShdw blurRad="38100" dist="38100" dir="2700000" algn="tl">
                    <a:srgbClr val="000000">
                      <a:alpha val="43137"/>
                    </a:srgbClr>
                  </a:outerShdw>
                </a:effectLst>
              </a:rPr>
              <a:t>GOTT versprach ihnen, </a:t>
            </a:r>
            <a:br>
              <a:rPr lang="de-DE" sz="2800" b="1" kern="1200" noProof="0" dirty="0">
                <a:solidFill>
                  <a:schemeClr val="bg1"/>
                </a:solidFill>
                <a:effectLst>
                  <a:outerShdw blurRad="38100" dist="38100" dir="2700000" algn="tl">
                    <a:srgbClr val="000000">
                      <a:alpha val="43137"/>
                    </a:srgbClr>
                  </a:outerShdw>
                </a:effectLst>
              </a:rPr>
            </a:br>
            <a:r>
              <a:rPr lang="de-DE" sz="2800" b="1" kern="1200" noProof="0" dirty="0">
                <a:solidFill>
                  <a:schemeClr val="bg1"/>
                </a:solidFill>
                <a:effectLst>
                  <a:outerShdw blurRad="38100" dist="38100" dir="2700000" algn="tl">
                    <a:srgbClr val="000000">
                      <a:alpha val="43137"/>
                    </a:srgbClr>
                  </a:outerShdw>
                </a:effectLst>
              </a:rPr>
              <a:t>dass Er mit ihnen sein würde </a:t>
            </a:r>
            <a:br>
              <a:rPr lang="de-DE" sz="2800" b="1" kern="1200" noProof="0" dirty="0">
                <a:solidFill>
                  <a:schemeClr val="bg1"/>
                </a:solidFill>
                <a:effectLst>
                  <a:outerShdw blurRad="38100" dist="38100" dir="2700000" algn="tl">
                    <a:srgbClr val="000000">
                      <a:alpha val="43137"/>
                    </a:srgbClr>
                  </a:outerShdw>
                </a:effectLst>
              </a:rPr>
            </a:br>
            <a:r>
              <a:rPr lang="de-DE" sz="2800" b="1" kern="1200" noProof="0" dirty="0">
                <a:solidFill>
                  <a:schemeClr val="bg1"/>
                </a:solidFill>
                <a:effectLst>
                  <a:outerShdw blurRad="38100" dist="38100" dir="2700000" algn="tl">
                    <a:srgbClr val="000000">
                      <a:alpha val="43137"/>
                    </a:srgbClr>
                  </a:outerShdw>
                </a:effectLst>
              </a:rPr>
              <a:t>(2. Mo 3,12; Jos 1,5)</a:t>
            </a:r>
            <a:endParaRPr lang="en" sz="2400" kern="1200" noProof="0" dirty="0">
              <a:solidFill>
                <a:schemeClr val="bg1"/>
              </a:solidFill>
              <a:effectLst>
                <a:outerShdw blurRad="38100" dist="38100" dir="2700000" algn="tl">
                  <a:srgbClr val="000000">
                    <a:alpha val="43137"/>
                  </a:srgbClr>
                </a:outerShdw>
              </a:effectLst>
            </a:endParaRPr>
          </a:p>
        </p:txBody>
      </p:sp>
      <p:sp>
        <p:nvSpPr>
          <p:cNvPr id="9" name="Rectángulo: esquinas redondeadas 8">
            <a:extLst>
              <a:ext uri="{FF2B5EF4-FFF2-40B4-BE49-F238E27FC236}">
                <a16:creationId xmlns:a16="http://schemas.microsoft.com/office/drawing/2014/main" id="{23DC2D6A-7B27-7701-6C9D-C57E84E92DF0}"/>
              </a:ext>
            </a:extLst>
          </p:cNvPr>
          <p:cNvSpPr/>
          <p:nvPr/>
        </p:nvSpPr>
        <p:spPr>
          <a:xfrm>
            <a:off x="1143287" y="2430237"/>
            <a:ext cx="1703784" cy="1402871"/>
          </a:xfrm>
          <a:prstGeom prst="round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0" name="Rectángulo: esquinas redondeadas 9">
            <a:extLst>
              <a:ext uri="{FF2B5EF4-FFF2-40B4-BE49-F238E27FC236}">
                <a16:creationId xmlns:a16="http://schemas.microsoft.com/office/drawing/2014/main" id="{9CDC367D-FD91-B4D2-8E7E-6FC406534C46}"/>
              </a:ext>
            </a:extLst>
          </p:cNvPr>
          <p:cNvSpPr/>
          <p:nvPr/>
        </p:nvSpPr>
        <p:spPr>
          <a:xfrm>
            <a:off x="10038893" y="3971653"/>
            <a:ext cx="1609904" cy="1416746"/>
          </a:xfrm>
          <a:prstGeom prst="roundRect">
            <a:avLst/>
          </a:prstGeom>
          <a:blipFill>
            <a:blip r:embed="rId5"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1" name="Rectángulo: esquinas redondeadas 10">
            <a:extLst>
              <a:ext uri="{FF2B5EF4-FFF2-40B4-BE49-F238E27FC236}">
                <a16:creationId xmlns:a16="http://schemas.microsoft.com/office/drawing/2014/main" id="{7291981E-BBC6-67AD-D3EF-3EFC1C167CF5}"/>
              </a:ext>
            </a:extLst>
          </p:cNvPr>
          <p:cNvSpPr/>
          <p:nvPr/>
        </p:nvSpPr>
        <p:spPr>
          <a:xfrm>
            <a:off x="62854" y="3846982"/>
            <a:ext cx="1703784" cy="1402871"/>
          </a:xfrm>
          <a:prstGeom prst="roundRect">
            <a:avLst/>
          </a:prstGeom>
          <a:blipFill>
            <a:blip r:embed="rId6" cstate="email">
              <a:extLst>
                <a:ext uri="{28A0092B-C50C-407E-A947-70E740481C1C}">
                  <a14:useLocalDpi xmlns:a14="http://schemas.microsoft.com/office/drawing/2010/main"/>
                </a:ext>
              </a:extLst>
            </a:blip>
            <a:srcRect/>
            <a:stretch>
              <a:fillRect r="71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2" name="Rectángulo: esquinas redondeadas 11">
            <a:extLst>
              <a:ext uri="{FF2B5EF4-FFF2-40B4-BE49-F238E27FC236}">
                <a16:creationId xmlns:a16="http://schemas.microsoft.com/office/drawing/2014/main" id="{C443AF68-5516-D848-E666-B875366275BD}"/>
              </a:ext>
            </a:extLst>
          </p:cNvPr>
          <p:cNvSpPr/>
          <p:nvPr/>
        </p:nvSpPr>
        <p:spPr>
          <a:xfrm>
            <a:off x="9404329" y="5388398"/>
            <a:ext cx="1609905" cy="1469601"/>
          </a:xfrm>
          <a:prstGeom prst="roundRect">
            <a:avLst/>
          </a:prstGeom>
          <a:blipFill>
            <a:blip r:embed="rId7"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3" name="Rectángulo: esquinas redondeadas 12">
            <a:extLst>
              <a:ext uri="{FF2B5EF4-FFF2-40B4-BE49-F238E27FC236}">
                <a16:creationId xmlns:a16="http://schemas.microsoft.com/office/drawing/2014/main" id="{E523464C-C326-CE94-1F36-09D2E0CB5E42}"/>
              </a:ext>
            </a:extLst>
          </p:cNvPr>
          <p:cNvSpPr/>
          <p:nvPr/>
        </p:nvSpPr>
        <p:spPr>
          <a:xfrm>
            <a:off x="1010530" y="5243003"/>
            <a:ext cx="1824430" cy="1573052"/>
          </a:xfrm>
          <a:prstGeom prst="roundRect">
            <a:avLst/>
          </a:prstGeom>
          <a:blipFill>
            <a:blip r:embed="rId8"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7" name="CuadroTexto 6">
            <a:extLst>
              <a:ext uri="{FF2B5EF4-FFF2-40B4-BE49-F238E27FC236}">
                <a16:creationId xmlns:a16="http://schemas.microsoft.com/office/drawing/2014/main" id="{51D9FC58-6466-B475-B89F-079C42012497}"/>
              </a:ext>
            </a:extLst>
          </p:cNvPr>
          <p:cNvSpPr txBox="1"/>
          <p:nvPr/>
        </p:nvSpPr>
        <p:spPr>
          <a:xfrm>
            <a:off x="1" y="2036977"/>
            <a:ext cx="12099850" cy="400110"/>
          </a:xfrm>
          <a:prstGeom prst="rect">
            <a:avLst/>
          </a:prstGeom>
          <a:noFill/>
        </p:spPr>
        <p:txBody>
          <a:bodyPr wrap="square">
            <a:spAutoFit/>
          </a:bodyPr>
          <a:lstStyle/>
          <a:p>
            <a:pPr>
              <a:spcBef>
                <a:spcPts val="600"/>
              </a:spcBef>
            </a:pPr>
            <a:r>
              <a:rPr lang="de-DE" sz="2000" b="1" dirty="0"/>
              <a:t>Es gibt viele Ähnlichkeiten zwischen den beiden Führern:</a:t>
            </a:r>
            <a:endParaRPr lang="en" sz="2000" b="1" noProof="0" dirty="0"/>
          </a:p>
        </p:txBody>
      </p:sp>
      <p:pic>
        <p:nvPicPr>
          <p:cNvPr id="27" name="Grafik 26">
            <a:extLst>
              <a:ext uri="{FF2B5EF4-FFF2-40B4-BE49-F238E27FC236}">
                <a16:creationId xmlns:a16="http://schemas.microsoft.com/office/drawing/2014/main" id="{8E094582-3870-F58B-57BC-F93EA490FDFE}"/>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2862"/>
                    </a14:imgEffect>
                  </a14:imgLayer>
                </a14:imgProps>
              </a:ext>
            </a:extLst>
          </a:blip>
          <a:stretch>
            <a:fillRect/>
          </a:stretch>
        </p:blipFill>
        <p:spPr>
          <a:xfrm>
            <a:off x="9404329" y="2024794"/>
            <a:ext cx="1824430" cy="192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crollen: horizontal 1">
            <a:extLst>
              <a:ext uri="{FF2B5EF4-FFF2-40B4-BE49-F238E27FC236}">
                <a16:creationId xmlns:a16="http://schemas.microsoft.com/office/drawing/2014/main" id="{B6D359D5-3D28-09BF-F9F6-388E67CD904A}"/>
              </a:ext>
            </a:extLst>
          </p:cNvPr>
          <p:cNvSpPr/>
          <p:nvPr/>
        </p:nvSpPr>
        <p:spPr>
          <a:xfrm>
            <a:off x="240505" y="142693"/>
            <a:ext cx="4194694"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28. Sep ‘25 – Ein neuer MOSE</a:t>
            </a:r>
          </a:p>
        </p:txBody>
      </p:sp>
    </p:spTree>
    <p:extLst>
      <p:ext uri="{BB962C8B-B14F-4D97-AF65-F5344CB8AC3E}">
        <p14:creationId xmlns:p14="http://schemas.microsoft.com/office/powerpoint/2010/main" val="22689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 calcmode="lin" valueType="num">
                                      <p:cBhvr>
                                        <p:cTn id="40" dur="500" fill="hold"/>
                                        <p:tgtEl>
                                          <p:spTgt spid="9"/>
                                        </p:tgtEl>
                                        <p:attrNameLst>
                                          <p:attrName>style.rotation</p:attrName>
                                        </p:attrNameLst>
                                      </p:cBhvr>
                                      <p:tavLst>
                                        <p:tav tm="0">
                                          <p:val>
                                            <p:fltVal val="360"/>
                                          </p:val>
                                        </p:tav>
                                        <p:tav tm="100000">
                                          <p:val>
                                            <p:fltVal val="0"/>
                                          </p:val>
                                        </p:tav>
                                      </p:tavLst>
                                    </p:anim>
                                    <p:animEffect transition="in" filter="fade">
                                      <p:cBhvr>
                                        <p:cTn id="41" dur="500"/>
                                        <p:tgtEl>
                                          <p:spTgt spid="9"/>
                                        </p:tgtEl>
                                      </p:cBhvr>
                                    </p:animEffect>
                                  </p:childTnLst>
                                </p:cTn>
                              </p:par>
                              <p:par>
                                <p:cTn id="42" presetID="49" presetClass="entr" presetSubtype="0" decel="10000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360"/>
                                          </p:val>
                                        </p:tav>
                                        <p:tav tm="100000">
                                          <p:val>
                                            <p:fltVal val="0"/>
                                          </p:val>
                                        </p:tav>
                                      </p:tavLst>
                                    </p:anim>
                                    <p:animEffect transition="in" filter="fade">
                                      <p:cBhvr>
                                        <p:cTn id="47" dur="500"/>
                                        <p:tgtEl>
                                          <p:spTgt spid="29"/>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360"/>
                                          </p:val>
                                        </p:tav>
                                        <p:tav tm="100000">
                                          <p:val>
                                            <p:fltVal val="0"/>
                                          </p:val>
                                        </p:tav>
                                      </p:tavLst>
                                    </p:anim>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 calcmode="lin" valueType="num">
                                      <p:cBhvr>
                                        <p:cTn id="60" dur="500" fill="hold"/>
                                        <p:tgtEl>
                                          <p:spTgt spid="11"/>
                                        </p:tgtEl>
                                        <p:attrNameLst>
                                          <p:attrName>style.rotation</p:attrName>
                                        </p:attrNameLst>
                                      </p:cBhvr>
                                      <p:tavLst>
                                        <p:tav tm="0">
                                          <p:val>
                                            <p:fltVal val="360"/>
                                          </p:val>
                                        </p:tav>
                                        <p:tav tm="100000">
                                          <p:val>
                                            <p:fltVal val="0"/>
                                          </p:val>
                                        </p:tav>
                                      </p:tavLst>
                                    </p:anim>
                                    <p:animEffect transition="in" filter="fade">
                                      <p:cBhvr>
                                        <p:cTn id="61" dur="500"/>
                                        <p:tgtEl>
                                          <p:spTgt spid="11"/>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fltVal val="0"/>
                                          </p:val>
                                        </p:tav>
                                        <p:tav tm="100000">
                                          <p:val>
                                            <p:strVal val="#ppt_h"/>
                                          </p:val>
                                        </p:tav>
                                      </p:tavLst>
                                    </p:anim>
                                    <p:anim calcmode="lin" valueType="num">
                                      <p:cBhvr>
                                        <p:cTn id="66" dur="500" fill="hold"/>
                                        <p:tgtEl>
                                          <p:spTgt spid="31"/>
                                        </p:tgtEl>
                                        <p:attrNameLst>
                                          <p:attrName>style.rotation</p:attrName>
                                        </p:attrNameLst>
                                      </p:cBhvr>
                                      <p:tavLst>
                                        <p:tav tm="0">
                                          <p:val>
                                            <p:fltVal val="360"/>
                                          </p:val>
                                        </p:tav>
                                        <p:tav tm="100000">
                                          <p:val>
                                            <p:fltVal val="0"/>
                                          </p:val>
                                        </p:tav>
                                      </p:tavLst>
                                    </p:anim>
                                    <p:animEffect transition="in" filter="fade">
                                      <p:cBhvr>
                                        <p:cTn id="67" dur="500"/>
                                        <p:tgtEl>
                                          <p:spTgt spid="31"/>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style.rotation</p:attrName>
                                        </p:attrNameLst>
                                      </p:cBhvr>
                                      <p:tavLst>
                                        <p:tav tm="0">
                                          <p:val>
                                            <p:fltVal val="360"/>
                                          </p:val>
                                        </p:tav>
                                        <p:tav tm="100000">
                                          <p:val>
                                            <p:fltVal val="0"/>
                                          </p:val>
                                        </p:tav>
                                      </p:tavLst>
                                    </p:anim>
                                    <p:animEffect transition="in" filter="fad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 calcmode="lin" valueType="num">
                                      <p:cBhvr>
                                        <p:cTn id="80" dur="500" fill="hold"/>
                                        <p:tgtEl>
                                          <p:spTgt spid="13"/>
                                        </p:tgtEl>
                                        <p:attrNameLst>
                                          <p:attrName>style.rotation</p:attrName>
                                        </p:attrNameLst>
                                      </p:cBhvr>
                                      <p:tavLst>
                                        <p:tav tm="0">
                                          <p:val>
                                            <p:fltVal val="360"/>
                                          </p:val>
                                        </p:tav>
                                        <p:tav tm="100000">
                                          <p:val>
                                            <p:fltVal val="0"/>
                                          </p:val>
                                        </p:tav>
                                      </p:tavLst>
                                    </p:anim>
                                    <p:animEffect transition="in" filter="fade">
                                      <p:cBhvr>
                                        <p:cTn id="81" dur="500"/>
                                        <p:tgtEl>
                                          <p:spTgt spid="13"/>
                                        </p:tgtEl>
                                      </p:cBhvr>
                                    </p:animEffect>
                                  </p:childTnLst>
                                </p:cTn>
                              </p:par>
                              <p:par>
                                <p:cTn id="82" presetID="49" presetClass="entr" presetSubtype="0" decel="100000"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 calcmode="lin" valueType="num">
                                      <p:cBhvr>
                                        <p:cTn id="84" dur="500" fill="hold"/>
                                        <p:tgtEl>
                                          <p:spTgt spid="32"/>
                                        </p:tgtEl>
                                        <p:attrNameLst>
                                          <p:attrName>ppt_w</p:attrName>
                                        </p:attrNameLst>
                                      </p:cBhvr>
                                      <p:tavLst>
                                        <p:tav tm="0">
                                          <p:val>
                                            <p:fltVal val="0"/>
                                          </p:val>
                                        </p:tav>
                                        <p:tav tm="100000">
                                          <p:val>
                                            <p:strVal val="#ppt_w"/>
                                          </p:val>
                                        </p:tav>
                                      </p:tavLst>
                                    </p:anim>
                                    <p:anim calcmode="lin" valueType="num">
                                      <p:cBhvr>
                                        <p:cTn id="85" dur="500" fill="hold"/>
                                        <p:tgtEl>
                                          <p:spTgt spid="32"/>
                                        </p:tgtEl>
                                        <p:attrNameLst>
                                          <p:attrName>ppt_h</p:attrName>
                                        </p:attrNameLst>
                                      </p:cBhvr>
                                      <p:tavLst>
                                        <p:tav tm="0">
                                          <p:val>
                                            <p:fltVal val="0"/>
                                          </p:val>
                                        </p:tav>
                                        <p:tav tm="100000">
                                          <p:val>
                                            <p:strVal val="#ppt_h"/>
                                          </p:val>
                                        </p:tav>
                                      </p:tavLst>
                                    </p:anim>
                                    <p:anim calcmode="lin" valueType="num">
                                      <p:cBhvr>
                                        <p:cTn id="86" dur="500" fill="hold"/>
                                        <p:tgtEl>
                                          <p:spTgt spid="32"/>
                                        </p:tgtEl>
                                        <p:attrNameLst>
                                          <p:attrName>style.rotation</p:attrName>
                                        </p:attrNameLst>
                                      </p:cBhvr>
                                      <p:tavLst>
                                        <p:tav tm="0">
                                          <p:val>
                                            <p:fltVal val="360"/>
                                          </p:val>
                                        </p:tav>
                                        <p:tav tm="100000">
                                          <p:val>
                                            <p:fltVal val="0"/>
                                          </p:val>
                                        </p:tav>
                                      </p:tavLst>
                                    </p:anim>
                                    <p:animEffect transition="in" filter="fade">
                                      <p:cBhvr>
                                        <p:cTn id="87" dur="500"/>
                                        <p:tgtEl>
                                          <p:spTgt spid="32"/>
                                        </p:tgtEl>
                                      </p:cBhvr>
                                    </p:animEffect>
                                  </p:childTnLst>
                                </p:cTn>
                              </p:par>
                              <p:par>
                                <p:cTn id="88" presetID="49" presetClass="entr" presetSubtype="0" decel="10000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fltVal val="0"/>
                                          </p:val>
                                        </p:tav>
                                        <p:tav tm="100000">
                                          <p:val>
                                            <p:strVal val="#ppt_w"/>
                                          </p:val>
                                        </p:tav>
                                      </p:tavLst>
                                    </p:anim>
                                    <p:anim calcmode="lin" valueType="num">
                                      <p:cBhvr>
                                        <p:cTn id="91" dur="500" fill="hold"/>
                                        <p:tgtEl>
                                          <p:spTgt spid="12"/>
                                        </p:tgtEl>
                                        <p:attrNameLst>
                                          <p:attrName>ppt_h</p:attrName>
                                        </p:attrNameLst>
                                      </p:cBhvr>
                                      <p:tavLst>
                                        <p:tav tm="0">
                                          <p:val>
                                            <p:fltVal val="0"/>
                                          </p:val>
                                        </p:tav>
                                        <p:tav tm="100000">
                                          <p:val>
                                            <p:strVal val="#ppt_h"/>
                                          </p:val>
                                        </p:tav>
                                      </p:tavLst>
                                    </p:anim>
                                    <p:anim calcmode="lin" valueType="num">
                                      <p:cBhvr>
                                        <p:cTn id="92" dur="500" fill="hold"/>
                                        <p:tgtEl>
                                          <p:spTgt spid="12"/>
                                        </p:tgtEl>
                                        <p:attrNameLst>
                                          <p:attrName>style.rotation</p:attrName>
                                        </p:attrNameLst>
                                      </p:cBhvr>
                                      <p:tavLst>
                                        <p:tav tm="0">
                                          <p:val>
                                            <p:fltVal val="360"/>
                                          </p:val>
                                        </p:tav>
                                        <p:tav tm="100000">
                                          <p:val>
                                            <p:fltVal val="0"/>
                                          </p:val>
                                        </p:tav>
                                      </p:tavLst>
                                    </p:anim>
                                    <p:animEffect transition="in" filter="fade">
                                      <p:cBhvr>
                                        <p:cTn id="9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9" grpId="0" animBg="1"/>
      <p:bldP spid="31" grpId="0" animBg="1"/>
      <p:bldP spid="32" grpId="0" animBg="1"/>
      <p:bldP spid="9" grpId="0" animBg="1"/>
      <p:bldP spid="10" grpId="0" animBg="1"/>
      <p:bldP spid="11" grpId="0" animBg="1"/>
      <p:bldP spid="12" grpId="0" animBg="1"/>
      <p:bldP spid="13" grpId="0" animBg="1"/>
      <p:bldP spid="7" grpId="0"/>
      <p:bldP spid="2"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699936E-4108-72BA-5368-20EBF517CB36}"/>
            </a:ext>
          </a:extLst>
        </p:cNvPr>
        <p:cNvGrpSpPr/>
        <p:nvPr/>
      </p:nvGrpSpPr>
      <p:grpSpPr>
        <a:xfrm>
          <a:off x="0" y="0"/>
          <a:ext cx="0" cy="0"/>
          <a:chOff x="0" y="0"/>
          <a:chExt cx="0" cy="0"/>
        </a:xfrm>
      </p:grpSpPr>
      <p:sp>
        <p:nvSpPr>
          <p:cNvPr id="24" name="Freihandform: Form 23">
            <a:extLst>
              <a:ext uri="{FF2B5EF4-FFF2-40B4-BE49-F238E27FC236}">
                <a16:creationId xmlns:a16="http://schemas.microsoft.com/office/drawing/2014/main" id="{83ACE12F-F47E-4F22-66D9-43AB98FBAF35}"/>
              </a:ext>
            </a:extLst>
          </p:cNvPr>
          <p:cNvSpPr/>
          <p:nvPr/>
        </p:nvSpPr>
        <p:spPr>
          <a:xfrm>
            <a:off x="2849469" y="1766575"/>
            <a:ext cx="6486725" cy="1229038"/>
          </a:xfrm>
          <a:custGeom>
            <a:avLst/>
            <a:gdLst>
              <a:gd name="connsiteX0" fmla="*/ 0 w 6486725"/>
              <a:gd name="connsiteY0" fmla="*/ 204844 h 1229038"/>
              <a:gd name="connsiteX1" fmla="*/ 204844 w 6486725"/>
              <a:gd name="connsiteY1" fmla="*/ 0 h 1229038"/>
              <a:gd name="connsiteX2" fmla="*/ 6281881 w 6486725"/>
              <a:gd name="connsiteY2" fmla="*/ 0 h 1229038"/>
              <a:gd name="connsiteX3" fmla="*/ 6486725 w 6486725"/>
              <a:gd name="connsiteY3" fmla="*/ 204844 h 1229038"/>
              <a:gd name="connsiteX4" fmla="*/ 6486725 w 6486725"/>
              <a:gd name="connsiteY4" fmla="*/ 1024194 h 1229038"/>
              <a:gd name="connsiteX5" fmla="*/ 6281881 w 6486725"/>
              <a:gd name="connsiteY5" fmla="*/ 1229038 h 1229038"/>
              <a:gd name="connsiteX6" fmla="*/ 204844 w 6486725"/>
              <a:gd name="connsiteY6" fmla="*/ 1229038 h 1229038"/>
              <a:gd name="connsiteX7" fmla="*/ 0 w 6486725"/>
              <a:gd name="connsiteY7" fmla="*/ 1024194 h 1229038"/>
              <a:gd name="connsiteX8" fmla="*/ 0 w 6486725"/>
              <a:gd name="connsiteY8" fmla="*/ 204844 h 12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725" h="1229038">
                <a:moveTo>
                  <a:pt x="0" y="204844"/>
                </a:moveTo>
                <a:cubicBezTo>
                  <a:pt x="0" y="91712"/>
                  <a:pt x="91712" y="0"/>
                  <a:pt x="204844" y="0"/>
                </a:cubicBezTo>
                <a:lnTo>
                  <a:pt x="6281881" y="0"/>
                </a:lnTo>
                <a:cubicBezTo>
                  <a:pt x="6395013" y="0"/>
                  <a:pt x="6486725" y="91712"/>
                  <a:pt x="6486725" y="204844"/>
                </a:cubicBezTo>
                <a:lnTo>
                  <a:pt x="6486725" y="1024194"/>
                </a:lnTo>
                <a:cubicBezTo>
                  <a:pt x="6486725" y="1137326"/>
                  <a:pt x="6395013" y="1229038"/>
                  <a:pt x="6281881" y="1229038"/>
                </a:cubicBezTo>
                <a:lnTo>
                  <a:pt x="204844" y="1229038"/>
                </a:lnTo>
                <a:cubicBezTo>
                  <a:pt x="91712" y="1229038"/>
                  <a:pt x="0" y="1137326"/>
                  <a:pt x="0" y="1024194"/>
                </a:cubicBezTo>
                <a:lnTo>
                  <a:pt x="0" y="20484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6677" tIns="113337" rIns="166677" bIns="113337" numCol="1" spcCol="1270" anchor="ctr" anchorCtr="0">
            <a:noAutofit/>
          </a:bodyPr>
          <a:lstStyle/>
          <a:p>
            <a:pPr marL="0" lvl="0" indent="0" algn="ctr" defTabSz="1244600">
              <a:lnSpc>
                <a:spcPct val="90000"/>
              </a:lnSpc>
              <a:spcBef>
                <a:spcPct val="0"/>
              </a:spcBef>
              <a:spcAft>
                <a:spcPct val="35000"/>
              </a:spcAft>
              <a:buNone/>
            </a:pPr>
            <a:r>
              <a:rPr lang="de-DE" sz="2800" b="1" kern="1200" noProof="0" dirty="0">
                <a:solidFill>
                  <a:schemeClr val="bg1"/>
                </a:solidFill>
                <a:effectLst>
                  <a:outerShdw blurRad="38100" dist="38100" dir="2700000" algn="tl">
                    <a:srgbClr val="000000">
                      <a:alpha val="43137"/>
                    </a:srgbClr>
                  </a:outerShdw>
                </a:effectLst>
              </a:rPr>
              <a:t>Sie feierten das Passahfest </a:t>
            </a:r>
            <a:br>
              <a:rPr lang="de-DE" sz="2800" b="1" kern="1200" noProof="0" dirty="0">
                <a:solidFill>
                  <a:schemeClr val="bg1"/>
                </a:solidFill>
                <a:effectLst>
                  <a:outerShdw blurRad="38100" dist="38100" dir="2700000" algn="tl">
                    <a:srgbClr val="000000">
                      <a:alpha val="43137"/>
                    </a:srgbClr>
                  </a:outerShdw>
                </a:effectLst>
              </a:rPr>
            </a:br>
            <a:r>
              <a:rPr lang="de-DE" sz="2400" b="1" kern="1200" noProof="0" dirty="0">
                <a:solidFill>
                  <a:schemeClr val="bg1"/>
                </a:solidFill>
                <a:effectLst>
                  <a:outerShdw blurRad="38100" dist="38100" dir="2700000" algn="tl">
                    <a:srgbClr val="000000">
                      <a:alpha val="43137"/>
                    </a:srgbClr>
                  </a:outerShdw>
                </a:effectLst>
              </a:rPr>
              <a:t>(2. Mo 12,21-23; Jos 5,10)</a:t>
            </a:r>
            <a:endParaRPr lang="en" sz="2800" kern="1200" noProof="0" dirty="0">
              <a:solidFill>
                <a:schemeClr val="bg1"/>
              </a:solidFill>
              <a:effectLst>
                <a:outerShdw blurRad="38100" dist="38100" dir="2700000" algn="tl">
                  <a:srgbClr val="000000">
                    <a:alpha val="43137"/>
                  </a:srgbClr>
                </a:outerShdw>
              </a:effectLst>
            </a:endParaRPr>
          </a:p>
        </p:txBody>
      </p:sp>
      <p:sp>
        <p:nvSpPr>
          <p:cNvPr id="25" name="Freihandform: Form 24">
            <a:extLst>
              <a:ext uri="{FF2B5EF4-FFF2-40B4-BE49-F238E27FC236}">
                <a16:creationId xmlns:a16="http://schemas.microsoft.com/office/drawing/2014/main" id="{D26A182C-819E-E70E-26C2-08911E553D82}"/>
              </a:ext>
            </a:extLst>
          </p:cNvPr>
          <p:cNvSpPr/>
          <p:nvPr/>
        </p:nvSpPr>
        <p:spPr>
          <a:xfrm>
            <a:off x="2852636" y="2951725"/>
            <a:ext cx="6486725" cy="1229038"/>
          </a:xfrm>
          <a:custGeom>
            <a:avLst/>
            <a:gdLst>
              <a:gd name="connsiteX0" fmla="*/ 0 w 6486725"/>
              <a:gd name="connsiteY0" fmla="*/ 204844 h 1229038"/>
              <a:gd name="connsiteX1" fmla="*/ 204844 w 6486725"/>
              <a:gd name="connsiteY1" fmla="*/ 0 h 1229038"/>
              <a:gd name="connsiteX2" fmla="*/ 6281881 w 6486725"/>
              <a:gd name="connsiteY2" fmla="*/ 0 h 1229038"/>
              <a:gd name="connsiteX3" fmla="*/ 6486725 w 6486725"/>
              <a:gd name="connsiteY3" fmla="*/ 204844 h 1229038"/>
              <a:gd name="connsiteX4" fmla="*/ 6486725 w 6486725"/>
              <a:gd name="connsiteY4" fmla="*/ 1024194 h 1229038"/>
              <a:gd name="connsiteX5" fmla="*/ 6281881 w 6486725"/>
              <a:gd name="connsiteY5" fmla="*/ 1229038 h 1229038"/>
              <a:gd name="connsiteX6" fmla="*/ 204844 w 6486725"/>
              <a:gd name="connsiteY6" fmla="*/ 1229038 h 1229038"/>
              <a:gd name="connsiteX7" fmla="*/ 0 w 6486725"/>
              <a:gd name="connsiteY7" fmla="*/ 1024194 h 1229038"/>
              <a:gd name="connsiteX8" fmla="*/ 0 w 6486725"/>
              <a:gd name="connsiteY8" fmla="*/ 204844 h 12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725" h="1229038">
                <a:moveTo>
                  <a:pt x="0" y="204844"/>
                </a:moveTo>
                <a:cubicBezTo>
                  <a:pt x="0" y="91712"/>
                  <a:pt x="91712" y="0"/>
                  <a:pt x="204844" y="0"/>
                </a:cubicBezTo>
                <a:lnTo>
                  <a:pt x="6281881" y="0"/>
                </a:lnTo>
                <a:cubicBezTo>
                  <a:pt x="6395013" y="0"/>
                  <a:pt x="6486725" y="91712"/>
                  <a:pt x="6486725" y="204844"/>
                </a:cubicBezTo>
                <a:lnTo>
                  <a:pt x="6486725" y="1024194"/>
                </a:lnTo>
                <a:cubicBezTo>
                  <a:pt x="6486725" y="1137326"/>
                  <a:pt x="6395013" y="1229038"/>
                  <a:pt x="6281881" y="1229038"/>
                </a:cubicBezTo>
                <a:lnTo>
                  <a:pt x="204844" y="1229038"/>
                </a:lnTo>
                <a:cubicBezTo>
                  <a:pt x="91712" y="1229038"/>
                  <a:pt x="0" y="1137326"/>
                  <a:pt x="0" y="1024194"/>
                </a:cubicBezTo>
                <a:lnTo>
                  <a:pt x="0" y="20484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66677" tIns="113337" rIns="166677" bIns="113337" numCol="1" spcCol="1270" anchor="ctr" anchorCtr="0">
            <a:noAutofit/>
          </a:bodyPr>
          <a:lstStyle/>
          <a:p>
            <a:pPr marL="0" lvl="0" indent="0" algn="ctr" defTabSz="1244600">
              <a:lnSpc>
                <a:spcPct val="90000"/>
              </a:lnSpc>
              <a:spcBef>
                <a:spcPct val="0"/>
              </a:spcBef>
              <a:spcAft>
                <a:spcPct val="35000"/>
              </a:spcAft>
              <a:buNone/>
            </a:pPr>
            <a:r>
              <a:rPr lang="de-DE" sz="2800" b="1" kern="1200" noProof="0" dirty="0">
                <a:solidFill>
                  <a:schemeClr val="bg1"/>
                </a:solidFill>
                <a:effectLst>
                  <a:outerShdw blurRad="38100" dist="38100" dir="2700000" algn="tl">
                    <a:srgbClr val="000000">
                      <a:alpha val="43137"/>
                    </a:srgbClr>
                  </a:outerShdw>
                </a:effectLst>
              </a:rPr>
              <a:t>Sie durchquerten das Wasser </a:t>
            </a:r>
            <a:br>
              <a:rPr lang="de-DE" sz="2800" b="1" kern="1200" noProof="0" dirty="0">
                <a:solidFill>
                  <a:schemeClr val="bg1"/>
                </a:solidFill>
                <a:effectLst>
                  <a:outerShdw blurRad="38100" dist="38100" dir="2700000" algn="tl">
                    <a:srgbClr val="000000">
                      <a:alpha val="43137"/>
                    </a:srgbClr>
                  </a:outerShdw>
                </a:effectLst>
              </a:rPr>
            </a:br>
            <a:r>
              <a:rPr lang="de-DE" sz="2800" b="1" kern="1200" noProof="0" dirty="0">
                <a:solidFill>
                  <a:schemeClr val="bg1"/>
                </a:solidFill>
                <a:effectLst>
                  <a:outerShdw blurRad="38100" dist="38100" dir="2700000" algn="tl">
                    <a:srgbClr val="000000">
                      <a:alpha val="43137"/>
                    </a:srgbClr>
                  </a:outerShdw>
                </a:effectLst>
              </a:rPr>
              <a:t>auf trockenem Boden </a:t>
            </a:r>
            <a:br>
              <a:rPr lang="de-DE" sz="2800" b="1" kern="1200" noProof="0" dirty="0">
                <a:solidFill>
                  <a:schemeClr val="bg1"/>
                </a:solidFill>
                <a:effectLst>
                  <a:outerShdw blurRad="38100" dist="38100" dir="2700000" algn="tl">
                    <a:srgbClr val="000000">
                      <a:alpha val="43137"/>
                    </a:srgbClr>
                  </a:outerShdw>
                </a:effectLst>
              </a:rPr>
            </a:br>
            <a:r>
              <a:rPr lang="de-DE" sz="2400" b="1" kern="1200" noProof="0" dirty="0">
                <a:solidFill>
                  <a:schemeClr val="bg1"/>
                </a:solidFill>
                <a:effectLst>
                  <a:outerShdw blurRad="38100" dist="38100" dir="2700000" algn="tl">
                    <a:srgbClr val="000000">
                      <a:alpha val="43137"/>
                    </a:srgbClr>
                  </a:outerShdw>
                </a:effectLst>
              </a:rPr>
              <a:t>(2. Mo 14,21-22; Jos 3,14-17)</a:t>
            </a:r>
            <a:endParaRPr lang="en" sz="2800" kern="1200" noProof="0" dirty="0">
              <a:solidFill>
                <a:schemeClr val="bg1"/>
              </a:solidFill>
              <a:effectLst>
                <a:outerShdw blurRad="38100" dist="38100" dir="2700000" algn="tl">
                  <a:srgbClr val="000000">
                    <a:alpha val="43137"/>
                  </a:srgbClr>
                </a:outerShdw>
              </a:effectLst>
            </a:endParaRPr>
          </a:p>
        </p:txBody>
      </p:sp>
      <p:sp>
        <p:nvSpPr>
          <p:cNvPr id="26" name="Freihandform: Form 25">
            <a:extLst>
              <a:ext uri="{FF2B5EF4-FFF2-40B4-BE49-F238E27FC236}">
                <a16:creationId xmlns:a16="http://schemas.microsoft.com/office/drawing/2014/main" id="{044A51E0-6709-78A0-2DDF-AE97942C69C3}"/>
              </a:ext>
            </a:extLst>
          </p:cNvPr>
          <p:cNvSpPr/>
          <p:nvPr/>
        </p:nvSpPr>
        <p:spPr>
          <a:xfrm>
            <a:off x="2852636" y="4242215"/>
            <a:ext cx="6486725" cy="1229038"/>
          </a:xfrm>
          <a:custGeom>
            <a:avLst/>
            <a:gdLst>
              <a:gd name="connsiteX0" fmla="*/ 0 w 6486725"/>
              <a:gd name="connsiteY0" fmla="*/ 204844 h 1229038"/>
              <a:gd name="connsiteX1" fmla="*/ 204844 w 6486725"/>
              <a:gd name="connsiteY1" fmla="*/ 0 h 1229038"/>
              <a:gd name="connsiteX2" fmla="*/ 6281881 w 6486725"/>
              <a:gd name="connsiteY2" fmla="*/ 0 h 1229038"/>
              <a:gd name="connsiteX3" fmla="*/ 6486725 w 6486725"/>
              <a:gd name="connsiteY3" fmla="*/ 204844 h 1229038"/>
              <a:gd name="connsiteX4" fmla="*/ 6486725 w 6486725"/>
              <a:gd name="connsiteY4" fmla="*/ 1024194 h 1229038"/>
              <a:gd name="connsiteX5" fmla="*/ 6281881 w 6486725"/>
              <a:gd name="connsiteY5" fmla="*/ 1229038 h 1229038"/>
              <a:gd name="connsiteX6" fmla="*/ 204844 w 6486725"/>
              <a:gd name="connsiteY6" fmla="*/ 1229038 h 1229038"/>
              <a:gd name="connsiteX7" fmla="*/ 0 w 6486725"/>
              <a:gd name="connsiteY7" fmla="*/ 1024194 h 1229038"/>
              <a:gd name="connsiteX8" fmla="*/ 0 w 6486725"/>
              <a:gd name="connsiteY8" fmla="*/ 204844 h 12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725" h="1229038">
                <a:moveTo>
                  <a:pt x="0" y="204844"/>
                </a:moveTo>
                <a:cubicBezTo>
                  <a:pt x="0" y="91712"/>
                  <a:pt x="91712" y="0"/>
                  <a:pt x="204844" y="0"/>
                </a:cubicBezTo>
                <a:lnTo>
                  <a:pt x="6281881" y="0"/>
                </a:lnTo>
                <a:cubicBezTo>
                  <a:pt x="6395013" y="0"/>
                  <a:pt x="6486725" y="91712"/>
                  <a:pt x="6486725" y="204844"/>
                </a:cubicBezTo>
                <a:lnTo>
                  <a:pt x="6486725" y="1024194"/>
                </a:lnTo>
                <a:cubicBezTo>
                  <a:pt x="6486725" y="1137326"/>
                  <a:pt x="6395013" y="1229038"/>
                  <a:pt x="6281881" y="1229038"/>
                </a:cubicBezTo>
                <a:lnTo>
                  <a:pt x="204844" y="1229038"/>
                </a:lnTo>
                <a:cubicBezTo>
                  <a:pt x="91712" y="1229038"/>
                  <a:pt x="0" y="1137326"/>
                  <a:pt x="0" y="1024194"/>
                </a:cubicBezTo>
                <a:lnTo>
                  <a:pt x="0" y="204844"/>
                </a:lnTo>
                <a:close/>
              </a:path>
            </a:pathLst>
          </a:custGeom>
          <a:solidFill>
            <a:schemeClr val="accent2">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4">
              <a:hueOff val="0"/>
              <a:satOff val="0"/>
              <a:lumOff val="0"/>
              <a:alphaOff val="0"/>
            </a:schemeClr>
          </a:effectRef>
          <a:fontRef idx="minor">
            <a:schemeClr val="lt1"/>
          </a:fontRef>
        </p:style>
        <p:txBody>
          <a:bodyPr spcFirstLastPara="0" vert="horz" wrap="square" lIns="166677" tIns="113337" rIns="166677" bIns="113337" numCol="1" spcCol="1270" anchor="ctr" anchorCtr="0">
            <a:noAutofit/>
          </a:bodyPr>
          <a:lstStyle/>
          <a:p>
            <a:pPr marL="0" lvl="0" indent="0" algn="ctr" defTabSz="1244600">
              <a:lnSpc>
                <a:spcPct val="90000"/>
              </a:lnSpc>
              <a:spcBef>
                <a:spcPct val="0"/>
              </a:spcBef>
              <a:spcAft>
                <a:spcPct val="35000"/>
              </a:spcAft>
              <a:buNone/>
            </a:pPr>
            <a:r>
              <a:rPr lang="de-DE" sz="2800" b="1" kern="1200" noProof="0" dirty="0">
                <a:solidFill>
                  <a:schemeClr val="bg1"/>
                </a:solidFill>
                <a:effectLst>
                  <a:outerShdw blurRad="38100" dist="38100" dir="2700000" algn="tl">
                    <a:srgbClr val="000000">
                      <a:alpha val="43137"/>
                    </a:srgbClr>
                  </a:outerShdw>
                </a:effectLst>
              </a:rPr>
              <a:t>Mit dem einen kam das Manna, </a:t>
            </a:r>
            <a:br>
              <a:rPr lang="de-DE" sz="2800" b="1" kern="1200" noProof="0" dirty="0">
                <a:solidFill>
                  <a:schemeClr val="bg1"/>
                </a:solidFill>
                <a:effectLst>
                  <a:outerShdw blurRad="38100" dist="38100" dir="2700000" algn="tl">
                    <a:srgbClr val="000000">
                      <a:alpha val="43137"/>
                    </a:srgbClr>
                  </a:outerShdw>
                </a:effectLst>
              </a:rPr>
            </a:br>
            <a:r>
              <a:rPr lang="de-DE" sz="2800" b="1" kern="1200" noProof="0" dirty="0">
                <a:solidFill>
                  <a:schemeClr val="bg1"/>
                </a:solidFill>
                <a:effectLst>
                  <a:outerShdw blurRad="38100" dist="38100" dir="2700000" algn="tl">
                    <a:srgbClr val="000000">
                      <a:alpha val="43137"/>
                    </a:srgbClr>
                  </a:outerShdw>
                </a:effectLst>
              </a:rPr>
              <a:t>mit dem anderen hörte es auf</a:t>
            </a:r>
            <a:br>
              <a:rPr lang="de-DE" sz="2800" b="1" kern="1200" noProof="0" dirty="0">
                <a:solidFill>
                  <a:schemeClr val="bg1"/>
                </a:solidFill>
                <a:effectLst>
                  <a:outerShdw blurRad="38100" dist="38100" dir="2700000" algn="tl">
                    <a:srgbClr val="000000">
                      <a:alpha val="43137"/>
                    </a:srgbClr>
                  </a:outerShdw>
                </a:effectLst>
              </a:rPr>
            </a:br>
            <a:r>
              <a:rPr lang="de-DE" sz="2400" b="1" kern="1200" noProof="0" dirty="0">
                <a:solidFill>
                  <a:schemeClr val="bg1"/>
                </a:solidFill>
                <a:effectLst>
                  <a:outerShdw blurRad="38100" dist="38100" dir="2700000" algn="tl">
                    <a:srgbClr val="000000">
                      <a:alpha val="43137"/>
                    </a:srgbClr>
                  </a:outerShdw>
                </a:effectLst>
              </a:rPr>
              <a:t>(2. Mo 16,4-5.31; Jos 5,11-12)</a:t>
            </a:r>
            <a:endParaRPr lang="en" sz="2800" kern="1200" noProof="0" dirty="0">
              <a:solidFill>
                <a:schemeClr val="bg1"/>
              </a:solidFill>
              <a:effectLst>
                <a:outerShdw blurRad="38100" dist="38100" dir="2700000" algn="tl">
                  <a:srgbClr val="000000">
                    <a:alpha val="43137"/>
                  </a:srgbClr>
                </a:outerShdw>
              </a:effectLst>
            </a:endParaRPr>
          </a:p>
        </p:txBody>
      </p:sp>
      <p:sp>
        <p:nvSpPr>
          <p:cNvPr id="27" name="Freihandform: Form 26">
            <a:extLst>
              <a:ext uri="{FF2B5EF4-FFF2-40B4-BE49-F238E27FC236}">
                <a16:creationId xmlns:a16="http://schemas.microsoft.com/office/drawing/2014/main" id="{75871144-7FAA-BF86-6FF8-5614E19AB26F}"/>
              </a:ext>
            </a:extLst>
          </p:cNvPr>
          <p:cNvSpPr/>
          <p:nvPr/>
        </p:nvSpPr>
        <p:spPr>
          <a:xfrm>
            <a:off x="2852636" y="5532706"/>
            <a:ext cx="6486725" cy="1229038"/>
          </a:xfrm>
          <a:custGeom>
            <a:avLst/>
            <a:gdLst>
              <a:gd name="connsiteX0" fmla="*/ 0 w 6486725"/>
              <a:gd name="connsiteY0" fmla="*/ 204844 h 1229038"/>
              <a:gd name="connsiteX1" fmla="*/ 204844 w 6486725"/>
              <a:gd name="connsiteY1" fmla="*/ 0 h 1229038"/>
              <a:gd name="connsiteX2" fmla="*/ 6281881 w 6486725"/>
              <a:gd name="connsiteY2" fmla="*/ 0 h 1229038"/>
              <a:gd name="connsiteX3" fmla="*/ 6486725 w 6486725"/>
              <a:gd name="connsiteY3" fmla="*/ 204844 h 1229038"/>
              <a:gd name="connsiteX4" fmla="*/ 6486725 w 6486725"/>
              <a:gd name="connsiteY4" fmla="*/ 1024194 h 1229038"/>
              <a:gd name="connsiteX5" fmla="*/ 6281881 w 6486725"/>
              <a:gd name="connsiteY5" fmla="*/ 1229038 h 1229038"/>
              <a:gd name="connsiteX6" fmla="*/ 204844 w 6486725"/>
              <a:gd name="connsiteY6" fmla="*/ 1229038 h 1229038"/>
              <a:gd name="connsiteX7" fmla="*/ 0 w 6486725"/>
              <a:gd name="connsiteY7" fmla="*/ 1024194 h 1229038"/>
              <a:gd name="connsiteX8" fmla="*/ 0 w 6486725"/>
              <a:gd name="connsiteY8" fmla="*/ 204844 h 12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6725" h="1229038">
                <a:moveTo>
                  <a:pt x="0" y="204844"/>
                </a:moveTo>
                <a:cubicBezTo>
                  <a:pt x="0" y="91712"/>
                  <a:pt x="91712" y="0"/>
                  <a:pt x="204844" y="0"/>
                </a:cubicBezTo>
                <a:lnTo>
                  <a:pt x="6281881" y="0"/>
                </a:lnTo>
                <a:cubicBezTo>
                  <a:pt x="6395013" y="0"/>
                  <a:pt x="6486725" y="91712"/>
                  <a:pt x="6486725" y="204844"/>
                </a:cubicBezTo>
                <a:lnTo>
                  <a:pt x="6486725" y="1024194"/>
                </a:lnTo>
                <a:cubicBezTo>
                  <a:pt x="6486725" y="1137326"/>
                  <a:pt x="6395013" y="1229038"/>
                  <a:pt x="6281881" y="1229038"/>
                </a:cubicBezTo>
                <a:lnTo>
                  <a:pt x="204844" y="1229038"/>
                </a:lnTo>
                <a:cubicBezTo>
                  <a:pt x="91712" y="1229038"/>
                  <a:pt x="0" y="1137326"/>
                  <a:pt x="0" y="1024194"/>
                </a:cubicBezTo>
                <a:lnTo>
                  <a:pt x="0" y="204844"/>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5">
              <a:hueOff val="0"/>
              <a:satOff val="0"/>
              <a:lumOff val="0"/>
              <a:alphaOff val="0"/>
            </a:schemeClr>
          </a:effectRef>
          <a:fontRef idx="minor">
            <a:schemeClr val="lt1"/>
          </a:fontRef>
        </p:style>
        <p:txBody>
          <a:bodyPr spcFirstLastPara="0" vert="horz" wrap="square" lIns="166677" tIns="113337" rIns="166677" bIns="113337" numCol="1" spcCol="1270" anchor="ctr" anchorCtr="0">
            <a:noAutofit/>
          </a:bodyPr>
          <a:lstStyle/>
          <a:p>
            <a:pPr marL="0" lvl="0" indent="0" algn="ctr" defTabSz="1244600">
              <a:lnSpc>
                <a:spcPct val="90000"/>
              </a:lnSpc>
              <a:spcBef>
                <a:spcPct val="0"/>
              </a:spcBef>
              <a:spcAft>
                <a:spcPct val="35000"/>
              </a:spcAft>
              <a:buNone/>
            </a:pPr>
            <a:r>
              <a:rPr lang="en" sz="2800" b="1" kern="1200" noProof="0" dirty="0">
                <a:solidFill>
                  <a:schemeClr val="bg1"/>
                </a:solidFill>
                <a:effectLst>
                  <a:outerShdw blurRad="38100" dist="38100" dir="2700000" algn="tl">
                    <a:srgbClr val="000000">
                      <a:alpha val="43137"/>
                    </a:srgbClr>
                  </a:outerShdw>
                </a:effectLst>
              </a:rPr>
              <a:t> Beide</a:t>
            </a:r>
            <a:r>
              <a:rPr lang="de-DE" sz="2800" b="1" kern="1200" noProof="0" dirty="0">
                <a:solidFill>
                  <a:schemeClr val="bg1"/>
                </a:solidFill>
                <a:effectLst>
                  <a:outerShdw blurRad="38100" dist="38100" dir="2700000" algn="tl">
                    <a:srgbClr val="000000">
                      <a:alpha val="43137"/>
                    </a:srgbClr>
                  </a:outerShdw>
                </a:effectLst>
              </a:rPr>
              <a:t> sandten Spione aus, </a:t>
            </a:r>
            <a:br>
              <a:rPr lang="de-DE" sz="2800" b="1" kern="1200" noProof="0" dirty="0">
                <a:solidFill>
                  <a:schemeClr val="bg1"/>
                </a:solidFill>
                <a:effectLst>
                  <a:outerShdw blurRad="38100" dist="38100" dir="2700000" algn="tl">
                    <a:srgbClr val="000000">
                      <a:alpha val="43137"/>
                    </a:srgbClr>
                  </a:outerShdw>
                </a:effectLst>
              </a:rPr>
            </a:br>
            <a:r>
              <a:rPr lang="de-DE" sz="2800" b="1" kern="1200" noProof="0" dirty="0">
                <a:solidFill>
                  <a:schemeClr val="bg1"/>
                </a:solidFill>
                <a:effectLst>
                  <a:outerShdw blurRad="38100" dist="38100" dir="2700000" algn="tl">
                    <a:srgbClr val="000000">
                      <a:alpha val="43137"/>
                    </a:srgbClr>
                  </a:outerShdw>
                </a:effectLst>
              </a:rPr>
              <a:t>um das Land auszukundschaften </a:t>
            </a:r>
            <a:br>
              <a:rPr lang="de-DE" sz="2800" b="1" kern="1200" noProof="0" dirty="0">
                <a:solidFill>
                  <a:schemeClr val="bg1"/>
                </a:solidFill>
                <a:effectLst>
                  <a:outerShdw blurRad="38100" dist="38100" dir="2700000" algn="tl">
                    <a:srgbClr val="000000">
                      <a:alpha val="43137"/>
                    </a:srgbClr>
                  </a:outerShdw>
                </a:effectLst>
              </a:rPr>
            </a:br>
            <a:r>
              <a:rPr lang="de-DE" sz="2400" b="1" kern="1200" noProof="0" dirty="0">
                <a:solidFill>
                  <a:schemeClr val="bg1"/>
                </a:solidFill>
                <a:effectLst>
                  <a:outerShdw blurRad="38100" dist="38100" dir="2700000" algn="tl">
                    <a:srgbClr val="000000">
                      <a:alpha val="43137"/>
                    </a:srgbClr>
                  </a:outerShdw>
                </a:effectLst>
              </a:rPr>
              <a:t>(4. Mose 13,1-3; Josua 2,1)</a:t>
            </a:r>
            <a:endParaRPr lang="en" sz="2800" kern="1200" noProof="0" dirty="0">
              <a:solidFill>
                <a:schemeClr val="bg1"/>
              </a:solidFill>
              <a:effectLst>
                <a:outerShdw blurRad="38100" dist="38100" dir="2700000" algn="tl">
                  <a:srgbClr val="000000">
                    <a:alpha val="43137"/>
                  </a:srgbClr>
                </a:outerShdw>
              </a:effectLst>
            </a:endParaRPr>
          </a:p>
        </p:txBody>
      </p:sp>
      <p:sp>
        <p:nvSpPr>
          <p:cNvPr id="14" name="Rectángulo: esquinas redondeadas 13">
            <a:extLst>
              <a:ext uri="{FF2B5EF4-FFF2-40B4-BE49-F238E27FC236}">
                <a16:creationId xmlns:a16="http://schemas.microsoft.com/office/drawing/2014/main" id="{31EE7CF9-954E-20F0-1874-F0A0CCB17A9A}"/>
              </a:ext>
            </a:extLst>
          </p:cNvPr>
          <p:cNvSpPr/>
          <p:nvPr/>
        </p:nvSpPr>
        <p:spPr>
          <a:xfrm>
            <a:off x="10134713" y="1472373"/>
            <a:ext cx="1640900" cy="1386348"/>
          </a:xfrm>
          <a:prstGeom prst="roundRect">
            <a:avLst/>
          </a:prstGeom>
          <a:blipFill>
            <a:blip r:embed="rId4"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5" name="Rectángulo: esquinas redondeadas 14">
            <a:extLst>
              <a:ext uri="{FF2B5EF4-FFF2-40B4-BE49-F238E27FC236}">
                <a16:creationId xmlns:a16="http://schemas.microsoft.com/office/drawing/2014/main" id="{104006C4-C646-BA6A-7957-EA73072A6509}"/>
              </a:ext>
            </a:extLst>
          </p:cNvPr>
          <p:cNvSpPr/>
          <p:nvPr/>
        </p:nvSpPr>
        <p:spPr>
          <a:xfrm>
            <a:off x="416387" y="1318617"/>
            <a:ext cx="1717044" cy="1540104"/>
          </a:xfrm>
          <a:prstGeom prst="roundRect">
            <a:avLst/>
          </a:prstGeom>
          <a:blipFill>
            <a:blip r:embed="rId5"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6" name="Rectángulo: esquinas redondeadas 15">
            <a:extLst>
              <a:ext uri="{FF2B5EF4-FFF2-40B4-BE49-F238E27FC236}">
                <a16:creationId xmlns:a16="http://schemas.microsoft.com/office/drawing/2014/main" id="{71062120-EEBE-BA83-6CDE-3D5E2C696713}"/>
              </a:ext>
            </a:extLst>
          </p:cNvPr>
          <p:cNvSpPr/>
          <p:nvPr/>
        </p:nvSpPr>
        <p:spPr>
          <a:xfrm>
            <a:off x="9836972" y="2901528"/>
            <a:ext cx="1640900" cy="1310760"/>
          </a:xfrm>
          <a:prstGeom prst="roundRect">
            <a:avLst/>
          </a:prstGeom>
          <a:blipFill>
            <a:blip r:embed="rId6"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7" name="Rectángulo: esquinas redondeadas 16">
            <a:extLst>
              <a:ext uri="{FF2B5EF4-FFF2-40B4-BE49-F238E27FC236}">
                <a16:creationId xmlns:a16="http://schemas.microsoft.com/office/drawing/2014/main" id="{C1C1E280-447D-3302-BC00-1BF5BC5B63B8}"/>
              </a:ext>
            </a:extLst>
          </p:cNvPr>
          <p:cNvSpPr/>
          <p:nvPr/>
        </p:nvSpPr>
        <p:spPr>
          <a:xfrm>
            <a:off x="829199" y="2933427"/>
            <a:ext cx="1509935" cy="1287339"/>
          </a:xfrm>
          <a:prstGeom prst="roundRect">
            <a:avLst/>
          </a:prstGeom>
          <a:blipFill>
            <a:blip r:embed="rId7"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8" name="Rectángulo: esquinas redondeadas 17">
            <a:extLst>
              <a:ext uri="{FF2B5EF4-FFF2-40B4-BE49-F238E27FC236}">
                <a16:creationId xmlns:a16="http://schemas.microsoft.com/office/drawing/2014/main" id="{A9733412-7431-C66C-4776-1980FF3A406E}"/>
              </a:ext>
            </a:extLst>
          </p:cNvPr>
          <p:cNvSpPr/>
          <p:nvPr/>
        </p:nvSpPr>
        <p:spPr>
          <a:xfrm>
            <a:off x="9555124" y="4252043"/>
            <a:ext cx="1640900" cy="1318617"/>
          </a:xfrm>
          <a:prstGeom prst="roundRect">
            <a:avLst/>
          </a:prstGeom>
          <a:blipFill>
            <a:blip r:embed="rId8"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19" name="Rectángulo: esquinas redondeadas 18">
            <a:extLst>
              <a:ext uri="{FF2B5EF4-FFF2-40B4-BE49-F238E27FC236}">
                <a16:creationId xmlns:a16="http://schemas.microsoft.com/office/drawing/2014/main" id="{63325D4A-43AB-16FC-CEE3-B1DFDA27E857}"/>
              </a:ext>
            </a:extLst>
          </p:cNvPr>
          <p:cNvSpPr/>
          <p:nvPr/>
        </p:nvSpPr>
        <p:spPr>
          <a:xfrm>
            <a:off x="1116307" y="4252044"/>
            <a:ext cx="1509935" cy="1287339"/>
          </a:xfrm>
          <a:prstGeom prst="roundRect">
            <a:avLst/>
          </a:prstGeom>
          <a:blipFill>
            <a:blip r:embed="rId9"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20" name="Rectángulo: esquinas redondeadas 19">
            <a:extLst>
              <a:ext uri="{FF2B5EF4-FFF2-40B4-BE49-F238E27FC236}">
                <a16:creationId xmlns:a16="http://schemas.microsoft.com/office/drawing/2014/main" id="{77097A4F-C453-5BB8-A85E-2395DABF2246}"/>
              </a:ext>
            </a:extLst>
          </p:cNvPr>
          <p:cNvSpPr/>
          <p:nvPr/>
        </p:nvSpPr>
        <p:spPr>
          <a:xfrm>
            <a:off x="9395695" y="5608580"/>
            <a:ext cx="1640900" cy="1249420"/>
          </a:xfrm>
          <a:prstGeom prst="roundRect">
            <a:avLst/>
          </a:prstGeom>
          <a:blipFill>
            <a:blip r:embed="rId10" cstate="email">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21" name="Rectángulo: esquinas redondeadas 20">
            <a:extLst>
              <a:ext uri="{FF2B5EF4-FFF2-40B4-BE49-F238E27FC236}">
                <a16:creationId xmlns:a16="http://schemas.microsoft.com/office/drawing/2014/main" id="{67A4112B-43C5-B428-46C7-38B463E94129}"/>
              </a:ext>
            </a:extLst>
          </p:cNvPr>
          <p:cNvSpPr/>
          <p:nvPr/>
        </p:nvSpPr>
        <p:spPr>
          <a:xfrm>
            <a:off x="1286369" y="5570661"/>
            <a:ext cx="1509935" cy="1287339"/>
          </a:xfrm>
          <a:prstGeom prst="roundRect">
            <a:avLst/>
          </a:prstGeom>
          <a:blipFill>
            <a:blip r:embed="rId11"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6" name="CuadroTexto 2">
            <a:extLst>
              <a:ext uri="{FF2B5EF4-FFF2-40B4-BE49-F238E27FC236}">
                <a16:creationId xmlns:a16="http://schemas.microsoft.com/office/drawing/2014/main" id="{41CEE030-8B13-D409-B879-C3F972108F34}"/>
              </a:ext>
            </a:extLst>
          </p:cNvPr>
          <p:cNvSpPr txBox="1"/>
          <p:nvPr/>
        </p:nvSpPr>
        <p:spPr>
          <a:xfrm>
            <a:off x="4880346" y="-7200"/>
            <a:ext cx="6667500" cy="707886"/>
          </a:xfrm>
          <a:prstGeom prst="rect">
            <a:avLst/>
          </a:prstGeom>
          <a:noFill/>
        </p:spPr>
        <p:txBody>
          <a:bodyPr wrap="square">
            <a:spAutoFit/>
          </a:bodyPr>
          <a:lstStyle/>
          <a:p>
            <a:pPr algn="ctr"/>
            <a:r>
              <a:rPr lang="en" sz="40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MOSES UND JOSUA</a:t>
            </a:r>
          </a:p>
        </p:txBody>
      </p:sp>
      <p:sp>
        <p:nvSpPr>
          <p:cNvPr id="22" name="CuadroTexto 3">
            <a:extLst>
              <a:ext uri="{FF2B5EF4-FFF2-40B4-BE49-F238E27FC236}">
                <a16:creationId xmlns:a16="http://schemas.microsoft.com/office/drawing/2014/main" id="{A22405A5-C0A6-F541-6BB9-8D9EF1BFF6A0}"/>
              </a:ext>
            </a:extLst>
          </p:cNvPr>
          <p:cNvSpPr txBox="1"/>
          <p:nvPr/>
        </p:nvSpPr>
        <p:spPr>
          <a:xfrm>
            <a:off x="5199433" y="633436"/>
            <a:ext cx="6029326" cy="861774"/>
          </a:xfrm>
          <a:prstGeom prst="rect">
            <a:avLst/>
          </a:prstGeom>
          <a:noFill/>
        </p:spPr>
        <p:txBody>
          <a:bodyPr wrap="square">
            <a:spAutoFit/>
          </a:bodyPr>
          <a:lstStyle/>
          <a:p>
            <a:pPr algn="ctr"/>
            <a:r>
              <a:rPr lang="en"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Nachdem Mose, der Knecht des HERRN, gestorben war, sprach der HERR zu Josua, dem Sohn </a:t>
            </a:r>
            <a:r>
              <a:rPr lang="de-DE" b="1" dirty="0" err="1">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Nuns</a:t>
            </a:r>
            <a:r>
              <a:rPr lang="de-DE"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 Moses Diener</a:t>
            </a:r>
            <a:r>
              <a:rPr lang="en"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(Joshua 1:1)</a:t>
            </a:r>
          </a:p>
        </p:txBody>
      </p:sp>
      <p:sp>
        <p:nvSpPr>
          <p:cNvPr id="2" name="Scrollen: horizontal 1">
            <a:extLst>
              <a:ext uri="{FF2B5EF4-FFF2-40B4-BE49-F238E27FC236}">
                <a16:creationId xmlns:a16="http://schemas.microsoft.com/office/drawing/2014/main" id="{46361681-EA00-0954-D4A9-E06EC5B629D5}"/>
              </a:ext>
            </a:extLst>
          </p:cNvPr>
          <p:cNvSpPr/>
          <p:nvPr/>
        </p:nvSpPr>
        <p:spPr>
          <a:xfrm>
            <a:off x="240505" y="142693"/>
            <a:ext cx="4194694"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28. Sep ‘25 – Ein neuer MOSE</a:t>
            </a:r>
          </a:p>
        </p:txBody>
      </p:sp>
    </p:spTree>
    <p:extLst>
      <p:ext uri="{BB962C8B-B14F-4D97-AF65-F5344CB8AC3E}">
        <p14:creationId xmlns:p14="http://schemas.microsoft.com/office/powerpoint/2010/main" val="302045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 calcmode="lin" valueType="num">
                                      <p:cBhvr>
                                        <p:cTn id="15" dur="500" fill="hold"/>
                                        <p:tgtEl>
                                          <p:spTgt spid="24"/>
                                        </p:tgtEl>
                                        <p:attrNameLst>
                                          <p:attrName>style.rotation</p:attrName>
                                        </p:attrNameLst>
                                      </p:cBhvr>
                                      <p:tavLst>
                                        <p:tav tm="0">
                                          <p:val>
                                            <p:fltVal val="360"/>
                                          </p:val>
                                        </p:tav>
                                        <p:tav tm="100000">
                                          <p:val>
                                            <p:fltVal val="0"/>
                                          </p:val>
                                        </p:tav>
                                      </p:tavLst>
                                    </p:anim>
                                    <p:animEffect transition="in" filter="fade">
                                      <p:cBhvr>
                                        <p:cTn id="16" dur="500"/>
                                        <p:tgtEl>
                                          <p:spTgt spid="2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 calcmode="lin" valueType="num">
                                      <p:cBhvr>
                                        <p:cTn id="29" dur="500" fill="hold"/>
                                        <p:tgtEl>
                                          <p:spTgt spid="17"/>
                                        </p:tgtEl>
                                        <p:attrNameLst>
                                          <p:attrName>style.rotation</p:attrName>
                                        </p:attrNameLst>
                                      </p:cBhvr>
                                      <p:tavLst>
                                        <p:tav tm="0">
                                          <p:val>
                                            <p:fltVal val="360"/>
                                          </p:val>
                                        </p:tav>
                                        <p:tav tm="100000">
                                          <p:val>
                                            <p:fltVal val="0"/>
                                          </p:val>
                                        </p:tav>
                                      </p:tavLst>
                                    </p:anim>
                                    <p:animEffect transition="in" filter="fade">
                                      <p:cBhvr>
                                        <p:cTn id="30" dur="500"/>
                                        <p:tgtEl>
                                          <p:spTgt spid="17"/>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 calcmode="lin" valueType="num">
                                      <p:cBhvr>
                                        <p:cTn id="35" dur="500" fill="hold"/>
                                        <p:tgtEl>
                                          <p:spTgt spid="25"/>
                                        </p:tgtEl>
                                        <p:attrNameLst>
                                          <p:attrName>style.rotation</p:attrName>
                                        </p:attrNameLst>
                                      </p:cBhvr>
                                      <p:tavLst>
                                        <p:tav tm="0">
                                          <p:val>
                                            <p:fltVal val="360"/>
                                          </p:val>
                                        </p:tav>
                                        <p:tav tm="100000">
                                          <p:val>
                                            <p:fltVal val="0"/>
                                          </p:val>
                                        </p:tav>
                                      </p:tavLst>
                                    </p:anim>
                                    <p:animEffect transition="in" filter="fade">
                                      <p:cBhvr>
                                        <p:cTn id="36" dur="500"/>
                                        <p:tgtEl>
                                          <p:spTgt spid="25"/>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 calcmode="lin" valueType="num">
                                      <p:cBhvr>
                                        <p:cTn id="41" dur="500" fill="hold"/>
                                        <p:tgtEl>
                                          <p:spTgt spid="16"/>
                                        </p:tgtEl>
                                        <p:attrNameLst>
                                          <p:attrName>style.rotation</p:attrName>
                                        </p:attrNameLst>
                                      </p:cBhvr>
                                      <p:tavLst>
                                        <p:tav tm="0">
                                          <p:val>
                                            <p:fltVal val="360"/>
                                          </p:val>
                                        </p:tav>
                                        <p:tav tm="100000">
                                          <p:val>
                                            <p:fltVal val="0"/>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 calcmode="lin" valueType="num">
                                      <p:cBhvr>
                                        <p:cTn id="49" dur="500" fill="hold"/>
                                        <p:tgtEl>
                                          <p:spTgt spid="19"/>
                                        </p:tgtEl>
                                        <p:attrNameLst>
                                          <p:attrName>style.rotation</p:attrName>
                                        </p:attrNameLst>
                                      </p:cBhvr>
                                      <p:tavLst>
                                        <p:tav tm="0">
                                          <p:val>
                                            <p:fltVal val="360"/>
                                          </p:val>
                                        </p:tav>
                                        <p:tav tm="100000">
                                          <p:val>
                                            <p:fltVal val="0"/>
                                          </p:val>
                                        </p:tav>
                                      </p:tavLst>
                                    </p:anim>
                                    <p:animEffect transition="in" filter="fade">
                                      <p:cBhvr>
                                        <p:cTn id="50" dur="500"/>
                                        <p:tgtEl>
                                          <p:spTgt spid="19"/>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 calcmode="lin" valueType="num">
                                      <p:cBhvr>
                                        <p:cTn id="55" dur="500" fill="hold"/>
                                        <p:tgtEl>
                                          <p:spTgt spid="26"/>
                                        </p:tgtEl>
                                        <p:attrNameLst>
                                          <p:attrName>style.rotation</p:attrName>
                                        </p:attrNameLst>
                                      </p:cBhvr>
                                      <p:tavLst>
                                        <p:tav tm="0">
                                          <p:val>
                                            <p:fltVal val="360"/>
                                          </p:val>
                                        </p:tav>
                                        <p:tav tm="100000">
                                          <p:val>
                                            <p:fltVal val="0"/>
                                          </p:val>
                                        </p:tav>
                                      </p:tavLst>
                                    </p:anim>
                                    <p:animEffect transition="in" filter="fade">
                                      <p:cBhvr>
                                        <p:cTn id="56" dur="500"/>
                                        <p:tgtEl>
                                          <p:spTgt spid="26"/>
                                        </p:tgtEl>
                                      </p:cBhvr>
                                    </p:animEffect>
                                  </p:childTnLst>
                                </p:cTn>
                              </p:par>
                              <p:par>
                                <p:cTn id="57" presetID="49" presetClass="entr" presetSubtype="0" decel="10000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 calcmode="lin" valueType="num">
                                      <p:cBhvr>
                                        <p:cTn id="61" dur="500" fill="hold"/>
                                        <p:tgtEl>
                                          <p:spTgt spid="18"/>
                                        </p:tgtEl>
                                        <p:attrNameLst>
                                          <p:attrName>style.rotation</p:attrName>
                                        </p:attrNameLst>
                                      </p:cBhvr>
                                      <p:tavLst>
                                        <p:tav tm="0">
                                          <p:val>
                                            <p:fltVal val="360"/>
                                          </p:val>
                                        </p:tav>
                                        <p:tav tm="100000">
                                          <p:val>
                                            <p:fltVal val="0"/>
                                          </p:val>
                                        </p:tav>
                                      </p:tavLst>
                                    </p:anim>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 calcmode="lin" valueType="num">
                                      <p:cBhvr>
                                        <p:cTn id="69" dur="500" fill="hold"/>
                                        <p:tgtEl>
                                          <p:spTgt spid="21"/>
                                        </p:tgtEl>
                                        <p:attrNameLst>
                                          <p:attrName>style.rotation</p:attrName>
                                        </p:attrNameLst>
                                      </p:cBhvr>
                                      <p:tavLst>
                                        <p:tav tm="0">
                                          <p:val>
                                            <p:fltVal val="360"/>
                                          </p:val>
                                        </p:tav>
                                        <p:tav tm="100000">
                                          <p:val>
                                            <p:fltVal val="0"/>
                                          </p:val>
                                        </p:tav>
                                      </p:tavLst>
                                    </p:anim>
                                    <p:animEffect transition="in" filter="fade">
                                      <p:cBhvr>
                                        <p:cTn id="70" dur="500"/>
                                        <p:tgtEl>
                                          <p:spTgt spid="21"/>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 calcmode="lin" valueType="num">
                                      <p:cBhvr>
                                        <p:cTn id="75" dur="500" fill="hold"/>
                                        <p:tgtEl>
                                          <p:spTgt spid="27"/>
                                        </p:tgtEl>
                                        <p:attrNameLst>
                                          <p:attrName>style.rotation</p:attrName>
                                        </p:attrNameLst>
                                      </p:cBhvr>
                                      <p:tavLst>
                                        <p:tav tm="0">
                                          <p:val>
                                            <p:fltVal val="360"/>
                                          </p:val>
                                        </p:tav>
                                        <p:tav tm="100000">
                                          <p:val>
                                            <p:fltVal val="0"/>
                                          </p:val>
                                        </p:tav>
                                      </p:tavLst>
                                    </p:anim>
                                    <p:animEffect transition="in" filter="fade">
                                      <p:cBhvr>
                                        <p:cTn id="76" dur="500"/>
                                        <p:tgtEl>
                                          <p:spTgt spid="27"/>
                                        </p:tgtEl>
                                      </p:cBhvr>
                                    </p:animEffect>
                                  </p:childTnLst>
                                </p:cTn>
                              </p:par>
                              <p:par>
                                <p:cTn id="77" presetID="49" presetClass="entr" presetSubtype="0" decel="10000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 calcmode="lin" valueType="num">
                                      <p:cBhvr>
                                        <p:cTn id="81" dur="500" fill="hold"/>
                                        <p:tgtEl>
                                          <p:spTgt spid="20"/>
                                        </p:tgtEl>
                                        <p:attrNameLst>
                                          <p:attrName>style.rotation</p:attrName>
                                        </p:attrNameLst>
                                      </p:cBhvr>
                                      <p:tavLst>
                                        <p:tav tm="0">
                                          <p:val>
                                            <p:fltVal val="360"/>
                                          </p:val>
                                        </p:tav>
                                        <p:tav tm="100000">
                                          <p:val>
                                            <p:fltVal val="0"/>
                                          </p:val>
                                        </p:tav>
                                      </p:tavLst>
                                    </p:anim>
                                    <p:animEffect transition="in" filter="fad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B38604E-1141-11D8-58D9-C21EF4CB5C5E}"/>
            </a:ext>
          </a:extLst>
        </p:cNvPr>
        <p:cNvGrpSpPr/>
        <p:nvPr/>
      </p:nvGrpSpPr>
      <p:grpSpPr>
        <a:xfrm>
          <a:off x="0" y="0"/>
          <a:ext cx="0" cy="0"/>
          <a:chOff x="0" y="0"/>
          <a:chExt cx="0" cy="0"/>
        </a:xfrm>
      </p:grpSpPr>
      <p:sp>
        <p:nvSpPr>
          <p:cNvPr id="26" name="CuadroTexto 25">
            <a:extLst>
              <a:ext uri="{FF2B5EF4-FFF2-40B4-BE49-F238E27FC236}">
                <a16:creationId xmlns:a16="http://schemas.microsoft.com/office/drawing/2014/main" id="{6EAF9D7F-3198-1E9C-D91A-A5CC98DAE445}"/>
              </a:ext>
            </a:extLst>
          </p:cNvPr>
          <p:cNvSpPr txBox="1"/>
          <p:nvPr/>
        </p:nvSpPr>
        <p:spPr>
          <a:xfrm>
            <a:off x="240504" y="4201858"/>
            <a:ext cx="11307342" cy="2677656"/>
          </a:xfrm>
          <a:prstGeom prst="rect">
            <a:avLst/>
          </a:prstGeom>
          <a:noFill/>
        </p:spPr>
        <p:txBody>
          <a:bodyPr wrap="square" rtlCol="0">
            <a:spAutoFit/>
          </a:bodyPr>
          <a:lstStyle/>
          <a:p>
            <a:pPr algn="ctr">
              <a:spcBef>
                <a:spcPts val="600"/>
              </a:spcBef>
            </a:pPr>
            <a:r>
              <a:rPr lang="de-DE" sz="2400" b="1" dirty="0"/>
              <a:t>Josua, Kapitel 1: </a:t>
            </a:r>
            <a:br>
              <a:rPr lang="de-DE" sz="2400" b="1" dirty="0"/>
            </a:br>
            <a:r>
              <a:rPr lang="de-DE" sz="2400" b="1" dirty="0"/>
              <a:t>Wechsel zwischen den beiden großen Führern Israels MOSE und JOSUA.</a:t>
            </a:r>
            <a:br>
              <a:rPr lang="de-DE" sz="2400" b="1" dirty="0"/>
            </a:br>
            <a:r>
              <a:rPr lang="de-DE" sz="2400" b="1" dirty="0"/>
              <a:t>Doch ist keiner von beiden der eigentliche Protagonist des Buches. </a:t>
            </a:r>
            <a:br>
              <a:rPr lang="de-DE" sz="2400" b="1" dirty="0"/>
            </a:br>
            <a:r>
              <a:rPr lang="de-DE" sz="2400" b="1" dirty="0"/>
              <a:t>Die wichtigste Figur: GOTT selbst! </a:t>
            </a:r>
            <a:br>
              <a:rPr lang="de-DE" sz="2400" b="1" dirty="0"/>
            </a:br>
            <a:r>
              <a:rPr lang="de-DE" sz="2400" b="1" dirty="0"/>
              <a:t>Seine Worte eröffnen das Buch </a:t>
            </a:r>
            <a:br>
              <a:rPr lang="de-DE" sz="2400" b="1" dirty="0"/>
            </a:br>
            <a:r>
              <a:rPr lang="de-DE" sz="2400" b="1" dirty="0"/>
              <a:t>und Seine Führung ist das dominierende Thema.</a:t>
            </a:r>
            <a:br>
              <a:rPr lang="de-DE" sz="2400" b="1" dirty="0"/>
            </a:br>
            <a:r>
              <a:rPr lang="de-DE" sz="2400" b="1" dirty="0"/>
              <a:t>Es besteht kein Zweifel daran, wer der WAHRE FÜHRER ISRAELS war.</a:t>
            </a:r>
            <a:endParaRPr lang="en" sz="2400" b="1" noProof="0" dirty="0"/>
          </a:p>
        </p:txBody>
      </p:sp>
      <p:pic>
        <p:nvPicPr>
          <p:cNvPr id="30" name="Imagen 29">
            <a:extLst>
              <a:ext uri="{FF2B5EF4-FFF2-40B4-BE49-F238E27FC236}">
                <a16:creationId xmlns:a16="http://schemas.microsoft.com/office/drawing/2014/main" id="{251CAC36-0F56-4704-F430-5EA6655DFF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0504" y="1390499"/>
            <a:ext cx="5404730" cy="3040162"/>
          </a:xfrm>
          <a:prstGeom prst="rect">
            <a:avLst/>
          </a:prstGeom>
          <a:effectLst>
            <a:softEdge rad="317500"/>
          </a:effectLst>
        </p:spPr>
      </p:pic>
      <p:pic>
        <p:nvPicPr>
          <p:cNvPr id="36" name="Imagen 35" descr="Imagen que contiene exterior, edificio, pasto, parado&#10;&#10;El contenido generado por IA puede ser incorrecto.">
            <a:extLst>
              <a:ext uri="{FF2B5EF4-FFF2-40B4-BE49-F238E27FC236}">
                <a16:creationId xmlns:a16="http://schemas.microsoft.com/office/drawing/2014/main" id="{3DB1367D-4CB1-841D-94C1-37760C597C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5761151" y="1277080"/>
            <a:ext cx="6085571" cy="3208366"/>
          </a:xfrm>
          <a:prstGeom prst="rect">
            <a:avLst/>
          </a:prstGeom>
          <a:effectLst>
            <a:softEdge rad="317500"/>
          </a:effectLst>
        </p:spPr>
      </p:pic>
      <p:sp>
        <p:nvSpPr>
          <p:cNvPr id="6" name="CuadroTexto 2">
            <a:extLst>
              <a:ext uri="{FF2B5EF4-FFF2-40B4-BE49-F238E27FC236}">
                <a16:creationId xmlns:a16="http://schemas.microsoft.com/office/drawing/2014/main" id="{FEA7AF91-20AF-0D54-4278-3441461D78E7}"/>
              </a:ext>
            </a:extLst>
          </p:cNvPr>
          <p:cNvSpPr txBox="1"/>
          <p:nvPr/>
        </p:nvSpPr>
        <p:spPr>
          <a:xfrm>
            <a:off x="4880346" y="-7200"/>
            <a:ext cx="6667500" cy="707886"/>
          </a:xfrm>
          <a:prstGeom prst="rect">
            <a:avLst/>
          </a:prstGeom>
          <a:noFill/>
        </p:spPr>
        <p:txBody>
          <a:bodyPr wrap="square">
            <a:spAutoFit/>
          </a:bodyPr>
          <a:lstStyle/>
          <a:p>
            <a:pPr algn="ctr"/>
            <a:r>
              <a:rPr lang="en" sz="40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MOSES UND JOSUA</a:t>
            </a:r>
          </a:p>
        </p:txBody>
      </p:sp>
      <p:sp>
        <p:nvSpPr>
          <p:cNvPr id="22" name="CuadroTexto 3">
            <a:extLst>
              <a:ext uri="{FF2B5EF4-FFF2-40B4-BE49-F238E27FC236}">
                <a16:creationId xmlns:a16="http://schemas.microsoft.com/office/drawing/2014/main" id="{5B9A005E-8AF3-CD3D-32BB-3B596660DB77}"/>
              </a:ext>
            </a:extLst>
          </p:cNvPr>
          <p:cNvSpPr txBox="1"/>
          <p:nvPr/>
        </p:nvSpPr>
        <p:spPr>
          <a:xfrm>
            <a:off x="5199433" y="633436"/>
            <a:ext cx="6029326" cy="861774"/>
          </a:xfrm>
          <a:prstGeom prst="rect">
            <a:avLst/>
          </a:prstGeom>
          <a:noFill/>
        </p:spPr>
        <p:txBody>
          <a:bodyPr wrap="square">
            <a:spAutoFit/>
          </a:bodyPr>
          <a:lstStyle/>
          <a:p>
            <a:pPr algn="ctr"/>
            <a:r>
              <a:rPr lang="en"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a:t>
            </a:r>
            <a:r>
              <a:rPr lang="de-DE"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Nachdem Mose, der Knecht des HERRN, gestorben war, sprach der HERR zu Josua, dem Sohn </a:t>
            </a:r>
            <a:r>
              <a:rPr lang="de-DE" b="1" dirty="0" err="1">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Nuns</a:t>
            </a:r>
            <a:r>
              <a:rPr lang="de-DE" b="1"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 Moses Diener</a:t>
            </a:r>
            <a:r>
              <a:rPr lang="en"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 </a:t>
            </a:r>
            <a:r>
              <a:rPr lang="en" sz="1400" b="1" noProof="0" dirty="0">
                <a:solidFill>
                  <a:schemeClr val="bg2">
                    <a:lumMod val="40000"/>
                    <a:lumOff val="60000"/>
                  </a:schemeClr>
                </a:solidFill>
                <a:effectLst>
                  <a:outerShdw blurRad="38100" dist="38100" dir="2700000" algn="tl">
                    <a:srgbClr val="000000">
                      <a:alpha val="43137"/>
                    </a:srgbClr>
                  </a:outerShdw>
                </a:effectLst>
                <a:latin typeface="Candara" panose="020E0502030303020204" pitchFamily="34" charset="0"/>
              </a:rPr>
              <a:t>(Joshua 1:1)</a:t>
            </a:r>
          </a:p>
        </p:txBody>
      </p:sp>
      <p:sp>
        <p:nvSpPr>
          <p:cNvPr id="2" name="Scrollen: horizontal 1">
            <a:extLst>
              <a:ext uri="{FF2B5EF4-FFF2-40B4-BE49-F238E27FC236}">
                <a16:creationId xmlns:a16="http://schemas.microsoft.com/office/drawing/2014/main" id="{70A1EF72-3524-5133-D1CC-AAF7475281D3}"/>
              </a:ext>
            </a:extLst>
          </p:cNvPr>
          <p:cNvSpPr/>
          <p:nvPr/>
        </p:nvSpPr>
        <p:spPr>
          <a:xfrm>
            <a:off x="240505" y="142693"/>
            <a:ext cx="4194694" cy="511629"/>
          </a:xfrm>
          <a:prstGeom prst="horizont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28. Sep ‘25 – Ein neuer MOSE</a:t>
            </a:r>
          </a:p>
        </p:txBody>
      </p:sp>
    </p:spTree>
    <p:extLst>
      <p:ext uri="{BB962C8B-B14F-4D97-AF65-F5344CB8AC3E}">
        <p14:creationId xmlns:p14="http://schemas.microsoft.com/office/powerpoint/2010/main" val="230441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900" decel="100000" fill="hold"/>
                                        <p:tgtEl>
                                          <p:spTgt spid="3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37"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900" decel="100000" fill="hold"/>
                                        <p:tgtEl>
                                          <p:spTgt spid="2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3436FD-8243-B72C-C93D-9878B3F09D7C}"/>
              </a:ext>
            </a:extLst>
          </p:cNvPr>
          <p:cNvSpPr txBox="1"/>
          <p:nvPr/>
        </p:nvSpPr>
        <p:spPr>
          <a:xfrm>
            <a:off x="1276280" y="577743"/>
            <a:ext cx="10048875" cy="6031908"/>
          </a:xfrm>
          <a:prstGeom prst="rect">
            <a:avLst/>
          </a:prstGeom>
          <a:solidFill>
            <a:schemeClr val="bg1">
              <a:alpha val="52000"/>
            </a:schemeClr>
          </a:solidFill>
          <a:effectLst>
            <a:softEdge rad="317500"/>
          </a:effectLst>
        </p:spPr>
        <p:txBody>
          <a:bodyPr wrap="square">
            <a:spAutoFit/>
          </a:bodyPr>
          <a:lstStyle/>
          <a:p>
            <a:pPr>
              <a:lnSpc>
                <a:spcPct val="150000"/>
              </a:lnSpc>
              <a:spcBef>
                <a:spcPts val="600"/>
              </a:spcBef>
            </a:pPr>
            <a:r>
              <a:rPr lang="en" sz="2600" b="1" noProof="0" dirty="0">
                <a:latin typeface="Constantia" panose="02030602050306030303" pitchFamily="18" charset="0"/>
              </a:rPr>
              <a:t>“, </a:t>
            </a:r>
            <a:r>
              <a:rPr lang="de-DE" sz="2600" b="1" noProof="0" dirty="0">
                <a:latin typeface="Constantia" panose="02030602050306030303" pitchFamily="18" charset="0"/>
              </a:rPr>
              <a:t>s</a:t>
            </a:r>
            <a:r>
              <a:rPr lang="de-DE" sz="2600" b="1" dirty="0" err="1">
                <a:latin typeface="Constantia" panose="02030602050306030303" pitchFamily="18" charset="0"/>
              </a:rPr>
              <a:t>chnell</a:t>
            </a:r>
            <a:r>
              <a:rPr lang="de-DE" sz="2600" b="1" dirty="0">
                <a:latin typeface="Constantia" panose="02030602050306030303" pitchFamily="18" charset="0"/>
              </a:rPr>
              <a:t>, unbestechlich, ohne Rücksicht auf eigene Interessen – Josua war nun der anerkannte Anführer Israels. Er war vor allem als Krieger bekannt, und seine Begabungen und Tugenden waren in dieser Phase der Geschichte seines Volkes besonders wertvoll. Mutig, entschlossen und ausdauernd in seiner Fürsorge für diejenigen, die seiner Obhut anvertraut waren, und vor allem inspiriert von einem lebendigen Glauben an GOTT – so war der Charakter des Mannes, der von GOTT auserwählt worden war, die Armeen Israels bei ihrem Einzug in das GELOBTE LAND anzuführen. </a:t>
            </a:r>
            <a:endParaRPr lang="en" sz="26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65956EB0-61B3-D096-DBC3-9D07238CBDF5}"/>
              </a:ext>
            </a:extLst>
          </p:cNvPr>
          <p:cNvSpPr txBox="1"/>
          <p:nvPr/>
        </p:nvSpPr>
        <p:spPr>
          <a:xfrm rot="5400000">
            <a:off x="9101256" y="2546349"/>
            <a:ext cx="5842946" cy="338554"/>
          </a:xfrm>
          <a:prstGeom prst="rect">
            <a:avLst/>
          </a:prstGeom>
          <a:noFill/>
        </p:spPr>
        <p:txBody>
          <a:bodyPr wrap="none" rtlCol="0">
            <a:spAutoFit/>
          </a:bodyPr>
          <a:lstStyle/>
          <a:p>
            <a:pPr algn="r"/>
            <a:r>
              <a:rPr lang="en" sz="1600" b="1" noProof="0" dirty="0"/>
              <a:t>E. G. White, Patriarchs and Prophets (Patriarchen u. Ü, p. 481)</a:t>
            </a:r>
          </a:p>
        </p:txBody>
      </p:sp>
    </p:spTree>
    <p:extLst>
      <p:ext uri="{BB962C8B-B14F-4D97-AF65-F5344CB8AC3E}">
        <p14:creationId xmlns:p14="http://schemas.microsoft.com/office/powerpoint/2010/main" val="4964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TotalTime>
  <Words>2275</Words>
  <Application>Microsoft Office PowerPoint</Application>
  <PresentationFormat>Panorámica</PresentationFormat>
  <Paragraphs>121</Paragraphs>
  <Slides>20</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20</vt:i4>
      </vt:variant>
    </vt:vector>
  </HeadingPairs>
  <TitlesOfParts>
    <vt:vector size="28" baseType="lpstr">
      <vt:lpstr>Bradley Hand ITC</vt:lpstr>
      <vt:lpstr>Aptos</vt:lpstr>
      <vt:lpstr>Candara</vt:lpstr>
      <vt:lpstr>Constantia</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147</cp:revision>
  <dcterms:created xsi:type="dcterms:W3CDTF">2025-09-05T17:18:48Z</dcterms:created>
  <dcterms:modified xsi:type="dcterms:W3CDTF">2025-10-03T19:27:08Z</dcterms:modified>
</cp:coreProperties>
</file>