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56" r:id="rId3"/>
    <p:sldId id="298" r:id="rId4"/>
    <p:sldId id="299" r:id="rId5"/>
    <p:sldId id="258" r:id="rId6"/>
    <p:sldId id="259" r:id="rId7"/>
    <p:sldId id="300" r:id="rId8"/>
    <p:sldId id="261" r:id="rId9"/>
    <p:sldId id="262"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324A"/>
    <a:srgbClr val="F4D5DA"/>
    <a:srgbClr val="14A1B4"/>
    <a:srgbClr val="118B9D"/>
    <a:srgbClr val="C83451"/>
    <a:srgbClr val="FBCD09"/>
    <a:srgbClr val="0004FE"/>
    <a:srgbClr val="FFCC0A"/>
    <a:srgbClr val="FF630A"/>
    <a:srgbClr val="9F47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33928A-C6BC-432C-BE5E-E7E18D219E01}" type="doc">
      <dgm:prSet loTypeId="urn:microsoft.com/office/officeart/2005/8/layout/target3" loCatId="relationship" qsTypeId="urn:microsoft.com/office/officeart/2005/8/quickstyle/3d2" qsCatId="3D" csTypeId="urn:microsoft.com/office/officeart/2005/8/colors/colorful2" csCatId="colorful" phldr="1"/>
      <dgm:spPr/>
      <dgm:t>
        <a:bodyPr/>
        <a:lstStyle/>
        <a:p>
          <a:endParaRPr lang="es-ES"/>
        </a:p>
      </dgm:t>
    </dgm:pt>
    <dgm:pt modelId="{AE433D04-6EB5-4006-8958-D5179171A1F7}">
      <dgm:prSet custT="1"/>
      <dgm:spPr>
        <a:solidFill>
          <a:srgbClr val="FAE4B4"/>
        </a:solidFill>
        <a:effectLst>
          <a:outerShdw blurRad="50800" dist="38100" dir="2700000" algn="tl" rotWithShape="0">
            <a:prstClr val="black">
              <a:alpha val="40000"/>
            </a:prstClr>
          </a:outerShdw>
        </a:effectLst>
      </dgm:spPr>
      <dgm:t>
        <a:bodyPr>
          <a:sp3d extrusionH="57150">
            <a:bevelT w="38100" h="38100"/>
          </a:sp3d>
        </a:bodyPr>
        <a:lstStyle/>
        <a:p>
          <a:r>
            <a:rPr lang="es-ES" sz="2400" b="1" dirty="0" err="1">
              <a:solidFill>
                <a:srgbClr val="A1730B"/>
              </a:solidFill>
            </a:rPr>
            <a:t>Eine</a:t>
          </a:r>
          <a:r>
            <a:rPr lang="es-ES" sz="2400" b="1" dirty="0">
              <a:solidFill>
                <a:srgbClr val="A1730B"/>
              </a:solidFill>
            </a:rPr>
            <a:t> </a:t>
          </a:r>
          <a:r>
            <a:rPr lang="es-ES" sz="2400" b="1" dirty="0" err="1">
              <a:solidFill>
                <a:srgbClr val="A1730B"/>
              </a:solidFill>
            </a:rPr>
            <a:t>Frage</a:t>
          </a:r>
          <a:r>
            <a:rPr lang="es-ES" sz="2400" b="1" dirty="0">
              <a:solidFill>
                <a:srgbClr val="A1730B"/>
              </a:solidFill>
            </a:rPr>
            <a:t> </a:t>
          </a:r>
          <a:r>
            <a:rPr lang="es-ES" sz="2400" b="1" dirty="0" err="1">
              <a:solidFill>
                <a:srgbClr val="A1730B"/>
              </a:solidFill>
            </a:rPr>
            <a:t>der</a:t>
          </a:r>
          <a:r>
            <a:rPr lang="es-ES" sz="2400" b="1" dirty="0">
              <a:solidFill>
                <a:srgbClr val="A1730B"/>
              </a:solidFill>
            </a:rPr>
            <a:t> </a:t>
          </a:r>
          <a:r>
            <a:rPr lang="es-ES" sz="2400" b="1" dirty="0" err="1">
              <a:solidFill>
                <a:srgbClr val="A1730B"/>
              </a:solidFill>
            </a:rPr>
            <a:t>Ungerechtigkeit</a:t>
          </a:r>
          <a:endParaRPr lang="es-ES" sz="2400" b="1" dirty="0">
            <a:solidFill>
              <a:srgbClr val="A1730B"/>
            </a:solidFill>
          </a:endParaRPr>
        </a:p>
      </dgm:t>
    </dgm:pt>
    <dgm:pt modelId="{37C755AE-53CA-40C9-AD3A-4CDC29FEAA28}" type="parTrans" cxnId="{7AC0E954-39D5-4BE5-9BEA-58EC299865F4}">
      <dgm:prSet/>
      <dgm:spPr/>
      <dgm:t>
        <a:bodyPr/>
        <a:lstStyle/>
        <a:p>
          <a:endParaRPr lang="es-ES" sz="2400"/>
        </a:p>
      </dgm:t>
    </dgm:pt>
    <dgm:pt modelId="{CF58C825-9064-4537-B7AD-877413D81262}" type="sibTrans" cxnId="{7AC0E954-39D5-4BE5-9BEA-58EC299865F4}">
      <dgm:prSet/>
      <dgm:spPr/>
      <dgm:t>
        <a:bodyPr/>
        <a:lstStyle/>
        <a:p>
          <a:endParaRPr lang="es-ES" sz="2400"/>
        </a:p>
      </dgm:t>
    </dgm:pt>
    <dgm:pt modelId="{22C32DE7-C756-4C96-A207-302B75A2F22C}">
      <dgm:prSet custT="1"/>
      <dgm:spPr>
        <a:solidFill>
          <a:srgbClr val="C2F7B7"/>
        </a:solidFill>
      </dgm:spPr>
      <dgm:t>
        <a:bodyPr>
          <a:sp3d extrusionH="57150">
            <a:bevelT w="38100" h="38100"/>
          </a:sp3d>
        </a:bodyPr>
        <a:lstStyle/>
        <a:p>
          <a:r>
            <a:rPr lang="es-ES" sz="2400" b="1" dirty="0" err="1">
              <a:solidFill>
                <a:srgbClr val="207D0D"/>
              </a:solidFill>
            </a:rPr>
            <a:t>Eine</a:t>
          </a:r>
          <a:r>
            <a:rPr lang="es-ES" sz="2400" b="1" dirty="0">
              <a:solidFill>
                <a:srgbClr val="207D0D"/>
              </a:solidFill>
            </a:rPr>
            <a:t> </a:t>
          </a:r>
          <a:r>
            <a:rPr lang="es-ES" sz="2400" b="1" dirty="0" err="1">
              <a:solidFill>
                <a:srgbClr val="207D0D"/>
              </a:solidFill>
            </a:rPr>
            <a:t>Frage</a:t>
          </a:r>
          <a:r>
            <a:rPr lang="es-ES" sz="2400" b="1" dirty="0">
              <a:solidFill>
                <a:srgbClr val="207D0D"/>
              </a:solidFill>
            </a:rPr>
            <a:t> </a:t>
          </a:r>
          <a:r>
            <a:rPr lang="es-ES" sz="2400" b="1" dirty="0" err="1">
              <a:solidFill>
                <a:srgbClr val="207D0D"/>
              </a:solidFill>
            </a:rPr>
            <a:t>der</a:t>
          </a:r>
          <a:r>
            <a:rPr lang="es-ES" sz="2400" b="1" dirty="0">
              <a:solidFill>
                <a:srgbClr val="207D0D"/>
              </a:solidFill>
            </a:rPr>
            <a:t> </a:t>
          </a:r>
          <a:r>
            <a:rPr lang="es-ES" sz="2400" b="1" dirty="0" err="1">
              <a:solidFill>
                <a:srgbClr val="207D0D"/>
              </a:solidFill>
            </a:rPr>
            <a:t>Gerechtigkeit</a:t>
          </a:r>
          <a:endParaRPr lang="es-ES" sz="2400" b="1" dirty="0">
            <a:solidFill>
              <a:srgbClr val="207D0D"/>
            </a:solidFill>
          </a:endParaRPr>
        </a:p>
      </dgm:t>
    </dgm:pt>
    <dgm:pt modelId="{9111370F-573B-4A34-A8D4-05E3F12CC45A}" type="parTrans" cxnId="{1A87D714-BBED-485B-B667-2C3601D9B6EC}">
      <dgm:prSet/>
      <dgm:spPr/>
      <dgm:t>
        <a:bodyPr/>
        <a:lstStyle/>
        <a:p>
          <a:endParaRPr lang="es-ES" sz="2400"/>
        </a:p>
      </dgm:t>
    </dgm:pt>
    <dgm:pt modelId="{1D4A4545-CB96-4CF7-A90E-13E0293EDA3B}" type="sibTrans" cxnId="{1A87D714-BBED-485B-B667-2C3601D9B6EC}">
      <dgm:prSet/>
      <dgm:spPr/>
      <dgm:t>
        <a:bodyPr/>
        <a:lstStyle/>
        <a:p>
          <a:endParaRPr lang="es-ES" sz="2400"/>
        </a:p>
      </dgm:t>
    </dgm:pt>
    <dgm:pt modelId="{9AF2CBA0-0272-4705-88D5-CD6BA9AC72F5}">
      <dgm:prSet custT="1"/>
      <dgm:spPr>
        <a:solidFill>
          <a:srgbClr val="B5F5F0"/>
        </a:solidFill>
      </dgm:spPr>
      <dgm:t>
        <a:bodyPr>
          <a:sp3d extrusionH="57150">
            <a:bevelT w="38100" h="38100"/>
          </a:sp3d>
        </a:bodyPr>
        <a:lstStyle/>
        <a:p>
          <a:r>
            <a:rPr lang="de-DE" sz="2400" b="1" dirty="0">
              <a:solidFill>
                <a:srgbClr val="0F6F68"/>
              </a:solidFill>
            </a:rPr>
            <a:t>Das biblische Konzept des Krieges</a:t>
          </a:r>
          <a:endParaRPr lang="es-ES" sz="2400" b="1" dirty="0">
            <a:solidFill>
              <a:srgbClr val="0F6F68"/>
            </a:solidFill>
          </a:endParaRPr>
        </a:p>
      </dgm:t>
    </dgm:pt>
    <dgm:pt modelId="{4E96001F-ACC2-4F0C-B71F-75433B6E39C9}" type="parTrans" cxnId="{3D5925FC-E8AE-46F7-B6B0-D1B1CD0FFB97}">
      <dgm:prSet/>
      <dgm:spPr/>
      <dgm:t>
        <a:bodyPr/>
        <a:lstStyle/>
        <a:p>
          <a:endParaRPr lang="es-ES" sz="2400"/>
        </a:p>
      </dgm:t>
    </dgm:pt>
    <dgm:pt modelId="{9651A267-EE6D-4DBF-9948-749B21B0ED7C}" type="sibTrans" cxnId="{3D5925FC-E8AE-46F7-B6B0-D1B1CD0FFB97}">
      <dgm:prSet/>
      <dgm:spPr/>
      <dgm:t>
        <a:bodyPr/>
        <a:lstStyle/>
        <a:p>
          <a:endParaRPr lang="es-ES" sz="2400"/>
        </a:p>
      </dgm:t>
    </dgm:pt>
    <dgm:pt modelId="{FC3B17C6-1CC7-47AC-AFD2-B5A36D0AD1EB}">
      <dgm:prSet custT="1"/>
      <dgm:spPr>
        <a:solidFill>
          <a:srgbClr val="CDCCF4"/>
        </a:solidFill>
      </dgm:spPr>
      <dgm:t>
        <a:bodyPr>
          <a:sp3d extrusionH="57150">
            <a:bevelT w="38100" h="38100"/>
          </a:sp3d>
        </a:bodyPr>
        <a:lstStyle/>
        <a:p>
          <a:r>
            <a:rPr lang="de-DE" sz="2400" b="1" dirty="0">
              <a:solidFill>
                <a:srgbClr val="232098"/>
              </a:solidFill>
            </a:rPr>
            <a:t>Durch die eigene Entscheidung zerstört</a:t>
          </a:r>
          <a:endParaRPr lang="es-ES" sz="2400" b="1" dirty="0">
            <a:solidFill>
              <a:srgbClr val="232098"/>
            </a:solidFill>
          </a:endParaRPr>
        </a:p>
      </dgm:t>
    </dgm:pt>
    <dgm:pt modelId="{808C29B8-F993-4708-A2D9-A21A2E1E3F6F}" type="parTrans" cxnId="{F33155D7-7623-46FD-B739-46B23EB27C4C}">
      <dgm:prSet/>
      <dgm:spPr/>
      <dgm:t>
        <a:bodyPr/>
        <a:lstStyle/>
        <a:p>
          <a:endParaRPr lang="es-ES" sz="2400"/>
        </a:p>
      </dgm:t>
    </dgm:pt>
    <dgm:pt modelId="{AD7BFCA9-C8FE-469E-A453-095EE57E3BCC}" type="sibTrans" cxnId="{F33155D7-7623-46FD-B739-46B23EB27C4C}">
      <dgm:prSet/>
      <dgm:spPr/>
      <dgm:t>
        <a:bodyPr/>
        <a:lstStyle/>
        <a:p>
          <a:endParaRPr lang="es-ES" sz="2400"/>
        </a:p>
      </dgm:t>
    </dgm:pt>
    <dgm:pt modelId="{BAF3D90C-48C1-4010-AECC-9D06B7116FF7}">
      <dgm:prSet custT="1"/>
      <dgm:spPr>
        <a:solidFill>
          <a:srgbClr val="F5D3F0"/>
        </a:solidFill>
      </dgm:spPr>
      <dgm:t>
        <a:bodyPr>
          <a:sp3d extrusionH="57150">
            <a:bevelT w="38100" h="38100"/>
          </a:sp3d>
        </a:bodyPr>
        <a:lstStyle/>
        <a:p>
          <a:r>
            <a:rPr lang="es-ES" sz="2400" b="1" dirty="0" err="1">
              <a:solidFill>
                <a:srgbClr val="842076"/>
              </a:solidFill>
            </a:rPr>
            <a:t>Frieden</a:t>
          </a:r>
          <a:r>
            <a:rPr lang="es-ES" sz="2400" b="1" dirty="0">
              <a:solidFill>
                <a:srgbClr val="842076"/>
              </a:solidFill>
            </a:rPr>
            <a:t> </a:t>
          </a:r>
          <a:r>
            <a:rPr lang="es-ES" sz="2400" b="1" dirty="0" err="1">
              <a:solidFill>
                <a:srgbClr val="842076"/>
              </a:solidFill>
            </a:rPr>
            <a:t>suchen</a:t>
          </a:r>
          <a:endParaRPr lang="es-ES" sz="2400" b="1" dirty="0">
            <a:solidFill>
              <a:srgbClr val="842076"/>
            </a:solidFill>
          </a:endParaRPr>
        </a:p>
      </dgm:t>
    </dgm:pt>
    <dgm:pt modelId="{1BEACF7E-DFC7-4A3C-92AD-C52D1BC88701}" type="parTrans" cxnId="{E4B133F6-4D3D-4734-9042-57B5E326DCF9}">
      <dgm:prSet/>
      <dgm:spPr/>
      <dgm:t>
        <a:bodyPr/>
        <a:lstStyle/>
        <a:p>
          <a:endParaRPr lang="es-ES" sz="2400"/>
        </a:p>
      </dgm:t>
    </dgm:pt>
    <dgm:pt modelId="{AD5484A5-59A0-4B95-9332-1B6B97C8391E}" type="sibTrans" cxnId="{E4B133F6-4D3D-4734-9042-57B5E326DCF9}">
      <dgm:prSet/>
      <dgm:spPr/>
      <dgm:t>
        <a:bodyPr/>
        <a:lstStyle/>
        <a:p>
          <a:endParaRPr lang="es-ES" sz="2400"/>
        </a:p>
      </dgm:t>
    </dgm:pt>
    <dgm:pt modelId="{BBD45A0C-FDEF-484E-AF67-B32694327FDA}" type="pres">
      <dgm:prSet presAssocID="{2633928A-C6BC-432C-BE5E-E7E18D219E01}" presName="Name0" presStyleCnt="0">
        <dgm:presLayoutVars>
          <dgm:chMax val="7"/>
          <dgm:dir/>
          <dgm:animLvl val="lvl"/>
          <dgm:resizeHandles val="exact"/>
        </dgm:presLayoutVars>
      </dgm:prSet>
      <dgm:spPr/>
    </dgm:pt>
    <dgm:pt modelId="{462FD557-DC1C-4D92-9C46-D5D41FEB10E4}" type="pres">
      <dgm:prSet presAssocID="{AE433D04-6EB5-4006-8958-D5179171A1F7}" presName="circle1" presStyleLbl="node1" presStyleIdx="0" presStyleCnt="5"/>
      <dgm:spPr>
        <a:effectLst>
          <a:outerShdw blurRad="50800" dist="38100" dir="2700000" algn="tl" rotWithShape="0">
            <a:prstClr val="black">
              <a:alpha val="40000"/>
            </a:prstClr>
          </a:outerShdw>
        </a:effectLst>
      </dgm:spPr>
    </dgm:pt>
    <dgm:pt modelId="{FA982AC0-616A-42EE-9FB6-1083E3172F3B}" type="pres">
      <dgm:prSet presAssocID="{AE433D04-6EB5-4006-8958-D5179171A1F7}" presName="space" presStyleCnt="0"/>
      <dgm:spPr/>
    </dgm:pt>
    <dgm:pt modelId="{AF6B4EAE-865B-4500-A4C9-40F519E4D2AA}" type="pres">
      <dgm:prSet presAssocID="{AE433D04-6EB5-4006-8958-D5179171A1F7}" presName="rect1" presStyleLbl="alignAcc1" presStyleIdx="0" presStyleCnt="5"/>
      <dgm:spPr/>
    </dgm:pt>
    <dgm:pt modelId="{7D1E2A21-55CA-4020-BAD4-9064B3DF4678}" type="pres">
      <dgm:prSet presAssocID="{22C32DE7-C756-4C96-A207-302B75A2F22C}" presName="vertSpace2" presStyleLbl="node1" presStyleIdx="0" presStyleCnt="5"/>
      <dgm:spPr/>
    </dgm:pt>
    <dgm:pt modelId="{70FA5046-234F-49C1-A7DB-A934C6D5A7FB}" type="pres">
      <dgm:prSet presAssocID="{22C32DE7-C756-4C96-A207-302B75A2F22C}" presName="circle2" presStyleLbl="node1" presStyleIdx="1" presStyleCnt="5"/>
      <dgm:spPr/>
    </dgm:pt>
    <dgm:pt modelId="{165CA017-8E2B-4B9D-810D-609940850FB3}" type="pres">
      <dgm:prSet presAssocID="{22C32DE7-C756-4C96-A207-302B75A2F22C}" presName="rect2" presStyleLbl="alignAcc1" presStyleIdx="1" presStyleCnt="5"/>
      <dgm:spPr/>
    </dgm:pt>
    <dgm:pt modelId="{83C92DC4-4201-4026-99BC-F46CF448281C}" type="pres">
      <dgm:prSet presAssocID="{9AF2CBA0-0272-4705-88D5-CD6BA9AC72F5}" presName="vertSpace3" presStyleLbl="node1" presStyleIdx="1" presStyleCnt="5"/>
      <dgm:spPr/>
    </dgm:pt>
    <dgm:pt modelId="{2C343801-7DFB-4419-A2C6-0702909ED7A9}" type="pres">
      <dgm:prSet presAssocID="{9AF2CBA0-0272-4705-88D5-CD6BA9AC72F5}" presName="circle3" presStyleLbl="node1" presStyleIdx="2" presStyleCnt="5"/>
      <dgm:spPr/>
    </dgm:pt>
    <dgm:pt modelId="{A41CD4EF-5E4C-4702-9728-A1108EAD5149}" type="pres">
      <dgm:prSet presAssocID="{9AF2CBA0-0272-4705-88D5-CD6BA9AC72F5}" presName="rect3" presStyleLbl="alignAcc1" presStyleIdx="2" presStyleCnt="5"/>
      <dgm:spPr/>
    </dgm:pt>
    <dgm:pt modelId="{CA6186D9-B40B-4FD4-ABFE-A7805D5EDE02}" type="pres">
      <dgm:prSet presAssocID="{FC3B17C6-1CC7-47AC-AFD2-B5A36D0AD1EB}" presName="vertSpace4" presStyleLbl="node1" presStyleIdx="2" presStyleCnt="5"/>
      <dgm:spPr/>
    </dgm:pt>
    <dgm:pt modelId="{D3EA1FA7-2952-42BA-832A-482A7A02E1B9}" type="pres">
      <dgm:prSet presAssocID="{FC3B17C6-1CC7-47AC-AFD2-B5A36D0AD1EB}" presName="circle4" presStyleLbl="node1" presStyleIdx="3" presStyleCnt="5"/>
      <dgm:spPr/>
    </dgm:pt>
    <dgm:pt modelId="{6EF1FB0D-3FAB-45D8-A1E5-71F2832C3673}" type="pres">
      <dgm:prSet presAssocID="{FC3B17C6-1CC7-47AC-AFD2-B5A36D0AD1EB}" presName="rect4" presStyleLbl="alignAcc1" presStyleIdx="3" presStyleCnt="5"/>
      <dgm:spPr/>
    </dgm:pt>
    <dgm:pt modelId="{7BB43C89-99EF-4BF6-8962-2784CD35959E}" type="pres">
      <dgm:prSet presAssocID="{BAF3D90C-48C1-4010-AECC-9D06B7116FF7}" presName="vertSpace5" presStyleLbl="node1" presStyleIdx="3" presStyleCnt="5"/>
      <dgm:spPr/>
    </dgm:pt>
    <dgm:pt modelId="{71446DB9-0538-4BBB-8AD0-73B4BDD479C5}" type="pres">
      <dgm:prSet presAssocID="{BAF3D90C-48C1-4010-AECC-9D06B7116FF7}" presName="circle5" presStyleLbl="node1" presStyleIdx="4" presStyleCnt="5"/>
      <dgm:spPr/>
    </dgm:pt>
    <dgm:pt modelId="{4EE64B60-A514-4181-9FE1-3973B09F54C9}" type="pres">
      <dgm:prSet presAssocID="{BAF3D90C-48C1-4010-AECC-9D06B7116FF7}" presName="rect5" presStyleLbl="alignAcc1" presStyleIdx="4" presStyleCnt="5"/>
      <dgm:spPr/>
    </dgm:pt>
    <dgm:pt modelId="{0EA9499F-4E61-42F7-B786-DCDCD0A0E9CA}" type="pres">
      <dgm:prSet presAssocID="{AE433D04-6EB5-4006-8958-D5179171A1F7}" presName="rect1ParTxNoCh" presStyleLbl="alignAcc1" presStyleIdx="4" presStyleCnt="5">
        <dgm:presLayoutVars>
          <dgm:chMax val="1"/>
          <dgm:bulletEnabled val="1"/>
        </dgm:presLayoutVars>
      </dgm:prSet>
      <dgm:spPr/>
    </dgm:pt>
    <dgm:pt modelId="{246462AB-3F3B-41F6-A00E-04C698E0E6EC}" type="pres">
      <dgm:prSet presAssocID="{22C32DE7-C756-4C96-A207-302B75A2F22C}" presName="rect2ParTxNoCh" presStyleLbl="alignAcc1" presStyleIdx="4" presStyleCnt="5">
        <dgm:presLayoutVars>
          <dgm:chMax val="1"/>
          <dgm:bulletEnabled val="1"/>
        </dgm:presLayoutVars>
      </dgm:prSet>
      <dgm:spPr/>
    </dgm:pt>
    <dgm:pt modelId="{BAF8B9FC-6C51-4FD7-A1E4-8BAC82459494}" type="pres">
      <dgm:prSet presAssocID="{9AF2CBA0-0272-4705-88D5-CD6BA9AC72F5}" presName="rect3ParTxNoCh" presStyleLbl="alignAcc1" presStyleIdx="4" presStyleCnt="5">
        <dgm:presLayoutVars>
          <dgm:chMax val="1"/>
          <dgm:bulletEnabled val="1"/>
        </dgm:presLayoutVars>
      </dgm:prSet>
      <dgm:spPr/>
    </dgm:pt>
    <dgm:pt modelId="{BED16A15-566D-4661-B6ED-4ED275A79530}" type="pres">
      <dgm:prSet presAssocID="{FC3B17C6-1CC7-47AC-AFD2-B5A36D0AD1EB}" presName="rect4ParTxNoCh" presStyleLbl="alignAcc1" presStyleIdx="4" presStyleCnt="5">
        <dgm:presLayoutVars>
          <dgm:chMax val="1"/>
          <dgm:bulletEnabled val="1"/>
        </dgm:presLayoutVars>
      </dgm:prSet>
      <dgm:spPr/>
    </dgm:pt>
    <dgm:pt modelId="{0FE03D82-DD87-4ECF-B395-2CF0F44154AE}" type="pres">
      <dgm:prSet presAssocID="{BAF3D90C-48C1-4010-AECC-9D06B7116FF7}" presName="rect5ParTxNoCh" presStyleLbl="alignAcc1" presStyleIdx="4" presStyleCnt="5">
        <dgm:presLayoutVars>
          <dgm:chMax val="1"/>
          <dgm:bulletEnabled val="1"/>
        </dgm:presLayoutVars>
      </dgm:prSet>
      <dgm:spPr/>
    </dgm:pt>
  </dgm:ptLst>
  <dgm:cxnLst>
    <dgm:cxn modelId="{1A87D714-BBED-485B-B667-2C3601D9B6EC}" srcId="{2633928A-C6BC-432C-BE5E-E7E18D219E01}" destId="{22C32DE7-C756-4C96-A207-302B75A2F22C}" srcOrd="1" destOrd="0" parTransId="{9111370F-573B-4A34-A8D4-05E3F12CC45A}" sibTransId="{1D4A4545-CB96-4CF7-A90E-13E0293EDA3B}"/>
    <dgm:cxn modelId="{E7244048-C124-4420-A531-4ED8AFF7D8CC}" type="presOf" srcId="{2633928A-C6BC-432C-BE5E-E7E18D219E01}" destId="{BBD45A0C-FDEF-484E-AF67-B32694327FDA}" srcOrd="0" destOrd="0" presId="urn:microsoft.com/office/officeart/2005/8/layout/target3"/>
    <dgm:cxn modelId="{DC86A848-D6D7-4599-8ACB-A3AE37131AF5}" type="presOf" srcId="{22C32DE7-C756-4C96-A207-302B75A2F22C}" destId="{165CA017-8E2B-4B9D-810D-609940850FB3}" srcOrd="0" destOrd="0" presId="urn:microsoft.com/office/officeart/2005/8/layout/target3"/>
    <dgm:cxn modelId="{7AC0E954-39D5-4BE5-9BEA-58EC299865F4}" srcId="{2633928A-C6BC-432C-BE5E-E7E18D219E01}" destId="{AE433D04-6EB5-4006-8958-D5179171A1F7}" srcOrd="0" destOrd="0" parTransId="{37C755AE-53CA-40C9-AD3A-4CDC29FEAA28}" sibTransId="{CF58C825-9064-4537-B7AD-877413D81262}"/>
    <dgm:cxn modelId="{BCDDA68A-BA06-4EC4-9301-8A1BF9806E2E}" type="presOf" srcId="{FC3B17C6-1CC7-47AC-AFD2-B5A36D0AD1EB}" destId="{BED16A15-566D-4661-B6ED-4ED275A79530}" srcOrd="1" destOrd="0" presId="urn:microsoft.com/office/officeart/2005/8/layout/target3"/>
    <dgm:cxn modelId="{38B1838E-E6E0-4F9D-81FB-747F2DA077E1}" type="presOf" srcId="{AE433D04-6EB5-4006-8958-D5179171A1F7}" destId="{0EA9499F-4E61-42F7-B786-DCDCD0A0E9CA}" srcOrd="1" destOrd="0" presId="urn:microsoft.com/office/officeart/2005/8/layout/target3"/>
    <dgm:cxn modelId="{23B95B9A-3C7C-49BB-93D3-2BEEB5798132}" type="presOf" srcId="{AE433D04-6EB5-4006-8958-D5179171A1F7}" destId="{AF6B4EAE-865B-4500-A4C9-40F519E4D2AA}" srcOrd="0" destOrd="0" presId="urn:microsoft.com/office/officeart/2005/8/layout/target3"/>
    <dgm:cxn modelId="{256459AE-AD5C-4264-B40E-0F9D21C91A8F}" type="presOf" srcId="{BAF3D90C-48C1-4010-AECC-9D06B7116FF7}" destId="{0FE03D82-DD87-4ECF-B395-2CF0F44154AE}" srcOrd="1" destOrd="0" presId="urn:microsoft.com/office/officeart/2005/8/layout/target3"/>
    <dgm:cxn modelId="{09C3D0B8-4DAE-44FE-80C8-38F1887FBCBA}" type="presOf" srcId="{BAF3D90C-48C1-4010-AECC-9D06B7116FF7}" destId="{4EE64B60-A514-4181-9FE1-3973B09F54C9}" srcOrd="0" destOrd="0" presId="urn:microsoft.com/office/officeart/2005/8/layout/target3"/>
    <dgm:cxn modelId="{92F376C0-4BB7-4448-B385-7C8014D1E0C1}" type="presOf" srcId="{FC3B17C6-1CC7-47AC-AFD2-B5A36D0AD1EB}" destId="{6EF1FB0D-3FAB-45D8-A1E5-71F2832C3673}" srcOrd="0" destOrd="0" presId="urn:microsoft.com/office/officeart/2005/8/layout/target3"/>
    <dgm:cxn modelId="{F8284BCF-7713-4BB7-92AA-82F4610387FE}" type="presOf" srcId="{9AF2CBA0-0272-4705-88D5-CD6BA9AC72F5}" destId="{BAF8B9FC-6C51-4FD7-A1E4-8BAC82459494}" srcOrd="1" destOrd="0" presId="urn:microsoft.com/office/officeart/2005/8/layout/target3"/>
    <dgm:cxn modelId="{558A68D5-B1E8-4376-8CEA-3B18DA842B3E}" type="presOf" srcId="{9AF2CBA0-0272-4705-88D5-CD6BA9AC72F5}" destId="{A41CD4EF-5E4C-4702-9728-A1108EAD5149}" srcOrd="0" destOrd="0" presId="urn:microsoft.com/office/officeart/2005/8/layout/target3"/>
    <dgm:cxn modelId="{F33155D7-7623-46FD-B739-46B23EB27C4C}" srcId="{2633928A-C6BC-432C-BE5E-E7E18D219E01}" destId="{FC3B17C6-1CC7-47AC-AFD2-B5A36D0AD1EB}" srcOrd="3" destOrd="0" parTransId="{808C29B8-F993-4708-A2D9-A21A2E1E3F6F}" sibTransId="{AD7BFCA9-C8FE-469E-A453-095EE57E3BCC}"/>
    <dgm:cxn modelId="{F010DFEF-B0F3-436A-92D2-DBC5FE902246}" type="presOf" srcId="{22C32DE7-C756-4C96-A207-302B75A2F22C}" destId="{246462AB-3F3B-41F6-A00E-04C698E0E6EC}" srcOrd="1" destOrd="0" presId="urn:microsoft.com/office/officeart/2005/8/layout/target3"/>
    <dgm:cxn modelId="{E4B133F6-4D3D-4734-9042-57B5E326DCF9}" srcId="{2633928A-C6BC-432C-BE5E-E7E18D219E01}" destId="{BAF3D90C-48C1-4010-AECC-9D06B7116FF7}" srcOrd="4" destOrd="0" parTransId="{1BEACF7E-DFC7-4A3C-92AD-C52D1BC88701}" sibTransId="{AD5484A5-59A0-4B95-9332-1B6B97C8391E}"/>
    <dgm:cxn modelId="{3D5925FC-E8AE-46F7-B6B0-D1B1CD0FFB97}" srcId="{2633928A-C6BC-432C-BE5E-E7E18D219E01}" destId="{9AF2CBA0-0272-4705-88D5-CD6BA9AC72F5}" srcOrd="2" destOrd="0" parTransId="{4E96001F-ACC2-4F0C-B71F-75433B6E39C9}" sibTransId="{9651A267-EE6D-4DBF-9948-749B21B0ED7C}"/>
    <dgm:cxn modelId="{CF82FAF2-0280-40F7-A75B-EAE230C17AD6}" type="presParOf" srcId="{BBD45A0C-FDEF-484E-AF67-B32694327FDA}" destId="{462FD557-DC1C-4D92-9C46-D5D41FEB10E4}" srcOrd="0" destOrd="0" presId="urn:microsoft.com/office/officeart/2005/8/layout/target3"/>
    <dgm:cxn modelId="{5424D9FA-371F-485D-9C67-5F830CB39FDD}" type="presParOf" srcId="{BBD45A0C-FDEF-484E-AF67-B32694327FDA}" destId="{FA982AC0-616A-42EE-9FB6-1083E3172F3B}" srcOrd="1" destOrd="0" presId="urn:microsoft.com/office/officeart/2005/8/layout/target3"/>
    <dgm:cxn modelId="{AF259180-EE1B-4B5C-8DC2-761A4E57D886}" type="presParOf" srcId="{BBD45A0C-FDEF-484E-AF67-B32694327FDA}" destId="{AF6B4EAE-865B-4500-A4C9-40F519E4D2AA}" srcOrd="2" destOrd="0" presId="urn:microsoft.com/office/officeart/2005/8/layout/target3"/>
    <dgm:cxn modelId="{18AAD547-38F9-463C-AA7E-F3726B7117A8}" type="presParOf" srcId="{BBD45A0C-FDEF-484E-AF67-B32694327FDA}" destId="{7D1E2A21-55CA-4020-BAD4-9064B3DF4678}" srcOrd="3" destOrd="0" presId="urn:microsoft.com/office/officeart/2005/8/layout/target3"/>
    <dgm:cxn modelId="{2AE0A4A0-1CDA-4DBB-9C98-62325403A437}" type="presParOf" srcId="{BBD45A0C-FDEF-484E-AF67-B32694327FDA}" destId="{70FA5046-234F-49C1-A7DB-A934C6D5A7FB}" srcOrd="4" destOrd="0" presId="urn:microsoft.com/office/officeart/2005/8/layout/target3"/>
    <dgm:cxn modelId="{1BCA4E19-B4EA-46DD-A36A-F27D2B2B4D0C}" type="presParOf" srcId="{BBD45A0C-FDEF-484E-AF67-B32694327FDA}" destId="{165CA017-8E2B-4B9D-810D-609940850FB3}" srcOrd="5" destOrd="0" presId="urn:microsoft.com/office/officeart/2005/8/layout/target3"/>
    <dgm:cxn modelId="{C3980C35-F3B4-4977-B7E0-5BFB5F460C63}" type="presParOf" srcId="{BBD45A0C-FDEF-484E-AF67-B32694327FDA}" destId="{83C92DC4-4201-4026-99BC-F46CF448281C}" srcOrd="6" destOrd="0" presId="urn:microsoft.com/office/officeart/2005/8/layout/target3"/>
    <dgm:cxn modelId="{F9367446-6C75-434B-A3A7-F0BAF4C02FAC}" type="presParOf" srcId="{BBD45A0C-FDEF-484E-AF67-B32694327FDA}" destId="{2C343801-7DFB-4419-A2C6-0702909ED7A9}" srcOrd="7" destOrd="0" presId="urn:microsoft.com/office/officeart/2005/8/layout/target3"/>
    <dgm:cxn modelId="{EE36A3FD-63C1-4EFC-B122-3DADAB7E9532}" type="presParOf" srcId="{BBD45A0C-FDEF-484E-AF67-B32694327FDA}" destId="{A41CD4EF-5E4C-4702-9728-A1108EAD5149}" srcOrd="8" destOrd="0" presId="urn:microsoft.com/office/officeart/2005/8/layout/target3"/>
    <dgm:cxn modelId="{6D6540DB-C3D2-4536-883A-D157A79669CA}" type="presParOf" srcId="{BBD45A0C-FDEF-484E-AF67-B32694327FDA}" destId="{CA6186D9-B40B-4FD4-ABFE-A7805D5EDE02}" srcOrd="9" destOrd="0" presId="urn:microsoft.com/office/officeart/2005/8/layout/target3"/>
    <dgm:cxn modelId="{DDA61E71-2150-42FA-A79A-DF0A26DEE9E9}" type="presParOf" srcId="{BBD45A0C-FDEF-484E-AF67-B32694327FDA}" destId="{D3EA1FA7-2952-42BA-832A-482A7A02E1B9}" srcOrd="10" destOrd="0" presId="urn:microsoft.com/office/officeart/2005/8/layout/target3"/>
    <dgm:cxn modelId="{9205B672-0CA8-4808-ABAF-A0A5088350C2}" type="presParOf" srcId="{BBD45A0C-FDEF-484E-AF67-B32694327FDA}" destId="{6EF1FB0D-3FAB-45D8-A1E5-71F2832C3673}" srcOrd="11" destOrd="0" presId="urn:microsoft.com/office/officeart/2005/8/layout/target3"/>
    <dgm:cxn modelId="{61F6BD87-A537-4550-8683-00A248577A20}" type="presParOf" srcId="{BBD45A0C-FDEF-484E-AF67-B32694327FDA}" destId="{7BB43C89-99EF-4BF6-8962-2784CD35959E}" srcOrd="12" destOrd="0" presId="urn:microsoft.com/office/officeart/2005/8/layout/target3"/>
    <dgm:cxn modelId="{B907CCF0-9C0C-4C95-AB27-DB80BFC67451}" type="presParOf" srcId="{BBD45A0C-FDEF-484E-AF67-B32694327FDA}" destId="{71446DB9-0538-4BBB-8AD0-73B4BDD479C5}" srcOrd="13" destOrd="0" presId="urn:microsoft.com/office/officeart/2005/8/layout/target3"/>
    <dgm:cxn modelId="{61D21D4C-F84E-46C4-9A50-085982918B9D}" type="presParOf" srcId="{BBD45A0C-FDEF-484E-AF67-B32694327FDA}" destId="{4EE64B60-A514-4181-9FE1-3973B09F54C9}" srcOrd="14" destOrd="0" presId="urn:microsoft.com/office/officeart/2005/8/layout/target3"/>
    <dgm:cxn modelId="{D7138E1C-EF0A-435A-B73A-CA63EC466333}" type="presParOf" srcId="{BBD45A0C-FDEF-484E-AF67-B32694327FDA}" destId="{0EA9499F-4E61-42F7-B786-DCDCD0A0E9CA}" srcOrd="15" destOrd="0" presId="urn:microsoft.com/office/officeart/2005/8/layout/target3"/>
    <dgm:cxn modelId="{6AA72E6F-701F-4663-B0B3-25CAE02C99F9}" type="presParOf" srcId="{BBD45A0C-FDEF-484E-AF67-B32694327FDA}" destId="{246462AB-3F3B-41F6-A00E-04C698E0E6EC}" srcOrd="16" destOrd="0" presId="urn:microsoft.com/office/officeart/2005/8/layout/target3"/>
    <dgm:cxn modelId="{9CB2BE53-122A-4225-9590-B221B9F26721}" type="presParOf" srcId="{BBD45A0C-FDEF-484E-AF67-B32694327FDA}" destId="{BAF8B9FC-6C51-4FD7-A1E4-8BAC82459494}" srcOrd="17" destOrd="0" presId="urn:microsoft.com/office/officeart/2005/8/layout/target3"/>
    <dgm:cxn modelId="{F29D472A-BAA9-43B5-95BF-D1E01D3A42FE}" type="presParOf" srcId="{BBD45A0C-FDEF-484E-AF67-B32694327FDA}" destId="{BED16A15-566D-4661-B6ED-4ED275A79530}" srcOrd="18" destOrd="0" presId="urn:microsoft.com/office/officeart/2005/8/layout/target3"/>
    <dgm:cxn modelId="{BCB483A3-440B-4E6B-AB7C-CDA79E020D80}" type="presParOf" srcId="{BBD45A0C-FDEF-484E-AF67-B32694327FDA}" destId="{0FE03D82-DD87-4ECF-B395-2CF0F44154AE}"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4117A8-3B85-464D-8EB8-EE9CDA9076E6}"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s-ES"/>
        </a:p>
      </dgm:t>
    </dgm:pt>
    <dgm:pt modelId="{23B37DCD-0D87-423E-B47D-4817FCD6413F}">
      <dgm:prSet custT="1"/>
      <dgm:spPr>
        <a:solidFill>
          <a:schemeClr val="accent2">
            <a:lumMod val="75000"/>
          </a:schemeClr>
        </a:solidFill>
      </dgm:spPr>
      <dgm:t>
        <a:bodyPr/>
        <a:lstStyle/>
        <a:p>
          <a:r>
            <a:rPr lang="de-DE" sz="1800" b="1" dirty="0">
              <a:effectLst>
                <a:outerShdw blurRad="38100" dist="38100" dir="2700000" algn="tl">
                  <a:srgbClr val="000000">
                    <a:alpha val="43137"/>
                  </a:srgbClr>
                </a:outerShdw>
              </a:effectLst>
            </a:rPr>
            <a:t>Eine Berufsarmee war nicht erlaubt</a:t>
          </a:r>
          <a:endParaRPr lang="es-ES" sz="1800" b="1" dirty="0">
            <a:effectLst>
              <a:outerShdw blurRad="38100" dist="38100" dir="2700000" algn="tl">
                <a:srgbClr val="000000">
                  <a:alpha val="43137"/>
                </a:srgbClr>
              </a:outerShdw>
            </a:effectLst>
          </a:endParaRPr>
        </a:p>
      </dgm:t>
    </dgm:pt>
    <dgm:pt modelId="{54556794-F482-4468-95F2-B983BAF9D3FC}" type="parTrans" cxnId="{06E054CE-EEF2-41EA-B460-C689E167E0A4}">
      <dgm:prSet/>
      <dgm:spPr/>
      <dgm:t>
        <a:bodyPr/>
        <a:lstStyle/>
        <a:p>
          <a:endParaRPr lang="es-ES" sz="1800">
            <a:effectLst>
              <a:outerShdw blurRad="38100" dist="38100" dir="2700000" algn="tl">
                <a:srgbClr val="000000">
                  <a:alpha val="43137"/>
                </a:srgbClr>
              </a:outerShdw>
            </a:effectLst>
          </a:endParaRPr>
        </a:p>
      </dgm:t>
    </dgm:pt>
    <dgm:pt modelId="{88ADA3D6-E7AB-471D-9C68-A586A43CEA42}" type="sibTrans" cxnId="{06E054CE-EEF2-41EA-B460-C689E167E0A4}">
      <dgm:prSet/>
      <dgm:spPr/>
      <dgm:t>
        <a:bodyPr/>
        <a:lstStyle/>
        <a:p>
          <a:endParaRPr lang="es-ES" sz="1800">
            <a:effectLst>
              <a:outerShdw blurRad="38100" dist="38100" dir="2700000" algn="tl">
                <a:srgbClr val="000000">
                  <a:alpha val="43137"/>
                </a:srgbClr>
              </a:outerShdw>
            </a:effectLst>
          </a:endParaRPr>
        </a:p>
      </dgm:t>
    </dgm:pt>
    <dgm:pt modelId="{A393383E-ADEE-47AC-8177-9F2C8C72B4A4}">
      <dgm:prSet custT="1"/>
      <dgm:spPr>
        <a:solidFill>
          <a:schemeClr val="accent3"/>
        </a:solidFill>
      </dgm:spPr>
      <dgm:t>
        <a:bodyPr/>
        <a:lstStyle/>
        <a:p>
          <a:r>
            <a:rPr lang="de-DE" sz="1800" b="1" dirty="0">
              <a:effectLst>
                <a:outerShdw blurRad="38100" dist="38100" dir="2700000" algn="tl">
                  <a:srgbClr val="000000">
                    <a:alpha val="43137"/>
                  </a:srgbClr>
                </a:outerShdw>
              </a:effectLst>
            </a:rPr>
            <a:t>Die Soldaten wurden nicht bezahlt und durften z. T. nicht einmal Beute machen</a:t>
          </a:r>
          <a:endParaRPr lang="es-ES" sz="1800" b="1" dirty="0">
            <a:effectLst>
              <a:outerShdw blurRad="38100" dist="38100" dir="2700000" algn="tl">
                <a:srgbClr val="000000">
                  <a:alpha val="43137"/>
                </a:srgbClr>
              </a:outerShdw>
            </a:effectLst>
          </a:endParaRPr>
        </a:p>
      </dgm:t>
    </dgm:pt>
    <dgm:pt modelId="{732AF0F9-24E0-4A90-BD92-BAFED05B8899}" type="parTrans" cxnId="{70970A0B-A551-47AE-B8D2-F79A2A8A26D3}">
      <dgm:prSet/>
      <dgm:spPr/>
      <dgm:t>
        <a:bodyPr/>
        <a:lstStyle/>
        <a:p>
          <a:endParaRPr lang="es-ES" sz="1800">
            <a:effectLst>
              <a:outerShdw blurRad="38100" dist="38100" dir="2700000" algn="tl">
                <a:srgbClr val="000000">
                  <a:alpha val="43137"/>
                </a:srgbClr>
              </a:outerShdw>
            </a:effectLst>
          </a:endParaRPr>
        </a:p>
      </dgm:t>
    </dgm:pt>
    <dgm:pt modelId="{7A125CCB-3254-43E0-963A-8F17A943A91A}" type="sibTrans" cxnId="{70970A0B-A551-47AE-B8D2-F79A2A8A26D3}">
      <dgm:prSet/>
      <dgm:spPr/>
      <dgm:t>
        <a:bodyPr/>
        <a:lstStyle/>
        <a:p>
          <a:endParaRPr lang="es-ES" sz="1800">
            <a:effectLst>
              <a:outerShdw blurRad="38100" dist="38100" dir="2700000" algn="tl">
                <a:srgbClr val="000000">
                  <a:alpha val="43137"/>
                </a:srgbClr>
              </a:outerShdw>
            </a:effectLst>
          </a:endParaRPr>
        </a:p>
      </dgm:t>
    </dgm:pt>
    <dgm:pt modelId="{36DDDD7D-99E4-4F14-BAA0-B20D022BEF4E}">
      <dgm:prSet custT="1"/>
      <dgm:spPr>
        <a:solidFill>
          <a:schemeClr val="accent4">
            <a:lumMod val="75000"/>
          </a:schemeClr>
        </a:solidFill>
      </dgm:spPr>
      <dgm:t>
        <a:bodyPr/>
        <a:lstStyle/>
        <a:p>
          <a:r>
            <a:rPr lang="de-DE" sz="1800" b="1" dirty="0">
              <a:effectLst>
                <a:outerShdw blurRad="38100" dist="38100" dir="2700000" algn="tl">
                  <a:srgbClr val="000000">
                    <a:alpha val="43137"/>
                  </a:srgbClr>
                </a:outerShdw>
              </a:effectLst>
            </a:rPr>
            <a:t>Kriegsführung war nur zur Eroberung oder Verteidigung des GELOBTEN LANDES zu diesem bestimmten historischen Zeitpunkt erlaubt</a:t>
          </a:r>
          <a:endParaRPr lang="es-ES" sz="1800" b="1" dirty="0">
            <a:effectLst>
              <a:outerShdw blurRad="38100" dist="38100" dir="2700000" algn="tl">
                <a:srgbClr val="000000">
                  <a:alpha val="43137"/>
                </a:srgbClr>
              </a:outerShdw>
            </a:effectLst>
          </a:endParaRPr>
        </a:p>
      </dgm:t>
    </dgm:pt>
    <dgm:pt modelId="{45F5BC2C-6B18-4829-A846-1408D63D4E4C}" type="parTrans" cxnId="{8E49374A-48E6-42DB-946A-C6EE16D8AB6C}">
      <dgm:prSet/>
      <dgm:spPr/>
      <dgm:t>
        <a:bodyPr/>
        <a:lstStyle/>
        <a:p>
          <a:endParaRPr lang="es-ES" sz="1800">
            <a:effectLst>
              <a:outerShdw blurRad="38100" dist="38100" dir="2700000" algn="tl">
                <a:srgbClr val="000000">
                  <a:alpha val="43137"/>
                </a:srgbClr>
              </a:outerShdw>
            </a:effectLst>
          </a:endParaRPr>
        </a:p>
      </dgm:t>
    </dgm:pt>
    <dgm:pt modelId="{E696BA73-B54A-4D51-8F76-ACE0035DEA7B}" type="sibTrans" cxnId="{8E49374A-48E6-42DB-946A-C6EE16D8AB6C}">
      <dgm:prSet/>
      <dgm:spPr/>
      <dgm:t>
        <a:bodyPr/>
        <a:lstStyle/>
        <a:p>
          <a:endParaRPr lang="es-ES" sz="1800">
            <a:effectLst>
              <a:outerShdw blurRad="38100" dist="38100" dir="2700000" algn="tl">
                <a:srgbClr val="000000">
                  <a:alpha val="43137"/>
                </a:srgbClr>
              </a:outerShdw>
            </a:effectLst>
          </a:endParaRPr>
        </a:p>
      </dgm:t>
    </dgm:pt>
    <dgm:pt modelId="{5294D617-DB68-4E82-A3E8-1BBCA6121661}">
      <dgm:prSet custT="1"/>
      <dgm:spPr>
        <a:solidFill>
          <a:schemeClr val="accent1">
            <a:lumMod val="75000"/>
          </a:schemeClr>
        </a:solidFill>
      </dgm:spPr>
      <dgm:t>
        <a:bodyPr/>
        <a:lstStyle/>
        <a:p>
          <a:r>
            <a:rPr lang="de-DE" sz="1800" b="1" dirty="0">
              <a:effectLst>
                <a:outerShdw blurRad="38100" dist="38100" dir="2700000" algn="tl">
                  <a:srgbClr val="000000">
                    <a:alpha val="43137"/>
                  </a:srgbClr>
                </a:outerShdw>
              </a:effectLst>
            </a:rPr>
            <a:t>Sie wurden von Propheten angeführt, die von GOTT inspiriert waren </a:t>
          </a:r>
          <a:r>
            <a:rPr lang="es-ES" sz="1800" b="1" dirty="0">
              <a:effectLst>
                <a:outerShdw blurRad="38100" dist="38100" dir="2700000" algn="tl">
                  <a:srgbClr val="000000">
                    <a:alpha val="43137"/>
                  </a:srgbClr>
                </a:outerShdw>
              </a:effectLst>
            </a:rPr>
            <a:t>(</a:t>
          </a:r>
          <a:r>
            <a:rPr lang="es-ES" sz="1800" b="1" dirty="0" err="1">
              <a:effectLst>
                <a:outerShdw blurRad="38100" dist="38100" dir="2700000" algn="tl">
                  <a:srgbClr val="000000">
                    <a:alpha val="43137"/>
                  </a:srgbClr>
                </a:outerShdw>
              </a:effectLst>
            </a:rPr>
            <a:t>Mose</a:t>
          </a:r>
          <a:r>
            <a:rPr lang="es-ES" sz="1800" b="1" dirty="0">
              <a:effectLst>
                <a:outerShdw blurRad="38100" dist="38100" dir="2700000" algn="tl">
                  <a:srgbClr val="000000">
                    <a:alpha val="43137"/>
                  </a:srgbClr>
                </a:outerShdw>
              </a:effectLst>
            </a:rPr>
            <a:t>, </a:t>
          </a:r>
          <a:r>
            <a:rPr lang="es-ES" sz="1800" b="1" dirty="0" err="1">
              <a:effectLst>
                <a:outerShdw blurRad="38100" dist="38100" dir="2700000" algn="tl">
                  <a:srgbClr val="000000">
                    <a:alpha val="43137"/>
                  </a:srgbClr>
                </a:outerShdw>
              </a:effectLst>
            </a:rPr>
            <a:t>Josua</a:t>
          </a:r>
          <a:r>
            <a:rPr lang="es-ES" sz="1800" b="1" dirty="0">
              <a:effectLst>
                <a:outerShdw blurRad="38100" dist="38100" dir="2700000" algn="tl">
                  <a:srgbClr val="000000">
                    <a:alpha val="43137"/>
                  </a:srgbClr>
                </a:outerShdw>
              </a:effectLst>
            </a:rPr>
            <a:t>…)</a:t>
          </a:r>
        </a:p>
      </dgm:t>
    </dgm:pt>
    <dgm:pt modelId="{91F51059-CDD8-4FBD-B466-74521E05F3F0}" type="parTrans" cxnId="{B76134A0-B1D8-4080-B2F9-7F8D2EFB7596}">
      <dgm:prSet/>
      <dgm:spPr/>
      <dgm:t>
        <a:bodyPr/>
        <a:lstStyle/>
        <a:p>
          <a:endParaRPr lang="es-ES" sz="1800">
            <a:effectLst>
              <a:outerShdw blurRad="38100" dist="38100" dir="2700000" algn="tl">
                <a:srgbClr val="000000">
                  <a:alpha val="43137"/>
                </a:srgbClr>
              </a:outerShdw>
            </a:effectLst>
          </a:endParaRPr>
        </a:p>
      </dgm:t>
    </dgm:pt>
    <dgm:pt modelId="{8D8F8C01-6B80-4EBA-BB6A-867624752982}" type="sibTrans" cxnId="{B76134A0-B1D8-4080-B2F9-7F8D2EFB7596}">
      <dgm:prSet/>
      <dgm:spPr/>
      <dgm:t>
        <a:bodyPr/>
        <a:lstStyle/>
        <a:p>
          <a:endParaRPr lang="es-ES" sz="1800">
            <a:effectLst>
              <a:outerShdw blurRad="38100" dist="38100" dir="2700000" algn="tl">
                <a:srgbClr val="000000">
                  <a:alpha val="43137"/>
                </a:srgbClr>
              </a:outerShdw>
            </a:effectLst>
          </a:endParaRPr>
        </a:p>
      </dgm:t>
    </dgm:pt>
    <dgm:pt modelId="{D4DEF73A-3336-4A37-AB77-F9595996330C}">
      <dgm:prSet custT="1"/>
      <dgm:spPr>
        <a:solidFill>
          <a:schemeClr val="accent6">
            <a:lumMod val="75000"/>
          </a:schemeClr>
        </a:solidFill>
      </dgm:spPr>
      <dgm:t>
        <a:bodyPr/>
        <a:lstStyle/>
        <a:p>
          <a:r>
            <a:rPr lang="de-DE" sz="1800" b="1" dirty="0">
              <a:effectLst>
                <a:outerShdw blurRad="38100" dist="38100" dir="2700000" algn="tl">
                  <a:srgbClr val="000000">
                    <a:alpha val="43137"/>
                  </a:srgbClr>
                </a:outerShdw>
              </a:effectLst>
            </a:rPr>
            <a:t>Der Schlacht ging jeweils eine geistliche Vorbereitung voraus</a:t>
          </a:r>
          <a:endParaRPr lang="es-ES" sz="1800" b="1" dirty="0">
            <a:effectLst>
              <a:outerShdw blurRad="38100" dist="38100" dir="2700000" algn="tl">
                <a:srgbClr val="000000">
                  <a:alpha val="43137"/>
                </a:srgbClr>
              </a:outerShdw>
            </a:effectLst>
          </a:endParaRPr>
        </a:p>
      </dgm:t>
    </dgm:pt>
    <dgm:pt modelId="{C639B923-72A8-4B35-B2F7-699CED0FB4A8}" type="parTrans" cxnId="{2E4DE256-A45A-4981-B256-CB8D7FED8F68}">
      <dgm:prSet/>
      <dgm:spPr/>
      <dgm:t>
        <a:bodyPr/>
        <a:lstStyle/>
        <a:p>
          <a:endParaRPr lang="es-ES" sz="1800">
            <a:effectLst>
              <a:outerShdw blurRad="38100" dist="38100" dir="2700000" algn="tl">
                <a:srgbClr val="000000">
                  <a:alpha val="43137"/>
                </a:srgbClr>
              </a:outerShdw>
            </a:effectLst>
          </a:endParaRPr>
        </a:p>
      </dgm:t>
    </dgm:pt>
    <dgm:pt modelId="{788DF166-FE73-4785-94EE-5A05E63C034E}" type="sibTrans" cxnId="{2E4DE256-A45A-4981-B256-CB8D7FED8F68}">
      <dgm:prSet/>
      <dgm:spPr/>
      <dgm:t>
        <a:bodyPr/>
        <a:lstStyle/>
        <a:p>
          <a:endParaRPr lang="es-ES" sz="1800">
            <a:effectLst>
              <a:outerShdw blurRad="38100" dist="38100" dir="2700000" algn="tl">
                <a:srgbClr val="000000">
                  <a:alpha val="43137"/>
                </a:srgbClr>
              </a:outerShdw>
            </a:effectLst>
          </a:endParaRPr>
        </a:p>
      </dgm:t>
    </dgm:pt>
    <dgm:pt modelId="{2F36F573-8B56-4A5E-BD09-715B88EBBAF9}">
      <dgm:prSet custT="1"/>
      <dgm:spPr>
        <a:solidFill>
          <a:schemeClr val="accent5">
            <a:lumMod val="75000"/>
          </a:schemeClr>
        </a:solidFill>
      </dgm:spPr>
      <dgm:t>
        <a:bodyPr/>
        <a:lstStyle/>
        <a:p>
          <a:r>
            <a:rPr lang="de-DE" sz="1800" b="1" dirty="0">
              <a:effectLst>
                <a:outerShdw blurRad="38100" dist="38100" dir="2700000" algn="tl">
                  <a:srgbClr val="000000">
                    <a:alpha val="43137"/>
                  </a:srgbClr>
                </a:outerShdw>
              </a:effectLst>
            </a:rPr>
            <a:t> Israeliten, die die Kriegsregeln brachen, wurden wie Feinde behandelt</a:t>
          </a:r>
          <a:endParaRPr lang="es-ES" sz="1800" b="1" dirty="0">
            <a:effectLst>
              <a:outerShdw blurRad="38100" dist="38100" dir="2700000" algn="tl">
                <a:srgbClr val="000000">
                  <a:alpha val="43137"/>
                </a:srgbClr>
              </a:outerShdw>
            </a:effectLst>
          </a:endParaRPr>
        </a:p>
      </dgm:t>
    </dgm:pt>
    <dgm:pt modelId="{9D0B9892-321B-4CC8-A7F2-F4B103480627}" type="parTrans" cxnId="{802B978E-E4DF-429E-BF88-D0F0206E82E3}">
      <dgm:prSet/>
      <dgm:spPr/>
      <dgm:t>
        <a:bodyPr/>
        <a:lstStyle/>
        <a:p>
          <a:endParaRPr lang="es-ES" sz="1800">
            <a:effectLst>
              <a:outerShdw blurRad="38100" dist="38100" dir="2700000" algn="tl">
                <a:srgbClr val="000000">
                  <a:alpha val="43137"/>
                </a:srgbClr>
              </a:outerShdw>
            </a:effectLst>
          </a:endParaRPr>
        </a:p>
      </dgm:t>
    </dgm:pt>
    <dgm:pt modelId="{5018FAEA-973A-445F-8815-7762FE861EC9}" type="sibTrans" cxnId="{802B978E-E4DF-429E-BF88-D0F0206E82E3}">
      <dgm:prSet/>
      <dgm:spPr/>
      <dgm:t>
        <a:bodyPr/>
        <a:lstStyle/>
        <a:p>
          <a:endParaRPr lang="es-ES" sz="1800">
            <a:effectLst>
              <a:outerShdw blurRad="38100" dist="38100" dir="2700000" algn="tl">
                <a:srgbClr val="000000">
                  <a:alpha val="43137"/>
                </a:srgbClr>
              </a:outerShdw>
            </a:effectLst>
          </a:endParaRPr>
        </a:p>
      </dgm:t>
    </dgm:pt>
    <dgm:pt modelId="{07726CF8-0423-487B-A4E7-36E3988DD8D8}">
      <dgm:prSet custT="1"/>
      <dgm:spPr>
        <a:solidFill>
          <a:schemeClr val="bg2">
            <a:lumMod val="75000"/>
          </a:schemeClr>
        </a:solidFill>
      </dgm:spPr>
      <dgm:t>
        <a:bodyPr/>
        <a:lstStyle/>
        <a:p>
          <a:r>
            <a:rPr lang="de-DE" sz="1800" b="1" dirty="0">
              <a:effectLst>
                <a:outerShdw blurRad="38100" dist="38100" dir="2700000" algn="tl">
                  <a:srgbClr val="000000">
                    <a:alpha val="43137"/>
                  </a:srgbClr>
                </a:outerShdw>
              </a:effectLst>
            </a:rPr>
            <a:t>Bei vielen Gelegenheiten griff GOTT direkt in das Kampfgeschehen ein</a:t>
          </a:r>
          <a:endParaRPr lang="es-ES" sz="1800" b="1" dirty="0">
            <a:effectLst>
              <a:outerShdw blurRad="38100" dist="38100" dir="2700000" algn="tl">
                <a:srgbClr val="000000">
                  <a:alpha val="43137"/>
                </a:srgbClr>
              </a:outerShdw>
            </a:effectLst>
          </a:endParaRPr>
        </a:p>
      </dgm:t>
    </dgm:pt>
    <dgm:pt modelId="{27F8A350-264A-4F41-872E-0124CDBBA1EE}" type="parTrans" cxnId="{1D10AFAE-FFA4-4B12-BBF6-434471910E3F}">
      <dgm:prSet/>
      <dgm:spPr/>
      <dgm:t>
        <a:bodyPr/>
        <a:lstStyle/>
        <a:p>
          <a:endParaRPr lang="es-ES" sz="1800">
            <a:effectLst>
              <a:outerShdw blurRad="38100" dist="38100" dir="2700000" algn="tl">
                <a:srgbClr val="000000">
                  <a:alpha val="43137"/>
                </a:srgbClr>
              </a:outerShdw>
            </a:effectLst>
          </a:endParaRPr>
        </a:p>
      </dgm:t>
    </dgm:pt>
    <dgm:pt modelId="{71AF48AD-1886-4781-BD3D-547C99AA4E5A}" type="sibTrans" cxnId="{1D10AFAE-FFA4-4B12-BBF6-434471910E3F}">
      <dgm:prSet/>
      <dgm:spPr/>
      <dgm:t>
        <a:bodyPr/>
        <a:lstStyle/>
        <a:p>
          <a:endParaRPr lang="es-ES" sz="1800">
            <a:effectLst>
              <a:outerShdw blurRad="38100" dist="38100" dir="2700000" algn="tl">
                <a:srgbClr val="000000">
                  <a:alpha val="43137"/>
                </a:srgbClr>
              </a:outerShdw>
            </a:effectLst>
          </a:endParaRPr>
        </a:p>
      </dgm:t>
    </dgm:pt>
    <dgm:pt modelId="{76433225-962B-4252-8A0D-732D99ED9BD7}" type="pres">
      <dgm:prSet presAssocID="{3A4117A8-3B85-464D-8EB8-EE9CDA9076E6}" presName="Name0" presStyleCnt="0">
        <dgm:presLayoutVars>
          <dgm:chMax val="7"/>
          <dgm:chPref val="7"/>
          <dgm:dir/>
        </dgm:presLayoutVars>
      </dgm:prSet>
      <dgm:spPr/>
    </dgm:pt>
    <dgm:pt modelId="{8338ADA5-2E3A-4718-A1C2-56ACBA80F0C4}" type="pres">
      <dgm:prSet presAssocID="{3A4117A8-3B85-464D-8EB8-EE9CDA9076E6}" presName="Name1" presStyleCnt="0"/>
      <dgm:spPr/>
    </dgm:pt>
    <dgm:pt modelId="{43722382-AD08-473E-9B28-96E94670C5F8}" type="pres">
      <dgm:prSet presAssocID="{3A4117A8-3B85-464D-8EB8-EE9CDA9076E6}" presName="cycle" presStyleCnt="0"/>
      <dgm:spPr/>
    </dgm:pt>
    <dgm:pt modelId="{89750D3D-E4BA-4F3E-837C-9F32844D329D}" type="pres">
      <dgm:prSet presAssocID="{3A4117A8-3B85-464D-8EB8-EE9CDA9076E6}" presName="srcNode" presStyleLbl="node1" presStyleIdx="0" presStyleCnt="7"/>
      <dgm:spPr/>
    </dgm:pt>
    <dgm:pt modelId="{9BFF7371-E42F-4AE2-BB9A-98491E9DACC9}" type="pres">
      <dgm:prSet presAssocID="{3A4117A8-3B85-464D-8EB8-EE9CDA9076E6}" presName="conn" presStyleLbl="parChTrans1D2" presStyleIdx="0" presStyleCnt="1"/>
      <dgm:spPr/>
    </dgm:pt>
    <dgm:pt modelId="{90FCD930-D56F-43E6-8B50-BB401A9FA054}" type="pres">
      <dgm:prSet presAssocID="{3A4117A8-3B85-464D-8EB8-EE9CDA9076E6}" presName="extraNode" presStyleLbl="node1" presStyleIdx="0" presStyleCnt="7"/>
      <dgm:spPr/>
    </dgm:pt>
    <dgm:pt modelId="{B780D5E0-135E-4455-85E4-04A16522833C}" type="pres">
      <dgm:prSet presAssocID="{3A4117A8-3B85-464D-8EB8-EE9CDA9076E6}" presName="dstNode" presStyleLbl="node1" presStyleIdx="0" presStyleCnt="7"/>
      <dgm:spPr/>
    </dgm:pt>
    <dgm:pt modelId="{24154291-EA21-463F-8989-C20BFCE21A66}" type="pres">
      <dgm:prSet presAssocID="{23B37DCD-0D87-423E-B47D-4817FCD6413F}" presName="text_1" presStyleLbl="node1" presStyleIdx="0" presStyleCnt="7">
        <dgm:presLayoutVars>
          <dgm:bulletEnabled val="1"/>
        </dgm:presLayoutVars>
      </dgm:prSet>
      <dgm:spPr/>
    </dgm:pt>
    <dgm:pt modelId="{4E48C622-2FAE-48EA-A5D4-EB92A99C329E}" type="pres">
      <dgm:prSet presAssocID="{23B37DCD-0D87-423E-B47D-4817FCD6413F}" presName="accent_1" presStyleCnt="0"/>
      <dgm:spPr/>
    </dgm:pt>
    <dgm:pt modelId="{AE74F7CC-BEAC-4A37-851F-82FF8547FEF0}" type="pres">
      <dgm:prSet presAssocID="{23B37DCD-0D87-423E-B47D-4817FCD6413F}" presName="accentRepeatNode" presStyleLbl="solidFgAcc1" presStyleIdx="0" presStyleCnt="7"/>
      <dgm:spPr>
        <a:solidFill>
          <a:schemeClr val="accent2">
            <a:lumMod val="40000"/>
            <a:lumOff val="60000"/>
          </a:schemeClr>
        </a:solidFill>
        <a:scene3d>
          <a:camera prst="orthographicFront"/>
          <a:lightRig rig="threePt" dir="t"/>
        </a:scene3d>
        <a:sp3d>
          <a:bevelT/>
        </a:sp3d>
      </dgm:spPr>
    </dgm:pt>
    <dgm:pt modelId="{6217C05A-B1F4-4ED6-B575-E5B67FAC8085}" type="pres">
      <dgm:prSet presAssocID="{A393383E-ADEE-47AC-8177-9F2C8C72B4A4}" presName="text_2" presStyleLbl="node1" presStyleIdx="1" presStyleCnt="7">
        <dgm:presLayoutVars>
          <dgm:bulletEnabled val="1"/>
        </dgm:presLayoutVars>
      </dgm:prSet>
      <dgm:spPr/>
    </dgm:pt>
    <dgm:pt modelId="{F48634D7-696F-4D55-B543-BFDC0D53CCED}" type="pres">
      <dgm:prSet presAssocID="{A393383E-ADEE-47AC-8177-9F2C8C72B4A4}" presName="accent_2" presStyleCnt="0"/>
      <dgm:spPr/>
    </dgm:pt>
    <dgm:pt modelId="{084B62E5-F22E-4F07-B5B1-770FC4A73F38}" type="pres">
      <dgm:prSet presAssocID="{A393383E-ADEE-47AC-8177-9F2C8C72B4A4}" presName="accentRepeatNode" presStyleLbl="solidFgAcc1" presStyleIdx="1" presStyleCnt="7"/>
      <dgm:spPr>
        <a:solidFill>
          <a:schemeClr val="accent3">
            <a:lumMod val="40000"/>
            <a:lumOff val="60000"/>
          </a:schemeClr>
        </a:solidFill>
        <a:scene3d>
          <a:camera prst="orthographicFront"/>
          <a:lightRig rig="threePt" dir="t"/>
        </a:scene3d>
        <a:sp3d>
          <a:bevelT/>
        </a:sp3d>
      </dgm:spPr>
    </dgm:pt>
    <dgm:pt modelId="{38128BB0-E918-4A63-8D8F-D120DA0FE575}" type="pres">
      <dgm:prSet presAssocID="{36DDDD7D-99E4-4F14-BAA0-B20D022BEF4E}" presName="text_3" presStyleLbl="node1" presStyleIdx="2" presStyleCnt="7" custScaleY="153301">
        <dgm:presLayoutVars>
          <dgm:bulletEnabled val="1"/>
        </dgm:presLayoutVars>
      </dgm:prSet>
      <dgm:spPr/>
    </dgm:pt>
    <dgm:pt modelId="{F1C4FCCE-B4BF-4088-ABF9-2487B9906721}" type="pres">
      <dgm:prSet presAssocID="{36DDDD7D-99E4-4F14-BAA0-B20D022BEF4E}" presName="accent_3" presStyleCnt="0"/>
      <dgm:spPr/>
    </dgm:pt>
    <dgm:pt modelId="{281349C6-0B2D-4342-BA0D-1069848ADF44}" type="pres">
      <dgm:prSet presAssocID="{36DDDD7D-99E4-4F14-BAA0-B20D022BEF4E}" presName="accentRepeatNode" presStyleLbl="solidFgAcc1" presStyleIdx="2" presStyleCnt="7"/>
      <dgm:spPr>
        <a:solidFill>
          <a:schemeClr val="accent4">
            <a:lumMod val="40000"/>
            <a:lumOff val="60000"/>
          </a:schemeClr>
        </a:solidFill>
        <a:scene3d>
          <a:camera prst="orthographicFront"/>
          <a:lightRig rig="threePt" dir="t"/>
        </a:scene3d>
        <a:sp3d>
          <a:bevelT/>
        </a:sp3d>
      </dgm:spPr>
    </dgm:pt>
    <dgm:pt modelId="{1DCE2BA5-D9E7-462A-B62F-97CD8A40DB03}" type="pres">
      <dgm:prSet presAssocID="{5294D617-DB68-4E82-A3E8-1BBCA6121661}" presName="text_4" presStyleLbl="node1" presStyleIdx="3" presStyleCnt="7" custScaleY="131794" custLinFactNeighborY="13908">
        <dgm:presLayoutVars>
          <dgm:bulletEnabled val="1"/>
        </dgm:presLayoutVars>
      </dgm:prSet>
      <dgm:spPr/>
    </dgm:pt>
    <dgm:pt modelId="{51F2428A-C1C4-4275-9BBF-6240157A27FF}" type="pres">
      <dgm:prSet presAssocID="{5294D617-DB68-4E82-A3E8-1BBCA6121661}" presName="accent_4" presStyleCnt="0"/>
      <dgm:spPr/>
    </dgm:pt>
    <dgm:pt modelId="{65A11B11-D3EA-424D-9450-54F6BB2D110C}" type="pres">
      <dgm:prSet presAssocID="{5294D617-DB68-4E82-A3E8-1BBCA6121661}" presName="accentRepeatNode" presStyleLbl="solidFgAcc1" presStyleIdx="3" presStyleCnt="7"/>
      <dgm:spPr>
        <a:solidFill>
          <a:schemeClr val="accent1">
            <a:lumMod val="40000"/>
            <a:lumOff val="60000"/>
          </a:schemeClr>
        </a:solidFill>
        <a:ln>
          <a:solidFill>
            <a:schemeClr val="accent1"/>
          </a:solidFill>
        </a:ln>
        <a:scene3d>
          <a:camera prst="orthographicFront"/>
          <a:lightRig rig="threePt" dir="t"/>
        </a:scene3d>
        <a:sp3d>
          <a:bevelT/>
        </a:sp3d>
      </dgm:spPr>
    </dgm:pt>
    <dgm:pt modelId="{080E79A0-2389-4C01-901B-EC399F7A70FB}" type="pres">
      <dgm:prSet presAssocID="{D4DEF73A-3336-4A37-AB77-F9595996330C}" presName="text_5" presStyleLbl="node1" presStyleIdx="4" presStyleCnt="7">
        <dgm:presLayoutVars>
          <dgm:bulletEnabled val="1"/>
        </dgm:presLayoutVars>
      </dgm:prSet>
      <dgm:spPr/>
    </dgm:pt>
    <dgm:pt modelId="{A4077703-079B-4EC0-8C6E-03140FFB2FB8}" type="pres">
      <dgm:prSet presAssocID="{D4DEF73A-3336-4A37-AB77-F9595996330C}" presName="accent_5" presStyleCnt="0"/>
      <dgm:spPr/>
    </dgm:pt>
    <dgm:pt modelId="{8831F3A7-B6A1-4F0C-9F12-00A36A593EC3}" type="pres">
      <dgm:prSet presAssocID="{D4DEF73A-3336-4A37-AB77-F9595996330C}" presName="accentRepeatNode" presStyleLbl="solidFgAcc1" presStyleIdx="4" presStyleCnt="7"/>
      <dgm:spPr>
        <a:solidFill>
          <a:schemeClr val="accent6">
            <a:lumMod val="60000"/>
            <a:lumOff val="40000"/>
          </a:schemeClr>
        </a:solidFill>
        <a:scene3d>
          <a:camera prst="orthographicFront"/>
          <a:lightRig rig="threePt" dir="t"/>
        </a:scene3d>
        <a:sp3d>
          <a:bevelT/>
        </a:sp3d>
      </dgm:spPr>
    </dgm:pt>
    <dgm:pt modelId="{20B86878-CB99-4878-9CAF-DAA83D8B4BBA}" type="pres">
      <dgm:prSet presAssocID="{2F36F573-8B56-4A5E-BD09-715B88EBBAF9}" presName="text_6" presStyleLbl="node1" presStyleIdx="5" presStyleCnt="7">
        <dgm:presLayoutVars>
          <dgm:bulletEnabled val="1"/>
        </dgm:presLayoutVars>
      </dgm:prSet>
      <dgm:spPr/>
    </dgm:pt>
    <dgm:pt modelId="{4DA1F37C-3DF8-4223-90D5-7965F20528AD}" type="pres">
      <dgm:prSet presAssocID="{2F36F573-8B56-4A5E-BD09-715B88EBBAF9}" presName="accent_6" presStyleCnt="0"/>
      <dgm:spPr/>
    </dgm:pt>
    <dgm:pt modelId="{25949BFB-8531-4404-AC7B-DE8EACFB641D}" type="pres">
      <dgm:prSet presAssocID="{2F36F573-8B56-4A5E-BD09-715B88EBBAF9}" presName="accentRepeatNode" presStyleLbl="solidFgAcc1" presStyleIdx="5" presStyleCnt="7"/>
      <dgm:spPr>
        <a:solidFill>
          <a:schemeClr val="accent5">
            <a:lumMod val="40000"/>
            <a:lumOff val="60000"/>
          </a:schemeClr>
        </a:solidFill>
        <a:ln>
          <a:solidFill>
            <a:schemeClr val="accent5"/>
          </a:solidFill>
        </a:ln>
        <a:scene3d>
          <a:camera prst="orthographicFront"/>
          <a:lightRig rig="threePt" dir="t"/>
        </a:scene3d>
        <a:sp3d>
          <a:bevelT/>
        </a:sp3d>
      </dgm:spPr>
    </dgm:pt>
    <dgm:pt modelId="{E1558316-8C16-4EDD-93C8-298AAF0743A7}" type="pres">
      <dgm:prSet presAssocID="{07726CF8-0423-487B-A4E7-36E3988DD8D8}" presName="text_7" presStyleLbl="node1" presStyleIdx="6" presStyleCnt="7">
        <dgm:presLayoutVars>
          <dgm:bulletEnabled val="1"/>
        </dgm:presLayoutVars>
      </dgm:prSet>
      <dgm:spPr/>
    </dgm:pt>
    <dgm:pt modelId="{3F55D7C5-E765-4C85-90F5-A332C6A157D0}" type="pres">
      <dgm:prSet presAssocID="{07726CF8-0423-487B-A4E7-36E3988DD8D8}" presName="accent_7" presStyleCnt="0"/>
      <dgm:spPr/>
    </dgm:pt>
    <dgm:pt modelId="{FEF755CF-ECD6-4835-8D5C-EA830F06A519}" type="pres">
      <dgm:prSet presAssocID="{07726CF8-0423-487B-A4E7-36E3988DD8D8}" presName="accentRepeatNode" presStyleLbl="solidFgAcc1" presStyleIdx="6" presStyleCnt="7"/>
      <dgm:spPr>
        <a:solidFill>
          <a:schemeClr val="bg2">
            <a:lumMod val="40000"/>
            <a:lumOff val="60000"/>
          </a:schemeClr>
        </a:solidFill>
        <a:ln>
          <a:solidFill>
            <a:schemeClr val="bg2"/>
          </a:solidFill>
        </a:ln>
        <a:scene3d>
          <a:camera prst="orthographicFront"/>
          <a:lightRig rig="threePt" dir="t"/>
        </a:scene3d>
        <a:sp3d>
          <a:bevelT/>
        </a:sp3d>
      </dgm:spPr>
    </dgm:pt>
  </dgm:ptLst>
  <dgm:cxnLst>
    <dgm:cxn modelId="{B1E6DD03-8BAD-4900-9953-82274FDC1860}" type="presOf" srcId="{5294D617-DB68-4E82-A3E8-1BBCA6121661}" destId="{1DCE2BA5-D9E7-462A-B62F-97CD8A40DB03}" srcOrd="0" destOrd="0" presId="urn:microsoft.com/office/officeart/2008/layout/VerticalCurvedList"/>
    <dgm:cxn modelId="{70970A0B-A551-47AE-B8D2-F79A2A8A26D3}" srcId="{3A4117A8-3B85-464D-8EB8-EE9CDA9076E6}" destId="{A393383E-ADEE-47AC-8177-9F2C8C72B4A4}" srcOrd="1" destOrd="0" parTransId="{732AF0F9-24E0-4A90-BD92-BAFED05B8899}" sibTransId="{7A125CCB-3254-43E0-963A-8F17A943A91A}"/>
    <dgm:cxn modelId="{7913421F-7691-49ED-ABF4-BAB3F0254DFD}" type="presOf" srcId="{2F36F573-8B56-4A5E-BD09-715B88EBBAF9}" destId="{20B86878-CB99-4878-9CAF-DAA83D8B4BBA}" srcOrd="0" destOrd="0" presId="urn:microsoft.com/office/officeart/2008/layout/VerticalCurvedList"/>
    <dgm:cxn modelId="{03AA8B29-E701-484E-AC50-C2D8A26400F0}" type="presOf" srcId="{23B37DCD-0D87-423E-B47D-4817FCD6413F}" destId="{24154291-EA21-463F-8989-C20BFCE21A66}" srcOrd="0" destOrd="0" presId="urn:microsoft.com/office/officeart/2008/layout/VerticalCurvedList"/>
    <dgm:cxn modelId="{AEFEB32B-E74B-4A1B-93C6-56125F0AB68B}" type="presOf" srcId="{A393383E-ADEE-47AC-8177-9F2C8C72B4A4}" destId="{6217C05A-B1F4-4ED6-B575-E5B67FAC8085}" srcOrd="0" destOrd="0" presId="urn:microsoft.com/office/officeart/2008/layout/VerticalCurvedList"/>
    <dgm:cxn modelId="{5508993E-066A-4B71-A645-F5D3CE16364E}" type="presOf" srcId="{D4DEF73A-3336-4A37-AB77-F9595996330C}" destId="{080E79A0-2389-4C01-901B-EC399F7A70FB}" srcOrd="0" destOrd="0" presId="urn:microsoft.com/office/officeart/2008/layout/VerticalCurvedList"/>
    <dgm:cxn modelId="{8E49374A-48E6-42DB-946A-C6EE16D8AB6C}" srcId="{3A4117A8-3B85-464D-8EB8-EE9CDA9076E6}" destId="{36DDDD7D-99E4-4F14-BAA0-B20D022BEF4E}" srcOrd="2" destOrd="0" parTransId="{45F5BC2C-6B18-4829-A846-1408D63D4E4C}" sibTransId="{E696BA73-B54A-4D51-8F76-ACE0035DEA7B}"/>
    <dgm:cxn modelId="{EF53A94A-9F5F-4A26-A343-F40237AF623F}" type="presOf" srcId="{3A4117A8-3B85-464D-8EB8-EE9CDA9076E6}" destId="{76433225-962B-4252-8A0D-732D99ED9BD7}" srcOrd="0" destOrd="0" presId="urn:microsoft.com/office/officeart/2008/layout/VerticalCurvedList"/>
    <dgm:cxn modelId="{2E4DE256-A45A-4981-B256-CB8D7FED8F68}" srcId="{3A4117A8-3B85-464D-8EB8-EE9CDA9076E6}" destId="{D4DEF73A-3336-4A37-AB77-F9595996330C}" srcOrd="4" destOrd="0" parTransId="{C639B923-72A8-4B35-B2F7-699CED0FB4A8}" sibTransId="{788DF166-FE73-4785-94EE-5A05E63C034E}"/>
    <dgm:cxn modelId="{802B978E-E4DF-429E-BF88-D0F0206E82E3}" srcId="{3A4117A8-3B85-464D-8EB8-EE9CDA9076E6}" destId="{2F36F573-8B56-4A5E-BD09-715B88EBBAF9}" srcOrd="5" destOrd="0" parTransId="{9D0B9892-321B-4CC8-A7F2-F4B103480627}" sibTransId="{5018FAEA-973A-445F-8815-7762FE861EC9}"/>
    <dgm:cxn modelId="{28E0BA99-EE23-4ED7-81A7-55D6BA60AD7C}" type="presOf" srcId="{36DDDD7D-99E4-4F14-BAA0-B20D022BEF4E}" destId="{38128BB0-E918-4A63-8D8F-D120DA0FE575}" srcOrd="0" destOrd="0" presId="urn:microsoft.com/office/officeart/2008/layout/VerticalCurvedList"/>
    <dgm:cxn modelId="{B76134A0-B1D8-4080-B2F9-7F8D2EFB7596}" srcId="{3A4117A8-3B85-464D-8EB8-EE9CDA9076E6}" destId="{5294D617-DB68-4E82-A3E8-1BBCA6121661}" srcOrd="3" destOrd="0" parTransId="{91F51059-CDD8-4FBD-B466-74521E05F3F0}" sibTransId="{8D8F8C01-6B80-4EBA-BB6A-867624752982}"/>
    <dgm:cxn modelId="{1D10AFAE-FFA4-4B12-BBF6-434471910E3F}" srcId="{3A4117A8-3B85-464D-8EB8-EE9CDA9076E6}" destId="{07726CF8-0423-487B-A4E7-36E3988DD8D8}" srcOrd="6" destOrd="0" parTransId="{27F8A350-264A-4F41-872E-0124CDBBA1EE}" sibTransId="{71AF48AD-1886-4781-BD3D-547C99AA4E5A}"/>
    <dgm:cxn modelId="{06E054CE-EEF2-41EA-B460-C689E167E0A4}" srcId="{3A4117A8-3B85-464D-8EB8-EE9CDA9076E6}" destId="{23B37DCD-0D87-423E-B47D-4817FCD6413F}" srcOrd="0" destOrd="0" parTransId="{54556794-F482-4468-95F2-B983BAF9D3FC}" sibTransId="{88ADA3D6-E7AB-471D-9C68-A586A43CEA42}"/>
    <dgm:cxn modelId="{4C4EEDDB-5EE6-43D9-95BF-85332AA2F904}" type="presOf" srcId="{07726CF8-0423-487B-A4E7-36E3988DD8D8}" destId="{E1558316-8C16-4EDD-93C8-298AAF0743A7}" srcOrd="0" destOrd="0" presId="urn:microsoft.com/office/officeart/2008/layout/VerticalCurvedList"/>
    <dgm:cxn modelId="{23CAC1FF-9D4B-4519-B550-FEB6070E4E6C}" type="presOf" srcId="{88ADA3D6-E7AB-471D-9C68-A586A43CEA42}" destId="{9BFF7371-E42F-4AE2-BB9A-98491E9DACC9}" srcOrd="0" destOrd="0" presId="urn:microsoft.com/office/officeart/2008/layout/VerticalCurvedList"/>
    <dgm:cxn modelId="{9BD92F8E-325D-4A91-A90D-9EB3FD423BDD}" type="presParOf" srcId="{76433225-962B-4252-8A0D-732D99ED9BD7}" destId="{8338ADA5-2E3A-4718-A1C2-56ACBA80F0C4}" srcOrd="0" destOrd="0" presId="urn:microsoft.com/office/officeart/2008/layout/VerticalCurvedList"/>
    <dgm:cxn modelId="{27D721E2-9DDF-49E1-8283-8DFACD91A3A4}" type="presParOf" srcId="{8338ADA5-2E3A-4718-A1C2-56ACBA80F0C4}" destId="{43722382-AD08-473E-9B28-96E94670C5F8}" srcOrd="0" destOrd="0" presId="urn:microsoft.com/office/officeart/2008/layout/VerticalCurvedList"/>
    <dgm:cxn modelId="{413D1461-227B-4105-8156-16D1B4332A77}" type="presParOf" srcId="{43722382-AD08-473E-9B28-96E94670C5F8}" destId="{89750D3D-E4BA-4F3E-837C-9F32844D329D}" srcOrd="0" destOrd="0" presId="urn:microsoft.com/office/officeart/2008/layout/VerticalCurvedList"/>
    <dgm:cxn modelId="{26528C9E-BDCC-4123-BF60-75C3760B9425}" type="presParOf" srcId="{43722382-AD08-473E-9B28-96E94670C5F8}" destId="{9BFF7371-E42F-4AE2-BB9A-98491E9DACC9}" srcOrd="1" destOrd="0" presId="urn:microsoft.com/office/officeart/2008/layout/VerticalCurvedList"/>
    <dgm:cxn modelId="{33F62DB1-2B22-4C03-BC55-162E26457CC5}" type="presParOf" srcId="{43722382-AD08-473E-9B28-96E94670C5F8}" destId="{90FCD930-D56F-43E6-8B50-BB401A9FA054}" srcOrd="2" destOrd="0" presId="urn:microsoft.com/office/officeart/2008/layout/VerticalCurvedList"/>
    <dgm:cxn modelId="{D7DFE159-1146-4ADD-B701-5319BA39E53E}" type="presParOf" srcId="{43722382-AD08-473E-9B28-96E94670C5F8}" destId="{B780D5E0-135E-4455-85E4-04A16522833C}" srcOrd="3" destOrd="0" presId="urn:microsoft.com/office/officeart/2008/layout/VerticalCurvedList"/>
    <dgm:cxn modelId="{AB6B8E9A-4807-4043-B484-1557A7DE2F15}" type="presParOf" srcId="{8338ADA5-2E3A-4718-A1C2-56ACBA80F0C4}" destId="{24154291-EA21-463F-8989-C20BFCE21A66}" srcOrd="1" destOrd="0" presId="urn:microsoft.com/office/officeart/2008/layout/VerticalCurvedList"/>
    <dgm:cxn modelId="{D237CCD5-C466-43B8-99A8-C6B0576AF072}" type="presParOf" srcId="{8338ADA5-2E3A-4718-A1C2-56ACBA80F0C4}" destId="{4E48C622-2FAE-48EA-A5D4-EB92A99C329E}" srcOrd="2" destOrd="0" presId="urn:microsoft.com/office/officeart/2008/layout/VerticalCurvedList"/>
    <dgm:cxn modelId="{AD255041-9FA6-43B7-8143-36DBFEDCA4F6}" type="presParOf" srcId="{4E48C622-2FAE-48EA-A5D4-EB92A99C329E}" destId="{AE74F7CC-BEAC-4A37-851F-82FF8547FEF0}" srcOrd="0" destOrd="0" presId="urn:microsoft.com/office/officeart/2008/layout/VerticalCurvedList"/>
    <dgm:cxn modelId="{8FB0B64C-36AA-4AAD-9767-0AB0E516AE6D}" type="presParOf" srcId="{8338ADA5-2E3A-4718-A1C2-56ACBA80F0C4}" destId="{6217C05A-B1F4-4ED6-B575-E5B67FAC8085}" srcOrd="3" destOrd="0" presId="urn:microsoft.com/office/officeart/2008/layout/VerticalCurvedList"/>
    <dgm:cxn modelId="{C5570B48-87FD-4D14-A8FC-EB90FD323B09}" type="presParOf" srcId="{8338ADA5-2E3A-4718-A1C2-56ACBA80F0C4}" destId="{F48634D7-696F-4D55-B543-BFDC0D53CCED}" srcOrd="4" destOrd="0" presId="urn:microsoft.com/office/officeart/2008/layout/VerticalCurvedList"/>
    <dgm:cxn modelId="{9720DB31-07F0-441B-B903-CC1E350DBF00}" type="presParOf" srcId="{F48634D7-696F-4D55-B543-BFDC0D53CCED}" destId="{084B62E5-F22E-4F07-B5B1-770FC4A73F38}" srcOrd="0" destOrd="0" presId="urn:microsoft.com/office/officeart/2008/layout/VerticalCurvedList"/>
    <dgm:cxn modelId="{104E3216-79D5-4440-907E-D16C9DA6B1C3}" type="presParOf" srcId="{8338ADA5-2E3A-4718-A1C2-56ACBA80F0C4}" destId="{38128BB0-E918-4A63-8D8F-D120DA0FE575}" srcOrd="5" destOrd="0" presId="urn:microsoft.com/office/officeart/2008/layout/VerticalCurvedList"/>
    <dgm:cxn modelId="{D5D1DBE8-987B-402C-A94A-1000D1057BD2}" type="presParOf" srcId="{8338ADA5-2E3A-4718-A1C2-56ACBA80F0C4}" destId="{F1C4FCCE-B4BF-4088-ABF9-2487B9906721}" srcOrd="6" destOrd="0" presId="urn:microsoft.com/office/officeart/2008/layout/VerticalCurvedList"/>
    <dgm:cxn modelId="{778D6308-DA57-4A6B-9EE2-F70A16B217EE}" type="presParOf" srcId="{F1C4FCCE-B4BF-4088-ABF9-2487B9906721}" destId="{281349C6-0B2D-4342-BA0D-1069848ADF44}" srcOrd="0" destOrd="0" presId="urn:microsoft.com/office/officeart/2008/layout/VerticalCurvedList"/>
    <dgm:cxn modelId="{39A759CC-00B0-4CEC-ADB2-02B63DCC326F}" type="presParOf" srcId="{8338ADA5-2E3A-4718-A1C2-56ACBA80F0C4}" destId="{1DCE2BA5-D9E7-462A-B62F-97CD8A40DB03}" srcOrd="7" destOrd="0" presId="urn:microsoft.com/office/officeart/2008/layout/VerticalCurvedList"/>
    <dgm:cxn modelId="{D9DAB355-2836-44FF-B518-6105E8D188E6}" type="presParOf" srcId="{8338ADA5-2E3A-4718-A1C2-56ACBA80F0C4}" destId="{51F2428A-C1C4-4275-9BBF-6240157A27FF}" srcOrd="8" destOrd="0" presId="urn:microsoft.com/office/officeart/2008/layout/VerticalCurvedList"/>
    <dgm:cxn modelId="{D45F9F9F-4892-482E-90E9-C373EF089945}" type="presParOf" srcId="{51F2428A-C1C4-4275-9BBF-6240157A27FF}" destId="{65A11B11-D3EA-424D-9450-54F6BB2D110C}" srcOrd="0" destOrd="0" presId="urn:microsoft.com/office/officeart/2008/layout/VerticalCurvedList"/>
    <dgm:cxn modelId="{61203A46-557C-4510-A94F-65EE899854A3}" type="presParOf" srcId="{8338ADA5-2E3A-4718-A1C2-56ACBA80F0C4}" destId="{080E79A0-2389-4C01-901B-EC399F7A70FB}" srcOrd="9" destOrd="0" presId="urn:microsoft.com/office/officeart/2008/layout/VerticalCurvedList"/>
    <dgm:cxn modelId="{E91F4648-425D-411C-9D55-5BBD27FA2D38}" type="presParOf" srcId="{8338ADA5-2E3A-4718-A1C2-56ACBA80F0C4}" destId="{A4077703-079B-4EC0-8C6E-03140FFB2FB8}" srcOrd="10" destOrd="0" presId="urn:microsoft.com/office/officeart/2008/layout/VerticalCurvedList"/>
    <dgm:cxn modelId="{DA7B8A67-C10D-46D1-9D16-68B9970C884C}" type="presParOf" srcId="{A4077703-079B-4EC0-8C6E-03140FFB2FB8}" destId="{8831F3A7-B6A1-4F0C-9F12-00A36A593EC3}" srcOrd="0" destOrd="0" presId="urn:microsoft.com/office/officeart/2008/layout/VerticalCurvedList"/>
    <dgm:cxn modelId="{0C4F5BFD-2914-4BEA-A6AA-9FE039259CB3}" type="presParOf" srcId="{8338ADA5-2E3A-4718-A1C2-56ACBA80F0C4}" destId="{20B86878-CB99-4878-9CAF-DAA83D8B4BBA}" srcOrd="11" destOrd="0" presId="urn:microsoft.com/office/officeart/2008/layout/VerticalCurvedList"/>
    <dgm:cxn modelId="{9566A153-9477-495E-B265-1C448AEB297F}" type="presParOf" srcId="{8338ADA5-2E3A-4718-A1C2-56ACBA80F0C4}" destId="{4DA1F37C-3DF8-4223-90D5-7965F20528AD}" srcOrd="12" destOrd="0" presId="urn:microsoft.com/office/officeart/2008/layout/VerticalCurvedList"/>
    <dgm:cxn modelId="{F9D38A7A-715C-4638-AA1C-62830B3BA79A}" type="presParOf" srcId="{4DA1F37C-3DF8-4223-90D5-7965F20528AD}" destId="{25949BFB-8531-4404-AC7B-DE8EACFB641D}" srcOrd="0" destOrd="0" presId="urn:microsoft.com/office/officeart/2008/layout/VerticalCurvedList"/>
    <dgm:cxn modelId="{724D5DAB-6400-453F-9390-F94D88DDA7DC}" type="presParOf" srcId="{8338ADA5-2E3A-4718-A1C2-56ACBA80F0C4}" destId="{E1558316-8C16-4EDD-93C8-298AAF0743A7}" srcOrd="13" destOrd="0" presId="urn:microsoft.com/office/officeart/2008/layout/VerticalCurvedList"/>
    <dgm:cxn modelId="{78D8E501-0D79-4AD5-A377-9D715D8B7DE0}" type="presParOf" srcId="{8338ADA5-2E3A-4718-A1C2-56ACBA80F0C4}" destId="{3F55D7C5-E765-4C85-90F5-A332C6A157D0}" srcOrd="14" destOrd="0" presId="urn:microsoft.com/office/officeart/2008/layout/VerticalCurvedList"/>
    <dgm:cxn modelId="{ED24321E-C3CF-4561-8E7F-25C55D5056CE}" type="presParOf" srcId="{3F55D7C5-E765-4C85-90F5-A332C6A157D0}" destId="{FEF755CF-ECD6-4835-8D5C-EA830F06A51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C7D338-FDF5-473E-B7D2-08343D6A1971}"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s-ES"/>
        </a:p>
      </dgm:t>
    </dgm:pt>
    <dgm:pt modelId="{700D6962-527A-456D-B91F-63CAB74E891E}">
      <dgm:prSet custT="1">
        <dgm:style>
          <a:lnRef idx="0">
            <a:schemeClr val="accent1"/>
          </a:lnRef>
          <a:fillRef idx="3">
            <a:schemeClr val="accent1"/>
          </a:fillRef>
          <a:effectRef idx="3">
            <a:schemeClr val="accent1"/>
          </a:effectRef>
          <a:fontRef idx="minor">
            <a:schemeClr val="lt1"/>
          </a:fontRef>
        </dgm:style>
      </dgm:prSet>
      <dgm:spPr>
        <a:solidFill>
          <a:schemeClr val="accent1">
            <a:lumMod val="75000"/>
          </a:schemeClr>
        </a:solidFill>
        <a:scene3d>
          <a:camera prst="orthographicFront"/>
          <a:lightRig rig="threePt" dir="t"/>
        </a:scene3d>
        <a:sp3d>
          <a:bevelT prst="relaxedInset"/>
        </a:sp3d>
      </dgm:spPr>
      <dgm:t>
        <a:bodyPr/>
        <a:lstStyle/>
        <a:p>
          <a:r>
            <a:rPr lang="es-ES" sz="2000" b="1" dirty="0" err="1">
              <a:effectLst>
                <a:outerShdw blurRad="38100" dist="38100" dir="2700000" algn="tl">
                  <a:srgbClr val="000000">
                    <a:alpha val="43137"/>
                  </a:srgbClr>
                </a:outerShdw>
              </a:effectLst>
            </a:rPr>
            <a:t>Diejenigen</a:t>
          </a:r>
          <a:r>
            <a:rPr lang="es-ES" sz="2000" b="1" dirty="0">
              <a:effectLst>
                <a:outerShdw blurRad="38100" dist="38100" dir="2700000" algn="tl">
                  <a:srgbClr val="000000">
                    <a:alpha val="43137"/>
                  </a:srgbClr>
                </a:outerShdw>
              </a:effectLst>
            </a:rPr>
            <a:t>, </a:t>
          </a:r>
          <a:r>
            <a:rPr lang="de-DE" sz="2000" b="1" dirty="0">
              <a:effectLst>
                <a:outerShdw blurRad="38100" dist="38100" dir="2700000" algn="tl">
                  <a:srgbClr val="000000">
                    <a:alpha val="43137"/>
                  </a:srgbClr>
                </a:outerShdw>
              </a:effectLst>
            </a:rPr>
            <a:t>die zur Vernichtung bestimmt waren, aber GOTT gehorchten, konnten leben </a:t>
          </a:r>
          <a:r>
            <a:rPr lang="es-ES" sz="2000" b="1" dirty="0">
              <a:effectLst>
                <a:outerShdw blurRad="38100" dist="38100" dir="2700000" algn="tl">
                  <a:srgbClr val="000000">
                    <a:alpha val="43137"/>
                  </a:srgbClr>
                </a:outerShdw>
              </a:effectLst>
            </a:rPr>
            <a:t>(z. B. RAHAB)</a:t>
          </a:r>
        </a:p>
      </dgm:t>
    </dgm:pt>
    <dgm:pt modelId="{91440976-1088-4CC9-A9CB-EA0CC16A4871}" type="parTrans" cxnId="{EE104FF2-0DD3-4BAD-A22C-CDCE41BBD40D}">
      <dgm:prSet/>
      <dgm:spPr/>
      <dgm:t>
        <a:bodyPr/>
        <a:lstStyle/>
        <a:p>
          <a:endParaRPr lang="es-ES" sz="2000"/>
        </a:p>
      </dgm:t>
    </dgm:pt>
    <dgm:pt modelId="{1B2A0339-9337-444F-A5D2-AD063E2B3BD8}" type="sibTrans" cxnId="{EE104FF2-0DD3-4BAD-A22C-CDCE41BBD40D}">
      <dgm:prSet/>
      <dgm:spPr/>
      <dgm:t>
        <a:bodyPr/>
        <a:lstStyle/>
        <a:p>
          <a:endParaRPr lang="es-ES" sz="2000"/>
        </a:p>
      </dgm:t>
    </dgm:pt>
    <dgm:pt modelId="{08BFC935-EC74-448F-8D89-C6F864F0B084}">
      <dgm:prSet custT="1">
        <dgm:style>
          <a:lnRef idx="0">
            <a:schemeClr val="accent5"/>
          </a:lnRef>
          <a:fillRef idx="3">
            <a:schemeClr val="accent5"/>
          </a:fillRef>
          <a:effectRef idx="3">
            <a:schemeClr val="accent5"/>
          </a:effectRef>
          <a:fontRef idx="minor">
            <a:schemeClr val="lt1"/>
          </a:fontRef>
        </dgm:style>
      </dgm:prSet>
      <dgm:spPr>
        <a:solidFill>
          <a:schemeClr val="accent5"/>
        </a:solidFill>
        <a:scene3d>
          <a:camera prst="orthographicFront"/>
          <a:lightRig rig="threePt" dir="t"/>
        </a:scene3d>
        <a:sp3d>
          <a:bevelT prst="relaxedInset"/>
        </a:sp3d>
      </dgm:spPr>
      <dgm:t>
        <a:bodyPr/>
        <a:lstStyle/>
        <a:p>
          <a:r>
            <a:rPr lang="es-ES" sz="2000" b="1" dirty="0" err="1">
              <a:effectLst>
                <a:outerShdw blurRad="38100" dist="38100" dir="2700000" algn="tl">
                  <a:srgbClr val="000000">
                    <a:alpha val="43137"/>
                  </a:srgbClr>
                </a:outerShdw>
              </a:effectLst>
            </a:rPr>
            <a:t>Israeliten</a:t>
          </a:r>
          <a:r>
            <a:rPr lang="es-ES" sz="2000" b="1" dirty="0">
              <a:effectLst>
                <a:outerShdw blurRad="38100" dist="38100" dir="2700000" algn="tl">
                  <a:srgbClr val="000000">
                    <a:alpha val="43137"/>
                  </a:srgbClr>
                </a:outerShdw>
              </a:effectLst>
            </a:rPr>
            <a:t>, die </a:t>
          </a:r>
          <a:r>
            <a:rPr lang="es-ES" sz="2000" b="1" dirty="0" err="1">
              <a:effectLst>
                <a:outerShdw blurRad="38100" dist="38100" dir="2700000" algn="tl">
                  <a:srgbClr val="000000">
                    <a:alpha val="43137"/>
                  </a:srgbClr>
                </a:outerShdw>
              </a:effectLst>
            </a:rPr>
            <a:t>GOTT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ungehorsam</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waren</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mussten</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getötet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werden</a:t>
          </a:r>
          <a:r>
            <a:rPr lang="es-ES" sz="2000" b="1" dirty="0">
              <a:effectLst>
                <a:outerShdw blurRad="38100" dist="38100" dir="2700000" algn="tl">
                  <a:srgbClr val="000000">
                    <a:alpha val="43137"/>
                  </a:srgbClr>
                </a:outerShdw>
              </a:effectLst>
            </a:rPr>
            <a:t> (z. B. </a:t>
          </a:r>
          <a:r>
            <a:rPr lang="es-ES" sz="2000" b="1" dirty="0" err="1">
              <a:effectLst>
                <a:outerShdw blurRad="38100" dist="38100" dir="2700000" algn="tl">
                  <a:srgbClr val="000000">
                    <a:alpha val="43137"/>
                  </a:srgbClr>
                </a:outerShdw>
              </a:effectLst>
            </a:rPr>
            <a:t>ACHAN</a:t>
          </a:r>
          <a:r>
            <a:rPr lang="es-ES" sz="2000" b="1" dirty="0">
              <a:effectLst>
                <a:outerShdw blurRad="38100" dist="38100" dir="2700000" algn="tl">
                  <a:srgbClr val="000000">
                    <a:alpha val="43137"/>
                  </a:srgbClr>
                </a:outerShdw>
              </a:effectLst>
            </a:rPr>
            <a:t>)</a:t>
          </a:r>
        </a:p>
      </dgm:t>
    </dgm:pt>
    <dgm:pt modelId="{2AF3875C-5B63-4E0C-B509-D9611BA21B9E}" type="parTrans" cxnId="{0C9E658C-5C00-4B24-943C-D4AE3667A156}">
      <dgm:prSet/>
      <dgm:spPr/>
      <dgm:t>
        <a:bodyPr/>
        <a:lstStyle/>
        <a:p>
          <a:endParaRPr lang="es-ES" sz="2000"/>
        </a:p>
      </dgm:t>
    </dgm:pt>
    <dgm:pt modelId="{0A02DA83-49C5-4C75-ADB8-4D0D95DA8A7F}" type="sibTrans" cxnId="{0C9E658C-5C00-4B24-943C-D4AE3667A156}">
      <dgm:prSet/>
      <dgm:spPr/>
      <dgm:t>
        <a:bodyPr/>
        <a:lstStyle/>
        <a:p>
          <a:endParaRPr lang="es-ES" sz="2000"/>
        </a:p>
      </dgm:t>
    </dgm:pt>
    <dgm:pt modelId="{3DC4C608-A0C4-486B-AE00-1F07AFBEFEF9}" type="pres">
      <dgm:prSet presAssocID="{CBC7D338-FDF5-473E-B7D2-08343D6A1971}" presName="diagram" presStyleCnt="0">
        <dgm:presLayoutVars>
          <dgm:dir/>
          <dgm:resizeHandles val="exact"/>
        </dgm:presLayoutVars>
      </dgm:prSet>
      <dgm:spPr/>
    </dgm:pt>
    <dgm:pt modelId="{E3888C61-A3FC-47D8-9C8A-06939183A8E0}" type="pres">
      <dgm:prSet presAssocID="{700D6962-527A-456D-B91F-63CAB74E891E}" presName="node" presStyleLbl="node1" presStyleIdx="0" presStyleCnt="2" custScaleX="117638" custLinFactNeighborX="-4524">
        <dgm:presLayoutVars>
          <dgm:bulletEnabled val="1"/>
        </dgm:presLayoutVars>
      </dgm:prSet>
      <dgm:spPr/>
    </dgm:pt>
    <dgm:pt modelId="{75278DA7-DC32-476E-9A02-732F2DEB1F2F}" type="pres">
      <dgm:prSet presAssocID="{1B2A0339-9337-444F-A5D2-AD063E2B3BD8}" presName="sibTrans" presStyleCnt="0"/>
      <dgm:spPr/>
    </dgm:pt>
    <dgm:pt modelId="{3128F560-8630-45CC-81ED-844341F038CC}" type="pres">
      <dgm:prSet presAssocID="{08BFC935-EC74-448F-8D89-C6F864F0B084}" presName="node" presStyleLbl="node1" presStyleIdx="1" presStyleCnt="2" custScaleX="117638" custLinFactNeighborX="-4524">
        <dgm:presLayoutVars>
          <dgm:bulletEnabled val="1"/>
        </dgm:presLayoutVars>
      </dgm:prSet>
      <dgm:spPr/>
    </dgm:pt>
  </dgm:ptLst>
  <dgm:cxnLst>
    <dgm:cxn modelId="{9B42932D-2494-4E35-A6A8-1BCFF16C0545}" type="presOf" srcId="{08BFC935-EC74-448F-8D89-C6F864F0B084}" destId="{3128F560-8630-45CC-81ED-844341F038CC}" srcOrd="0" destOrd="0" presId="urn:microsoft.com/office/officeart/2005/8/layout/default"/>
    <dgm:cxn modelId="{B912B78B-B1FC-4423-A169-77B774395E3D}" type="presOf" srcId="{700D6962-527A-456D-B91F-63CAB74E891E}" destId="{E3888C61-A3FC-47D8-9C8A-06939183A8E0}" srcOrd="0" destOrd="0" presId="urn:microsoft.com/office/officeart/2005/8/layout/default"/>
    <dgm:cxn modelId="{0C9E658C-5C00-4B24-943C-D4AE3667A156}" srcId="{CBC7D338-FDF5-473E-B7D2-08343D6A1971}" destId="{08BFC935-EC74-448F-8D89-C6F864F0B084}" srcOrd="1" destOrd="0" parTransId="{2AF3875C-5B63-4E0C-B509-D9611BA21B9E}" sibTransId="{0A02DA83-49C5-4C75-ADB8-4D0D95DA8A7F}"/>
    <dgm:cxn modelId="{7C0FF4B8-67C2-4455-9167-5504C3D42B32}" type="presOf" srcId="{CBC7D338-FDF5-473E-B7D2-08343D6A1971}" destId="{3DC4C608-A0C4-486B-AE00-1F07AFBEFEF9}" srcOrd="0" destOrd="0" presId="urn:microsoft.com/office/officeart/2005/8/layout/default"/>
    <dgm:cxn modelId="{EE104FF2-0DD3-4BAD-A22C-CDCE41BBD40D}" srcId="{CBC7D338-FDF5-473E-B7D2-08343D6A1971}" destId="{700D6962-527A-456D-B91F-63CAB74E891E}" srcOrd="0" destOrd="0" parTransId="{91440976-1088-4CC9-A9CB-EA0CC16A4871}" sibTransId="{1B2A0339-9337-444F-A5D2-AD063E2B3BD8}"/>
    <dgm:cxn modelId="{6139F0C8-DDD1-42BD-91E4-EE699BCA5184}" type="presParOf" srcId="{3DC4C608-A0C4-486B-AE00-1F07AFBEFEF9}" destId="{E3888C61-A3FC-47D8-9C8A-06939183A8E0}" srcOrd="0" destOrd="0" presId="urn:microsoft.com/office/officeart/2005/8/layout/default"/>
    <dgm:cxn modelId="{A0965EFF-1704-4DBA-A14E-4ED1E22C72F9}" type="presParOf" srcId="{3DC4C608-A0C4-486B-AE00-1F07AFBEFEF9}" destId="{75278DA7-DC32-476E-9A02-732F2DEB1F2F}" srcOrd="1" destOrd="0" presId="urn:microsoft.com/office/officeart/2005/8/layout/default"/>
    <dgm:cxn modelId="{EEEDBDF0-91BA-4F27-B249-25D28C6A5AA2}" type="presParOf" srcId="{3DC4C608-A0C4-486B-AE00-1F07AFBEFEF9}" destId="{3128F560-8630-45CC-81ED-844341F038CC}"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FD557-DC1C-4D92-9C46-D5D41FEB10E4}">
      <dsp:nvSpPr>
        <dsp:cNvPr id="0" name=""/>
        <dsp:cNvSpPr/>
      </dsp:nvSpPr>
      <dsp:spPr>
        <a:xfrm>
          <a:off x="0" y="0"/>
          <a:ext cx="2793204" cy="2793204"/>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F6B4EAE-865B-4500-A4C9-40F519E4D2AA}">
      <dsp:nvSpPr>
        <dsp:cNvPr id="0" name=""/>
        <dsp:cNvSpPr/>
      </dsp:nvSpPr>
      <dsp:spPr>
        <a:xfrm>
          <a:off x="1396602" y="0"/>
          <a:ext cx="6042422" cy="2793204"/>
        </a:xfrm>
        <a:prstGeom prst="rect">
          <a:avLst/>
        </a:prstGeom>
        <a:solidFill>
          <a:srgbClr val="FAE4B4"/>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s-ES" sz="2400" b="1" kern="1200" dirty="0" err="1">
              <a:solidFill>
                <a:srgbClr val="A1730B"/>
              </a:solidFill>
            </a:rPr>
            <a:t>Eine</a:t>
          </a:r>
          <a:r>
            <a:rPr lang="es-ES" sz="2400" b="1" kern="1200" dirty="0">
              <a:solidFill>
                <a:srgbClr val="A1730B"/>
              </a:solidFill>
            </a:rPr>
            <a:t> </a:t>
          </a:r>
          <a:r>
            <a:rPr lang="es-ES" sz="2400" b="1" kern="1200" dirty="0" err="1">
              <a:solidFill>
                <a:srgbClr val="A1730B"/>
              </a:solidFill>
            </a:rPr>
            <a:t>Frage</a:t>
          </a:r>
          <a:r>
            <a:rPr lang="es-ES" sz="2400" b="1" kern="1200" dirty="0">
              <a:solidFill>
                <a:srgbClr val="A1730B"/>
              </a:solidFill>
            </a:rPr>
            <a:t> </a:t>
          </a:r>
          <a:r>
            <a:rPr lang="es-ES" sz="2400" b="1" kern="1200" dirty="0" err="1">
              <a:solidFill>
                <a:srgbClr val="A1730B"/>
              </a:solidFill>
            </a:rPr>
            <a:t>der</a:t>
          </a:r>
          <a:r>
            <a:rPr lang="es-ES" sz="2400" b="1" kern="1200" dirty="0">
              <a:solidFill>
                <a:srgbClr val="A1730B"/>
              </a:solidFill>
            </a:rPr>
            <a:t> </a:t>
          </a:r>
          <a:r>
            <a:rPr lang="es-ES" sz="2400" b="1" kern="1200" dirty="0" err="1">
              <a:solidFill>
                <a:srgbClr val="A1730B"/>
              </a:solidFill>
            </a:rPr>
            <a:t>Ungerechtigkeit</a:t>
          </a:r>
          <a:endParaRPr lang="es-ES" sz="2400" b="1" kern="1200" dirty="0">
            <a:solidFill>
              <a:srgbClr val="A1730B"/>
            </a:solidFill>
          </a:endParaRPr>
        </a:p>
      </dsp:txBody>
      <dsp:txXfrm>
        <a:off x="1396602" y="0"/>
        <a:ext cx="6042422" cy="446912"/>
      </dsp:txXfrm>
    </dsp:sp>
    <dsp:sp modelId="{70FA5046-234F-49C1-A7DB-A934C6D5A7FB}">
      <dsp:nvSpPr>
        <dsp:cNvPr id="0" name=""/>
        <dsp:cNvSpPr/>
      </dsp:nvSpPr>
      <dsp:spPr>
        <a:xfrm>
          <a:off x="293286" y="446912"/>
          <a:ext cx="2206631" cy="2206631"/>
        </a:xfrm>
        <a:prstGeom prst="pie">
          <a:avLst>
            <a:gd name="adj1" fmla="val 5400000"/>
            <a:gd name="adj2" fmla="val 16200000"/>
          </a:avLst>
        </a:prstGeom>
        <a:gradFill rotWithShape="0">
          <a:gsLst>
            <a:gs pos="0">
              <a:schemeClr val="accent2">
                <a:hueOff val="3981173"/>
                <a:satOff val="-4110"/>
                <a:lumOff val="-3726"/>
                <a:alphaOff val="0"/>
                <a:satMod val="103000"/>
                <a:lumMod val="102000"/>
                <a:tint val="94000"/>
              </a:schemeClr>
            </a:gs>
            <a:gs pos="50000">
              <a:schemeClr val="accent2">
                <a:hueOff val="3981173"/>
                <a:satOff val="-4110"/>
                <a:lumOff val="-3726"/>
                <a:alphaOff val="0"/>
                <a:satMod val="110000"/>
                <a:lumMod val="100000"/>
                <a:shade val="100000"/>
              </a:schemeClr>
            </a:gs>
            <a:gs pos="100000">
              <a:schemeClr val="accent2">
                <a:hueOff val="3981173"/>
                <a:satOff val="-4110"/>
                <a:lumOff val="-37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65CA017-8E2B-4B9D-810D-609940850FB3}">
      <dsp:nvSpPr>
        <dsp:cNvPr id="0" name=""/>
        <dsp:cNvSpPr/>
      </dsp:nvSpPr>
      <dsp:spPr>
        <a:xfrm>
          <a:off x="1396602" y="446912"/>
          <a:ext cx="6042422" cy="2206631"/>
        </a:xfrm>
        <a:prstGeom prst="rect">
          <a:avLst/>
        </a:prstGeom>
        <a:solidFill>
          <a:srgbClr val="C2F7B7"/>
        </a:solidFill>
        <a:ln w="12700" cap="flat" cmpd="sng" algn="ctr">
          <a:solidFill>
            <a:schemeClr val="accent2">
              <a:hueOff val="3981173"/>
              <a:satOff val="-4110"/>
              <a:lumOff val="-3726"/>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s-ES" sz="2400" b="1" kern="1200" dirty="0" err="1">
              <a:solidFill>
                <a:srgbClr val="207D0D"/>
              </a:solidFill>
            </a:rPr>
            <a:t>Eine</a:t>
          </a:r>
          <a:r>
            <a:rPr lang="es-ES" sz="2400" b="1" kern="1200" dirty="0">
              <a:solidFill>
                <a:srgbClr val="207D0D"/>
              </a:solidFill>
            </a:rPr>
            <a:t> </a:t>
          </a:r>
          <a:r>
            <a:rPr lang="es-ES" sz="2400" b="1" kern="1200" dirty="0" err="1">
              <a:solidFill>
                <a:srgbClr val="207D0D"/>
              </a:solidFill>
            </a:rPr>
            <a:t>Frage</a:t>
          </a:r>
          <a:r>
            <a:rPr lang="es-ES" sz="2400" b="1" kern="1200" dirty="0">
              <a:solidFill>
                <a:srgbClr val="207D0D"/>
              </a:solidFill>
            </a:rPr>
            <a:t> </a:t>
          </a:r>
          <a:r>
            <a:rPr lang="es-ES" sz="2400" b="1" kern="1200" dirty="0" err="1">
              <a:solidFill>
                <a:srgbClr val="207D0D"/>
              </a:solidFill>
            </a:rPr>
            <a:t>der</a:t>
          </a:r>
          <a:r>
            <a:rPr lang="es-ES" sz="2400" b="1" kern="1200" dirty="0">
              <a:solidFill>
                <a:srgbClr val="207D0D"/>
              </a:solidFill>
            </a:rPr>
            <a:t> </a:t>
          </a:r>
          <a:r>
            <a:rPr lang="es-ES" sz="2400" b="1" kern="1200" dirty="0" err="1">
              <a:solidFill>
                <a:srgbClr val="207D0D"/>
              </a:solidFill>
            </a:rPr>
            <a:t>Gerechtigkeit</a:t>
          </a:r>
          <a:endParaRPr lang="es-ES" sz="2400" b="1" kern="1200" dirty="0">
            <a:solidFill>
              <a:srgbClr val="207D0D"/>
            </a:solidFill>
          </a:endParaRPr>
        </a:p>
      </dsp:txBody>
      <dsp:txXfrm>
        <a:off x="1396602" y="446912"/>
        <a:ext cx="6042422" cy="446912"/>
      </dsp:txXfrm>
    </dsp:sp>
    <dsp:sp modelId="{2C343801-7DFB-4419-A2C6-0702909ED7A9}">
      <dsp:nvSpPr>
        <dsp:cNvPr id="0" name=""/>
        <dsp:cNvSpPr/>
      </dsp:nvSpPr>
      <dsp:spPr>
        <a:xfrm>
          <a:off x="586573" y="893825"/>
          <a:ext cx="1620058" cy="1620058"/>
        </a:xfrm>
        <a:prstGeom prst="pie">
          <a:avLst>
            <a:gd name="adj1" fmla="val 5400000"/>
            <a:gd name="adj2" fmla="val 16200000"/>
          </a:avLst>
        </a:prstGeom>
        <a:gradFill rotWithShape="0">
          <a:gsLst>
            <a:gs pos="0">
              <a:schemeClr val="accent2">
                <a:hueOff val="7962347"/>
                <a:satOff val="-8219"/>
                <a:lumOff val="-7451"/>
                <a:alphaOff val="0"/>
                <a:satMod val="103000"/>
                <a:lumMod val="102000"/>
                <a:tint val="94000"/>
              </a:schemeClr>
            </a:gs>
            <a:gs pos="50000">
              <a:schemeClr val="accent2">
                <a:hueOff val="7962347"/>
                <a:satOff val="-8219"/>
                <a:lumOff val="-7451"/>
                <a:alphaOff val="0"/>
                <a:satMod val="110000"/>
                <a:lumMod val="100000"/>
                <a:shade val="100000"/>
              </a:schemeClr>
            </a:gs>
            <a:gs pos="100000">
              <a:schemeClr val="accent2">
                <a:hueOff val="7962347"/>
                <a:satOff val="-8219"/>
                <a:lumOff val="-745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1CD4EF-5E4C-4702-9728-A1108EAD5149}">
      <dsp:nvSpPr>
        <dsp:cNvPr id="0" name=""/>
        <dsp:cNvSpPr/>
      </dsp:nvSpPr>
      <dsp:spPr>
        <a:xfrm>
          <a:off x="1396602" y="893825"/>
          <a:ext cx="6042422" cy="1620058"/>
        </a:xfrm>
        <a:prstGeom prst="rect">
          <a:avLst/>
        </a:prstGeom>
        <a:solidFill>
          <a:srgbClr val="B5F5F0"/>
        </a:solidFill>
        <a:ln w="12700" cap="flat" cmpd="sng" algn="ctr">
          <a:solidFill>
            <a:schemeClr val="accent2">
              <a:hueOff val="7962347"/>
              <a:satOff val="-8219"/>
              <a:lumOff val="-7451"/>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de-DE" sz="2400" b="1" kern="1200" dirty="0">
              <a:solidFill>
                <a:srgbClr val="0F6F68"/>
              </a:solidFill>
            </a:rPr>
            <a:t>Das biblische Konzept des Krieges</a:t>
          </a:r>
          <a:endParaRPr lang="es-ES" sz="2400" b="1" kern="1200" dirty="0">
            <a:solidFill>
              <a:srgbClr val="0F6F68"/>
            </a:solidFill>
          </a:endParaRPr>
        </a:p>
      </dsp:txBody>
      <dsp:txXfrm>
        <a:off x="1396602" y="893825"/>
        <a:ext cx="6042422" cy="446912"/>
      </dsp:txXfrm>
    </dsp:sp>
    <dsp:sp modelId="{D3EA1FA7-2952-42BA-832A-482A7A02E1B9}">
      <dsp:nvSpPr>
        <dsp:cNvPr id="0" name=""/>
        <dsp:cNvSpPr/>
      </dsp:nvSpPr>
      <dsp:spPr>
        <a:xfrm>
          <a:off x="879859" y="1340738"/>
          <a:ext cx="1033485" cy="1033485"/>
        </a:xfrm>
        <a:prstGeom prst="pie">
          <a:avLst>
            <a:gd name="adj1" fmla="val 5400000"/>
            <a:gd name="adj2" fmla="val 16200000"/>
          </a:avLst>
        </a:prstGeom>
        <a:gradFill rotWithShape="0">
          <a:gsLst>
            <a:gs pos="0">
              <a:schemeClr val="accent2">
                <a:hueOff val="11943520"/>
                <a:satOff val="-12329"/>
                <a:lumOff val="-11177"/>
                <a:alphaOff val="0"/>
                <a:satMod val="103000"/>
                <a:lumMod val="102000"/>
                <a:tint val="94000"/>
              </a:schemeClr>
            </a:gs>
            <a:gs pos="50000">
              <a:schemeClr val="accent2">
                <a:hueOff val="11943520"/>
                <a:satOff val="-12329"/>
                <a:lumOff val="-11177"/>
                <a:alphaOff val="0"/>
                <a:satMod val="110000"/>
                <a:lumMod val="100000"/>
                <a:shade val="100000"/>
              </a:schemeClr>
            </a:gs>
            <a:gs pos="100000">
              <a:schemeClr val="accent2">
                <a:hueOff val="11943520"/>
                <a:satOff val="-12329"/>
                <a:lumOff val="-1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EF1FB0D-3FAB-45D8-A1E5-71F2832C3673}">
      <dsp:nvSpPr>
        <dsp:cNvPr id="0" name=""/>
        <dsp:cNvSpPr/>
      </dsp:nvSpPr>
      <dsp:spPr>
        <a:xfrm>
          <a:off x="1396602" y="1340738"/>
          <a:ext cx="6042422" cy="1033485"/>
        </a:xfrm>
        <a:prstGeom prst="rect">
          <a:avLst/>
        </a:prstGeom>
        <a:solidFill>
          <a:srgbClr val="CDCCF4"/>
        </a:solidFill>
        <a:ln w="12700" cap="flat" cmpd="sng" algn="ctr">
          <a:solidFill>
            <a:schemeClr val="accent2">
              <a:hueOff val="11943520"/>
              <a:satOff val="-12329"/>
              <a:lumOff val="-11177"/>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de-DE" sz="2400" b="1" kern="1200" dirty="0">
              <a:solidFill>
                <a:srgbClr val="232098"/>
              </a:solidFill>
            </a:rPr>
            <a:t>Durch die eigene Entscheidung zerstört</a:t>
          </a:r>
          <a:endParaRPr lang="es-ES" sz="2400" b="1" kern="1200" dirty="0">
            <a:solidFill>
              <a:srgbClr val="232098"/>
            </a:solidFill>
          </a:endParaRPr>
        </a:p>
      </dsp:txBody>
      <dsp:txXfrm>
        <a:off x="1396602" y="1340738"/>
        <a:ext cx="6042422" cy="446912"/>
      </dsp:txXfrm>
    </dsp:sp>
    <dsp:sp modelId="{71446DB9-0538-4BBB-8AD0-73B4BDD479C5}">
      <dsp:nvSpPr>
        <dsp:cNvPr id="0" name=""/>
        <dsp:cNvSpPr/>
      </dsp:nvSpPr>
      <dsp:spPr>
        <a:xfrm>
          <a:off x="1173146" y="1787651"/>
          <a:ext cx="446912" cy="446912"/>
        </a:xfrm>
        <a:prstGeom prst="pie">
          <a:avLst>
            <a:gd name="adj1" fmla="val 5400000"/>
            <a:gd name="adj2" fmla="val 16200000"/>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EE64B60-A514-4181-9FE1-3973B09F54C9}">
      <dsp:nvSpPr>
        <dsp:cNvPr id="0" name=""/>
        <dsp:cNvSpPr/>
      </dsp:nvSpPr>
      <dsp:spPr>
        <a:xfrm>
          <a:off x="1396602" y="1787651"/>
          <a:ext cx="6042422" cy="446912"/>
        </a:xfrm>
        <a:prstGeom prst="rect">
          <a:avLst/>
        </a:prstGeom>
        <a:solidFill>
          <a:srgbClr val="F5D3F0"/>
        </a:solidFill>
        <a:ln w="12700" cap="flat" cmpd="sng" algn="ctr">
          <a:solidFill>
            <a:schemeClr val="accent2">
              <a:hueOff val="15924694"/>
              <a:satOff val="-16438"/>
              <a:lumOff val="-1490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s-ES" sz="2400" b="1" kern="1200" dirty="0" err="1">
              <a:solidFill>
                <a:srgbClr val="842076"/>
              </a:solidFill>
            </a:rPr>
            <a:t>Frieden</a:t>
          </a:r>
          <a:r>
            <a:rPr lang="es-ES" sz="2400" b="1" kern="1200" dirty="0">
              <a:solidFill>
                <a:srgbClr val="842076"/>
              </a:solidFill>
            </a:rPr>
            <a:t> </a:t>
          </a:r>
          <a:r>
            <a:rPr lang="es-ES" sz="2400" b="1" kern="1200" dirty="0" err="1">
              <a:solidFill>
                <a:srgbClr val="842076"/>
              </a:solidFill>
            </a:rPr>
            <a:t>suchen</a:t>
          </a:r>
          <a:endParaRPr lang="es-ES" sz="2400" b="1" kern="1200" dirty="0">
            <a:solidFill>
              <a:srgbClr val="842076"/>
            </a:solidFill>
          </a:endParaRPr>
        </a:p>
      </dsp:txBody>
      <dsp:txXfrm>
        <a:off x="1396602" y="1787651"/>
        <a:ext cx="6042422" cy="446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F7371-E42F-4AE2-BB9A-98491E9DACC9}">
      <dsp:nvSpPr>
        <dsp:cNvPr id="0" name=""/>
        <dsp:cNvSpPr/>
      </dsp:nvSpPr>
      <dsp:spPr>
        <a:xfrm>
          <a:off x="-5108802" y="-782931"/>
          <a:ext cx="6086397" cy="6086397"/>
        </a:xfrm>
        <a:prstGeom prst="blockArc">
          <a:avLst>
            <a:gd name="adj1" fmla="val 18900000"/>
            <a:gd name="adj2" fmla="val 2700000"/>
            <a:gd name="adj3" fmla="val 355"/>
          </a:avLst>
        </a:pr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154291-EA21-463F-8989-C20BFCE21A66}">
      <dsp:nvSpPr>
        <dsp:cNvPr id="0" name=""/>
        <dsp:cNvSpPr/>
      </dsp:nvSpPr>
      <dsp:spPr>
        <a:xfrm>
          <a:off x="317115" y="205503"/>
          <a:ext cx="9081486" cy="410826"/>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Eine Berufsarmee war nicht erlaubt</a:t>
          </a:r>
          <a:endParaRPr lang="es-ES" sz="1800" b="1" kern="1200" dirty="0">
            <a:effectLst>
              <a:outerShdw blurRad="38100" dist="38100" dir="2700000" algn="tl">
                <a:srgbClr val="000000">
                  <a:alpha val="43137"/>
                </a:srgbClr>
              </a:outerShdw>
            </a:effectLst>
          </a:endParaRPr>
        </a:p>
      </dsp:txBody>
      <dsp:txXfrm>
        <a:off x="317115" y="205503"/>
        <a:ext cx="9081486" cy="410826"/>
      </dsp:txXfrm>
    </dsp:sp>
    <dsp:sp modelId="{AE74F7CC-BEAC-4A37-851F-82FF8547FEF0}">
      <dsp:nvSpPr>
        <dsp:cNvPr id="0" name=""/>
        <dsp:cNvSpPr/>
      </dsp:nvSpPr>
      <dsp:spPr>
        <a:xfrm>
          <a:off x="60349" y="154150"/>
          <a:ext cx="513532" cy="513532"/>
        </a:xfrm>
        <a:prstGeom prst="ellipse">
          <a:avLst/>
        </a:prstGeom>
        <a:solidFill>
          <a:schemeClr val="accent2">
            <a:lumMod val="40000"/>
            <a:lumOff val="6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6217C05A-B1F4-4ED6-B575-E5B67FAC8085}">
      <dsp:nvSpPr>
        <dsp:cNvPr id="0" name=""/>
        <dsp:cNvSpPr/>
      </dsp:nvSpPr>
      <dsp:spPr>
        <a:xfrm>
          <a:off x="689155" y="822104"/>
          <a:ext cx="8709446" cy="410826"/>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Die Soldaten wurden nicht bezahlt und durften z. T. nicht einmal Beute machen</a:t>
          </a:r>
          <a:endParaRPr lang="es-ES" sz="1800" b="1" kern="1200" dirty="0">
            <a:effectLst>
              <a:outerShdw blurRad="38100" dist="38100" dir="2700000" algn="tl">
                <a:srgbClr val="000000">
                  <a:alpha val="43137"/>
                </a:srgbClr>
              </a:outerShdw>
            </a:effectLst>
          </a:endParaRPr>
        </a:p>
      </dsp:txBody>
      <dsp:txXfrm>
        <a:off x="689155" y="822104"/>
        <a:ext cx="8709446" cy="410826"/>
      </dsp:txXfrm>
    </dsp:sp>
    <dsp:sp modelId="{084B62E5-F22E-4F07-B5B1-770FC4A73F38}">
      <dsp:nvSpPr>
        <dsp:cNvPr id="0" name=""/>
        <dsp:cNvSpPr/>
      </dsp:nvSpPr>
      <dsp:spPr>
        <a:xfrm>
          <a:off x="432389" y="770751"/>
          <a:ext cx="513532" cy="513532"/>
        </a:xfrm>
        <a:prstGeom prst="ellipse">
          <a:avLst/>
        </a:prstGeom>
        <a:solidFill>
          <a:schemeClr val="accent3">
            <a:lumMod val="40000"/>
            <a:lumOff val="6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38128BB0-E918-4A63-8D8F-D120DA0FE575}">
      <dsp:nvSpPr>
        <dsp:cNvPr id="0" name=""/>
        <dsp:cNvSpPr/>
      </dsp:nvSpPr>
      <dsp:spPr>
        <a:xfrm>
          <a:off x="893031" y="1328765"/>
          <a:ext cx="8505570" cy="629800"/>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Kriegsführung war nur zur Eroberung oder Verteidigung des GELOBTEN LANDES zu diesem bestimmten historischen Zeitpunkt erlaubt</a:t>
          </a:r>
          <a:endParaRPr lang="es-ES" sz="1800" b="1" kern="1200" dirty="0">
            <a:effectLst>
              <a:outerShdw blurRad="38100" dist="38100" dir="2700000" algn="tl">
                <a:srgbClr val="000000">
                  <a:alpha val="43137"/>
                </a:srgbClr>
              </a:outerShdw>
            </a:effectLst>
          </a:endParaRPr>
        </a:p>
      </dsp:txBody>
      <dsp:txXfrm>
        <a:off x="893031" y="1328765"/>
        <a:ext cx="8505570" cy="629800"/>
      </dsp:txXfrm>
    </dsp:sp>
    <dsp:sp modelId="{281349C6-0B2D-4342-BA0D-1069848ADF44}">
      <dsp:nvSpPr>
        <dsp:cNvPr id="0" name=""/>
        <dsp:cNvSpPr/>
      </dsp:nvSpPr>
      <dsp:spPr>
        <a:xfrm>
          <a:off x="636265" y="1386899"/>
          <a:ext cx="513532" cy="513532"/>
        </a:xfrm>
        <a:prstGeom prst="ellipse">
          <a:avLst/>
        </a:prstGeom>
        <a:solidFill>
          <a:schemeClr val="accent4">
            <a:lumMod val="40000"/>
            <a:lumOff val="6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1DCE2BA5-D9E7-462A-B62F-97CD8A40DB03}">
      <dsp:nvSpPr>
        <dsp:cNvPr id="0" name=""/>
        <dsp:cNvSpPr/>
      </dsp:nvSpPr>
      <dsp:spPr>
        <a:xfrm>
          <a:off x="958127" y="2046682"/>
          <a:ext cx="8440474" cy="541444"/>
        </a:xfrm>
        <a:prstGeom prst="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Sie wurden von Propheten angeführt, die von GOTT inspiriert waren </a:t>
          </a:r>
          <a:r>
            <a:rPr lang="es-ES" sz="1800" b="1" kern="1200" dirty="0">
              <a:effectLst>
                <a:outerShdw blurRad="38100" dist="38100" dir="2700000" algn="tl">
                  <a:srgbClr val="000000">
                    <a:alpha val="43137"/>
                  </a:srgbClr>
                </a:outerShdw>
              </a:effectLst>
            </a:rPr>
            <a:t>(</a:t>
          </a:r>
          <a:r>
            <a:rPr lang="es-ES" sz="1800" b="1" kern="1200" dirty="0" err="1">
              <a:effectLst>
                <a:outerShdw blurRad="38100" dist="38100" dir="2700000" algn="tl">
                  <a:srgbClr val="000000">
                    <a:alpha val="43137"/>
                  </a:srgbClr>
                </a:outerShdw>
              </a:effectLst>
            </a:rPr>
            <a:t>Mose</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Josua</a:t>
          </a:r>
          <a:r>
            <a:rPr lang="es-ES" sz="1800" b="1" kern="1200" dirty="0">
              <a:effectLst>
                <a:outerShdw blurRad="38100" dist="38100" dir="2700000" algn="tl">
                  <a:srgbClr val="000000">
                    <a:alpha val="43137"/>
                  </a:srgbClr>
                </a:outerShdw>
              </a:effectLst>
            </a:rPr>
            <a:t>…)</a:t>
          </a:r>
        </a:p>
      </dsp:txBody>
      <dsp:txXfrm>
        <a:off x="958127" y="2046682"/>
        <a:ext cx="8440474" cy="541444"/>
      </dsp:txXfrm>
    </dsp:sp>
    <dsp:sp modelId="{65A11B11-D3EA-424D-9450-54F6BB2D110C}">
      <dsp:nvSpPr>
        <dsp:cNvPr id="0" name=""/>
        <dsp:cNvSpPr/>
      </dsp:nvSpPr>
      <dsp:spPr>
        <a:xfrm>
          <a:off x="701360" y="2003500"/>
          <a:ext cx="513532" cy="513532"/>
        </a:xfrm>
        <a:prstGeom prst="ellipse">
          <a:avLst/>
        </a:prstGeom>
        <a:solidFill>
          <a:schemeClr val="accent1">
            <a:lumMod val="40000"/>
            <a:lumOff val="60000"/>
          </a:schemeClr>
        </a:solidFill>
        <a:ln w="12700" cap="flat" cmpd="sng" algn="ctr">
          <a:solidFill>
            <a:schemeClr val="accent1"/>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080E79A0-2389-4C01-901B-EC399F7A70FB}">
      <dsp:nvSpPr>
        <dsp:cNvPr id="0" name=""/>
        <dsp:cNvSpPr/>
      </dsp:nvSpPr>
      <dsp:spPr>
        <a:xfrm>
          <a:off x="893031" y="2671454"/>
          <a:ext cx="8505570" cy="410826"/>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Der Schlacht ging jeweils eine geistliche Vorbereitung voraus</a:t>
          </a:r>
          <a:endParaRPr lang="es-ES" sz="1800" b="1" kern="1200" dirty="0">
            <a:effectLst>
              <a:outerShdw blurRad="38100" dist="38100" dir="2700000" algn="tl">
                <a:srgbClr val="000000">
                  <a:alpha val="43137"/>
                </a:srgbClr>
              </a:outerShdw>
            </a:effectLst>
          </a:endParaRPr>
        </a:p>
      </dsp:txBody>
      <dsp:txXfrm>
        <a:off x="893031" y="2671454"/>
        <a:ext cx="8505570" cy="410826"/>
      </dsp:txXfrm>
    </dsp:sp>
    <dsp:sp modelId="{8831F3A7-B6A1-4F0C-9F12-00A36A593EC3}">
      <dsp:nvSpPr>
        <dsp:cNvPr id="0" name=""/>
        <dsp:cNvSpPr/>
      </dsp:nvSpPr>
      <dsp:spPr>
        <a:xfrm>
          <a:off x="636265" y="2620101"/>
          <a:ext cx="513532" cy="513532"/>
        </a:xfrm>
        <a:prstGeom prst="ellipse">
          <a:avLst/>
        </a:prstGeom>
        <a:solidFill>
          <a:schemeClr val="accent6">
            <a:lumMod val="60000"/>
            <a:lumOff val="4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20B86878-CB99-4878-9CAF-DAA83D8B4BBA}">
      <dsp:nvSpPr>
        <dsp:cNvPr id="0" name=""/>
        <dsp:cNvSpPr/>
      </dsp:nvSpPr>
      <dsp:spPr>
        <a:xfrm>
          <a:off x="689155" y="3287603"/>
          <a:ext cx="8709446" cy="410826"/>
        </a:xfrm>
        <a:prstGeom prst="rect">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 Israeliten, die die Kriegsregeln brachen, wurden wie Feinde behandelt</a:t>
          </a:r>
          <a:endParaRPr lang="es-ES" sz="1800" b="1" kern="1200" dirty="0">
            <a:effectLst>
              <a:outerShdw blurRad="38100" dist="38100" dir="2700000" algn="tl">
                <a:srgbClr val="000000">
                  <a:alpha val="43137"/>
                </a:srgbClr>
              </a:outerShdw>
            </a:effectLst>
          </a:endParaRPr>
        </a:p>
      </dsp:txBody>
      <dsp:txXfrm>
        <a:off x="689155" y="3287603"/>
        <a:ext cx="8709446" cy="410826"/>
      </dsp:txXfrm>
    </dsp:sp>
    <dsp:sp modelId="{25949BFB-8531-4404-AC7B-DE8EACFB641D}">
      <dsp:nvSpPr>
        <dsp:cNvPr id="0" name=""/>
        <dsp:cNvSpPr/>
      </dsp:nvSpPr>
      <dsp:spPr>
        <a:xfrm>
          <a:off x="432389" y="3236250"/>
          <a:ext cx="513532" cy="513532"/>
        </a:xfrm>
        <a:prstGeom prst="ellipse">
          <a:avLst/>
        </a:prstGeom>
        <a:solidFill>
          <a:schemeClr val="accent5">
            <a:lumMod val="40000"/>
            <a:lumOff val="60000"/>
          </a:schemeClr>
        </a:solidFill>
        <a:ln w="12700" cap="flat" cmpd="sng" algn="ctr">
          <a:solidFill>
            <a:schemeClr val="accent5"/>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E1558316-8C16-4EDD-93C8-298AAF0743A7}">
      <dsp:nvSpPr>
        <dsp:cNvPr id="0" name=""/>
        <dsp:cNvSpPr/>
      </dsp:nvSpPr>
      <dsp:spPr>
        <a:xfrm>
          <a:off x="317115" y="3904204"/>
          <a:ext cx="9081486" cy="410826"/>
        </a:xfrm>
        <a:prstGeom prst="rect">
          <a:avLst/>
        </a:prstGeom>
        <a:solidFill>
          <a:schemeClr val="bg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Bei vielen Gelegenheiten griff GOTT direkt in das Kampfgeschehen ein</a:t>
          </a:r>
          <a:endParaRPr lang="es-ES" sz="1800" b="1" kern="1200" dirty="0">
            <a:effectLst>
              <a:outerShdw blurRad="38100" dist="38100" dir="2700000" algn="tl">
                <a:srgbClr val="000000">
                  <a:alpha val="43137"/>
                </a:srgbClr>
              </a:outerShdw>
            </a:effectLst>
          </a:endParaRPr>
        </a:p>
      </dsp:txBody>
      <dsp:txXfrm>
        <a:off x="317115" y="3904204"/>
        <a:ext cx="9081486" cy="410826"/>
      </dsp:txXfrm>
    </dsp:sp>
    <dsp:sp modelId="{FEF755CF-ECD6-4835-8D5C-EA830F06A519}">
      <dsp:nvSpPr>
        <dsp:cNvPr id="0" name=""/>
        <dsp:cNvSpPr/>
      </dsp:nvSpPr>
      <dsp:spPr>
        <a:xfrm>
          <a:off x="60349" y="3852851"/>
          <a:ext cx="513532" cy="513532"/>
        </a:xfrm>
        <a:prstGeom prst="ellipse">
          <a:avLst/>
        </a:prstGeom>
        <a:solidFill>
          <a:schemeClr val="bg2">
            <a:lumMod val="40000"/>
            <a:lumOff val="60000"/>
          </a:schemeClr>
        </a:solidFill>
        <a:ln w="12700" cap="flat" cmpd="sng" algn="ctr">
          <a:solidFill>
            <a:schemeClr val="bg2"/>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88C61-A3FC-47D8-9C8A-06939183A8E0}">
      <dsp:nvSpPr>
        <dsp:cNvPr id="0" name=""/>
        <dsp:cNvSpPr/>
      </dsp:nvSpPr>
      <dsp:spPr>
        <a:xfrm>
          <a:off x="22681" y="2025"/>
          <a:ext cx="2971642" cy="1515654"/>
        </a:xfrm>
        <a:prstGeom prst="rect">
          <a:avLst/>
        </a:prstGeom>
        <a:solidFill>
          <a:schemeClr val="accent1">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hemeClr val="accent1"/>
        </a:lnRef>
        <a:fillRef idx="3">
          <a:schemeClr val="accent1"/>
        </a:fillRef>
        <a:effectRef idx="3">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Diejenigen</a:t>
          </a:r>
          <a:r>
            <a:rPr lang="es-ES" sz="2000" b="1" kern="1200" dirty="0">
              <a:effectLst>
                <a:outerShdw blurRad="38100" dist="38100" dir="2700000" algn="tl">
                  <a:srgbClr val="000000">
                    <a:alpha val="43137"/>
                  </a:srgbClr>
                </a:outerShdw>
              </a:effectLst>
            </a:rPr>
            <a:t>, </a:t>
          </a:r>
          <a:r>
            <a:rPr lang="de-DE" sz="2000" b="1" kern="1200" dirty="0">
              <a:effectLst>
                <a:outerShdw blurRad="38100" dist="38100" dir="2700000" algn="tl">
                  <a:srgbClr val="000000">
                    <a:alpha val="43137"/>
                  </a:srgbClr>
                </a:outerShdw>
              </a:effectLst>
            </a:rPr>
            <a:t>die zur Vernichtung bestimmt waren, aber GOTT gehorchten, konnten leben </a:t>
          </a:r>
          <a:r>
            <a:rPr lang="es-ES" sz="2000" b="1" kern="1200" dirty="0">
              <a:effectLst>
                <a:outerShdw blurRad="38100" dist="38100" dir="2700000" algn="tl">
                  <a:srgbClr val="000000">
                    <a:alpha val="43137"/>
                  </a:srgbClr>
                </a:outerShdw>
              </a:effectLst>
            </a:rPr>
            <a:t>(z. B. RAHAB)</a:t>
          </a:r>
        </a:p>
      </dsp:txBody>
      <dsp:txXfrm>
        <a:off x="22681" y="2025"/>
        <a:ext cx="2971642" cy="1515654"/>
      </dsp:txXfrm>
    </dsp:sp>
    <dsp:sp modelId="{3128F560-8630-45CC-81ED-844341F038CC}">
      <dsp:nvSpPr>
        <dsp:cNvPr id="0" name=""/>
        <dsp:cNvSpPr/>
      </dsp:nvSpPr>
      <dsp:spPr>
        <a:xfrm>
          <a:off x="22681" y="1770289"/>
          <a:ext cx="2971642" cy="1515654"/>
        </a:xfrm>
        <a:prstGeom prst="rect">
          <a:avLst/>
        </a:prstGeom>
        <a:solidFill>
          <a:schemeClr val="accent5"/>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hemeClr val="accent5"/>
        </a:lnRef>
        <a:fillRef idx="3">
          <a:schemeClr val="accent5"/>
        </a:fillRef>
        <a:effectRef idx="3">
          <a:schemeClr val="accent5"/>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Israeliten</a:t>
          </a:r>
          <a:r>
            <a:rPr lang="es-ES" sz="2000" b="1" kern="1200" dirty="0">
              <a:effectLst>
                <a:outerShdw blurRad="38100" dist="38100" dir="2700000" algn="tl">
                  <a:srgbClr val="000000">
                    <a:alpha val="43137"/>
                  </a:srgbClr>
                </a:outerShdw>
              </a:effectLst>
            </a:rPr>
            <a:t>, die </a:t>
          </a:r>
          <a:r>
            <a:rPr lang="es-ES" sz="2000" b="1" kern="1200" dirty="0" err="1">
              <a:effectLst>
                <a:outerShdw blurRad="38100" dist="38100" dir="2700000" algn="tl">
                  <a:srgbClr val="000000">
                    <a:alpha val="43137"/>
                  </a:srgbClr>
                </a:outerShdw>
              </a:effectLst>
            </a:rPr>
            <a:t>GOTT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ungehorsam</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waren</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mussten</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getötet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werden</a:t>
          </a:r>
          <a:r>
            <a:rPr lang="es-ES" sz="2000" b="1" kern="1200" dirty="0">
              <a:effectLst>
                <a:outerShdw blurRad="38100" dist="38100" dir="2700000" algn="tl">
                  <a:srgbClr val="000000">
                    <a:alpha val="43137"/>
                  </a:srgbClr>
                </a:outerShdw>
              </a:effectLst>
            </a:rPr>
            <a:t> (z. B. </a:t>
          </a:r>
          <a:r>
            <a:rPr lang="es-ES" sz="2000" b="1" kern="1200" dirty="0" err="1">
              <a:effectLst>
                <a:outerShdw blurRad="38100" dist="38100" dir="2700000" algn="tl">
                  <a:srgbClr val="000000">
                    <a:alpha val="43137"/>
                  </a:srgbClr>
                </a:outerShdw>
              </a:effectLst>
            </a:rPr>
            <a:t>ACHAN</a:t>
          </a:r>
          <a:r>
            <a:rPr lang="es-ES" sz="2000" b="1" kern="1200" dirty="0">
              <a:effectLst>
                <a:outerShdw blurRad="38100" dist="38100" dir="2700000" algn="tl">
                  <a:srgbClr val="000000">
                    <a:alpha val="43137"/>
                  </a:srgbClr>
                </a:outerShdw>
              </a:effectLst>
            </a:rPr>
            <a:t>)</a:t>
          </a:r>
        </a:p>
      </dsp:txBody>
      <dsp:txXfrm>
        <a:off x="22681" y="1770289"/>
        <a:ext cx="2971642" cy="151565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0FCAE-4238-45F0-BA7E-625D530A3F72}" type="datetimeFigureOut">
              <a:rPr lang="es-ES" smtClean="0"/>
              <a:t>31/10/2025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0ECE3-9DDC-426C-BE52-EEFB55A6A241}" type="slidenum">
              <a:rPr lang="es-ES" smtClean="0"/>
              <a:t>‹Nº›</a:t>
            </a:fld>
            <a:endParaRPr lang="es-ES"/>
          </a:p>
        </p:txBody>
      </p:sp>
    </p:spTree>
    <p:extLst>
      <p:ext uri="{BB962C8B-B14F-4D97-AF65-F5344CB8AC3E}">
        <p14:creationId xmlns:p14="http://schemas.microsoft.com/office/powerpoint/2010/main" val="204510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5A58-AB5A-888B-9610-DEFCC781CA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2E4C23-9735-93A4-5B3F-3540EC08EB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210B86-2DD0-1526-7C7C-21C18A48D53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BE1A08E-17D8-4C5B-97F0-2C80571C2F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20BFE-FB92-412C-968E-547767D88FA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452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A3937-C155-F926-6E99-9E4DF3F97F0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414AAEA-353E-5823-6220-E831C2CDEA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FFB6B10-D190-3463-1E16-8FB55C2A9632}"/>
              </a:ext>
            </a:extLst>
          </p:cNvPr>
          <p:cNvSpPr>
            <a:spLocks noGrp="1"/>
          </p:cNvSpPr>
          <p:nvPr>
            <p:ph type="dt" sz="half" idx="10"/>
          </p:nvPr>
        </p:nvSpPr>
        <p:spPr/>
        <p:txBody>
          <a:bodyPr/>
          <a:lstStyle/>
          <a:p>
            <a:fld id="{65C4432A-7186-4879-A084-736CB60F48A3}" type="datetimeFigureOut">
              <a:rPr lang="es-ES" smtClean="0"/>
              <a:t>31/10/2025</a:t>
            </a:fld>
            <a:endParaRPr lang="es-ES"/>
          </a:p>
        </p:txBody>
      </p:sp>
      <p:sp>
        <p:nvSpPr>
          <p:cNvPr id="5" name="Marcador de pie de página 4">
            <a:extLst>
              <a:ext uri="{FF2B5EF4-FFF2-40B4-BE49-F238E27FC236}">
                <a16:creationId xmlns:a16="http://schemas.microsoft.com/office/drawing/2014/main" id="{925CE2E0-2140-560C-F0D7-8401D43A712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97352-8207-9BBE-CFBC-F21D05531CCE}"/>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75768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5C1E73-39EB-20B6-A66D-9E833AB88B3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6899ECF-D331-E569-EDD5-D6E29998918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D5B3E1-FDD4-B360-7F76-FF7162FAB18C}"/>
              </a:ext>
            </a:extLst>
          </p:cNvPr>
          <p:cNvSpPr>
            <a:spLocks noGrp="1"/>
          </p:cNvSpPr>
          <p:nvPr>
            <p:ph type="dt" sz="half" idx="10"/>
          </p:nvPr>
        </p:nvSpPr>
        <p:spPr/>
        <p:txBody>
          <a:bodyPr/>
          <a:lstStyle/>
          <a:p>
            <a:fld id="{65C4432A-7186-4879-A084-736CB60F48A3}" type="datetimeFigureOut">
              <a:rPr lang="es-ES" smtClean="0"/>
              <a:t>31/10/2025</a:t>
            </a:fld>
            <a:endParaRPr lang="es-ES"/>
          </a:p>
        </p:txBody>
      </p:sp>
      <p:sp>
        <p:nvSpPr>
          <p:cNvPr id="5" name="Marcador de pie de página 4">
            <a:extLst>
              <a:ext uri="{FF2B5EF4-FFF2-40B4-BE49-F238E27FC236}">
                <a16:creationId xmlns:a16="http://schemas.microsoft.com/office/drawing/2014/main" id="{205A1B13-4640-31A8-B199-B7C8FD1C78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169F13-B872-2E76-82C6-EF0A47BF3209}"/>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86824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79DF2A-8464-D3B0-52C0-F30A166CA1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4D537F8-0488-F346-F6A0-A3083046BB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F73FB-19AF-E0ED-B141-0C9C0D004D59}"/>
              </a:ext>
            </a:extLst>
          </p:cNvPr>
          <p:cNvSpPr>
            <a:spLocks noGrp="1"/>
          </p:cNvSpPr>
          <p:nvPr>
            <p:ph type="dt" sz="half" idx="10"/>
          </p:nvPr>
        </p:nvSpPr>
        <p:spPr/>
        <p:txBody>
          <a:bodyPr/>
          <a:lstStyle/>
          <a:p>
            <a:fld id="{65C4432A-7186-4879-A084-736CB60F48A3}" type="datetimeFigureOut">
              <a:rPr lang="es-ES" smtClean="0"/>
              <a:t>31/10/2025</a:t>
            </a:fld>
            <a:endParaRPr lang="es-ES"/>
          </a:p>
        </p:txBody>
      </p:sp>
      <p:sp>
        <p:nvSpPr>
          <p:cNvPr id="5" name="Marcador de pie de página 4">
            <a:extLst>
              <a:ext uri="{FF2B5EF4-FFF2-40B4-BE49-F238E27FC236}">
                <a16:creationId xmlns:a16="http://schemas.microsoft.com/office/drawing/2014/main" id="{0925111B-7F1B-3687-32D1-DF19A382F8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0A95DA-F953-D0C5-136D-C88FF6907794}"/>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18781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968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5197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4703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958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8945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885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94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533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F2C1E-540C-7092-DA03-E35E9B5EC4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61844D-71FC-F7CE-91FF-C303E52F17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219B5F-614E-3BEC-FE5A-E3E9D65808D6}"/>
              </a:ext>
            </a:extLst>
          </p:cNvPr>
          <p:cNvSpPr>
            <a:spLocks noGrp="1"/>
          </p:cNvSpPr>
          <p:nvPr>
            <p:ph type="dt" sz="half" idx="10"/>
          </p:nvPr>
        </p:nvSpPr>
        <p:spPr/>
        <p:txBody>
          <a:bodyPr/>
          <a:lstStyle/>
          <a:p>
            <a:fld id="{65C4432A-7186-4879-A084-736CB60F48A3}" type="datetimeFigureOut">
              <a:rPr lang="es-ES" smtClean="0"/>
              <a:t>31/10/2025</a:t>
            </a:fld>
            <a:endParaRPr lang="es-ES"/>
          </a:p>
        </p:txBody>
      </p:sp>
      <p:sp>
        <p:nvSpPr>
          <p:cNvPr id="5" name="Marcador de pie de página 4">
            <a:extLst>
              <a:ext uri="{FF2B5EF4-FFF2-40B4-BE49-F238E27FC236}">
                <a16:creationId xmlns:a16="http://schemas.microsoft.com/office/drawing/2014/main" id="{1466CA47-678A-D51E-C8B0-8BD59302AB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089C06-A0A7-AF1E-4E72-8B41CF417C8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7415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0231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8216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3236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AF338-F40C-D320-A6E3-AACC1312D28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A15E39-F963-8C8A-C15D-89C7B5604A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F0B8F8-8667-43EA-EC75-0D6C6F43EB50}"/>
              </a:ext>
            </a:extLst>
          </p:cNvPr>
          <p:cNvSpPr>
            <a:spLocks noGrp="1"/>
          </p:cNvSpPr>
          <p:nvPr>
            <p:ph type="dt" sz="half" idx="10"/>
          </p:nvPr>
        </p:nvSpPr>
        <p:spPr/>
        <p:txBody>
          <a:bodyPr/>
          <a:lstStyle/>
          <a:p>
            <a:fld id="{65C4432A-7186-4879-A084-736CB60F48A3}" type="datetimeFigureOut">
              <a:rPr lang="es-ES" smtClean="0"/>
              <a:t>31/10/2025</a:t>
            </a:fld>
            <a:endParaRPr lang="es-ES"/>
          </a:p>
        </p:txBody>
      </p:sp>
      <p:sp>
        <p:nvSpPr>
          <p:cNvPr id="5" name="Marcador de pie de página 4">
            <a:extLst>
              <a:ext uri="{FF2B5EF4-FFF2-40B4-BE49-F238E27FC236}">
                <a16:creationId xmlns:a16="http://schemas.microsoft.com/office/drawing/2014/main" id="{C410A15E-D88F-87AC-3087-62FE318DB0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B17323-B689-266C-A54A-2ACDD32586A0}"/>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94646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0511C8-44BA-BA63-325F-054F575975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6D5EE9D-A7BF-7539-01F5-49EFC926044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29772D2-7996-5CFD-1338-D94C60ADE30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512F3B1-1242-0316-B584-65E83671CAA1}"/>
              </a:ext>
            </a:extLst>
          </p:cNvPr>
          <p:cNvSpPr>
            <a:spLocks noGrp="1"/>
          </p:cNvSpPr>
          <p:nvPr>
            <p:ph type="dt" sz="half" idx="10"/>
          </p:nvPr>
        </p:nvSpPr>
        <p:spPr/>
        <p:txBody>
          <a:bodyPr/>
          <a:lstStyle/>
          <a:p>
            <a:fld id="{65C4432A-7186-4879-A084-736CB60F48A3}" type="datetimeFigureOut">
              <a:rPr lang="es-ES" smtClean="0"/>
              <a:t>31/10/2025</a:t>
            </a:fld>
            <a:endParaRPr lang="es-ES"/>
          </a:p>
        </p:txBody>
      </p:sp>
      <p:sp>
        <p:nvSpPr>
          <p:cNvPr id="6" name="Marcador de pie de página 5">
            <a:extLst>
              <a:ext uri="{FF2B5EF4-FFF2-40B4-BE49-F238E27FC236}">
                <a16:creationId xmlns:a16="http://schemas.microsoft.com/office/drawing/2014/main" id="{E511A4A0-F39D-D181-E8CF-E80D66F739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C58479-A836-FFF8-3918-2C46E70C95EC}"/>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00211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57FAEB-3A49-AB90-6E88-8F9E22CFF5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751DE35-E681-2C79-956A-31E72BB80C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6C961AB-291F-8DE5-4930-49873CCB94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CED47AF-5261-9F44-155C-839B76D225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4E1C5ED-6EC6-1F51-B7B4-D4319B26F2A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BE2451-FDC6-8D55-55A5-0EA1A9014973}"/>
              </a:ext>
            </a:extLst>
          </p:cNvPr>
          <p:cNvSpPr>
            <a:spLocks noGrp="1"/>
          </p:cNvSpPr>
          <p:nvPr>
            <p:ph type="dt" sz="half" idx="10"/>
          </p:nvPr>
        </p:nvSpPr>
        <p:spPr/>
        <p:txBody>
          <a:bodyPr/>
          <a:lstStyle/>
          <a:p>
            <a:fld id="{65C4432A-7186-4879-A084-736CB60F48A3}" type="datetimeFigureOut">
              <a:rPr lang="es-ES" smtClean="0"/>
              <a:t>31/10/2025</a:t>
            </a:fld>
            <a:endParaRPr lang="es-ES"/>
          </a:p>
        </p:txBody>
      </p:sp>
      <p:sp>
        <p:nvSpPr>
          <p:cNvPr id="8" name="Marcador de pie de página 7">
            <a:extLst>
              <a:ext uri="{FF2B5EF4-FFF2-40B4-BE49-F238E27FC236}">
                <a16:creationId xmlns:a16="http://schemas.microsoft.com/office/drawing/2014/main" id="{6B64A53B-26B6-4FC8-9FD1-38D3C468D0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C55B8CD-077D-C16B-3A7A-D6D08BEB5C6E}"/>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91538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2127FC-ADD8-5DB9-1BE1-98A139F3891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F861AAF-665C-B31B-27D1-E9AFDB081C53}"/>
              </a:ext>
            </a:extLst>
          </p:cNvPr>
          <p:cNvSpPr>
            <a:spLocks noGrp="1"/>
          </p:cNvSpPr>
          <p:nvPr>
            <p:ph type="dt" sz="half" idx="10"/>
          </p:nvPr>
        </p:nvSpPr>
        <p:spPr/>
        <p:txBody>
          <a:bodyPr/>
          <a:lstStyle/>
          <a:p>
            <a:fld id="{65C4432A-7186-4879-A084-736CB60F48A3}" type="datetimeFigureOut">
              <a:rPr lang="es-ES" smtClean="0"/>
              <a:t>31/10/2025</a:t>
            </a:fld>
            <a:endParaRPr lang="es-ES"/>
          </a:p>
        </p:txBody>
      </p:sp>
      <p:sp>
        <p:nvSpPr>
          <p:cNvPr id="4" name="Marcador de pie de página 3">
            <a:extLst>
              <a:ext uri="{FF2B5EF4-FFF2-40B4-BE49-F238E27FC236}">
                <a16:creationId xmlns:a16="http://schemas.microsoft.com/office/drawing/2014/main" id="{9BA19FEF-7483-3143-B3BC-6C81986C9DB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2B76B13-279B-6340-E3D1-B17749FF6B46}"/>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8381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15AE7D-64D9-1B2D-77CE-0F45CB5563CF}"/>
              </a:ext>
            </a:extLst>
          </p:cNvPr>
          <p:cNvSpPr>
            <a:spLocks noGrp="1"/>
          </p:cNvSpPr>
          <p:nvPr>
            <p:ph type="dt" sz="half" idx="10"/>
          </p:nvPr>
        </p:nvSpPr>
        <p:spPr/>
        <p:txBody>
          <a:bodyPr/>
          <a:lstStyle/>
          <a:p>
            <a:fld id="{65C4432A-7186-4879-A084-736CB60F48A3}" type="datetimeFigureOut">
              <a:rPr lang="es-ES" smtClean="0"/>
              <a:t>31/10/2025</a:t>
            </a:fld>
            <a:endParaRPr lang="es-ES"/>
          </a:p>
        </p:txBody>
      </p:sp>
      <p:sp>
        <p:nvSpPr>
          <p:cNvPr id="3" name="Marcador de pie de página 2">
            <a:extLst>
              <a:ext uri="{FF2B5EF4-FFF2-40B4-BE49-F238E27FC236}">
                <a16:creationId xmlns:a16="http://schemas.microsoft.com/office/drawing/2014/main" id="{EBB902AF-2B69-99BF-2042-FB7509B6F5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C25650C-60A4-37EB-5E4C-F376015B48F1}"/>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98762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C7F831-4A1D-8FC3-8E51-B668714797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7A7419B-88D4-90DB-6876-154F8EAD1D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2873B70-B7F7-1983-8C0D-446170031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C788EA-9184-ACE9-4355-C5F33649A25F}"/>
              </a:ext>
            </a:extLst>
          </p:cNvPr>
          <p:cNvSpPr>
            <a:spLocks noGrp="1"/>
          </p:cNvSpPr>
          <p:nvPr>
            <p:ph type="dt" sz="half" idx="10"/>
          </p:nvPr>
        </p:nvSpPr>
        <p:spPr/>
        <p:txBody>
          <a:bodyPr/>
          <a:lstStyle/>
          <a:p>
            <a:fld id="{65C4432A-7186-4879-A084-736CB60F48A3}" type="datetimeFigureOut">
              <a:rPr lang="es-ES" smtClean="0"/>
              <a:t>31/10/2025</a:t>
            </a:fld>
            <a:endParaRPr lang="es-ES"/>
          </a:p>
        </p:txBody>
      </p:sp>
      <p:sp>
        <p:nvSpPr>
          <p:cNvPr id="6" name="Marcador de pie de página 5">
            <a:extLst>
              <a:ext uri="{FF2B5EF4-FFF2-40B4-BE49-F238E27FC236}">
                <a16:creationId xmlns:a16="http://schemas.microsoft.com/office/drawing/2014/main" id="{277CEE82-01C1-FC67-E948-FEFCB9BC3D1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AAEEC07-18D5-2CBC-5B1F-9EF32B2B568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40008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9DF38-9B3B-D4E0-230D-71C8F3BA64B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67B86A8-2EC4-6971-A788-4BCAA0965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BD5FE35-E496-51C7-5A06-99D58622F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9E5235-8AD6-3C43-2D87-5BF605A58DD8}"/>
              </a:ext>
            </a:extLst>
          </p:cNvPr>
          <p:cNvSpPr>
            <a:spLocks noGrp="1"/>
          </p:cNvSpPr>
          <p:nvPr>
            <p:ph type="dt" sz="half" idx="10"/>
          </p:nvPr>
        </p:nvSpPr>
        <p:spPr/>
        <p:txBody>
          <a:bodyPr/>
          <a:lstStyle/>
          <a:p>
            <a:fld id="{65C4432A-7186-4879-A084-736CB60F48A3}" type="datetimeFigureOut">
              <a:rPr lang="es-ES" smtClean="0"/>
              <a:t>31/10/2025</a:t>
            </a:fld>
            <a:endParaRPr lang="es-ES"/>
          </a:p>
        </p:txBody>
      </p:sp>
      <p:sp>
        <p:nvSpPr>
          <p:cNvPr id="6" name="Marcador de pie de página 5">
            <a:extLst>
              <a:ext uri="{FF2B5EF4-FFF2-40B4-BE49-F238E27FC236}">
                <a16:creationId xmlns:a16="http://schemas.microsoft.com/office/drawing/2014/main" id="{967C0242-2B19-D4D7-81B3-95599BAAF8B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34BE4D1-BF11-5B11-BE7F-CC55E3D640E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416443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12AA7AD-2734-AF86-8A96-D5998D84B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DA2C2E7-384B-60A8-5F09-FEBEB68A9D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FA628C-3CBA-53CB-5DF5-218CB40DD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C4432A-7186-4879-A084-736CB60F48A3}" type="datetimeFigureOut">
              <a:rPr lang="es-ES" smtClean="0"/>
              <a:t>31/10/2025</a:t>
            </a:fld>
            <a:endParaRPr lang="es-ES"/>
          </a:p>
        </p:txBody>
      </p:sp>
      <p:sp>
        <p:nvSpPr>
          <p:cNvPr id="5" name="Marcador de pie de página 4">
            <a:extLst>
              <a:ext uri="{FF2B5EF4-FFF2-40B4-BE49-F238E27FC236}">
                <a16:creationId xmlns:a16="http://schemas.microsoft.com/office/drawing/2014/main" id="{55ED2299-4E24-5A43-42CD-2FA31FFFD5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0B3E87B-222C-30B0-52B9-CF9AC172A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3C5EC8-985F-493E-8E89-BDF38E32BEA5}" type="slidenum">
              <a:rPr lang="es-ES" smtClean="0"/>
              <a:t>‹Nº›</a:t>
            </a:fld>
            <a:endParaRPr lang="es-ES"/>
          </a:p>
        </p:txBody>
      </p:sp>
    </p:spTree>
    <p:extLst>
      <p:ext uri="{BB962C8B-B14F-4D97-AF65-F5344CB8AC3E}">
        <p14:creationId xmlns:p14="http://schemas.microsoft.com/office/powerpoint/2010/main" val="1490129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31/10/2025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162080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5.jpg"/><Relationship Id="rId7" Type="http://schemas.openxmlformats.org/officeDocument/2006/relationships/diagramQuickStyle" Target="../diagrams/quickStyle2.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6.jp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1.jpeg"/><Relationship Id="rId5" Type="http://schemas.openxmlformats.org/officeDocument/2006/relationships/diagramQuickStyle" Target="../diagrams/quickStyle3.xml"/><Relationship Id="rId10" Type="http://schemas.openxmlformats.org/officeDocument/2006/relationships/image" Target="../media/image20.jpg"/><Relationship Id="rId4" Type="http://schemas.openxmlformats.org/officeDocument/2006/relationships/diagramLayout" Target="../diagrams/layout3.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6C3C31C-0044-B975-5D83-C3D7B0C5F731}"/>
              </a:ext>
            </a:extLst>
          </p:cNvPr>
          <p:cNvSpPr txBox="1"/>
          <p:nvPr/>
        </p:nvSpPr>
        <p:spPr>
          <a:xfrm>
            <a:off x="7391400" y="111294"/>
            <a:ext cx="4724401" cy="1754326"/>
          </a:xfrm>
          <a:prstGeom prst="rect">
            <a:avLst/>
          </a:prstGeom>
          <a:noFill/>
        </p:spPr>
        <p:txBody>
          <a:bodyPr wrap="square" rtlCol="0">
            <a:spAutoFit/>
            <a:scene3d>
              <a:camera prst="orthographicFront"/>
              <a:lightRig rig="brightRoom" dir="t"/>
            </a:scene3d>
            <a:sp3d extrusionH="57150">
              <a:bevelT w="69850" h="38100" prst="cross"/>
            </a:sp3d>
          </a:bodyPr>
          <a:lstStyle/>
          <a:p>
            <a:pPr algn="ctr"/>
            <a:r>
              <a:rPr lang="es-ES" sz="5400" b="1" dirty="0" err="1">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rPr>
              <a:t>GOTT</a:t>
            </a:r>
            <a:r>
              <a:rPr lang="es-ES" sz="5400" b="1" dirty="0">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rPr>
              <a:t> </a:t>
            </a:r>
            <a:r>
              <a:rPr lang="es-ES" sz="5400" b="1" dirty="0" err="1">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rPr>
              <a:t>KÄMPFT</a:t>
            </a:r>
            <a:r>
              <a:rPr lang="es-ES" sz="5400" b="1" dirty="0">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rPr>
              <a:t> </a:t>
            </a:r>
            <a:r>
              <a:rPr lang="es-ES" sz="5400" b="1" dirty="0" err="1">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rPr>
              <a:t>FÜR</a:t>
            </a:r>
            <a:r>
              <a:rPr lang="es-ES" sz="5400" b="1" dirty="0">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rPr>
              <a:t> </a:t>
            </a:r>
            <a:r>
              <a:rPr lang="es-ES" sz="5400" b="1" dirty="0" err="1">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rPr>
              <a:t>DICH</a:t>
            </a:r>
            <a:endParaRPr lang="es-ES" sz="5400" b="1" dirty="0">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endParaRPr>
          </a:p>
        </p:txBody>
      </p:sp>
      <p:sp>
        <p:nvSpPr>
          <p:cNvPr id="5" name="CuadroTexto 4">
            <a:extLst>
              <a:ext uri="{FF2B5EF4-FFF2-40B4-BE49-F238E27FC236}">
                <a16:creationId xmlns:a16="http://schemas.microsoft.com/office/drawing/2014/main" id="{A83F102F-C706-09F1-2B1C-F5EEF4B0E39F}"/>
              </a:ext>
            </a:extLst>
          </p:cNvPr>
          <p:cNvSpPr txBox="1"/>
          <p:nvPr/>
        </p:nvSpPr>
        <p:spPr>
          <a:xfrm>
            <a:off x="114300" y="5646152"/>
            <a:ext cx="1781175" cy="830997"/>
          </a:xfrm>
          <a:prstGeom prst="rect">
            <a:avLst/>
          </a:prstGeom>
          <a:noFill/>
        </p:spPr>
        <p:txBody>
          <a:bodyPr wrap="square" rtlCol="0">
            <a:spAutoFit/>
          </a:bodyPr>
          <a:lstStyle/>
          <a:p>
            <a:r>
              <a:rPr lang="da-DK" sz="1600" b="1" dirty="0">
                <a:solidFill>
                  <a:srgbClr val="7B4F3D"/>
                </a:solidFill>
              </a:rPr>
              <a:t>Lektion 5, Sabbat, 1. November 2025</a:t>
            </a:r>
          </a:p>
        </p:txBody>
      </p:sp>
      <p:pic>
        <p:nvPicPr>
          <p:cNvPr id="2" name="Grafik 1">
            <a:extLst>
              <a:ext uri="{FF2B5EF4-FFF2-40B4-BE49-F238E27FC236}">
                <a16:creationId xmlns:a16="http://schemas.microsoft.com/office/drawing/2014/main" id="{B883FB2F-2A09-0C0C-892C-B358202E9067}"/>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alphaModFix/>
            <a:duotone>
              <a:prstClr val="black"/>
              <a:schemeClr val="accent2">
                <a:tint val="45000"/>
                <a:satMod val="400000"/>
              </a:schemeClr>
            </a:duotone>
            <a:extLst>
              <a:ext uri="{BEBA8EAE-BF5A-486C-A8C5-ECC9F3942E4B}">
                <a14:imgProps xmlns:a14="http://schemas.microsoft.com/office/drawing/2010/main">
                  <a14:imgLayer r:embed="rId4">
                    <a14:imgEffect>
                      <a14:sharpenSoften amount="27000"/>
                    </a14:imgEffect>
                    <a14:imgEffect>
                      <a14:colorTemperature colorTemp="5936"/>
                    </a14:imgEffect>
                    <a14:imgEffect>
                      <a14:saturation sat="304000"/>
                    </a14:imgEffect>
                    <a14:imgEffect>
                      <a14:brightnessContrast bright="-41000" contrast="96000"/>
                    </a14:imgEffect>
                  </a14:imgLayer>
                </a14:imgProps>
              </a:ext>
            </a:extLst>
          </a:blip>
          <a:stretch>
            <a:fillRect/>
          </a:stretch>
        </p:blipFill>
        <p:spPr>
          <a:xfrm rot="5400000">
            <a:off x="9144374" y="3874171"/>
            <a:ext cx="318894" cy="5083629"/>
          </a:xfrm>
          <a:prstGeom prst="rect">
            <a:avLst/>
          </a:prstGeom>
          <a:solidFill>
            <a:srgbClr val="8E459D"/>
          </a:solidFill>
          <a:ln>
            <a:noFill/>
          </a:ln>
          <a:effectLst>
            <a:softEdge rad="31750"/>
          </a:effectLst>
        </p:spPr>
      </p:pic>
    </p:spTree>
    <p:extLst>
      <p:ext uri="{BB962C8B-B14F-4D97-AF65-F5344CB8AC3E}">
        <p14:creationId xmlns:p14="http://schemas.microsoft.com/office/powerpoint/2010/main" val="334393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2D10-2995-9AD2-0CA0-4B1DE1787EFB}"/>
            </a:ext>
          </a:extLst>
        </p:cNvPr>
        <p:cNvGrpSpPr/>
        <p:nvPr/>
      </p:nvGrpSpPr>
      <p:grpSpPr>
        <a:xfrm>
          <a:off x="0" y="0"/>
          <a:ext cx="0" cy="0"/>
          <a:chOff x="0" y="0"/>
          <a:chExt cx="0" cy="0"/>
        </a:xfrm>
      </p:grpSpPr>
      <p:pic>
        <p:nvPicPr>
          <p:cNvPr id="6" name="Imagen 5" descr="Dibujo de una persona&#10;&#10;El contenido generado por IA puede ser incorrecto.">
            <a:extLst>
              <a:ext uri="{FF2B5EF4-FFF2-40B4-BE49-F238E27FC236}">
                <a16:creationId xmlns:a16="http://schemas.microsoft.com/office/drawing/2014/main" id="{ADC5E98B-0E7B-C7E2-6F7F-02919891168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CuadroTexto 1">
            <a:extLst>
              <a:ext uri="{FF2B5EF4-FFF2-40B4-BE49-F238E27FC236}">
                <a16:creationId xmlns:a16="http://schemas.microsoft.com/office/drawing/2014/main" id="{AE28CB7D-9E9E-0C49-BEC6-5B8118AA85CB}"/>
              </a:ext>
            </a:extLst>
          </p:cNvPr>
          <p:cNvSpPr txBox="1"/>
          <p:nvPr/>
        </p:nvSpPr>
        <p:spPr>
          <a:xfrm>
            <a:off x="142874" y="94119"/>
            <a:ext cx="7343776" cy="2862322"/>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de-DE" sz="36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rPr>
              <a:t>„und (Josua) unterwarf alle diese Könige mit ihrem Lande auf einmal. Denn der HERR, der GOTT Israels, hatte für Israel gestritten“</a:t>
            </a:r>
            <a:endParaRPr kumimoji="0" lang="es-ES" sz="28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endParaRPr>
          </a:p>
        </p:txBody>
      </p:sp>
      <p:sp>
        <p:nvSpPr>
          <p:cNvPr id="4" name="CuadroTexto 3">
            <a:extLst>
              <a:ext uri="{FF2B5EF4-FFF2-40B4-BE49-F238E27FC236}">
                <a16:creationId xmlns:a16="http://schemas.microsoft.com/office/drawing/2014/main" id="{07EE901E-494A-3B52-8411-2B6A4BDFE3DA}"/>
              </a:ext>
            </a:extLst>
          </p:cNvPr>
          <p:cNvSpPr txBox="1"/>
          <p:nvPr/>
        </p:nvSpPr>
        <p:spPr>
          <a:xfrm>
            <a:off x="142874" y="3228944"/>
            <a:ext cx="2362200" cy="461665"/>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err="1">
                <a:ln w="12700" cmpd="sng">
                  <a:noFill/>
                  <a:prstDash val="solid"/>
                </a:ln>
                <a:solidFill>
                  <a:srgbClr val="613E51"/>
                </a:solidFill>
                <a:effectLst/>
                <a:uLnTx/>
                <a:uFillTx/>
                <a:latin typeface="Comic Sans MS" panose="030F0702030302020204" pitchFamily="66" charset="0"/>
                <a:ea typeface="+mn-ea"/>
                <a:cs typeface="+mn-cs"/>
              </a:rPr>
              <a:t>Josua</a:t>
            </a:r>
            <a:r>
              <a:rPr kumimoji="0" lang="es-ES" sz="24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rPr>
              <a:t> 10,42</a:t>
            </a:r>
            <a:endParaRPr kumimoji="0" lang="es-ES" sz="2400" b="0" i="0" u="none" strike="noStrike" kern="1200" cap="none" spc="0" normalizeH="0" baseline="0" noProof="0" dirty="0">
              <a:ln>
                <a:noFill/>
              </a:ln>
              <a:solidFill>
                <a:srgbClr val="613E51"/>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433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109272F-47F5-D972-CEEA-887DC22843E1}"/>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D2EA4760-494A-FB7C-9486-1330D64D03A0}"/>
              </a:ext>
            </a:extLst>
          </p:cNvPr>
          <p:cNvGraphicFramePr/>
          <p:nvPr>
            <p:extLst>
              <p:ext uri="{D42A27DB-BD31-4B8C-83A1-F6EECF244321}">
                <p14:modId xmlns:p14="http://schemas.microsoft.com/office/powerpoint/2010/main" val="2862708461"/>
              </p:ext>
            </p:extLst>
          </p:nvPr>
        </p:nvGraphicFramePr>
        <p:xfrm>
          <a:off x="4495800" y="3867148"/>
          <a:ext cx="7439025" cy="2793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450FD92C-8549-C0FB-E8B0-A87C7227018F}"/>
              </a:ext>
            </a:extLst>
          </p:cNvPr>
          <p:cNvSpPr txBox="1"/>
          <p:nvPr/>
        </p:nvSpPr>
        <p:spPr>
          <a:xfrm>
            <a:off x="409575" y="180275"/>
            <a:ext cx="6800850" cy="707886"/>
          </a:xfrm>
          <a:prstGeom prst="rect">
            <a:avLst/>
          </a:prstGeom>
          <a:noFill/>
        </p:spPr>
        <p:txBody>
          <a:bodyPr wrap="square" rtlCol="0">
            <a:spAutoFit/>
          </a:bodyPr>
          <a:lstStyle/>
          <a:p>
            <a:pPr>
              <a:spcBef>
                <a:spcPts val="600"/>
              </a:spcBef>
            </a:pPr>
            <a:r>
              <a:rPr lang="de-DE" sz="2000" b="1" dirty="0"/>
              <a:t>Es ist nicht einfach, den Krieg zu verstehen, der dazu führte, dass Israel das Land Kanaan in Besitz nahm.</a:t>
            </a:r>
          </a:p>
        </p:txBody>
      </p:sp>
      <p:pic>
        <p:nvPicPr>
          <p:cNvPr id="7" name="Imagen 6" descr="Un grupo de personas en un barco&#10;&#10;El contenido generado por IA puede ser incorrecto.">
            <a:extLst>
              <a:ext uri="{FF2B5EF4-FFF2-40B4-BE49-F238E27FC236}">
                <a16:creationId xmlns:a16="http://schemas.microsoft.com/office/drawing/2014/main" id="{FC98AD17-9172-1F8C-A168-632DD206AFD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527925" y="238125"/>
            <a:ext cx="4406900" cy="3305175"/>
          </a:xfrm>
          <a:prstGeom prst="round2DiagRect">
            <a:avLst>
              <a:gd name="adj1" fmla="val 16667"/>
              <a:gd name="adj2" fmla="val 0"/>
            </a:avLst>
          </a:prstGeom>
          <a:ln w="88900" cap="sq">
            <a:solidFill>
              <a:srgbClr val="AB193E"/>
            </a:solidFill>
            <a:miter lim="800000"/>
          </a:ln>
          <a:effectLst>
            <a:outerShdw blurRad="254000" algn="tl" rotWithShape="0">
              <a:srgbClr val="000000">
                <a:alpha val="43000"/>
              </a:srgbClr>
            </a:outerShdw>
          </a:effectLst>
        </p:spPr>
      </p:pic>
      <p:pic>
        <p:nvPicPr>
          <p:cNvPr id="9" name="Imagen 8" descr="Imagen que contiene grupo, hombre, gente, montar a caballo&#10;&#10;El contenido generado por IA puede ser incorrecto.">
            <a:extLst>
              <a:ext uri="{FF2B5EF4-FFF2-40B4-BE49-F238E27FC236}">
                <a16:creationId xmlns:a16="http://schemas.microsoft.com/office/drawing/2014/main" id="{545442D9-F2C4-4151-F1D8-B668CE01114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7175" y="3867148"/>
            <a:ext cx="3843187" cy="2793206"/>
          </a:xfrm>
          <a:prstGeom prst="round2DiagRect">
            <a:avLst>
              <a:gd name="adj1" fmla="val 0"/>
              <a:gd name="adj2" fmla="val 20801"/>
            </a:avLst>
          </a:prstGeom>
          <a:ln w="88900" cap="sq">
            <a:solidFill>
              <a:srgbClr val="AB193E"/>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419F85F8-A90E-23BC-3615-B74F86241908}"/>
              </a:ext>
            </a:extLst>
          </p:cNvPr>
          <p:cNvSpPr txBox="1"/>
          <p:nvPr/>
        </p:nvSpPr>
        <p:spPr>
          <a:xfrm>
            <a:off x="409575" y="2406506"/>
            <a:ext cx="6800850" cy="1323439"/>
          </a:xfrm>
          <a:prstGeom prst="rect">
            <a:avLst/>
          </a:prstGeom>
          <a:noFill/>
        </p:spPr>
        <p:txBody>
          <a:bodyPr wrap="square">
            <a:spAutoFit/>
          </a:bodyPr>
          <a:lstStyle/>
          <a:p>
            <a:pPr>
              <a:spcBef>
                <a:spcPts val="600"/>
              </a:spcBef>
            </a:pPr>
            <a:r>
              <a:rPr lang="de-DE" sz="2000" b="1" dirty="0"/>
              <a:t>Um dieses Problem zu verstehen, müssen wir uns mit dem BIBLISCHEN KONZEPT des KRIEGES und den MORALISCHEN WERTEN befassen, um die es in diesem kritischen Moment der Geschichte ging.</a:t>
            </a:r>
          </a:p>
        </p:txBody>
      </p:sp>
      <p:sp>
        <p:nvSpPr>
          <p:cNvPr id="8" name="CuadroTexto 7">
            <a:extLst>
              <a:ext uri="{FF2B5EF4-FFF2-40B4-BE49-F238E27FC236}">
                <a16:creationId xmlns:a16="http://schemas.microsoft.com/office/drawing/2014/main" id="{A7F3E65F-4EB7-1E41-B190-A4D735E23632}"/>
              </a:ext>
            </a:extLst>
          </p:cNvPr>
          <p:cNvSpPr txBox="1"/>
          <p:nvPr/>
        </p:nvSpPr>
        <p:spPr>
          <a:xfrm>
            <a:off x="409575" y="1767022"/>
            <a:ext cx="6800850" cy="707886"/>
          </a:xfrm>
          <a:prstGeom prst="rect">
            <a:avLst/>
          </a:prstGeom>
          <a:noFill/>
        </p:spPr>
        <p:txBody>
          <a:bodyPr wrap="square">
            <a:spAutoFit/>
          </a:bodyPr>
          <a:lstStyle/>
          <a:p>
            <a:pPr>
              <a:spcBef>
                <a:spcPts val="600"/>
              </a:spcBef>
            </a:pPr>
            <a:r>
              <a:rPr lang="de-DE" sz="2000" b="1" dirty="0"/>
              <a:t>Warum starben dann so viele Menschen? Kann dieser Krieg als „heilig” betrachtet werden?</a:t>
            </a:r>
          </a:p>
        </p:txBody>
      </p:sp>
      <p:sp>
        <p:nvSpPr>
          <p:cNvPr id="11" name="CuadroTexto 10">
            <a:extLst>
              <a:ext uri="{FF2B5EF4-FFF2-40B4-BE49-F238E27FC236}">
                <a16:creationId xmlns:a16="http://schemas.microsoft.com/office/drawing/2014/main" id="{C1BA3ABD-9338-ABC4-EE61-3D2ADDFFC365}"/>
              </a:ext>
            </a:extLst>
          </p:cNvPr>
          <p:cNvSpPr txBox="1"/>
          <p:nvPr/>
        </p:nvSpPr>
        <p:spPr>
          <a:xfrm>
            <a:off x="409575" y="819760"/>
            <a:ext cx="6800850" cy="1015663"/>
          </a:xfrm>
          <a:prstGeom prst="rect">
            <a:avLst/>
          </a:prstGeom>
          <a:noFill/>
        </p:spPr>
        <p:txBody>
          <a:bodyPr wrap="square">
            <a:spAutoFit/>
          </a:bodyPr>
          <a:lstStyle/>
          <a:p>
            <a:pPr>
              <a:spcBef>
                <a:spcPts val="600"/>
              </a:spcBef>
            </a:pPr>
            <a:r>
              <a:rPr lang="de-DE" sz="2000" b="1" dirty="0"/>
              <a:t>So wie GOTT niemals beabsichtigte, dass es Sünde geben sollte, so beabsichtigte Er auch nicht, dass es Krieg geben sollte.</a:t>
            </a:r>
          </a:p>
        </p:txBody>
      </p:sp>
    </p:spTree>
    <p:extLst>
      <p:ext uri="{BB962C8B-B14F-4D97-AF65-F5344CB8AC3E}">
        <p14:creationId xmlns:p14="http://schemas.microsoft.com/office/powerpoint/2010/main" val="21616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upLef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
                                            <p:graphicEl>
                                              <a:dgm id="{462FD557-DC1C-4D92-9C46-D5D41FEB10E4}"/>
                                            </p:graphicEl>
                                          </p:spTgt>
                                        </p:tgtEl>
                                        <p:attrNameLst>
                                          <p:attrName>style.visibility</p:attrName>
                                        </p:attrNameLst>
                                      </p:cBhvr>
                                      <p:to>
                                        <p:strVal val="visible"/>
                                      </p:to>
                                    </p:set>
                                    <p:animEffect transition="in" filter="wipe(right)">
                                      <p:cBhvr>
                                        <p:cTn id="35" dur="500"/>
                                        <p:tgtEl>
                                          <p:spTgt spid="4">
                                            <p:graphicEl>
                                              <a:dgm id="{462FD557-DC1C-4D92-9C46-D5D41FEB10E4}"/>
                                            </p:graphic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graphicEl>
                                              <a:dgm id="{AF6B4EAE-865B-4500-A4C9-40F519E4D2AA}"/>
                                            </p:graphicEl>
                                          </p:spTgt>
                                        </p:tgtEl>
                                        <p:attrNameLst>
                                          <p:attrName>style.visibility</p:attrName>
                                        </p:attrNameLst>
                                      </p:cBhvr>
                                      <p:to>
                                        <p:strVal val="visible"/>
                                      </p:to>
                                    </p:set>
                                    <p:animEffect transition="in" filter="wipe(left)">
                                      <p:cBhvr>
                                        <p:cTn id="38" dur="500"/>
                                        <p:tgtEl>
                                          <p:spTgt spid="4">
                                            <p:graphicEl>
                                              <a:dgm id="{AF6B4EAE-865B-4500-A4C9-40F519E4D2A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
                                            <p:graphicEl>
                                              <a:dgm id="{70FA5046-234F-49C1-A7DB-A934C6D5A7FB}"/>
                                            </p:graphicEl>
                                          </p:spTgt>
                                        </p:tgtEl>
                                        <p:attrNameLst>
                                          <p:attrName>style.visibility</p:attrName>
                                        </p:attrNameLst>
                                      </p:cBhvr>
                                      <p:to>
                                        <p:strVal val="visible"/>
                                      </p:to>
                                    </p:set>
                                    <p:animEffect transition="in" filter="wipe(right)">
                                      <p:cBhvr>
                                        <p:cTn id="43" dur="500"/>
                                        <p:tgtEl>
                                          <p:spTgt spid="4">
                                            <p:graphicEl>
                                              <a:dgm id="{70FA5046-234F-49C1-A7DB-A934C6D5A7FB}"/>
                                            </p:graphic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
                                            <p:graphicEl>
                                              <a:dgm id="{165CA017-8E2B-4B9D-810D-609940850FB3}"/>
                                            </p:graphicEl>
                                          </p:spTgt>
                                        </p:tgtEl>
                                        <p:attrNameLst>
                                          <p:attrName>style.visibility</p:attrName>
                                        </p:attrNameLst>
                                      </p:cBhvr>
                                      <p:to>
                                        <p:strVal val="visible"/>
                                      </p:to>
                                    </p:set>
                                    <p:animEffect transition="in" filter="wipe(left)">
                                      <p:cBhvr>
                                        <p:cTn id="46" dur="500"/>
                                        <p:tgtEl>
                                          <p:spTgt spid="4">
                                            <p:graphicEl>
                                              <a:dgm id="{165CA017-8E2B-4B9D-810D-609940850FB3}"/>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4">
                                            <p:graphicEl>
                                              <a:dgm id="{2C343801-7DFB-4419-A2C6-0702909ED7A9}"/>
                                            </p:graphicEl>
                                          </p:spTgt>
                                        </p:tgtEl>
                                        <p:attrNameLst>
                                          <p:attrName>style.visibility</p:attrName>
                                        </p:attrNameLst>
                                      </p:cBhvr>
                                      <p:to>
                                        <p:strVal val="visible"/>
                                      </p:to>
                                    </p:set>
                                    <p:animEffect transition="in" filter="wipe(right)">
                                      <p:cBhvr>
                                        <p:cTn id="51" dur="500"/>
                                        <p:tgtEl>
                                          <p:spTgt spid="4">
                                            <p:graphicEl>
                                              <a:dgm id="{2C343801-7DFB-4419-A2C6-0702909ED7A9}"/>
                                            </p:graphic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
                                            <p:graphicEl>
                                              <a:dgm id="{A41CD4EF-5E4C-4702-9728-A1108EAD5149}"/>
                                            </p:graphicEl>
                                          </p:spTgt>
                                        </p:tgtEl>
                                        <p:attrNameLst>
                                          <p:attrName>style.visibility</p:attrName>
                                        </p:attrNameLst>
                                      </p:cBhvr>
                                      <p:to>
                                        <p:strVal val="visible"/>
                                      </p:to>
                                    </p:set>
                                    <p:animEffect transition="in" filter="wipe(left)">
                                      <p:cBhvr>
                                        <p:cTn id="54" dur="500"/>
                                        <p:tgtEl>
                                          <p:spTgt spid="4">
                                            <p:graphicEl>
                                              <a:dgm id="{A41CD4EF-5E4C-4702-9728-A1108EAD5149}"/>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4">
                                            <p:graphicEl>
                                              <a:dgm id="{D3EA1FA7-2952-42BA-832A-482A7A02E1B9}"/>
                                            </p:graphicEl>
                                          </p:spTgt>
                                        </p:tgtEl>
                                        <p:attrNameLst>
                                          <p:attrName>style.visibility</p:attrName>
                                        </p:attrNameLst>
                                      </p:cBhvr>
                                      <p:to>
                                        <p:strVal val="visible"/>
                                      </p:to>
                                    </p:set>
                                    <p:animEffect transition="in" filter="wipe(right)">
                                      <p:cBhvr>
                                        <p:cTn id="59" dur="500"/>
                                        <p:tgtEl>
                                          <p:spTgt spid="4">
                                            <p:graphicEl>
                                              <a:dgm id="{D3EA1FA7-2952-42BA-832A-482A7A02E1B9}"/>
                                            </p:graphic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
                                            <p:graphicEl>
                                              <a:dgm id="{6EF1FB0D-3FAB-45D8-A1E5-71F2832C3673}"/>
                                            </p:graphicEl>
                                          </p:spTgt>
                                        </p:tgtEl>
                                        <p:attrNameLst>
                                          <p:attrName>style.visibility</p:attrName>
                                        </p:attrNameLst>
                                      </p:cBhvr>
                                      <p:to>
                                        <p:strVal val="visible"/>
                                      </p:to>
                                    </p:set>
                                    <p:animEffect transition="in" filter="wipe(left)">
                                      <p:cBhvr>
                                        <p:cTn id="62" dur="500"/>
                                        <p:tgtEl>
                                          <p:spTgt spid="4">
                                            <p:graphicEl>
                                              <a:dgm id="{6EF1FB0D-3FAB-45D8-A1E5-71F2832C367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4">
                                            <p:graphicEl>
                                              <a:dgm id="{71446DB9-0538-4BBB-8AD0-73B4BDD479C5}"/>
                                            </p:graphicEl>
                                          </p:spTgt>
                                        </p:tgtEl>
                                        <p:attrNameLst>
                                          <p:attrName>style.visibility</p:attrName>
                                        </p:attrNameLst>
                                      </p:cBhvr>
                                      <p:to>
                                        <p:strVal val="visible"/>
                                      </p:to>
                                    </p:set>
                                    <p:animEffect transition="in" filter="wipe(right)">
                                      <p:cBhvr>
                                        <p:cTn id="67" dur="500"/>
                                        <p:tgtEl>
                                          <p:spTgt spid="4">
                                            <p:graphicEl>
                                              <a:dgm id="{71446DB9-0538-4BBB-8AD0-73B4BDD479C5}"/>
                                            </p:graphicEl>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
                                            <p:graphicEl>
                                              <a:dgm id="{4EE64B60-A514-4181-9FE1-3973B09F54C9}"/>
                                            </p:graphicEl>
                                          </p:spTgt>
                                        </p:tgtEl>
                                        <p:attrNameLst>
                                          <p:attrName>style.visibility</p:attrName>
                                        </p:attrNameLst>
                                      </p:cBhvr>
                                      <p:to>
                                        <p:strVal val="visible"/>
                                      </p:to>
                                    </p:set>
                                    <p:animEffect transition="in" filter="wipe(left)">
                                      <p:cBhvr>
                                        <p:cTn id="70" dur="500"/>
                                        <p:tgtEl>
                                          <p:spTgt spid="4">
                                            <p:graphicEl>
                                              <a:dgm id="{4EE64B60-A514-4181-9FE1-3973B09F54C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6" name="Conector recto 15">
            <a:extLst>
              <a:ext uri="{FF2B5EF4-FFF2-40B4-BE49-F238E27FC236}">
                <a16:creationId xmlns:a16="http://schemas.microsoft.com/office/drawing/2014/main" id="{A4001E16-43A6-E8E3-20CA-D11E5FEB9504}"/>
              </a:ext>
            </a:extLst>
          </p:cNvPr>
          <p:cNvCxnSpPr>
            <a:cxnSpLocks noGrp="1" noRot="1" noMove="1" noResize="1" noEditPoints="1" noAdjustHandles="1" noChangeArrowheads="1" noChangeShapeType="1"/>
          </p:cNvCxnSpPr>
          <p:nvPr/>
        </p:nvCxnSpPr>
        <p:spPr>
          <a:xfrm>
            <a:off x="0" y="1304925"/>
            <a:ext cx="12115800" cy="0"/>
          </a:xfrm>
          <a:prstGeom prst="line">
            <a:avLst/>
          </a:prstGeom>
          <a:ln w="57150">
            <a:gradFill flip="none" rotWithShape="1">
              <a:gsLst>
                <a:gs pos="0">
                  <a:srgbClr val="0004FE"/>
                </a:gs>
                <a:gs pos="52000">
                  <a:srgbClr val="0004FE"/>
                </a:gs>
                <a:gs pos="52000">
                  <a:srgbClr val="FBCD09"/>
                </a:gs>
                <a:gs pos="100000">
                  <a:srgbClr val="FBCD09"/>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979BF9C8-D64E-39AA-67F0-5CE6E14F55C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err="1">
                <a:ln/>
                <a:solidFill>
                  <a:schemeClr val="accent3"/>
                </a:solidFill>
              </a:rPr>
              <a:t>EINE</a:t>
            </a:r>
            <a:r>
              <a:rPr lang="es-ES" sz="4400" b="1" dirty="0">
                <a:ln/>
                <a:solidFill>
                  <a:schemeClr val="accent3"/>
                </a:solidFill>
              </a:rPr>
              <a:t> </a:t>
            </a:r>
            <a:r>
              <a:rPr lang="es-ES" sz="4400" b="1" dirty="0" err="1">
                <a:ln/>
                <a:solidFill>
                  <a:schemeClr val="accent3"/>
                </a:solidFill>
              </a:rPr>
              <a:t>FRAGE</a:t>
            </a:r>
            <a:r>
              <a:rPr lang="es-ES" sz="4400" b="1" dirty="0">
                <a:ln/>
                <a:solidFill>
                  <a:schemeClr val="accent3"/>
                </a:solidFill>
              </a:rPr>
              <a:t> DER </a:t>
            </a:r>
            <a:r>
              <a:rPr lang="es-ES" sz="4400" b="1" dirty="0" err="1">
                <a:ln/>
                <a:solidFill>
                  <a:schemeClr val="accent3"/>
                </a:solidFill>
              </a:rPr>
              <a:t>UNGERECHTIGKEIT</a:t>
            </a:r>
            <a:endParaRPr lang="es-ES" sz="4400" b="1" dirty="0">
              <a:ln/>
              <a:solidFill>
                <a:schemeClr val="accent3"/>
              </a:solidFill>
            </a:endParaRPr>
          </a:p>
        </p:txBody>
      </p:sp>
      <p:sp>
        <p:nvSpPr>
          <p:cNvPr id="5" name="CuadroTexto 4">
            <a:extLst>
              <a:ext uri="{FF2B5EF4-FFF2-40B4-BE49-F238E27FC236}">
                <a16:creationId xmlns:a16="http://schemas.microsoft.com/office/drawing/2014/main" id="{0CB22E68-1730-D699-44A4-C97130B6A79D}"/>
              </a:ext>
            </a:extLst>
          </p:cNvPr>
          <p:cNvSpPr txBox="1"/>
          <p:nvPr/>
        </p:nvSpPr>
        <p:spPr>
          <a:xfrm>
            <a:off x="1638299" y="607516"/>
            <a:ext cx="8915400"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rgbClr val="1B91A1"/>
                </a:solidFill>
                <a:latin typeface="Comic Sans MS" panose="030F0702030302020204" pitchFamily="66" charset="0"/>
              </a:rPr>
              <a:t>„Erst in der 4. Generation werden sie hierher zurückkehren, denn noch ist das Maß der Schuld der Amoriter nicht voll“</a:t>
            </a:r>
            <a:r>
              <a:rPr lang="es-ES" b="1" dirty="0">
                <a:solidFill>
                  <a:srgbClr val="1B91A1"/>
                </a:solidFill>
                <a:latin typeface="Comic Sans MS" panose="030F0702030302020204" pitchFamily="66" charset="0"/>
              </a:rPr>
              <a:t> </a:t>
            </a:r>
            <a:r>
              <a:rPr lang="es-ES" sz="1400" b="1" dirty="0">
                <a:solidFill>
                  <a:srgbClr val="1B91A1"/>
                </a:solidFill>
                <a:latin typeface="Comic Sans MS" panose="030F0702030302020204" pitchFamily="66" charset="0"/>
              </a:rPr>
              <a:t>(1. </a:t>
            </a:r>
            <a:r>
              <a:rPr lang="es-ES" sz="1400" b="1" dirty="0" err="1">
                <a:solidFill>
                  <a:srgbClr val="1B91A1"/>
                </a:solidFill>
                <a:latin typeface="Comic Sans MS" panose="030F0702030302020204" pitchFamily="66" charset="0"/>
              </a:rPr>
              <a:t>Mose</a:t>
            </a:r>
            <a:r>
              <a:rPr lang="es-ES" sz="1400" b="1" dirty="0">
                <a:solidFill>
                  <a:srgbClr val="1B91A1"/>
                </a:solidFill>
                <a:latin typeface="Comic Sans MS" panose="030F0702030302020204" pitchFamily="66" charset="0"/>
              </a:rPr>
              <a:t> 15,16)</a:t>
            </a:r>
          </a:p>
        </p:txBody>
      </p:sp>
      <p:sp>
        <p:nvSpPr>
          <p:cNvPr id="6" name="CuadroTexto 5">
            <a:extLst>
              <a:ext uri="{FF2B5EF4-FFF2-40B4-BE49-F238E27FC236}">
                <a16:creationId xmlns:a16="http://schemas.microsoft.com/office/drawing/2014/main" id="{B907812C-A126-F55A-0EEE-66B3291366EE}"/>
              </a:ext>
            </a:extLst>
          </p:cNvPr>
          <p:cNvSpPr txBox="1"/>
          <p:nvPr/>
        </p:nvSpPr>
        <p:spPr>
          <a:xfrm>
            <a:off x="2800350" y="1320522"/>
            <a:ext cx="9315449" cy="1015663"/>
          </a:xfrm>
          <a:prstGeom prst="rect">
            <a:avLst/>
          </a:prstGeom>
          <a:noFill/>
        </p:spPr>
        <p:txBody>
          <a:bodyPr wrap="square" rtlCol="0">
            <a:spAutoFit/>
          </a:bodyPr>
          <a:lstStyle/>
          <a:p>
            <a:pPr>
              <a:spcBef>
                <a:spcPts val="600"/>
              </a:spcBef>
            </a:pPr>
            <a:r>
              <a:rPr lang="de-DE" sz="2000" b="1" dirty="0"/>
              <a:t>Archäologische Funde haben gezeigt, dass die Religion Kanaans genau dem entsprach, was in der Bibel steht: Zauberei, Wahrsagerei, Totengespräche, Spiritismus ... und Kinderopfer! (5. Mose 18,9-12).</a:t>
            </a:r>
          </a:p>
        </p:txBody>
      </p:sp>
      <p:pic>
        <p:nvPicPr>
          <p:cNvPr id="8" name="Imagen 7" descr="Imagen que contiene interior, tabla, edificio, florero&#10;&#10;El contenido generado por IA puede ser incorrecto.">
            <a:extLst>
              <a:ext uri="{FF2B5EF4-FFF2-40B4-BE49-F238E27FC236}">
                <a16:creationId xmlns:a16="http://schemas.microsoft.com/office/drawing/2014/main" id="{3382B556-94BA-53C5-6310-B3023F154E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7739" y="1453872"/>
            <a:ext cx="2481072" cy="2919984"/>
          </a:xfrm>
          <a:prstGeom prst="rect">
            <a:avLst/>
          </a:prstGeom>
          <a:ln w="88900" cap="sq" cmpd="thickThin">
            <a:solidFill>
              <a:srgbClr val="9F4726"/>
            </a:solidFill>
            <a:prstDash val="solid"/>
            <a:miter lim="800000"/>
          </a:ln>
          <a:effectLst>
            <a:innerShdw blurRad="76200">
              <a:srgbClr val="000000"/>
            </a:innerShdw>
          </a:effectLst>
        </p:spPr>
      </p:pic>
      <p:pic>
        <p:nvPicPr>
          <p:cNvPr id="10" name="Imagen 9" descr="Un grupo de personas en un escenario&#10;&#10;El contenido generado por IA puede ser incorrecto.">
            <a:extLst>
              <a:ext uri="{FF2B5EF4-FFF2-40B4-BE49-F238E27FC236}">
                <a16:creationId xmlns:a16="http://schemas.microsoft.com/office/drawing/2014/main" id="{F07916F7-0220-A106-84A0-29336FE5A5AC}"/>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579487" y="4086742"/>
            <a:ext cx="5414773" cy="2534114"/>
          </a:xfrm>
          <a:prstGeom prst="rect">
            <a:avLst/>
          </a:prstGeom>
          <a:ln w="88900" cap="sq" cmpd="thickThin">
            <a:solidFill>
              <a:schemeClr val="bg2">
                <a:lumMod val="40000"/>
                <a:lumOff val="60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451F0456-8156-1CB9-869C-4CCE5A16F5FF}"/>
              </a:ext>
            </a:extLst>
          </p:cNvPr>
          <p:cNvSpPr txBox="1"/>
          <p:nvPr/>
        </p:nvSpPr>
        <p:spPr>
          <a:xfrm>
            <a:off x="2800349" y="3649801"/>
            <a:ext cx="3657601" cy="3170099"/>
          </a:xfrm>
          <a:prstGeom prst="rect">
            <a:avLst/>
          </a:prstGeom>
          <a:noFill/>
        </p:spPr>
        <p:txBody>
          <a:bodyPr wrap="square">
            <a:spAutoFit/>
          </a:bodyPr>
          <a:lstStyle/>
          <a:p>
            <a:pPr>
              <a:spcBef>
                <a:spcPts val="600"/>
              </a:spcBef>
            </a:pPr>
            <a:r>
              <a:rPr lang="de-DE" sz="2000" b="1" dirty="0"/>
              <a:t>Schließlich mussten diese abartigen Riten, die die Moral der Menschen untergruben und alle möglichen Laster förderten, beendet werden. Die Ausrottung der Kanaaniter würde – zumindest für eine gewisse Zeit – den moralischen Verfall der Menschheit verhindern.</a:t>
            </a:r>
          </a:p>
        </p:txBody>
      </p:sp>
      <p:pic>
        <p:nvPicPr>
          <p:cNvPr id="14" name="Imagen 13" descr="Mapa&#10;&#10;El contenido generado por IA puede ser incorrecto.">
            <a:extLst>
              <a:ext uri="{FF2B5EF4-FFF2-40B4-BE49-F238E27FC236}">
                <a16:creationId xmlns:a16="http://schemas.microsoft.com/office/drawing/2014/main" id="{0FC1CFBA-5BE0-9280-D9A1-DD111B0CA60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97739" y="4591050"/>
            <a:ext cx="2481072" cy="2076450"/>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6A92BA91-94B6-F88F-2B13-E0A560DC5ACD}"/>
              </a:ext>
            </a:extLst>
          </p:cNvPr>
          <p:cNvSpPr txBox="1"/>
          <p:nvPr/>
        </p:nvSpPr>
        <p:spPr>
          <a:xfrm>
            <a:off x="2800348" y="3078560"/>
            <a:ext cx="9315452" cy="707886"/>
          </a:xfrm>
          <a:prstGeom prst="rect">
            <a:avLst/>
          </a:prstGeom>
          <a:noFill/>
        </p:spPr>
        <p:txBody>
          <a:bodyPr wrap="square">
            <a:spAutoFit/>
          </a:bodyPr>
          <a:lstStyle/>
          <a:p>
            <a:pPr>
              <a:spcBef>
                <a:spcPts val="600"/>
              </a:spcBef>
            </a:pPr>
            <a:r>
              <a:rPr lang="de-DE" sz="2000" b="1" dirty="0"/>
              <a:t>Obwohl diese Praktiken bereits zu Abrahams Zeiten üblich waren, gab GOTT ihnen mehr als 400 Jahre Zeit, ihr Verhalten zu ändern.</a:t>
            </a:r>
          </a:p>
        </p:txBody>
      </p:sp>
      <p:sp>
        <p:nvSpPr>
          <p:cNvPr id="9" name="CuadroTexto 8">
            <a:extLst>
              <a:ext uri="{FF2B5EF4-FFF2-40B4-BE49-F238E27FC236}">
                <a16:creationId xmlns:a16="http://schemas.microsoft.com/office/drawing/2014/main" id="{28446076-8980-220A-0F74-D910EF5BE49F}"/>
              </a:ext>
            </a:extLst>
          </p:cNvPr>
          <p:cNvSpPr txBox="1"/>
          <p:nvPr/>
        </p:nvSpPr>
        <p:spPr>
          <a:xfrm>
            <a:off x="2800347" y="2199541"/>
            <a:ext cx="9315452" cy="1015663"/>
          </a:xfrm>
          <a:prstGeom prst="rect">
            <a:avLst/>
          </a:prstGeom>
          <a:noFill/>
        </p:spPr>
        <p:txBody>
          <a:bodyPr wrap="square">
            <a:spAutoFit/>
          </a:bodyPr>
          <a:lstStyle/>
          <a:p>
            <a:pPr>
              <a:spcBef>
                <a:spcPts val="600"/>
              </a:spcBef>
            </a:pPr>
            <a:r>
              <a:rPr lang="de-DE" sz="2000" b="1" dirty="0"/>
              <a:t>Hinzu kam der Ritus der „heiligen Prostitution” – der mit Heiligkeit nur wenig zu tun hatte –, der sowohl von PRIESTERN als auch von PRIESTERINNEN praktiziert wurde.</a:t>
            </a:r>
          </a:p>
        </p:txBody>
      </p:sp>
    </p:spTree>
    <p:extLst>
      <p:ext uri="{BB962C8B-B14F-4D97-AF65-F5344CB8AC3E}">
        <p14:creationId xmlns:p14="http://schemas.microsoft.com/office/powerpoint/2010/main" val="86246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ox(out)">
                                      <p:cBhvr>
                                        <p:cTn id="21" dur="750"/>
                                        <p:tgtEl>
                                          <p:spTgt spid="8"/>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4"/>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36B04805-8236-8BD1-3FD1-0986F90BE663}"/>
              </a:ext>
            </a:extLst>
          </p:cNvPr>
          <p:cNvSpPr>
            <a:spLocks noGrp="1" noRot="1" noMove="1" noResize="1" noEditPoints="1" noAdjustHandles="1" noChangeArrowheads="1" noChangeShapeType="1"/>
          </p:cNvSpPr>
          <p:nvPr/>
        </p:nvSpPr>
        <p:spPr>
          <a:xfrm>
            <a:off x="0" y="0"/>
            <a:ext cx="12192000" cy="1353054"/>
          </a:xfrm>
          <a:prstGeom prst="rect">
            <a:avLst/>
          </a:prstGeom>
          <a:solidFill>
            <a:schemeClr val="bg1">
              <a:alpha val="62000"/>
            </a:schemeClr>
          </a:solidFill>
          <a:ln>
            <a:noFill/>
          </a:ln>
          <a:effectLst>
            <a:outerShdw blurRad="50800" dist="38100" dir="5400000" algn="t" rotWithShape="0">
              <a:srgbClr val="C0324A">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9A6C686-8E64-640E-9879-CFD360855672}"/>
              </a:ext>
            </a:extLst>
          </p:cNvPr>
          <p:cNvSpPr txBox="1"/>
          <p:nvPr/>
        </p:nvSpPr>
        <p:spPr>
          <a:xfrm>
            <a:off x="0" y="0"/>
            <a:ext cx="12192000" cy="769441"/>
          </a:xfrm>
          <a:prstGeom prst="rect">
            <a:avLst/>
          </a:prstGeom>
          <a:noFill/>
        </p:spPr>
        <p:txBody>
          <a:bodyPr wrap="square">
            <a:spAutoFit/>
            <a:scene3d>
              <a:camera prst="orthographicFront"/>
              <a:lightRig rig="brightRoom" dir="t"/>
            </a:scene3d>
            <a:sp3d extrusionH="57150" prstMaterial="softEdge">
              <a:bevelT w="25400" h="38100"/>
            </a:sp3d>
          </a:bodyPr>
          <a:lstStyle/>
          <a:p>
            <a:pPr algn="ctr"/>
            <a:r>
              <a:rPr lang="es-ES" sz="4400" b="1" dirty="0" err="1">
                <a:ln/>
                <a:solidFill>
                  <a:srgbClr val="118B9D"/>
                </a:solidFill>
                <a:effectLst>
                  <a:outerShdw blurRad="38100" dist="38100" dir="2700000" algn="tl">
                    <a:srgbClr val="000000">
                      <a:alpha val="43137"/>
                    </a:srgbClr>
                  </a:outerShdw>
                </a:effectLst>
              </a:rPr>
              <a:t>EINE</a:t>
            </a:r>
            <a:r>
              <a:rPr lang="es-ES" sz="4400" b="1" dirty="0">
                <a:ln/>
                <a:solidFill>
                  <a:srgbClr val="118B9D"/>
                </a:solidFill>
                <a:effectLst>
                  <a:outerShdw blurRad="38100" dist="38100" dir="2700000" algn="tl">
                    <a:srgbClr val="000000">
                      <a:alpha val="43137"/>
                    </a:srgbClr>
                  </a:outerShdw>
                </a:effectLst>
              </a:rPr>
              <a:t> </a:t>
            </a:r>
            <a:r>
              <a:rPr lang="es-ES" sz="4400" b="1" dirty="0" err="1">
                <a:ln/>
                <a:solidFill>
                  <a:srgbClr val="118B9D"/>
                </a:solidFill>
                <a:effectLst>
                  <a:outerShdw blurRad="38100" dist="38100" dir="2700000" algn="tl">
                    <a:srgbClr val="000000">
                      <a:alpha val="43137"/>
                    </a:srgbClr>
                  </a:outerShdw>
                </a:effectLst>
              </a:rPr>
              <a:t>FRAGE</a:t>
            </a:r>
            <a:r>
              <a:rPr lang="es-ES" sz="4400" b="1" dirty="0">
                <a:ln/>
                <a:solidFill>
                  <a:srgbClr val="118B9D"/>
                </a:solidFill>
                <a:effectLst>
                  <a:outerShdw blurRad="38100" dist="38100" dir="2700000" algn="tl">
                    <a:srgbClr val="000000">
                      <a:alpha val="43137"/>
                    </a:srgbClr>
                  </a:outerShdw>
                </a:effectLst>
              </a:rPr>
              <a:t> DER </a:t>
            </a:r>
            <a:r>
              <a:rPr lang="es-ES" sz="4400" b="1" dirty="0" err="1">
                <a:ln/>
                <a:solidFill>
                  <a:srgbClr val="118B9D"/>
                </a:solidFill>
                <a:effectLst>
                  <a:outerShdw blurRad="38100" dist="38100" dir="2700000" algn="tl">
                    <a:srgbClr val="000000">
                      <a:alpha val="43137"/>
                    </a:srgbClr>
                  </a:outerShdw>
                </a:effectLst>
              </a:rPr>
              <a:t>GERECHTIGKEIT</a:t>
            </a:r>
            <a:endParaRPr lang="es-ES" sz="4400" b="1" dirty="0">
              <a:ln/>
              <a:solidFill>
                <a:srgbClr val="118B9D"/>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B263949E-1CA8-59A1-B650-D4FDC84EBD80}"/>
              </a:ext>
            </a:extLst>
          </p:cNvPr>
          <p:cNvSpPr txBox="1"/>
          <p:nvPr/>
        </p:nvSpPr>
        <p:spPr>
          <a:xfrm>
            <a:off x="0" y="683716"/>
            <a:ext cx="12192000"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2">
                    <a:lumMod val="50000"/>
                  </a:schemeClr>
                </a:solidFill>
                <a:latin typeface="Comic Sans MS" panose="030F0702030302020204" pitchFamily="66" charset="0"/>
              </a:rPr>
              <a:t>„GOTT ist ein gerechter Richter, ein GOTT, der täglich die Schuldigen bestraft. Wenn sie nicht umkehren, schärft Er sein Schwert, spannt seinen Bogen und legt auf sie an“</a:t>
            </a:r>
            <a:r>
              <a:rPr lang="es-ES" b="1" dirty="0">
                <a:solidFill>
                  <a:schemeClr val="accent2">
                    <a:lumMod val="50000"/>
                  </a:schemeClr>
                </a:solidFill>
                <a:latin typeface="Comic Sans MS" panose="030F0702030302020204" pitchFamily="66" charset="0"/>
              </a:rPr>
              <a:t> </a:t>
            </a:r>
            <a:r>
              <a:rPr lang="es-ES" sz="1400" b="1" dirty="0">
                <a:solidFill>
                  <a:schemeClr val="accent2">
                    <a:lumMod val="50000"/>
                  </a:schemeClr>
                </a:solidFill>
                <a:latin typeface="Comic Sans MS" panose="030F0702030302020204" pitchFamily="66" charset="0"/>
              </a:rPr>
              <a:t>(</a:t>
            </a:r>
            <a:r>
              <a:rPr lang="es-ES" sz="1400" b="1" dirty="0" err="1">
                <a:solidFill>
                  <a:schemeClr val="accent2">
                    <a:lumMod val="50000"/>
                  </a:schemeClr>
                </a:solidFill>
                <a:latin typeface="Comic Sans MS" panose="030F0702030302020204" pitchFamily="66" charset="0"/>
              </a:rPr>
              <a:t>Psalm</a:t>
            </a:r>
            <a:r>
              <a:rPr lang="es-ES" sz="1400" b="1" dirty="0">
                <a:solidFill>
                  <a:schemeClr val="accent2">
                    <a:lumMod val="50000"/>
                  </a:schemeClr>
                </a:solidFill>
                <a:latin typeface="Comic Sans MS" panose="030F0702030302020204" pitchFamily="66" charset="0"/>
              </a:rPr>
              <a:t> 7,11.12)</a:t>
            </a:r>
            <a:endParaRPr lang="es-ES" sz="1100" b="1"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82FB6D4-0E5F-E54D-1E10-4FF5387612FE}"/>
              </a:ext>
            </a:extLst>
          </p:cNvPr>
          <p:cNvSpPr txBox="1"/>
          <p:nvPr/>
        </p:nvSpPr>
        <p:spPr>
          <a:xfrm>
            <a:off x="123825" y="1365006"/>
            <a:ext cx="7771644" cy="1200329"/>
          </a:xfrm>
          <a:prstGeom prst="rect">
            <a:avLst/>
          </a:prstGeom>
          <a:noFill/>
        </p:spPr>
        <p:txBody>
          <a:bodyPr wrap="square" rtlCol="0">
            <a:spAutoFit/>
          </a:bodyPr>
          <a:lstStyle/>
          <a:p>
            <a:pPr>
              <a:spcBef>
                <a:spcPts val="600"/>
              </a:spcBef>
            </a:pPr>
            <a:r>
              <a:rPr lang="de-DE" b="1" dirty="0"/>
              <a:t>Liebe und Gerechtigkeit sind die Grundlage von GOTTES Charakter. Das macht Ihn zu einem gerechten und unparteiischen Richter, der die Strafe aufschiebt, damit der Sünder sich bekehren kann, aber der das Böse nicht für immer duldet.</a:t>
            </a:r>
          </a:p>
        </p:txBody>
      </p:sp>
      <p:pic>
        <p:nvPicPr>
          <p:cNvPr id="4" name="Imagen 3" descr="Un dibujo de una persona con una niña&#10;&#10;El contenido generado por IA puede ser incorrecto.">
            <a:extLst>
              <a:ext uri="{FF2B5EF4-FFF2-40B4-BE49-F238E27FC236}">
                <a16:creationId xmlns:a16="http://schemas.microsoft.com/office/drawing/2014/main" id="{6C7D2DBC-5649-6364-3DFE-50F01C92D39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96995" y="1353054"/>
            <a:ext cx="4071180" cy="5404843"/>
          </a:xfrm>
          <a:prstGeom prst="rect">
            <a:avLst/>
          </a:prstGeom>
          <a:effectLst>
            <a:innerShdw blurRad="114300">
              <a:prstClr val="black"/>
            </a:innerShdw>
          </a:effectLst>
        </p:spPr>
      </p:pic>
      <p:pic>
        <p:nvPicPr>
          <p:cNvPr id="8" name="Imagen 7" descr="Imagen que contiene tabla, interior, parado, pastel&#10;&#10;El contenido generado por IA puede ser incorrecto.">
            <a:extLst>
              <a:ext uri="{FF2B5EF4-FFF2-40B4-BE49-F238E27FC236}">
                <a16:creationId xmlns:a16="http://schemas.microsoft.com/office/drawing/2014/main" id="{C9EF08E7-5480-7D53-3C83-034456447E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2496" y="3783450"/>
            <a:ext cx="2291557" cy="2946799"/>
          </a:xfrm>
          <a:prstGeom prst="rect">
            <a:avLst/>
          </a:prstGeom>
          <a:solidFill>
            <a:srgbClr val="FFFFFF">
              <a:shade val="85000"/>
            </a:srgbClr>
          </a:solidFill>
          <a:ln w="88900" cap="sq">
            <a:solidFill>
              <a:srgbClr val="14A1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B5E50BE7-F17E-B07B-21EA-DB1E87589D46}"/>
              </a:ext>
            </a:extLst>
          </p:cNvPr>
          <p:cNvSpPr txBox="1"/>
          <p:nvPr/>
        </p:nvSpPr>
        <p:spPr>
          <a:xfrm>
            <a:off x="2752724" y="3663816"/>
            <a:ext cx="5129971" cy="2031325"/>
          </a:xfrm>
          <a:prstGeom prst="rect">
            <a:avLst/>
          </a:prstGeom>
          <a:noFill/>
        </p:spPr>
        <p:txBody>
          <a:bodyPr wrap="square">
            <a:spAutoFit/>
          </a:bodyPr>
          <a:lstStyle/>
          <a:p>
            <a:pPr>
              <a:spcBef>
                <a:spcPts val="600"/>
              </a:spcBef>
            </a:pPr>
            <a:r>
              <a:rPr lang="de-DE" b="1" dirty="0"/>
              <a:t>Es war GOTTES Wunsch, in diesem Gebiet eine gerechte Regierung zu errichten, die allen Nationen als Vorbild dienen und sie dazu motivieren sollte, ihre moralischen Vorstellungen zu heben und so weltweit einen Zustand des Friedens und der Gerechtigkeit zu erreichen (5. Mose 4,5-6).</a:t>
            </a:r>
          </a:p>
        </p:txBody>
      </p:sp>
      <p:sp>
        <p:nvSpPr>
          <p:cNvPr id="7" name="CuadroTexto 6">
            <a:extLst>
              <a:ext uri="{FF2B5EF4-FFF2-40B4-BE49-F238E27FC236}">
                <a16:creationId xmlns:a16="http://schemas.microsoft.com/office/drawing/2014/main" id="{29F6289A-A81A-3FEF-DB12-4FC4322740A1}"/>
              </a:ext>
            </a:extLst>
          </p:cNvPr>
          <p:cNvSpPr txBox="1"/>
          <p:nvPr/>
        </p:nvSpPr>
        <p:spPr>
          <a:xfrm>
            <a:off x="123824" y="2514411"/>
            <a:ext cx="7771643" cy="1200329"/>
          </a:xfrm>
          <a:prstGeom prst="rect">
            <a:avLst/>
          </a:prstGeom>
          <a:noFill/>
        </p:spPr>
        <p:txBody>
          <a:bodyPr wrap="square">
            <a:spAutoFit/>
          </a:bodyPr>
          <a:lstStyle/>
          <a:p>
            <a:pPr>
              <a:spcBef>
                <a:spcPts val="600"/>
              </a:spcBef>
            </a:pPr>
            <a:r>
              <a:rPr lang="de-DE" b="1" dirty="0"/>
              <a:t>Der Krieg zur Eroberung Kanaans wurde nicht aus eroberungstechnischen Gründen geführt, sondern auf göttlichen Befehl hin, um die Strafe zu vollstrecken, die seine lasterhaften Bewohner verdient hatten.</a:t>
            </a:r>
          </a:p>
        </p:txBody>
      </p:sp>
      <p:sp>
        <p:nvSpPr>
          <p:cNvPr id="12" name="CuadroTexto 11">
            <a:extLst>
              <a:ext uri="{FF2B5EF4-FFF2-40B4-BE49-F238E27FC236}">
                <a16:creationId xmlns:a16="http://schemas.microsoft.com/office/drawing/2014/main" id="{F1A6F8C4-FAF5-2188-37D5-A2936B75C87D}"/>
              </a:ext>
            </a:extLst>
          </p:cNvPr>
          <p:cNvSpPr txBox="1"/>
          <p:nvPr/>
        </p:nvSpPr>
        <p:spPr>
          <a:xfrm>
            <a:off x="2752724" y="5644217"/>
            <a:ext cx="5244271" cy="1200329"/>
          </a:xfrm>
          <a:prstGeom prst="rect">
            <a:avLst/>
          </a:prstGeom>
          <a:noFill/>
        </p:spPr>
        <p:txBody>
          <a:bodyPr wrap="square">
            <a:spAutoFit/>
          </a:bodyPr>
          <a:lstStyle/>
          <a:p>
            <a:pPr>
              <a:spcBef>
                <a:spcPts val="600"/>
              </a:spcBef>
            </a:pPr>
            <a:r>
              <a:rPr lang="de-DE" b="1" dirty="0"/>
              <a:t>Als KRIEGER und RICHTER ist GOTT entschlossen, die RECHTSSTAATLICHKEIT, die Seinen Charakter widerspiegelt, durchzusetzen, zu stabilisieren und aufrechtzuerhalten.</a:t>
            </a:r>
          </a:p>
        </p:txBody>
      </p:sp>
    </p:spTree>
    <p:extLst>
      <p:ext uri="{BB962C8B-B14F-4D97-AF65-F5344CB8AC3E}">
        <p14:creationId xmlns:p14="http://schemas.microsoft.com/office/powerpoint/2010/main" val="271578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17"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ppt_h/2"/>
                                          </p:val>
                                        </p:tav>
                                        <p:tav tm="100000">
                                          <p:val>
                                            <p:strVal val="#ppt_y"/>
                                          </p:val>
                                        </p:tav>
                                      </p:tavLst>
                                    </p:anim>
                                    <p:anim calcmode="lin" valueType="num">
                                      <p:cBhvr>
                                        <p:cTn id="22" dur="500" fill="hold"/>
                                        <p:tgtEl>
                                          <p:spTgt spid="4"/>
                                        </p:tgtEl>
                                        <p:attrNameLst>
                                          <p:attrName>ppt_w</p:attrName>
                                        </p:attrNameLst>
                                      </p:cBhvr>
                                      <p:tavLst>
                                        <p:tav tm="0">
                                          <p:val>
                                            <p:strVal val="#ppt_w"/>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 calcmode="lin" valueType="num">
                                      <p:cBhvr>
                                        <p:cTn id="40" dur="500" fill="hold"/>
                                        <p:tgtEl>
                                          <p:spTgt spid="8"/>
                                        </p:tgtEl>
                                        <p:attrNameLst>
                                          <p:attrName>style.rotation</p:attrName>
                                        </p:attrNameLst>
                                      </p:cBhvr>
                                      <p:tavLst>
                                        <p:tav tm="0">
                                          <p:val>
                                            <p:fltVal val="360"/>
                                          </p:val>
                                        </p:tav>
                                        <p:tav tm="100000">
                                          <p:val>
                                            <p:fltVal val="0"/>
                                          </p:val>
                                        </p:tav>
                                      </p:tavLst>
                                    </p:anim>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DDB8A5E-AB2C-7671-AF12-51C30D62941F}"/>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D70EEA2A-1933-E22E-EEE9-7E2392BE299F}"/>
              </a:ext>
            </a:extLst>
          </p:cNvPr>
          <p:cNvSpPr>
            <a:spLocks noGrp="1" noRot="1" noMove="1" noResize="1" noEditPoints="1" noAdjustHandles="1" noChangeArrowheads="1" noChangeShapeType="1"/>
          </p:cNvSpPr>
          <p:nvPr/>
        </p:nvSpPr>
        <p:spPr>
          <a:xfrm>
            <a:off x="0" y="0"/>
            <a:ext cx="12192000" cy="1566642"/>
          </a:xfrm>
          <a:prstGeom prst="rect">
            <a:avLst/>
          </a:prstGeom>
          <a:gradFill>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Imagen que contiene bailarín, persona, deporte, hombre&#10;&#10;El contenido generado por IA puede ser incorrecto.">
            <a:extLst>
              <a:ext uri="{FF2B5EF4-FFF2-40B4-BE49-F238E27FC236}">
                <a16:creationId xmlns:a16="http://schemas.microsoft.com/office/drawing/2014/main" id="{DCABE28D-6258-3247-3771-2B5B4C01769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3458" y="4597219"/>
            <a:ext cx="2757949" cy="2068462"/>
          </a:xfrm>
          <a:prstGeom prst="ellipse">
            <a:avLst/>
          </a:prstGeom>
          <a:ln w="63500" cap="rnd">
            <a:solidFill>
              <a:schemeClr val="bg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descr="Un grupo de personas disfrazadas posando&#10;&#10;El contenido generado por IA puede ser incorrecto.">
            <a:extLst>
              <a:ext uri="{FF2B5EF4-FFF2-40B4-BE49-F238E27FC236}">
                <a16:creationId xmlns:a16="http://schemas.microsoft.com/office/drawing/2014/main" id="{20CA9841-9291-76E9-9C08-D17307C6310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3459" y="2394769"/>
            <a:ext cx="2757949" cy="2068462"/>
          </a:xfrm>
          <a:prstGeom prst="ellipse">
            <a:avLst/>
          </a:prstGeom>
          <a:ln w="63500" cap="rnd">
            <a:solidFill>
              <a:schemeClr val="bg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C7118395-C89A-BF19-E912-F8FE08B86D16}"/>
              </a:ext>
            </a:extLst>
          </p:cNvPr>
          <p:cNvSpPr txBox="1"/>
          <p:nvPr/>
        </p:nvSpPr>
        <p:spPr>
          <a:xfrm>
            <a:off x="0" y="0"/>
            <a:ext cx="12192000" cy="769441"/>
          </a:xfrm>
          <a:prstGeom prst="rect">
            <a:avLst/>
          </a:prstGeom>
          <a:noFill/>
        </p:spPr>
        <p:txBody>
          <a:bodyPr wrap="square">
            <a:spAutoFit/>
          </a:bodyPr>
          <a:lstStyle/>
          <a:p>
            <a:pPr algn="ctr"/>
            <a:r>
              <a:rPr lang="de-DE" sz="4400" b="1" spc="50" dirty="0">
                <a:ln w="0"/>
                <a:solidFill>
                  <a:schemeClr val="bg2">
                    <a:lumMod val="60000"/>
                    <a:lumOff val="40000"/>
                  </a:schemeClr>
                </a:solidFill>
                <a:effectLst>
                  <a:innerShdw blurRad="63500" dist="50800" dir="13500000">
                    <a:srgbClr val="000000">
                      <a:alpha val="50000"/>
                    </a:srgbClr>
                  </a:innerShdw>
                </a:effectLst>
              </a:rPr>
              <a:t>DAS BIBLISCHE KONZEPT DES KRIEGES</a:t>
            </a:r>
          </a:p>
        </p:txBody>
      </p:sp>
      <p:sp>
        <p:nvSpPr>
          <p:cNvPr id="5" name="CuadroTexto 4">
            <a:extLst>
              <a:ext uri="{FF2B5EF4-FFF2-40B4-BE49-F238E27FC236}">
                <a16:creationId xmlns:a16="http://schemas.microsoft.com/office/drawing/2014/main" id="{BA298BCF-C03B-2046-4033-E19FB1C3D54B}"/>
              </a:ext>
            </a:extLst>
          </p:cNvPr>
          <p:cNvSpPr txBox="1"/>
          <p:nvPr/>
        </p:nvSpPr>
        <p:spPr>
          <a:xfrm>
            <a:off x="700087" y="645616"/>
            <a:ext cx="10791825" cy="923330"/>
          </a:xfrm>
          <a:prstGeom prst="rect">
            <a:avLst/>
          </a:prstGeom>
          <a:noFill/>
        </p:spPr>
        <p:txBody>
          <a:bodyPr wrap="square">
            <a:spAutoFit/>
          </a:bodyPr>
          <a:lstStyle/>
          <a:p>
            <a:pPr algn="ctr"/>
            <a:r>
              <a:rPr lang="de-DE"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„So sollst du nun heute wissen, dass der HERR, dein GOTT, vor dir hergeht, ein verzehrendes Feuer. Er wird sie vertilgen und wird sie demütigen vor dir und du wirst sie vertreiben und bald vernichten, wie dir der HERR zugesagt hat“</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(5. </a:t>
            </a:r>
            <a:r>
              <a:rPr lang="es-ES" sz="1400"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Mose</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9,3)</a:t>
            </a:r>
          </a:p>
        </p:txBody>
      </p:sp>
      <p:sp>
        <p:nvSpPr>
          <p:cNvPr id="6" name="CuadroTexto 5">
            <a:extLst>
              <a:ext uri="{FF2B5EF4-FFF2-40B4-BE49-F238E27FC236}">
                <a16:creationId xmlns:a16="http://schemas.microsoft.com/office/drawing/2014/main" id="{ECFB18C0-DB58-7E22-5E3A-63331E288116}"/>
              </a:ext>
            </a:extLst>
          </p:cNvPr>
          <p:cNvSpPr txBox="1"/>
          <p:nvPr/>
        </p:nvSpPr>
        <p:spPr>
          <a:xfrm>
            <a:off x="108156" y="1568946"/>
            <a:ext cx="12083844" cy="707886"/>
          </a:xfrm>
          <a:prstGeom prst="rect">
            <a:avLst/>
          </a:prstGeom>
          <a:noFill/>
        </p:spPr>
        <p:txBody>
          <a:bodyPr wrap="square" rtlCol="0">
            <a:spAutoFit/>
          </a:bodyPr>
          <a:lstStyle/>
          <a:p>
            <a:pPr>
              <a:spcBef>
                <a:spcPts val="600"/>
              </a:spcBef>
            </a:pPr>
            <a:r>
              <a:rPr lang="de-DE" sz="2000" b="1" dirty="0"/>
              <a:t>Aus biblischer Sicht sollten Kriege auf bestimmte Situationen beschränkt sein und wurden von GOTT selbst definiert. Dies sind die Regeln, nach denen von GOTT genehmigte Kriege geführt wurden:</a:t>
            </a:r>
          </a:p>
        </p:txBody>
      </p:sp>
      <p:graphicFrame>
        <p:nvGraphicFramePr>
          <p:cNvPr id="4" name="Diagrama 3">
            <a:extLst>
              <a:ext uri="{FF2B5EF4-FFF2-40B4-BE49-F238E27FC236}">
                <a16:creationId xmlns:a16="http://schemas.microsoft.com/office/drawing/2014/main" id="{DFB86971-4B8E-A0D5-6C42-2FA207A17575}"/>
              </a:ext>
            </a:extLst>
          </p:cNvPr>
          <p:cNvGraphicFramePr/>
          <p:nvPr>
            <p:extLst>
              <p:ext uri="{D42A27DB-BD31-4B8C-83A1-F6EECF244321}">
                <p14:modId xmlns:p14="http://schemas.microsoft.com/office/powerpoint/2010/main" val="3413406689"/>
              </p:ext>
            </p:extLst>
          </p:nvPr>
        </p:nvGraphicFramePr>
        <p:xfrm>
          <a:off x="2703554" y="2279136"/>
          <a:ext cx="9458951" cy="45205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5508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3"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3)">
                                      <p:cBhvr>
                                        <p:cTn id="24" dur="750"/>
                                        <p:tgtEl>
                                          <p:spTgt spid="11"/>
                                        </p:tgtEl>
                                      </p:cBhvr>
                                    </p:animEffect>
                                  </p:childTnLst>
                                </p:cTn>
                              </p:par>
                              <p:par>
                                <p:cTn id="25" presetID="21" presetClass="entr" presetSubtype="3"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3)">
                                      <p:cBhvr>
                                        <p:cTn id="27" dur="750"/>
                                        <p:tgtEl>
                                          <p:spTgt spid="9"/>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graphicEl>
                                              <a:dgm id="{9BFF7371-E42F-4AE2-BB9A-98491E9DACC9}"/>
                                            </p:graphicEl>
                                          </p:spTgt>
                                        </p:tgtEl>
                                        <p:attrNameLst>
                                          <p:attrName>style.visibility</p:attrName>
                                        </p:attrNameLst>
                                      </p:cBhvr>
                                      <p:to>
                                        <p:strVal val="visible"/>
                                      </p:to>
                                    </p:set>
                                    <p:animEffect transition="in" filter="wipe(left)">
                                      <p:cBhvr>
                                        <p:cTn id="36" dur="500"/>
                                        <p:tgtEl>
                                          <p:spTgt spid="4">
                                            <p:graphicEl>
                                              <a:dgm id="{9BFF7371-E42F-4AE2-BB9A-98491E9DACC9}"/>
                                            </p:graphic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
                                            <p:graphicEl>
                                              <a:dgm id="{AE74F7CC-BEAC-4A37-851F-82FF8547FEF0}"/>
                                            </p:graphicEl>
                                          </p:spTgt>
                                        </p:tgtEl>
                                        <p:attrNameLst>
                                          <p:attrName>style.visibility</p:attrName>
                                        </p:attrNameLst>
                                      </p:cBhvr>
                                      <p:to>
                                        <p:strVal val="visible"/>
                                      </p:to>
                                    </p:set>
                                    <p:anim calcmode="lin" valueType="num">
                                      <p:cBhvr>
                                        <p:cTn id="39" dur="500" fill="hold"/>
                                        <p:tgtEl>
                                          <p:spTgt spid="4">
                                            <p:graphicEl>
                                              <a:dgm id="{AE74F7CC-BEAC-4A37-851F-82FF8547FEF0}"/>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AE74F7CC-BEAC-4A37-851F-82FF8547FEF0}"/>
                                            </p:graphicEl>
                                          </p:spTgt>
                                        </p:tgtEl>
                                        <p:attrNameLst>
                                          <p:attrName>ppt_h</p:attrName>
                                        </p:attrNameLst>
                                      </p:cBhvr>
                                      <p:tavLst>
                                        <p:tav tm="0">
                                          <p:val>
                                            <p:fltVal val="0"/>
                                          </p:val>
                                        </p:tav>
                                        <p:tav tm="100000">
                                          <p:val>
                                            <p:strVal val="#ppt_h"/>
                                          </p:val>
                                        </p:tav>
                                      </p:tavLst>
                                    </p:anim>
                                    <p:animEffect transition="in" filter="fade">
                                      <p:cBhvr>
                                        <p:cTn id="41" dur="500"/>
                                        <p:tgtEl>
                                          <p:spTgt spid="4">
                                            <p:graphicEl>
                                              <a:dgm id="{AE74F7CC-BEAC-4A37-851F-82FF8547FEF0}"/>
                                            </p:graphic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graphicEl>
                                              <a:dgm id="{24154291-EA21-463F-8989-C20BFCE21A66}"/>
                                            </p:graphicEl>
                                          </p:spTgt>
                                        </p:tgtEl>
                                        <p:attrNameLst>
                                          <p:attrName>style.visibility</p:attrName>
                                        </p:attrNameLst>
                                      </p:cBhvr>
                                      <p:to>
                                        <p:strVal val="visible"/>
                                      </p:to>
                                    </p:set>
                                    <p:animEffect transition="in" filter="wipe(left)">
                                      <p:cBhvr>
                                        <p:cTn id="45" dur="500"/>
                                        <p:tgtEl>
                                          <p:spTgt spid="4">
                                            <p:graphicEl>
                                              <a:dgm id="{24154291-EA21-463F-8989-C20BFCE21A66}"/>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
                                            <p:graphicEl>
                                              <a:dgm id="{084B62E5-F22E-4F07-B5B1-770FC4A73F38}"/>
                                            </p:graphicEl>
                                          </p:spTgt>
                                        </p:tgtEl>
                                        <p:attrNameLst>
                                          <p:attrName>style.visibility</p:attrName>
                                        </p:attrNameLst>
                                      </p:cBhvr>
                                      <p:to>
                                        <p:strVal val="visible"/>
                                      </p:to>
                                    </p:set>
                                    <p:anim calcmode="lin" valueType="num">
                                      <p:cBhvr>
                                        <p:cTn id="50" dur="500" fill="hold"/>
                                        <p:tgtEl>
                                          <p:spTgt spid="4">
                                            <p:graphicEl>
                                              <a:dgm id="{084B62E5-F22E-4F07-B5B1-770FC4A73F38}"/>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084B62E5-F22E-4F07-B5B1-770FC4A73F38}"/>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084B62E5-F22E-4F07-B5B1-770FC4A73F38}"/>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4">
                                            <p:graphicEl>
                                              <a:dgm id="{6217C05A-B1F4-4ED6-B575-E5B67FAC8085}"/>
                                            </p:graphicEl>
                                          </p:spTgt>
                                        </p:tgtEl>
                                        <p:attrNameLst>
                                          <p:attrName>style.visibility</p:attrName>
                                        </p:attrNameLst>
                                      </p:cBhvr>
                                      <p:to>
                                        <p:strVal val="visible"/>
                                      </p:to>
                                    </p:set>
                                    <p:animEffect transition="in" filter="wipe(left)">
                                      <p:cBhvr>
                                        <p:cTn id="56" dur="500"/>
                                        <p:tgtEl>
                                          <p:spTgt spid="4">
                                            <p:graphicEl>
                                              <a:dgm id="{6217C05A-B1F4-4ED6-B575-E5B67FAC8085}"/>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
                                            <p:graphicEl>
                                              <a:dgm id="{281349C6-0B2D-4342-BA0D-1069848ADF44}"/>
                                            </p:graphicEl>
                                          </p:spTgt>
                                        </p:tgtEl>
                                        <p:attrNameLst>
                                          <p:attrName>style.visibility</p:attrName>
                                        </p:attrNameLst>
                                      </p:cBhvr>
                                      <p:to>
                                        <p:strVal val="visible"/>
                                      </p:to>
                                    </p:set>
                                    <p:anim calcmode="lin" valueType="num">
                                      <p:cBhvr>
                                        <p:cTn id="61" dur="500" fill="hold"/>
                                        <p:tgtEl>
                                          <p:spTgt spid="4">
                                            <p:graphicEl>
                                              <a:dgm id="{281349C6-0B2D-4342-BA0D-1069848ADF44}"/>
                                            </p:graphicEl>
                                          </p:spTgt>
                                        </p:tgtEl>
                                        <p:attrNameLst>
                                          <p:attrName>ppt_w</p:attrName>
                                        </p:attrNameLst>
                                      </p:cBhvr>
                                      <p:tavLst>
                                        <p:tav tm="0">
                                          <p:val>
                                            <p:fltVal val="0"/>
                                          </p:val>
                                        </p:tav>
                                        <p:tav tm="100000">
                                          <p:val>
                                            <p:strVal val="#ppt_w"/>
                                          </p:val>
                                        </p:tav>
                                      </p:tavLst>
                                    </p:anim>
                                    <p:anim calcmode="lin" valueType="num">
                                      <p:cBhvr>
                                        <p:cTn id="62" dur="500" fill="hold"/>
                                        <p:tgtEl>
                                          <p:spTgt spid="4">
                                            <p:graphicEl>
                                              <a:dgm id="{281349C6-0B2D-4342-BA0D-1069848ADF44}"/>
                                            </p:graphicEl>
                                          </p:spTgt>
                                        </p:tgtEl>
                                        <p:attrNameLst>
                                          <p:attrName>ppt_h</p:attrName>
                                        </p:attrNameLst>
                                      </p:cBhvr>
                                      <p:tavLst>
                                        <p:tav tm="0">
                                          <p:val>
                                            <p:fltVal val="0"/>
                                          </p:val>
                                        </p:tav>
                                        <p:tav tm="100000">
                                          <p:val>
                                            <p:strVal val="#ppt_h"/>
                                          </p:val>
                                        </p:tav>
                                      </p:tavLst>
                                    </p:anim>
                                    <p:animEffect transition="in" filter="fade">
                                      <p:cBhvr>
                                        <p:cTn id="63" dur="500"/>
                                        <p:tgtEl>
                                          <p:spTgt spid="4">
                                            <p:graphicEl>
                                              <a:dgm id="{281349C6-0B2D-4342-BA0D-1069848ADF44}"/>
                                            </p:graphicEl>
                                          </p:spTgt>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4">
                                            <p:graphicEl>
                                              <a:dgm id="{38128BB0-E918-4A63-8D8F-D120DA0FE575}"/>
                                            </p:graphicEl>
                                          </p:spTgt>
                                        </p:tgtEl>
                                        <p:attrNameLst>
                                          <p:attrName>style.visibility</p:attrName>
                                        </p:attrNameLst>
                                      </p:cBhvr>
                                      <p:to>
                                        <p:strVal val="visible"/>
                                      </p:to>
                                    </p:set>
                                    <p:animEffect transition="in" filter="wipe(left)">
                                      <p:cBhvr>
                                        <p:cTn id="67" dur="500"/>
                                        <p:tgtEl>
                                          <p:spTgt spid="4">
                                            <p:graphicEl>
                                              <a:dgm id="{38128BB0-E918-4A63-8D8F-D120DA0FE57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
                                            <p:graphicEl>
                                              <a:dgm id="{65A11B11-D3EA-424D-9450-54F6BB2D110C}"/>
                                            </p:graphicEl>
                                          </p:spTgt>
                                        </p:tgtEl>
                                        <p:attrNameLst>
                                          <p:attrName>style.visibility</p:attrName>
                                        </p:attrNameLst>
                                      </p:cBhvr>
                                      <p:to>
                                        <p:strVal val="visible"/>
                                      </p:to>
                                    </p:set>
                                    <p:anim calcmode="lin" valueType="num">
                                      <p:cBhvr>
                                        <p:cTn id="72" dur="500" fill="hold"/>
                                        <p:tgtEl>
                                          <p:spTgt spid="4">
                                            <p:graphicEl>
                                              <a:dgm id="{65A11B11-D3EA-424D-9450-54F6BB2D110C}"/>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65A11B11-D3EA-424D-9450-54F6BB2D110C}"/>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65A11B11-D3EA-424D-9450-54F6BB2D110C}"/>
                                            </p:graphic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4">
                                            <p:graphicEl>
                                              <a:dgm id="{1DCE2BA5-D9E7-462A-B62F-97CD8A40DB03}"/>
                                            </p:graphicEl>
                                          </p:spTgt>
                                        </p:tgtEl>
                                        <p:attrNameLst>
                                          <p:attrName>style.visibility</p:attrName>
                                        </p:attrNameLst>
                                      </p:cBhvr>
                                      <p:to>
                                        <p:strVal val="visible"/>
                                      </p:to>
                                    </p:set>
                                    <p:animEffect transition="in" filter="wipe(left)">
                                      <p:cBhvr>
                                        <p:cTn id="78" dur="500"/>
                                        <p:tgtEl>
                                          <p:spTgt spid="4">
                                            <p:graphicEl>
                                              <a:dgm id="{1DCE2BA5-D9E7-462A-B62F-97CD8A40DB03}"/>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4">
                                            <p:graphicEl>
                                              <a:dgm id="{8831F3A7-B6A1-4F0C-9F12-00A36A593EC3}"/>
                                            </p:graphicEl>
                                          </p:spTgt>
                                        </p:tgtEl>
                                        <p:attrNameLst>
                                          <p:attrName>style.visibility</p:attrName>
                                        </p:attrNameLst>
                                      </p:cBhvr>
                                      <p:to>
                                        <p:strVal val="visible"/>
                                      </p:to>
                                    </p:set>
                                    <p:anim calcmode="lin" valueType="num">
                                      <p:cBhvr>
                                        <p:cTn id="83" dur="500" fill="hold"/>
                                        <p:tgtEl>
                                          <p:spTgt spid="4">
                                            <p:graphicEl>
                                              <a:dgm id="{8831F3A7-B6A1-4F0C-9F12-00A36A593EC3}"/>
                                            </p:graphicEl>
                                          </p:spTgt>
                                        </p:tgtEl>
                                        <p:attrNameLst>
                                          <p:attrName>ppt_w</p:attrName>
                                        </p:attrNameLst>
                                      </p:cBhvr>
                                      <p:tavLst>
                                        <p:tav tm="0">
                                          <p:val>
                                            <p:fltVal val="0"/>
                                          </p:val>
                                        </p:tav>
                                        <p:tav tm="100000">
                                          <p:val>
                                            <p:strVal val="#ppt_w"/>
                                          </p:val>
                                        </p:tav>
                                      </p:tavLst>
                                    </p:anim>
                                    <p:anim calcmode="lin" valueType="num">
                                      <p:cBhvr>
                                        <p:cTn id="84" dur="500" fill="hold"/>
                                        <p:tgtEl>
                                          <p:spTgt spid="4">
                                            <p:graphicEl>
                                              <a:dgm id="{8831F3A7-B6A1-4F0C-9F12-00A36A593EC3}"/>
                                            </p:graphicEl>
                                          </p:spTgt>
                                        </p:tgtEl>
                                        <p:attrNameLst>
                                          <p:attrName>ppt_h</p:attrName>
                                        </p:attrNameLst>
                                      </p:cBhvr>
                                      <p:tavLst>
                                        <p:tav tm="0">
                                          <p:val>
                                            <p:fltVal val="0"/>
                                          </p:val>
                                        </p:tav>
                                        <p:tav tm="100000">
                                          <p:val>
                                            <p:strVal val="#ppt_h"/>
                                          </p:val>
                                        </p:tav>
                                      </p:tavLst>
                                    </p:anim>
                                    <p:animEffect transition="in" filter="fade">
                                      <p:cBhvr>
                                        <p:cTn id="85" dur="500"/>
                                        <p:tgtEl>
                                          <p:spTgt spid="4">
                                            <p:graphicEl>
                                              <a:dgm id="{8831F3A7-B6A1-4F0C-9F12-00A36A593EC3}"/>
                                            </p:graphicEl>
                                          </p:spTgt>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4">
                                            <p:graphicEl>
                                              <a:dgm id="{080E79A0-2389-4C01-901B-EC399F7A70FB}"/>
                                            </p:graphicEl>
                                          </p:spTgt>
                                        </p:tgtEl>
                                        <p:attrNameLst>
                                          <p:attrName>style.visibility</p:attrName>
                                        </p:attrNameLst>
                                      </p:cBhvr>
                                      <p:to>
                                        <p:strVal val="visible"/>
                                      </p:to>
                                    </p:set>
                                    <p:animEffect transition="in" filter="wipe(left)">
                                      <p:cBhvr>
                                        <p:cTn id="89" dur="500"/>
                                        <p:tgtEl>
                                          <p:spTgt spid="4">
                                            <p:graphicEl>
                                              <a:dgm id="{080E79A0-2389-4C01-901B-EC399F7A70FB}"/>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4">
                                            <p:graphicEl>
                                              <a:dgm id="{25949BFB-8531-4404-AC7B-DE8EACFB641D}"/>
                                            </p:graphicEl>
                                          </p:spTgt>
                                        </p:tgtEl>
                                        <p:attrNameLst>
                                          <p:attrName>style.visibility</p:attrName>
                                        </p:attrNameLst>
                                      </p:cBhvr>
                                      <p:to>
                                        <p:strVal val="visible"/>
                                      </p:to>
                                    </p:set>
                                    <p:anim calcmode="lin" valueType="num">
                                      <p:cBhvr>
                                        <p:cTn id="94" dur="500" fill="hold"/>
                                        <p:tgtEl>
                                          <p:spTgt spid="4">
                                            <p:graphicEl>
                                              <a:dgm id="{25949BFB-8531-4404-AC7B-DE8EACFB641D}"/>
                                            </p:graphicEl>
                                          </p:spTgt>
                                        </p:tgtEl>
                                        <p:attrNameLst>
                                          <p:attrName>ppt_w</p:attrName>
                                        </p:attrNameLst>
                                      </p:cBhvr>
                                      <p:tavLst>
                                        <p:tav tm="0">
                                          <p:val>
                                            <p:fltVal val="0"/>
                                          </p:val>
                                        </p:tav>
                                        <p:tav tm="100000">
                                          <p:val>
                                            <p:strVal val="#ppt_w"/>
                                          </p:val>
                                        </p:tav>
                                      </p:tavLst>
                                    </p:anim>
                                    <p:anim calcmode="lin" valueType="num">
                                      <p:cBhvr>
                                        <p:cTn id="95" dur="500" fill="hold"/>
                                        <p:tgtEl>
                                          <p:spTgt spid="4">
                                            <p:graphicEl>
                                              <a:dgm id="{25949BFB-8531-4404-AC7B-DE8EACFB641D}"/>
                                            </p:graphicEl>
                                          </p:spTgt>
                                        </p:tgtEl>
                                        <p:attrNameLst>
                                          <p:attrName>ppt_h</p:attrName>
                                        </p:attrNameLst>
                                      </p:cBhvr>
                                      <p:tavLst>
                                        <p:tav tm="0">
                                          <p:val>
                                            <p:fltVal val="0"/>
                                          </p:val>
                                        </p:tav>
                                        <p:tav tm="100000">
                                          <p:val>
                                            <p:strVal val="#ppt_h"/>
                                          </p:val>
                                        </p:tav>
                                      </p:tavLst>
                                    </p:anim>
                                    <p:animEffect transition="in" filter="fade">
                                      <p:cBhvr>
                                        <p:cTn id="96" dur="500"/>
                                        <p:tgtEl>
                                          <p:spTgt spid="4">
                                            <p:graphicEl>
                                              <a:dgm id="{25949BFB-8531-4404-AC7B-DE8EACFB641D}"/>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4">
                                            <p:graphicEl>
                                              <a:dgm id="{20B86878-CB99-4878-9CAF-DAA83D8B4BBA}"/>
                                            </p:graphicEl>
                                          </p:spTgt>
                                        </p:tgtEl>
                                        <p:attrNameLst>
                                          <p:attrName>style.visibility</p:attrName>
                                        </p:attrNameLst>
                                      </p:cBhvr>
                                      <p:to>
                                        <p:strVal val="visible"/>
                                      </p:to>
                                    </p:set>
                                    <p:animEffect transition="in" filter="wipe(left)">
                                      <p:cBhvr>
                                        <p:cTn id="100" dur="500"/>
                                        <p:tgtEl>
                                          <p:spTgt spid="4">
                                            <p:graphicEl>
                                              <a:dgm id="{20B86878-CB99-4878-9CAF-DAA83D8B4BBA}"/>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4">
                                            <p:graphicEl>
                                              <a:dgm id="{FEF755CF-ECD6-4835-8D5C-EA830F06A519}"/>
                                            </p:graphicEl>
                                          </p:spTgt>
                                        </p:tgtEl>
                                        <p:attrNameLst>
                                          <p:attrName>style.visibility</p:attrName>
                                        </p:attrNameLst>
                                      </p:cBhvr>
                                      <p:to>
                                        <p:strVal val="visible"/>
                                      </p:to>
                                    </p:set>
                                    <p:anim calcmode="lin" valueType="num">
                                      <p:cBhvr>
                                        <p:cTn id="105" dur="500" fill="hold"/>
                                        <p:tgtEl>
                                          <p:spTgt spid="4">
                                            <p:graphicEl>
                                              <a:dgm id="{FEF755CF-ECD6-4835-8D5C-EA830F06A519}"/>
                                            </p:graphicEl>
                                          </p:spTgt>
                                        </p:tgtEl>
                                        <p:attrNameLst>
                                          <p:attrName>ppt_w</p:attrName>
                                        </p:attrNameLst>
                                      </p:cBhvr>
                                      <p:tavLst>
                                        <p:tav tm="0">
                                          <p:val>
                                            <p:fltVal val="0"/>
                                          </p:val>
                                        </p:tav>
                                        <p:tav tm="100000">
                                          <p:val>
                                            <p:strVal val="#ppt_w"/>
                                          </p:val>
                                        </p:tav>
                                      </p:tavLst>
                                    </p:anim>
                                    <p:anim calcmode="lin" valueType="num">
                                      <p:cBhvr>
                                        <p:cTn id="106" dur="500" fill="hold"/>
                                        <p:tgtEl>
                                          <p:spTgt spid="4">
                                            <p:graphicEl>
                                              <a:dgm id="{FEF755CF-ECD6-4835-8D5C-EA830F06A519}"/>
                                            </p:graphicEl>
                                          </p:spTgt>
                                        </p:tgtEl>
                                        <p:attrNameLst>
                                          <p:attrName>ppt_h</p:attrName>
                                        </p:attrNameLst>
                                      </p:cBhvr>
                                      <p:tavLst>
                                        <p:tav tm="0">
                                          <p:val>
                                            <p:fltVal val="0"/>
                                          </p:val>
                                        </p:tav>
                                        <p:tav tm="100000">
                                          <p:val>
                                            <p:strVal val="#ppt_h"/>
                                          </p:val>
                                        </p:tav>
                                      </p:tavLst>
                                    </p:anim>
                                    <p:animEffect transition="in" filter="fade">
                                      <p:cBhvr>
                                        <p:cTn id="107" dur="500"/>
                                        <p:tgtEl>
                                          <p:spTgt spid="4">
                                            <p:graphicEl>
                                              <a:dgm id="{FEF755CF-ECD6-4835-8D5C-EA830F06A519}"/>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
                                            <p:graphicEl>
                                              <a:dgm id="{E1558316-8C16-4EDD-93C8-298AAF0743A7}"/>
                                            </p:graphicEl>
                                          </p:spTgt>
                                        </p:tgtEl>
                                        <p:attrNameLst>
                                          <p:attrName>style.visibility</p:attrName>
                                        </p:attrNameLst>
                                      </p:cBhvr>
                                      <p:to>
                                        <p:strVal val="visible"/>
                                      </p:to>
                                    </p:set>
                                    <p:animEffect transition="in" filter="wipe(left)">
                                      <p:cBhvr>
                                        <p:cTn id="111" dur="500"/>
                                        <p:tgtEl>
                                          <p:spTgt spid="4">
                                            <p:graphicEl>
                                              <a:dgm id="{E1558316-8C16-4EDD-93C8-298AAF0743A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AF33CC-D118-44B2-57DE-9A6E342767DB}"/>
              </a:ext>
            </a:extLst>
          </p:cNvPr>
          <p:cNvSpPr txBox="1"/>
          <p:nvPr/>
        </p:nvSpPr>
        <p:spPr>
          <a:xfrm>
            <a:off x="2282336" y="-38100"/>
            <a:ext cx="9909663" cy="646331"/>
          </a:xfrm>
          <a:prstGeom prst="rect">
            <a:avLst/>
          </a:prstGeom>
          <a:noFill/>
        </p:spPr>
        <p:txBody>
          <a:bodyPr wrap="square">
            <a:spAutoFit/>
          </a:bodyPr>
          <a:lstStyle/>
          <a:p>
            <a:pPr algn="ctr"/>
            <a:r>
              <a:rPr lang="es-E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DURCH</a:t>
            </a:r>
            <a:r>
              <a:rPr lang="es-E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s-E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EIGENE</a:t>
            </a:r>
            <a:r>
              <a:rPr lang="es-E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s-E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ENTSCHEIDUNG</a:t>
            </a:r>
            <a:r>
              <a:rPr lang="es-E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s-ES" sz="3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ZERSTÖRT</a:t>
            </a:r>
            <a:endParaRPr lang="es-E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CuadroTexto 4">
            <a:extLst>
              <a:ext uri="{FF2B5EF4-FFF2-40B4-BE49-F238E27FC236}">
                <a16:creationId xmlns:a16="http://schemas.microsoft.com/office/drawing/2014/main" id="{3A6E1E90-FACD-4D7C-2AC4-875A408269A8}"/>
              </a:ext>
            </a:extLst>
          </p:cNvPr>
          <p:cNvSpPr txBox="1"/>
          <p:nvPr/>
        </p:nvSpPr>
        <p:spPr>
          <a:xfrm>
            <a:off x="2360367" y="521386"/>
            <a:ext cx="9753600" cy="1138773"/>
          </a:xfrm>
          <a:prstGeom prst="rect">
            <a:avLst/>
          </a:prstGeom>
          <a:noFill/>
        </p:spPr>
        <p:txBody>
          <a:bodyPr wrap="square">
            <a:spAutoFit/>
          </a:bodyPr>
          <a:lstStyle/>
          <a:p>
            <a:pPr algn="ctr"/>
            <a:r>
              <a:rPr lang="de-DE" b="1" dirty="0">
                <a:solidFill>
                  <a:schemeClr val="accent5">
                    <a:lumMod val="75000"/>
                  </a:schemeClr>
                </a:solidFill>
                <a:latin typeface="Comic Sans MS" panose="030F0702030302020204" pitchFamily="66" charset="0"/>
              </a:rPr>
              <a:t>„So schlug Josua das ganze Land – das Gebirge, den Süden, das Hügelland und die Abhänge – und alle seine Könige und ließ niemand übrig und vollstreckte den Bann an allem, was Odem hatte, wie der HERR, der GOTT ISRAELS, geboten hatte“</a:t>
            </a:r>
            <a:br>
              <a:rPr lang="es-ES" b="1" dirty="0">
                <a:solidFill>
                  <a:schemeClr val="accent5">
                    <a:lumMod val="75000"/>
                  </a:schemeClr>
                </a:solidFill>
                <a:latin typeface="Comic Sans MS" panose="030F0702030302020204" pitchFamily="66" charset="0"/>
              </a:rPr>
            </a:br>
            <a:r>
              <a:rPr lang="es-ES" sz="1400" b="1" dirty="0">
                <a:solidFill>
                  <a:schemeClr val="accent5">
                    <a:lumMod val="75000"/>
                  </a:schemeClr>
                </a:solidFill>
                <a:latin typeface="Comic Sans MS" panose="030F0702030302020204" pitchFamily="66" charset="0"/>
              </a:rPr>
              <a:t>(</a:t>
            </a:r>
            <a:r>
              <a:rPr lang="es-ES" sz="1400" b="1" dirty="0" err="1">
                <a:solidFill>
                  <a:schemeClr val="accent5">
                    <a:lumMod val="75000"/>
                  </a:schemeClr>
                </a:solidFill>
                <a:latin typeface="Comic Sans MS" panose="030F0702030302020204" pitchFamily="66" charset="0"/>
              </a:rPr>
              <a:t>Josua</a:t>
            </a:r>
            <a:r>
              <a:rPr lang="es-ES" sz="1400" b="1" dirty="0">
                <a:solidFill>
                  <a:schemeClr val="accent5">
                    <a:lumMod val="75000"/>
                  </a:schemeClr>
                </a:solidFill>
                <a:latin typeface="Comic Sans MS" panose="030F0702030302020204" pitchFamily="66" charset="0"/>
              </a:rPr>
              <a:t> 10,40)</a:t>
            </a:r>
          </a:p>
        </p:txBody>
      </p:sp>
      <p:sp>
        <p:nvSpPr>
          <p:cNvPr id="6" name="CuadroTexto 5">
            <a:extLst>
              <a:ext uri="{FF2B5EF4-FFF2-40B4-BE49-F238E27FC236}">
                <a16:creationId xmlns:a16="http://schemas.microsoft.com/office/drawing/2014/main" id="{495D6F0C-59B7-4BC2-F850-E1F8D2191D44}"/>
              </a:ext>
            </a:extLst>
          </p:cNvPr>
          <p:cNvSpPr txBox="1"/>
          <p:nvPr/>
        </p:nvSpPr>
        <p:spPr>
          <a:xfrm>
            <a:off x="145254" y="1694975"/>
            <a:ext cx="6176888" cy="1323439"/>
          </a:xfrm>
          <a:prstGeom prst="rect">
            <a:avLst/>
          </a:prstGeom>
          <a:noFill/>
        </p:spPr>
        <p:txBody>
          <a:bodyPr wrap="square" rtlCol="0">
            <a:spAutoFit/>
          </a:bodyPr>
          <a:lstStyle/>
          <a:p>
            <a:pPr>
              <a:spcBef>
                <a:spcPts val="600"/>
              </a:spcBef>
            </a:pPr>
            <a:r>
              <a:rPr lang="de-DE" sz="2000" b="1" dirty="0"/>
              <a:t>Das gesamte Gebiet Kanaans wurde für verflucht erklärt, das heißt, es sollte zerstört werden. Alle Lebewesen sollten sterben! (5. Mose 20,16-18; Josua 10,40).</a:t>
            </a:r>
          </a:p>
        </p:txBody>
      </p:sp>
      <p:graphicFrame>
        <p:nvGraphicFramePr>
          <p:cNvPr id="15" name="Diagrama 14">
            <a:extLst>
              <a:ext uri="{FF2B5EF4-FFF2-40B4-BE49-F238E27FC236}">
                <a16:creationId xmlns:a16="http://schemas.microsoft.com/office/drawing/2014/main" id="{F75B1A08-66DB-0E4D-DBA7-79405482F5C8}"/>
              </a:ext>
            </a:extLst>
          </p:cNvPr>
          <p:cNvGraphicFramePr/>
          <p:nvPr>
            <p:extLst>
              <p:ext uri="{D42A27DB-BD31-4B8C-83A1-F6EECF244321}">
                <p14:modId xmlns:p14="http://schemas.microsoft.com/office/powerpoint/2010/main" val="1534577268"/>
              </p:ext>
            </p:extLst>
          </p:nvPr>
        </p:nvGraphicFramePr>
        <p:xfrm>
          <a:off x="6185175" y="1734303"/>
          <a:ext cx="3245567" cy="3287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0357B5CD-4097-D560-08CD-0953ECB4E433}"/>
              </a:ext>
            </a:extLst>
          </p:cNvPr>
          <p:cNvSpPr txBox="1"/>
          <p:nvPr/>
        </p:nvSpPr>
        <p:spPr>
          <a:xfrm>
            <a:off x="2606801" y="4981176"/>
            <a:ext cx="9460863" cy="1323439"/>
          </a:xfrm>
          <a:prstGeom prst="rect">
            <a:avLst/>
          </a:prstGeom>
          <a:noFill/>
        </p:spPr>
        <p:txBody>
          <a:bodyPr wrap="square" rtlCol="0">
            <a:spAutoFit/>
          </a:bodyPr>
          <a:lstStyle/>
          <a:p>
            <a:pPr>
              <a:spcBef>
                <a:spcPts val="600"/>
              </a:spcBef>
            </a:pPr>
            <a:r>
              <a:rPr lang="de-DE" sz="2000" b="1" dirty="0"/>
              <a:t>Vor GOTT wurden die Kanaaniter und die Israeliten GLEICH behandelt: UNPARTEIISCH!</a:t>
            </a:r>
            <a:r>
              <a:rPr lang="es-ES" sz="2000" b="1" dirty="0"/>
              <a:t> </a:t>
            </a:r>
            <a:r>
              <a:rPr lang="de-DE" sz="2000" b="1" dirty="0"/>
              <a:t>Der Unterschied bestand darin, dass einige sich dafür entschieden, in ihrer Rebellion gegen GOTT zu verharren, während andere sich dafür entschieden,GOTT zu gehorchen</a:t>
            </a:r>
            <a:r>
              <a:rPr lang="es-ES" sz="2000" b="1" dirty="0"/>
              <a:t>.</a:t>
            </a:r>
          </a:p>
        </p:txBody>
      </p:sp>
      <p:pic>
        <p:nvPicPr>
          <p:cNvPr id="10" name="Imagen 9" descr="Imagen que contiene persona, edificio, exterior, hombre&#10;&#10;El contenido generado por IA puede ser incorrecto.">
            <a:extLst>
              <a:ext uri="{FF2B5EF4-FFF2-40B4-BE49-F238E27FC236}">
                <a16:creationId xmlns:a16="http://schemas.microsoft.com/office/drawing/2014/main" id="{B5618BD7-EDBD-18ED-D036-B898125BE0D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07987" y="1428123"/>
            <a:ext cx="2738760" cy="3569702"/>
          </a:xfrm>
          <a:prstGeom prst="snip2DiagRect">
            <a:avLst/>
          </a:prstGeom>
          <a:solidFill>
            <a:srgbClr val="FFFFFF">
              <a:shade val="85000"/>
            </a:srgbClr>
          </a:solidFill>
          <a:ln w="381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niño acostado en un sillón&#10;&#10;El contenido generado por IA puede ser incorrecto.">
            <a:extLst>
              <a:ext uri="{FF2B5EF4-FFF2-40B4-BE49-F238E27FC236}">
                <a16:creationId xmlns:a16="http://schemas.microsoft.com/office/drawing/2014/main" id="{6A84B33F-6FAD-03A7-8DD0-901915095FD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850432" y="3132981"/>
            <a:ext cx="3245568" cy="1883308"/>
          </a:xfrm>
          <a:prstGeom prst="snip2DiagRect">
            <a:avLst>
              <a:gd name="adj1" fmla="val 37002"/>
              <a:gd name="adj2" fmla="val 0"/>
            </a:avLst>
          </a:prstGeom>
          <a:solidFill>
            <a:srgbClr val="FFFFFF">
              <a:shade val="85000"/>
            </a:srgbClr>
          </a:solidFill>
          <a:ln w="381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Dibujo de una persona&#10;&#10;El contenido generado por IA puede ser incorrecto.">
            <a:extLst>
              <a:ext uri="{FF2B5EF4-FFF2-40B4-BE49-F238E27FC236}">
                <a16:creationId xmlns:a16="http://schemas.microsoft.com/office/drawing/2014/main" id="{E92C5D29-A065-CA1D-4E8C-79E758AD4FE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7905" y="105191"/>
            <a:ext cx="2479904" cy="1499533"/>
          </a:xfrm>
          <a:prstGeom prst="rect">
            <a:avLst/>
          </a:prstGeom>
          <a:ln>
            <a:noFill/>
          </a:ln>
          <a:effectLst>
            <a:reflection blurRad="12700" stA="30000" endPos="11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17" name="Grupo 16">
            <a:extLst>
              <a:ext uri="{FF2B5EF4-FFF2-40B4-BE49-F238E27FC236}">
                <a16:creationId xmlns:a16="http://schemas.microsoft.com/office/drawing/2014/main" id="{3F9809C8-0E0D-AE6E-4E63-CB7EC8C3E3C4}"/>
              </a:ext>
            </a:extLst>
          </p:cNvPr>
          <p:cNvGrpSpPr/>
          <p:nvPr/>
        </p:nvGrpSpPr>
        <p:grpSpPr>
          <a:xfrm>
            <a:off x="302822" y="3429000"/>
            <a:ext cx="2120633" cy="3323809"/>
            <a:chOff x="262880" y="3407423"/>
            <a:chExt cx="2120633" cy="3323809"/>
          </a:xfrm>
        </p:grpSpPr>
        <p:pic>
          <p:nvPicPr>
            <p:cNvPr id="4" name="Imagen 3" descr="Imagen en blanco y negro de una oveja&#10;&#10;El contenido generado por IA puede ser incorrecto.">
              <a:extLst>
                <a:ext uri="{FF2B5EF4-FFF2-40B4-BE49-F238E27FC236}">
                  <a16:creationId xmlns:a16="http://schemas.microsoft.com/office/drawing/2014/main" id="{DE42EEE1-111B-BC2E-26F9-61B9A060D0F4}"/>
                </a:ext>
              </a:extLst>
            </p:cNvPr>
            <p:cNvPicPr>
              <a:picLocks noChangeAspect="1"/>
            </p:cNvPicPr>
            <p:nvPr/>
          </p:nvPicPr>
          <p:blipFill>
            <a:blip r:embed="rId11" cstate="hqprint">
              <a:extLst>
                <a:ext uri="{28A0092B-C50C-407E-A947-70E740481C1C}">
                  <a14:useLocalDpi xmlns:a14="http://schemas.microsoft.com/office/drawing/2010/main"/>
                </a:ext>
              </a:extLst>
            </a:blip>
            <a:srcRect t="16649"/>
            <a:stretch>
              <a:fillRect/>
            </a:stretch>
          </p:blipFill>
          <p:spPr>
            <a:xfrm>
              <a:off x="265518" y="3407423"/>
              <a:ext cx="2117995" cy="1473427"/>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pic>
          <p:nvPicPr>
            <p:cNvPr id="16" name="Imagen 15" descr="Imagen en blanco y negro de una oveja&#10;&#10;El contenido generado por IA puede ser incorrecto.">
              <a:extLst>
                <a:ext uri="{FF2B5EF4-FFF2-40B4-BE49-F238E27FC236}">
                  <a16:creationId xmlns:a16="http://schemas.microsoft.com/office/drawing/2014/main" id="{AA09BBF5-8744-AF83-14D2-3D53B11729C5}"/>
                </a:ext>
              </a:extLst>
            </p:cNvPr>
            <p:cNvPicPr>
              <a:picLocks noChangeAspect="1"/>
            </p:cNvPicPr>
            <p:nvPr/>
          </p:nvPicPr>
          <p:blipFill>
            <a:blip r:embed="rId12" cstate="hqprint">
              <a:extLst>
                <a:ext uri="{28A0092B-C50C-407E-A947-70E740481C1C}">
                  <a14:useLocalDpi xmlns:a14="http://schemas.microsoft.com/office/drawing/2010/main"/>
                </a:ext>
              </a:extLst>
            </a:blip>
            <a:srcRect/>
            <a:stretch>
              <a:fillRect/>
            </a:stretch>
          </p:blipFill>
          <p:spPr>
            <a:xfrm>
              <a:off x="262880" y="4963491"/>
              <a:ext cx="2120633" cy="176774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pSp>
      <p:sp>
        <p:nvSpPr>
          <p:cNvPr id="7" name="CuadroTexto 6">
            <a:extLst>
              <a:ext uri="{FF2B5EF4-FFF2-40B4-BE49-F238E27FC236}">
                <a16:creationId xmlns:a16="http://schemas.microsoft.com/office/drawing/2014/main" id="{26A00ED2-B2A2-CEB1-35EF-7D12C9DA8F0C}"/>
              </a:ext>
            </a:extLst>
          </p:cNvPr>
          <p:cNvSpPr txBox="1"/>
          <p:nvPr/>
        </p:nvSpPr>
        <p:spPr>
          <a:xfrm>
            <a:off x="145253" y="2923876"/>
            <a:ext cx="6176888" cy="400110"/>
          </a:xfrm>
          <a:prstGeom prst="rect">
            <a:avLst/>
          </a:prstGeom>
          <a:noFill/>
        </p:spPr>
        <p:txBody>
          <a:bodyPr wrap="square">
            <a:spAutoFit/>
          </a:bodyPr>
          <a:lstStyle/>
          <a:p>
            <a:pPr>
              <a:spcBef>
                <a:spcPts val="600"/>
              </a:spcBef>
            </a:pPr>
            <a:r>
              <a:rPr lang="es-ES" sz="2000" b="1" dirty="0"/>
              <a:t>Es </a:t>
            </a:r>
            <a:r>
              <a:rPr lang="es-ES" sz="2000" b="1" dirty="0" err="1"/>
              <a:t>gab</a:t>
            </a:r>
            <a:r>
              <a:rPr lang="es-ES" sz="2000" b="1" dirty="0"/>
              <a:t> </a:t>
            </a:r>
            <a:r>
              <a:rPr lang="es-ES" sz="2000" b="1" dirty="0" err="1"/>
              <a:t>jedoch</a:t>
            </a:r>
            <a:r>
              <a:rPr lang="es-ES" sz="2000" b="1" dirty="0"/>
              <a:t> </a:t>
            </a:r>
            <a:r>
              <a:rPr lang="es-ES" sz="2000" b="1" dirty="0" err="1"/>
              <a:t>Ausnahmen</a:t>
            </a:r>
            <a:r>
              <a:rPr lang="es-ES" sz="2000" b="1" dirty="0"/>
              <a:t>:</a:t>
            </a:r>
          </a:p>
        </p:txBody>
      </p:sp>
      <p:sp>
        <p:nvSpPr>
          <p:cNvPr id="11" name="CuadroTexto 10">
            <a:extLst>
              <a:ext uri="{FF2B5EF4-FFF2-40B4-BE49-F238E27FC236}">
                <a16:creationId xmlns:a16="http://schemas.microsoft.com/office/drawing/2014/main" id="{589A78BE-DF31-1F93-AB79-9041F5BBD3BF}"/>
              </a:ext>
            </a:extLst>
          </p:cNvPr>
          <p:cNvSpPr txBox="1"/>
          <p:nvPr/>
        </p:nvSpPr>
        <p:spPr>
          <a:xfrm>
            <a:off x="2606801" y="6206389"/>
            <a:ext cx="9507166" cy="707886"/>
          </a:xfrm>
          <a:prstGeom prst="rect">
            <a:avLst/>
          </a:prstGeom>
          <a:noFill/>
        </p:spPr>
        <p:txBody>
          <a:bodyPr wrap="square">
            <a:spAutoFit/>
          </a:bodyPr>
          <a:lstStyle/>
          <a:p>
            <a:pPr>
              <a:spcBef>
                <a:spcPts val="600"/>
              </a:spcBef>
            </a:pPr>
            <a:r>
              <a:rPr lang="de-DE" sz="2000" b="1" dirty="0"/>
              <a:t>Auch heute liegt die Entscheidung noch bei uns</a:t>
            </a:r>
            <a:r>
              <a:rPr lang="es-ES" sz="2000" b="1" dirty="0"/>
              <a:t>. </a:t>
            </a:r>
            <a:r>
              <a:rPr lang="de-DE" sz="2000" b="1" dirty="0"/>
              <a:t>Wenn JESUS wiederkommt, </a:t>
            </a:r>
            <a:br>
              <a:rPr lang="de-DE" sz="2000" b="1" dirty="0"/>
            </a:br>
            <a:r>
              <a:rPr lang="de-DE" sz="2000" b="1" dirty="0"/>
              <a:t>werden wir aufgrund unserer eigenen Entscheidung </a:t>
            </a:r>
            <a:r>
              <a:rPr lang="es-ES" sz="2000" b="1" dirty="0"/>
              <a:t>.</a:t>
            </a:r>
          </a:p>
        </p:txBody>
      </p:sp>
    </p:spTree>
    <p:extLst>
      <p:ext uri="{BB962C8B-B14F-4D97-AF65-F5344CB8AC3E}">
        <p14:creationId xmlns:p14="http://schemas.microsoft.com/office/powerpoint/2010/main" val="36983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900" decel="100000" fill="hold"/>
                                        <p:tgtEl>
                                          <p:spTgt spid="1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53" presetClass="entr" presetSubtype="52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anim calcmode="lin" valueType="num">
                                      <p:cBhvr>
                                        <p:cTn id="26" dur="500" fill="hold"/>
                                        <p:tgtEl>
                                          <p:spTgt spid="5"/>
                                        </p:tgtEl>
                                        <p:attrNameLst>
                                          <p:attrName>ppt_x</p:attrName>
                                        </p:attrNameLst>
                                      </p:cBhvr>
                                      <p:tavLst>
                                        <p:tav tm="0">
                                          <p:val>
                                            <p:fltVal val="0.5"/>
                                          </p:val>
                                        </p:tav>
                                        <p:tav tm="100000">
                                          <p:val>
                                            <p:strVal val="#ppt_x"/>
                                          </p:val>
                                        </p:tav>
                                      </p:tavLst>
                                    </p:anim>
                                    <p:anim calcmode="lin" valueType="num">
                                      <p:cBhvr>
                                        <p:cTn id="27"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fltVal val="0"/>
                                          </p:val>
                                        </p:tav>
                                        <p:tav tm="100000">
                                          <p:val>
                                            <p:strVal val="#ppt_w"/>
                                          </p:val>
                                        </p:tav>
                                      </p:tavLst>
                                    </p:anim>
                                    <p:anim calcmode="lin" valueType="num">
                                      <p:cBhvr>
                                        <p:cTn id="43" dur="1000" fill="hold"/>
                                        <p:tgtEl>
                                          <p:spTgt spid="10"/>
                                        </p:tgtEl>
                                        <p:attrNameLst>
                                          <p:attrName>ppt_h</p:attrName>
                                        </p:attrNameLst>
                                      </p:cBhvr>
                                      <p:tavLst>
                                        <p:tav tm="0">
                                          <p:val>
                                            <p:fltVal val="0"/>
                                          </p:val>
                                        </p:tav>
                                        <p:tav tm="100000">
                                          <p:val>
                                            <p:strVal val="#ppt_h"/>
                                          </p:val>
                                        </p:tav>
                                      </p:tavLst>
                                    </p:anim>
                                    <p:anim calcmode="lin" valueType="num">
                                      <p:cBhvr>
                                        <p:cTn id="44" dur="1000" fill="hold"/>
                                        <p:tgtEl>
                                          <p:spTgt spid="10"/>
                                        </p:tgtEl>
                                        <p:attrNameLst>
                                          <p:attrName>style.rotation</p:attrName>
                                        </p:attrNameLst>
                                      </p:cBhvr>
                                      <p:tavLst>
                                        <p:tav tm="0">
                                          <p:val>
                                            <p:fltVal val="90"/>
                                          </p:val>
                                        </p:tav>
                                        <p:tav tm="100000">
                                          <p:val>
                                            <p:fltVal val="0"/>
                                          </p:val>
                                        </p:tav>
                                      </p:tavLst>
                                    </p:anim>
                                    <p:animEffect transition="in" filter="fade">
                                      <p:cBhvr>
                                        <p:cTn id="45" dur="1000"/>
                                        <p:tgtEl>
                                          <p:spTgt spid="10"/>
                                        </p:tgtEl>
                                      </p:cBhvr>
                                    </p:animEffect>
                                  </p:childTnLst>
                                </p:cTn>
                              </p:par>
                            </p:childTnLst>
                          </p:cTn>
                        </p:par>
                        <p:par>
                          <p:cTn id="46" fill="hold">
                            <p:stCondLst>
                              <p:cond delay="1000"/>
                            </p:stCondLst>
                            <p:childTnLst>
                              <p:par>
                                <p:cTn id="47" presetID="14" presetClass="entr" presetSubtype="10" fill="hold" grpId="0" nodeType="afterEffect">
                                  <p:stCondLst>
                                    <p:cond delay="0"/>
                                  </p:stCondLst>
                                  <p:childTnLst>
                                    <p:set>
                                      <p:cBhvr>
                                        <p:cTn id="48" dur="1" fill="hold">
                                          <p:stCondLst>
                                            <p:cond delay="0"/>
                                          </p:stCondLst>
                                        </p:cTn>
                                        <p:tgtEl>
                                          <p:spTgt spid="15">
                                            <p:graphicEl>
                                              <a:dgm id="{E3888C61-A3FC-47D8-9C8A-06939183A8E0}"/>
                                            </p:graphicEl>
                                          </p:spTgt>
                                        </p:tgtEl>
                                        <p:attrNameLst>
                                          <p:attrName>style.visibility</p:attrName>
                                        </p:attrNameLst>
                                      </p:cBhvr>
                                      <p:to>
                                        <p:strVal val="visible"/>
                                      </p:to>
                                    </p:set>
                                    <p:animEffect transition="in" filter="randombar(horizontal)">
                                      <p:cBhvr>
                                        <p:cTn id="49" dur="500"/>
                                        <p:tgtEl>
                                          <p:spTgt spid="15">
                                            <p:graphicEl>
                                              <a:dgm id="{E3888C61-A3FC-47D8-9C8A-06939183A8E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par>
                          <p:cTn id="58" fill="hold">
                            <p:stCondLst>
                              <p:cond delay="1000"/>
                            </p:stCondLst>
                            <p:childTnLst>
                              <p:par>
                                <p:cTn id="59" presetID="14" presetClass="entr" presetSubtype="10" fill="hold" grpId="0" nodeType="afterEffect">
                                  <p:stCondLst>
                                    <p:cond delay="0"/>
                                  </p:stCondLst>
                                  <p:childTnLst>
                                    <p:set>
                                      <p:cBhvr>
                                        <p:cTn id="60" dur="1" fill="hold">
                                          <p:stCondLst>
                                            <p:cond delay="0"/>
                                          </p:stCondLst>
                                        </p:cTn>
                                        <p:tgtEl>
                                          <p:spTgt spid="15">
                                            <p:graphicEl>
                                              <a:dgm id="{3128F560-8630-45CC-81ED-844341F038CC}"/>
                                            </p:graphicEl>
                                          </p:spTgt>
                                        </p:tgtEl>
                                        <p:attrNameLst>
                                          <p:attrName>style.visibility</p:attrName>
                                        </p:attrNameLst>
                                      </p:cBhvr>
                                      <p:to>
                                        <p:strVal val="visible"/>
                                      </p:to>
                                    </p:set>
                                    <p:animEffect transition="in" filter="randombar(horizontal)">
                                      <p:cBhvr>
                                        <p:cTn id="61" dur="500"/>
                                        <p:tgtEl>
                                          <p:spTgt spid="15">
                                            <p:graphicEl>
                                              <a:dgm id="{3128F560-8630-45CC-81ED-844341F038CC}"/>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1000" fill="hold"/>
                                        <p:tgtEl>
                                          <p:spTgt spid="17"/>
                                        </p:tgtEl>
                                        <p:attrNameLst>
                                          <p:attrName>ppt_w</p:attrName>
                                        </p:attrNameLst>
                                      </p:cBhvr>
                                      <p:tavLst>
                                        <p:tav tm="0">
                                          <p:val>
                                            <p:fltVal val="0"/>
                                          </p:val>
                                        </p:tav>
                                        <p:tav tm="100000">
                                          <p:val>
                                            <p:strVal val="#ppt_w"/>
                                          </p:val>
                                        </p:tav>
                                      </p:tavLst>
                                    </p:anim>
                                    <p:anim calcmode="lin" valueType="num">
                                      <p:cBhvr>
                                        <p:cTn id="72" dur="1000" fill="hold"/>
                                        <p:tgtEl>
                                          <p:spTgt spid="17"/>
                                        </p:tgtEl>
                                        <p:attrNameLst>
                                          <p:attrName>ppt_h</p:attrName>
                                        </p:attrNameLst>
                                      </p:cBhvr>
                                      <p:tavLst>
                                        <p:tav tm="0">
                                          <p:val>
                                            <p:fltVal val="0"/>
                                          </p:val>
                                        </p:tav>
                                        <p:tav tm="100000">
                                          <p:val>
                                            <p:strVal val="#ppt_h"/>
                                          </p:val>
                                        </p:tav>
                                      </p:tavLst>
                                    </p:anim>
                                    <p:anim calcmode="lin" valueType="num">
                                      <p:cBhvr>
                                        <p:cTn id="73" dur="1000" fill="hold"/>
                                        <p:tgtEl>
                                          <p:spTgt spid="17"/>
                                        </p:tgtEl>
                                        <p:attrNameLst>
                                          <p:attrName>style.rotation</p:attrName>
                                        </p:attrNameLst>
                                      </p:cBhvr>
                                      <p:tavLst>
                                        <p:tav tm="0">
                                          <p:val>
                                            <p:fltVal val="90"/>
                                          </p:val>
                                        </p:tav>
                                        <p:tav tm="100000">
                                          <p:val>
                                            <p:fltVal val="0"/>
                                          </p:val>
                                        </p:tav>
                                      </p:tavLst>
                                    </p:anim>
                                    <p:animEffect transition="in" filter="fade">
                                      <p:cBhvr>
                                        <p:cTn id="74" dur="1000"/>
                                        <p:tgtEl>
                                          <p:spTgt spid="17"/>
                                        </p:tgtEl>
                                      </p:cBhvr>
                                    </p:animEffec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ipe(left)">
                                      <p:cBhvr>
                                        <p:cTn id="7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5" grpId="0" uiExpand="1">
        <p:bldSub>
          <a:bldDgm bld="one"/>
        </p:bldSub>
      </p:bldGraphic>
      <p:bldP spid="8"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6AB29E1-B28E-86C1-F519-85ABA0C3568D}"/>
              </a:ext>
            </a:extLst>
          </p:cNvPr>
          <p:cNvSpPr txBox="1"/>
          <p:nvPr/>
        </p:nvSpPr>
        <p:spPr>
          <a:xfrm>
            <a:off x="4341854" y="0"/>
            <a:ext cx="7850146" cy="769441"/>
          </a:xfrm>
          <a:prstGeom prst="rect">
            <a:avLst/>
          </a:prstGeom>
          <a:noFill/>
        </p:spPr>
        <p:txBody>
          <a:bodyPr wrap="square">
            <a:spAutoFit/>
          </a:bodyPr>
          <a:lstStyle/>
          <a:p>
            <a:pPr algn="ctr"/>
            <a:r>
              <a:rPr lang="es-ES" sz="4400" b="1" spc="300" dirty="0" err="1">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rPr>
              <a:t>FRIEDEN</a:t>
            </a:r>
            <a:r>
              <a:rPr lang="es-ES" sz="4400" b="1" spc="300" dirty="0">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rPr>
              <a:t> </a:t>
            </a:r>
            <a:r>
              <a:rPr lang="es-ES" sz="4400" b="1" spc="300" dirty="0" err="1">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rPr>
              <a:t>SUCHEN</a:t>
            </a:r>
            <a:endParaRPr lang="es-ES" sz="4400" b="1" spc="300" dirty="0">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endParaRPr>
          </a:p>
        </p:txBody>
      </p:sp>
      <p:sp>
        <p:nvSpPr>
          <p:cNvPr id="5" name="CuadroTexto 4">
            <a:extLst>
              <a:ext uri="{FF2B5EF4-FFF2-40B4-BE49-F238E27FC236}">
                <a16:creationId xmlns:a16="http://schemas.microsoft.com/office/drawing/2014/main" id="{093E445B-2D02-F6A5-9379-33EA7E6CF684}"/>
              </a:ext>
            </a:extLst>
          </p:cNvPr>
          <p:cNvSpPr txBox="1"/>
          <p:nvPr/>
        </p:nvSpPr>
        <p:spPr>
          <a:xfrm>
            <a:off x="4341853" y="632400"/>
            <a:ext cx="7850147" cy="646331"/>
          </a:xfrm>
          <a:prstGeom prst="rect">
            <a:avLst/>
          </a:prstGeom>
          <a:noFill/>
        </p:spPr>
        <p:txBody>
          <a:bodyPr wrap="square">
            <a:spAutoFit/>
          </a:bodyPr>
          <a:lstStyle/>
          <a:p>
            <a:pPr algn="ctr"/>
            <a:r>
              <a:rPr lang="de-DE"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„Als deine Wache[Behörde] setze ICH FRIEDEN ein und als deine Obrigkeit [Machthaber] GERECHTIGKEIT“</a:t>
            </a:r>
            <a:r>
              <a:rPr lang="es-ES"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 </a:t>
            </a:r>
            <a:r>
              <a:rPr lang="es-ES" sz="16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a:t>
            </a:r>
            <a:r>
              <a:rPr lang="es-ES" sz="1600" b="1" dirty="0" err="1">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Jesaja</a:t>
            </a:r>
            <a:r>
              <a:rPr lang="es-ES" sz="16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 60,17b </a:t>
            </a:r>
            <a:r>
              <a:rPr lang="es-ES" sz="1200" b="1" dirty="0" err="1">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ELB</a:t>
            </a:r>
            <a:r>
              <a:rPr lang="es-ES" sz="16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7F24439E-B76F-5474-FC46-8C9182995B80}"/>
              </a:ext>
            </a:extLst>
          </p:cNvPr>
          <p:cNvSpPr txBox="1"/>
          <p:nvPr/>
        </p:nvSpPr>
        <p:spPr>
          <a:xfrm>
            <a:off x="4333876" y="1325779"/>
            <a:ext cx="7858124" cy="707886"/>
          </a:xfrm>
          <a:prstGeom prst="rect">
            <a:avLst/>
          </a:prstGeom>
          <a:noFill/>
        </p:spPr>
        <p:txBody>
          <a:bodyPr wrap="square" rtlCol="0">
            <a:spAutoFit/>
          </a:bodyPr>
          <a:lstStyle/>
          <a:p>
            <a:pPr>
              <a:spcBef>
                <a:spcPts val="600"/>
              </a:spcBef>
            </a:pPr>
            <a:r>
              <a:rPr lang="de-DE" sz="2000" b="1" dirty="0"/>
              <a:t>JESUS wird der „FRIEDENSFÜRST” genannt (Jesaja 9,6</a:t>
            </a:r>
            <a:r>
              <a:rPr lang="es-ES" sz="2000" b="1" dirty="0"/>
              <a:t>). </a:t>
            </a:r>
            <a:r>
              <a:rPr lang="de-DE" sz="2000" b="1" dirty="0"/>
              <a:t>Er kam, um FRIEDEN zu bringen und Er wird in FRIEDEN regieren (Joh. 14,27</a:t>
            </a:r>
            <a:r>
              <a:rPr lang="es-ES" sz="2000" b="1" dirty="0"/>
              <a:t>).</a:t>
            </a:r>
          </a:p>
        </p:txBody>
      </p:sp>
      <p:pic>
        <p:nvPicPr>
          <p:cNvPr id="8" name="Imagen 7" descr="Foto montaje de un caballo&#10;&#10;El contenido generado por IA puede ser incorrecto.">
            <a:extLst>
              <a:ext uri="{FF2B5EF4-FFF2-40B4-BE49-F238E27FC236}">
                <a16:creationId xmlns:a16="http://schemas.microsoft.com/office/drawing/2014/main" id="{FB9B4CAF-0628-BF1D-33F5-B7E430D056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74589" y="3153205"/>
            <a:ext cx="2940919" cy="1654267"/>
          </a:xfrm>
          <a:prstGeom prst="snip2DiagRect">
            <a:avLst>
              <a:gd name="adj1" fmla="val 16873"/>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grupo de personas en frente de edificio&#10;&#10;El contenido generado por IA puede ser incorrecto.">
            <a:extLst>
              <a:ext uri="{FF2B5EF4-FFF2-40B4-BE49-F238E27FC236}">
                <a16:creationId xmlns:a16="http://schemas.microsoft.com/office/drawing/2014/main" id="{450ACE14-9FF3-5985-0C31-BDB28690727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065344" y="3153206"/>
            <a:ext cx="2940919" cy="1654267"/>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dificio, mujer, hombre, vistiendo&#10;&#10;El contenido generado por IA puede ser incorrecto.">
            <a:extLst>
              <a:ext uri="{FF2B5EF4-FFF2-40B4-BE49-F238E27FC236}">
                <a16:creationId xmlns:a16="http://schemas.microsoft.com/office/drawing/2014/main" id="{0317B892-02A0-550D-9184-A53426AC5F8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74589" y="5046004"/>
            <a:ext cx="2940919" cy="1654267"/>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a caricatura de un hombre&#10;&#10;El contenido generado por IA puede ser incorrecto.">
            <a:extLst>
              <a:ext uri="{FF2B5EF4-FFF2-40B4-BE49-F238E27FC236}">
                <a16:creationId xmlns:a16="http://schemas.microsoft.com/office/drawing/2014/main" id="{5C8B9968-78C9-B62C-4A9B-787C9439880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69203" y="5046005"/>
            <a:ext cx="2940919" cy="1654267"/>
          </a:xfrm>
          <a:prstGeom prst="snip2DiagRect">
            <a:avLst>
              <a:gd name="adj1" fmla="val 18037"/>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79591CEF-A93A-3422-E86A-5676C6EA560B}"/>
              </a:ext>
            </a:extLst>
          </p:cNvPr>
          <p:cNvSpPr txBox="1"/>
          <p:nvPr/>
        </p:nvSpPr>
        <p:spPr>
          <a:xfrm>
            <a:off x="35278" y="2985552"/>
            <a:ext cx="5804034" cy="2862322"/>
          </a:xfrm>
          <a:prstGeom prst="rect">
            <a:avLst/>
          </a:prstGeom>
          <a:noFill/>
        </p:spPr>
        <p:txBody>
          <a:bodyPr wrap="square">
            <a:spAutoFit/>
          </a:bodyPr>
          <a:lstStyle/>
          <a:p>
            <a:pPr>
              <a:spcBef>
                <a:spcPts val="600"/>
              </a:spcBef>
            </a:pPr>
            <a:r>
              <a:rPr lang="de-DE" sz="2000" b="1" dirty="0"/>
              <a:t>Als die syrische Armee Dothan belagerte, um den Propheten Elisa gefangen zu nehmen, bat er GOTT nicht darum, die Syrer durch die ihn umgebende himmlische Armee vernichten zu lassen</a:t>
            </a:r>
            <a:r>
              <a:rPr lang="es-ES" sz="2000" b="1" dirty="0"/>
              <a:t>. </a:t>
            </a:r>
            <a:r>
              <a:rPr lang="de-DE" sz="2000" b="1" dirty="0"/>
              <a:t>Stattdessen bat er darum, die geblendete syrische Armee nach Samaria zu führen, damit er dort FRIEDEN zwischen den beiden verfeindeten Nationen stiften konnte</a:t>
            </a:r>
            <a:br>
              <a:rPr lang="de-DE" sz="2000" b="1" dirty="0"/>
            </a:br>
            <a:r>
              <a:rPr lang="de-DE" sz="2000" b="1" dirty="0"/>
              <a:t>(2. Könige 6,12-23</a:t>
            </a:r>
            <a:r>
              <a:rPr lang="es-ES" sz="2000" b="1" dirty="0"/>
              <a:t>).</a:t>
            </a:r>
          </a:p>
        </p:txBody>
      </p:sp>
      <p:pic>
        <p:nvPicPr>
          <p:cNvPr id="18" name="Imagen 17" descr="Dibujo de un hombre&#10;&#10;El contenido generado por IA puede ser incorrecto.">
            <a:extLst>
              <a:ext uri="{FF2B5EF4-FFF2-40B4-BE49-F238E27FC236}">
                <a16:creationId xmlns:a16="http://schemas.microsoft.com/office/drawing/2014/main" id="{75C5E1D9-F0BF-167F-6C1C-659474FAE91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25128" y="144046"/>
            <a:ext cx="4208747" cy="2593092"/>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19" name="Diagrama de flujo: decisión 18">
            <a:extLst>
              <a:ext uri="{FF2B5EF4-FFF2-40B4-BE49-F238E27FC236}">
                <a16:creationId xmlns:a16="http://schemas.microsoft.com/office/drawing/2014/main" id="{4938C98C-4459-FC6C-D7B8-72D7E33CCC0D}"/>
              </a:ext>
            </a:extLst>
          </p:cNvPr>
          <p:cNvSpPr/>
          <p:nvPr/>
        </p:nvSpPr>
        <p:spPr>
          <a:xfrm>
            <a:off x="8655113" y="4641502"/>
            <a:ext cx="597505" cy="570471"/>
          </a:xfrm>
          <a:prstGeom prst="flowChartDecision">
            <a:avLst/>
          </a:prstGeom>
          <a:solidFill>
            <a:schemeClr val="accent5">
              <a:lumMod val="50000"/>
            </a:scheme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4593192A-7A98-1414-E81F-1352CBCC36EE}"/>
              </a:ext>
            </a:extLst>
          </p:cNvPr>
          <p:cNvSpPr txBox="1"/>
          <p:nvPr/>
        </p:nvSpPr>
        <p:spPr>
          <a:xfrm>
            <a:off x="4341853" y="2001777"/>
            <a:ext cx="7850145" cy="1015663"/>
          </a:xfrm>
          <a:prstGeom prst="rect">
            <a:avLst/>
          </a:prstGeom>
          <a:noFill/>
        </p:spPr>
        <p:txBody>
          <a:bodyPr wrap="square">
            <a:spAutoFit/>
          </a:bodyPr>
          <a:lstStyle/>
          <a:p>
            <a:pPr>
              <a:spcBef>
                <a:spcPts val="600"/>
              </a:spcBef>
            </a:pPr>
            <a:r>
              <a:rPr lang="de-DE" sz="2000" b="1" dirty="0"/>
              <a:t>Aber bis sein REICH DES FRIEDENS Wirklichkeit wird, bleiben wir in einem Kriegsgebiet, eingetaucht in den kosmischen Konflikt zwischen Gut und Böse.</a:t>
            </a:r>
          </a:p>
        </p:txBody>
      </p:sp>
      <p:sp>
        <p:nvSpPr>
          <p:cNvPr id="9" name="CuadroTexto 8">
            <a:extLst>
              <a:ext uri="{FF2B5EF4-FFF2-40B4-BE49-F238E27FC236}">
                <a16:creationId xmlns:a16="http://schemas.microsoft.com/office/drawing/2014/main" id="{5FC79913-EC90-0DEE-3577-17A8656DA5B3}"/>
              </a:ext>
            </a:extLst>
          </p:cNvPr>
          <p:cNvSpPr txBox="1"/>
          <p:nvPr/>
        </p:nvSpPr>
        <p:spPr>
          <a:xfrm>
            <a:off x="-1" y="5815987"/>
            <a:ext cx="5874589" cy="1015663"/>
          </a:xfrm>
          <a:prstGeom prst="rect">
            <a:avLst/>
          </a:prstGeom>
          <a:noFill/>
        </p:spPr>
        <p:txBody>
          <a:bodyPr wrap="square">
            <a:spAutoFit/>
          </a:bodyPr>
          <a:lstStyle/>
          <a:p>
            <a:pPr>
              <a:spcBef>
                <a:spcPts val="600"/>
              </a:spcBef>
            </a:pPr>
            <a:r>
              <a:rPr lang="de-DE" sz="2000" b="1" dirty="0"/>
              <a:t>Das ist das Beispiel, das JESUS uns gegeben hat: in Konflikten immer den FRIEDEN zu suchen. Das Böse mit GUTEM zu überwinden (Röm 12,20-21</a:t>
            </a:r>
            <a:r>
              <a:rPr lang="es-ES" sz="2000" b="1" dirty="0"/>
              <a:t>).</a:t>
            </a:r>
          </a:p>
        </p:txBody>
      </p:sp>
    </p:spTree>
    <p:extLst>
      <p:ext uri="{BB962C8B-B14F-4D97-AF65-F5344CB8AC3E}">
        <p14:creationId xmlns:p14="http://schemas.microsoft.com/office/powerpoint/2010/main" val="427001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6"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1+#ppt_w/2"/>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1000"/>
                            </p:stCondLst>
                            <p:childTnLst>
                              <p:par>
                                <p:cTn id="53" presetID="18" presetClass="entr" presetSubtype="9"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strips(upLeft)">
                                      <p:cBhvr>
                                        <p:cTn id="55" dur="250"/>
                                        <p:tgtEl>
                                          <p:spTgt spid="8"/>
                                        </p:tgtEl>
                                      </p:cBhvr>
                                    </p:animEffect>
                                  </p:childTnLst>
                                </p:cTn>
                              </p:par>
                            </p:childTnLst>
                          </p:cTn>
                        </p:par>
                        <p:par>
                          <p:cTn id="56" fill="hold">
                            <p:stCondLst>
                              <p:cond delay="1250"/>
                            </p:stCondLst>
                            <p:childTnLst>
                              <p:par>
                                <p:cTn id="57" presetID="18" presetClass="entr" presetSubtype="3"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strips(upRight)">
                                      <p:cBhvr>
                                        <p:cTn id="59" dur="250"/>
                                        <p:tgtEl>
                                          <p:spTgt spid="10"/>
                                        </p:tgtEl>
                                      </p:cBhvr>
                                    </p:animEffect>
                                  </p:childTnLst>
                                </p:cTn>
                              </p:par>
                            </p:childTnLst>
                          </p:cTn>
                        </p:par>
                        <p:par>
                          <p:cTn id="60" fill="hold">
                            <p:stCondLst>
                              <p:cond delay="1500"/>
                            </p:stCondLst>
                            <p:childTnLst>
                              <p:par>
                                <p:cTn id="61" presetID="18" presetClass="entr" presetSubtype="12"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strips(downLeft)">
                                      <p:cBhvr>
                                        <p:cTn id="63" dur="250"/>
                                        <p:tgtEl>
                                          <p:spTgt spid="12"/>
                                        </p:tgtEl>
                                      </p:cBhvr>
                                    </p:animEffect>
                                  </p:childTnLst>
                                </p:cTn>
                              </p:par>
                            </p:childTnLst>
                          </p:cTn>
                        </p:par>
                        <p:par>
                          <p:cTn id="64" fill="hold">
                            <p:stCondLst>
                              <p:cond delay="1750"/>
                            </p:stCondLst>
                            <p:childTnLst>
                              <p:par>
                                <p:cTn id="65" presetID="18" presetClass="entr" presetSubtype="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strips(downRight)">
                                      <p:cBhvr>
                                        <p:cTn id="67" dur="250"/>
                                        <p:tgtEl>
                                          <p:spTgt spid="14"/>
                                        </p:tgtEl>
                                      </p:cBhvr>
                                    </p:animEffect>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9" grpId="0" animBg="1"/>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81F300-D37E-48A9-5FAA-13C01306246A}"/>
              </a:ext>
            </a:extLst>
          </p:cNvPr>
          <p:cNvSpPr txBox="1"/>
          <p:nvPr/>
        </p:nvSpPr>
        <p:spPr>
          <a:xfrm>
            <a:off x="1434164" y="1418195"/>
            <a:ext cx="10532344" cy="5262979"/>
          </a:xfrm>
          <a:prstGeom prst="rect">
            <a:avLst/>
          </a:prstGeom>
          <a:noFill/>
        </p:spPr>
        <p:txBody>
          <a:bodyPr wrap="square">
            <a:spAutoFit/>
          </a:bodyPr>
          <a:lstStyle/>
          <a:p>
            <a:pPr>
              <a:spcBef>
                <a:spcPts val="600"/>
              </a:spcBef>
            </a:pPr>
            <a:r>
              <a:rPr lang="de-DE" sz="2400" b="1" dirty="0">
                <a:solidFill>
                  <a:srgbClr val="11471E"/>
                </a:solidFill>
                <a:latin typeface="Constantia" panose="02030602050306030303" pitchFamily="18" charset="0"/>
              </a:rPr>
              <a:t>„Die vollständige Vernichtung des Volkes von Jericho war nichts anderes als die Erfüllung der Gebote, die zuvor durch Moses bezüglich der Bewohner Kanaans gegeben worden waren [...] Vielen scheinen diese Gebote im Widerspruch zum Geist der Liebe und Barmherzigkeit zu stehen, der in anderen Teilen der Bibel geboten wird, aber in Wahrheit waren sie das Gebot unendlicher Weisheit und Güte</a:t>
            </a:r>
            <a:r>
              <a:rPr lang="es-ES" sz="2400" b="1" dirty="0">
                <a:solidFill>
                  <a:srgbClr val="11471E"/>
                </a:solidFill>
                <a:latin typeface="Constantia" panose="02030602050306030303" pitchFamily="18" charset="0"/>
              </a:rPr>
              <a:t>. </a:t>
            </a:r>
            <a:r>
              <a:rPr lang="de-DE" sz="2400" b="1" dirty="0">
                <a:solidFill>
                  <a:srgbClr val="11471E"/>
                </a:solidFill>
                <a:latin typeface="Constantia" panose="02030602050306030303" pitchFamily="18" charset="0"/>
              </a:rPr>
              <a:t>GOTT war im Begriff, Israel in Kanaan anzusiedeln, um unter ihnen eine Nation und eine Regierung aufzubauen, die eine Manifestation Seines Königreichs auf Erden sein sollten. Sie sollten nicht nur Erben der wahren Religion sein, sondern deren Grundsätze in der ganzen Welt verbreiten. Die Kanaaniter hatten sich dem abscheulichsten und entwürdigendsten Heidentum hingegeben, und es war notwendig, das Land von allem zu säubern, was die Erfüllung der gnädigen Absichten GOTTES so sicher verhindern würde“</a:t>
            </a:r>
            <a:endParaRPr lang="es-ES" sz="2400" b="1" dirty="0">
              <a:solidFill>
                <a:srgbClr val="11471E"/>
              </a:solidFill>
              <a:latin typeface="Constantia" panose="02030602050306030303" pitchFamily="18" charset="0"/>
            </a:endParaRPr>
          </a:p>
        </p:txBody>
      </p:sp>
      <p:sp>
        <p:nvSpPr>
          <p:cNvPr id="4" name="CuadroTexto 3">
            <a:extLst>
              <a:ext uri="{FF2B5EF4-FFF2-40B4-BE49-F238E27FC236}">
                <a16:creationId xmlns:a16="http://schemas.microsoft.com/office/drawing/2014/main" id="{A468C5AB-FDB0-7778-3705-B99ADC5DA315}"/>
              </a:ext>
            </a:extLst>
          </p:cNvPr>
          <p:cNvSpPr txBox="1"/>
          <p:nvPr/>
        </p:nvSpPr>
        <p:spPr>
          <a:xfrm>
            <a:off x="6409009" y="6519446"/>
            <a:ext cx="5630837" cy="338554"/>
          </a:xfrm>
          <a:prstGeom prst="rect">
            <a:avLst/>
          </a:prstGeom>
          <a:noFill/>
        </p:spPr>
        <p:txBody>
          <a:bodyPr wrap="none" rtlCol="0">
            <a:spAutoFit/>
          </a:bodyPr>
          <a:lstStyle/>
          <a:p>
            <a:pPr algn="r"/>
            <a:r>
              <a:rPr lang="es-ES" sz="1600" b="1" dirty="0">
                <a:solidFill>
                  <a:srgbClr val="11471E"/>
                </a:solidFill>
              </a:rPr>
              <a:t>E. G. White, </a:t>
            </a:r>
            <a:r>
              <a:rPr lang="es-ES" sz="1600" b="1" dirty="0" err="1">
                <a:solidFill>
                  <a:srgbClr val="11471E"/>
                </a:solidFill>
              </a:rPr>
              <a:t>Patriarchen</a:t>
            </a:r>
            <a:r>
              <a:rPr lang="es-ES" sz="1600" b="1" dirty="0">
                <a:solidFill>
                  <a:srgbClr val="11471E"/>
                </a:solidFill>
              </a:rPr>
              <a:t> and </a:t>
            </a:r>
            <a:r>
              <a:rPr lang="es-ES" sz="1600" b="1" dirty="0" err="1">
                <a:solidFill>
                  <a:srgbClr val="11471E"/>
                </a:solidFill>
              </a:rPr>
              <a:t>Propheten</a:t>
            </a:r>
            <a:r>
              <a:rPr lang="es-ES" sz="1600" b="1" dirty="0">
                <a:solidFill>
                  <a:srgbClr val="11471E"/>
                </a:solidFill>
              </a:rPr>
              <a:t>, S. 492 (</a:t>
            </a:r>
            <a:r>
              <a:rPr lang="es-ES" sz="1600" b="1" dirty="0" err="1">
                <a:solidFill>
                  <a:srgbClr val="11471E"/>
                </a:solidFill>
              </a:rPr>
              <a:t>engl</a:t>
            </a:r>
            <a:r>
              <a:rPr lang="es-ES" sz="1600" b="1" dirty="0">
                <a:solidFill>
                  <a:srgbClr val="11471E"/>
                </a:solidFill>
              </a:rPr>
              <a:t>. </a:t>
            </a:r>
            <a:r>
              <a:rPr lang="es-ES" sz="1600" b="1" dirty="0" err="1">
                <a:solidFill>
                  <a:srgbClr val="11471E"/>
                </a:solidFill>
              </a:rPr>
              <a:t>Ausg</a:t>
            </a:r>
            <a:r>
              <a:rPr lang="es-ES" sz="1600" b="1" dirty="0">
                <a:solidFill>
                  <a:srgbClr val="11471E"/>
                </a:solidFill>
              </a:rPr>
              <a:t>.)</a:t>
            </a:r>
          </a:p>
        </p:txBody>
      </p:sp>
    </p:spTree>
    <p:extLst>
      <p:ext uri="{BB962C8B-B14F-4D97-AF65-F5344CB8AC3E}">
        <p14:creationId xmlns:p14="http://schemas.microsoft.com/office/powerpoint/2010/main" val="31885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313</TotalTime>
  <Words>1222</Words>
  <Application>Microsoft Office PowerPoint</Application>
  <PresentationFormat>Panorámica</PresentationFormat>
  <Paragraphs>52</Paragraphs>
  <Slides>9</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vt:lpstr>
      <vt:lpstr>Constantia</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66</cp:revision>
  <dcterms:created xsi:type="dcterms:W3CDTF">2025-10-06T14:35:36Z</dcterms:created>
  <dcterms:modified xsi:type="dcterms:W3CDTF">2025-10-31T14:59:24Z</dcterms:modified>
</cp:coreProperties>
</file>