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305" r:id="rId3"/>
    <p:sldId id="303" r:id="rId4"/>
    <p:sldId id="257" r:id="rId5"/>
    <p:sldId id="258" r:id="rId6"/>
    <p:sldId id="259" r:id="rId7"/>
    <p:sldId id="260" r:id="rId8"/>
    <p:sldId id="261" r:id="rId9"/>
    <p:sldId id="262"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C5DA"/>
    <a:srgbClr val="CFCDFF"/>
    <a:srgbClr val="FFF8A3"/>
    <a:srgbClr val="FFA542"/>
    <a:srgbClr val="D5DEFE"/>
    <a:srgbClr val="9FAF66"/>
    <a:srgbClr val="BBE4FA"/>
    <a:srgbClr val="50C2F6"/>
    <a:srgbClr val="9CDDFA"/>
    <a:srgbClr val="108F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18F84D-2079-4BB5-AF2D-0A53C1AE0777}"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es-ES"/>
        </a:p>
      </dgm:t>
    </dgm:pt>
    <dgm:pt modelId="{C0679E67-18F0-42C4-9F58-657666FD3F1A}">
      <dgm:prSet phldrT="[Texto]" phldr="0"/>
      <dgm:spPr>
        <a:solidFill>
          <a:schemeClr val="accent2"/>
        </a:solidFill>
      </dgm:spPr>
      <dgm:t>
        <a:bodyPr/>
        <a:lstStyle/>
        <a:p>
          <a:r>
            <a:rPr lang="de-DE" b="1" dirty="0">
              <a:effectLst>
                <a:outerShdw blurRad="38100" dist="38100" dir="2700000" algn="tl">
                  <a:srgbClr val="000000">
                    <a:alpha val="43137"/>
                  </a:srgbClr>
                </a:outerShdw>
              </a:effectLst>
            </a:rPr>
            <a:t>Das Land, das verloren wurde</a:t>
          </a:r>
          <a:endParaRPr lang="es-ES" b="1" dirty="0">
            <a:effectLst>
              <a:outerShdw blurRad="38100" dist="38100" dir="2700000" algn="tl">
                <a:srgbClr val="000000">
                  <a:alpha val="43137"/>
                </a:srgbClr>
              </a:outerShdw>
            </a:effectLst>
          </a:endParaRPr>
        </a:p>
      </dgm:t>
    </dgm:pt>
    <dgm:pt modelId="{64F32902-636B-4D9E-99D4-A5CA07E04E8F}" type="parTrans" cxnId="{1ADEC97B-10D6-4AF3-984C-39E08750038A}">
      <dgm:prSet/>
      <dgm:spPr/>
      <dgm:t>
        <a:bodyPr/>
        <a:lstStyle/>
        <a:p>
          <a:endParaRPr lang="es-ES" b="1">
            <a:effectLst>
              <a:outerShdw blurRad="38100" dist="38100" dir="2700000" algn="tl">
                <a:srgbClr val="000000">
                  <a:alpha val="43137"/>
                </a:srgbClr>
              </a:outerShdw>
            </a:effectLst>
          </a:endParaRPr>
        </a:p>
      </dgm:t>
    </dgm:pt>
    <dgm:pt modelId="{2066696D-A6C0-481C-809D-51FD2FCF3D97}" type="sibTrans" cxnId="{1ADEC97B-10D6-4AF3-984C-39E08750038A}">
      <dgm:prSet/>
      <dgm:spPr/>
      <dgm:t>
        <a:bodyPr/>
        <a:lstStyle/>
        <a:p>
          <a:endParaRPr lang="es-ES" b="1">
            <a:effectLst>
              <a:outerShdw blurRad="38100" dist="38100" dir="2700000" algn="tl">
                <a:srgbClr val="000000">
                  <a:alpha val="43137"/>
                </a:srgbClr>
              </a:outerShdw>
            </a:effectLst>
          </a:endParaRPr>
        </a:p>
      </dgm:t>
    </dgm:pt>
    <dgm:pt modelId="{EBEF2E13-711D-4147-A1D0-F4521448C699}">
      <dgm:prSet phldrT="[Texto]" phldr="0"/>
      <dgm:spPr>
        <a:solidFill>
          <a:schemeClr val="accent3"/>
        </a:solidFill>
      </dgm:spPr>
      <dgm:t>
        <a:bodyPr/>
        <a:lstStyle/>
        <a:p>
          <a:r>
            <a:rPr lang="de-DE" b="1" dirty="0">
              <a:effectLst>
                <a:outerShdw blurRad="38100" dist="38100" dir="2700000" algn="tl">
                  <a:srgbClr val="000000">
                    <a:alpha val="43137"/>
                  </a:srgbClr>
                </a:outerShdw>
              </a:effectLst>
            </a:rPr>
            <a:t>Das Land, das GOTT gibt</a:t>
          </a:r>
          <a:endParaRPr lang="es-ES" b="1" dirty="0">
            <a:effectLst>
              <a:outerShdw blurRad="38100" dist="38100" dir="2700000" algn="tl">
                <a:srgbClr val="000000">
                  <a:alpha val="43137"/>
                </a:srgbClr>
              </a:outerShdw>
            </a:effectLst>
          </a:endParaRPr>
        </a:p>
      </dgm:t>
    </dgm:pt>
    <dgm:pt modelId="{3D7AA75F-F78E-440B-B263-3FD1B6A02B0F}" type="parTrans" cxnId="{DDA876C4-C1AD-4069-ACFE-EEF6455B204B}">
      <dgm:prSet/>
      <dgm:spPr/>
      <dgm:t>
        <a:bodyPr/>
        <a:lstStyle/>
        <a:p>
          <a:endParaRPr lang="es-ES" b="1">
            <a:effectLst>
              <a:outerShdw blurRad="38100" dist="38100" dir="2700000" algn="tl">
                <a:srgbClr val="000000">
                  <a:alpha val="43137"/>
                </a:srgbClr>
              </a:outerShdw>
            </a:effectLst>
          </a:endParaRPr>
        </a:p>
      </dgm:t>
    </dgm:pt>
    <dgm:pt modelId="{5A67C1DB-92BD-4102-9A27-39CCBC5B8018}" type="sibTrans" cxnId="{DDA876C4-C1AD-4069-ACFE-EEF6455B204B}">
      <dgm:prSet/>
      <dgm:spPr/>
      <dgm:t>
        <a:bodyPr/>
        <a:lstStyle/>
        <a:p>
          <a:endParaRPr lang="es-ES" b="1">
            <a:effectLst>
              <a:outerShdw blurRad="38100" dist="38100" dir="2700000" algn="tl">
                <a:srgbClr val="000000">
                  <a:alpha val="43137"/>
                </a:srgbClr>
              </a:outerShdw>
            </a:effectLst>
          </a:endParaRPr>
        </a:p>
      </dgm:t>
    </dgm:pt>
    <dgm:pt modelId="{8242A670-583E-4107-A752-A4C7F4656000}">
      <dgm:prSet phldrT="[Texto]" phldr="0"/>
      <dgm:spPr>
        <a:solidFill>
          <a:schemeClr val="accent1"/>
        </a:solidFill>
      </dgm:spPr>
      <dgm:t>
        <a:bodyPr/>
        <a:lstStyle/>
        <a:p>
          <a:r>
            <a:rPr lang="es-ES" b="1" dirty="0" err="1">
              <a:effectLst>
                <a:outerShdw blurRad="38100" dist="38100" dir="2700000" algn="tl">
                  <a:srgbClr val="000000">
                    <a:alpha val="43137"/>
                  </a:srgbClr>
                </a:outerShdw>
              </a:effectLst>
            </a:rPr>
            <a:t>Erobere</a:t>
          </a:r>
          <a:r>
            <a:rPr lang="es-ES" b="1" dirty="0">
              <a:effectLst>
                <a:outerShdw blurRad="38100" dist="38100" dir="2700000" algn="tl">
                  <a:srgbClr val="000000">
                    <a:alpha val="43137"/>
                  </a:srgbClr>
                </a:outerShdw>
              </a:effectLst>
            </a:rPr>
            <a:t> das </a:t>
          </a:r>
          <a:r>
            <a:rPr lang="es-ES" b="1" dirty="0" err="1">
              <a:effectLst>
                <a:outerShdw blurRad="38100" dist="38100" dir="2700000" algn="tl">
                  <a:srgbClr val="000000">
                    <a:alpha val="43137"/>
                  </a:srgbClr>
                </a:outerShdw>
              </a:effectLst>
            </a:rPr>
            <a:t>Land</a:t>
          </a:r>
          <a:endParaRPr lang="es-ES" b="1" dirty="0">
            <a:effectLst>
              <a:outerShdw blurRad="38100" dist="38100" dir="2700000" algn="tl">
                <a:srgbClr val="000000">
                  <a:alpha val="43137"/>
                </a:srgbClr>
              </a:outerShdw>
            </a:effectLst>
          </a:endParaRPr>
        </a:p>
      </dgm:t>
    </dgm:pt>
    <dgm:pt modelId="{5954326A-B2B8-4ACD-BA73-A604AB8A9024}" type="parTrans" cxnId="{9A0EF2CC-E48E-4D95-BD8E-52F81D5B69BE}">
      <dgm:prSet/>
      <dgm:spPr/>
      <dgm:t>
        <a:bodyPr/>
        <a:lstStyle/>
        <a:p>
          <a:endParaRPr lang="es-ES" b="1">
            <a:effectLst>
              <a:outerShdw blurRad="38100" dist="38100" dir="2700000" algn="tl">
                <a:srgbClr val="000000">
                  <a:alpha val="43137"/>
                </a:srgbClr>
              </a:outerShdw>
            </a:effectLst>
          </a:endParaRPr>
        </a:p>
      </dgm:t>
    </dgm:pt>
    <dgm:pt modelId="{B3E57A7E-F198-420D-B873-7CB28E623A4D}" type="sibTrans" cxnId="{9A0EF2CC-E48E-4D95-BD8E-52F81D5B69BE}">
      <dgm:prSet/>
      <dgm:spPr/>
      <dgm:t>
        <a:bodyPr/>
        <a:lstStyle/>
        <a:p>
          <a:endParaRPr lang="es-ES" b="1">
            <a:effectLst>
              <a:outerShdw blurRad="38100" dist="38100" dir="2700000" algn="tl">
                <a:srgbClr val="000000">
                  <a:alpha val="43137"/>
                </a:srgbClr>
              </a:outerShdw>
            </a:effectLst>
          </a:endParaRPr>
        </a:p>
      </dgm:t>
    </dgm:pt>
    <dgm:pt modelId="{49560DBF-1931-4370-82F3-AA95D9D8FCDD}">
      <dgm:prSet phldrT="[Texto]" phldr="0"/>
      <dgm:spPr>
        <a:solidFill>
          <a:schemeClr val="accent5"/>
        </a:solidFill>
      </dgm:spPr>
      <dgm:t>
        <a:bodyPr/>
        <a:lstStyle/>
        <a:p>
          <a:r>
            <a:rPr lang="es-ES" b="1" dirty="0" err="1">
              <a:effectLst>
                <a:outerShdw blurRad="38100" dist="38100" dir="2700000" algn="tl">
                  <a:srgbClr val="000000">
                    <a:alpha val="43137"/>
                  </a:srgbClr>
                </a:outerShdw>
              </a:effectLst>
            </a:rPr>
            <a:t>Behalte</a:t>
          </a:r>
          <a:r>
            <a:rPr lang="es-ES" b="1" dirty="0">
              <a:effectLst>
                <a:outerShdw blurRad="38100" dist="38100" dir="2700000" algn="tl">
                  <a:srgbClr val="000000">
                    <a:alpha val="43137"/>
                  </a:srgbClr>
                </a:outerShdw>
              </a:effectLst>
            </a:rPr>
            <a:t> das </a:t>
          </a:r>
          <a:r>
            <a:rPr lang="es-ES" b="1" dirty="0" err="1">
              <a:effectLst>
                <a:outerShdw blurRad="38100" dist="38100" dir="2700000" algn="tl">
                  <a:srgbClr val="000000">
                    <a:alpha val="43137"/>
                  </a:srgbClr>
                </a:outerShdw>
              </a:effectLst>
            </a:rPr>
            <a:t>Geschenk</a:t>
          </a:r>
          <a:endParaRPr lang="es-ES" b="1" dirty="0">
            <a:effectLst>
              <a:outerShdw blurRad="38100" dist="38100" dir="2700000" algn="tl">
                <a:srgbClr val="000000">
                  <a:alpha val="43137"/>
                </a:srgbClr>
              </a:outerShdw>
            </a:effectLst>
          </a:endParaRPr>
        </a:p>
      </dgm:t>
    </dgm:pt>
    <dgm:pt modelId="{BD406589-89A7-47F5-B21F-3BEDB3CDBED3}" type="parTrans" cxnId="{6549FD77-9F8C-43F1-962E-EFFCFE1CA6D6}">
      <dgm:prSet/>
      <dgm:spPr/>
      <dgm:t>
        <a:bodyPr/>
        <a:lstStyle/>
        <a:p>
          <a:endParaRPr lang="es-ES" b="1">
            <a:effectLst>
              <a:outerShdw blurRad="38100" dist="38100" dir="2700000" algn="tl">
                <a:srgbClr val="000000">
                  <a:alpha val="43137"/>
                </a:srgbClr>
              </a:outerShdw>
            </a:effectLst>
          </a:endParaRPr>
        </a:p>
      </dgm:t>
    </dgm:pt>
    <dgm:pt modelId="{00E527FD-3F24-4DCC-AA25-42338FDE371D}" type="sibTrans" cxnId="{6549FD77-9F8C-43F1-962E-EFFCFE1CA6D6}">
      <dgm:prSet/>
      <dgm:spPr/>
      <dgm:t>
        <a:bodyPr/>
        <a:lstStyle/>
        <a:p>
          <a:endParaRPr lang="es-ES" b="1">
            <a:effectLst>
              <a:outerShdw blurRad="38100" dist="38100" dir="2700000" algn="tl">
                <a:srgbClr val="000000">
                  <a:alpha val="43137"/>
                </a:srgbClr>
              </a:outerShdw>
            </a:effectLst>
          </a:endParaRPr>
        </a:p>
      </dgm:t>
    </dgm:pt>
    <dgm:pt modelId="{72CBD5FC-9AB9-49BD-82B0-1C9D51E306F0}">
      <dgm:prSet phldrT="[Texto]" phldr="0"/>
      <dgm:spPr>
        <a:solidFill>
          <a:schemeClr val="accent6"/>
        </a:solidFill>
      </dgm:spPr>
      <dgm:t>
        <a:bodyPr/>
        <a:lstStyle/>
        <a:p>
          <a:r>
            <a:rPr lang="es-ES" b="1" dirty="0">
              <a:effectLst>
                <a:outerShdw blurRad="38100" dist="38100" dir="2700000" algn="tl">
                  <a:srgbClr val="000000">
                    <a:alpha val="43137"/>
                  </a:srgbClr>
                </a:outerShdw>
              </a:effectLst>
            </a:rPr>
            <a:t>Das </a:t>
          </a:r>
          <a:r>
            <a:rPr lang="es-ES" b="1" dirty="0" err="1">
              <a:effectLst>
                <a:outerShdw blurRad="38100" dist="38100" dir="2700000" algn="tl">
                  <a:srgbClr val="000000">
                    <a:alpha val="43137"/>
                  </a:srgbClr>
                </a:outerShdw>
              </a:effectLst>
            </a:rPr>
            <a:t>zurückgewonnene</a:t>
          </a:r>
          <a:r>
            <a:rPr lang="es-ES" b="1" dirty="0">
              <a:effectLst>
                <a:outerShdw blurRad="38100" dist="38100" dir="2700000" algn="tl">
                  <a:srgbClr val="000000">
                    <a:alpha val="43137"/>
                  </a:srgbClr>
                </a:outerShdw>
              </a:effectLst>
            </a:rPr>
            <a:t> </a:t>
          </a:r>
          <a:r>
            <a:rPr lang="es-ES" b="1" dirty="0" err="1">
              <a:effectLst>
                <a:outerShdw blurRad="38100" dist="38100" dir="2700000" algn="tl">
                  <a:srgbClr val="000000">
                    <a:alpha val="43137"/>
                  </a:srgbClr>
                </a:outerShdw>
              </a:effectLst>
            </a:rPr>
            <a:t>Land</a:t>
          </a:r>
          <a:endParaRPr lang="es-ES" b="1" dirty="0">
            <a:effectLst>
              <a:outerShdw blurRad="38100" dist="38100" dir="2700000" algn="tl">
                <a:srgbClr val="000000">
                  <a:alpha val="43137"/>
                </a:srgbClr>
              </a:outerShdw>
            </a:effectLst>
          </a:endParaRPr>
        </a:p>
      </dgm:t>
    </dgm:pt>
    <dgm:pt modelId="{5A7D7CAC-129B-49B8-9CF9-941B4AC9298D}" type="parTrans" cxnId="{EE4DF5AA-A337-4DF7-B45B-79896640BDA1}">
      <dgm:prSet/>
      <dgm:spPr/>
      <dgm:t>
        <a:bodyPr/>
        <a:lstStyle/>
        <a:p>
          <a:endParaRPr lang="es-ES" b="1">
            <a:effectLst>
              <a:outerShdw blurRad="38100" dist="38100" dir="2700000" algn="tl">
                <a:srgbClr val="000000">
                  <a:alpha val="43137"/>
                </a:srgbClr>
              </a:outerShdw>
            </a:effectLst>
          </a:endParaRPr>
        </a:p>
      </dgm:t>
    </dgm:pt>
    <dgm:pt modelId="{547DCC1F-A15C-4C82-9EC6-5DDFFD5E98D8}" type="sibTrans" cxnId="{EE4DF5AA-A337-4DF7-B45B-79896640BDA1}">
      <dgm:prSet/>
      <dgm:spPr/>
      <dgm:t>
        <a:bodyPr/>
        <a:lstStyle/>
        <a:p>
          <a:endParaRPr lang="es-ES" b="1">
            <a:effectLst>
              <a:outerShdw blurRad="38100" dist="38100" dir="2700000" algn="tl">
                <a:srgbClr val="000000">
                  <a:alpha val="43137"/>
                </a:srgbClr>
              </a:outerShdw>
            </a:effectLst>
          </a:endParaRPr>
        </a:p>
      </dgm:t>
    </dgm:pt>
    <dgm:pt modelId="{1227345E-9CE9-48CE-93B8-5A45E2D314AF}" type="pres">
      <dgm:prSet presAssocID="{CC18F84D-2079-4BB5-AF2D-0A53C1AE0777}" presName="Name0" presStyleCnt="0">
        <dgm:presLayoutVars>
          <dgm:chMax val="7"/>
          <dgm:chPref val="7"/>
          <dgm:dir/>
        </dgm:presLayoutVars>
      </dgm:prSet>
      <dgm:spPr/>
    </dgm:pt>
    <dgm:pt modelId="{7FA29075-1AEF-4435-92E0-4AF5E9EE68F6}" type="pres">
      <dgm:prSet presAssocID="{CC18F84D-2079-4BB5-AF2D-0A53C1AE0777}" presName="Name1" presStyleCnt="0"/>
      <dgm:spPr/>
    </dgm:pt>
    <dgm:pt modelId="{7B18FE0F-F65F-46ED-AE1D-82D5C461169D}" type="pres">
      <dgm:prSet presAssocID="{CC18F84D-2079-4BB5-AF2D-0A53C1AE0777}" presName="cycle" presStyleCnt="0"/>
      <dgm:spPr/>
    </dgm:pt>
    <dgm:pt modelId="{C8498930-C451-4507-A2FB-D62D4B91CA64}" type="pres">
      <dgm:prSet presAssocID="{CC18F84D-2079-4BB5-AF2D-0A53C1AE0777}" presName="srcNode" presStyleLbl="node1" presStyleIdx="0" presStyleCnt="5"/>
      <dgm:spPr/>
    </dgm:pt>
    <dgm:pt modelId="{EBB09E6D-370A-47D3-811F-66BFE2D2FF99}" type="pres">
      <dgm:prSet presAssocID="{CC18F84D-2079-4BB5-AF2D-0A53C1AE0777}" presName="conn" presStyleLbl="parChTrans1D2" presStyleIdx="0" presStyleCnt="1"/>
      <dgm:spPr/>
    </dgm:pt>
    <dgm:pt modelId="{3030FB7E-23B4-4B5A-8A87-17EB007C7EFD}" type="pres">
      <dgm:prSet presAssocID="{CC18F84D-2079-4BB5-AF2D-0A53C1AE0777}" presName="extraNode" presStyleLbl="node1" presStyleIdx="0" presStyleCnt="5"/>
      <dgm:spPr/>
    </dgm:pt>
    <dgm:pt modelId="{DC83E672-8568-4CC3-B1DB-8D3F13679BCE}" type="pres">
      <dgm:prSet presAssocID="{CC18F84D-2079-4BB5-AF2D-0A53C1AE0777}" presName="dstNode" presStyleLbl="node1" presStyleIdx="0" presStyleCnt="5"/>
      <dgm:spPr/>
    </dgm:pt>
    <dgm:pt modelId="{51AF05EF-15D0-4053-B7C1-B1ACE9180F72}" type="pres">
      <dgm:prSet presAssocID="{C0679E67-18F0-42C4-9F58-657666FD3F1A}" presName="text_1" presStyleLbl="node1" presStyleIdx="0" presStyleCnt="5">
        <dgm:presLayoutVars>
          <dgm:bulletEnabled val="1"/>
        </dgm:presLayoutVars>
      </dgm:prSet>
      <dgm:spPr/>
    </dgm:pt>
    <dgm:pt modelId="{5942F451-5512-4E34-8E33-6351570178C9}" type="pres">
      <dgm:prSet presAssocID="{C0679E67-18F0-42C4-9F58-657666FD3F1A}" presName="accent_1" presStyleCnt="0"/>
      <dgm:spPr/>
    </dgm:pt>
    <dgm:pt modelId="{934075C3-FDB2-41CB-8468-727C5341CF17}" type="pres">
      <dgm:prSet presAssocID="{C0679E67-18F0-42C4-9F58-657666FD3F1A}" presName="accentRepeatNode" presStyleLbl="solidFgAcc1" presStyleIdx="0" presStyleCnt="5"/>
      <dgm:spPr>
        <a:solidFill>
          <a:schemeClr val="accent2">
            <a:lumMod val="20000"/>
            <a:lumOff val="80000"/>
          </a:schemeClr>
        </a:solidFill>
        <a:scene3d>
          <a:camera prst="orthographicFront"/>
          <a:lightRig rig="threePt" dir="t"/>
        </a:scene3d>
        <a:sp3d>
          <a:bevelT/>
        </a:sp3d>
      </dgm:spPr>
    </dgm:pt>
    <dgm:pt modelId="{0E1311AC-11A8-44A4-B428-E7E32264D141}" type="pres">
      <dgm:prSet presAssocID="{EBEF2E13-711D-4147-A1D0-F4521448C699}" presName="text_2" presStyleLbl="node1" presStyleIdx="1" presStyleCnt="5">
        <dgm:presLayoutVars>
          <dgm:bulletEnabled val="1"/>
        </dgm:presLayoutVars>
      </dgm:prSet>
      <dgm:spPr/>
    </dgm:pt>
    <dgm:pt modelId="{A67D4279-E622-472B-B1CA-D3652E2B280F}" type="pres">
      <dgm:prSet presAssocID="{EBEF2E13-711D-4147-A1D0-F4521448C699}" presName="accent_2" presStyleCnt="0"/>
      <dgm:spPr/>
    </dgm:pt>
    <dgm:pt modelId="{EC58F8DC-AE0E-4724-8D4D-21C188B67353}" type="pres">
      <dgm:prSet presAssocID="{EBEF2E13-711D-4147-A1D0-F4521448C699}" presName="accentRepeatNode" presStyleLbl="solidFgAcc1" presStyleIdx="1" presStyleCnt="5"/>
      <dgm:spPr>
        <a:solidFill>
          <a:schemeClr val="accent3">
            <a:lumMod val="20000"/>
            <a:lumOff val="80000"/>
          </a:schemeClr>
        </a:solidFill>
        <a:scene3d>
          <a:camera prst="orthographicFront"/>
          <a:lightRig rig="threePt" dir="t"/>
        </a:scene3d>
        <a:sp3d>
          <a:bevelT/>
        </a:sp3d>
      </dgm:spPr>
    </dgm:pt>
    <dgm:pt modelId="{56F66C2F-C90D-401D-BDA1-5C880F46D7F2}" type="pres">
      <dgm:prSet presAssocID="{8242A670-583E-4107-A752-A4C7F4656000}" presName="text_3" presStyleLbl="node1" presStyleIdx="2" presStyleCnt="5">
        <dgm:presLayoutVars>
          <dgm:bulletEnabled val="1"/>
        </dgm:presLayoutVars>
      </dgm:prSet>
      <dgm:spPr/>
    </dgm:pt>
    <dgm:pt modelId="{2FAA8478-3B62-4A3F-87C0-7BFDA352C033}" type="pres">
      <dgm:prSet presAssocID="{8242A670-583E-4107-A752-A4C7F4656000}" presName="accent_3" presStyleCnt="0"/>
      <dgm:spPr/>
    </dgm:pt>
    <dgm:pt modelId="{5802CB78-E385-4268-8CB2-AFA4AA72D0A8}" type="pres">
      <dgm:prSet presAssocID="{8242A670-583E-4107-A752-A4C7F4656000}" presName="accentRepeatNode" presStyleLbl="solidFgAcc1" presStyleIdx="2" presStyleCnt="5"/>
      <dgm:spPr>
        <a:solidFill>
          <a:schemeClr val="accent1">
            <a:lumMod val="20000"/>
            <a:lumOff val="80000"/>
          </a:schemeClr>
        </a:solidFill>
        <a:ln>
          <a:solidFill>
            <a:schemeClr val="accent1"/>
          </a:solidFill>
        </a:ln>
        <a:scene3d>
          <a:camera prst="orthographicFront"/>
          <a:lightRig rig="threePt" dir="t"/>
        </a:scene3d>
        <a:sp3d>
          <a:bevelT/>
        </a:sp3d>
      </dgm:spPr>
    </dgm:pt>
    <dgm:pt modelId="{6D5A57CF-DB21-4D2D-B832-7D4E4EDFFCDA}" type="pres">
      <dgm:prSet presAssocID="{49560DBF-1931-4370-82F3-AA95D9D8FCDD}" presName="text_4" presStyleLbl="node1" presStyleIdx="3" presStyleCnt="5">
        <dgm:presLayoutVars>
          <dgm:bulletEnabled val="1"/>
        </dgm:presLayoutVars>
      </dgm:prSet>
      <dgm:spPr/>
    </dgm:pt>
    <dgm:pt modelId="{4D077C10-E68B-4050-AA5C-29F9C0937321}" type="pres">
      <dgm:prSet presAssocID="{49560DBF-1931-4370-82F3-AA95D9D8FCDD}" presName="accent_4" presStyleCnt="0"/>
      <dgm:spPr/>
    </dgm:pt>
    <dgm:pt modelId="{413C6A42-8AE0-4EE2-BCF3-DBB6A0358C15}" type="pres">
      <dgm:prSet presAssocID="{49560DBF-1931-4370-82F3-AA95D9D8FCDD}" presName="accentRepeatNode" presStyleLbl="solidFgAcc1" presStyleIdx="3" presStyleCnt="5"/>
      <dgm:spPr>
        <a:solidFill>
          <a:schemeClr val="accent5">
            <a:lumMod val="20000"/>
            <a:lumOff val="80000"/>
          </a:schemeClr>
        </a:solidFill>
        <a:scene3d>
          <a:camera prst="orthographicFront"/>
          <a:lightRig rig="threePt" dir="t"/>
        </a:scene3d>
        <a:sp3d>
          <a:bevelT/>
        </a:sp3d>
      </dgm:spPr>
    </dgm:pt>
    <dgm:pt modelId="{93B008AC-F51A-41DB-A5B7-3F9EBF1479BF}" type="pres">
      <dgm:prSet presAssocID="{72CBD5FC-9AB9-49BD-82B0-1C9D51E306F0}" presName="text_5" presStyleLbl="node1" presStyleIdx="4" presStyleCnt="5">
        <dgm:presLayoutVars>
          <dgm:bulletEnabled val="1"/>
        </dgm:presLayoutVars>
      </dgm:prSet>
      <dgm:spPr/>
    </dgm:pt>
    <dgm:pt modelId="{EFCA4E87-218F-44F8-A786-7B57375C8329}" type="pres">
      <dgm:prSet presAssocID="{72CBD5FC-9AB9-49BD-82B0-1C9D51E306F0}" presName="accent_5" presStyleCnt="0"/>
      <dgm:spPr/>
    </dgm:pt>
    <dgm:pt modelId="{FFAB8E0A-E854-4A67-9A24-E51F80DB0B58}" type="pres">
      <dgm:prSet presAssocID="{72CBD5FC-9AB9-49BD-82B0-1C9D51E306F0}" presName="accentRepeatNode" presStyleLbl="solidFgAcc1" presStyleIdx="4" presStyleCnt="5"/>
      <dgm:spPr>
        <a:solidFill>
          <a:schemeClr val="accent6">
            <a:lumMod val="20000"/>
            <a:lumOff val="80000"/>
          </a:schemeClr>
        </a:solidFill>
        <a:scene3d>
          <a:camera prst="orthographicFront"/>
          <a:lightRig rig="threePt" dir="t"/>
        </a:scene3d>
        <a:sp3d>
          <a:bevelT/>
        </a:sp3d>
      </dgm:spPr>
    </dgm:pt>
  </dgm:ptLst>
  <dgm:cxnLst>
    <dgm:cxn modelId="{8D717004-D719-4C5D-8DA2-F9C8266707EB}" type="presOf" srcId="{C0679E67-18F0-42C4-9F58-657666FD3F1A}" destId="{51AF05EF-15D0-4053-B7C1-B1ACE9180F72}" srcOrd="0" destOrd="0" presId="urn:microsoft.com/office/officeart/2008/layout/VerticalCurvedList"/>
    <dgm:cxn modelId="{079B6E05-2B0B-4E20-8A1F-F0A0219AF0F2}" type="presOf" srcId="{72CBD5FC-9AB9-49BD-82B0-1C9D51E306F0}" destId="{93B008AC-F51A-41DB-A5B7-3F9EBF1479BF}" srcOrd="0" destOrd="0" presId="urn:microsoft.com/office/officeart/2008/layout/VerticalCurvedList"/>
    <dgm:cxn modelId="{E87CC006-5D38-4657-A0A4-AE12824BB958}" type="presOf" srcId="{EBEF2E13-711D-4147-A1D0-F4521448C699}" destId="{0E1311AC-11A8-44A4-B428-E7E32264D141}" srcOrd="0" destOrd="0" presId="urn:microsoft.com/office/officeart/2008/layout/VerticalCurvedList"/>
    <dgm:cxn modelId="{32BEB44F-AEDD-447D-ABD2-494C106DC44F}" type="presOf" srcId="{CC18F84D-2079-4BB5-AF2D-0A53C1AE0777}" destId="{1227345E-9CE9-48CE-93B8-5A45E2D314AF}" srcOrd="0" destOrd="0" presId="urn:microsoft.com/office/officeart/2008/layout/VerticalCurvedList"/>
    <dgm:cxn modelId="{6549FD77-9F8C-43F1-962E-EFFCFE1CA6D6}" srcId="{CC18F84D-2079-4BB5-AF2D-0A53C1AE0777}" destId="{49560DBF-1931-4370-82F3-AA95D9D8FCDD}" srcOrd="3" destOrd="0" parTransId="{BD406589-89A7-47F5-B21F-3BEDB3CDBED3}" sibTransId="{00E527FD-3F24-4DCC-AA25-42338FDE371D}"/>
    <dgm:cxn modelId="{1ADEC97B-10D6-4AF3-984C-39E08750038A}" srcId="{CC18F84D-2079-4BB5-AF2D-0A53C1AE0777}" destId="{C0679E67-18F0-42C4-9F58-657666FD3F1A}" srcOrd="0" destOrd="0" parTransId="{64F32902-636B-4D9E-99D4-A5CA07E04E8F}" sibTransId="{2066696D-A6C0-481C-809D-51FD2FCF3D97}"/>
    <dgm:cxn modelId="{EE4DF5AA-A337-4DF7-B45B-79896640BDA1}" srcId="{CC18F84D-2079-4BB5-AF2D-0A53C1AE0777}" destId="{72CBD5FC-9AB9-49BD-82B0-1C9D51E306F0}" srcOrd="4" destOrd="0" parTransId="{5A7D7CAC-129B-49B8-9CF9-941B4AC9298D}" sibTransId="{547DCC1F-A15C-4C82-9EC6-5DDFFD5E98D8}"/>
    <dgm:cxn modelId="{F967BFC3-9536-4C60-A908-410D412AFC5A}" type="presOf" srcId="{49560DBF-1931-4370-82F3-AA95D9D8FCDD}" destId="{6D5A57CF-DB21-4D2D-B832-7D4E4EDFFCDA}" srcOrd="0" destOrd="0" presId="urn:microsoft.com/office/officeart/2008/layout/VerticalCurvedList"/>
    <dgm:cxn modelId="{DDA876C4-C1AD-4069-ACFE-EEF6455B204B}" srcId="{CC18F84D-2079-4BB5-AF2D-0A53C1AE0777}" destId="{EBEF2E13-711D-4147-A1D0-F4521448C699}" srcOrd="1" destOrd="0" parTransId="{3D7AA75F-F78E-440B-B263-3FD1B6A02B0F}" sibTransId="{5A67C1DB-92BD-4102-9A27-39CCBC5B8018}"/>
    <dgm:cxn modelId="{B7C3B6C4-60CF-4A83-B55E-4C76E620B6D5}" type="presOf" srcId="{2066696D-A6C0-481C-809D-51FD2FCF3D97}" destId="{EBB09E6D-370A-47D3-811F-66BFE2D2FF99}" srcOrd="0" destOrd="0" presId="urn:microsoft.com/office/officeart/2008/layout/VerticalCurvedList"/>
    <dgm:cxn modelId="{9A0EF2CC-E48E-4D95-BD8E-52F81D5B69BE}" srcId="{CC18F84D-2079-4BB5-AF2D-0A53C1AE0777}" destId="{8242A670-583E-4107-A752-A4C7F4656000}" srcOrd="2" destOrd="0" parTransId="{5954326A-B2B8-4ACD-BA73-A604AB8A9024}" sibTransId="{B3E57A7E-F198-420D-B873-7CB28E623A4D}"/>
    <dgm:cxn modelId="{828B64ED-AC4A-445B-9537-8027579169F8}" type="presOf" srcId="{8242A670-583E-4107-A752-A4C7F4656000}" destId="{56F66C2F-C90D-401D-BDA1-5C880F46D7F2}" srcOrd="0" destOrd="0" presId="urn:microsoft.com/office/officeart/2008/layout/VerticalCurvedList"/>
    <dgm:cxn modelId="{6457ECEA-10DF-45DF-AE5C-120B51290232}" type="presParOf" srcId="{1227345E-9CE9-48CE-93B8-5A45E2D314AF}" destId="{7FA29075-1AEF-4435-92E0-4AF5E9EE68F6}" srcOrd="0" destOrd="0" presId="urn:microsoft.com/office/officeart/2008/layout/VerticalCurvedList"/>
    <dgm:cxn modelId="{E6660DAF-8255-4FC9-BA38-CB8C350BD658}" type="presParOf" srcId="{7FA29075-1AEF-4435-92E0-4AF5E9EE68F6}" destId="{7B18FE0F-F65F-46ED-AE1D-82D5C461169D}" srcOrd="0" destOrd="0" presId="urn:microsoft.com/office/officeart/2008/layout/VerticalCurvedList"/>
    <dgm:cxn modelId="{6764D28D-517B-4619-88DA-144798D158FE}" type="presParOf" srcId="{7B18FE0F-F65F-46ED-AE1D-82D5C461169D}" destId="{C8498930-C451-4507-A2FB-D62D4B91CA64}" srcOrd="0" destOrd="0" presId="urn:microsoft.com/office/officeart/2008/layout/VerticalCurvedList"/>
    <dgm:cxn modelId="{F2660EC6-816E-484A-87A7-2DC10C8B0BA6}" type="presParOf" srcId="{7B18FE0F-F65F-46ED-AE1D-82D5C461169D}" destId="{EBB09E6D-370A-47D3-811F-66BFE2D2FF99}" srcOrd="1" destOrd="0" presId="urn:microsoft.com/office/officeart/2008/layout/VerticalCurvedList"/>
    <dgm:cxn modelId="{EB6CD100-D51F-46AA-8E11-FC49DEBFC83E}" type="presParOf" srcId="{7B18FE0F-F65F-46ED-AE1D-82D5C461169D}" destId="{3030FB7E-23B4-4B5A-8A87-17EB007C7EFD}" srcOrd="2" destOrd="0" presId="urn:microsoft.com/office/officeart/2008/layout/VerticalCurvedList"/>
    <dgm:cxn modelId="{40CFFDBB-ECED-417A-BF38-28BFEB818623}" type="presParOf" srcId="{7B18FE0F-F65F-46ED-AE1D-82D5C461169D}" destId="{DC83E672-8568-4CC3-B1DB-8D3F13679BCE}" srcOrd="3" destOrd="0" presId="urn:microsoft.com/office/officeart/2008/layout/VerticalCurvedList"/>
    <dgm:cxn modelId="{B4EACD93-005A-43BD-82DD-44BE16072E5C}" type="presParOf" srcId="{7FA29075-1AEF-4435-92E0-4AF5E9EE68F6}" destId="{51AF05EF-15D0-4053-B7C1-B1ACE9180F72}" srcOrd="1" destOrd="0" presId="urn:microsoft.com/office/officeart/2008/layout/VerticalCurvedList"/>
    <dgm:cxn modelId="{C72C0AA9-541D-4534-BF64-FCCC3BF501D7}" type="presParOf" srcId="{7FA29075-1AEF-4435-92E0-4AF5E9EE68F6}" destId="{5942F451-5512-4E34-8E33-6351570178C9}" srcOrd="2" destOrd="0" presId="urn:microsoft.com/office/officeart/2008/layout/VerticalCurvedList"/>
    <dgm:cxn modelId="{5A5B058F-854F-4D03-A543-AA17106AD51A}" type="presParOf" srcId="{5942F451-5512-4E34-8E33-6351570178C9}" destId="{934075C3-FDB2-41CB-8468-727C5341CF17}" srcOrd="0" destOrd="0" presId="urn:microsoft.com/office/officeart/2008/layout/VerticalCurvedList"/>
    <dgm:cxn modelId="{52001BFD-4FE6-4928-B727-71FC0478089C}" type="presParOf" srcId="{7FA29075-1AEF-4435-92E0-4AF5E9EE68F6}" destId="{0E1311AC-11A8-44A4-B428-E7E32264D141}" srcOrd="3" destOrd="0" presId="urn:microsoft.com/office/officeart/2008/layout/VerticalCurvedList"/>
    <dgm:cxn modelId="{7CE176A2-100F-4870-83DA-3A8EBF0B995D}" type="presParOf" srcId="{7FA29075-1AEF-4435-92E0-4AF5E9EE68F6}" destId="{A67D4279-E622-472B-B1CA-D3652E2B280F}" srcOrd="4" destOrd="0" presId="urn:microsoft.com/office/officeart/2008/layout/VerticalCurvedList"/>
    <dgm:cxn modelId="{5821720F-5C39-43CC-920A-F04569BE2496}" type="presParOf" srcId="{A67D4279-E622-472B-B1CA-D3652E2B280F}" destId="{EC58F8DC-AE0E-4724-8D4D-21C188B67353}" srcOrd="0" destOrd="0" presId="urn:microsoft.com/office/officeart/2008/layout/VerticalCurvedList"/>
    <dgm:cxn modelId="{838C9491-9E72-4D25-B94F-CE38AB8CDEF3}" type="presParOf" srcId="{7FA29075-1AEF-4435-92E0-4AF5E9EE68F6}" destId="{56F66C2F-C90D-401D-BDA1-5C880F46D7F2}" srcOrd="5" destOrd="0" presId="urn:microsoft.com/office/officeart/2008/layout/VerticalCurvedList"/>
    <dgm:cxn modelId="{4F971702-95AD-473D-A952-6FA9D1B14DF8}" type="presParOf" srcId="{7FA29075-1AEF-4435-92E0-4AF5E9EE68F6}" destId="{2FAA8478-3B62-4A3F-87C0-7BFDA352C033}" srcOrd="6" destOrd="0" presId="urn:microsoft.com/office/officeart/2008/layout/VerticalCurvedList"/>
    <dgm:cxn modelId="{25A4A1BE-19B6-409A-90B6-6AED9613E9E8}" type="presParOf" srcId="{2FAA8478-3B62-4A3F-87C0-7BFDA352C033}" destId="{5802CB78-E385-4268-8CB2-AFA4AA72D0A8}" srcOrd="0" destOrd="0" presId="urn:microsoft.com/office/officeart/2008/layout/VerticalCurvedList"/>
    <dgm:cxn modelId="{FAB00027-01A2-4D67-9AE0-1E910B090609}" type="presParOf" srcId="{7FA29075-1AEF-4435-92E0-4AF5E9EE68F6}" destId="{6D5A57CF-DB21-4D2D-B832-7D4E4EDFFCDA}" srcOrd="7" destOrd="0" presId="urn:microsoft.com/office/officeart/2008/layout/VerticalCurvedList"/>
    <dgm:cxn modelId="{710F9067-A95A-45F1-82E3-5DABCBC9F549}" type="presParOf" srcId="{7FA29075-1AEF-4435-92E0-4AF5E9EE68F6}" destId="{4D077C10-E68B-4050-AA5C-29F9C0937321}" srcOrd="8" destOrd="0" presId="urn:microsoft.com/office/officeart/2008/layout/VerticalCurvedList"/>
    <dgm:cxn modelId="{88747DDE-A938-4A35-AD73-E10A5AE0080B}" type="presParOf" srcId="{4D077C10-E68B-4050-AA5C-29F9C0937321}" destId="{413C6A42-8AE0-4EE2-BCF3-DBB6A0358C15}" srcOrd="0" destOrd="0" presId="urn:microsoft.com/office/officeart/2008/layout/VerticalCurvedList"/>
    <dgm:cxn modelId="{CCECAC19-7182-432E-950F-DF4AC1F9C1BF}" type="presParOf" srcId="{7FA29075-1AEF-4435-92E0-4AF5E9EE68F6}" destId="{93B008AC-F51A-41DB-A5B7-3F9EBF1479BF}" srcOrd="9" destOrd="0" presId="urn:microsoft.com/office/officeart/2008/layout/VerticalCurvedList"/>
    <dgm:cxn modelId="{28A61006-9B87-4DA3-A882-C8AB96377898}" type="presParOf" srcId="{7FA29075-1AEF-4435-92E0-4AF5E9EE68F6}" destId="{EFCA4E87-218F-44F8-A786-7B57375C8329}" srcOrd="10" destOrd="0" presId="urn:microsoft.com/office/officeart/2008/layout/VerticalCurvedList"/>
    <dgm:cxn modelId="{F4D0F0C4-FBF6-4CCC-8093-6704F2259032}" type="presParOf" srcId="{EFCA4E87-218F-44F8-A786-7B57375C8329}" destId="{FFAB8E0A-E854-4A67-9A24-E51F80DB0B58}" srcOrd="0" destOrd="0" presId="urn:microsoft.com/office/officeart/2008/layout/VerticalCurvedList"/>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09E6D-370A-47D3-811F-66BFE2D2FF99}">
      <dsp:nvSpPr>
        <dsp:cNvPr id="0" name=""/>
        <dsp:cNvSpPr/>
      </dsp:nvSpPr>
      <dsp:spPr>
        <a:xfrm>
          <a:off x="-3665169" y="-563150"/>
          <a:ext cx="4369033" cy="4369033"/>
        </a:xfrm>
        <a:prstGeom prst="blockArc">
          <a:avLst>
            <a:gd name="adj1" fmla="val 18900000"/>
            <a:gd name="adj2" fmla="val 2700000"/>
            <a:gd name="adj3" fmla="val 494"/>
          </a:avLst>
        </a:prstGeom>
        <a:noFill/>
        <a:ln w="1905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F05EF-15D0-4053-B7C1-B1ACE9180F72}">
      <dsp:nvSpPr>
        <dsp:cNvPr id="0" name=""/>
        <dsp:cNvSpPr/>
      </dsp:nvSpPr>
      <dsp:spPr>
        <a:xfrm>
          <a:off x="308648" y="202605"/>
          <a:ext cx="4522762" cy="405471"/>
        </a:xfrm>
        <a:prstGeom prst="rect">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de-DE" sz="2100" b="1" kern="1200" dirty="0">
              <a:effectLst>
                <a:outerShdw blurRad="38100" dist="38100" dir="2700000" algn="tl">
                  <a:srgbClr val="000000">
                    <a:alpha val="43137"/>
                  </a:srgbClr>
                </a:outerShdw>
              </a:effectLst>
            </a:rPr>
            <a:t>Das Land, das verloren wurde</a:t>
          </a:r>
          <a:endParaRPr lang="es-ES" sz="2100" b="1" kern="1200" dirty="0">
            <a:effectLst>
              <a:outerShdw blurRad="38100" dist="38100" dir="2700000" algn="tl">
                <a:srgbClr val="000000">
                  <a:alpha val="43137"/>
                </a:srgbClr>
              </a:outerShdw>
            </a:effectLst>
          </a:endParaRPr>
        </a:p>
      </dsp:txBody>
      <dsp:txXfrm>
        <a:off x="308648" y="202605"/>
        <a:ext cx="4522762" cy="405471"/>
      </dsp:txXfrm>
    </dsp:sp>
    <dsp:sp modelId="{934075C3-FDB2-41CB-8468-727C5341CF17}">
      <dsp:nvSpPr>
        <dsp:cNvPr id="0" name=""/>
        <dsp:cNvSpPr/>
      </dsp:nvSpPr>
      <dsp:spPr>
        <a:xfrm>
          <a:off x="55228" y="151922"/>
          <a:ext cx="506839" cy="506839"/>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0E1311AC-11A8-44A4-B428-E7E32264D141}">
      <dsp:nvSpPr>
        <dsp:cNvPr id="0" name=""/>
        <dsp:cNvSpPr/>
      </dsp:nvSpPr>
      <dsp:spPr>
        <a:xfrm>
          <a:off x="599197" y="810618"/>
          <a:ext cx="4232213" cy="405471"/>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de-DE" sz="2100" b="1" kern="1200" dirty="0">
              <a:effectLst>
                <a:outerShdw blurRad="38100" dist="38100" dir="2700000" algn="tl">
                  <a:srgbClr val="000000">
                    <a:alpha val="43137"/>
                  </a:srgbClr>
                </a:outerShdw>
              </a:effectLst>
            </a:rPr>
            <a:t>Das Land, das GOTT gibt</a:t>
          </a:r>
          <a:endParaRPr lang="es-ES" sz="2100" b="1" kern="1200" dirty="0">
            <a:effectLst>
              <a:outerShdw blurRad="38100" dist="38100" dir="2700000" algn="tl">
                <a:srgbClr val="000000">
                  <a:alpha val="43137"/>
                </a:srgbClr>
              </a:outerShdw>
            </a:effectLst>
          </a:endParaRPr>
        </a:p>
      </dsp:txBody>
      <dsp:txXfrm>
        <a:off x="599197" y="810618"/>
        <a:ext cx="4232213" cy="405471"/>
      </dsp:txXfrm>
    </dsp:sp>
    <dsp:sp modelId="{EC58F8DC-AE0E-4724-8D4D-21C188B67353}">
      <dsp:nvSpPr>
        <dsp:cNvPr id="0" name=""/>
        <dsp:cNvSpPr/>
      </dsp:nvSpPr>
      <dsp:spPr>
        <a:xfrm>
          <a:off x="345777" y="759934"/>
          <a:ext cx="506839" cy="506839"/>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56F66C2F-C90D-401D-BDA1-5C880F46D7F2}">
      <dsp:nvSpPr>
        <dsp:cNvPr id="0" name=""/>
        <dsp:cNvSpPr/>
      </dsp:nvSpPr>
      <dsp:spPr>
        <a:xfrm>
          <a:off x="688372" y="1418630"/>
          <a:ext cx="4143038" cy="405471"/>
        </a:xfrm>
        <a:prstGeom prst="rect">
          <a:avLst/>
        </a:prstGeom>
        <a:solidFill>
          <a:schemeClr val="accent1"/>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rPr>
            <a:t>Erobere</a:t>
          </a:r>
          <a:r>
            <a:rPr lang="es-ES" sz="2100" b="1" kern="1200" dirty="0">
              <a:effectLst>
                <a:outerShdw blurRad="38100" dist="38100" dir="2700000" algn="tl">
                  <a:srgbClr val="000000">
                    <a:alpha val="43137"/>
                  </a:srgbClr>
                </a:outerShdw>
              </a:effectLst>
            </a:rPr>
            <a:t> das </a:t>
          </a:r>
          <a:r>
            <a:rPr lang="es-ES" sz="2100" b="1" kern="1200" dirty="0" err="1">
              <a:effectLst>
                <a:outerShdw blurRad="38100" dist="38100" dir="2700000" algn="tl">
                  <a:srgbClr val="000000">
                    <a:alpha val="43137"/>
                  </a:srgbClr>
                </a:outerShdw>
              </a:effectLst>
            </a:rPr>
            <a:t>Land</a:t>
          </a:r>
          <a:endParaRPr lang="es-ES" sz="2100" b="1" kern="1200" dirty="0">
            <a:effectLst>
              <a:outerShdw blurRad="38100" dist="38100" dir="2700000" algn="tl">
                <a:srgbClr val="000000">
                  <a:alpha val="43137"/>
                </a:srgbClr>
              </a:outerShdw>
            </a:effectLst>
          </a:endParaRPr>
        </a:p>
      </dsp:txBody>
      <dsp:txXfrm>
        <a:off x="688372" y="1418630"/>
        <a:ext cx="4143038" cy="405471"/>
      </dsp:txXfrm>
    </dsp:sp>
    <dsp:sp modelId="{5802CB78-E385-4268-8CB2-AFA4AA72D0A8}">
      <dsp:nvSpPr>
        <dsp:cNvPr id="0" name=""/>
        <dsp:cNvSpPr/>
      </dsp:nvSpPr>
      <dsp:spPr>
        <a:xfrm>
          <a:off x="434952" y="1367946"/>
          <a:ext cx="506839" cy="506839"/>
        </a:xfrm>
        <a:prstGeom prst="ellipse">
          <a:avLst/>
        </a:prstGeom>
        <a:solidFill>
          <a:schemeClr val="accent1">
            <a:lumMod val="20000"/>
            <a:lumOff val="80000"/>
          </a:schemeClr>
        </a:solidFill>
        <a:ln w="12700" cap="flat" cmpd="sng" algn="ctr">
          <a:solidFill>
            <a:schemeClr val="accent1"/>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6D5A57CF-DB21-4D2D-B832-7D4E4EDFFCDA}">
      <dsp:nvSpPr>
        <dsp:cNvPr id="0" name=""/>
        <dsp:cNvSpPr/>
      </dsp:nvSpPr>
      <dsp:spPr>
        <a:xfrm>
          <a:off x="599197" y="2026643"/>
          <a:ext cx="4232213" cy="405471"/>
        </a:xfrm>
        <a:prstGeom prst="rect">
          <a:avLst/>
        </a:prstGeom>
        <a:solidFill>
          <a:schemeClr val="accent5"/>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err="1">
              <a:effectLst>
                <a:outerShdw blurRad="38100" dist="38100" dir="2700000" algn="tl">
                  <a:srgbClr val="000000">
                    <a:alpha val="43137"/>
                  </a:srgbClr>
                </a:outerShdw>
              </a:effectLst>
            </a:rPr>
            <a:t>Behalte</a:t>
          </a:r>
          <a:r>
            <a:rPr lang="es-ES" sz="2100" b="1" kern="1200" dirty="0">
              <a:effectLst>
                <a:outerShdw blurRad="38100" dist="38100" dir="2700000" algn="tl">
                  <a:srgbClr val="000000">
                    <a:alpha val="43137"/>
                  </a:srgbClr>
                </a:outerShdw>
              </a:effectLst>
            </a:rPr>
            <a:t> das </a:t>
          </a:r>
          <a:r>
            <a:rPr lang="es-ES" sz="2100" b="1" kern="1200" dirty="0" err="1">
              <a:effectLst>
                <a:outerShdw blurRad="38100" dist="38100" dir="2700000" algn="tl">
                  <a:srgbClr val="000000">
                    <a:alpha val="43137"/>
                  </a:srgbClr>
                </a:outerShdw>
              </a:effectLst>
            </a:rPr>
            <a:t>Geschenk</a:t>
          </a:r>
          <a:endParaRPr lang="es-ES" sz="2100" b="1" kern="1200" dirty="0">
            <a:effectLst>
              <a:outerShdw blurRad="38100" dist="38100" dir="2700000" algn="tl">
                <a:srgbClr val="000000">
                  <a:alpha val="43137"/>
                </a:srgbClr>
              </a:outerShdw>
            </a:effectLst>
          </a:endParaRPr>
        </a:p>
      </dsp:txBody>
      <dsp:txXfrm>
        <a:off x="599197" y="2026643"/>
        <a:ext cx="4232213" cy="405471"/>
      </dsp:txXfrm>
    </dsp:sp>
    <dsp:sp modelId="{413C6A42-8AE0-4EE2-BCF3-DBB6A0358C15}">
      <dsp:nvSpPr>
        <dsp:cNvPr id="0" name=""/>
        <dsp:cNvSpPr/>
      </dsp:nvSpPr>
      <dsp:spPr>
        <a:xfrm>
          <a:off x="345777" y="1975959"/>
          <a:ext cx="506839" cy="506839"/>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 modelId="{93B008AC-F51A-41DB-A5B7-3F9EBF1479BF}">
      <dsp:nvSpPr>
        <dsp:cNvPr id="0" name=""/>
        <dsp:cNvSpPr/>
      </dsp:nvSpPr>
      <dsp:spPr>
        <a:xfrm>
          <a:off x="308648" y="2634655"/>
          <a:ext cx="4522762" cy="405471"/>
        </a:xfrm>
        <a:prstGeom prst="rect">
          <a:avLst/>
        </a:prstGeom>
        <a:solidFill>
          <a:schemeClr val="accent6"/>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21843" tIns="53340" rIns="53340" bIns="53340" numCol="1" spcCol="1270" anchor="ctr" anchorCtr="0">
          <a:noAutofit/>
        </a:bodyPr>
        <a:lstStyle/>
        <a:p>
          <a:pPr marL="0" lvl="0" indent="0" algn="l" defTabSz="933450">
            <a:lnSpc>
              <a:spcPct val="90000"/>
            </a:lnSpc>
            <a:spcBef>
              <a:spcPct val="0"/>
            </a:spcBef>
            <a:spcAft>
              <a:spcPct val="35000"/>
            </a:spcAft>
            <a:buNone/>
          </a:pPr>
          <a:r>
            <a:rPr lang="es-ES" sz="2100" b="1" kern="1200" dirty="0">
              <a:effectLst>
                <a:outerShdw blurRad="38100" dist="38100" dir="2700000" algn="tl">
                  <a:srgbClr val="000000">
                    <a:alpha val="43137"/>
                  </a:srgbClr>
                </a:outerShdw>
              </a:effectLst>
            </a:rPr>
            <a:t>Das </a:t>
          </a:r>
          <a:r>
            <a:rPr lang="es-ES" sz="2100" b="1" kern="1200" dirty="0" err="1">
              <a:effectLst>
                <a:outerShdw blurRad="38100" dist="38100" dir="2700000" algn="tl">
                  <a:srgbClr val="000000">
                    <a:alpha val="43137"/>
                  </a:srgbClr>
                </a:outerShdw>
              </a:effectLst>
            </a:rPr>
            <a:t>zurückgewonnene</a:t>
          </a:r>
          <a:r>
            <a:rPr lang="es-ES" sz="2100" b="1" kern="1200" dirty="0">
              <a:effectLst>
                <a:outerShdw blurRad="38100" dist="38100" dir="2700000" algn="tl">
                  <a:srgbClr val="000000">
                    <a:alpha val="43137"/>
                  </a:srgbClr>
                </a:outerShdw>
              </a:effectLst>
            </a:rPr>
            <a:t> </a:t>
          </a:r>
          <a:r>
            <a:rPr lang="es-ES" sz="2100" b="1" kern="1200" dirty="0" err="1">
              <a:effectLst>
                <a:outerShdw blurRad="38100" dist="38100" dir="2700000" algn="tl">
                  <a:srgbClr val="000000">
                    <a:alpha val="43137"/>
                  </a:srgbClr>
                </a:outerShdw>
              </a:effectLst>
            </a:rPr>
            <a:t>Land</a:t>
          </a:r>
          <a:endParaRPr lang="es-ES" sz="2100" b="1" kern="1200" dirty="0">
            <a:effectLst>
              <a:outerShdw blurRad="38100" dist="38100" dir="2700000" algn="tl">
                <a:srgbClr val="000000">
                  <a:alpha val="43137"/>
                </a:srgbClr>
              </a:outerShdw>
            </a:effectLst>
          </a:endParaRPr>
        </a:p>
      </dsp:txBody>
      <dsp:txXfrm>
        <a:off x="308648" y="2634655"/>
        <a:ext cx="4522762" cy="405471"/>
      </dsp:txXfrm>
    </dsp:sp>
    <dsp:sp modelId="{FFAB8E0A-E854-4A67-9A24-E51F80DB0B58}">
      <dsp:nvSpPr>
        <dsp:cNvPr id="0" name=""/>
        <dsp:cNvSpPr/>
      </dsp:nvSpPr>
      <dsp:spPr>
        <a:xfrm>
          <a:off x="55228" y="2583971"/>
          <a:ext cx="506839" cy="506839"/>
        </a:xfrm>
        <a:prstGeom prst="ellipse">
          <a:avLst/>
        </a:prstGeom>
        <a:solidFill>
          <a:schemeClr val="accent6">
            <a:lumMod val="20000"/>
            <a:lumOff val="80000"/>
          </a:schemeClr>
        </a:solidFill>
        <a:ln w="12700" cap="flat" cmpd="sng" algn="ctr">
          <a:solidFill>
            <a:schemeClr val="accent6">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C86D32-084A-4C0D-B849-0AF14616CC90}" type="datetimeFigureOut">
              <a:rPr lang="es-ES" smtClean="0"/>
              <a:t>28/11/2025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2CEF93-0768-4FF4-9C9A-EF45687FCA9A}" type="slidenum">
              <a:rPr lang="es-ES" smtClean="0"/>
              <a:t>‹Nº›</a:t>
            </a:fld>
            <a:endParaRPr lang="es-ES"/>
          </a:p>
        </p:txBody>
      </p:sp>
    </p:spTree>
    <p:extLst>
      <p:ext uri="{BB962C8B-B14F-4D97-AF65-F5344CB8AC3E}">
        <p14:creationId xmlns:p14="http://schemas.microsoft.com/office/powerpoint/2010/main" val="2562521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4</a:t>
            </a:fld>
            <a:endParaRPr lang="es-ES"/>
          </a:p>
        </p:txBody>
      </p:sp>
    </p:spTree>
    <p:extLst>
      <p:ext uri="{BB962C8B-B14F-4D97-AF65-F5344CB8AC3E}">
        <p14:creationId xmlns:p14="http://schemas.microsoft.com/office/powerpoint/2010/main" val="50527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5</a:t>
            </a:fld>
            <a:endParaRPr lang="es-ES"/>
          </a:p>
        </p:txBody>
      </p:sp>
    </p:spTree>
    <p:extLst>
      <p:ext uri="{BB962C8B-B14F-4D97-AF65-F5344CB8AC3E}">
        <p14:creationId xmlns:p14="http://schemas.microsoft.com/office/powerpoint/2010/main" val="9362345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6</a:t>
            </a:fld>
            <a:endParaRPr lang="es-ES"/>
          </a:p>
        </p:txBody>
      </p:sp>
    </p:spTree>
    <p:extLst>
      <p:ext uri="{BB962C8B-B14F-4D97-AF65-F5344CB8AC3E}">
        <p14:creationId xmlns:p14="http://schemas.microsoft.com/office/powerpoint/2010/main" val="202706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042CEF93-0768-4FF4-9C9A-EF45687FCA9A}" type="slidenum">
              <a:rPr lang="es-ES" smtClean="0"/>
              <a:t>8</a:t>
            </a:fld>
            <a:endParaRPr lang="es-ES"/>
          </a:p>
        </p:txBody>
      </p:sp>
    </p:spTree>
    <p:extLst>
      <p:ext uri="{BB962C8B-B14F-4D97-AF65-F5344CB8AC3E}">
        <p14:creationId xmlns:p14="http://schemas.microsoft.com/office/powerpoint/2010/main" val="4008843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58D9AE-1CB5-FE31-6FCE-8426D99BF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9FC5750-84A7-A774-276B-06F6316B87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FAEE5A5-3E74-F467-7EB9-B8AC4FADD134}"/>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19C61276-C1FF-248A-2D14-7D16316C2D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22291BC-5FA6-133B-297E-926C72488C83}"/>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70237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C1C7C9-803F-C82E-48BC-8A9354E974B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729E0AD-1A08-9449-F487-CD31FCFD7E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58F10EA-1AC2-C7EB-4774-7707C488D2F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7558A6DD-35E3-7F04-8B84-ADC265C8E3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BF0E157-465A-89D0-94BD-F89DF84916CB}"/>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864012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B401CC5-89DE-5150-22B6-E856BD8E345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06E9130-A0E5-3011-CF28-52323F37585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B3A177-BD2D-0613-E431-AF04E1284D56}"/>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3E76289D-4E46-699F-5CEA-71249E92EC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B0BA371-F61C-61A7-6444-716D6386064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427851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93197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82509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1109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88564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6500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430251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78882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248847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702F3-B740-523B-743F-0600FCB7E21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28B1A33-D0C4-544B-BA9A-FDAD6E7B240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0087D67-7A0F-7B82-8020-91EB0DED0E1C}"/>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D7C0A835-6F01-88C7-10E2-B3A5990A632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94656C5-EEC0-9EA2-717B-F994DDDB3D9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303322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267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07744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512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7C5479-AAD6-36A9-A2F3-6B007B7F163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E66E1E-5765-506F-B2E7-0AC9B2DC333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8C2990E-DDD4-0C43-FA3E-93EFBA45308F}"/>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09048F3B-07DF-EF12-F791-EA5050ED40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707CEA-1CAD-4F13-05C9-6CA7FEBB55A9}"/>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88611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9CB1E5-EDFC-C59B-BB48-64C80D0299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81DF36E-2894-38CE-4BD7-1E5DC9249CF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6A180469-AA47-19F9-E43A-3A8581F30A5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7DF30A0-FB6C-C1A3-2A95-BF875E87867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DAC99B9D-C030-BEA6-D526-790092FEC8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D5740BD-41D2-842A-3E61-01C702C31A66}"/>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30421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64701-B694-4AB1-10CF-5E5C474A85D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AF9730-895F-4089-F3ED-20FBDB5346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702201-0D9D-C809-1291-5D818691074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D5640AA-548F-FFC6-A9F9-F749E7C3C9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92A1105-BF05-77BC-8EFC-E2ED60F825C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0AB62D5-1AA7-DE37-CAD1-7433ACE6FD8A}"/>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8" name="Marcador de pie de página 7">
            <a:extLst>
              <a:ext uri="{FF2B5EF4-FFF2-40B4-BE49-F238E27FC236}">
                <a16:creationId xmlns:a16="http://schemas.microsoft.com/office/drawing/2014/main" id="{7C1A1253-9EE1-A10A-59C1-63DAAFB0D884}"/>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8AE990C-3799-3114-BFB7-BEFFA6D5F320}"/>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197127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61B18-013F-F127-A823-112EB7921623}"/>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D6B2D70-722F-025A-F12F-F911E0F057DE}"/>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4" name="Marcador de pie de página 3">
            <a:extLst>
              <a:ext uri="{FF2B5EF4-FFF2-40B4-BE49-F238E27FC236}">
                <a16:creationId xmlns:a16="http://schemas.microsoft.com/office/drawing/2014/main" id="{5D4B37D6-3755-5355-8001-84C57EAF166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6062D2B-6707-1BB3-F0FD-DCED18DA2017}"/>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11654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C4EE37C-DC8F-8D67-E8D7-DFC4C7970D98}"/>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3" name="Marcador de pie de página 2">
            <a:extLst>
              <a:ext uri="{FF2B5EF4-FFF2-40B4-BE49-F238E27FC236}">
                <a16:creationId xmlns:a16="http://schemas.microsoft.com/office/drawing/2014/main" id="{66787FF3-8493-8EF0-D232-BAFFB6B6847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EADC458-9E29-0EF8-C090-91D1002CCC68}"/>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252541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84A8B6-D3AF-4F27-D85C-A543D21B8F5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2051FFE-BA2F-707F-CC34-A517323BDE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72DBB0F-A0BE-9CD3-9C18-40834D8456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95355B-0156-8CD3-1FBD-43274EA965FB}"/>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F050FACE-076B-F7E6-1AA2-5AE4104E4DF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4935108-75AC-3A1A-7499-518CFC184FA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250796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5040C3-93E3-81F2-CA15-A18AA1EDCF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1B0FE79C-4909-916B-4280-74B0EC1D07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D0549B9-4533-DB57-0F46-183475A963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D949ED2-42DC-7024-8B02-C25AE21728E9}"/>
              </a:ext>
            </a:extLst>
          </p:cNvPr>
          <p:cNvSpPr>
            <a:spLocks noGrp="1"/>
          </p:cNvSpPr>
          <p:nvPr>
            <p:ph type="dt" sz="half" idx="10"/>
          </p:nvPr>
        </p:nvSpPr>
        <p:spPr/>
        <p:txBody>
          <a:bodyPr/>
          <a:lstStyle/>
          <a:p>
            <a:fld id="{A0168CC5-F50A-4156-BC46-11517C447FA7}" type="datetimeFigureOut">
              <a:rPr lang="es-ES" smtClean="0"/>
              <a:t>28/11/2025</a:t>
            </a:fld>
            <a:endParaRPr lang="es-ES"/>
          </a:p>
        </p:txBody>
      </p:sp>
      <p:sp>
        <p:nvSpPr>
          <p:cNvPr id="6" name="Marcador de pie de página 5">
            <a:extLst>
              <a:ext uri="{FF2B5EF4-FFF2-40B4-BE49-F238E27FC236}">
                <a16:creationId xmlns:a16="http://schemas.microsoft.com/office/drawing/2014/main" id="{EA7C0AC2-9B65-6E67-D282-E9F23505AF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43FBF03-4FBB-7650-B71F-92A94C8BEF7A}"/>
              </a:ext>
            </a:extLst>
          </p:cNvPr>
          <p:cNvSpPr>
            <a:spLocks noGrp="1"/>
          </p:cNvSpPr>
          <p:nvPr>
            <p:ph type="sldNum" sz="quarter" idx="12"/>
          </p:nvPr>
        </p:nvSpPr>
        <p:spPr/>
        <p:txBody>
          <a:bodyPr/>
          <a:lstStyle/>
          <a:p>
            <a:fld id="{EB80A851-8327-4934-92CF-8476350C0084}" type="slidenum">
              <a:rPr lang="es-ES" smtClean="0"/>
              <a:t>‹Nº›</a:t>
            </a:fld>
            <a:endParaRPr lang="es-ES"/>
          </a:p>
        </p:txBody>
      </p:sp>
    </p:spTree>
    <p:extLst>
      <p:ext uri="{BB962C8B-B14F-4D97-AF65-F5344CB8AC3E}">
        <p14:creationId xmlns:p14="http://schemas.microsoft.com/office/powerpoint/2010/main" val="1947560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843C42C-EC1B-6F2A-DA32-982E784171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4D7EE6C-B03F-30F2-4017-F67CF26E47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B5E1F9-3457-1E3F-3EF3-3FCD453F10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168CC5-F50A-4156-BC46-11517C447FA7}" type="datetimeFigureOut">
              <a:rPr lang="es-ES" smtClean="0"/>
              <a:t>28/11/2025</a:t>
            </a:fld>
            <a:endParaRPr lang="es-ES"/>
          </a:p>
        </p:txBody>
      </p:sp>
      <p:sp>
        <p:nvSpPr>
          <p:cNvPr id="5" name="Marcador de pie de página 4">
            <a:extLst>
              <a:ext uri="{FF2B5EF4-FFF2-40B4-BE49-F238E27FC236}">
                <a16:creationId xmlns:a16="http://schemas.microsoft.com/office/drawing/2014/main" id="{F2F204F0-E1D0-C7F2-8716-C472E51ACC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F2C9234-9987-0C40-1EEE-494A0F4EAB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B80A851-8327-4934-92CF-8476350C0084}" type="slidenum">
              <a:rPr lang="es-ES" smtClean="0"/>
              <a:t>‹Nº›</a:t>
            </a:fld>
            <a:endParaRPr lang="es-ES"/>
          </a:p>
        </p:txBody>
      </p:sp>
    </p:spTree>
    <p:extLst>
      <p:ext uri="{BB962C8B-B14F-4D97-AF65-F5344CB8AC3E}">
        <p14:creationId xmlns:p14="http://schemas.microsoft.com/office/powerpoint/2010/main" val="16227448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28/11/2025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4101972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microsoft.com/office/2007/relationships/hdphoto" Target="../media/hdphoto3.wdp"/><Relationship Id="rId5" Type="http://schemas.openxmlformats.org/officeDocument/2006/relationships/diagramLayout" Target="../diagrams/layout1.xml"/><Relationship Id="rId10" Type="http://schemas.openxmlformats.org/officeDocument/2006/relationships/image" Target="../media/image6.png"/><Relationship Id="rId4" Type="http://schemas.openxmlformats.org/officeDocument/2006/relationships/diagramData" Target="../diagrams/data1.xml"/><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g"/></Relationships>
</file>

<file path=ppt/slides/_rels/slide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9.png"/><Relationship Id="rId7"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microsoft.com/office/2007/relationships/hdphoto" Target="../media/hdphoto4.wdp"/><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1.jpeg"/><Relationship Id="rId7"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3BFAFE0-AABB-6068-61EC-A2689B861138}"/>
            </a:ext>
          </a:extLst>
        </p:cNvPr>
        <p:cNvGrpSpPr/>
        <p:nvPr/>
      </p:nvGrpSpPr>
      <p:grpSpPr>
        <a:xfrm>
          <a:off x="0" y="0"/>
          <a:ext cx="0" cy="0"/>
          <a:chOff x="0" y="0"/>
          <a:chExt cx="0" cy="0"/>
        </a:xfrm>
      </p:grpSpPr>
      <p:sp>
        <p:nvSpPr>
          <p:cNvPr id="4" name="CuadroTexto 3">
            <a:extLst>
              <a:ext uri="{FF2B5EF4-FFF2-40B4-BE49-F238E27FC236}">
                <a16:creationId xmlns:a16="http://schemas.microsoft.com/office/drawing/2014/main" id="{2C951FB5-3684-F473-29AE-AC2C1D10C823}"/>
              </a:ext>
            </a:extLst>
          </p:cNvPr>
          <p:cNvSpPr txBox="1"/>
          <p:nvPr/>
        </p:nvSpPr>
        <p:spPr>
          <a:xfrm>
            <a:off x="0" y="91941"/>
            <a:ext cx="12191999" cy="1446550"/>
          </a:xfrm>
          <a:prstGeom prst="rect">
            <a:avLst/>
          </a:prstGeom>
          <a:noFill/>
        </p:spPr>
        <p:txBody>
          <a:bodyPr wrap="square" rtlCol="0">
            <a:spAutoFit/>
            <a:scene3d>
              <a:camera prst="orthographicFront"/>
              <a:lightRig rig="morning" dir="t"/>
            </a:scene3d>
            <a:sp3d extrusionH="57150" prstMaterial="matte">
              <a:bevelT w="63500" h="12700" prst="angle"/>
              <a:contourClr>
                <a:schemeClr val="bg1">
                  <a:lumMod val="65000"/>
                </a:schemeClr>
              </a:contourClr>
            </a:sp3d>
          </a:bodyPr>
          <a:lstStyle/>
          <a:p>
            <a:pPr algn="ctr"/>
            <a:r>
              <a:rPr lang="de-DE" sz="4400" b="1" spc="300" dirty="0">
                <a:ln/>
                <a:solidFill>
                  <a:srgbClr val="FFC000"/>
                </a:solidFill>
                <a:effectLst>
                  <a:outerShdw blurRad="38100" dist="38100" dir="2700000" algn="tl">
                    <a:srgbClr val="000000"/>
                  </a:outerShdw>
                </a:effectLst>
              </a:rPr>
              <a:t>ERBEN DER VERHEISSUNG,</a:t>
            </a:r>
            <a:br>
              <a:rPr lang="de-DE" sz="4400" b="1" spc="300" dirty="0">
                <a:ln/>
                <a:solidFill>
                  <a:srgbClr val="FFC000"/>
                </a:solidFill>
                <a:effectLst>
                  <a:outerShdw blurRad="38100" dist="38100" dir="2700000" algn="tl">
                    <a:srgbClr val="000000"/>
                  </a:outerShdw>
                </a:effectLst>
              </a:rPr>
            </a:br>
            <a:r>
              <a:rPr lang="de-DE" sz="4400" b="1" spc="300" dirty="0">
                <a:ln/>
                <a:solidFill>
                  <a:srgbClr val="FFC000"/>
                </a:solidFill>
                <a:effectLst>
                  <a:outerShdw blurRad="38100" dist="38100" dir="2700000" algn="tl">
                    <a:srgbClr val="000000"/>
                  </a:outerShdw>
                </a:effectLst>
              </a:rPr>
              <a:t>GEFANGENE AUF HOFFNUNG</a:t>
            </a:r>
            <a:endParaRPr lang="es-ES" sz="4400" b="1" spc="300" dirty="0">
              <a:ln/>
              <a:solidFill>
                <a:srgbClr val="FFC000"/>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5DE0AC24-B492-3A35-2E1B-14B0E3564C64}"/>
              </a:ext>
            </a:extLst>
          </p:cNvPr>
          <p:cNvSpPr txBox="1"/>
          <p:nvPr/>
        </p:nvSpPr>
        <p:spPr>
          <a:xfrm>
            <a:off x="6243817" y="6427505"/>
            <a:ext cx="3665939" cy="338554"/>
          </a:xfrm>
          <a:prstGeom prst="rect">
            <a:avLst/>
          </a:prstGeom>
          <a:noFill/>
        </p:spPr>
        <p:txBody>
          <a:bodyPr wrap="none" rtlCol="0">
            <a:spAutoFit/>
          </a:bodyPr>
          <a:lstStyle/>
          <a:p>
            <a:pPr algn="r"/>
            <a:r>
              <a:rPr lang="da-DK" sz="1600" b="1" dirty="0">
                <a:solidFill>
                  <a:srgbClr val="BBE4FA"/>
                </a:solidFill>
                <a:effectLst>
                  <a:outerShdw blurRad="38100" dist="38100" dir="2700000" algn="tl">
                    <a:srgbClr val="000000">
                      <a:alpha val="43137"/>
                    </a:srgbClr>
                  </a:outerShdw>
                </a:effectLst>
              </a:rPr>
              <a:t>Lektion 9, Sabbat, 29. November 2025</a:t>
            </a:r>
          </a:p>
        </p:txBody>
      </p:sp>
      <p:pic>
        <p:nvPicPr>
          <p:cNvPr id="2" name="Grafik 1">
            <a:extLst>
              <a:ext uri="{FF2B5EF4-FFF2-40B4-BE49-F238E27FC236}">
                <a16:creationId xmlns:a16="http://schemas.microsoft.com/office/drawing/2014/main" id="{A497BA13-2DC8-E4E9-0FCD-E75C014F9007}"/>
              </a:ext>
            </a:extLst>
          </p:cNvPr>
          <p:cNvPicPr>
            <a:extLst>
              <a:ext uri="smNativeData">
                <pr:smNativeData xmlns:mc="http://schemas.openxmlformats.org/markup-compatibility/2006" xmlns:p14="http://schemas.microsoft.com/office/powerpoint/2010/main" xmlns:p15="http://schemas.microsoft.com/office/powerpoint/2012/main" xmlns:pr="smNativeData" xmlns="smNativeData" val="SMDATA_18_I9INZxMAAAAlAAAAEQAAAA0AAAAAkAAAAEgAAACQAAAASAAAAAAAAAAAAAAAAAAAAAEAAABQAAAAAAAAAAAA4D8AAAAAAADgPwAAAAAAAOA/AAAAAAAA4D8AAAAAAADgPwAAAAAAAOA/AAAAAAAA4D8AAAAAAADgPwAAAAAAAOA/AAAAAAAA4D8CAAAAjAAAAAAAAAAAAAAAFWCC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o6OgKAAAAACgAAAAoAAAAZAAAAGQAAAAAAAAAzMzMAAAAAABQAAAAUAAAAGQAAABkAAAAAAAAAAcAAAA4AAAAAAAAAAAAAAAAAAAA////AAAAAAAAAAAAAAAAAAAAAAAAAAAAAAAAAAAAAABkAAAAZAAAAAAAAAAjAAAABAAAAGQAAAAXAAAAFAAAAAAAAAAAAAAA/38AAP9/AAAAAAAACQAAAAQAAAAAAAE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BVgggX///8BAAAAAAAAAAAAAAAAAAAAAAAAAAAAAAAAAAAAAAAAAAAAAAACf39/AOjo6APMzMwAwMD/AH9/fwAAAAAAAAAAAAAAAAD///8AAAAAACEAAAAYAAAAFAAAAJEGAAA7JgAA+iEAAO0nAAAQAAAAJgAAAAgAAAD//////////zAAAAAUAAAAAAAAAAAA//8AAAEAAAD//wAAAQA="/>
              </a:ext>
            </a:extLst>
          </p:cNvPicPr>
          <p:nvPr/>
        </p:nvPicPr>
        <p:blipFill>
          <a:blip r:embed="rId3">
            <a:alphaModFix/>
            <a:duotone>
              <a:prstClr val="black"/>
              <a:schemeClr val="accent4">
                <a:tint val="45000"/>
                <a:satMod val="400000"/>
              </a:schemeClr>
            </a:duotone>
            <a:extLst>
              <a:ext uri="{BEBA8EAE-BF5A-486C-A8C5-ECC9F3942E4B}">
                <a14:imgProps xmlns:a14="http://schemas.microsoft.com/office/drawing/2010/main">
                  <a14:imgLayer r:embed="rId4">
                    <a14:imgEffect>
                      <a14:sharpenSoften amount="27000"/>
                    </a14:imgEffect>
                    <a14:imgEffect>
                      <a14:colorTemperature colorTemp="5936"/>
                    </a14:imgEffect>
                    <a14:imgEffect>
                      <a14:saturation sat="304000"/>
                    </a14:imgEffect>
                    <a14:imgEffect>
                      <a14:brightnessContrast bright="-41000" contrast="96000"/>
                    </a14:imgEffect>
                  </a14:imgLayer>
                </a14:imgProps>
              </a:ext>
            </a:extLst>
          </a:blip>
          <a:stretch>
            <a:fillRect/>
          </a:stretch>
        </p:blipFill>
        <p:spPr>
          <a:xfrm rot="10800000">
            <a:off x="11807926" y="1105599"/>
            <a:ext cx="384073" cy="5260350"/>
          </a:xfrm>
          <a:prstGeom prst="rect">
            <a:avLst/>
          </a:prstGeom>
          <a:solidFill>
            <a:srgbClr val="8E459D"/>
          </a:solidFill>
          <a:ln>
            <a:noFill/>
          </a:ln>
          <a:effectLst>
            <a:softEdge rad="31750"/>
          </a:effectLst>
        </p:spPr>
      </p:pic>
    </p:spTree>
    <p:extLst>
      <p:ext uri="{BB962C8B-B14F-4D97-AF65-F5344CB8AC3E}">
        <p14:creationId xmlns:p14="http://schemas.microsoft.com/office/powerpoint/2010/main" val="71772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AC1FE-F184-EF7B-20EE-B2E237D83580}"/>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E8612C4F-6856-753C-313E-99A913A20A8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a:fillRect/>
          </a:stretch>
        </p:blipFill>
        <p:spPr>
          <a:xfrm>
            <a:off x="0" y="-11183"/>
            <a:ext cx="12192000" cy="6869183"/>
          </a:xfrm>
          <a:prstGeom prst="rect">
            <a:avLst/>
          </a:prstGeom>
        </p:spPr>
      </p:pic>
      <p:sp>
        <p:nvSpPr>
          <p:cNvPr id="2" name="CuadroTexto 1">
            <a:extLst>
              <a:ext uri="{FF2B5EF4-FFF2-40B4-BE49-F238E27FC236}">
                <a16:creationId xmlns:a16="http://schemas.microsoft.com/office/drawing/2014/main" id="{3CE7C885-A57A-B51A-C659-D374284465BA}"/>
              </a:ext>
            </a:extLst>
          </p:cNvPr>
          <p:cNvSpPr txBox="1"/>
          <p:nvPr/>
        </p:nvSpPr>
        <p:spPr>
          <a:xfrm>
            <a:off x="-1" y="-11183"/>
            <a:ext cx="12191999"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de-DE"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„Kehrt heim zur festen Stadt, die ihr auf Hoffnung gefangen liegt. Denn heute verkündige Ich, dass Ich dir zweifach erstatten will“</a:t>
            </a:r>
            <a:r>
              <a:rPr kumimoji="0" lang="es-ES" sz="36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r>
              <a:rPr kumimoji="0" lang="es-ES" sz="28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Sacharia</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 9,12 </a:t>
            </a:r>
            <a:r>
              <a:rPr kumimoji="0" lang="es-ES" sz="2000" b="1" i="0" u="none" strike="noStrike" kern="1200" cap="none" spc="0" normalizeH="0" baseline="0" noProof="0" dirty="0" err="1">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LUT</a:t>
            </a:r>
            <a:r>
              <a:rPr kumimoji="0" lang="es-ES" sz="2800" b="1" i="0" u="none" strike="noStrike" kern="1200" cap="none" spc="0" normalizeH="0" baseline="0" noProof="0" dirty="0">
                <a:ln w="6600">
                  <a:solidFill>
                    <a:srgbClr val="E97132">
                      <a:lumMod val="50000"/>
                    </a:srgbClr>
                  </a:solidFill>
                  <a:prstDash val="solid"/>
                </a:ln>
                <a:solidFill>
                  <a:srgbClr val="FFFFFF"/>
                </a:solidFill>
                <a:effectLst>
                  <a:outerShdw dist="38100" dir="2700000" algn="tl" rotWithShape="0">
                    <a:srgbClr val="E97132">
                      <a:lumMod val="50000"/>
                    </a:srgbClr>
                  </a:outerShdw>
                </a:effectLst>
                <a:uLnTx/>
                <a:uFillTx/>
                <a:latin typeface="Comic Sans MS" panose="030F0702030302020204" pitchFamily="66" charset="0"/>
                <a:ea typeface="+mn-ea"/>
                <a:cs typeface="+mn-cs"/>
              </a:rPr>
              <a:t>)</a:t>
            </a:r>
          </a:p>
        </p:txBody>
      </p:sp>
    </p:spTree>
    <p:extLst>
      <p:ext uri="{BB962C8B-B14F-4D97-AF65-F5344CB8AC3E}">
        <p14:creationId xmlns:p14="http://schemas.microsoft.com/office/powerpoint/2010/main" val="256069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a14="http://schemas.microsoft.com/office/drawing/2010/main">
                  <a14:imgLayer r:embed="rId3">
                    <a14:imgEffect>
                      <a14:artisticBlur radius="3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0C966C11-27BB-6041-0987-A7079A44DBBF}"/>
              </a:ext>
            </a:extLst>
          </p:cNvPr>
          <p:cNvGraphicFramePr/>
          <p:nvPr>
            <p:extLst>
              <p:ext uri="{D42A27DB-BD31-4B8C-83A1-F6EECF244321}">
                <p14:modId xmlns:p14="http://schemas.microsoft.com/office/powerpoint/2010/main" val="3332293684"/>
              </p:ext>
            </p:extLst>
          </p:nvPr>
        </p:nvGraphicFramePr>
        <p:xfrm>
          <a:off x="4613275" y="3429000"/>
          <a:ext cx="4873626" cy="32427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FD79DB33-5DCD-DE39-EEEA-3782B4237D34}"/>
              </a:ext>
            </a:extLst>
          </p:cNvPr>
          <p:cNvSpPr txBox="1"/>
          <p:nvPr/>
        </p:nvSpPr>
        <p:spPr>
          <a:xfrm>
            <a:off x="4733829" y="3600450"/>
            <a:ext cx="375424" cy="461665"/>
          </a:xfrm>
          <a:prstGeom prst="rect">
            <a:avLst/>
          </a:prstGeom>
          <a:noFill/>
        </p:spPr>
        <p:txBody>
          <a:bodyPr wrap="none" rtlCol="0">
            <a:spAutoFit/>
          </a:bodyPr>
          <a:lstStyle/>
          <a:p>
            <a:pPr algn="ctr"/>
            <a:r>
              <a:rPr lang="es-ES" sz="2400" b="1" dirty="0">
                <a:solidFill>
                  <a:schemeClr val="accent2">
                    <a:lumMod val="75000"/>
                  </a:schemeClr>
                </a:solidFill>
              </a:rPr>
              <a:t>A</a:t>
            </a:r>
          </a:p>
        </p:txBody>
      </p:sp>
      <p:sp>
        <p:nvSpPr>
          <p:cNvPr id="4" name="CuadroTexto 3">
            <a:extLst>
              <a:ext uri="{FF2B5EF4-FFF2-40B4-BE49-F238E27FC236}">
                <a16:creationId xmlns:a16="http://schemas.microsoft.com/office/drawing/2014/main" id="{D1E7930A-CF15-2B61-5771-6029A3BC2B2B}"/>
              </a:ext>
            </a:extLst>
          </p:cNvPr>
          <p:cNvSpPr txBox="1"/>
          <p:nvPr/>
        </p:nvSpPr>
        <p:spPr>
          <a:xfrm>
            <a:off x="5033053" y="4209455"/>
            <a:ext cx="375424" cy="461665"/>
          </a:xfrm>
          <a:prstGeom prst="rect">
            <a:avLst/>
          </a:prstGeom>
          <a:noFill/>
        </p:spPr>
        <p:txBody>
          <a:bodyPr wrap="none" rtlCol="0">
            <a:spAutoFit/>
          </a:bodyPr>
          <a:lstStyle/>
          <a:p>
            <a:pPr algn="ctr"/>
            <a:r>
              <a:rPr lang="es-ES" sz="2400" b="1" dirty="0">
                <a:solidFill>
                  <a:schemeClr val="accent3">
                    <a:lumMod val="75000"/>
                  </a:schemeClr>
                </a:solidFill>
              </a:rPr>
              <a:t>B</a:t>
            </a:r>
          </a:p>
        </p:txBody>
      </p:sp>
      <p:sp>
        <p:nvSpPr>
          <p:cNvPr id="5" name="CuadroTexto 4">
            <a:extLst>
              <a:ext uri="{FF2B5EF4-FFF2-40B4-BE49-F238E27FC236}">
                <a16:creationId xmlns:a16="http://schemas.microsoft.com/office/drawing/2014/main" id="{4FEB5FC1-C2D7-8A45-109B-F2B1CF9268F5}"/>
              </a:ext>
            </a:extLst>
          </p:cNvPr>
          <p:cNvSpPr txBox="1"/>
          <p:nvPr/>
        </p:nvSpPr>
        <p:spPr>
          <a:xfrm>
            <a:off x="5092744" y="4822925"/>
            <a:ext cx="402675" cy="461665"/>
          </a:xfrm>
          <a:prstGeom prst="rect">
            <a:avLst/>
          </a:prstGeom>
          <a:noFill/>
        </p:spPr>
        <p:txBody>
          <a:bodyPr wrap="none" rtlCol="0">
            <a:spAutoFit/>
          </a:bodyPr>
          <a:lstStyle/>
          <a:p>
            <a:pPr algn="ctr"/>
            <a:r>
              <a:rPr lang="es-ES" sz="2400" b="1" dirty="0">
                <a:solidFill>
                  <a:schemeClr val="accent1">
                    <a:lumMod val="75000"/>
                  </a:schemeClr>
                </a:solidFill>
              </a:rPr>
              <a:t>C</a:t>
            </a:r>
          </a:p>
        </p:txBody>
      </p:sp>
      <p:sp>
        <p:nvSpPr>
          <p:cNvPr id="6" name="CuadroTexto 5">
            <a:extLst>
              <a:ext uri="{FF2B5EF4-FFF2-40B4-BE49-F238E27FC236}">
                <a16:creationId xmlns:a16="http://schemas.microsoft.com/office/drawing/2014/main" id="{0CFBB27A-8CC8-D262-3F9D-1F18D2E0C647}"/>
              </a:ext>
            </a:extLst>
          </p:cNvPr>
          <p:cNvSpPr txBox="1"/>
          <p:nvPr/>
        </p:nvSpPr>
        <p:spPr>
          <a:xfrm>
            <a:off x="4980184" y="5421246"/>
            <a:ext cx="462114" cy="461665"/>
          </a:xfrm>
          <a:prstGeom prst="rect">
            <a:avLst/>
          </a:prstGeom>
          <a:noFill/>
        </p:spPr>
        <p:txBody>
          <a:bodyPr wrap="none" rtlCol="0">
            <a:spAutoFit/>
          </a:bodyPr>
          <a:lstStyle/>
          <a:p>
            <a:pPr algn="ctr"/>
            <a:r>
              <a:rPr lang="es-ES" sz="2400" b="1" dirty="0">
                <a:solidFill>
                  <a:schemeClr val="accent5">
                    <a:lumMod val="75000"/>
                  </a:schemeClr>
                </a:solidFill>
              </a:rPr>
              <a:t>B’</a:t>
            </a:r>
          </a:p>
        </p:txBody>
      </p:sp>
      <p:sp>
        <p:nvSpPr>
          <p:cNvPr id="7" name="CuadroTexto 6">
            <a:extLst>
              <a:ext uri="{FF2B5EF4-FFF2-40B4-BE49-F238E27FC236}">
                <a16:creationId xmlns:a16="http://schemas.microsoft.com/office/drawing/2014/main" id="{9DA66900-6A82-7307-9CED-004C4359ED7E}"/>
              </a:ext>
            </a:extLst>
          </p:cNvPr>
          <p:cNvSpPr txBox="1"/>
          <p:nvPr/>
        </p:nvSpPr>
        <p:spPr>
          <a:xfrm>
            <a:off x="4697088" y="6040935"/>
            <a:ext cx="448905" cy="461665"/>
          </a:xfrm>
          <a:prstGeom prst="rect">
            <a:avLst/>
          </a:prstGeom>
          <a:noFill/>
        </p:spPr>
        <p:txBody>
          <a:bodyPr wrap="none" rtlCol="0">
            <a:spAutoFit/>
          </a:bodyPr>
          <a:lstStyle/>
          <a:p>
            <a:pPr algn="ctr"/>
            <a:r>
              <a:rPr lang="es-ES" sz="2400" b="1" dirty="0">
                <a:solidFill>
                  <a:schemeClr val="accent6">
                    <a:lumMod val="75000"/>
                  </a:schemeClr>
                </a:solidFill>
              </a:rPr>
              <a:t>A’</a:t>
            </a:r>
          </a:p>
        </p:txBody>
      </p:sp>
      <p:sp>
        <p:nvSpPr>
          <p:cNvPr id="8" name="CuadroTexto 7">
            <a:extLst>
              <a:ext uri="{FF2B5EF4-FFF2-40B4-BE49-F238E27FC236}">
                <a16:creationId xmlns:a16="http://schemas.microsoft.com/office/drawing/2014/main" id="{F1D47E75-C048-EA1B-0D45-8E0F4F312608}"/>
              </a:ext>
            </a:extLst>
          </p:cNvPr>
          <p:cNvSpPr txBox="1"/>
          <p:nvPr/>
        </p:nvSpPr>
        <p:spPr>
          <a:xfrm>
            <a:off x="4533901" y="142784"/>
            <a:ext cx="7572374" cy="1015663"/>
          </a:xfrm>
          <a:prstGeom prst="rect">
            <a:avLst/>
          </a:prstGeom>
          <a:noFill/>
        </p:spPr>
        <p:txBody>
          <a:bodyPr wrap="square" rtlCol="0">
            <a:spAutoFit/>
          </a:bodyPr>
          <a:lstStyle/>
          <a:p>
            <a:pPr>
              <a:spcBef>
                <a:spcPts val="600"/>
              </a:spcBef>
            </a:pPr>
            <a:r>
              <a:rPr lang="de-DE" sz="2000" b="1" dirty="0"/>
              <a:t>Ein Großteil des Buches Josua, (Kap. 13 - 21), befasst sich mit der Aufteilung des Landes Kanaan unter den verschiedenen Stämmen Israels.</a:t>
            </a:r>
          </a:p>
        </p:txBody>
      </p:sp>
      <p:grpSp>
        <p:nvGrpSpPr>
          <p:cNvPr id="28" name="Grupo 27">
            <a:extLst>
              <a:ext uri="{FF2B5EF4-FFF2-40B4-BE49-F238E27FC236}">
                <a16:creationId xmlns:a16="http://schemas.microsoft.com/office/drawing/2014/main" id="{C17BF701-4CF4-E338-F6E0-0FD93D96CC4F}"/>
              </a:ext>
            </a:extLst>
          </p:cNvPr>
          <p:cNvGrpSpPr/>
          <p:nvPr/>
        </p:nvGrpSpPr>
        <p:grpSpPr>
          <a:xfrm>
            <a:off x="5396" y="0"/>
            <a:ext cx="4332608" cy="6858000"/>
            <a:chOff x="5396" y="0"/>
            <a:chExt cx="4332608" cy="6858000"/>
          </a:xfrm>
          <a:effectLst>
            <a:outerShdw blurRad="50800" dist="38100" algn="l" rotWithShape="0">
              <a:prstClr val="black">
                <a:alpha val="40000"/>
              </a:prstClr>
            </a:outerShdw>
          </a:effectLst>
        </p:grpSpPr>
        <p:pic>
          <p:nvPicPr>
            <p:cNvPr id="21" name="Imagen 20" descr="Mapa&#10;&#10;El contenido generado por IA puede ser incorrecto.">
              <a:extLst>
                <a:ext uri="{FF2B5EF4-FFF2-40B4-BE49-F238E27FC236}">
                  <a16:creationId xmlns:a16="http://schemas.microsoft.com/office/drawing/2014/main" id="{75F42EED-7C0B-8CF1-E28B-AC39472C74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396" y="0"/>
              <a:ext cx="4332608" cy="6858000"/>
            </a:xfrm>
            <a:prstGeom prst="rect">
              <a:avLst/>
            </a:prstGeom>
          </p:spPr>
        </p:pic>
        <p:sp>
          <p:nvSpPr>
            <p:cNvPr id="11" name="CuadroTexto 10">
              <a:extLst>
                <a:ext uri="{FF2B5EF4-FFF2-40B4-BE49-F238E27FC236}">
                  <a16:creationId xmlns:a16="http://schemas.microsoft.com/office/drawing/2014/main" id="{DC4DD078-0E8C-D426-8068-494796B163D3}"/>
                </a:ext>
              </a:extLst>
            </p:cNvPr>
            <p:cNvSpPr txBox="1"/>
            <p:nvPr/>
          </p:nvSpPr>
          <p:spPr>
            <a:xfrm>
              <a:off x="342900" y="352425"/>
              <a:ext cx="3657600" cy="400110"/>
            </a:xfrm>
            <a:prstGeom prst="rect">
              <a:avLst/>
            </a:prstGeom>
            <a:noFill/>
          </p:spPr>
          <p:txBody>
            <a:bodyPr wrap="square" rtlCol="0">
              <a:spAutoFit/>
            </a:bodyPr>
            <a:lstStyle/>
            <a:p>
              <a:pPr algn="ctr"/>
              <a:r>
                <a:rPr lang="es-ES" sz="2000" b="1" dirty="0"/>
                <a:t>DIE 12 </a:t>
              </a:r>
              <a:r>
                <a:rPr lang="es-ES" sz="2000" b="1" dirty="0" err="1"/>
                <a:t>STÄMME</a:t>
              </a:r>
              <a:r>
                <a:rPr lang="es-ES" sz="2000" b="1" dirty="0"/>
                <a:t> </a:t>
              </a:r>
              <a:r>
                <a:rPr lang="es-ES" sz="2000" b="1" dirty="0" err="1"/>
                <a:t>ISRAELS</a:t>
              </a:r>
              <a:endParaRPr lang="es-ES" sz="2000" b="1" dirty="0"/>
            </a:p>
          </p:txBody>
        </p:sp>
        <p:sp>
          <p:nvSpPr>
            <p:cNvPr id="12" name="CuadroTexto 11">
              <a:extLst>
                <a:ext uri="{FF2B5EF4-FFF2-40B4-BE49-F238E27FC236}">
                  <a16:creationId xmlns:a16="http://schemas.microsoft.com/office/drawing/2014/main" id="{56D57F31-E48D-7C59-9EEE-EF0BEB6227E4}"/>
                </a:ext>
              </a:extLst>
            </p:cNvPr>
            <p:cNvSpPr txBox="1"/>
            <p:nvPr/>
          </p:nvSpPr>
          <p:spPr>
            <a:xfrm>
              <a:off x="447675" y="962025"/>
              <a:ext cx="1457325" cy="523220"/>
            </a:xfrm>
            <a:prstGeom prst="rect">
              <a:avLst/>
            </a:prstGeom>
            <a:noFill/>
          </p:spPr>
          <p:txBody>
            <a:bodyPr wrap="square" rtlCol="0">
              <a:spAutoFit/>
            </a:bodyPr>
            <a:lstStyle/>
            <a:p>
              <a:pPr algn="ctr"/>
              <a:r>
                <a:rPr lang="es-ES" sz="1400" b="1" dirty="0">
                  <a:solidFill>
                    <a:srgbClr val="108FD6"/>
                  </a:solidFill>
                </a:rPr>
                <a:t>Mar Mediterráneo</a:t>
              </a:r>
            </a:p>
          </p:txBody>
        </p:sp>
        <p:sp>
          <p:nvSpPr>
            <p:cNvPr id="13" name="CuadroTexto 12">
              <a:extLst>
                <a:ext uri="{FF2B5EF4-FFF2-40B4-BE49-F238E27FC236}">
                  <a16:creationId xmlns:a16="http://schemas.microsoft.com/office/drawing/2014/main" id="{1E2ADE27-0D9D-47D4-D1D4-8ED4727F9DEA}"/>
                </a:ext>
              </a:extLst>
            </p:cNvPr>
            <p:cNvSpPr txBox="1"/>
            <p:nvPr/>
          </p:nvSpPr>
          <p:spPr>
            <a:xfrm>
              <a:off x="1057275" y="1800225"/>
              <a:ext cx="762000" cy="276999"/>
            </a:xfrm>
            <a:prstGeom prst="rect">
              <a:avLst/>
            </a:prstGeom>
            <a:noFill/>
          </p:spPr>
          <p:txBody>
            <a:bodyPr wrap="square" rtlCol="0">
              <a:spAutoFit/>
            </a:bodyPr>
            <a:lstStyle/>
            <a:p>
              <a:pPr algn="r"/>
              <a:r>
                <a:rPr lang="es-ES" sz="1200" b="1" dirty="0"/>
                <a:t>ASSER</a:t>
              </a:r>
            </a:p>
          </p:txBody>
        </p:sp>
        <p:sp>
          <p:nvSpPr>
            <p:cNvPr id="14" name="CuadroTexto 13">
              <a:extLst>
                <a:ext uri="{FF2B5EF4-FFF2-40B4-BE49-F238E27FC236}">
                  <a16:creationId xmlns:a16="http://schemas.microsoft.com/office/drawing/2014/main" id="{92E31105-F3AC-B725-95B5-EC3F00808459}"/>
                </a:ext>
              </a:extLst>
            </p:cNvPr>
            <p:cNvSpPr txBox="1"/>
            <p:nvPr/>
          </p:nvSpPr>
          <p:spPr>
            <a:xfrm>
              <a:off x="361950" y="2535108"/>
              <a:ext cx="1185862" cy="276999"/>
            </a:xfrm>
            <a:prstGeom prst="rect">
              <a:avLst/>
            </a:prstGeom>
            <a:noFill/>
          </p:spPr>
          <p:txBody>
            <a:bodyPr wrap="square" rtlCol="0">
              <a:spAutoFit/>
            </a:bodyPr>
            <a:lstStyle/>
            <a:p>
              <a:pPr algn="r"/>
              <a:r>
                <a:rPr lang="es-ES" sz="1200" b="1" dirty="0" err="1"/>
                <a:t>SEBULON</a:t>
              </a:r>
              <a:endParaRPr lang="es-ES" sz="1200" b="1" dirty="0"/>
            </a:p>
          </p:txBody>
        </p:sp>
        <p:sp>
          <p:nvSpPr>
            <p:cNvPr id="15" name="CuadroTexto 14">
              <a:extLst>
                <a:ext uri="{FF2B5EF4-FFF2-40B4-BE49-F238E27FC236}">
                  <a16:creationId xmlns:a16="http://schemas.microsoft.com/office/drawing/2014/main" id="{04211943-4119-4361-D0E9-FC522AA39477}"/>
                </a:ext>
              </a:extLst>
            </p:cNvPr>
            <p:cNvSpPr txBox="1"/>
            <p:nvPr/>
          </p:nvSpPr>
          <p:spPr>
            <a:xfrm>
              <a:off x="352425" y="2727096"/>
              <a:ext cx="1052512" cy="276999"/>
            </a:xfrm>
            <a:prstGeom prst="rect">
              <a:avLst/>
            </a:prstGeom>
            <a:noFill/>
          </p:spPr>
          <p:txBody>
            <a:bodyPr wrap="square" rtlCol="0">
              <a:spAutoFit/>
            </a:bodyPr>
            <a:lstStyle/>
            <a:p>
              <a:pPr algn="r"/>
              <a:r>
                <a:rPr lang="es-ES" sz="1200" b="1" dirty="0" err="1"/>
                <a:t>ISSASCHAR</a:t>
              </a:r>
              <a:endParaRPr lang="es-ES" sz="1200" b="1" dirty="0"/>
            </a:p>
          </p:txBody>
        </p:sp>
        <p:sp>
          <p:nvSpPr>
            <p:cNvPr id="16" name="CuadroTexto 15">
              <a:extLst>
                <a:ext uri="{FF2B5EF4-FFF2-40B4-BE49-F238E27FC236}">
                  <a16:creationId xmlns:a16="http://schemas.microsoft.com/office/drawing/2014/main" id="{0BA83634-B26C-A65E-5859-FE489A502748}"/>
                </a:ext>
              </a:extLst>
            </p:cNvPr>
            <p:cNvSpPr txBox="1"/>
            <p:nvPr/>
          </p:nvSpPr>
          <p:spPr>
            <a:xfrm>
              <a:off x="1947577" y="2165152"/>
              <a:ext cx="1185862" cy="276999"/>
            </a:xfrm>
            <a:prstGeom prst="rect">
              <a:avLst/>
            </a:prstGeom>
            <a:noFill/>
          </p:spPr>
          <p:txBody>
            <a:bodyPr wrap="square" rtlCol="0">
              <a:spAutoFit/>
            </a:bodyPr>
            <a:lstStyle/>
            <a:p>
              <a:pPr algn="ctr"/>
              <a:r>
                <a:rPr lang="es-ES" sz="1200" b="1" dirty="0" err="1"/>
                <a:t>NEPHTHALI</a:t>
              </a:r>
              <a:endParaRPr lang="es-ES" sz="1200" b="1" dirty="0"/>
            </a:p>
          </p:txBody>
        </p:sp>
        <p:sp>
          <p:nvSpPr>
            <p:cNvPr id="17" name="CuadroTexto 16">
              <a:extLst>
                <a:ext uri="{FF2B5EF4-FFF2-40B4-BE49-F238E27FC236}">
                  <a16:creationId xmlns:a16="http://schemas.microsoft.com/office/drawing/2014/main" id="{878C7D07-A2A2-2AF4-9AE3-09532A9B25A3}"/>
                </a:ext>
              </a:extLst>
            </p:cNvPr>
            <p:cNvSpPr txBox="1"/>
            <p:nvPr/>
          </p:nvSpPr>
          <p:spPr>
            <a:xfrm>
              <a:off x="1404936" y="3185025"/>
              <a:ext cx="1052512" cy="276999"/>
            </a:xfrm>
            <a:prstGeom prst="rect">
              <a:avLst/>
            </a:prstGeom>
            <a:noFill/>
          </p:spPr>
          <p:txBody>
            <a:bodyPr wrap="square" rtlCol="0">
              <a:spAutoFit/>
            </a:bodyPr>
            <a:lstStyle/>
            <a:p>
              <a:pPr algn="ctr"/>
              <a:r>
                <a:rPr lang="es-ES" sz="1200" b="1" dirty="0" err="1"/>
                <a:t>MANASSE</a:t>
              </a:r>
              <a:endParaRPr lang="es-ES" sz="1200" b="1" dirty="0"/>
            </a:p>
          </p:txBody>
        </p:sp>
        <p:sp>
          <p:nvSpPr>
            <p:cNvPr id="18" name="CuadroTexto 17">
              <a:extLst>
                <a:ext uri="{FF2B5EF4-FFF2-40B4-BE49-F238E27FC236}">
                  <a16:creationId xmlns:a16="http://schemas.microsoft.com/office/drawing/2014/main" id="{12CCECB7-2B65-4CAD-D866-8902A5CBB161}"/>
                </a:ext>
              </a:extLst>
            </p:cNvPr>
            <p:cNvSpPr txBox="1"/>
            <p:nvPr/>
          </p:nvSpPr>
          <p:spPr>
            <a:xfrm>
              <a:off x="2566986" y="3083123"/>
              <a:ext cx="1052512" cy="276999"/>
            </a:xfrm>
            <a:prstGeom prst="rect">
              <a:avLst/>
            </a:prstGeom>
            <a:noFill/>
          </p:spPr>
          <p:txBody>
            <a:bodyPr wrap="square" rtlCol="0">
              <a:spAutoFit/>
            </a:bodyPr>
            <a:lstStyle/>
            <a:p>
              <a:pPr algn="ctr"/>
              <a:r>
                <a:rPr lang="es-ES" sz="1200" b="1" dirty="0" err="1"/>
                <a:t>MANASSE</a:t>
              </a:r>
              <a:endParaRPr lang="es-ES" sz="1200" b="1" dirty="0"/>
            </a:p>
          </p:txBody>
        </p:sp>
        <p:sp>
          <p:nvSpPr>
            <p:cNvPr id="19" name="CuadroTexto 18">
              <a:extLst>
                <a:ext uri="{FF2B5EF4-FFF2-40B4-BE49-F238E27FC236}">
                  <a16:creationId xmlns:a16="http://schemas.microsoft.com/office/drawing/2014/main" id="{83F0BC5D-B26C-0585-3350-DB87115A03A4}"/>
                </a:ext>
              </a:extLst>
            </p:cNvPr>
            <p:cNvSpPr txBox="1"/>
            <p:nvPr/>
          </p:nvSpPr>
          <p:spPr>
            <a:xfrm>
              <a:off x="633411" y="3698586"/>
              <a:ext cx="642939" cy="276999"/>
            </a:xfrm>
            <a:prstGeom prst="rect">
              <a:avLst/>
            </a:prstGeom>
            <a:noFill/>
          </p:spPr>
          <p:txBody>
            <a:bodyPr wrap="square" rtlCol="0">
              <a:spAutoFit/>
            </a:bodyPr>
            <a:lstStyle/>
            <a:p>
              <a:pPr algn="ctr"/>
              <a:r>
                <a:rPr lang="es-ES" sz="1200" b="1" dirty="0"/>
                <a:t>DAN</a:t>
              </a:r>
            </a:p>
          </p:txBody>
        </p:sp>
        <p:sp>
          <p:nvSpPr>
            <p:cNvPr id="22" name="CuadroTexto 21">
              <a:extLst>
                <a:ext uri="{FF2B5EF4-FFF2-40B4-BE49-F238E27FC236}">
                  <a16:creationId xmlns:a16="http://schemas.microsoft.com/office/drawing/2014/main" id="{E99990A0-563B-7BE5-088E-A5FB15DEF47C}"/>
                </a:ext>
              </a:extLst>
            </p:cNvPr>
            <p:cNvSpPr txBox="1"/>
            <p:nvPr/>
          </p:nvSpPr>
          <p:spPr>
            <a:xfrm>
              <a:off x="1415954" y="3820268"/>
              <a:ext cx="917671" cy="276999"/>
            </a:xfrm>
            <a:prstGeom prst="rect">
              <a:avLst/>
            </a:prstGeom>
            <a:noFill/>
          </p:spPr>
          <p:txBody>
            <a:bodyPr wrap="square" rtlCol="0">
              <a:spAutoFit/>
            </a:bodyPr>
            <a:lstStyle/>
            <a:p>
              <a:pPr algn="ctr"/>
              <a:r>
                <a:rPr lang="es-ES" sz="1200" b="1" dirty="0" err="1"/>
                <a:t>EPHRAIM</a:t>
              </a:r>
              <a:endParaRPr lang="es-ES" sz="1200" b="1" dirty="0"/>
            </a:p>
          </p:txBody>
        </p:sp>
        <p:sp>
          <p:nvSpPr>
            <p:cNvPr id="23" name="CuadroTexto 22">
              <a:extLst>
                <a:ext uri="{FF2B5EF4-FFF2-40B4-BE49-F238E27FC236}">
                  <a16:creationId xmlns:a16="http://schemas.microsoft.com/office/drawing/2014/main" id="{9392979E-EE54-AE97-A46E-1BC3B40F3B2D}"/>
                </a:ext>
              </a:extLst>
            </p:cNvPr>
            <p:cNvSpPr txBox="1"/>
            <p:nvPr/>
          </p:nvSpPr>
          <p:spPr>
            <a:xfrm>
              <a:off x="2447923" y="3749262"/>
              <a:ext cx="571502" cy="307777"/>
            </a:xfrm>
            <a:prstGeom prst="rect">
              <a:avLst/>
            </a:prstGeom>
            <a:noFill/>
          </p:spPr>
          <p:txBody>
            <a:bodyPr wrap="square" rtlCol="0">
              <a:spAutoFit/>
            </a:bodyPr>
            <a:lstStyle/>
            <a:p>
              <a:pPr algn="ctr"/>
              <a:r>
                <a:rPr lang="es-ES" sz="1400" b="1" dirty="0"/>
                <a:t>GAD</a:t>
              </a:r>
            </a:p>
          </p:txBody>
        </p:sp>
        <p:sp>
          <p:nvSpPr>
            <p:cNvPr id="24" name="CuadroTexto 23">
              <a:extLst>
                <a:ext uri="{FF2B5EF4-FFF2-40B4-BE49-F238E27FC236}">
                  <a16:creationId xmlns:a16="http://schemas.microsoft.com/office/drawing/2014/main" id="{E4896EF2-8A01-79F2-9ED9-261A0D4BD3B8}"/>
                </a:ext>
              </a:extLst>
            </p:cNvPr>
            <p:cNvSpPr txBox="1"/>
            <p:nvPr/>
          </p:nvSpPr>
          <p:spPr>
            <a:xfrm>
              <a:off x="1578292" y="4047514"/>
              <a:ext cx="1052512" cy="261610"/>
            </a:xfrm>
            <a:prstGeom prst="rect">
              <a:avLst/>
            </a:prstGeom>
            <a:noFill/>
          </p:spPr>
          <p:txBody>
            <a:bodyPr wrap="square" rtlCol="0">
              <a:spAutoFit/>
            </a:bodyPr>
            <a:lstStyle/>
            <a:p>
              <a:pPr algn="ctr"/>
              <a:r>
                <a:rPr lang="es-ES" sz="1100" b="1" dirty="0" err="1"/>
                <a:t>BENJAMIN</a:t>
              </a:r>
              <a:endParaRPr lang="es-ES" sz="1100" b="1" dirty="0"/>
            </a:p>
          </p:txBody>
        </p:sp>
        <p:sp>
          <p:nvSpPr>
            <p:cNvPr id="25" name="CuadroTexto 24">
              <a:extLst>
                <a:ext uri="{FF2B5EF4-FFF2-40B4-BE49-F238E27FC236}">
                  <a16:creationId xmlns:a16="http://schemas.microsoft.com/office/drawing/2014/main" id="{9901BA09-CC3F-8113-25F5-031A08ED73F7}"/>
                </a:ext>
              </a:extLst>
            </p:cNvPr>
            <p:cNvSpPr txBox="1"/>
            <p:nvPr/>
          </p:nvSpPr>
          <p:spPr>
            <a:xfrm>
              <a:off x="1376361" y="4548194"/>
              <a:ext cx="814389" cy="307777"/>
            </a:xfrm>
            <a:prstGeom prst="rect">
              <a:avLst/>
            </a:prstGeom>
            <a:noFill/>
          </p:spPr>
          <p:txBody>
            <a:bodyPr wrap="square" rtlCol="0">
              <a:spAutoFit/>
            </a:bodyPr>
            <a:lstStyle/>
            <a:p>
              <a:pPr algn="ctr"/>
              <a:r>
                <a:rPr lang="es-ES" sz="1400" b="1" dirty="0"/>
                <a:t>JUDA</a:t>
              </a:r>
            </a:p>
          </p:txBody>
        </p:sp>
        <p:sp>
          <p:nvSpPr>
            <p:cNvPr id="26" name="CuadroTexto 25">
              <a:extLst>
                <a:ext uri="{FF2B5EF4-FFF2-40B4-BE49-F238E27FC236}">
                  <a16:creationId xmlns:a16="http://schemas.microsoft.com/office/drawing/2014/main" id="{9F882F21-D1C7-4E98-60FE-1DDCFE5241AD}"/>
                </a:ext>
              </a:extLst>
            </p:cNvPr>
            <p:cNvSpPr txBox="1"/>
            <p:nvPr/>
          </p:nvSpPr>
          <p:spPr>
            <a:xfrm>
              <a:off x="2434587" y="4319198"/>
              <a:ext cx="814389" cy="307777"/>
            </a:xfrm>
            <a:prstGeom prst="rect">
              <a:avLst/>
            </a:prstGeom>
            <a:noFill/>
          </p:spPr>
          <p:txBody>
            <a:bodyPr wrap="square" rtlCol="0">
              <a:spAutoFit/>
            </a:bodyPr>
            <a:lstStyle/>
            <a:p>
              <a:pPr algn="ctr"/>
              <a:r>
                <a:rPr lang="es-ES" sz="1400" b="1" dirty="0" err="1"/>
                <a:t>RUBEN</a:t>
              </a:r>
              <a:endParaRPr lang="es-ES" sz="1400" b="1" dirty="0"/>
            </a:p>
          </p:txBody>
        </p:sp>
        <p:sp>
          <p:nvSpPr>
            <p:cNvPr id="27" name="CuadroTexto 26">
              <a:extLst>
                <a:ext uri="{FF2B5EF4-FFF2-40B4-BE49-F238E27FC236}">
                  <a16:creationId xmlns:a16="http://schemas.microsoft.com/office/drawing/2014/main" id="{A6B4A3F8-FC32-47D6-E92E-1D08C91ED2E7}"/>
                </a:ext>
              </a:extLst>
            </p:cNvPr>
            <p:cNvSpPr txBox="1"/>
            <p:nvPr/>
          </p:nvSpPr>
          <p:spPr>
            <a:xfrm>
              <a:off x="850105" y="5256794"/>
              <a:ext cx="1052512" cy="276999"/>
            </a:xfrm>
            <a:prstGeom prst="rect">
              <a:avLst/>
            </a:prstGeom>
            <a:noFill/>
          </p:spPr>
          <p:txBody>
            <a:bodyPr wrap="square" rtlCol="0">
              <a:spAutoFit/>
            </a:bodyPr>
            <a:lstStyle/>
            <a:p>
              <a:pPr algn="ctr"/>
              <a:r>
                <a:rPr lang="es-ES" sz="1200" b="1" dirty="0" err="1"/>
                <a:t>SIMEON</a:t>
              </a:r>
              <a:endParaRPr lang="es-ES" sz="1200" b="1" dirty="0"/>
            </a:p>
          </p:txBody>
        </p:sp>
      </p:grpSp>
      <p:pic>
        <p:nvPicPr>
          <p:cNvPr id="10" name="Imagen 9" descr="Un dibujo de una persona&#10;&#10;El contenido generado por IA puede ser incorrecto.">
            <a:extLst>
              <a:ext uri="{FF2B5EF4-FFF2-40B4-BE49-F238E27FC236}">
                <a16:creationId xmlns:a16="http://schemas.microsoft.com/office/drawing/2014/main" id="{E471F92B-1D13-1DD1-3032-72045D2FDC14}"/>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rcRect/>
          <a:stretch>
            <a:fillRect/>
          </a:stretch>
        </p:blipFill>
        <p:spPr>
          <a:xfrm>
            <a:off x="9744077" y="3548487"/>
            <a:ext cx="2296382" cy="3123246"/>
          </a:xfrm>
          <a:prstGeom prst="roundRect">
            <a:avLst>
              <a:gd name="adj" fmla="val 4167"/>
            </a:avLst>
          </a:prstGeom>
          <a:solidFill>
            <a:srgbClr val="FFFFFF"/>
          </a:solidFill>
          <a:ln w="76200" cap="sq">
            <a:solidFill>
              <a:schemeClr val="accent6">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20" name="CuadroTexto 19">
            <a:extLst>
              <a:ext uri="{FF2B5EF4-FFF2-40B4-BE49-F238E27FC236}">
                <a16:creationId xmlns:a16="http://schemas.microsoft.com/office/drawing/2014/main" id="{A0944EC2-C0CB-1862-4899-A247C04FB7B6}"/>
              </a:ext>
            </a:extLst>
          </p:cNvPr>
          <p:cNvSpPr txBox="1"/>
          <p:nvPr/>
        </p:nvSpPr>
        <p:spPr>
          <a:xfrm>
            <a:off x="4542034" y="2241319"/>
            <a:ext cx="7644569" cy="1015663"/>
          </a:xfrm>
          <a:prstGeom prst="rect">
            <a:avLst/>
          </a:prstGeom>
          <a:noFill/>
        </p:spPr>
        <p:txBody>
          <a:bodyPr wrap="square">
            <a:spAutoFit/>
          </a:bodyPr>
          <a:lstStyle/>
          <a:p>
            <a:pPr>
              <a:spcBef>
                <a:spcPts val="600"/>
              </a:spcBef>
            </a:pPr>
            <a:r>
              <a:rPr lang="de-DE" sz="2000" b="1" dirty="0"/>
              <a:t>Der Tod JESU versichert uns, dass wir nun das Land geerbt haben, das Adam und Eva einst verloren hatten. Dennoch sind wir immer noch „Gefangene auf Hoffnung”, es zu empfangen.</a:t>
            </a:r>
          </a:p>
        </p:txBody>
      </p:sp>
      <p:sp>
        <p:nvSpPr>
          <p:cNvPr id="30" name="CuadroTexto 29">
            <a:extLst>
              <a:ext uri="{FF2B5EF4-FFF2-40B4-BE49-F238E27FC236}">
                <a16:creationId xmlns:a16="http://schemas.microsoft.com/office/drawing/2014/main" id="{8E85ABD8-6D0B-1247-9C3F-F4879A5CB272}"/>
              </a:ext>
            </a:extLst>
          </p:cNvPr>
          <p:cNvSpPr txBox="1"/>
          <p:nvPr/>
        </p:nvSpPr>
        <p:spPr>
          <a:xfrm>
            <a:off x="4533901" y="1192051"/>
            <a:ext cx="7644568" cy="1015663"/>
          </a:xfrm>
          <a:prstGeom prst="rect">
            <a:avLst/>
          </a:prstGeom>
          <a:noFill/>
        </p:spPr>
        <p:txBody>
          <a:bodyPr wrap="square">
            <a:spAutoFit/>
          </a:bodyPr>
          <a:lstStyle/>
          <a:p>
            <a:pPr>
              <a:spcBef>
                <a:spcPts val="600"/>
              </a:spcBef>
            </a:pPr>
            <a:r>
              <a:rPr lang="de-DE" sz="2000" b="1" dirty="0"/>
              <a:t>Zwischen den Verweisen auf Orte, Völker und Stämme können wir ein Land erkennen, das bereits Israels Erbe war, das sie aber noch nicht vollständig besaßen.</a:t>
            </a:r>
          </a:p>
        </p:txBody>
      </p:sp>
    </p:spTree>
    <p:extLst>
      <p:ext uri="{BB962C8B-B14F-4D97-AF65-F5344CB8AC3E}">
        <p14:creationId xmlns:p14="http://schemas.microsoft.com/office/powerpoint/2010/main" val="352582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ppt_w/2"/>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ppt_w</p:attrName>
                                        </p:attrNameLst>
                                      </p:cBhvr>
                                      <p:tavLst>
                                        <p:tav tm="0">
                                          <p:val>
                                            <p:fltVal val="0"/>
                                          </p:val>
                                        </p:tav>
                                        <p:tav tm="100000">
                                          <p:val>
                                            <p:strVal val="#ppt_w"/>
                                          </p:val>
                                        </p:tav>
                                      </p:tavLst>
                                    </p:anim>
                                    <p:anim calcmode="lin" valueType="num">
                                      <p:cBhvr>
                                        <p:cTn id="10" dur="500" fill="hold"/>
                                        <p:tgtEl>
                                          <p:spTgt spid="28"/>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wipe(left)">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EBB09E6D-370A-47D3-811F-66BFE2D2FF99}"/>
                                            </p:graphicEl>
                                          </p:spTgt>
                                        </p:tgtEl>
                                        <p:attrNameLst>
                                          <p:attrName>style.visibility</p:attrName>
                                        </p:attrNameLst>
                                      </p:cBhvr>
                                      <p:to>
                                        <p:strVal val="visible"/>
                                      </p:to>
                                    </p:set>
                                    <p:animEffect transition="in" filter="wipe(up)">
                                      <p:cBhvr>
                                        <p:cTn id="36" dur="10"/>
                                        <p:tgtEl>
                                          <p:spTgt spid="2">
                                            <p:graphicEl>
                                              <a:dgm id="{EBB09E6D-370A-47D3-811F-66BFE2D2FF99}"/>
                                            </p:graphicEl>
                                          </p:spTgt>
                                        </p:tgtEl>
                                      </p:cBhvr>
                                    </p:animEffect>
                                  </p:childTnLst>
                                </p:cTn>
                              </p:par>
                            </p:childTnLst>
                          </p:cTn>
                        </p:par>
                        <p:par>
                          <p:cTn id="37" fill="hold">
                            <p:stCondLst>
                              <p:cond delay="10"/>
                            </p:stCondLst>
                            <p:childTnLst>
                              <p:par>
                                <p:cTn id="38" presetID="53" presetClass="entr" presetSubtype="16" fill="hold" grpId="0" nodeType="afterEffect">
                                  <p:stCondLst>
                                    <p:cond delay="0"/>
                                  </p:stCondLst>
                                  <p:childTnLst>
                                    <p:set>
                                      <p:cBhvr>
                                        <p:cTn id="39" dur="1" fill="hold">
                                          <p:stCondLst>
                                            <p:cond delay="0"/>
                                          </p:stCondLst>
                                        </p:cTn>
                                        <p:tgtEl>
                                          <p:spTgt spid="2">
                                            <p:graphicEl>
                                              <a:dgm id="{934075C3-FDB2-41CB-8468-727C5341CF17}"/>
                                            </p:graphicEl>
                                          </p:spTgt>
                                        </p:tgtEl>
                                        <p:attrNameLst>
                                          <p:attrName>style.visibility</p:attrName>
                                        </p:attrNameLst>
                                      </p:cBhvr>
                                      <p:to>
                                        <p:strVal val="visible"/>
                                      </p:to>
                                    </p:set>
                                    <p:anim calcmode="lin" valueType="num">
                                      <p:cBhvr>
                                        <p:cTn id="40" dur="500" fill="hold"/>
                                        <p:tgtEl>
                                          <p:spTgt spid="2">
                                            <p:graphicEl>
                                              <a:dgm id="{934075C3-FDB2-41CB-8468-727C5341CF17}"/>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934075C3-FDB2-41CB-8468-727C5341CF17}"/>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934075C3-FDB2-41CB-8468-727C5341CF17}"/>
                                            </p:graphicEl>
                                          </p:spTgt>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10"/>
                            </p:stCondLst>
                            <p:childTnLst>
                              <p:par>
                                <p:cTn id="49" presetID="22" presetClass="entr" presetSubtype="8" fill="hold" grpId="0" nodeType="afterEffect">
                                  <p:stCondLst>
                                    <p:cond delay="0"/>
                                  </p:stCondLst>
                                  <p:childTnLst>
                                    <p:set>
                                      <p:cBhvr>
                                        <p:cTn id="50" dur="1" fill="hold">
                                          <p:stCondLst>
                                            <p:cond delay="0"/>
                                          </p:stCondLst>
                                        </p:cTn>
                                        <p:tgtEl>
                                          <p:spTgt spid="2">
                                            <p:graphicEl>
                                              <a:dgm id="{51AF05EF-15D0-4053-B7C1-B1ACE9180F72}"/>
                                            </p:graphicEl>
                                          </p:spTgt>
                                        </p:tgtEl>
                                        <p:attrNameLst>
                                          <p:attrName>style.visibility</p:attrName>
                                        </p:attrNameLst>
                                      </p:cBhvr>
                                      <p:to>
                                        <p:strVal val="visible"/>
                                      </p:to>
                                    </p:set>
                                    <p:animEffect transition="in" filter="wipe(left)">
                                      <p:cBhvr>
                                        <p:cTn id="51" dur="500"/>
                                        <p:tgtEl>
                                          <p:spTgt spid="2">
                                            <p:graphicEl>
                                              <a:dgm id="{51AF05EF-15D0-4053-B7C1-B1ACE9180F72}"/>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2">
                                            <p:graphicEl>
                                              <a:dgm id="{EC58F8DC-AE0E-4724-8D4D-21C188B67353}"/>
                                            </p:graphicEl>
                                          </p:spTgt>
                                        </p:tgtEl>
                                        <p:attrNameLst>
                                          <p:attrName>style.visibility</p:attrName>
                                        </p:attrNameLst>
                                      </p:cBhvr>
                                      <p:to>
                                        <p:strVal val="visible"/>
                                      </p:to>
                                    </p:set>
                                    <p:anim calcmode="lin" valueType="num">
                                      <p:cBhvr>
                                        <p:cTn id="56" dur="500" fill="hold"/>
                                        <p:tgtEl>
                                          <p:spTgt spid="2">
                                            <p:graphicEl>
                                              <a:dgm id="{EC58F8DC-AE0E-4724-8D4D-21C188B67353}"/>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EC58F8DC-AE0E-4724-8D4D-21C188B67353}"/>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EC58F8DC-AE0E-4724-8D4D-21C188B67353}"/>
                                            </p:graphicEl>
                                          </p:spTgt>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2">
                                            <p:graphicEl>
                                              <a:dgm id="{0E1311AC-11A8-44A4-B428-E7E32264D141}"/>
                                            </p:graphicEl>
                                          </p:spTgt>
                                        </p:tgtEl>
                                        <p:attrNameLst>
                                          <p:attrName>style.visibility</p:attrName>
                                        </p:attrNameLst>
                                      </p:cBhvr>
                                      <p:to>
                                        <p:strVal val="visible"/>
                                      </p:to>
                                    </p:set>
                                    <p:animEffect transition="in" filter="wipe(left)">
                                      <p:cBhvr>
                                        <p:cTn id="67" dur="500"/>
                                        <p:tgtEl>
                                          <p:spTgt spid="2">
                                            <p:graphicEl>
                                              <a:dgm id="{0E1311AC-11A8-44A4-B428-E7E32264D141}"/>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2">
                                            <p:graphicEl>
                                              <a:dgm id="{5802CB78-E385-4268-8CB2-AFA4AA72D0A8}"/>
                                            </p:graphicEl>
                                          </p:spTgt>
                                        </p:tgtEl>
                                        <p:attrNameLst>
                                          <p:attrName>style.visibility</p:attrName>
                                        </p:attrNameLst>
                                      </p:cBhvr>
                                      <p:to>
                                        <p:strVal val="visible"/>
                                      </p:to>
                                    </p:set>
                                    <p:anim calcmode="lin" valueType="num">
                                      <p:cBhvr>
                                        <p:cTn id="72" dur="500" fill="hold"/>
                                        <p:tgtEl>
                                          <p:spTgt spid="2">
                                            <p:graphicEl>
                                              <a:dgm id="{5802CB78-E385-4268-8CB2-AFA4AA72D0A8}"/>
                                            </p:graphicEl>
                                          </p:spTgt>
                                        </p:tgtEl>
                                        <p:attrNameLst>
                                          <p:attrName>ppt_w</p:attrName>
                                        </p:attrNameLst>
                                      </p:cBhvr>
                                      <p:tavLst>
                                        <p:tav tm="0">
                                          <p:val>
                                            <p:fltVal val="0"/>
                                          </p:val>
                                        </p:tav>
                                        <p:tav tm="100000">
                                          <p:val>
                                            <p:strVal val="#ppt_w"/>
                                          </p:val>
                                        </p:tav>
                                      </p:tavLst>
                                    </p:anim>
                                    <p:anim calcmode="lin" valueType="num">
                                      <p:cBhvr>
                                        <p:cTn id="73" dur="500" fill="hold"/>
                                        <p:tgtEl>
                                          <p:spTgt spid="2">
                                            <p:graphicEl>
                                              <a:dgm id="{5802CB78-E385-4268-8CB2-AFA4AA72D0A8}"/>
                                            </p:graphicEl>
                                          </p:spTgt>
                                        </p:tgtEl>
                                        <p:attrNameLst>
                                          <p:attrName>ppt_h</p:attrName>
                                        </p:attrNameLst>
                                      </p:cBhvr>
                                      <p:tavLst>
                                        <p:tav tm="0">
                                          <p:val>
                                            <p:fltVal val="0"/>
                                          </p:val>
                                        </p:tav>
                                        <p:tav tm="100000">
                                          <p:val>
                                            <p:strVal val="#ppt_h"/>
                                          </p:val>
                                        </p:tav>
                                      </p:tavLst>
                                    </p:anim>
                                    <p:animEffect transition="in" filter="fade">
                                      <p:cBhvr>
                                        <p:cTn id="74" dur="500"/>
                                        <p:tgtEl>
                                          <p:spTgt spid="2">
                                            <p:graphicEl>
                                              <a:dgm id="{5802CB78-E385-4268-8CB2-AFA4AA72D0A8}"/>
                                            </p:graphicEl>
                                          </p:spTgt>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5"/>
                                        </p:tgtEl>
                                        <p:attrNameLst>
                                          <p:attrName>style.visibility</p:attrName>
                                        </p:attrNameLst>
                                      </p:cBhvr>
                                      <p:to>
                                        <p:strVal val="visible"/>
                                      </p:to>
                                    </p:set>
                                    <p:anim calcmode="lin" valueType="num">
                                      <p:cBhvr>
                                        <p:cTn id="77" dur="500" fill="hold"/>
                                        <p:tgtEl>
                                          <p:spTgt spid="5"/>
                                        </p:tgtEl>
                                        <p:attrNameLst>
                                          <p:attrName>ppt_w</p:attrName>
                                        </p:attrNameLst>
                                      </p:cBhvr>
                                      <p:tavLst>
                                        <p:tav tm="0">
                                          <p:val>
                                            <p:fltVal val="0"/>
                                          </p:val>
                                        </p:tav>
                                        <p:tav tm="100000">
                                          <p:val>
                                            <p:strVal val="#ppt_w"/>
                                          </p:val>
                                        </p:tav>
                                      </p:tavLst>
                                    </p:anim>
                                    <p:anim calcmode="lin" valueType="num">
                                      <p:cBhvr>
                                        <p:cTn id="78" dur="500" fill="hold"/>
                                        <p:tgtEl>
                                          <p:spTgt spid="5"/>
                                        </p:tgtEl>
                                        <p:attrNameLst>
                                          <p:attrName>ppt_h</p:attrName>
                                        </p:attrNameLst>
                                      </p:cBhvr>
                                      <p:tavLst>
                                        <p:tav tm="0">
                                          <p:val>
                                            <p:fltVal val="0"/>
                                          </p:val>
                                        </p:tav>
                                        <p:tav tm="100000">
                                          <p:val>
                                            <p:strVal val="#ppt_h"/>
                                          </p:val>
                                        </p:tav>
                                      </p:tavLst>
                                    </p:anim>
                                    <p:animEffect transition="in" filter="fade">
                                      <p:cBhvr>
                                        <p:cTn id="79" dur="500"/>
                                        <p:tgtEl>
                                          <p:spTgt spid="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56F66C2F-C90D-401D-BDA1-5C880F46D7F2}"/>
                                            </p:graphicEl>
                                          </p:spTgt>
                                        </p:tgtEl>
                                        <p:attrNameLst>
                                          <p:attrName>style.visibility</p:attrName>
                                        </p:attrNameLst>
                                      </p:cBhvr>
                                      <p:to>
                                        <p:strVal val="visible"/>
                                      </p:to>
                                    </p:set>
                                    <p:animEffect transition="in" filter="wipe(left)">
                                      <p:cBhvr>
                                        <p:cTn id="83" dur="500"/>
                                        <p:tgtEl>
                                          <p:spTgt spid="2">
                                            <p:graphicEl>
                                              <a:dgm id="{56F66C2F-C90D-401D-BDA1-5C880F46D7F2}"/>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413C6A42-8AE0-4EE2-BCF3-DBB6A0358C15}"/>
                                            </p:graphicEl>
                                          </p:spTgt>
                                        </p:tgtEl>
                                        <p:attrNameLst>
                                          <p:attrName>style.visibility</p:attrName>
                                        </p:attrNameLst>
                                      </p:cBhvr>
                                      <p:to>
                                        <p:strVal val="visible"/>
                                      </p:to>
                                    </p:set>
                                    <p:anim calcmode="lin" valueType="num">
                                      <p:cBhvr>
                                        <p:cTn id="88" dur="500" fill="hold"/>
                                        <p:tgtEl>
                                          <p:spTgt spid="2">
                                            <p:graphicEl>
                                              <a:dgm id="{413C6A42-8AE0-4EE2-BCF3-DBB6A0358C1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413C6A42-8AE0-4EE2-BCF3-DBB6A0358C1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413C6A42-8AE0-4EE2-BCF3-DBB6A0358C15}"/>
                                            </p:graphicEl>
                                          </p:spTgt>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6"/>
                                        </p:tgtEl>
                                        <p:attrNameLst>
                                          <p:attrName>style.visibility</p:attrName>
                                        </p:attrNameLst>
                                      </p:cBhvr>
                                      <p:to>
                                        <p:strVal val="visible"/>
                                      </p:to>
                                    </p:set>
                                    <p:anim calcmode="lin" valueType="num">
                                      <p:cBhvr>
                                        <p:cTn id="93" dur="500" fill="hold"/>
                                        <p:tgtEl>
                                          <p:spTgt spid="6"/>
                                        </p:tgtEl>
                                        <p:attrNameLst>
                                          <p:attrName>ppt_w</p:attrName>
                                        </p:attrNameLst>
                                      </p:cBhvr>
                                      <p:tavLst>
                                        <p:tav tm="0">
                                          <p:val>
                                            <p:fltVal val="0"/>
                                          </p:val>
                                        </p:tav>
                                        <p:tav tm="100000">
                                          <p:val>
                                            <p:strVal val="#ppt_w"/>
                                          </p:val>
                                        </p:tav>
                                      </p:tavLst>
                                    </p:anim>
                                    <p:anim calcmode="lin" valueType="num">
                                      <p:cBhvr>
                                        <p:cTn id="94" dur="500" fill="hold"/>
                                        <p:tgtEl>
                                          <p:spTgt spid="6"/>
                                        </p:tgtEl>
                                        <p:attrNameLst>
                                          <p:attrName>ppt_h</p:attrName>
                                        </p:attrNameLst>
                                      </p:cBhvr>
                                      <p:tavLst>
                                        <p:tav tm="0">
                                          <p:val>
                                            <p:fltVal val="0"/>
                                          </p:val>
                                        </p:tav>
                                        <p:tav tm="100000">
                                          <p:val>
                                            <p:strVal val="#ppt_h"/>
                                          </p:val>
                                        </p:tav>
                                      </p:tavLst>
                                    </p:anim>
                                    <p:animEffect transition="in" filter="fade">
                                      <p:cBhvr>
                                        <p:cTn id="95" dur="500"/>
                                        <p:tgtEl>
                                          <p:spTgt spid="6"/>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2">
                                            <p:graphicEl>
                                              <a:dgm id="{6D5A57CF-DB21-4D2D-B832-7D4E4EDFFCDA}"/>
                                            </p:graphicEl>
                                          </p:spTgt>
                                        </p:tgtEl>
                                        <p:attrNameLst>
                                          <p:attrName>style.visibility</p:attrName>
                                        </p:attrNameLst>
                                      </p:cBhvr>
                                      <p:to>
                                        <p:strVal val="visible"/>
                                      </p:to>
                                    </p:set>
                                    <p:animEffect transition="in" filter="wipe(left)">
                                      <p:cBhvr>
                                        <p:cTn id="99" dur="500"/>
                                        <p:tgtEl>
                                          <p:spTgt spid="2">
                                            <p:graphicEl>
                                              <a:dgm id="{6D5A57CF-DB21-4D2D-B832-7D4E4EDFFCDA}"/>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2">
                                            <p:graphicEl>
                                              <a:dgm id="{FFAB8E0A-E854-4A67-9A24-E51F80DB0B58}"/>
                                            </p:graphicEl>
                                          </p:spTgt>
                                        </p:tgtEl>
                                        <p:attrNameLst>
                                          <p:attrName>style.visibility</p:attrName>
                                        </p:attrNameLst>
                                      </p:cBhvr>
                                      <p:to>
                                        <p:strVal val="visible"/>
                                      </p:to>
                                    </p:set>
                                    <p:anim calcmode="lin" valueType="num">
                                      <p:cBhvr>
                                        <p:cTn id="104" dur="500" fill="hold"/>
                                        <p:tgtEl>
                                          <p:spTgt spid="2">
                                            <p:graphicEl>
                                              <a:dgm id="{FFAB8E0A-E854-4A67-9A24-E51F80DB0B58}"/>
                                            </p:graphicEl>
                                          </p:spTgt>
                                        </p:tgtEl>
                                        <p:attrNameLst>
                                          <p:attrName>ppt_w</p:attrName>
                                        </p:attrNameLst>
                                      </p:cBhvr>
                                      <p:tavLst>
                                        <p:tav tm="0">
                                          <p:val>
                                            <p:fltVal val="0"/>
                                          </p:val>
                                        </p:tav>
                                        <p:tav tm="100000">
                                          <p:val>
                                            <p:strVal val="#ppt_w"/>
                                          </p:val>
                                        </p:tav>
                                      </p:tavLst>
                                    </p:anim>
                                    <p:anim calcmode="lin" valueType="num">
                                      <p:cBhvr>
                                        <p:cTn id="105" dur="500" fill="hold"/>
                                        <p:tgtEl>
                                          <p:spTgt spid="2">
                                            <p:graphicEl>
                                              <a:dgm id="{FFAB8E0A-E854-4A67-9A24-E51F80DB0B58}"/>
                                            </p:graphicEl>
                                          </p:spTgt>
                                        </p:tgtEl>
                                        <p:attrNameLst>
                                          <p:attrName>ppt_h</p:attrName>
                                        </p:attrNameLst>
                                      </p:cBhvr>
                                      <p:tavLst>
                                        <p:tav tm="0">
                                          <p:val>
                                            <p:fltVal val="0"/>
                                          </p:val>
                                        </p:tav>
                                        <p:tav tm="100000">
                                          <p:val>
                                            <p:strVal val="#ppt_h"/>
                                          </p:val>
                                        </p:tav>
                                      </p:tavLst>
                                    </p:anim>
                                    <p:animEffect transition="in" filter="fade">
                                      <p:cBhvr>
                                        <p:cTn id="106" dur="500"/>
                                        <p:tgtEl>
                                          <p:spTgt spid="2">
                                            <p:graphicEl>
                                              <a:dgm id="{FFAB8E0A-E854-4A67-9A24-E51F80DB0B58}"/>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7"/>
                                        </p:tgtEl>
                                        <p:attrNameLst>
                                          <p:attrName>style.visibility</p:attrName>
                                        </p:attrNameLst>
                                      </p:cBhvr>
                                      <p:to>
                                        <p:strVal val="visible"/>
                                      </p:to>
                                    </p:set>
                                    <p:anim calcmode="lin" valueType="num">
                                      <p:cBhvr>
                                        <p:cTn id="109" dur="500" fill="hold"/>
                                        <p:tgtEl>
                                          <p:spTgt spid="7"/>
                                        </p:tgtEl>
                                        <p:attrNameLst>
                                          <p:attrName>ppt_w</p:attrName>
                                        </p:attrNameLst>
                                      </p:cBhvr>
                                      <p:tavLst>
                                        <p:tav tm="0">
                                          <p:val>
                                            <p:fltVal val="0"/>
                                          </p:val>
                                        </p:tav>
                                        <p:tav tm="100000">
                                          <p:val>
                                            <p:strVal val="#ppt_w"/>
                                          </p:val>
                                        </p:tav>
                                      </p:tavLst>
                                    </p:anim>
                                    <p:anim calcmode="lin" valueType="num">
                                      <p:cBhvr>
                                        <p:cTn id="110" dur="500" fill="hold"/>
                                        <p:tgtEl>
                                          <p:spTgt spid="7"/>
                                        </p:tgtEl>
                                        <p:attrNameLst>
                                          <p:attrName>ppt_h</p:attrName>
                                        </p:attrNameLst>
                                      </p:cBhvr>
                                      <p:tavLst>
                                        <p:tav tm="0">
                                          <p:val>
                                            <p:fltVal val="0"/>
                                          </p:val>
                                        </p:tav>
                                        <p:tav tm="100000">
                                          <p:val>
                                            <p:strVal val="#ppt_h"/>
                                          </p:val>
                                        </p:tav>
                                      </p:tavLst>
                                    </p:anim>
                                    <p:animEffect transition="in" filter="fade">
                                      <p:cBhvr>
                                        <p:cTn id="111" dur="500"/>
                                        <p:tgtEl>
                                          <p:spTgt spid="7"/>
                                        </p:tgtEl>
                                      </p:cBhvr>
                                    </p:animEffect>
                                  </p:childTnLst>
                                </p:cTn>
                              </p:par>
                            </p:childTnLst>
                          </p:cTn>
                        </p:par>
                        <p:par>
                          <p:cTn id="112" fill="hold">
                            <p:stCondLst>
                              <p:cond delay="500"/>
                            </p:stCondLst>
                            <p:childTnLst>
                              <p:par>
                                <p:cTn id="113" presetID="22" presetClass="entr" presetSubtype="8" fill="hold" grpId="0" nodeType="afterEffect">
                                  <p:stCondLst>
                                    <p:cond delay="0"/>
                                  </p:stCondLst>
                                  <p:childTnLst>
                                    <p:set>
                                      <p:cBhvr>
                                        <p:cTn id="114" dur="1" fill="hold">
                                          <p:stCondLst>
                                            <p:cond delay="0"/>
                                          </p:stCondLst>
                                        </p:cTn>
                                        <p:tgtEl>
                                          <p:spTgt spid="2">
                                            <p:graphicEl>
                                              <a:dgm id="{93B008AC-F51A-41DB-A5B7-3F9EBF1479BF}"/>
                                            </p:graphicEl>
                                          </p:spTgt>
                                        </p:tgtEl>
                                        <p:attrNameLst>
                                          <p:attrName>style.visibility</p:attrName>
                                        </p:attrNameLst>
                                      </p:cBhvr>
                                      <p:to>
                                        <p:strVal val="visible"/>
                                      </p:to>
                                    </p:set>
                                    <p:animEffect transition="in" filter="wipe(left)">
                                      <p:cBhvr>
                                        <p:cTn id="115" dur="500"/>
                                        <p:tgtEl>
                                          <p:spTgt spid="2">
                                            <p:graphicEl>
                                              <a:dgm id="{93B008AC-F51A-41DB-A5B7-3F9EBF1479B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P spid="3" grpId="0"/>
      <p:bldP spid="4" grpId="0"/>
      <p:bldP spid="5" grpId="0"/>
      <p:bldP spid="6" grpId="0"/>
      <p:bldP spid="7" grpId="0"/>
      <p:bldP spid="8" grpId="0"/>
      <p:bldP spid="20"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D43EC96-0890-2AA6-06E3-01B00CE6A5D3}"/>
              </a:ext>
            </a:extLst>
          </p:cNvPr>
          <p:cNvSpPr>
            <a:spLocks noGrp="1" noRot="1" noMove="1" noResize="1" noEditPoints="1" noAdjustHandles="1" noChangeArrowheads="1" noChangeShapeType="1"/>
          </p:cNvSpPr>
          <p:nvPr/>
        </p:nvSpPr>
        <p:spPr>
          <a:xfrm>
            <a:off x="0" y="0"/>
            <a:ext cx="12191999" cy="1323439"/>
          </a:xfrm>
          <a:prstGeom prst="rect">
            <a:avLst/>
          </a:prstGeom>
          <a:blipFill>
            <a:blip r:embed="rId4"/>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F24A005-0124-1E10-056F-DBEDF398DA9F}"/>
              </a:ext>
            </a:extLst>
          </p:cNvPr>
          <p:cNvSpPr txBox="1"/>
          <p:nvPr/>
        </p:nvSpPr>
        <p:spPr>
          <a:xfrm>
            <a:off x="0" y="0"/>
            <a:ext cx="12191999" cy="769441"/>
          </a:xfrm>
          <a:prstGeom prst="rect">
            <a:avLst/>
          </a:prstGeom>
          <a:noFill/>
        </p:spPr>
        <p:txBody>
          <a:bodyPr wrap="square">
            <a:spAutoFit/>
          </a:bodyPr>
          <a:lstStyle/>
          <a:p>
            <a:pPr algn="ctr"/>
            <a:r>
              <a:rPr lang="de-DE" sz="4400" b="1" spc="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DAS LAND, DAS VERLOREN WURDE</a:t>
            </a:r>
          </a:p>
        </p:txBody>
      </p:sp>
      <p:sp>
        <p:nvSpPr>
          <p:cNvPr id="5" name="CuadroTexto 4">
            <a:extLst>
              <a:ext uri="{FF2B5EF4-FFF2-40B4-BE49-F238E27FC236}">
                <a16:creationId xmlns:a16="http://schemas.microsoft.com/office/drawing/2014/main" id="{B996EE5B-28B9-B07C-A919-D43273D4A9F7}"/>
              </a:ext>
            </a:extLst>
          </p:cNvPr>
          <p:cNvSpPr txBox="1"/>
          <p:nvPr/>
        </p:nvSpPr>
        <p:spPr>
          <a:xfrm>
            <a:off x="976311" y="667047"/>
            <a:ext cx="10239375" cy="646331"/>
          </a:xfrm>
          <a:prstGeom prst="rect">
            <a:avLst/>
          </a:prstGeom>
          <a:noFill/>
        </p:spPr>
        <p:txBody>
          <a:bodyPr wrap="square">
            <a:spAutoFit/>
          </a:bodyPr>
          <a:lstStyle/>
          <a:p>
            <a:pPr algn="ctr"/>
            <a:r>
              <a:rPr lang="de-DE" b="1" dirty="0">
                <a:solidFill>
                  <a:srgbClr val="D5DEFE"/>
                </a:solidFill>
                <a:effectLst>
                  <a:outerShdw blurRad="38100" dist="38100" dir="2700000" algn="tl">
                    <a:srgbClr val="000000">
                      <a:alpha val="43137"/>
                    </a:srgbClr>
                  </a:outerShdw>
                </a:effectLst>
                <a:latin typeface="Comic Sans MS" panose="030F0702030302020204" pitchFamily="66" charset="0"/>
              </a:rPr>
              <a:t>„Da wies ihn Gott der HERR aus dem Garten Eden, dass er die Erde bebaute, von der er genommen war“</a:t>
            </a:r>
            <a:r>
              <a:rPr lang="es-ES" b="1" dirty="0">
                <a:solidFill>
                  <a:srgbClr val="D5DEFE"/>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rgbClr val="D5DEFE"/>
                </a:solidFill>
                <a:effectLst>
                  <a:outerShdw blurRad="38100" dist="38100" dir="2700000" algn="tl">
                    <a:srgbClr val="000000">
                      <a:alpha val="43137"/>
                    </a:srgbClr>
                  </a:outerShdw>
                </a:effectLst>
                <a:latin typeface="Comic Sans MS" panose="030F0702030302020204" pitchFamily="66" charset="0"/>
              </a:rPr>
              <a:t>(1. Mo 3,23)</a:t>
            </a:r>
          </a:p>
        </p:txBody>
      </p:sp>
      <p:sp>
        <p:nvSpPr>
          <p:cNvPr id="6" name="CuadroTexto 5">
            <a:extLst>
              <a:ext uri="{FF2B5EF4-FFF2-40B4-BE49-F238E27FC236}">
                <a16:creationId xmlns:a16="http://schemas.microsoft.com/office/drawing/2014/main" id="{77F54C39-4D46-0141-4837-23C24359D4EB}"/>
              </a:ext>
            </a:extLst>
          </p:cNvPr>
          <p:cNvSpPr txBox="1"/>
          <p:nvPr/>
        </p:nvSpPr>
        <p:spPr>
          <a:xfrm>
            <a:off x="3757307" y="2121043"/>
            <a:ext cx="5872944" cy="1015663"/>
          </a:xfrm>
          <a:prstGeom prst="rect">
            <a:avLst/>
          </a:prstGeom>
          <a:noFill/>
        </p:spPr>
        <p:txBody>
          <a:bodyPr wrap="square" rtlCol="0">
            <a:spAutoFit/>
          </a:bodyPr>
          <a:lstStyle/>
          <a:p>
            <a:pPr>
              <a:spcBef>
                <a:spcPts val="600"/>
              </a:spcBef>
            </a:pPr>
            <a:r>
              <a:rPr lang="de-DE" sz="2000" b="1" dirty="0"/>
              <a:t>Durch ihren Ungehorsam verloren sie die Herrschaft über die Erde u. wurden aus dem Paradies vertrieben (1. Mo 3,23)</a:t>
            </a:r>
          </a:p>
        </p:txBody>
      </p:sp>
      <p:pic>
        <p:nvPicPr>
          <p:cNvPr id="4" name="Imagen 3" descr="Un par de personas en una playa&#10;&#10;El contenido generado por IA puede ser incorrecto.">
            <a:extLst>
              <a:ext uri="{FF2B5EF4-FFF2-40B4-BE49-F238E27FC236}">
                <a16:creationId xmlns:a16="http://schemas.microsoft.com/office/drawing/2014/main" id="{F2FF553E-E66B-60DD-610E-29BD7BDC561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2875" y="1436488"/>
            <a:ext cx="1841500" cy="1486949"/>
          </a:xfrm>
          <a:prstGeom prst="round2DiagRect">
            <a:avLst>
              <a:gd name="adj1" fmla="val 0"/>
              <a:gd name="adj2" fmla="val 20934"/>
            </a:avLst>
          </a:prstGeom>
          <a:ln w="19050" cap="sq">
            <a:solidFill>
              <a:schemeClr val="accent5">
                <a:lumMod val="60000"/>
                <a:lumOff val="40000"/>
              </a:schemeClr>
            </a:solidFill>
            <a:miter lim="800000"/>
          </a:ln>
          <a:effectLst>
            <a:outerShdw blurRad="50800" dist="38100" dir="8100000" algn="tr" rotWithShape="0">
              <a:prstClr val="black">
                <a:alpha val="40000"/>
              </a:prstClr>
            </a:outerShdw>
          </a:effectLst>
        </p:spPr>
      </p:pic>
      <p:pic>
        <p:nvPicPr>
          <p:cNvPr id="8" name="Imagen 7" descr="Pintura de una persona&#10;&#10;El contenido generado por IA puede ser incorrecto.">
            <a:extLst>
              <a:ext uri="{FF2B5EF4-FFF2-40B4-BE49-F238E27FC236}">
                <a16:creationId xmlns:a16="http://schemas.microsoft.com/office/drawing/2014/main" id="{8017AD37-EA03-7058-1963-A595E2E2AAE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68890" y="1400024"/>
            <a:ext cx="2228486" cy="2771926"/>
          </a:xfrm>
          <a:prstGeom prst="round2DiagRect">
            <a:avLst>
              <a:gd name="adj1" fmla="val 16667"/>
              <a:gd name="adj2" fmla="val 0"/>
            </a:avLst>
          </a:prstGeom>
          <a:ln w="19050" cap="sq">
            <a:solidFill>
              <a:schemeClr val="accent3">
                <a:lumMod val="40000"/>
                <a:lumOff val="60000"/>
              </a:schemeClr>
            </a:solidFill>
            <a:miter lim="800000"/>
          </a:ln>
          <a:effectLst>
            <a:outerShdw blurRad="50800" dist="38100" dir="2700000" algn="tl" rotWithShape="0">
              <a:prstClr val="black">
                <a:alpha val="40000"/>
              </a:prstClr>
            </a:outerShdw>
          </a:effectLst>
        </p:spPr>
      </p:pic>
      <p:pic>
        <p:nvPicPr>
          <p:cNvPr id="10" name="Imagen 9" descr="Imagen que contiene exterior, pasto, agua, parado&#10;&#10;El contenido generado por IA puede ser incorrecto.">
            <a:extLst>
              <a:ext uri="{FF2B5EF4-FFF2-40B4-BE49-F238E27FC236}">
                <a16:creationId xmlns:a16="http://schemas.microsoft.com/office/drawing/2014/main" id="{C6E898B5-5B2D-21A8-1B94-FD01A5274AF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2875" y="3119016"/>
            <a:ext cx="1801227" cy="1354256"/>
          </a:xfrm>
          <a:prstGeom prst="snip2DiagRect">
            <a:avLst>
              <a:gd name="adj1" fmla="val 15803"/>
              <a:gd name="adj2" fmla="val 0"/>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descr="Un dibujo de una persona&#10;&#10;El contenido generado por IA puede ser incorrecto.">
            <a:extLst>
              <a:ext uri="{FF2B5EF4-FFF2-40B4-BE49-F238E27FC236}">
                <a16:creationId xmlns:a16="http://schemas.microsoft.com/office/drawing/2014/main" id="{14E695DF-6149-C866-C597-A494F829E9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85573" y="2217119"/>
            <a:ext cx="1514197" cy="2271296"/>
          </a:xfrm>
          <a:prstGeom prst="snip2DiagRect">
            <a:avLst/>
          </a:prstGeom>
          <a:solidFill>
            <a:srgbClr val="FFFFFF">
              <a:shade val="85000"/>
            </a:srgbClr>
          </a:solidFill>
          <a:ln w="28575" cap="sq">
            <a:solidFill>
              <a:schemeClr val="accent6">
                <a:lumMod val="50000"/>
              </a:schemeClr>
            </a:solidFill>
            <a:miter lim="800000"/>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4" name="Imagen 13" descr="Imagen que contiene Diagrama&#10;&#10;El contenido generado por IA puede ser incorrecto.">
            <a:extLst>
              <a:ext uri="{FF2B5EF4-FFF2-40B4-BE49-F238E27FC236}">
                <a16:creationId xmlns:a16="http://schemas.microsoft.com/office/drawing/2014/main" id="{92AB83C2-D55E-D827-0C79-B1A4A2DB20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42875" y="4668851"/>
            <a:ext cx="3182355" cy="20605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6" name="Imagen 15" descr="Imagen que contiene persona, mujer, posando, parado&#10;&#10;El contenido generado por IA puede ser incorrecto.">
            <a:extLst>
              <a:ext uri="{FF2B5EF4-FFF2-40B4-BE49-F238E27FC236}">
                <a16:creationId xmlns:a16="http://schemas.microsoft.com/office/drawing/2014/main" id="{FB674F0E-C373-838B-F651-F86112526D10}"/>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9768891" y="4348167"/>
            <a:ext cx="2228486" cy="2381259"/>
          </a:xfrm>
          <a:prstGeom prst="rect">
            <a:avLst/>
          </a:prstGeom>
          <a:ln>
            <a:noFill/>
          </a:ln>
          <a:effectLst>
            <a:reflection blurRad="12700" stA="30000" endPos="30000" dist="5000" dir="5400000" sy="-100000" algn="bl" rotWithShape="0"/>
          </a:effectLst>
          <a:scene3d>
            <a:camera prst="perspectiveContrastingLeftFacing">
              <a:rot lat="511406" lon="925859" rev="21509927"/>
            </a:camera>
            <a:lightRig rig="threePt" dir="t">
              <a:rot lat="0" lon="0" rev="2700000"/>
            </a:lightRig>
          </a:scene3d>
          <a:sp3d>
            <a:bevelT w="63500" h="50800"/>
          </a:sp3d>
        </p:spPr>
      </p:pic>
      <p:sp>
        <p:nvSpPr>
          <p:cNvPr id="18" name="CuadroTexto 17">
            <a:extLst>
              <a:ext uri="{FF2B5EF4-FFF2-40B4-BE49-F238E27FC236}">
                <a16:creationId xmlns:a16="http://schemas.microsoft.com/office/drawing/2014/main" id="{26FDA0F8-560E-0709-2A27-77340B3E651C}"/>
              </a:ext>
            </a:extLst>
          </p:cNvPr>
          <p:cNvSpPr txBox="1"/>
          <p:nvPr/>
        </p:nvSpPr>
        <p:spPr>
          <a:xfrm>
            <a:off x="2160590" y="1400065"/>
            <a:ext cx="7469662" cy="707886"/>
          </a:xfrm>
          <a:prstGeom prst="rect">
            <a:avLst/>
          </a:prstGeom>
          <a:noFill/>
        </p:spPr>
        <p:txBody>
          <a:bodyPr wrap="square">
            <a:spAutoFit/>
          </a:bodyPr>
          <a:lstStyle/>
          <a:p>
            <a:pPr>
              <a:spcBef>
                <a:spcPts val="600"/>
              </a:spcBef>
            </a:pPr>
            <a:r>
              <a:rPr lang="de-DE" sz="2000" b="1" dirty="0"/>
              <a:t>GOTT setzte Adam und Eva als Herrschern dieser Welt</a:t>
            </a:r>
            <a:br>
              <a:rPr lang="de-DE" sz="2000" b="1" dirty="0"/>
            </a:br>
            <a:r>
              <a:rPr lang="de-DE" sz="2000" b="1" dirty="0"/>
              <a:t>(1. Mo 1,27-28) im Garten Eden (1. Mo 2,8) ein.</a:t>
            </a:r>
          </a:p>
        </p:txBody>
      </p:sp>
      <p:sp>
        <p:nvSpPr>
          <p:cNvPr id="20" name="CuadroTexto 19">
            <a:extLst>
              <a:ext uri="{FF2B5EF4-FFF2-40B4-BE49-F238E27FC236}">
                <a16:creationId xmlns:a16="http://schemas.microsoft.com/office/drawing/2014/main" id="{B72E24DE-282D-CD01-7BBC-9BFAD41014BE}"/>
              </a:ext>
            </a:extLst>
          </p:cNvPr>
          <p:cNvSpPr txBox="1"/>
          <p:nvPr/>
        </p:nvSpPr>
        <p:spPr>
          <a:xfrm>
            <a:off x="3500913" y="5515085"/>
            <a:ext cx="6134406" cy="1323439"/>
          </a:xfrm>
          <a:prstGeom prst="rect">
            <a:avLst/>
          </a:prstGeom>
          <a:noFill/>
        </p:spPr>
        <p:txBody>
          <a:bodyPr wrap="square">
            <a:spAutoFit/>
          </a:bodyPr>
          <a:lstStyle/>
          <a:p>
            <a:pPr>
              <a:spcBef>
                <a:spcPts val="600"/>
              </a:spcBef>
            </a:pPr>
            <a:r>
              <a:rPr lang="de-DE" sz="2000" b="1" dirty="0"/>
              <a:t>Der Ungehorsam Israels führte zu einer Änderung der ursprünglichen Pläne. Gott erweckte aus den Steinen Kinder Abrahams, um seine Verheißungen zu erben: nämlich uns (Lk 3,8; Hebr 6,11-12).</a:t>
            </a:r>
          </a:p>
        </p:txBody>
      </p:sp>
      <p:sp>
        <p:nvSpPr>
          <p:cNvPr id="22" name="CuadroTexto 21">
            <a:extLst>
              <a:ext uri="{FF2B5EF4-FFF2-40B4-BE49-F238E27FC236}">
                <a16:creationId xmlns:a16="http://schemas.microsoft.com/office/drawing/2014/main" id="{AB680A1D-0D63-AEC4-D7B4-CFD960AF42E9}"/>
              </a:ext>
            </a:extLst>
          </p:cNvPr>
          <p:cNvSpPr txBox="1"/>
          <p:nvPr/>
        </p:nvSpPr>
        <p:spPr>
          <a:xfrm>
            <a:off x="3500913" y="4486329"/>
            <a:ext cx="6134406" cy="1015663"/>
          </a:xfrm>
          <a:prstGeom prst="rect">
            <a:avLst/>
          </a:prstGeom>
          <a:noFill/>
        </p:spPr>
        <p:txBody>
          <a:bodyPr wrap="square">
            <a:spAutoFit/>
          </a:bodyPr>
          <a:lstStyle/>
          <a:p>
            <a:pPr>
              <a:spcBef>
                <a:spcPts val="600"/>
              </a:spcBef>
            </a:pPr>
            <a:r>
              <a:rPr lang="de-DE" sz="2000" b="1" dirty="0"/>
              <a:t>Allmählich würde sich der Besitz auf die ganze Erde ausdehnen, indem die Erkenntnis GOTTES alle Völker und Nationen erreicht (Jes 11,9).</a:t>
            </a:r>
          </a:p>
        </p:txBody>
      </p:sp>
      <p:sp>
        <p:nvSpPr>
          <p:cNvPr id="24" name="CuadroTexto 23">
            <a:extLst>
              <a:ext uri="{FF2B5EF4-FFF2-40B4-BE49-F238E27FC236}">
                <a16:creationId xmlns:a16="http://schemas.microsoft.com/office/drawing/2014/main" id="{DE5EE3B2-AF4E-BC18-D39E-5FC6E6246E05}"/>
              </a:ext>
            </a:extLst>
          </p:cNvPr>
          <p:cNvSpPr txBox="1"/>
          <p:nvPr/>
        </p:nvSpPr>
        <p:spPr>
          <a:xfrm>
            <a:off x="3752238" y="3149798"/>
            <a:ext cx="5878013" cy="1323439"/>
          </a:xfrm>
          <a:prstGeom prst="rect">
            <a:avLst/>
          </a:prstGeom>
          <a:noFill/>
        </p:spPr>
        <p:txBody>
          <a:bodyPr wrap="square">
            <a:spAutoFit/>
          </a:bodyPr>
          <a:lstStyle/>
          <a:p>
            <a:pPr>
              <a:spcBef>
                <a:spcPts val="600"/>
              </a:spcBef>
            </a:pPr>
            <a:r>
              <a:rPr lang="es-ES" sz="2000" b="1" dirty="0"/>
              <a:t>Pero Dios tenía diseñado un plan para que la humanidad recuperase la tierra perdida. En una primera fase, otorgó a Abraham, Isaac y Jacob un pequeño pedazo de tierra: Canaán (</a:t>
            </a:r>
            <a:r>
              <a:rPr lang="es-ES" sz="2000" b="1" dirty="0" err="1"/>
              <a:t>Gn</a:t>
            </a:r>
            <a:r>
              <a:rPr lang="es-ES" sz="2000" b="1" dirty="0"/>
              <a:t>. 13:14-15).</a:t>
            </a:r>
          </a:p>
        </p:txBody>
      </p:sp>
    </p:spTree>
    <p:extLst>
      <p:ext uri="{BB962C8B-B14F-4D97-AF65-F5344CB8AC3E}">
        <p14:creationId xmlns:p14="http://schemas.microsoft.com/office/powerpoint/2010/main" val="277897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9"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up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strips(upRight)">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1+#ppt_w/2"/>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6"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1+#ppt_w/2"/>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wipe(left)">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900" decel="100000" fill="hold"/>
                                        <p:tgtEl>
                                          <p:spTgt spid="1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wipe(left)">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37" presetClass="entr" presetSubtype="0"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fade">
                                      <p:cBhvr>
                                        <p:cTn id="65" dur="1000"/>
                                        <p:tgtEl>
                                          <p:spTgt spid="16"/>
                                        </p:tgtEl>
                                      </p:cBhvr>
                                    </p:animEffect>
                                    <p:anim calcmode="lin" valueType="num">
                                      <p:cBhvr>
                                        <p:cTn id="66" dur="1000" fill="hold"/>
                                        <p:tgtEl>
                                          <p:spTgt spid="16"/>
                                        </p:tgtEl>
                                        <p:attrNameLst>
                                          <p:attrName>ppt_x</p:attrName>
                                        </p:attrNameLst>
                                      </p:cBhvr>
                                      <p:tavLst>
                                        <p:tav tm="0">
                                          <p:val>
                                            <p:strVal val="#ppt_x"/>
                                          </p:val>
                                        </p:tav>
                                        <p:tav tm="100000">
                                          <p:val>
                                            <p:strVal val="#ppt_x"/>
                                          </p:val>
                                        </p:tav>
                                      </p:tavLst>
                                    </p:anim>
                                    <p:anim calcmode="lin" valueType="num">
                                      <p:cBhvr>
                                        <p:cTn id="67" dur="900" decel="100000" fill="hold"/>
                                        <p:tgtEl>
                                          <p:spTgt spid="1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9" fill="hold">
                            <p:stCondLst>
                              <p:cond delay="1000"/>
                            </p:stCondLst>
                            <p:childTnLst>
                              <p:par>
                                <p:cTn id="70" presetID="22" presetClass="entr" presetSubtype="8"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wipe(left)">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20" grpId="0"/>
      <p:bldP spid="2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B18C4C50-E46E-AAD8-FBDC-5CD1B7C1690B}"/>
              </a:ext>
            </a:extLst>
          </p:cNvPr>
          <p:cNvSpPr>
            <a:spLocks noGrp="1" noRot="1" noMove="1" noResize="1" noEditPoints="1" noAdjustHandles="1" noChangeArrowheads="1" noChangeShapeType="1"/>
          </p:cNvSpPr>
          <p:nvPr/>
        </p:nvSpPr>
        <p:spPr>
          <a:xfrm>
            <a:off x="0" y="0"/>
            <a:ext cx="12192000" cy="1064893"/>
          </a:xfrm>
          <a:prstGeom prst="rect">
            <a:avLst/>
          </a:prstGeom>
          <a:blipFill dpi="0" rotWithShape="1">
            <a:blip r:embed="rId4">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D4C0E7F-EBDD-97C6-A82B-6200BF7CB34D}"/>
              </a:ext>
            </a:extLst>
          </p:cNvPr>
          <p:cNvSpPr txBox="1"/>
          <p:nvPr/>
        </p:nvSpPr>
        <p:spPr>
          <a:xfrm>
            <a:off x="0" y="-77824"/>
            <a:ext cx="12191999" cy="769441"/>
          </a:xfrm>
          <a:prstGeom prst="rect">
            <a:avLst/>
          </a:prstGeom>
          <a:noFill/>
        </p:spPr>
        <p:txBody>
          <a:bodyPr wrap="square">
            <a:spAutoFit/>
          </a:bodyPr>
          <a:lstStyle/>
          <a:p>
            <a:pPr algn="ctr"/>
            <a:r>
              <a:rPr lang="de-DE" sz="4400" b="1" spc="600" dirty="0">
                <a:ln w="6600">
                  <a:solidFill>
                    <a:schemeClr val="accent5"/>
                  </a:solidFill>
                  <a:prstDash val="solid"/>
                </a:ln>
                <a:solidFill>
                  <a:srgbClr val="FFFFFF"/>
                </a:solidFill>
                <a:effectLst>
                  <a:outerShdw dist="38100" dir="2700000" algn="tl" rotWithShape="0">
                    <a:schemeClr val="accent5"/>
                  </a:outerShdw>
                </a:effectLst>
              </a:rPr>
              <a:t>DAS LAND, DAS GOTT GIBT</a:t>
            </a:r>
          </a:p>
        </p:txBody>
      </p:sp>
      <p:sp>
        <p:nvSpPr>
          <p:cNvPr id="5" name="CuadroTexto 4">
            <a:extLst>
              <a:ext uri="{FF2B5EF4-FFF2-40B4-BE49-F238E27FC236}">
                <a16:creationId xmlns:a16="http://schemas.microsoft.com/office/drawing/2014/main" id="{3E192925-14DB-3B8B-29A5-B6F8CC8CF570}"/>
              </a:ext>
            </a:extLst>
          </p:cNvPr>
          <p:cNvSpPr txBox="1"/>
          <p:nvPr/>
        </p:nvSpPr>
        <p:spPr>
          <a:xfrm>
            <a:off x="248605" y="1074161"/>
            <a:ext cx="11943395" cy="646331"/>
          </a:xfrm>
          <a:prstGeom prst="rect">
            <a:avLst/>
          </a:prstGeom>
          <a:noFill/>
        </p:spPr>
        <p:txBody>
          <a:bodyPr wrap="square">
            <a:spAutoFit/>
          </a:bodyPr>
          <a:lstStyle/>
          <a:p>
            <a:pPr lvl="0">
              <a:spcBef>
                <a:spcPts val="600"/>
              </a:spcBef>
              <a:defRPr/>
            </a:pPr>
            <a:r>
              <a:rPr lang="de-DE" b="1" dirty="0">
                <a:solidFill>
                  <a:prstClr val="black"/>
                </a:solidFill>
              </a:rPr>
              <a:t>So wie Adam und Eva nichts getan hatten, um den GARTEN EDEN zu verdienen, hatten auch Abraham und seine Nachkommen nichts getan, um das GELOBTE LAND zu verdienen. Es war ein Geschenk GOTTES.</a:t>
            </a:r>
          </a:p>
        </p:txBody>
      </p:sp>
      <p:sp>
        <p:nvSpPr>
          <p:cNvPr id="7" name="CuadroTexto 6">
            <a:extLst>
              <a:ext uri="{FF2B5EF4-FFF2-40B4-BE49-F238E27FC236}">
                <a16:creationId xmlns:a16="http://schemas.microsoft.com/office/drawing/2014/main" id="{07760541-36A9-33E9-03AA-A52CE3A23C56}"/>
              </a:ext>
            </a:extLst>
          </p:cNvPr>
          <p:cNvSpPr txBox="1"/>
          <p:nvPr/>
        </p:nvSpPr>
        <p:spPr>
          <a:xfrm>
            <a:off x="-1" y="614235"/>
            <a:ext cx="12192001" cy="369332"/>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„Die Erde ist des HERRN und was darinnen ist, der Erdkreis und die darauf wohnen“</a:t>
            </a:r>
            <a:r>
              <a:rPr lang="es-ES"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a:t>
            </a:r>
            <a:r>
              <a:rPr lang="es-ES" sz="1400" b="1" dirty="0" err="1">
                <a:solidFill>
                  <a:schemeClr val="accent6">
                    <a:lumMod val="75000"/>
                  </a:schemeClr>
                </a:solidFill>
                <a:effectLst>
                  <a:glow rad="330200">
                    <a:schemeClr val="accent4">
                      <a:lumMod val="40000"/>
                      <a:lumOff val="60000"/>
                    </a:schemeClr>
                  </a:glow>
                </a:effectLst>
                <a:latin typeface="Comic Sans MS" panose="030F0702030302020204" pitchFamily="66" charset="0"/>
              </a:rPr>
              <a:t>Psalm</a:t>
            </a:r>
            <a:r>
              <a:rPr lang="es-ES" sz="1400" b="1" dirty="0">
                <a:solidFill>
                  <a:schemeClr val="accent6">
                    <a:lumMod val="75000"/>
                  </a:schemeClr>
                </a:solidFill>
                <a:effectLst>
                  <a:glow rad="330200">
                    <a:schemeClr val="accent4">
                      <a:lumMod val="40000"/>
                      <a:lumOff val="60000"/>
                    </a:schemeClr>
                  </a:glow>
                </a:effectLst>
                <a:latin typeface="Comic Sans MS" panose="030F0702030302020204" pitchFamily="66" charset="0"/>
              </a:rPr>
              <a:t> 24,1)</a:t>
            </a:r>
          </a:p>
        </p:txBody>
      </p:sp>
      <p:pic>
        <p:nvPicPr>
          <p:cNvPr id="4" name="Imagen 3" descr="Imagen que contiene montaña, edificio, caja, cubierto&#10;&#10;El contenido generado por IA puede ser incorrecto.">
            <a:extLst>
              <a:ext uri="{FF2B5EF4-FFF2-40B4-BE49-F238E27FC236}">
                <a16:creationId xmlns:a16="http://schemas.microsoft.com/office/drawing/2014/main" id="{B0DF8257-474B-EE87-7924-36FB0DAA2AB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08183" y="1889051"/>
            <a:ext cx="4116421" cy="4116421"/>
          </a:xfrm>
          <a:prstGeom prst="rect">
            <a:avLst/>
          </a:prstGeom>
          <a:ln w="88900" cap="sq" cmpd="thickThin">
            <a:solidFill>
              <a:schemeClr val="accent6">
                <a:lumMod val="75000"/>
              </a:schemeClr>
            </a:solidFill>
            <a:prstDash val="solid"/>
            <a:miter lim="800000"/>
          </a:ln>
          <a:effectLst>
            <a:innerShdw blurRad="76200">
              <a:srgbClr val="000000"/>
            </a:innerShdw>
          </a:effectLst>
        </p:spPr>
      </p:pic>
      <p:pic>
        <p:nvPicPr>
          <p:cNvPr id="8" name="Imagen 7" descr="Imagen que contiene tabla, edificio, hombre, frente&#10;&#10;El contenido generado por IA puede ser incorrecto.">
            <a:extLst>
              <a:ext uri="{FF2B5EF4-FFF2-40B4-BE49-F238E27FC236}">
                <a16:creationId xmlns:a16="http://schemas.microsoft.com/office/drawing/2014/main" id="{C6CE21BF-BAC2-7923-B5E1-5FBA44A8C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2146" y="4115028"/>
            <a:ext cx="4673591" cy="2631232"/>
          </a:xfrm>
          <a:prstGeom prst="rect">
            <a:avLst/>
          </a:prstGeom>
          <a:ln w="38100" cap="sq">
            <a:solidFill>
              <a:schemeClr val="accent4">
                <a:lumMod val="60000"/>
                <a:lumOff val="40000"/>
              </a:schemeClr>
            </a:solidFill>
            <a:prstDash val="solid"/>
            <a:miter lim="800000"/>
          </a:ln>
          <a:effectLst>
            <a:outerShdw blurRad="50800" dist="38100" dir="2700000" algn="tl" rotWithShape="0">
              <a:srgbClr val="000000">
                <a:alpha val="43000"/>
              </a:srgbClr>
            </a:outerShdw>
          </a:effectLst>
        </p:spPr>
      </p:pic>
      <p:sp>
        <p:nvSpPr>
          <p:cNvPr id="10" name="CuadroTexto 9">
            <a:extLst>
              <a:ext uri="{FF2B5EF4-FFF2-40B4-BE49-F238E27FC236}">
                <a16:creationId xmlns:a16="http://schemas.microsoft.com/office/drawing/2014/main" id="{F0A88EF3-BBD6-0F8A-8C44-1273D8E85B4F}"/>
              </a:ext>
            </a:extLst>
          </p:cNvPr>
          <p:cNvSpPr txBox="1"/>
          <p:nvPr/>
        </p:nvSpPr>
        <p:spPr>
          <a:xfrm>
            <a:off x="262445" y="1706948"/>
            <a:ext cx="7478343" cy="923330"/>
          </a:xfrm>
          <a:prstGeom prst="rect">
            <a:avLst/>
          </a:prstGeom>
          <a:noFill/>
        </p:spPr>
        <p:txBody>
          <a:bodyPr wrap="square">
            <a:spAutoFit/>
          </a:bodyPr>
          <a:lstStyle/>
          <a:p>
            <a:pPr lvl="0">
              <a:spcBef>
                <a:spcPts val="600"/>
              </a:spcBef>
              <a:defRPr/>
            </a:pPr>
            <a:r>
              <a:rPr lang="de-DE" b="1" dirty="0">
                <a:solidFill>
                  <a:prstClr val="black"/>
                </a:solidFill>
              </a:rPr>
              <a:t>Wir können dieses Geschenk mit einem gemieteten Haus vergleichen. </a:t>
            </a:r>
            <a:br>
              <a:rPr lang="de-DE" b="1" dirty="0">
                <a:solidFill>
                  <a:prstClr val="black"/>
                </a:solidFill>
              </a:rPr>
            </a:br>
            <a:r>
              <a:rPr lang="de-DE" b="1" dirty="0">
                <a:solidFill>
                  <a:prstClr val="black"/>
                </a:solidFill>
              </a:rPr>
              <a:t>Obwohl Israel in Kanaan leben durfte, blieb das Land Gottes Eigentum </a:t>
            </a:r>
            <a:br>
              <a:rPr lang="de-DE" b="1" dirty="0">
                <a:solidFill>
                  <a:prstClr val="black"/>
                </a:solidFill>
              </a:rPr>
            </a:br>
            <a:r>
              <a:rPr lang="de-DE" b="1" dirty="0">
                <a:solidFill>
                  <a:prstClr val="black"/>
                </a:solidFill>
              </a:rPr>
              <a:t>(Ps 24,1).</a:t>
            </a:r>
          </a:p>
        </p:txBody>
      </p:sp>
      <p:sp>
        <p:nvSpPr>
          <p:cNvPr id="12" name="CuadroTexto 11">
            <a:extLst>
              <a:ext uri="{FF2B5EF4-FFF2-40B4-BE49-F238E27FC236}">
                <a16:creationId xmlns:a16="http://schemas.microsoft.com/office/drawing/2014/main" id="{780D1AC4-84B7-27D8-1AB0-024C9CEB7F47}"/>
              </a:ext>
            </a:extLst>
          </p:cNvPr>
          <p:cNvSpPr txBox="1"/>
          <p:nvPr/>
        </p:nvSpPr>
        <p:spPr>
          <a:xfrm>
            <a:off x="4936035" y="4191715"/>
            <a:ext cx="2972147" cy="2031325"/>
          </a:xfrm>
          <a:prstGeom prst="rect">
            <a:avLst/>
          </a:prstGeom>
          <a:noFill/>
        </p:spPr>
        <p:txBody>
          <a:bodyPr wrap="square">
            <a:spAutoFit/>
          </a:bodyPr>
          <a:lstStyle/>
          <a:p>
            <a:pPr lvl="0">
              <a:spcBef>
                <a:spcPts val="600"/>
              </a:spcBef>
              <a:defRPr/>
            </a:pPr>
            <a:r>
              <a:rPr lang="de-DE" b="1" dirty="0">
                <a:solidFill>
                  <a:prstClr val="black"/>
                </a:solidFill>
              </a:rPr>
              <a:t>Wie im GARTEN EDEN gab es eine „Miete” zu zahlen: Gehorsam (3. Mose 20,22). Es ging wirklich um eine Beziehung: GOTT zu lieben und sich an Seinen Segnungen zu erfreuen.</a:t>
            </a:r>
          </a:p>
        </p:txBody>
      </p:sp>
      <p:sp>
        <p:nvSpPr>
          <p:cNvPr id="6" name="CuadroTexto 5">
            <a:extLst>
              <a:ext uri="{FF2B5EF4-FFF2-40B4-BE49-F238E27FC236}">
                <a16:creationId xmlns:a16="http://schemas.microsoft.com/office/drawing/2014/main" id="{CAC5CF52-0C5A-7C1F-125B-FE5F80B50A74}"/>
              </a:ext>
            </a:extLst>
          </p:cNvPr>
          <p:cNvSpPr txBox="1"/>
          <p:nvPr/>
        </p:nvSpPr>
        <p:spPr>
          <a:xfrm>
            <a:off x="262444" y="2616735"/>
            <a:ext cx="7618642" cy="1477328"/>
          </a:xfrm>
          <a:prstGeom prst="rect">
            <a:avLst/>
          </a:prstGeom>
          <a:noFill/>
        </p:spPr>
        <p:txBody>
          <a:bodyPr wrap="square">
            <a:spAutoFit/>
          </a:bodyPr>
          <a:lstStyle/>
          <a:p>
            <a:pPr lvl="0">
              <a:spcBef>
                <a:spcPts val="600"/>
              </a:spcBef>
              <a:defRPr/>
            </a:pPr>
            <a:r>
              <a:rPr lang="de-DE" b="1" dirty="0">
                <a:solidFill>
                  <a:prstClr val="black"/>
                </a:solidFill>
              </a:rPr>
              <a:t>Der Eigentümer des Hauses ist derjenige, der sich um die Instandhaltung des Daches, der Wasserleitungen usw. kümmert. In ähnlicher Weise ist GOTT derjenige, der für Regen sorgt, die Ernte schützt usw., damit Israel sicher in dem Land leben konnte, das Gott ihm gegeben hatte.</a:t>
            </a:r>
          </a:p>
        </p:txBody>
      </p:sp>
      <p:sp>
        <p:nvSpPr>
          <p:cNvPr id="14" name="CuadroTexto 13">
            <a:extLst>
              <a:ext uri="{FF2B5EF4-FFF2-40B4-BE49-F238E27FC236}">
                <a16:creationId xmlns:a16="http://schemas.microsoft.com/office/drawing/2014/main" id="{E89D04C8-BB23-DBBC-73DE-4381DF4AABEC}"/>
              </a:ext>
            </a:extLst>
          </p:cNvPr>
          <p:cNvSpPr txBox="1"/>
          <p:nvPr/>
        </p:nvSpPr>
        <p:spPr>
          <a:xfrm>
            <a:off x="7908183" y="6122576"/>
            <a:ext cx="4116422" cy="646331"/>
          </a:xfrm>
          <a:prstGeom prst="rect">
            <a:avLst/>
          </a:prstGeom>
          <a:noFill/>
        </p:spPr>
        <p:txBody>
          <a:bodyPr wrap="square">
            <a:spAutoFit/>
          </a:bodyPr>
          <a:lstStyle/>
          <a:p>
            <a:pPr algn="ctr"/>
            <a:r>
              <a:rPr lang="de-DE" b="1" dirty="0">
                <a:solidFill>
                  <a:prstClr val="black"/>
                </a:solidFill>
              </a:rPr>
              <a:t>Gestern wie auch heute bleibt es eine Frage des Glaubens (Hebr. 11,9-13).</a:t>
            </a:r>
          </a:p>
        </p:txBody>
      </p:sp>
    </p:spTree>
    <p:extLst>
      <p:ext uri="{BB962C8B-B14F-4D97-AF65-F5344CB8AC3E}">
        <p14:creationId xmlns:p14="http://schemas.microsoft.com/office/powerpoint/2010/main" val="115076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 calcmode="lin" valueType="num">
                                      <p:cBhvr>
                                        <p:cTn id="25" dur="500" fill="hold"/>
                                        <p:tgtEl>
                                          <p:spTgt spid="4"/>
                                        </p:tgtEl>
                                        <p:attrNameLst>
                                          <p:attrName>style.rotation</p:attrName>
                                        </p:attrNameLst>
                                      </p:cBhvr>
                                      <p:tavLst>
                                        <p:tav tm="0">
                                          <p:val>
                                            <p:fltVal val="360"/>
                                          </p:val>
                                        </p:tav>
                                        <p:tav tm="100000">
                                          <p:val>
                                            <p:fltVal val="0"/>
                                          </p:val>
                                        </p:tav>
                                      </p:tavLst>
                                    </p:anim>
                                    <p:animEffect transition="in" filter="fade">
                                      <p:cBhvr>
                                        <p:cTn id="26" dur="500"/>
                                        <p:tgtEl>
                                          <p:spTgt spid="4"/>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1000"/>
                                        <p:tgtEl>
                                          <p:spTgt spid="8"/>
                                        </p:tgtEl>
                                      </p:cBhvr>
                                    </p:animEffect>
                                    <p:anim calcmode="lin" valueType="num">
                                      <p:cBhvr>
                                        <p:cTn id="41" dur="1000" fill="hold"/>
                                        <p:tgtEl>
                                          <p:spTgt spid="8"/>
                                        </p:tgtEl>
                                        <p:attrNameLst>
                                          <p:attrName>ppt_x</p:attrName>
                                        </p:attrNameLst>
                                      </p:cBhvr>
                                      <p:tavLst>
                                        <p:tav tm="0">
                                          <p:val>
                                            <p:strVal val="#ppt_x"/>
                                          </p:val>
                                        </p:tav>
                                        <p:tav tm="100000">
                                          <p:val>
                                            <p:strVal val="#ppt_x"/>
                                          </p:val>
                                        </p:tav>
                                      </p:tavLst>
                                    </p:anim>
                                    <p:anim calcmode="lin" valueType="num">
                                      <p:cBhvr>
                                        <p:cTn id="42" dur="1000" fill="hold"/>
                                        <p:tgtEl>
                                          <p:spTgt spid="8"/>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1000"/>
                                        <p:tgtEl>
                                          <p:spTgt spid="6"/>
                                        </p:tgtEl>
                                      </p:cBhvr>
                                    </p:animEffect>
                                    <p:anim calcmode="lin" valueType="num">
                                      <p:cBhvr>
                                        <p:cTn id="46" dur="1000" fill="hold"/>
                                        <p:tgtEl>
                                          <p:spTgt spid="6"/>
                                        </p:tgtEl>
                                        <p:attrNameLst>
                                          <p:attrName>ppt_x</p:attrName>
                                        </p:attrNameLst>
                                      </p:cBhvr>
                                      <p:tavLst>
                                        <p:tav tm="0">
                                          <p:val>
                                            <p:strVal val="#ppt_x"/>
                                          </p:val>
                                        </p:tav>
                                        <p:tav tm="100000">
                                          <p:val>
                                            <p:strVal val="#ppt_x"/>
                                          </p:val>
                                        </p:tav>
                                      </p:tavLst>
                                    </p:anim>
                                    <p:anim calcmode="lin" valueType="num">
                                      <p:cBhvr>
                                        <p:cTn id="4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5"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60" dur="1000" fill="hold"/>
                                        <p:tgtEl>
                                          <p:spTgt spid="1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10" grpId="0"/>
      <p:bldP spid="12" grpId="0"/>
      <p:bldP spid="6"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C49B6628-DBE9-F7E6-2531-B72BF4401C02}"/>
              </a:ext>
            </a:extLst>
          </p:cNvPr>
          <p:cNvSpPr>
            <a:spLocks noGrp="1" noRot="1" noMove="1" noResize="1" noEditPoints="1" noAdjustHandles="1" noChangeArrowheads="1" noChangeShapeType="1"/>
          </p:cNvSpPr>
          <p:nvPr/>
        </p:nvSpPr>
        <p:spPr>
          <a:xfrm>
            <a:off x="1" y="0"/>
            <a:ext cx="12192000" cy="1314450"/>
          </a:xfrm>
          <a:prstGeom prst="rect">
            <a:avLst/>
          </a:prstGeom>
          <a:blipFill dpi="0" rotWithShape="1">
            <a:blip r:embed="rId5"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D27D7F4-A59C-BF6B-E273-97B7573D5268}"/>
              </a:ext>
            </a:extLst>
          </p:cNvPr>
          <p:cNvSpPr txBox="1"/>
          <p:nvPr/>
        </p:nvSpPr>
        <p:spPr>
          <a:xfrm>
            <a:off x="0" y="0"/>
            <a:ext cx="71038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400" b="1" dirty="0" err="1">
                <a:ln/>
                <a:solidFill>
                  <a:schemeClr val="accent3"/>
                </a:solidFill>
              </a:rPr>
              <a:t>EROBERE</a:t>
            </a:r>
            <a:r>
              <a:rPr lang="es-ES" sz="4400" b="1" dirty="0">
                <a:ln/>
                <a:solidFill>
                  <a:schemeClr val="accent3"/>
                </a:solidFill>
              </a:rPr>
              <a:t> DAS </a:t>
            </a:r>
            <a:r>
              <a:rPr lang="es-ES" sz="4400" b="1" dirty="0" err="1">
                <a:ln/>
                <a:solidFill>
                  <a:schemeClr val="accent3"/>
                </a:solidFill>
              </a:rPr>
              <a:t>LAND</a:t>
            </a:r>
            <a:endParaRPr lang="es-ES" sz="4400" b="1" dirty="0">
              <a:ln/>
              <a:solidFill>
                <a:schemeClr val="accent3"/>
              </a:solidFill>
            </a:endParaRPr>
          </a:p>
        </p:txBody>
      </p:sp>
      <p:sp>
        <p:nvSpPr>
          <p:cNvPr id="5" name="CuadroTexto 4">
            <a:extLst>
              <a:ext uri="{FF2B5EF4-FFF2-40B4-BE49-F238E27FC236}">
                <a16:creationId xmlns:a16="http://schemas.microsoft.com/office/drawing/2014/main" id="{434381C5-178D-D9A3-185A-CBCC6A37200D}"/>
              </a:ext>
            </a:extLst>
          </p:cNvPr>
          <p:cNvSpPr txBox="1"/>
          <p:nvPr/>
        </p:nvSpPr>
        <p:spPr>
          <a:xfrm>
            <a:off x="1" y="659607"/>
            <a:ext cx="7103800" cy="646331"/>
          </a:xfrm>
          <a:prstGeom prst="rect">
            <a:avLst/>
          </a:prstGeom>
          <a:noFill/>
        </p:spPr>
        <p:txBody>
          <a:bodyPr wrap="square">
            <a:spAutoFit/>
          </a:bodyPr>
          <a:lstStyle/>
          <a:p>
            <a:pPr algn="ctr"/>
            <a:r>
              <a:rPr lang="de-DE" b="1" dirty="0">
                <a:solidFill>
                  <a:schemeClr val="accent5">
                    <a:lumMod val="75000"/>
                  </a:schemeClr>
                </a:solidFill>
                <a:latin typeface="Comic Sans MS" panose="030F0702030302020204" pitchFamily="66" charset="0"/>
              </a:rPr>
              <a:t>„So verteile nun dies Land als Erbbesitz unter die 9 Stämme </a:t>
            </a:r>
            <a:br>
              <a:rPr lang="de-DE" b="1" dirty="0">
                <a:solidFill>
                  <a:schemeClr val="accent5">
                    <a:lumMod val="75000"/>
                  </a:schemeClr>
                </a:solidFill>
                <a:latin typeface="Comic Sans MS" panose="030F0702030302020204" pitchFamily="66" charset="0"/>
              </a:rPr>
            </a:br>
            <a:r>
              <a:rPr lang="de-DE" b="1" dirty="0">
                <a:solidFill>
                  <a:schemeClr val="accent5">
                    <a:lumMod val="75000"/>
                  </a:schemeClr>
                </a:solidFill>
                <a:latin typeface="Comic Sans MS" panose="030F0702030302020204" pitchFamily="66" charset="0"/>
              </a:rPr>
              <a:t>und den halben Stamm Manasse“</a:t>
            </a:r>
            <a:r>
              <a:rPr lang="es-ES" b="1" dirty="0">
                <a:solidFill>
                  <a:schemeClr val="accent5">
                    <a:lumMod val="75000"/>
                  </a:schemeClr>
                </a:solidFill>
                <a:latin typeface="Comic Sans MS" panose="030F0702030302020204" pitchFamily="66" charset="0"/>
              </a:rPr>
              <a:t> </a:t>
            </a:r>
            <a:r>
              <a:rPr lang="es-ES" sz="1400" b="1" dirty="0">
                <a:solidFill>
                  <a:schemeClr val="accent5">
                    <a:lumMod val="75000"/>
                  </a:schemeClr>
                </a:solidFill>
                <a:latin typeface="Comic Sans MS" panose="030F0702030302020204" pitchFamily="66" charset="0"/>
              </a:rPr>
              <a:t>(</a:t>
            </a:r>
            <a:r>
              <a:rPr lang="es-ES" sz="1400" b="1" dirty="0" err="1">
                <a:solidFill>
                  <a:schemeClr val="accent5">
                    <a:lumMod val="75000"/>
                  </a:schemeClr>
                </a:solidFill>
                <a:latin typeface="Comic Sans MS" panose="030F0702030302020204" pitchFamily="66" charset="0"/>
              </a:rPr>
              <a:t>Josua</a:t>
            </a:r>
            <a:r>
              <a:rPr lang="es-ES" sz="1400" b="1" dirty="0">
                <a:solidFill>
                  <a:schemeClr val="accent5">
                    <a:lumMod val="75000"/>
                  </a:schemeClr>
                </a:solidFill>
                <a:latin typeface="Comic Sans MS" panose="030F0702030302020204" pitchFamily="66" charset="0"/>
              </a:rPr>
              <a:t> 13,7)</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4770C3ED-EFD6-F494-CF8C-85C05A7472C5}"/>
              </a:ext>
            </a:extLst>
          </p:cNvPr>
          <p:cNvSpPr txBox="1"/>
          <p:nvPr/>
        </p:nvSpPr>
        <p:spPr>
          <a:xfrm>
            <a:off x="87550" y="1324375"/>
            <a:ext cx="6858000" cy="1015663"/>
          </a:xfrm>
          <a:prstGeom prst="rect">
            <a:avLst/>
          </a:prstGeom>
          <a:noFill/>
        </p:spPr>
        <p:txBody>
          <a:bodyPr wrap="square" rtlCol="0">
            <a:spAutoFit/>
          </a:bodyPr>
          <a:lstStyle/>
          <a:p>
            <a:pPr>
              <a:spcBef>
                <a:spcPts val="600"/>
              </a:spcBef>
            </a:pPr>
            <a:r>
              <a:rPr lang="de-DE" sz="2000" b="1" dirty="0"/>
              <a:t>Als Josua alt wurde, befahl GOTT ihm, das Land unter den Stämmen Israels aufzuteilen, einschließlich der noch nicht eroberten Gebiete (Josua 13,1-7).</a:t>
            </a:r>
          </a:p>
        </p:txBody>
      </p:sp>
      <p:sp>
        <p:nvSpPr>
          <p:cNvPr id="9" name="CuadroTexto 8">
            <a:extLst>
              <a:ext uri="{FF2B5EF4-FFF2-40B4-BE49-F238E27FC236}">
                <a16:creationId xmlns:a16="http://schemas.microsoft.com/office/drawing/2014/main" id="{379EF60D-8C10-0CF5-0EC5-C25510CBF732}"/>
              </a:ext>
            </a:extLst>
          </p:cNvPr>
          <p:cNvSpPr txBox="1"/>
          <p:nvPr/>
        </p:nvSpPr>
        <p:spPr>
          <a:xfrm>
            <a:off x="2276472" y="3418735"/>
            <a:ext cx="4827328" cy="2554545"/>
          </a:xfrm>
          <a:prstGeom prst="rect">
            <a:avLst/>
          </a:prstGeom>
          <a:noFill/>
        </p:spPr>
        <p:txBody>
          <a:bodyPr wrap="square">
            <a:spAutoFit/>
          </a:bodyPr>
          <a:lstStyle/>
          <a:p>
            <a:pPr>
              <a:spcBef>
                <a:spcPts val="600"/>
              </a:spcBef>
            </a:pPr>
            <a:r>
              <a:rPr lang="de-DE" sz="2000" b="1" dirty="0"/>
              <a:t>Obwohl sie um den Sieg kämpften, war ihr Erfolg nicht ihr eigenes Verdienst, sondern das Verdienst GOTTES (5. Mose 9,5). Wie Israel können auch wir nichts tun, um Erlösung zu erlangen und die Verheißungen zu erben (Eph 2,8-9; Gal 3,29). Aber wenn sie gekämpft haben ... was sollten </a:t>
            </a:r>
            <a:r>
              <a:rPr lang="de-DE" sz="2000" b="1" i="1" dirty="0"/>
              <a:t>wir</a:t>
            </a:r>
            <a:r>
              <a:rPr lang="de-DE" sz="2000" b="1" dirty="0"/>
              <a:t> dann heute tun?</a:t>
            </a:r>
          </a:p>
        </p:txBody>
      </p:sp>
      <p:sp>
        <p:nvSpPr>
          <p:cNvPr id="11" name="CuadroTexto 10">
            <a:extLst>
              <a:ext uri="{FF2B5EF4-FFF2-40B4-BE49-F238E27FC236}">
                <a16:creationId xmlns:a16="http://schemas.microsoft.com/office/drawing/2014/main" id="{3B0D6593-2C68-C2DB-71E3-85D93AA87A60}"/>
              </a:ext>
            </a:extLst>
          </p:cNvPr>
          <p:cNvSpPr txBox="1"/>
          <p:nvPr/>
        </p:nvSpPr>
        <p:spPr>
          <a:xfrm>
            <a:off x="2276472" y="5850910"/>
            <a:ext cx="4827330" cy="1015663"/>
          </a:xfrm>
          <a:prstGeom prst="rect">
            <a:avLst/>
          </a:prstGeom>
          <a:noFill/>
        </p:spPr>
        <p:txBody>
          <a:bodyPr wrap="square">
            <a:spAutoFit/>
          </a:bodyPr>
          <a:lstStyle/>
          <a:p>
            <a:pPr>
              <a:spcBef>
                <a:spcPts val="600"/>
              </a:spcBef>
            </a:pPr>
            <a:r>
              <a:rPr lang="de-DE" sz="2000" b="1" dirty="0"/>
              <a:t>Einmal erlöst, verlangt GOTT 2 Dinge von seinen Erben: GEHORSAM (Phil 2,12) und DANKBARKEIT (Hebr 12,28).</a:t>
            </a:r>
          </a:p>
        </p:txBody>
      </p:sp>
      <p:pic>
        <p:nvPicPr>
          <p:cNvPr id="13" name="Imagen 12" descr="Un grupo de personas en un barco&#10;&#10;El contenido generado por IA puede ser incorrecto.">
            <a:extLst>
              <a:ext uri="{FF2B5EF4-FFF2-40B4-BE49-F238E27FC236}">
                <a16:creationId xmlns:a16="http://schemas.microsoft.com/office/drawing/2014/main" id="{FB1F0E42-576E-9E53-595E-7AB3A14F6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6756" r="6756"/>
          <a:stretch>
            <a:fillRect/>
          </a:stretch>
        </p:blipFill>
        <p:spPr>
          <a:xfrm>
            <a:off x="158277" y="3715966"/>
            <a:ext cx="1965102" cy="2957208"/>
          </a:xfrm>
          <a:prstGeom prst="rect">
            <a:avLst/>
          </a:prstGeom>
          <a:ln w="88900" cap="sq" cmpd="thickThin">
            <a:solidFill>
              <a:schemeClr val="accent2">
                <a:lumMod val="75000"/>
              </a:schemeClr>
            </a:solidFill>
            <a:prstDash val="solid"/>
            <a:miter lim="800000"/>
          </a:ln>
          <a:effectLst>
            <a:innerShdw blurRad="76200">
              <a:srgbClr val="000000"/>
            </a:innerShdw>
          </a:effectLst>
        </p:spPr>
      </p:pic>
      <p:pic>
        <p:nvPicPr>
          <p:cNvPr id="14" name="Imagen 13">
            <a:extLst>
              <a:ext uri="{FF2B5EF4-FFF2-40B4-BE49-F238E27FC236}">
                <a16:creationId xmlns:a16="http://schemas.microsoft.com/office/drawing/2014/main" id="{2F95A777-7223-713E-74CD-3A720E5109C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84345" y="70851"/>
            <a:ext cx="5006519" cy="3490873"/>
          </a:xfrm>
          <a:prstGeom prst="rect">
            <a:avLst/>
          </a:prstGeom>
          <a:solidFill>
            <a:srgbClr val="FFFFFF">
              <a:shade val="85000"/>
            </a:srgbClr>
          </a:solidFill>
          <a:ln w="88900" cap="sq">
            <a:gradFill>
              <a:gsLst>
                <a:gs pos="0">
                  <a:srgbClr val="FFF8A3"/>
                </a:gs>
                <a:gs pos="34000">
                  <a:srgbClr val="FFF8A3"/>
                </a:gs>
                <a:gs pos="38000">
                  <a:srgbClr val="CFCDFF"/>
                </a:gs>
                <a:gs pos="100000">
                  <a:srgbClr val="CFCDFF"/>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Imagen 17" descr="Imagen que contiene persona, frente, hombre, parado&#10;&#10;El contenido generado por IA puede ser incorrecto.">
            <a:extLst>
              <a:ext uri="{FF2B5EF4-FFF2-40B4-BE49-F238E27FC236}">
                <a16:creationId xmlns:a16="http://schemas.microsoft.com/office/drawing/2014/main" id="{B8D91928-7053-7B70-6029-33985E4B84F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103801" y="3715966"/>
            <a:ext cx="2546037" cy="3071183"/>
          </a:xfrm>
          <a:prstGeom prst="snip2DiagRect">
            <a:avLst>
              <a:gd name="adj1" fmla="val 14901"/>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persona, parado, hombre, sostener&#10;&#10;El contenido generado por IA puede ser incorrecto.">
            <a:extLst>
              <a:ext uri="{FF2B5EF4-FFF2-40B4-BE49-F238E27FC236}">
                <a16:creationId xmlns:a16="http://schemas.microsoft.com/office/drawing/2014/main" id="{1817C35F-6C32-7E1F-C8D6-D31C6FE27C63}"/>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739998" y="3715966"/>
            <a:ext cx="2373408" cy="3071183"/>
          </a:xfrm>
          <a:prstGeom prst="snip2DiagRect">
            <a:avLst>
              <a:gd name="adj1" fmla="val 17214"/>
              <a:gd name="adj2" fmla="val 16667"/>
            </a:avLst>
          </a:prstGeom>
          <a:solidFill>
            <a:srgbClr val="FFFFFF">
              <a:shade val="85000"/>
            </a:srgbClr>
          </a:solidFill>
          <a:ln w="38100" cap="sq">
            <a:solidFill>
              <a:schemeClr val="accent5">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2E38F422-4575-070F-199E-B58D0EDFAD6E}"/>
              </a:ext>
            </a:extLst>
          </p:cNvPr>
          <p:cNvSpPr txBox="1"/>
          <p:nvPr/>
        </p:nvSpPr>
        <p:spPr>
          <a:xfrm>
            <a:off x="101135" y="2217667"/>
            <a:ext cx="6915141" cy="1323439"/>
          </a:xfrm>
          <a:prstGeom prst="rect">
            <a:avLst/>
          </a:prstGeom>
          <a:noFill/>
        </p:spPr>
        <p:txBody>
          <a:bodyPr wrap="square">
            <a:spAutoFit/>
          </a:bodyPr>
          <a:lstStyle/>
          <a:p>
            <a:pPr>
              <a:spcBef>
                <a:spcPts val="600"/>
              </a:spcBef>
            </a:pPr>
            <a:r>
              <a:rPr lang="de-DE" sz="2000" b="1" dirty="0"/>
              <a:t>Das Land gehörte ihnen, aber sie mussten sich dennoch bemühen, es in Besitz zu nehmen. GOTT handelt nicht unabhängig vom Menschen; Er möchte, dass wir unseren Teil dazu beitragen.</a:t>
            </a:r>
          </a:p>
        </p:txBody>
      </p:sp>
    </p:spTree>
    <p:extLst>
      <p:ext uri="{BB962C8B-B14F-4D97-AF65-F5344CB8AC3E}">
        <p14:creationId xmlns:p14="http://schemas.microsoft.com/office/powerpoint/2010/main" val="2046864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par>
                          <p:cTn id="30" fill="hold">
                            <p:stCondLst>
                              <p:cond delay="1750"/>
                            </p:stCondLst>
                            <p:childTnLst>
                              <p:par>
                                <p:cTn id="31" presetID="14" presetClass="entr" presetSubtype="10"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46" dur="1000" fill="hold"/>
                                        <p:tgtEl>
                                          <p:spTgt spid="1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3"/>
                                        </p:tgtEl>
                                      </p:cBhvr>
                                    </p:animEffect>
                                  </p:childTnLst>
                                </p:cTn>
                              </p:par>
                            </p:childTnLst>
                          </p:cTn>
                        </p:par>
                        <p:par>
                          <p:cTn id="51" fill="hold">
                            <p:stCondLst>
                              <p:cond delay="1000"/>
                            </p:stCondLst>
                            <p:childTnLst>
                              <p:par>
                                <p:cTn id="52" presetID="22" presetClass="entr" presetSubtype="8"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left)">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12"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6" fill="hold"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strips(downRight)">
                                      <p:cBhvr>
                                        <p:cTn id="67" dur="500"/>
                                        <p:tgtEl>
                                          <p:spTgt spid="20"/>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wipe(left)">
                                      <p:cBhvr>
                                        <p:cTn id="7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9" grpId="0"/>
      <p:bldP spid="11"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537E382A-7BAF-B73F-6EDB-18C58239A5EA}"/>
              </a:ext>
            </a:extLst>
          </p:cNvPr>
          <p:cNvSpPr>
            <a:spLocks noGrp="1" noRot="1" noMove="1" noResize="1" noEditPoints="1" noAdjustHandles="1" noChangeArrowheads="1" noChangeShapeType="1"/>
          </p:cNvSpPr>
          <p:nvPr/>
        </p:nvSpPr>
        <p:spPr>
          <a:xfrm>
            <a:off x="0" y="0"/>
            <a:ext cx="12192000" cy="1332428"/>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6771A18-D966-5D36-12EB-CEB88178DC3C}"/>
              </a:ext>
            </a:extLst>
          </p:cNvPr>
          <p:cNvSpPr txBox="1"/>
          <p:nvPr/>
        </p:nvSpPr>
        <p:spPr>
          <a:xfrm>
            <a:off x="0" y="0"/>
            <a:ext cx="12192000" cy="769441"/>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400" b="1" spc="600" dirty="0" err="1">
                <a:ln/>
                <a:solidFill>
                  <a:schemeClr val="accent4"/>
                </a:solidFill>
                <a:effectLst>
                  <a:outerShdw blurRad="38100" dist="38100" dir="2700000" algn="tl">
                    <a:srgbClr val="000000">
                      <a:alpha val="43137"/>
                    </a:srgbClr>
                  </a:outerShdw>
                </a:effectLst>
              </a:rPr>
              <a:t>BEHALTE</a:t>
            </a:r>
            <a:r>
              <a:rPr lang="es-ES" sz="4400" b="1" spc="600" dirty="0">
                <a:ln/>
                <a:solidFill>
                  <a:schemeClr val="accent4"/>
                </a:solidFill>
                <a:effectLst>
                  <a:outerShdw blurRad="38100" dist="38100" dir="2700000" algn="tl">
                    <a:srgbClr val="000000">
                      <a:alpha val="43137"/>
                    </a:srgbClr>
                  </a:outerShdw>
                </a:effectLst>
              </a:rPr>
              <a:t> DAS </a:t>
            </a:r>
            <a:r>
              <a:rPr lang="es-ES" sz="4400" b="1" spc="600" dirty="0" err="1">
                <a:ln/>
                <a:solidFill>
                  <a:schemeClr val="accent4"/>
                </a:solidFill>
                <a:effectLst>
                  <a:outerShdw blurRad="38100" dist="38100" dir="2700000" algn="tl">
                    <a:srgbClr val="000000">
                      <a:alpha val="43137"/>
                    </a:srgbClr>
                  </a:outerShdw>
                </a:effectLst>
              </a:rPr>
              <a:t>GESCHENK</a:t>
            </a:r>
            <a:endParaRPr lang="es-ES" sz="4400" b="1" spc="600" dirty="0">
              <a:ln/>
              <a:solidFill>
                <a:schemeClr val="accent4"/>
              </a:soli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535330C2-6466-6509-3150-1595BCEE8464}"/>
              </a:ext>
            </a:extLst>
          </p:cNvPr>
          <p:cNvSpPr txBox="1"/>
          <p:nvPr/>
        </p:nvSpPr>
        <p:spPr>
          <a:xfrm>
            <a:off x="1314450" y="686097"/>
            <a:ext cx="9563100" cy="646331"/>
          </a:xfrm>
          <a:prstGeom prst="rect">
            <a:avLst/>
          </a:prstGeom>
          <a:noFill/>
        </p:spPr>
        <p:txBody>
          <a:bodyPr wrap="square">
            <a:spAutoFit/>
          </a:bodyPr>
          <a:lstStyle/>
          <a:p>
            <a:pPr algn="ctr"/>
            <a:r>
              <a:rPr lang="de-DE"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„Ihr sollt das Land nicht für immer verkaufen; denn das Land gehört Mir und ihr seid Fremdlinge und Gäste bei Mir“</a:t>
            </a:r>
            <a:r>
              <a:rPr lang="es-ES"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s-ES" sz="1400" b="1" dirty="0" err="1">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Leviticus</a:t>
            </a:r>
            <a:r>
              <a:rPr lang="es-ES" sz="1400" b="1" dirty="0">
                <a:solidFill>
                  <a:schemeClr val="accent2">
                    <a:lumMod val="40000"/>
                    <a:lumOff val="60000"/>
                  </a:schemeClr>
                </a:solidFill>
                <a:effectLst>
                  <a:outerShdw blurRad="38100" dist="38100" dir="2700000" algn="tl">
                    <a:srgbClr val="000000">
                      <a:alpha val="43137"/>
                    </a:srgbClr>
                  </a:outerShdw>
                </a:effectLst>
                <a:latin typeface="Comic Sans MS" panose="030F0702030302020204" pitchFamily="66" charset="0"/>
              </a:rPr>
              <a:t> 25,23)</a:t>
            </a:r>
          </a:p>
        </p:txBody>
      </p:sp>
      <p:sp>
        <p:nvSpPr>
          <p:cNvPr id="6" name="CuadroTexto 5">
            <a:extLst>
              <a:ext uri="{FF2B5EF4-FFF2-40B4-BE49-F238E27FC236}">
                <a16:creationId xmlns:a16="http://schemas.microsoft.com/office/drawing/2014/main" id="{B63D42FC-3EF1-BC6A-49E4-C47F671B87E9}"/>
              </a:ext>
            </a:extLst>
          </p:cNvPr>
          <p:cNvSpPr txBox="1"/>
          <p:nvPr/>
        </p:nvSpPr>
        <p:spPr>
          <a:xfrm>
            <a:off x="5880138" y="1455538"/>
            <a:ext cx="6311862" cy="1015663"/>
          </a:xfrm>
          <a:prstGeom prst="rect">
            <a:avLst/>
          </a:prstGeom>
          <a:noFill/>
        </p:spPr>
        <p:txBody>
          <a:bodyPr wrap="square" rtlCol="0">
            <a:spAutoFit/>
          </a:bodyPr>
          <a:lstStyle/>
          <a:p>
            <a:pPr>
              <a:spcBef>
                <a:spcPts val="600"/>
              </a:spcBef>
            </a:pPr>
            <a:r>
              <a:rPr lang="de-DE" sz="2000" b="1" dirty="0"/>
              <a:t>Sobald das Erbe angetreten war, galten besondere Regeln für die Nutzung des Landes: das SABBATJAHR und das JUBELJAHR.</a:t>
            </a:r>
          </a:p>
        </p:txBody>
      </p:sp>
      <p:pic>
        <p:nvPicPr>
          <p:cNvPr id="4" name="Imagen 3">
            <a:extLst>
              <a:ext uri="{FF2B5EF4-FFF2-40B4-BE49-F238E27FC236}">
                <a16:creationId xmlns:a16="http://schemas.microsoft.com/office/drawing/2014/main" id="{205EA471-4DC0-5932-2954-A7CE53A50C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236" y="1455538"/>
            <a:ext cx="3423898" cy="2596895"/>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Imagen 7">
            <a:extLst>
              <a:ext uri="{FF2B5EF4-FFF2-40B4-BE49-F238E27FC236}">
                <a16:creationId xmlns:a16="http://schemas.microsoft.com/office/drawing/2014/main" id="{A24C06F8-9B2C-AFBA-284B-0E5E82B4C498}"/>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3746536" y="1455538"/>
            <a:ext cx="1981200" cy="2596896"/>
          </a:xfrm>
          <a:prstGeom prst="roundRect">
            <a:avLst>
              <a:gd name="adj" fmla="val 11532"/>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15E4C1ED-CA81-A5EB-4BE7-1116BED2E456}"/>
              </a:ext>
            </a:extLst>
          </p:cNvPr>
          <p:cNvSpPr txBox="1"/>
          <p:nvPr/>
        </p:nvSpPr>
        <p:spPr>
          <a:xfrm>
            <a:off x="170235" y="4175543"/>
            <a:ext cx="7297364" cy="1015663"/>
          </a:xfrm>
          <a:prstGeom prst="rect">
            <a:avLst/>
          </a:prstGeom>
          <a:noFill/>
        </p:spPr>
        <p:txBody>
          <a:bodyPr wrap="square">
            <a:spAutoFit/>
          </a:bodyPr>
          <a:lstStyle/>
          <a:p>
            <a:pPr>
              <a:spcBef>
                <a:spcPts val="600"/>
              </a:spcBef>
            </a:pPr>
            <a:r>
              <a:rPr lang="de-DE" sz="2000" b="1" dirty="0"/>
              <a:t>Das JUBELJAHR beinhaltete die Rückgabe von Land an seine ursprünglichen Besitzer, um soziale Ungleichheiten zu vermeiden (3. Mose 25,10.23.40-41).</a:t>
            </a:r>
          </a:p>
        </p:txBody>
      </p:sp>
      <p:pic>
        <p:nvPicPr>
          <p:cNvPr id="12" name="Imagen 11" descr="Pintura de varios colores&#10;&#10;El contenido generado por IA puede ser incorrecto.">
            <a:extLst>
              <a:ext uri="{FF2B5EF4-FFF2-40B4-BE49-F238E27FC236}">
                <a16:creationId xmlns:a16="http://schemas.microsoft.com/office/drawing/2014/main" id="{2E24AF5C-8E1D-1BF1-0311-FABF7375BFB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7422756" y="4102417"/>
            <a:ext cx="2238106" cy="2608071"/>
          </a:xfrm>
          <a:prstGeom prst="roundRect">
            <a:avLst>
              <a:gd name="adj" fmla="val 4167"/>
            </a:avLst>
          </a:prstGeom>
          <a:solidFill>
            <a:srgbClr val="FFFFFF"/>
          </a:solidFill>
          <a:ln w="76200" cap="sq">
            <a:solidFill>
              <a:schemeClr val="accent3">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Un grupo de personas disfrazadas&#10;&#10;El contenido generado por IA puede ser incorrecto.">
            <a:extLst>
              <a:ext uri="{FF2B5EF4-FFF2-40B4-BE49-F238E27FC236}">
                <a16:creationId xmlns:a16="http://schemas.microsoft.com/office/drawing/2014/main" id="{00326875-0BF4-CC5F-A7B1-E8F063CFD5E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21248" y="4102417"/>
            <a:ext cx="2257665" cy="2608071"/>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3B2A95FF-310D-E7EB-D8DC-BA3D97B3014B}"/>
              </a:ext>
            </a:extLst>
          </p:cNvPr>
          <p:cNvSpPr txBox="1"/>
          <p:nvPr/>
        </p:nvSpPr>
        <p:spPr>
          <a:xfrm>
            <a:off x="5880138" y="2471201"/>
            <a:ext cx="6311862" cy="1631216"/>
          </a:xfrm>
          <a:prstGeom prst="rect">
            <a:avLst/>
          </a:prstGeom>
          <a:noFill/>
        </p:spPr>
        <p:txBody>
          <a:bodyPr wrap="square">
            <a:spAutoFit/>
          </a:bodyPr>
          <a:lstStyle/>
          <a:p>
            <a:pPr>
              <a:spcBef>
                <a:spcPts val="600"/>
              </a:spcBef>
            </a:pPr>
            <a:r>
              <a:rPr lang="de-DE" sz="2000" b="1" dirty="0"/>
              <a:t>Das Sabbatjahr, eine groß angelegte Verlängerung des Sabbats, ermöglichte es dem Land, sich auszuruhen (3. Mo 25,2-5). Die Nichtbeachtung dieses Gesetzes war einer der Gründe für das Exil (2. Chron 36,20-21).</a:t>
            </a:r>
          </a:p>
        </p:txBody>
      </p:sp>
      <p:sp>
        <p:nvSpPr>
          <p:cNvPr id="11" name="CuadroTexto 10">
            <a:extLst>
              <a:ext uri="{FF2B5EF4-FFF2-40B4-BE49-F238E27FC236}">
                <a16:creationId xmlns:a16="http://schemas.microsoft.com/office/drawing/2014/main" id="{88438EE3-214E-33B8-F504-E8D1768A1364}"/>
              </a:ext>
            </a:extLst>
          </p:cNvPr>
          <p:cNvSpPr txBox="1"/>
          <p:nvPr/>
        </p:nvSpPr>
        <p:spPr>
          <a:xfrm>
            <a:off x="97276" y="5191206"/>
            <a:ext cx="7370323" cy="1631216"/>
          </a:xfrm>
          <a:prstGeom prst="rect">
            <a:avLst/>
          </a:prstGeom>
          <a:noFill/>
        </p:spPr>
        <p:txBody>
          <a:bodyPr wrap="square">
            <a:spAutoFit/>
          </a:bodyPr>
          <a:lstStyle/>
          <a:p>
            <a:pPr>
              <a:spcBef>
                <a:spcPts val="600"/>
              </a:spcBef>
            </a:pPr>
            <a:r>
              <a:rPr lang="de-DE" sz="2000" b="1" dirty="0"/>
              <a:t>Im Wesentlichen ist dies der Hauptzweck des Evangeliums: die Unterscheidung zwischen Arm und Reich, Arbeitgeber und Arbeitnehmer, Privilegierten und Benachteiligten aufzuheben und uns alle auf die gleiche Stufe zu stellen, indem wir unsere vollständige Abhängigkeit von Gottes Gnade anerkennen.</a:t>
            </a:r>
          </a:p>
        </p:txBody>
      </p:sp>
    </p:spTree>
    <p:extLst>
      <p:ext uri="{BB962C8B-B14F-4D97-AF65-F5344CB8AC3E}">
        <p14:creationId xmlns:p14="http://schemas.microsoft.com/office/powerpoint/2010/main" val="1590267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out)">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out)">
                                      <p:cBhvr>
                                        <p:cTn id="30" dur="750"/>
                                        <p:tgtEl>
                                          <p:spTgt spid="8"/>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anim calcmode="lin" valueType="num">
                                      <p:cBhvr>
                                        <p:cTn id="42" dur="500" fill="hold"/>
                                        <p:tgtEl>
                                          <p:spTgt spid="12"/>
                                        </p:tgtEl>
                                        <p:attrNameLst>
                                          <p:attrName>ppt_x</p:attrName>
                                        </p:attrNameLst>
                                      </p:cBhvr>
                                      <p:tavLst>
                                        <p:tav tm="0">
                                          <p:val>
                                            <p:fltVal val="0.5"/>
                                          </p:val>
                                        </p:tav>
                                        <p:tav tm="100000">
                                          <p:val>
                                            <p:strVal val="#ppt_x"/>
                                          </p:val>
                                        </p:tav>
                                      </p:tavLst>
                                    </p:anim>
                                    <p:anim calcmode="lin" valueType="num">
                                      <p:cBhvr>
                                        <p:cTn id="43" dur="500" fill="hold"/>
                                        <p:tgtEl>
                                          <p:spTgt spid="12"/>
                                        </p:tgtEl>
                                        <p:attrNameLst>
                                          <p:attrName>ppt_y</p:attrName>
                                        </p:attrNameLst>
                                      </p:cBhvr>
                                      <p:tavLst>
                                        <p:tav tm="0">
                                          <p:val>
                                            <p:fltVal val="0.5"/>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 calcmode="lin" valueType="num">
                                      <p:cBhvr>
                                        <p:cTn id="54" dur="500" fill="hold"/>
                                        <p:tgtEl>
                                          <p:spTgt spid="14"/>
                                        </p:tgtEl>
                                        <p:attrNameLst>
                                          <p:attrName>style.rotation</p:attrName>
                                        </p:attrNameLst>
                                      </p:cBhvr>
                                      <p:tavLst>
                                        <p:tav tm="0">
                                          <p:val>
                                            <p:fltVal val="360"/>
                                          </p:val>
                                        </p:tav>
                                        <p:tav tm="100000">
                                          <p:val>
                                            <p:fltVal val="0"/>
                                          </p:val>
                                        </p:tav>
                                      </p:tavLst>
                                    </p:anim>
                                    <p:animEffect transition="in" filter="fade">
                                      <p:cBhvr>
                                        <p:cTn id="55" dur="500"/>
                                        <p:tgtEl>
                                          <p:spTgt spid="14"/>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left)">
                                      <p:cBhvr>
                                        <p:cTn id="5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9C7F98C-B0CA-1E5D-D237-3AEE5E89ECDD}"/>
              </a:ext>
            </a:extLst>
          </p:cNvPr>
          <p:cNvSpPr txBox="1"/>
          <p:nvPr/>
        </p:nvSpPr>
        <p:spPr>
          <a:xfrm>
            <a:off x="0" y="0"/>
            <a:ext cx="12192000" cy="769441"/>
          </a:xfrm>
          <a:prstGeom prst="rect">
            <a:avLst/>
          </a:prstGeom>
          <a:noFill/>
        </p:spPr>
        <p:txBody>
          <a:bodyPr wrap="square">
            <a:spAutoFit/>
          </a:bodyPr>
          <a:lstStyle/>
          <a:p>
            <a:pPr algn="ct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DAS </a:t>
            </a:r>
            <a:r>
              <a:rPr lang="es-ES" sz="4400" b="1" spc="30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ZURÜCKGEWONNENE</a:t>
            </a:r>
            <a:r>
              <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 </a:t>
            </a:r>
            <a:r>
              <a:rPr lang="es-ES" sz="4400" b="1" spc="300"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LAND</a:t>
            </a:r>
            <a:endParaRPr lang="es-ES" sz="4400" b="1" spc="30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7" name="CuadroTexto 6">
            <a:extLst>
              <a:ext uri="{FF2B5EF4-FFF2-40B4-BE49-F238E27FC236}">
                <a16:creationId xmlns:a16="http://schemas.microsoft.com/office/drawing/2014/main" id="{DCADAABF-F933-92F1-52E1-487CFE0881DF}"/>
              </a:ext>
            </a:extLst>
          </p:cNvPr>
          <p:cNvSpPr txBox="1"/>
          <p:nvPr/>
        </p:nvSpPr>
        <p:spPr>
          <a:xfrm>
            <a:off x="585787" y="680948"/>
            <a:ext cx="11020425" cy="923330"/>
          </a:xfrm>
          <a:prstGeom prst="rect">
            <a:avLst/>
          </a:prstGeom>
          <a:noFill/>
        </p:spPr>
        <p:txBody>
          <a:bodyPr wrap="square">
            <a:spAutoFit/>
            <a:scene3d>
              <a:camera prst="orthographicFront"/>
              <a:lightRig rig="threePt" dir="t"/>
            </a:scene3d>
            <a:sp3d extrusionH="57150">
              <a:bevelT w="38100" h="38100"/>
            </a:sp3d>
          </a:bodyPr>
          <a:lstStyle/>
          <a:p>
            <a:pPr algn="ctr"/>
            <a:r>
              <a:rPr lang="de-DE" b="1" dirty="0">
                <a:solidFill>
                  <a:schemeClr val="accent1">
                    <a:lumMod val="75000"/>
                  </a:schemeClr>
                </a:solidFill>
                <a:latin typeface="Comic Sans MS" panose="030F0702030302020204" pitchFamily="66" charset="0"/>
              </a:rPr>
              <a:t>„Sie werden wieder in dem Land wohnen, das Ich meinem Knecht Jakob gegeben habe, in dem auch eure Väter gewohnt haben. Ja, darin sollen sie in Ewigkeit wohnen, sie und ihre Kinder und Kindeskinder; und Mein Knecht David soll ihr FÜRST sein auf ewig“</a:t>
            </a:r>
            <a:r>
              <a:rPr lang="es-ES" b="1" dirty="0">
                <a:solidFill>
                  <a:schemeClr val="accent1">
                    <a:lumMod val="75000"/>
                  </a:schemeClr>
                </a:solidFill>
                <a:latin typeface="Comic Sans MS" panose="030F0702030302020204" pitchFamily="66" charset="0"/>
              </a:rPr>
              <a:t> </a:t>
            </a:r>
            <a:r>
              <a:rPr lang="es-ES" sz="1400" b="1" dirty="0">
                <a:solidFill>
                  <a:schemeClr val="accent1">
                    <a:lumMod val="75000"/>
                  </a:schemeClr>
                </a:solidFill>
                <a:latin typeface="Comic Sans MS" panose="030F0702030302020204" pitchFamily="66" charset="0"/>
              </a:rPr>
              <a:t>(</a:t>
            </a:r>
            <a:r>
              <a:rPr lang="es-ES" sz="1400" b="1" dirty="0" err="1">
                <a:solidFill>
                  <a:schemeClr val="accent1">
                    <a:lumMod val="75000"/>
                  </a:schemeClr>
                </a:solidFill>
                <a:latin typeface="Comic Sans MS" panose="030F0702030302020204" pitchFamily="66" charset="0"/>
              </a:rPr>
              <a:t>Hesekiel</a:t>
            </a:r>
            <a:r>
              <a:rPr lang="es-ES" sz="1400" b="1" dirty="0">
                <a:solidFill>
                  <a:schemeClr val="accent1">
                    <a:lumMod val="75000"/>
                  </a:schemeClr>
                </a:solidFill>
                <a:latin typeface="Comic Sans MS" panose="030F0702030302020204" pitchFamily="66" charset="0"/>
              </a:rPr>
              <a:t> 37,25)</a:t>
            </a:r>
          </a:p>
        </p:txBody>
      </p:sp>
      <p:sp>
        <p:nvSpPr>
          <p:cNvPr id="8" name="CuadroTexto 7">
            <a:extLst>
              <a:ext uri="{FF2B5EF4-FFF2-40B4-BE49-F238E27FC236}">
                <a16:creationId xmlns:a16="http://schemas.microsoft.com/office/drawing/2014/main" id="{ED1BA38B-8121-8690-C42B-A26A9CD398E8}"/>
              </a:ext>
            </a:extLst>
          </p:cNvPr>
          <p:cNvSpPr txBox="1"/>
          <p:nvPr/>
        </p:nvSpPr>
        <p:spPr>
          <a:xfrm>
            <a:off x="2266947" y="1695450"/>
            <a:ext cx="7296151" cy="923330"/>
          </a:xfrm>
          <a:prstGeom prst="rect">
            <a:avLst/>
          </a:prstGeom>
          <a:noFill/>
        </p:spPr>
        <p:txBody>
          <a:bodyPr wrap="square" rtlCol="0">
            <a:spAutoFit/>
          </a:bodyPr>
          <a:lstStyle/>
          <a:p>
            <a:pPr>
              <a:spcBef>
                <a:spcPts val="600"/>
              </a:spcBef>
            </a:pPr>
            <a:r>
              <a:rPr lang="de-DE" b="1" dirty="0"/>
              <a:t>Wegen ihres Ungehorsams wurden die Israeliten aus ihrem Land vertrieben und nach Babylon verschleppt. Aber GOTT hat sie nicht verlassen.</a:t>
            </a:r>
          </a:p>
        </p:txBody>
      </p:sp>
      <p:pic>
        <p:nvPicPr>
          <p:cNvPr id="2" name="Imagen 1">
            <a:extLst>
              <a:ext uri="{FF2B5EF4-FFF2-40B4-BE49-F238E27FC236}">
                <a16:creationId xmlns:a16="http://schemas.microsoft.com/office/drawing/2014/main" id="{0F1F608E-8644-D1FF-A989-AFBB5C8434A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431"/>
          <a:stretch>
            <a:fillRect/>
          </a:stretch>
        </p:blipFill>
        <p:spPr>
          <a:xfrm>
            <a:off x="9601199" y="1714500"/>
            <a:ext cx="2505075" cy="2006391"/>
          </a:xfrm>
          <a:prstGeom prst="rect">
            <a:avLst/>
          </a:prstGeom>
          <a:ln w="38100" cap="sq">
            <a:solidFill>
              <a:schemeClr val="accent3">
                <a:lumMod val="75000"/>
              </a:schemeClr>
            </a:solidFill>
            <a:prstDash val="solid"/>
            <a:miter lim="800000"/>
          </a:ln>
          <a:effectLst>
            <a:outerShdw blurRad="50800" dist="38100" dir="2700000" algn="tl" rotWithShape="0">
              <a:srgbClr val="000000">
                <a:alpha val="43000"/>
              </a:srgbClr>
            </a:outerShdw>
          </a:effectLst>
        </p:spPr>
      </p:pic>
      <p:pic>
        <p:nvPicPr>
          <p:cNvPr id="5" name="Imagen 4" descr="Un hombre con un turbante en la cabeza&#10;&#10;El contenido generado por IA puede ser incorrecto.">
            <a:extLst>
              <a:ext uri="{FF2B5EF4-FFF2-40B4-BE49-F238E27FC236}">
                <a16:creationId xmlns:a16="http://schemas.microsoft.com/office/drawing/2014/main" id="{F3BBDC9E-B2F2-62CE-DCB5-FAD66B230F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351" y="1845767"/>
            <a:ext cx="2047874" cy="1799647"/>
          </a:xfrm>
          <a:prstGeom prst="ellipse">
            <a:avLst/>
          </a:prstGeom>
          <a:ln w="63500" cap="rnd">
            <a:solidFill>
              <a:schemeClr val="accent1">
                <a:lumMod val="5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Mujer con vestido de novia&#10;&#10;El contenido generado por IA puede ser incorrecto.">
            <a:extLst>
              <a:ext uri="{FF2B5EF4-FFF2-40B4-BE49-F238E27FC236}">
                <a16:creationId xmlns:a16="http://schemas.microsoft.com/office/drawing/2014/main" id="{5ADD6201-D745-C8E5-670C-67019790CCA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8740" y="3801623"/>
            <a:ext cx="2894791" cy="2894791"/>
          </a:xfrm>
          <a:prstGeom prst="roundRect">
            <a:avLst>
              <a:gd name="adj" fmla="val 1229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lumMod val="60000"/>
                <a:lumOff val="40000"/>
              </a:schemeClr>
            </a:contourClr>
          </a:sp3d>
        </p:spPr>
      </p:pic>
      <p:pic>
        <p:nvPicPr>
          <p:cNvPr id="11" name="Imagen 10" descr="Un grupo de personas en medio de varios árboles&#10;&#10;El contenido generado por IA puede ser incorrecto.">
            <a:extLst>
              <a:ext uri="{FF2B5EF4-FFF2-40B4-BE49-F238E27FC236}">
                <a16:creationId xmlns:a16="http://schemas.microsoft.com/office/drawing/2014/main" id="{8E4730AF-10CE-DA77-C563-BAE010F89E30}"/>
              </a:ext>
            </a:extLst>
          </p:cNvPr>
          <p:cNvPicPr>
            <a:picLocks noChangeAspect="1"/>
          </p:cNvPicPr>
          <p:nvPr/>
        </p:nvPicPr>
        <p:blipFill rotWithShape="1">
          <a:blip r:embed="rId7" cstate="email">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7286625" y="4546932"/>
            <a:ext cx="4819649" cy="2149482"/>
          </a:xfrm>
          <a:prstGeom prst="rect">
            <a:avLst/>
          </a:prstGeom>
          <a:solidFill>
            <a:srgbClr val="FFFFFF">
              <a:shade val="85000"/>
            </a:srgbClr>
          </a:solidFill>
          <a:ln w="88900" cap="sq">
            <a:solidFill>
              <a:schemeClr val="accent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CuadroTexto 12">
            <a:extLst>
              <a:ext uri="{FF2B5EF4-FFF2-40B4-BE49-F238E27FC236}">
                <a16:creationId xmlns:a16="http://schemas.microsoft.com/office/drawing/2014/main" id="{8A4AEDA7-A4A5-B4DF-4F05-ECD3227CD9A0}"/>
              </a:ext>
            </a:extLst>
          </p:cNvPr>
          <p:cNvSpPr txBox="1"/>
          <p:nvPr/>
        </p:nvSpPr>
        <p:spPr>
          <a:xfrm>
            <a:off x="2266949" y="2523189"/>
            <a:ext cx="7296149" cy="1200329"/>
          </a:xfrm>
          <a:prstGeom prst="rect">
            <a:avLst/>
          </a:prstGeom>
          <a:noFill/>
        </p:spPr>
        <p:txBody>
          <a:bodyPr wrap="square">
            <a:spAutoFit/>
          </a:bodyPr>
          <a:lstStyle/>
          <a:p>
            <a:pPr>
              <a:spcBef>
                <a:spcPts val="600"/>
              </a:spcBef>
            </a:pPr>
            <a:r>
              <a:rPr lang="de-DE" b="1" dirty="0"/>
              <a:t>Er versprach, sie zurückzubringen, ihnen das Land für immer zu geben und darüber David als König einzusetzen (Hes. 37,25). Aber Israel besaß dieses Land nicht für immer und David war schon lange tot. Was bedeutet diese Prophezeiung dann?</a:t>
            </a:r>
          </a:p>
        </p:txBody>
      </p:sp>
      <p:sp>
        <p:nvSpPr>
          <p:cNvPr id="15" name="CuadroTexto 14">
            <a:extLst>
              <a:ext uri="{FF2B5EF4-FFF2-40B4-BE49-F238E27FC236}">
                <a16:creationId xmlns:a16="http://schemas.microsoft.com/office/drawing/2014/main" id="{3F8D964C-4397-876F-8891-F7AA1EF6A0DF}"/>
              </a:ext>
            </a:extLst>
          </p:cNvPr>
          <p:cNvSpPr txBox="1"/>
          <p:nvPr/>
        </p:nvSpPr>
        <p:spPr>
          <a:xfrm>
            <a:off x="3232698" y="4546932"/>
            <a:ext cx="3894760" cy="2031325"/>
          </a:xfrm>
          <a:prstGeom prst="rect">
            <a:avLst/>
          </a:prstGeom>
          <a:noFill/>
        </p:spPr>
        <p:txBody>
          <a:bodyPr wrap="square">
            <a:spAutoFit/>
          </a:bodyPr>
          <a:lstStyle/>
          <a:p>
            <a:pPr>
              <a:spcBef>
                <a:spcPts val="600"/>
              </a:spcBef>
            </a:pPr>
            <a:r>
              <a:rPr lang="de-DE" b="1" dirty="0"/>
              <a:t>ER ist die Erfüllung aller Verheißungen (Röm 15,8; 2 Kor 1,20). In IHM empfangen wir jetzt Segnungen und in Zukunft das VERHEISSENE ERBE (1 Petr 1,3-4). Bald werden unsere Füße </a:t>
            </a:r>
            <a:br>
              <a:rPr lang="de-DE" b="1" dirty="0"/>
            </a:br>
            <a:r>
              <a:rPr lang="de-DE" b="1" dirty="0"/>
              <a:t>das VERHEISSENE LAND betreten.</a:t>
            </a:r>
          </a:p>
        </p:txBody>
      </p:sp>
      <p:sp>
        <p:nvSpPr>
          <p:cNvPr id="17" name="CuadroTexto 16">
            <a:extLst>
              <a:ext uri="{FF2B5EF4-FFF2-40B4-BE49-F238E27FC236}">
                <a16:creationId xmlns:a16="http://schemas.microsoft.com/office/drawing/2014/main" id="{9A48FA86-9F50-FFDB-0775-A5B686324288}"/>
              </a:ext>
            </a:extLst>
          </p:cNvPr>
          <p:cNvSpPr txBox="1"/>
          <p:nvPr/>
        </p:nvSpPr>
        <p:spPr>
          <a:xfrm>
            <a:off x="3232698" y="3801623"/>
            <a:ext cx="8959302" cy="646331"/>
          </a:xfrm>
          <a:prstGeom prst="rect">
            <a:avLst/>
          </a:prstGeom>
          <a:noFill/>
        </p:spPr>
        <p:txBody>
          <a:bodyPr wrap="square">
            <a:spAutoFit/>
          </a:bodyPr>
          <a:lstStyle/>
          <a:p>
            <a:pPr>
              <a:spcBef>
                <a:spcPts val="600"/>
              </a:spcBef>
            </a:pPr>
            <a:r>
              <a:rPr lang="de-DE" b="1" dirty="0"/>
              <a:t>Hier wird JESUS verkündet, der wahre KÖNIG, der EWIG REGIERT. Er, der uns durch sein Blut ein EWIGES ERBE sichert.</a:t>
            </a:r>
          </a:p>
        </p:txBody>
      </p:sp>
    </p:spTree>
    <p:extLst>
      <p:ext uri="{BB962C8B-B14F-4D97-AF65-F5344CB8AC3E}">
        <p14:creationId xmlns:p14="http://schemas.microsoft.com/office/powerpoint/2010/main" val="777124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800" decel="100000"/>
                                        <p:tgtEl>
                                          <p:spTgt spid="2"/>
                                        </p:tgtEl>
                                      </p:cBhvr>
                                    </p:animEffect>
                                    <p:anim calcmode="lin" valueType="num">
                                      <p:cBhvr>
                                        <p:cTn id="22" dur="800" decel="100000" fill="hold"/>
                                        <p:tgtEl>
                                          <p:spTgt spid="2"/>
                                        </p:tgtEl>
                                        <p:attrNameLst>
                                          <p:attrName>style.rotation</p:attrName>
                                        </p:attrNameLst>
                                      </p:cBhvr>
                                      <p:tavLst>
                                        <p:tav tm="0">
                                          <p:val>
                                            <p:fltVal val="-90"/>
                                          </p:val>
                                        </p:tav>
                                        <p:tav tm="100000">
                                          <p:val>
                                            <p:fltVal val="0"/>
                                          </p:val>
                                        </p:tav>
                                      </p:tavLst>
                                    </p:anim>
                                    <p:anim calcmode="lin" valueType="num">
                                      <p:cBhvr>
                                        <p:cTn id="23" dur="800" decel="100000" fill="hold"/>
                                        <p:tgtEl>
                                          <p:spTgt spid="2"/>
                                        </p:tgtEl>
                                        <p:attrNameLst>
                                          <p:attrName>ppt_x</p:attrName>
                                        </p:attrNameLst>
                                      </p:cBhvr>
                                      <p:tavLst>
                                        <p:tav tm="0">
                                          <p:val>
                                            <p:strVal val="#ppt_x+0.4"/>
                                          </p:val>
                                        </p:tav>
                                        <p:tav tm="100000">
                                          <p:val>
                                            <p:strVal val="#ppt_x-0.05"/>
                                          </p:val>
                                        </p:tav>
                                      </p:tavLst>
                                    </p:anim>
                                    <p:anim calcmode="lin" valueType="num">
                                      <p:cBhvr>
                                        <p:cTn id="24" dur="800" decel="100000" fill="hold"/>
                                        <p:tgtEl>
                                          <p:spTgt spid="2"/>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heel(1)">
                                      <p:cBhvr>
                                        <p:cTn id="35" dur="750"/>
                                        <p:tgtEl>
                                          <p:spTgt spid="5"/>
                                        </p:tgtEl>
                                      </p:cBhvr>
                                    </p:animEffect>
                                  </p:childTnLst>
                                </p:cTn>
                              </p:par>
                            </p:childTnLst>
                          </p:cTn>
                        </p:par>
                        <p:par>
                          <p:cTn id="36" fill="hold">
                            <p:stCondLst>
                              <p:cond delay="750"/>
                            </p:stCondLst>
                            <p:childTnLst>
                              <p:par>
                                <p:cTn id="37" presetID="22" presetClass="entr" presetSubtype="8"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4" fill="hold"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heel(4)">
                                      <p:cBhvr>
                                        <p:cTn id="44" dur="750"/>
                                        <p:tgtEl>
                                          <p:spTgt spid="9"/>
                                        </p:tgtEl>
                                      </p:cBhvr>
                                    </p:animEffect>
                                  </p:childTnLst>
                                </p:cTn>
                              </p:par>
                            </p:childTnLst>
                          </p:cTn>
                        </p:par>
                        <p:par>
                          <p:cTn id="45" fill="hold">
                            <p:stCondLst>
                              <p:cond delay="750"/>
                            </p:stCondLst>
                            <p:childTnLst>
                              <p:par>
                                <p:cTn id="46" presetID="22" presetClass="entr" presetSubtype="8"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left)">
                                      <p:cBhvr>
                                        <p:cTn id="48" dur="500"/>
                                        <p:tgtEl>
                                          <p:spTgt spid="1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1+#ppt_w/2"/>
                                          </p:val>
                                        </p:tav>
                                        <p:tav tm="100000">
                                          <p:val>
                                            <p:strVal val="#ppt_x"/>
                                          </p:val>
                                        </p:tav>
                                      </p:tavLst>
                                    </p:anim>
                                    <p:anim calcmode="lin" valueType="num">
                                      <p:cBhvr additive="base">
                                        <p:cTn id="54" dur="500" fill="hold"/>
                                        <p:tgtEl>
                                          <p:spTgt spid="1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1+#ppt_w/2"/>
                                          </p:val>
                                        </p:tav>
                                        <p:tav tm="100000">
                                          <p:val>
                                            <p:strVal val="#ppt_x"/>
                                          </p:val>
                                        </p:tav>
                                      </p:tavLst>
                                    </p:anim>
                                    <p:anim calcmode="lin" valueType="num">
                                      <p:cBhvr additive="base">
                                        <p:cTn id="5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P spid="13" grpId="0"/>
      <p:bldP spid="15"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833F42-70ED-5D15-7D8E-8000A77C2BFE}"/>
              </a:ext>
            </a:extLst>
          </p:cNvPr>
          <p:cNvSpPr txBox="1"/>
          <p:nvPr/>
        </p:nvSpPr>
        <p:spPr>
          <a:xfrm>
            <a:off x="2047875" y="530012"/>
            <a:ext cx="7953375" cy="5632311"/>
          </a:xfrm>
          <a:prstGeom prst="rect">
            <a:avLst/>
          </a:prstGeom>
          <a:noFill/>
        </p:spPr>
        <p:txBody>
          <a:bodyPr wrap="square">
            <a:spAutoFit/>
          </a:bodyPr>
          <a:lstStyle/>
          <a:p>
            <a:pPr>
              <a:spcBef>
                <a:spcPts val="600"/>
              </a:spcBef>
            </a:pPr>
            <a:r>
              <a:rPr lang="de-DE" sz="2400" b="1" dirty="0">
                <a:latin typeface="Constantia" panose="02030602050306030303" pitchFamily="18" charset="0"/>
              </a:rPr>
              <a:t>„Durch ihren Ungehorsam gegenüber GOTT hatten Adam und Eva Eden verloren und wegen der Sünde wurde die ganze Erde verflucht. Aber wenn GOTTES Volk Seinen Anweisungen folgte, würde zhr Land wieder fruchtbar und schön werden</a:t>
            </a:r>
            <a:r>
              <a:rPr lang="es-ES" sz="2400" b="1" dirty="0">
                <a:latin typeface="Constantia" panose="02030602050306030303" pitchFamily="18" charset="0"/>
              </a:rPr>
              <a:t>. </a:t>
            </a:r>
            <a:r>
              <a:rPr lang="de-DE" sz="2400" b="1" dirty="0">
                <a:latin typeface="Constantia" panose="02030602050306030303" pitchFamily="18" charset="0"/>
              </a:rPr>
              <a:t>GOTT selbst gab ihnen Anweisungen für den Anbau des Bodens, und sie sollten mit Ihm bei dessen Wiederherstellung zusammenarbeiten. So würde das ganze Land unter GOTTES Kontrolle zu einem Anschauungsbeispiel für geistliche Wahrheit werden</a:t>
            </a:r>
            <a:r>
              <a:rPr lang="es-ES" sz="2400" b="1" dirty="0">
                <a:latin typeface="Constantia" panose="02030602050306030303" pitchFamily="18" charset="0"/>
              </a:rPr>
              <a:t>. </a:t>
            </a:r>
            <a:r>
              <a:rPr lang="de-DE" sz="2400" b="1" dirty="0">
                <a:latin typeface="Constantia" panose="02030602050306030303" pitchFamily="18" charset="0"/>
              </a:rPr>
              <a:t>So wie die Erde in GEHORSAM gegenüber seinen Naturgesetzen ihre Schätze hervorbringen sollte, so sollten auch die Herzen der Menschen in GEHORSAM gegenüber Seinem moralischen Gesetz die Eigenschaften Seines CHARAKTERS widerspiegeln“</a:t>
            </a:r>
            <a:endParaRPr lang="es-ES" sz="2400" b="1" dirty="0">
              <a:latin typeface="Constantia" panose="02030602050306030303" pitchFamily="18" charset="0"/>
            </a:endParaRPr>
          </a:p>
        </p:txBody>
      </p:sp>
      <p:sp>
        <p:nvSpPr>
          <p:cNvPr id="4" name="CuadroTexto 3">
            <a:extLst>
              <a:ext uri="{FF2B5EF4-FFF2-40B4-BE49-F238E27FC236}">
                <a16:creationId xmlns:a16="http://schemas.microsoft.com/office/drawing/2014/main" id="{B5B5D0C1-3E85-151F-5DEA-F321F15A622C}"/>
              </a:ext>
            </a:extLst>
          </p:cNvPr>
          <p:cNvSpPr txBox="1"/>
          <p:nvPr/>
        </p:nvSpPr>
        <p:spPr>
          <a:xfrm>
            <a:off x="2719981" y="6063461"/>
            <a:ext cx="7272055" cy="338554"/>
          </a:xfrm>
          <a:prstGeom prst="rect">
            <a:avLst/>
          </a:prstGeom>
          <a:noFill/>
        </p:spPr>
        <p:txBody>
          <a:bodyPr wrap="none" rtlCol="0">
            <a:spAutoFit/>
          </a:bodyPr>
          <a:lstStyle/>
          <a:p>
            <a:pPr algn="r"/>
            <a:r>
              <a:rPr lang="es-ES" sz="1600" b="1" dirty="0"/>
              <a:t>E. G. White, </a:t>
            </a:r>
            <a:r>
              <a:rPr lang="es-ES" sz="1600" b="1" dirty="0" err="1"/>
              <a:t>Christ's</a:t>
            </a:r>
            <a:r>
              <a:rPr lang="es-ES" sz="1600" b="1" dirty="0"/>
              <a:t> </a:t>
            </a:r>
            <a:r>
              <a:rPr lang="es-ES" sz="1600" b="1" dirty="0" err="1"/>
              <a:t>Object</a:t>
            </a:r>
            <a:r>
              <a:rPr lang="es-ES" sz="1600" b="1" dirty="0"/>
              <a:t> </a:t>
            </a:r>
            <a:r>
              <a:rPr lang="es-ES" sz="1600" b="1" dirty="0" err="1"/>
              <a:t>Lessons</a:t>
            </a:r>
            <a:r>
              <a:rPr lang="es-ES" sz="1600" b="1" dirty="0"/>
              <a:t> (Christi </a:t>
            </a:r>
            <a:r>
              <a:rPr lang="es-ES" sz="1600" b="1" dirty="0" err="1"/>
              <a:t>Gleichnisse</a:t>
            </a:r>
            <a:r>
              <a:rPr lang="es-ES" sz="1600" b="1" dirty="0"/>
              <a:t>), S. 289 (</a:t>
            </a:r>
            <a:r>
              <a:rPr lang="es-ES" sz="1600" b="1" dirty="0" err="1"/>
              <a:t>im</a:t>
            </a:r>
            <a:r>
              <a:rPr lang="es-ES" sz="1600" b="1" dirty="0"/>
              <a:t> Original)</a:t>
            </a:r>
          </a:p>
        </p:txBody>
      </p:sp>
    </p:spTree>
    <p:extLst>
      <p:ext uri="{BB962C8B-B14F-4D97-AF65-F5344CB8AC3E}">
        <p14:creationId xmlns:p14="http://schemas.microsoft.com/office/powerpoint/2010/main" val="65560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TotalTime>
  <Words>1226</Words>
  <Application>Microsoft Office PowerPoint</Application>
  <PresentationFormat>Panorámica</PresentationFormat>
  <Paragraphs>69</Paragraphs>
  <Slides>9</Slides>
  <Notes>4</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9</vt:i4>
      </vt:variant>
    </vt:vector>
  </HeadingPairs>
  <TitlesOfParts>
    <vt:vector size="16" baseType="lpstr">
      <vt:lpstr>Arial</vt:lpstr>
      <vt:lpstr>Aptos</vt:lpstr>
      <vt:lpstr>Constantia</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Sergio</dc:creator>
  <cp:lastModifiedBy>Sergio</cp:lastModifiedBy>
  <cp:revision>70</cp:revision>
  <dcterms:created xsi:type="dcterms:W3CDTF">2025-10-25T14:24:07Z</dcterms:created>
  <dcterms:modified xsi:type="dcterms:W3CDTF">2025-11-28T15:46:43Z</dcterms:modified>
</cp:coreProperties>
</file>