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5" r:id="rId3"/>
    <p:sldId id="321" r:id="rId4"/>
    <p:sldId id="257" r:id="rId5"/>
    <p:sldId id="326" r:id="rId6"/>
    <p:sldId id="259" r:id="rId7"/>
    <p:sldId id="327"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1547"/>
    <a:srgbClr val="441D61"/>
    <a:srgbClr val="532476"/>
    <a:srgbClr val="006C93"/>
    <a:srgbClr val="F9B886"/>
    <a:srgbClr val="8A4500"/>
    <a:srgbClr val="663300"/>
    <a:srgbClr val="EAB200"/>
    <a:srgbClr val="A88C00"/>
    <a:srgbClr val="867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1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07/relationships/hdphoto" Target="../media/hdphoto5.wdp"/><Relationship Id="rId1" Type="http://schemas.openxmlformats.org/officeDocument/2006/relationships/image" Target="../media/image29.pn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07/relationships/hdphoto" Target="../media/hdphoto5.wdp"/><Relationship Id="rId1" Type="http://schemas.openxmlformats.org/officeDocument/2006/relationships/image" Target="../media/image29.pn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CE28E-0DED-421D-9FB8-D70B5BE1994C}" type="doc">
      <dgm:prSet loTypeId="urn:microsoft.com/office/officeart/2005/8/layout/vList4" loCatId="picture" qsTypeId="urn:microsoft.com/office/officeart/2005/8/quickstyle/simple5" qsCatId="simple" csTypeId="urn:microsoft.com/office/officeart/2005/8/colors/colorful1" csCatId="colorful" phldr="1"/>
      <dgm:spPr/>
      <dgm:t>
        <a:bodyPr/>
        <a:lstStyle/>
        <a:p>
          <a:endParaRPr lang="es-ES"/>
        </a:p>
      </dgm:t>
    </dgm:pt>
    <dgm:pt modelId="{90BDB68E-DD81-4317-8BA3-75FB807C0CC5}">
      <dgm:prSet custT="1"/>
      <dgm:spPr>
        <a:gradFill rotWithShape="0">
          <a:gsLst>
            <a:gs pos="0">
              <a:srgbClr val="EAB200"/>
            </a:gs>
            <a:gs pos="51000">
              <a:srgbClr val="A88C00"/>
            </a:gs>
            <a:gs pos="100000">
              <a:srgbClr val="867300"/>
            </a:gs>
          </a:gsLst>
        </a:gradFill>
      </dgm:spPr>
      <dgm:t>
        <a:bodyPr/>
        <a:lstStyle/>
        <a:p>
          <a:r>
            <a:rPr lang="de-DE" sz="2000" b="1" dirty="0">
              <a:effectLst>
                <a:outerShdw blurRad="38100" dist="38100" dir="2700000" algn="tl">
                  <a:srgbClr val="000000">
                    <a:alpha val="43137"/>
                  </a:srgbClr>
                </a:outerShdw>
              </a:effectLst>
            </a:rPr>
            <a:t>Wir werden alle gebraucht                                 (1 Kor. 12:15</a:t>
          </a:r>
          <a:r>
            <a:rPr lang="es-ES"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0C6DA4E3-2CFC-4BC4-A211-614C3D9E1D6D}" type="par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2531685-18A3-48E9-A265-8C17AD264B64}" type="sib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04FF557-0107-46C7-A48B-5FE9391BF040}">
      <dgm:prSet custT="1"/>
      <dgm:spPr/>
      <dgm:t>
        <a:bodyPr/>
        <a:lstStyle/>
        <a:p>
          <a:r>
            <a:rPr lang="de-DE" sz="2000" b="1" dirty="0">
              <a:effectLst>
                <a:outerShdw blurRad="38100" dist="38100" dir="2700000" algn="tl">
                  <a:srgbClr val="000000">
                    <a:alpha val="43137"/>
                  </a:srgbClr>
                </a:outerShdw>
              </a:effectLst>
            </a:rPr>
            <a:t>Jeder hat sein eigenes Werk (1. Kor. 12:17</a:t>
          </a:r>
          <a:r>
            <a:rPr lang="es-ES"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3B25DC16-1D06-42F0-B6A3-033F709C4153}" type="par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45DBD43E-BC69-4397-B501-70E874EAC35D}" type="sib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733B78B2-4E99-4C70-9514-79470CD200EF}">
      <dgm:prSet custT="1"/>
      <dgm:spPr>
        <a:gradFill rotWithShape="0">
          <a:gsLst>
            <a:gs pos="0">
              <a:srgbClr val="21B1C5"/>
            </a:gs>
            <a:gs pos="50000">
              <a:srgbClr val="17ABBF"/>
            </a:gs>
            <a:gs pos="100000">
              <a:srgbClr val="1E8896"/>
            </a:gs>
          </a:gsLst>
        </a:gradFill>
      </dgm:spPr>
      <dgm:t>
        <a:bodyPr/>
        <a:lstStyle/>
        <a:p>
          <a:r>
            <a:rPr lang="de-DE" sz="2000" b="1" dirty="0">
              <a:effectLst>
                <a:outerShdw blurRad="38100" dist="38100" dir="2700000" algn="tl">
                  <a:srgbClr val="000000">
                    <a:alpha val="43137"/>
                  </a:srgbClr>
                </a:outerShdw>
              </a:effectLst>
            </a:rPr>
            <a:t>Wir dürfen niemanden verachten (1. Kor. 12:21</a:t>
          </a:r>
          <a:r>
            <a:rPr lang="es-ES"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84886710-69D7-4FC9-A692-17F5E83246B0}" type="par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271F9FF7-42EB-4F06-A688-EF8D7EDE2FE1}" type="sib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DA20450E-2CB1-4DB3-8398-B1E08B153069}">
      <dgm:prSet custT="1"/>
      <dgm:spPr/>
      <dgm:t>
        <a:bodyPr/>
        <a:lstStyle/>
        <a:p>
          <a:r>
            <a:rPr lang="de-DE" sz="2000" b="1" dirty="0">
              <a:effectLst>
                <a:outerShdw blurRad="38100" dist="38100" dir="2700000" algn="tl">
                  <a:srgbClr val="000000">
                    <a:alpha val="43137"/>
                  </a:srgbClr>
                </a:outerShdw>
              </a:effectLst>
            </a:rPr>
            <a:t>Es gibt keine „minderwertigen“ Gläubigen (1. Kor. 12:22-24</a:t>
          </a:r>
          <a:r>
            <a:rPr lang="es-ES"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0A240C47-26BE-454F-9587-B35130F51901}" type="par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0A37C613-0CB9-4C6B-8E6B-047B819E6F41}" type="sib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39909C27-0BF3-46A5-A9A3-83A7D07BC065}">
      <dgm:prSet custT="1"/>
      <dgm:spPr/>
      <dgm:t>
        <a:bodyPr/>
        <a:lstStyle/>
        <a:p>
          <a:r>
            <a:rPr lang="es-ES" sz="2000" b="1" dirty="0" err="1">
              <a:effectLst>
                <a:outerShdw blurRad="38100" dist="38100" dir="2700000" algn="tl">
                  <a:srgbClr val="000000">
                    <a:alpha val="43137"/>
                  </a:srgbClr>
                </a:outerShdw>
              </a:effectLst>
            </a:rPr>
            <a:t>Wir</a:t>
          </a:r>
          <a:r>
            <a:rPr lang="es-ES" sz="2000" b="1" dirty="0">
              <a:effectLst>
                <a:outerShdw blurRad="38100" dist="38100" dir="2700000" algn="tl">
                  <a:srgbClr val="000000">
                    <a:alpha val="43137"/>
                  </a:srgbClr>
                </a:outerShdw>
              </a:effectLst>
            </a:rPr>
            <a:t> </a:t>
          </a:r>
          <a:r>
            <a:rPr lang="es-ES" sz="2000" b="1" dirty="0" err="1">
              <a:effectLst>
                <a:outerShdw blurRad="38100" dist="38100" dir="2700000" algn="tl">
                  <a:srgbClr val="000000">
                    <a:alpha val="43137"/>
                  </a:srgbClr>
                </a:outerShdw>
              </a:effectLst>
            </a:rPr>
            <a:t>kümmern</a:t>
          </a:r>
          <a:r>
            <a:rPr lang="es-ES" sz="2000" b="1" dirty="0">
              <a:effectLst>
                <a:outerShdw blurRad="38100" dist="38100" dir="2700000" algn="tl">
                  <a:srgbClr val="000000">
                    <a:alpha val="43137"/>
                  </a:srgbClr>
                </a:outerShdw>
              </a:effectLst>
            </a:rPr>
            <a:t> </a:t>
          </a:r>
          <a:r>
            <a:rPr lang="es-ES" sz="2000" b="1" dirty="0" err="1">
              <a:effectLst>
                <a:outerShdw blurRad="38100" dist="38100" dir="2700000" algn="tl">
                  <a:srgbClr val="000000">
                    <a:alpha val="43137"/>
                  </a:srgbClr>
                </a:outerShdw>
              </a:effectLst>
            </a:rPr>
            <a:t>uns</a:t>
          </a:r>
          <a:r>
            <a:rPr lang="es-ES" sz="2000" b="1" dirty="0">
              <a:effectLst>
                <a:outerShdw blurRad="38100" dist="38100" dir="2700000" algn="tl">
                  <a:srgbClr val="000000">
                    <a:alpha val="43137"/>
                  </a:srgbClr>
                </a:outerShdw>
              </a:effectLst>
            </a:rPr>
            <a:t> </a:t>
          </a:r>
          <a:r>
            <a:rPr lang="es-ES" sz="2000" b="1" dirty="0" err="1">
              <a:effectLst>
                <a:outerShdw blurRad="38100" dist="38100" dir="2700000" algn="tl">
                  <a:srgbClr val="000000">
                    <a:alpha val="43137"/>
                  </a:srgbClr>
                </a:outerShdw>
              </a:effectLst>
            </a:rPr>
            <a:t>umeinander</a:t>
          </a:r>
          <a:r>
            <a:rPr lang="es-ES" sz="2000" b="1" dirty="0">
              <a:effectLst>
                <a:outerShdw blurRad="38100" dist="38100" dir="2700000" algn="tl">
                  <a:srgbClr val="000000">
                    <a:alpha val="43137"/>
                  </a:srgbClr>
                </a:outerShdw>
              </a:effectLst>
            </a:rPr>
            <a:t>.</a:t>
          </a:r>
          <a:br>
            <a:rPr lang="es-ES" sz="2000" b="1" dirty="0">
              <a:effectLst>
                <a:outerShdw blurRad="38100" dist="38100" dir="2700000" algn="tl">
                  <a:srgbClr val="000000">
                    <a:alpha val="43137"/>
                  </a:srgbClr>
                </a:outerShdw>
              </a:effectLst>
            </a:rPr>
          </a:br>
          <a:r>
            <a:rPr lang="es-ES" sz="2000" b="1" dirty="0">
              <a:effectLst>
                <a:outerShdw blurRad="38100" dist="38100" dir="2700000" algn="tl">
                  <a:srgbClr val="000000">
                    <a:alpha val="43137"/>
                  </a:srgbClr>
                </a:outerShdw>
              </a:effectLst>
            </a:rPr>
            <a:t>(1. </a:t>
          </a:r>
          <a:r>
            <a:rPr lang="es-ES" sz="2000" b="1" dirty="0" err="1">
              <a:effectLst>
                <a:outerShdw blurRad="38100" dist="38100" dir="2700000" algn="tl">
                  <a:srgbClr val="000000">
                    <a:alpha val="43137"/>
                  </a:srgbClr>
                </a:outerShdw>
              </a:effectLst>
            </a:rPr>
            <a:t>Kor</a:t>
          </a:r>
          <a:r>
            <a:rPr lang="es-ES" sz="2000" b="1" dirty="0">
              <a:effectLst>
                <a:outerShdw blurRad="38100" dist="38100" dir="2700000" algn="tl">
                  <a:srgbClr val="000000">
                    <a:alpha val="43137"/>
                  </a:srgbClr>
                </a:outerShdw>
              </a:effectLst>
            </a:rPr>
            <a:t>. 12:25-26)</a:t>
          </a:r>
          <a:endParaRPr lang="es-ES" sz="2000" dirty="0">
            <a:effectLst>
              <a:outerShdw blurRad="38100" dist="38100" dir="2700000" algn="tl">
                <a:srgbClr val="000000">
                  <a:alpha val="43137"/>
                </a:srgbClr>
              </a:outerShdw>
            </a:effectLst>
          </a:endParaRPr>
        </a:p>
      </dgm:t>
    </dgm:pt>
    <dgm:pt modelId="{1FFBCA77-5A6E-47F6-8EB0-EBC52F1BD408}" type="par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A02FC83E-30E7-47FB-B8B8-5E4152816574}" type="sib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63FB2AB0-E2AF-4D61-9382-B35E202200BC}" type="pres">
      <dgm:prSet presAssocID="{94CCE28E-0DED-421D-9FB8-D70B5BE1994C}" presName="linear" presStyleCnt="0">
        <dgm:presLayoutVars>
          <dgm:dir/>
          <dgm:resizeHandles val="exact"/>
        </dgm:presLayoutVars>
      </dgm:prSet>
      <dgm:spPr/>
    </dgm:pt>
    <dgm:pt modelId="{CDF4D091-7C0A-4C60-AE69-38336C4B2A9B}" type="pres">
      <dgm:prSet presAssocID="{90BDB68E-DD81-4317-8BA3-75FB807C0CC5}" presName="comp" presStyleCnt="0"/>
      <dgm:spPr/>
    </dgm:pt>
    <dgm:pt modelId="{A15FE00A-EE8A-4547-961E-76D3D081E592}" type="pres">
      <dgm:prSet presAssocID="{90BDB68E-DD81-4317-8BA3-75FB807C0CC5}" presName="box" presStyleLbl="node1" presStyleIdx="0" presStyleCnt="5"/>
      <dgm:spPr/>
    </dgm:pt>
    <dgm:pt modelId="{0879B82F-B011-4CC1-82E5-4D1BF73289A8}" type="pres">
      <dgm:prSet presAssocID="{90BDB68E-DD81-4317-8BA3-75FB807C0CC5}" presName="img" presStyleLbl="fgImgPlace1" presStyleIdx="0" presStyleCnt="5"/>
      <dgm:spPr>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166F122C-3FD5-4F49-9EB8-F15912CFF0BF}" type="pres">
      <dgm:prSet presAssocID="{90BDB68E-DD81-4317-8BA3-75FB807C0CC5}" presName="text" presStyleLbl="node1" presStyleIdx="0" presStyleCnt="5">
        <dgm:presLayoutVars>
          <dgm:bulletEnabled val="1"/>
        </dgm:presLayoutVars>
      </dgm:prSet>
      <dgm:spPr/>
    </dgm:pt>
    <dgm:pt modelId="{92B47F4B-20CF-4607-8E78-BB678F8C4806}" type="pres">
      <dgm:prSet presAssocID="{E2531685-18A3-48E9-A265-8C17AD264B64}" presName="spacer" presStyleCnt="0"/>
      <dgm:spPr/>
    </dgm:pt>
    <dgm:pt modelId="{F38EF501-5BA3-4DE8-8B5A-A35B441C3BF8}" type="pres">
      <dgm:prSet presAssocID="{E04FF557-0107-46C7-A48B-5FE9391BF040}" presName="comp" presStyleCnt="0"/>
      <dgm:spPr/>
    </dgm:pt>
    <dgm:pt modelId="{7E1DB660-2D90-4E18-9467-5B69C9169488}" type="pres">
      <dgm:prSet presAssocID="{E04FF557-0107-46C7-A48B-5FE9391BF040}" presName="box" presStyleLbl="node1" presStyleIdx="1" presStyleCnt="5"/>
      <dgm:spPr/>
    </dgm:pt>
    <dgm:pt modelId="{708FCAD1-43FB-4684-997B-FDCCCDEC7984}" type="pres">
      <dgm:prSet presAssocID="{E04FF557-0107-46C7-A48B-5FE9391BF040}" presName="img" presStyleLbl="fgImgPlace1" presStyleIdx="1" presStyleCnt="5"/>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6BB437BA-13FB-40D6-92BE-5C2485245836}" type="pres">
      <dgm:prSet presAssocID="{E04FF557-0107-46C7-A48B-5FE9391BF040}" presName="text" presStyleLbl="node1" presStyleIdx="1" presStyleCnt="5">
        <dgm:presLayoutVars>
          <dgm:bulletEnabled val="1"/>
        </dgm:presLayoutVars>
      </dgm:prSet>
      <dgm:spPr/>
    </dgm:pt>
    <dgm:pt modelId="{53D409C9-6F14-47ED-80F2-0D4382188D11}" type="pres">
      <dgm:prSet presAssocID="{45DBD43E-BC69-4397-B501-70E874EAC35D}" presName="spacer" presStyleCnt="0"/>
      <dgm:spPr/>
    </dgm:pt>
    <dgm:pt modelId="{31CB376D-4D7D-45E8-A8E8-17783407BFDC}" type="pres">
      <dgm:prSet presAssocID="{733B78B2-4E99-4C70-9514-79470CD200EF}" presName="comp" presStyleCnt="0"/>
      <dgm:spPr/>
    </dgm:pt>
    <dgm:pt modelId="{957CDF44-1A89-4D6C-906C-4B3ED3A0E852}" type="pres">
      <dgm:prSet presAssocID="{733B78B2-4E99-4C70-9514-79470CD200EF}" presName="box" presStyleLbl="node1" presStyleIdx="2" presStyleCnt="5"/>
      <dgm:spPr/>
    </dgm:pt>
    <dgm:pt modelId="{0B163D38-CB89-4F0F-87EF-8CD37BBB01D0}" type="pres">
      <dgm:prSet presAssocID="{733B78B2-4E99-4C70-9514-79470CD200EF}" presName="img" presStyleLbl="fgImgPlace1" presStyleIdx="2" presStyleCnt="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F82E097B-1FD9-4152-902F-CB084B24A640}" type="pres">
      <dgm:prSet presAssocID="{733B78B2-4E99-4C70-9514-79470CD200EF}" presName="text" presStyleLbl="node1" presStyleIdx="2" presStyleCnt="5">
        <dgm:presLayoutVars>
          <dgm:bulletEnabled val="1"/>
        </dgm:presLayoutVars>
      </dgm:prSet>
      <dgm:spPr/>
    </dgm:pt>
    <dgm:pt modelId="{9703BAA9-1885-4477-B143-AEB49224ECEC}" type="pres">
      <dgm:prSet presAssocID="{271F9FF7-42EB-4F06-A688-EF8D7EDE2FE1}" presName="spacer" presStyleCnt="0"/>
      <dgm:spPr/>
    </dgm:pt>
    <dgm:pt modelId="{8A50C685-154E-4D44-857E-A3D920EFA065}" type="pres">
      <dgm:prSet presAssocID="{DA20450E-2CB1-4DB3-8398-B1E08B153069}" presName="comp" presStyleCnt="0"/>
      <dgm:spPr/>
    </dgm:pt>
    <dgm:pt modelId="{90E7855A-36D0-483D-A51B-B6DDD6E38510}" type="pres">
      <dgm:prSet presAssocID="{DA20450E-2CB1-4DB3-8398-B1E08B153069}" presName="box" presStyleLbl="node1" presStyleIdx="3" presStyleCnt="5"/>
      <dgm:spPr/>
    </dgm:pt>
    <dgm:pt modelId="{16E7615B-497C-4751-983D-BEADB2012756}" type="pres">
      <dgm:prSet presAssocID="{DA20450E-2CB1-4DB3-8398-B1E08B153069}" presName="img" presStyleLbl="fgImgPlace1" presStyleIdx="3" presStyleCnt="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2DF4F465-089B-426B-B941-0BD3FB5A9D40}" type="pres">
      <dgm:prSet presAssocID="{DA20450E-2CB1-4DB3-8398-B1E08B153069}" presName="text" presStyleLbl="node1" presStyleIdx="3" presStyleCnt="5">
        <dgm:presLayoutVars>
          <dgm:bulletEnabled val="1"/>
        </dgm:presLayoutVars>
      </dgm:prSet>
      <dgm:spPr/>
    </dgm:pt>
    <dgm:pt modelId="{3B38DFC7-16BB-47E3-9AC8-FFC6A440DC02}" type="pres">
      <dgm:prSet presAssocID="{0A37C613-0CB9-4C6B-8E6B-047B819E6F41}" presName="spacer" presStyleCnt="0"/>
      <dgm:spPr/>
    </dgm:pt>
    <dgm:pt modelId="{1465D8FA-6A3D-4DE2-9BC5-DD951AE3B668}" type="pres">
      <dgm:prSet presAssocID="{39909C27-0BF3-46A5-A9A3-83A7D07BC065}" presName="comp" presStyleCnt="0"/>
      <dgm:spPr/>
    </dgm:pt>
    <dgm:pt modelId="{6BC35677-C58C-404E-8451-72F57EE9412A}" type="pres">
      <dgm:prSet presAssocID="{39909C27-0BF3-46A5-A9A3-83A7D07BC065}" presName="box" presStyleLbl="node1" presStyleIdx="4" presStyleCnt="5"/>
      <dgm:spPr/>
    </dgm:pt>
    <dgm:pt modelId="{3E0FD833-9FC9-49B9-A873-3200202E47A8}" type="pres">
      <dgm:prSet presAssocID="{39909C27-0BF3-46A5-A9A3-83A7D07BC065}" presName="img" presStyleLbl="fgImgPlace1" presStyleIdx="4" presStyleCnt="5"/>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5AD54431-14BF-4384-8320-99EBFCAD92F7}" type="pres">
      <dgm:prSet presAssocID="{39909C27-0BF3-46A5-A9A3-83A7D07BC065}" presName="text" presStyleLbl="node1" presStyleIdx="4" presStyleCnt="5">
        <dgm:presLayoutVars>
          <dgm:bulletEnabled val="1"/>
        </dgm:presLayoutVars>
      </dgm:prSet>
      <dgm:spPr/>
    </dgm:pt>
  </dgm:ptLst>
  <dgm:cxnLst>
    <dgm:cxn modelId="{C8A82306-2278-4D8A-970F-9D29FAED6889}" srcId="{94CCE28E-0DED-421D-9FB8-D70B5BE1994C}" destId="{733B78B2-4E99-4C70-9514-79470CD200EF}" srcOrd="2" destOrd="0" parTransId="{84886710-69D7-4FC9-A692-17F5E83246B0}" sibTransId="{271F9FF7-42EB-4F06-A688-EF8D7EDE2FE1}"/>
    <dgm:cxn modelId="{C7BFB03B-3A37-4477-88FE-14D3E7E5384B}" type="presOf" srcId="{DA20450E-2CB1-4DB3-8398-B1E08B153069}" destId="{90E7855A-36D0-483D-A51B-B6DDD6E38510}" srcOrd="0" destOrd="0" presId="urn:microsoft.com/office/officeart/2005/8/layout/vList4"/>
    <dgm:cxn modelId="{EE773B43-08BC-4842-86E1-82C0D6677B4C}" srcId="{94CCE28E-0DED-421D-9FB8-D70B5BE1994C}" destId="{39909C27-0BF3-46A5-A9A3-83A7D07BC065}" srcOrd="4" destOrd="0" parTransId="{1FFBCA77-5A6E-47F6-8EB0-EBC52F1BD408}" sibTransId="{A02FC83E-30E7-47FB-B8B8-5E4152816574}"/>
    <dgm:cxn modelId="{042C4E49-D034-40E8-8810-9CA5DF57409B}" type="presOf" srcId="{E04FF557-0107-46C7-A48B-5FE9391BF040}" destId="{6BB437BA-13FB-40D6-92BE-5C2485245836}" srcOrd="1" destOrd="0" presId="urn:microsoft.com/office/officeart/2005/8/layout/vList4"/>
    <dgm:cxn modelId="{505CDE5A-B7D7-4C1C-931D-49A3E4A17B0D}" srcId="{94CCE28E-0DED-421D-9FB8-D70B5BE1994C}" destId="{90BDB68E-DD81-4317-8BA3-75FB807C0CC5}" srcOrd="0" destOrd="0" parTransId="{0C6DA4E3-2CFC-4BC4-A211-614C3D9E1D6D}" sibTransId="{E2531685-18A3-48E9-A265-8C17AD264B64}"/>
    <dgm:cxn modelId="{8D535B7D-DC7A-4610-9F8E-2867796306BC}" srcId="{94CCE28E-0DED-421D-9FB8-D70B5BE1994C}" destId="{DA20450E-2CB1-4DB3-8398-B1E08B153069}" srcOrd="3" destOrd="0" parTransId="{0A240C47-26BE-454F-9587-B35130F51901}" sibTransId="{0A37C613-0CB9-4C6B-8E6B-047B819E6F41}"/>
    <dgm:cxn modelId="{192EE68F-827E-41E8-84D2-224E8515844C}" srcId="{94CCE28E-0DED-421D-9FB8-D70B5BE1994C}" destId="{E04FF557-0107-46C7-A48B-5FE9391BF040}" srcOrd="1" destOrd="0" parTransId="{3B25DC16-1D06-42F0-B6A3-033F709C4153}" sibTransId="{45DBD43E-BC69-4397-B501-70E874EAC35D}"/>
    <dgm:cxn modelId="{BA1055B6-858F-4C79-A04B-DF46BDDFE2FC}" type="presOf" srcId="{733B78B2-4E99-4C70-9514-79470CD200EF}" destId="{F82E097B-1FD9-4152-902F-CB084B24A640}" srcOrd="1" destOrd="0" presId="urn:microsoft.com/office/officeart/2005/8/layout/vList4"/>
    <dgm:cxn modelId="{7787A6BC-0898-4401-9D8F-497EA6FB974F}" type="presOf" srcId="{39909C27-0BF3-46A5-A9A3-83A7D07BC065}" destId="{6BC35677-C58C-404E-8451-72F57EE9412A}" srcOrd="0" destOrd="0" presId="urn:microsoft.com/office/officeart/2005/8/layout/vList4"/>
    <dgm:cxn modelId="{155156BE-854B-49BA-BF8B-63CBCFF71823}" type="presOf" srcId="{DA20450E-2CB1-4DB3-8398-B1E08B153069}" destId="{2DF4F465-089B-426B-B941-0BD3FB5A9D40}" srcOrd="1" destOrd="0" presId="urn:microsoft.com/office/officeart/2005/8/layout/vList4"/>
    <dgm:cxn modelId="{8FE94BC3-924A-4688-92A7-97403867975E}" type="presOf" srcId="{94CCE28E-0DED-421D-9FB8-D70B5BE1994C}" destId="{63FB2AB0-E2AF-4D61-9382-B35E202200BC}" srcOrd="0" destOrd="0" presId="urn:microsoft.com/office/officeart/2005/8/layout/vList4"/>
    <dgm:cxn modelId="{EE2AC1CA-A713-4DA1-9BAE-2B040FA2E341}" type="presOf" srcId="{E04FF557-0107-46C7-A48B-5FE9391BF040}" destId="{7E1DB660-2D90-4E18-9467-5B69C9169488}" srcOrd="0" destOrd="0" presId="urn:microsoft.com/office/officeart/2005/8/layout/vList4"/>
    <dgm:cxn modelId="{131012D5-C528-493A-8A0B-94EEF33B32E9}" type="presOf" srcId="{90BDB68E-DD81-4317-8BA3-75FB807C0CC5}" destId="{166F122C-3FD5-4F49-9EB8-F15912CFF0BF}" srcOrd="1" destOrd="0" presId="urn:microsoft.com/office/officeart/2005/8/layout/vList4"/>
    <dgm:cxn modelId="{DF31C6D5-FD90-46A6-A62E-4852038BBD9B}" type="presOf" srcId="{39909C27-0BF3-46A5-A9A3-83A7D07BC065}" destId="{5AD54431-14BF-4384-8320-99EBFCAD92F7}" srcOrd="1" destOrd="0" presId="urn:microsoft.com/office/officeart/2005/8/layout/vList4"/>
    <dgm:cxn modelId="{839DF1E4-A9A5-4107-A54A-4E2E8A4F5900}" type="presOf" srcId="{733B78B2-4E99-4C70-9514-79470CD200EF}" destId="{957CDF44-1A89-4D6C-906C-4B3ED3A0E852}" srcOrd="0" destOrd="0" presId="urn:microsoft.com/office/officeart/2005/8/layout/vList4"/>
    <dgm:cxn modelId="{FA5E5FF0-2326-4985-93B6-AAA4635B10F7}" type="presOf" srcId="{90BDB68E-DD81-4317-8BA3-75FB807C0CC5}" destId="{A15FE00A-EE8A-4547-961E-76D3D081E592}" srcOrd="0" destOrd="0" presId="urn:microsoft.com/office/officeart/2005/8/layout/vList4"/>
    <dgm:cxn modelId="{832114B3-A47E-4825-8095-82F8E85026CF}" type="presParOf" srcId="{63FB2AB0-E2AF-4D61-9382-B35E202200BC}" destId="{CDF4D091-7C0A-4C60-AE69-38336C4B2A9B}" srcOrd="0" destOrd="0" presId="urn:microsoft.com/office/officeart/2005/8/layout/vList4"/>
    <dgm:cxn modelId="{1588C613-146F-4F0D-86BB-6AF11CF274D6}" type="presParOf" srcId="{CDF4D091-7C0A-4C60-AE69-38336C4B2A9B}" destId="{A15FE00A-EE8A-4547-961E-76D3D081E592}" srcOrd="0" destOrd="0" presId="urn:microsoft.com/office/officeart/2005/8/layout/vList4"/>
    <dgm:cxn modelId="{D012EF64-59A9-45E0-B992-AED360CD8A21}" type="presParOf" srcId="{CDF4D091-7C0A-4C60-AE69-38336C4B2A9B}" destId="{0879B82F-B011-4CC1-82E5-4D1BF73289A8}" srcOrd="1" destOrd="0" presId="urn:microsoft.com/office/officeart/2005/8/layout/vList4"/>
    <dgm:cxn modelId="{C3F3D508-8156-429A-8A79-3054EAD7F20B}" type="presParOf" srcId="{CDF4D091-7C0A-4C60-AE69-38336C4B2A9B}" destId="{166F122C-3FD5-4F49-9EB8-F15912CFF0BF}" srcOrd="2" destOrd="0" presId="urn:microsoft.com/office/officeart/2005/8/layout/vList4"/>
    <dgm:cxn modelId="{D7617E36-3DF1-42F0-8AB2-BE644F6CC201}" type="presParOf" srcId="{63FB2AB0-E2AF-4D61-9382-B35E202200BC}" destId="{92B47F4B-20CF-4607-8E78-BB678F8C4806}" srcOrd="1" destOrd="0" presId="urn:microsoft.com/office/officeart/2005/8/layout/vList4"/>
    <dgm:cxn modelId="{D5303E4D-BA44-493B-A346-5E07536215FF}" type="presParOf" srcId="{63FB2AB0-E2AF-4D61-9382-B35E202200BC}" destId="{F38EF501-5BA3-4DE8-8B5A-A35B441C3BF8}" srcOrd="2" destOrd="0" presId="urn:microsoft.com/office/officeart/2005/8/layout/vList4"/>
    <dgm:cxn modelId="{AACE1E84-66D8-42BA-9BF7-0D071C6EB5BD}" type="presParOf" srcId="{F38EF501-5BA3-4DE8-8B5A-A35B441C3BF8}" destId="{7E1DB660-2D90-4E18-9467-5B69C9169488}" srcOrd="0" destOrd="0" presId="urn:microsoft.com/office/officeart/2005/8/layout/vList4"/>
    <dgm:cxn modelId="{A96A6BB5-2D61-4B77-86C5-656CEBE9EC78}" type="presParOf" srcId="{F38EF501-5BA3-4DE8-8B5A-A35B441C3BF8}" destId="{708FCAD1-43FB-4684-997B-FDCCCDEC7984}" srcOrd="1" destOrd="0" presId="urn:microsoft.com/office/officeart/2005/8/layout/vList4"/>
    <dgm:cxn modelId="{8CE38D86-B989-4888-ACE3-63FA63831F2C}" type="presParOf" srcId="{F38EF501-5BA3-4DE8-8B5A-A35B441C3BF8}" destId="{6BB437BA-13FB-40D6-92BE-5C2485245836}" srcOrd="2" destOrd="0" presId="urn:microsoft.com/office/officeart/2005/8/layout/vList4"/>
    <dgm:cxn modelId="{2F433A8A-3A53-4F38-8117-433884CE3297}" type="presParOf" srcId="{63FB2AB0-E2AF-4D61-9382-B35E202200BC}" destId="{53D409C9-6F14-47ED-80F2-0D4382188D11}" srcOrd="3" destOrd="0" presId="urn:microsoft.com/office/officeart/2005/8/layout/vList4"/>
    <dgm:cxn modelId="{B59F86B5-2B18-41F2-8D51-9AC7FFD28ABB}" type="presParOf" srcId="{63FB2AB0-E2AF-4D61-9382-B35E202200BC}" destId="{31CB376D-4D7D-45E8-A8E8-17783407BFDC}" srcOrd="4" destOrd="0" presId="urn:microsoft.com/office/officeart/2005/8/layout/vList4"/>
    <dgm:cxn modelId="{E5F9D6D3-85CC-4EC6-B8BB-7C7B3500DB14}" type="presParOf" srcId="{31CB376D-4D7D-45E8-A8E8-17783407BFDC}" destId="{957CDF44-1A89-4D6C-906C-4B3ED3A0E852}" srcOrd="0" destOrd="0" presId="urn:microsoft.com/office/officeart/2005/8/layout/vList4"/>
    <dgm:cxn modelId="{4F62E15F-92A6-4B83-93D1-FA8E87498855}" type="presParOf" srcId="{31CB376D-4D7D-45E8-A8E8-17783407BFDC}" destId="{0B163D38-CB89-4F0F-87EF-8CD37BBB01D0}" srcOrd="1" destOrd="0" presId="urn:microsoft.com/office/officeart/2005/8/layout/vList4"/>
    <dgm:cxn modelId="{BCF8DC8F-DCB9-4784-807F-9427E1CF9CE9}" type="presParOf" srcId="{31CB376D-4D7D-45E8-A8E8-17783407BFDC}" destId="{F82E097B-1FD9-4152-902F-CB084B24A640}" srcOrd="2" destOrd="0" presId="urn:microsoft.com/office/officeart/2005/8/layout/vList4"/>
    <dgm:cxn modelId="{F3D606C5-A01E-45A6-A3F4-E668B6976632}" type="presParOf" srcId="{63FB2AB0-E2AF-4D61-9382-B35E202200BC}" destId="{9703BAA9-1885-4477-B143-AEB49224ECEC}" srcOrd="5" destOrd="0" presId="urn:microsoft.com/office/officeart/2005/8/layout/vList4"/>
    <dgm:cxn modelId="{8C164B9F-43F7-469C-B38A-39F4511BDC0A}" type="presParOf" srcId="{63FB2AB0-E2AF-4D61-9382-B35E202200BC}" destId="{8A50C685-154E-4D44-857E-A3D920EFA065}" srcOrd="6" destOrd="0" presId="urn:microsoft.com/office/officeart/2005/8/layout/vList4"/>
    <dgm:cxn modelId="{66EB0F2F-DB81-4CB7-9694-4BC514433A5A}" type="presParOf" srcId="{8A50C685-154E-4D44-857E-A3D920EFA065}" destId="{90E7855A-36D0-483D-A51B-B6DDD6E38510}" srcOrd="0" destOrd="0" presId="urn:microsoft.com/office/officeart/2005/8/layout/vList4"/>
    <dgm:cxn modelId="{37055973-7F05-493D-B823-10382CF51E55}" type="presParOf" srcId="{8A50C685-154E-4D44-857E-A3D920EFA065}" destId="{16E7615B-497C-4751-983D-BEADB2012756}" srcOrd="1" destOrd="0" presId="urn:microsoft.com/office/officeart/2005/8/layout/vList4"/>
    <dgm:cxn modelId="{099D21F2-791D-43E5-8DAB-EAD93CFD5162}" type="presParOf" srcId="{8A50C685-154E-4D44-857E-A3D920EFA065}" destId="{2DF4F465-089B-426B-B941-0BD3FB5A9D40}" srcOrd="2" destOrd="0" presId="urn:microsoft.com/office/officeart/2005/8/layout/vList4"/>
    <dgm:cxn modelId="{634FAD9C-BECF-4333-815C-313EC43BD82F}" type="presParOf" srcId="{63FB2AB0-E2AF-4D61-9382-B35E202200BC}" destId="{3B38DFC7-16BB-47E3-9AC8-FFC6A440DC02}" srcOrd="7" destOrd="0" presId="urn:microsoft.com/office/officeart/2005/8/layout/vList4"/>
    <dgm:cxn modelId="{3C2CFCAA-C43F-4D31-B91A-8FA5492D33FD}" type="presParOf" srcId="{63FB2AB0-E2AF-4D61-9382-B35E202200BC}" destId="{1465D8FA-6A3D-4DE2-9BC5-DD951AE3B668}" srcOrd="8" destOrd="0" presId="urn:microsoft.com/office/officeart/2005/8/layout/vList4"/>
    <dgm:cxn modelId="{48C2EE28-EC4E-4BB0-833E-81FCF7C11684}" type="presParOf" srcId="{1465D8FA-6A3D-4DE2-9BC5-DD951AE3B668}" destId="{6BC35677-C58C-404E-8451-72F57EE9412A}" srcOrd="0" destOrd="0" presId="urn:microsoft.com/office/officeart/2005/8/layout/vList4"/>
    <dgm:cxn modelId="{7869C61F-E269-4095-9234-E182DA319663}" type="presParOf" srcId="{1465D8FA-6A3D-4DE2-9BC5-DD951AE3B668}" destId="{3E0FD833-9FC9-49B9-A873-3200202E47A8}" srcOrd="1" destOrd="0" presId="urn:microsoft.com/office/officeart/2005/8/layout/vList4"/>
    <dgm:cxn modelId="{3AEBDA8C-D6F5-4341-BA9A-4179D85D7745}" type="presParOf" srcId="{1465D8FA-6A3D-4DE2-9BC5-DD951AE3B668}" destId="{5AD54431-14BF-4384-8320-99EBFCAD92F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E00A-EE8A-4547-961E-76D3D081E592}">
      <dsp:nvSpPr>
        <dsp:cNvPr id="0" name=""/>
        <dsp:cNvSpPr/>
      </dsp:nvSpPr>
      <dsp:spPr>
        <a:xfrm>
          <a:off x="0" y="0"/>
          <a:ext cx="4416358" cy="1011142"/>
        </a:xfrm>
        <a:prstGeom prst="roundRect">
          <a:avLst>
            <a:gd name="adj" fmla="val 10000"/>
          </a:avLst>
        </a:prstGeom>
        <a:gradFill rotWithShape="0">
          <a:gsLst>
            <a:gs pos="0">
              <a:srgbClr val="EAB200"/>
            </a:gs>
            <a:gs pos="51000">
              <a:srgbClr val="A88C00"/>
            </a:gs>
            <a:gs pos="100000">
              <a:srgbClr val="867300"/>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b="1" kern="1200" dirty="0">
              <a:effectLst>
                <a:outerShdw blurRad="38100" dist="38100" dir="2700000" algn="tl">
                  <a:srgbClr val="000000">
                    <a:alpha val="43137"/>
                  </a:srgbClr>
                </a:outerShdw>
              </a:effectLst>
            </a:rPr>
            <a:t>Wir werden alle gebraucht                                 (1 Kor. 12:15</a:t>
          </a:r>
          <a:r>
            <a:rPr lang="es-ES"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984385" y="0"/>
        <a:ext cx="3431972" cy="1011142"/>
      </dsp:txXfrm>
    </dsp:sp>
    <dsp:sp modelId="{0879B82F-B011-4CC1-82E5-4D1BF73289A8}">
      <dsp:nvSpPr>
        <dsp:cNvPr id="0" name=""/>
        <dsp:cNvSpPr/>
      </dsp:nvSpPr>
      <dsp:spPr>
        <a:xfrm>
          <a:off x="101114" y="101114"/>
          <a:ext cx="883271" cy="808913"/>
        </a:xfrm>
        <a:prstGeom prst="roundRect">
          <a:avLst>
            <a:gd name="adj" fmla="val 10000"/>
          </a:avLst>
        </a:prstGeom>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E1DB660-2D90-4E18-9467-5B69C9169488}">
      <dsp:nvSpPr>
        <dsp:cNvPr id="0" name=""/>
        <dsp:cNvSpPr/>
      </dsp:nvSpPr>
      <dsp:spPr>
        <a:xfrm>
          <a:off x="0" y="1112256"/>
          <a:ext cx="4416358" cy="101114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b="1" kern="1200" dirty="0">
              <a:effectLst>
                <a:outerShdw blurRad="38100" dist="38100" dir="2700000" algn="tl">
                  <a:srgbClr val="000000">
                    <a:alpha val="43137"/>
                  </a:srgbClr>
                </a:outerShdw>
              </a:effectLst>
            </a:rPr>
            <a:t>Jeder hat sein eigenes Werk (1. Kor. 12:17</a:t>
          </a:r>
          <a:r>
            <a:rPr lang="es-ES"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984385" y="1112256"/>
        <a:ext cx="3431972" cy="1011142"/>
      </dsp:txXfrm>
    </dsp:sp>
    <dsp:sp modelId="{708FCAD1-43FB-4684-997B-FDCCCDEC7984}">
      <dsp:nvSpPr>
        <dsp:cNvPr id="0" name=""/>
        <dsp:cNvSpPr/>
      </dsp:nvSpPr>
      <dsp:spPr>
        <a:xfrm>
          <a:off x="101114" y="1213370"/>
          <a:ext cx="883271" cy="808913"/>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57CDF44-1A89-4D6C-906C-4B3ED3A0E852}">
      <dsp:nvSpPr>
        <dsp:cNvPr id="0" name=""/>
        <dsp:cNvSpPr/>
      </dsp:nvSpPr>
      <dsp:spPr>
        <a:xfrm>
          <a:off x="0" y="2224513"/>
          <a:ext cx="4416358" cy="1011142"/>
        </a:xfrm>
        <a:prstGeom prst="roundRect">
          <a:avLst>
            <a:gd name="adj" fmla="val 10000"/>
          </a:avLst>
        </a:prstGeom>
        <a:gradFill rotWithShape="0">
          <a:gsLst>
            <a:gs pos="0">
              <a:srgbClr val="21B1C5"/>
            </a:gs>
            <a:gs pos="50000">
              <a:srgbClr val="17ABBF"/>
            </a:gs>
            <a:gs pos="100000">
              <a:srgbClr val="1E8896"/>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b="1" kern="1200" dirty="0">
              <a:effectLst>
                <a:outerShdw blurRad="38100" dist="38100" dir="2700000" algn="tl">
                  <a:srgbClr val="000000">
                    <a:alpha val="43137"/>
                  </a:srgbClr>
                </a:outerShdw>
              </a:effectLst>
            </a:rPr>
            <a:t>Wir dürfen niemanden verachten (1. Kor. 12:21</a:t>
          </a:r>
          <a:r>
            <a:rPr lang="es-ES"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984385" y="2224513"/>
        <a:ext cx="3431972" cy="1011142"/>
      </dsp:txXfrm>
    </dsp:sp>
    <dsp:sp modelId="{0B163D38-CB89-4F0F-87EF-8CD37BBB01D0}">
      <dsp:nvSpPr>
        <dsp:cNvPr id="0" name=""/>
        <dsp:cNvSpPr/>
      </dsp:nvSpPr>
      <dsp:spPr>
        <a:xfrm>
          <a:off x="101114" y="2325627"/>
          <a:ext cx="883271" cy="808913"/>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0E7855A-36D0-483D-A51B-B6DDD6E38510}">
      <dsp:nvSpPr>
        <dsp:cNvPr id="0" name=""/>
        <dsp:cNvSpPr/>
      </dsp:nvSpPr>
      <dsp:spPr>
        <a:xfrm>
          <a:off x="0" y="3336769"/>
          <a:ext cx="4416358" cy="101114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b="1" kern="1200" dirty="0">
              <a:effectLst>
                <a:outerShdw blurRad="38100" dist="38100" dir="2700000" algn="tl">
                  <a:srgbClr val="000000">
                    <a:alpha val="43137"/>
                  </a:srgbClr>
                </a:outerShdw>
              </a:effectLst>
            </a:rPr>
            <a:t>Es gibt keine „minderwertigen“ Gläubigen (1. Kor. 12:22-24</a:t>
          </a:r>
          <a:r>
            <a:rPr lang="es-ES"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984385" y="3336769"/>
        <a:ext cx="3431972" cy="1011142"/>
      </dsp:txXfrm>
    </dsp:sp>
    <dsp:sp modelId="{16E7615B-497C-4751-983D-BEADB2012756}">
      <dsp:nvSpPr>
        <dsp:cNvPr id="0" name=""/>
        <dsp:cNvSpPr/>
      </dsp:nvSpPr>
      <dsp:spPr>
        <a:xfrm>
          <a:off x="101114" y="3437884"/>
          <a:ext cx="883271" cy="808913"/>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BC35677-C58C-404E-8451-72F57EE9412A}">
      <dsp:nvSpPr>
        <dsp:cNvPr id="0" name=""/>
        <dsp:cNvSpPr/>
      </dsp:nvSpPr>
      <dsp:spPr>
        <a:xfrm>
          <a:off x="0" y="4449026"/>
          <a:ext cx="4416358" cy="101114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err="1">
              <a:effectLst>
                <a:outerShdw blurRad="38100" dist="38100" dir="2700000" algn="tl">
                  <a:srgbClr val="000000">
                    <a:alpha val="43137"/>
                  </a:srgbClr>
                </a:outerShdw>
              </a:effectLst>
            </a:rPr>
            <a:t>Wir</a:t>
          </a:r>
          <a:r>
            <a:rPr lang="es-ES" sz="2000" b="1" kern="1200" dirty="0">
              <a:effectLst>
                <a:outerShdw blurRad="38100" dist="38100" dir="2700000" algn="tl">
                  <a:srgbClr val="000000">
                    <a:alpha val="43137"/>
                  </a:srgbClr>
                </a:outerShdw>
              </a:effectLst>
            </a:rPr>
            <a:t> </a:t>
          </a:r>
          <a:r>
            <a:rPr lang="es-ES" sz="2000" b="1" kern="1200" dirty="0" err="1">
              <a:effectLst>
                <a:outerShdw blurRad="38100" dist="38100" dir="2700000" algn="tl">
                  <a:srgbClr val="000000">
                    <a:alpha val="43137"/>
                  </a:srgbClr>
                </a:outerShdw>
              </a:effectLst>
            </a:rPr>
            <a:t>kümmern</a:t>
          </a:r>
          <a:r>
            <a:rPr lang="es-ES" sz="2000" b="1" kern="1200" dirty="0">
              <a:effectLst>
                <a:outerShdw blurRad="38100" dist="38100" dir="2700000" algn="tl">
                  <a:srgbClr val="000000">
                    <a:alpha val="43137"/>
                  </a:srgbClr>
                </a:outerShdw>
              </a:effectLst>
            </a:rPr>
            <a:t> </a:t>
          </a:r>
          <a:r>
            <a:rPr lang="es-ES" sz="2000" b="1" kern="1200" dirty="0" err="1">
              <a:effectLst>
                <a:outerShdw blurRad="38100" dist="38100" dir="2700000" algn="tl">
                  <a:srgbClr val="000000">
                    <a:alpha val="43137"/>
                  </a:srgbClr>
                </a:outerShdw>
              </a:effectLst>
            </a:rPr>
            <a:t>uns</a:t>
          </a:r>
          <a:r>
            <a:rPr lang="es-ES" sz="2000" b="1" kern="1200" dirty="0">
              <a:effectLst>
                <a:outerShdw blurRad="38100" dist="38100" dir="2700000" algn="tl">
                  <a:srgbClr val="000000">
                    <a:alpha val="43137"/>
                  </a:srgbClr>
                </a:outerShdw>
              </a:effectLst>
            </a:rPr>
            <a:t> </a:t>
          </a:r>
          <a:r>
            <a:rPr lang="es-ES" sz="2000" b="1" kern="1200" dirty="0" err="1">
              <a:effectLst>
                <a:outerShdw blurRad="38100" dist="38100" dir="2700000" algn="tl">
                  <a:srgbClr val="000000">
                    <a:alpha val="43137"/>
                  </a:srgbClr>
                </a:outerShdw>
              </a:effectLst>
            </a:rPr>
            <a:t>umeinander</a:t>
          </a:r>
          <a:r>
            <a:rPr lang="es-ES" sz="2000" b="1" kern="1200" dirty="0">
              <a:effectLst>
                <a:outerShdw blurRad="38100" dist="38100" dir="2700000" algn="tl">
                  <a:srgbClr val="000000">
                    <a:alpha val="43137"/>
                  </a:srgbClr>
                </a:outerShdw>
              </a:effectLst>
            </a:rPr>
            <a:t>.</a:t>
          </a:r>
          <a:br>
            <a:rPr lang="es-ES" sz="2000" b="1" kern="1200" dirty="0">
              <a:effectLst>
                <a:outerShdw blurRad="38100" dist="38100" dir="2700000" algn="tl">
                  <a:srgbClr val="000000">
                    <a:alpha val="43137"/>
                  </a:srgbClr>
                </a:outerShdw>
              </a:effectLst>
            </a:rPr>
          </a:br>
          <a:r>
            <a:rPr lang="es-ES" sz="2000" b="1" kern="1200" dirty="0">
              <a:effectLst>
                <a:outerShdw blurRad="38100" dist="38100" dir="2700000" algn="tl">
                  <a:srgbClr val="000000">
                    <a:alpha val="43137"/>
                  </a:srgbClr>
                </a:outerShdw>
              </a:effectLst>
            </a:rPr>
            <a:t>(1. </a:t>
          </a:r>
          <a:r>
            <a:rPr lang="es-ES" sz="2000" b="1" kern="1200" dirty="0" err="1">
              <a:effectLst>
                <a:outerShdw blurRad="38100" dist="38100" dir="2700000" algn="tl">
                  <a:srgbClr val="000000">
                    <a:alpha val="43137"/>
                  </a:srgbClr>
                </a:outerShdw>
              </a:effectLst>
            </a:rPr>
            <a:t>Kor</a:t>
          </a:r>
          <a:r>
            <a:rPr lang="es-ES" sz="2000" b="1" kern="1200" dirty="0">
              <a:effectLst>
                <a:outerShdw blurRad="38100" dist="38100" dir="2700000" algn="tl">
                  <a:srgbClr val="000000">
                    <a:alpha val="43137"/>
                  </a:srgbClr>
                </a:outerShdw>
              </a:effectLst>
            </a:rPr>
            <a:t>. 12:25-26)</a:t>
          </a:r>
          <a:endParaRPr lang="es-ES" sz="2000" kern="1200" dirty="0">
            <a:effectLst>
              <a:outerShdw blurRad="38100" dist="38100" dir="2700000" algn="tl">
                <a:srgbClr val="000000">
                  <a:alpha val="43137"/>
                </a:srgbClr>
              </a:outerShdw>
            </a:effectLst>
          </a:endParaRPr>
        </a:p>
      </dsp:txBody>
      <dsp:txXfrm>
        <a:off x="984385" y="4449026"/>
        <a:ext cx="3431972" cy="1011142"/>
      </dsp:txXfrm>
    </dsp:sp>
    <dsp:sp modelId="{3E0FD833-9FC9-49B9-A873-3200202E47A8}">
      <dsp:nvSpPr>
        <dsp:cNvPr id="0" name=""/>
        <dsp:cNvSpPr/>
      </dsp:nvSpPr>
      <dsp:spPr>
        <a:xfrm>
          <a:off x="101114" y="4550140"/>
          <a:ext cx="883271" cy="808913"/>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57F3E-DE69-8DC2-0461-2B82E8B6244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2C5803-39C7-0C4A-408C-E3051AE466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0154101-5A69-0022-C0FE-24D7A6D7FEED}"/>
              </a:ext>
            </a:extLst>
          </p:cNvPr>
          <p:cNvSpPr>
            <a:spLocks noGrp="1"/>
          </p:cNvSpPr>
          <p:nvPr>
            <p:ph type="dt" sz="half" idx="10"/>
          </p:nvPr>
        </p:nvSpPr>
        <p:spPr/>
        <p:txBody>
          <a:bodyPr/>
          <a:lstStyle/>
          <a:p>
            <a:fld id="{48CFBFA7-6D24-4011-BE63-71B300A5B6A2}" type="datetimeFigureOut">
              <a:rPr lang="es-ES" smtClean="0"/>
              <a:t>17/02/2026</a:t>
            </a:fld>
            <a:endParaRPr lang="es-ES"/>
          </a:p>
        </p:txBody>
      </p:sp>
      <p:sp>
        <p:nvSpPr>
          <p:cNvPr id="5" name="Marcador de pie de página 4">
            <a:extLst>
              <a:ext uri="{FF2B5EF4-FFF2-40B4-BE49-F238E27FC236}">
                <a16:creationId xmlns:a16="http://schemas.microsoft.com/office/drawing/2014/main" id="{B940052F-40B9-7C28-97D5-27EC4C6A03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7F5AFE-2883-45EC-9789-457783A1CBAE}"/>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156638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06B2C-1230-93D1-3E63-FA5DE05555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DAC983D-2AFB-ABCA-FCF1-1B19534B6F3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5D1396D-2E13-5FC4-8FFF-AA1875EF1FD7}"/>
              </a:ext>
            </a:extLst>
          </p:cNvPr>
          <p:cNvSpPr>
            <a:spLocks noGrp="1"/>
          </p:cNvSpPr>
          <p:nvPr>
            <p:ph type="dt" sz="half" idx="10"/>
          </p:nvPr>
        </p:nvSpPr>
        <p:spPr/>
        <p:txBody>
          <a:bodyPr/>
          <a:lstStyle/>
          <a:p>
            <a:fld id="{48CFBFA7-6D24-4011-BE63-71B300A5B6A2}" type="datetimeFigureOut">
              <a:rPr lang="es-ES" smtClean="0"/>
              <a:t>17/02/2026</a:t>
            </a:fld>
            <a:endParaRPr lang="es-ES"/>
          </a:p>
        </p:txBody>
      </p:sp>
      <p:sp>
        <p:nvSpPr>
          <p:cNvPr id="5" name="Marcador de pie de página 4">
            <a:extLst>
              <a:ext uri="{FF2B5EF4-FFF2-40B4-BE49-F238E27FC236}">
                <a16:creationId xmlns:a16="http://schemas.microsoft.com/office/drawing/2014/main" id="{0C47BDAB-49F6-EC9F-8630-1CAE71AB07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198D54-F458-7944-760E-6A6063B129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07735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D16D04-E9BD-4145-448F-18DC626F87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D5972-8B3F-7C7D-B3C1-1A3398FCE25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9C3BCF-BEDA-D233-EF68-60C776BDD2F7}"/>
              </a:ext>
            </a:extLst>
          </p:cNvPr>
          <p:cNvSpPr>
            <a:spLocks noGrp="1"/>
          </p:cNvSpPr>
          <p:nvPr>
            <p:ph type="dt" sz="half" idx="10"/>
          </p:nvPr>
        </p:nvSpPr>
        <p:spPr/>
        <p:txBody>
          <a:bodyPr/>
          <a:lstStyle/>
          <a:p>
            <a:fld id="{48CFBFA7-6D24-4011-BE63-71B300A5B6A2}" type="datetimeFigureOut">
              <a:rPr lang="es-ES" smtClean="0"/>
              <a:t>17/02/2026</a:t>
            </a:fld>
            <a:endParaRPr lang="es-ES"/>
          </a:p>
        </p:txBody>
      </p:sp>
      <p:sp>
        <p:nvSpPr>
          <p:cNvPr id="5" name="Marcador de pie de página 4">
            <a:extLst>
              <a:ext uri="{FF2B5EF4-FFF2-40B4-BE49-F238E27FC236}">
                <a16:creationId xmlns:a16="http://schemas.microsoft.com/office/drawing/2014/main" id="{1204DA5F-4247-73FD-8190-633EB8AA31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8F6481-CB9C-F94B-9288-AB000E896D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9333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87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026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9867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197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07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869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2361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1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93D58-B12C-C498-296D-BC420563CA5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3CAA0CD-AE0A-73A9-2F2E-7BD441E619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D0E594-2293-D0E5-7578-0D1989B4C04B}"/>
              </a:ext>
            </a:extLst>
          </p:cNvPr>
          <p:cNvSpPr>
            <a:spLocks noGrp="1"/>
          </p:cNvSpPr>
          <p:nvPr>
            <p:ph type="dt" sz="half" idx="10"/>
          </p:nvPr>
        </p:nvSpPr>
        <p:spPr/>
        <p:txBody>
          <a:bodyPr/>
          <a:lstStyle/>
          <a:p>
            <a:fld id="{48CFBFA7-6D24-4011-BE63-71B300A5B6A2}" type="datetimeFigureOut">
              <a:rPr lang="es-ES" smtClean="0"/>
              <a:t>17/02/2026</a:t>
            </a:fld>
            <a:endParaRPr lang="es-ES"/>
          </a:p>
        </p:txBody>
      </p:sp>
      <p:sp>
        <p:nvSpPr>
          <p:cNvPr id="5" name="Marcador de pie de página 4">
            <a:extLst>
              <a:ext uri="{FF2B5EF4-FFF2-40B4-BE49-F238E27FC236}">
                <a16:creationId xmlns:a16="http://schemas.microsoft.com/office/drawing/2014/main" id="{157523DC-9404-7062-72BA-9F3B546FAB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BA0298-444A-2470-8AD9-BEE904DF3A54}"/>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016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243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2807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17/02/2026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418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ADC75-001B-F735-A082-DB82D6237A3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FA0473-C9B2-8053-A806-096DBCC98E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0909211-507C-13ED-04E8-50234C601718}"/>
              </a:ext>
            </a:extLst>
          </p:cNvPr>
          <p:cNvSpPr>
            <a:spLocks noGrp="1"/>
          </p:cNvSpPr>
          <p:nvPr>
            <p:ph type="dt" sz="half" idx="10"/>
          </p:nvPr>
        </p:nvSpPr>
        <p:spPr/>
        <p:txBody>
          <a:bodyPr/>
          <a:lstStyle/>
          <a:p>
            <a:fld id="{48CFBFA7-6D24-4011-BE63-71B300A5B6A2}" type="datetimeFigureOut">
              <a:rPr lang="es-ES" smtClean="0"/>
              <a:t>17/02/2026</a:t>
            </a:fld>
            <a:endParaRPr lang="es-ES"/>
          </a:p>
        </p:txBody>
      </p:sp>
      <p:sp>
        <p:nvSpPr>
          <p:cNvPr id="5" name="Marcador de pie de página 4">
            <a:extLst>
              <a:ext uri="{FF2B5EF4-FFF2-40B4-BE49-F238E27FC236}">
                <a16:creationId xmlns:a16="http://schemas.microsoft.com/office/drawing/2014/main" id="{C097B305-2390-D07E-3D57-F80FCFB35F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F032E8-8197-6E2A-38E5-DFA6C2E162B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3250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56529-2796-B1B4-0E7B-252A99E10D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75752-DF3E-0CB4-68F3-BF146722B01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AC9F8AC-5ADC-9B0B-C25E-E96675B2BE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85544D0-4E3C-C212-2BDF-B481048FBD6B}"/>
              </a:ext>
            </a:extLst>
          </p:cNvPr>
          <p:cNvSpPr>
            <a:spLocks noGrp="1"/>
          </p:cNvSpPr>
          <p:nvPr>
            <p:ph type="dt" sz="half" idx="10"/>
          </p:nvPr>
        </p:nvSpPr>
        <p:spPr/>
        <p:txBody>
          <a:bodyPr/>
          <a:lstStyle/>
          <a:p>
            <a:fld id="{48CFBFA7-6D24-4011-BE63-71B300A5B6A2}" type="datetimeFigureOut">
              <a:rPr lang="es-ES" smtClean="0"/>
              <a:t>17/02/2026</a:t>
            </a:fld>
            <a:endParaRPr lang="es-ES"/>
          </a:p>
        </p:txBody>
      </p:sp>
      <p:sp>
        <p:nvSpPr>
          <p:cNvPr id="6" name="Marcador de pie de página 5">
            <a:extLst>
              <a:ext uri="{FF2B5EF4-FFF2-40B4-BE49-F238E27FC236}">
                <a16:creationId xmlns:a16="http://schemas.microsoft.com/office/drawing/2014/main" id="{6880FFAA-9122-AFF7-0FC9-227B45B78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BC4D06-348E-B758-8FBE-E590C9B27B6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83099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8A616-EC72-57CD-07C4-18CA27EB1D1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5A5352-27BB-1828-939E-4290D1F544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9456F5-1A42-A31D-3221-E36727BE95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9881722-860B-3F96-15BB-666EACCA9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0C19B55-9361-2496-DDC6-620FF0CF083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DDB8181-D9CF-25A7-F013-3D5405365FD2}"/>
              </a:ext>
            </a:extLst>
          </p:cNvPr>
          <p:cNvSpPr>
            <a:spLocks noGrp="1"/>
          </p:cNvSpPr>
          <p:nvPr>
            <p:ph type="dt" sz="half" idx="10"/>
          </p:nvPr>
        </p:nvSpPr>
        <p:spPr/>
        <p:txBody>
          <a:bodyPr/>
          <a:lstStyle/>
          <a:p>
            <a:fld id="{48CFBFA7-6D24-4011-BE63-71B300A5B6A2}" type="datetimeFigureOut">
              <a:rPr lang="es-ES" smtClean="0"/>
              <a:t>17/02/2026</a:t>
            </a:fld>
            <a:endParaRPr lang="es-ES"/>
          </a:p>
        </p:txBody>
      </p:sp>
      <p:sp>
        <p:nvSpPr>
          <p:cNvPr id="8" name="Marcador de pie de página 7">
            <a:extLst>
              <a:ext uri="{FF2B5EF4-FFF2-40B4-BE49-F238E27FC236}">
                <a16:creationId xmlns:a16="http://schemas.microsoft.com/office/drawing/2014/main" id="{7AAB6063-FEA8-4AF9-C664-CCCDDB91A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C1CC73-D079-7B67-206C-0D15823B3FD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14392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D4F3C-31D1-F878-312E-26B5DD40439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5ED13F1-8BDE-F8F9-4360-C40700C481FF}"/>
              </a:ext>
            </a:extLst>
          </p:cNvPr>
          <p:cNvSpPr>
            <a:spLocks noGrp="1"/>
          </p:cNvSpPr>
          <p:nvPr>
            <p:ph type="dt" sz="half" idx="10"/>
          </p:nvPr>
        </p:nvSpPr>
        <p:spPr/>
        <p:txBody>
          <a:bodyPr/>
          <a:lstStyle/>
          <a:p>
            <a:fld id="{48CFBFA7-6D24-4011-BE63-71B300A5B6A2}" type="datetimeFigureOut">
              <a:rPr lang="es-ES" smtClean="0"/>
              <a:t>17/02/2026</a:t>
            </a:fld>
            <a:endParaRPr lang="es-ES"/>
          </a:p>
        </p:txBody>
      </p:sp>
      <p:sp>
        <p:nvSpPr>
          <p:cNvPr id="4" name="Marcador de pie de página 3">
            <a:extLst>
              <a:ext uri="{FF2B5EF4-FFF2-40B4-BE49-F238E27FC236}">
                <a16:creationId xmlns:a16="http://schemas.microsoft.com/office/drawing/2014/main" id="{BD337CA4-FC6D-4E4F-238A-62633E9327D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A69B9B0-8FB9-C8E4-98F1-DC4462A788B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23725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E03BD96-79F4-9CA4-9371-DAD86C588E38}"/>
              </a:ext>
            </a:extLst>
          </p:cNvPr>
          <p:cNvSpPr>
            <a:spLocks noGrp="1"/>
          </p:cNvSpPr>
          <p:nvPr>
            <p:ph type="dt" sz="half" idx="10"/>
          </p:nvPr>
        </p:nvSpPr>
        <p:spPr/>
        <p:txBody>
          <a:bodyPr/>
          <a:lstStyle/>
          <a:p>
            <a:fld id="{48CFBFA7-6D24-4011-BE63-71B300A5B6A2}" type="datetimeFigureOut">
              <a:rPr lang="es-ES" smtClean="0"/>
              <a:t>17/02/2026</a:t>
            </a:fld>
            <a:endParaRPr lang="es-ES"/>
          </a:p>
        </p:txBody>
      </p:sp>
      <p:sp>
        <p:nvSpPr>
          <p:cNvPr id="3" name="Marcador de pie de página 2">
            <a:extLst>
              <a:ext uri="{FF2B5EF4-FFF2-40B4-BE49-F238E27FC236}">
                <a16:creationId xmlns:a16="http://schemas.microsoft.com/office/drawing/2014/main" id="{D0BEF671-B346-A7F7-4AE5-E0351F17C71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AE9A44A-A96C-66AB-7BBE-5D7DB695017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75827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82DFD-32DB-0675-3144-34B3BC1B9F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826587-50BD-0F7A-2714-3C35B326E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072AA47-AF92-2437-7BD5-4A378950A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CE7FCC-0AB3-2D79-14C3-7005C32E86FB}"/>
              </a:ext>
            </a:extLst>
          </p:cNvPr>
          <p:cNvSpPr>
            <a:spLocks noGrp="1"/>
          </p:cNvSpPr>
          <p:nvPr>
            <p:ph type="dt" sz="half" idx="10"/>
          </p:nvPr>
        </p:nvSpPr>
        <p:spPr/>
        <p:txBody>
          <a:bodyPr/>
          <a:lstStyle/>
          <a:p>
            <a:fld id="{48CFBFA7-6D24-4011-BE63-71B300A5B6A2}" type="datetimeFigureOut">
              <a:rPr lang="es-ES" smtClean="0"/>
              <a:t>17/02/2026</a:t>
            </a:fld>
            <a:endParaRPr lang="es-ES"/>
          </a:p>
        </p:txBody>
      </p:sp>
      <p:sp>
        <p:nvSpPr>
          <p:cNvPr id="6" name="Marcador de pie de página 5">
            <a:extLst>
              <a:ext uri="{FF2B5EF4-FFF2-40B4-BE49-F238E27FC236}">
                <a16:creationId xmlns:a16="http://schemas.microsoft.com/office/drawing/2014/main" id="{704E156D-24E2-9D79-A32D-C69099ACAE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932BD8A-3BE6-551F-44A6-E815FC0C6B77}"/>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8105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B908DA-F66F-3BC7-F65A-B8C0BE8729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E1B8451-A899-38AF-EE82-A13CEDACA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916CC32-56A0-2B77-B929-4C89902AD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B9430C-2AEF-65B6-D887-7349A9DC16A2}"/>
              </a:ext>
            </a:extLst>
          </p:cNvPr>
          <p:cNvSpPr>
            <a:spLocks noGrp="1"/>
          </p:cNvSpPr>
          <p:nvPr>
            <p:ph type="dt" sz="half" idx="10"/>
          </p:nvPr>
        </p:nvSpPr>
        <p:spPr/>
        <p:txBody>
          <a:bodyPr/>
          <a:lstStyle/>
          <a:p>
            <a:fld id="{48CFBFA7-6D24-4011-BE63-71B300A5B6A2}" type="datetimeFigureOut">
              <a:rPr lang="es-ES" smtClean="0"/>
              <a:t>17/02/2026</a:t>
            </a:fld>
            <a:endParaRPr lang="es-ES"/>
          </a:p>
        </p:txBody>
      </p:sp>
      <p:sp>
        <p:nvSpPr>
          <p:cNvPr id="6" name="Marcador de pie de página 5">
            <a:extLst>
              <a:ext uri="{FF2B5EF4-FFF2-40B4-BE49-F238E27FC236}">
                <a16:creationId xmlns:a16="http://schemas.microsoft.com/office/drawing/2014/main" id="{45073617-50E5-F9F7-4208-55907F238C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E62B72-97F7-0602-7D7B-134726B30F1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90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5B3B08A-386C-B1AC-0660-4BBDEC9822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D54B21-70AE-2CC3-E14A-B60C4D849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6E57C0-142E-47B6-0D1A-997312AE5C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CFBFA7-6D24-4011-BE63-71B300A5B6A2}" type="datetimeFigureOut">
              <a:rPr lang="es-ES" smtClean="0"/>
              <a:t>17/02/2026</a:t>
            </a:fld>
            <a:endParaRPr lang="es-ES"/>
          </a:p>
        </p:txBody>
      </p:sp>
      <p:sp>
        <p:nvSpPr>
          <p:cNvPr id="5" name="Marcador de pie de página 4">
            <a:extLst>
              <a:ext uri="{FF2B5EF4-FFF2-40B4-BE49-F238E27FC236}">
                <a16:creationId xmlns:a16="http://schemas.microsoft.com/office/drawing/2014/main" id="{B340AAD6-5F8B-60A5-AE0D-F8D1B785E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330A580-333A-5A80-9A25-E40471130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BEA50D-6D1F-4D8F-9240-8BD3D58CF41A}" type="slidenum">
              <a:rPr lang="es-ES" smtClean="0"/>
              <a:t>‹Nº›</a:t>
            </a:fld>
            <a:endParaRPr lang="es-ES"/>
          </a:p>
        </p:txBody>
      </p:sp>
    </p:spTree>
    <p:extLst>
      <p:ext uri="{BB962C8B-B14F-4D97-AF65-F5344CB8AC3E}">
        <p14:creationId xmlns:p14="http://schemas.microsoft.com/office/powerpoint/2010/main" val="316055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17/02/2026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8400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2.wdp"/><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jp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microsoft.com/office/2007/relationships/hdphoto" Target="../media/hdphoto4.wdp"/><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g"/></Relationships>
</file>

<file path=ppt/slides/_rels/slide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6.jpg"/><Relationship Id="rId4" Type="http://schemas.openxmlformats.org/officeDocument/2006/relationships/diagramLayout" Target="../diagrams/layout1.xml"/><Relationship Id="rId9" Type="http://schemas.openxmlformats.org/officeDocument/2006/relationships/image" Target="../media/image35.jpeg"/></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png"/><Relationship Id="rId4" Type="http://schemas.openxmlformats.org/officeDocument/2006/relationships/image" Target="../media/image41.jpg"/></Relationships>
</file>

<file path=ppt/slides/_rels/slide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9F3D91-3085-9C64-EB25-D3425CDD5D5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2C6887-B090-24CA-21C9-EFFF33DB6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75C9323-FAAE-BB4F-A8D9-49E5A8AD8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blipFill>
            <a:blip r:embed="rId2" cstate="hqprint">
              <a:extLst>
                <a:ext uri="{28A0092B-C50C-407E-A947-70E740481C1C}">
                  <a14:useLocalDpi xmlns:a14="http://schemas.microsoft.com/office/drawing/2010/main"/>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agua&#10;&#10;El contenido generado por IA puede ser incorrecto.">
            <a:extLst>
              <a:ext uri="{FF2B5EF4-FFF2-40B4-BE49-F238E27FC236}">
                <a16:creationId xmlns:a16="http://schemas.microsoft.com/office/drawing/2014/main" id="{1B84AD95-9224-9B31-3DA0-2DEE45F2AAD7}"/>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effectLst>
            <a:outerShdw blurRad="50800" dist="38100" dir="5400000" algn="t" rotWithShape="0">
              <a:prstClr val="black">
                <a:alpha val="40000"/>
              </a:prstClr>
            </a:outerShdw>
          </a:effectLst>
        </p:spPr>
      </p:pic>
      <p:pic>
        <p:nvPicPr>
          <p:cNvPr id="3" name="Imagen 2" descr="Imagen que contiene luz, grande, tabla, azul&#10;&#10;El contenido generado por IA puede ser incorrecto.">
            <a:extLst>
              <a:ext uri="{FF2B5EF4-FFF2-40B4-BE49-F238E27FC236}">
                <a16:creationId xmlns:a16="http://schemas.microsoft.com/office/drawing/2014/main" id="{68A2EFE7-0569-CAB4-04E8-D9193B82829F}"/>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a:ext>
            </a:extLst>
          </a:blip>
          <a:srcRect/>
          <a:stretch>
            <a:fillRect/>
          </a:stretch>
        </p:blipFill>
        <p:spPr>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a:effectLst>
            <a:outerShdw blurRad="50800" dist="38100" dir="5400000" algn="t" rotWithShape="0">
              <a:prstClr val="black">
                <a:alpha val="40000"/>
              </a:prstClr>
            </a:outerShdw>
          </a:effectLst>
        </p:spPr>
      </p:pic>
      <p:sp>
        <p:nvSpPr>
          <p:cNvPr id="4" name="CuadroTexto 3">
            <a:extLst>
              <a:ext uri="{FF2B5EF4-FFF2-40B4-BE49-F238E27FC236}">
                <a16:creationId xmlns:a16="http://schemas.microsoft.com/office/drawing/2014/main" id="{8AC3C152-3AD5-E333-E00E-BF70D446F62E}"/>
              </a:ext>
            </a:extLst>
          </p:cNvPr>
          <p:cNvSpPr txBox="1"/>
          <p:nvPr/>
        </p:nvSpPr>
        <p:spPr>
          <a:xfrm>
            <a:off x="293451" y="4961107"/>
            <a:ext cx="11605098" cy="1684912"/>
          </a:xfrm>
          <a:prstGeom prst="rect">
            <a:avLst/>
          </a:prstGeom>
          <a:noFill/>
        </p:spPr>
        <p:txBody>
          <a:bodyPr wrap="square" rtlCol="0">
            <a:prstTxWarp prst="textCurveDown">
              <a:avLst>
                <a:gd name="adj" fmla="val 41359"/>
              </a:avLst>
            </a:prstTxWarp>
            <a:spAutoFit/>
            <a:scene3d>
              <a:camera prst="orthographicFront"/>
              <a:lightRig rig="glow" dir="t"/>
            </a:scene3d>
            <a:sp3d extrusionH="57150" contourW="31750">
              <a:bevelT h="25400" prst="softRound"/>
              <a:contourClr>
                <a:srgbClr val="913823"/>
              </a:contourClr>
            </a:sp3d>
          </a:bodyPr>
          <a:lstStyle/>
          <a:p>
            <a:pPr algn="ctr"/>
            <a:r>
              <a:rPr lang="es-ES" sz="4800" b="1" spc="60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rPr>
              <a:t>DIE </a:t>
            </a:r>
            <a:r>
              <a:rPr lang="es-ES" sz="4800" b="1" spc="600" dirty="0" err="1">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rPr>
              <a:t>ÜBERLEGENHEIT</a:t>
            </a:r>
            <a:r>
              <a:rPr lang="es-ES" sz="4800" b="1" spc="60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rPr>
              <a:t> CHRISTI</a:t>
            </a:r>
          </a:p>
        </p:txBody>
      </p:sp>
      <p:sp>
        <p:nvSpPr>
          <p:cNvPr id="6" name="CuadroTexto 5">
            <a:extLst>
              <a:ext uri="{FF2B5EF4-FFF2-40B4-BE49-F238E27FC236}">
                <a16:creationId xmlns:a16="http://schemas.microsoft.com/office/drawing/2014/main" id="{0DA4A130-158B-7FA8-9071-455334E919B2}"/>
              </a:ext>
            </a:extLst>
          </p:cNvPr>
          <p:cNvSpPr txBox="1"/>
          <p:nvPr/>
        </p:nvSpPr>
        <p:spPr>
          <a:xfrm>
            <a:off x="8768927" y="85522"/>
            <a:ext cx="3423053" cy="338554"/>
          </a:xfrm>
          <a:prstGeom prst="rect">
            <a:avLst/>
          </a:prstGeom>
          <a:noFill/>
        </p:spPr>
        <p:txBody>
          <a:bodyPr wrap="none" rtlCol="0">
            <a:spAutoFit/>
          </a:bodyPr>
          <a:lstStyle/>
          <a:p>
            <a:pPr algn="r"/>
            <a:r>
              <a:rPr lang="da-DK" sz="1600" b="1" dirty="0">
                <a:solidFill>
                  <a:srgbClr val="2E767C"/>
                </a:solidFill>
              </a:rPr>
              <a:t>Lektion 8, Sabbat, 21. Februar 2026</a:t>
            </a:r>
          </a:p>
        </p:txBody>
      </p:sp>
      <p:pic>
        <p:nvPicPr>
          <p:cNvPr id="2" name="Grafik 9">
            <a:extLst>
              <a:ext uri="{FF2B5EF4-FFF2-40B4-BE49-F238E27FC236}">
                <a16:creationId xmlns:a16="http://schemas.microsoft.com/office/drawing/2014/main" id="{7AB325DC-06FE-A270-7368-A4FDF5B46BF0}"/>
              </a:ext>
            </a:extLst>
          </p:cNvPr>
          <p:cNvPicPr>
            <a:extLst>
              <a:ext uri="smNativeData">
                <pr:smNativeData xmlns="smNativeData" xmlns:pr="smNativeData" xmlns:p15="http://schemas.microsoft.com/office/powerpoint/2012/main" xmlns:p14="http://schemas.microsoft.com/office/powerpoint/2010/main" xmlns:mc="http://schemas.openxmlformats.org/markup-compatibility/2006" val="SMDATA_18_I9INZxMAAAAlAAAAEQAAAA0AAAAAkAAAAEgAAACQAAAASAAAAAAAAAAAAAAAAAAAAAEAAABQAAAAAAAAAAAA4D8AAAAAAADgPwAAAAAAAOA/AAAAAAAA4D8AAAAAAADgPwAAAAAAAOA/AAAAAAAA4D8AAAAAAADgPwAAAAAAAOA/AAAAAAAA4D8CAAAAjAAAAAAAAAAAAAAAFWC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o6OgKAAAAACgAAAAoAAAAZAAAAGQAAAAAAAAAzMzMAAAAAABQAAAAUAAAAGQAAABkAAAAAAAAAAcAAAA4AAAAAAAAAAAAAAAAAAAA////AAAAAAAAAAAAAAAAAAAAAAAAAAAAAAAAAAAAAABkAAAAZAAAAAAAAAAjAAAABAAAAGQAAAAXAAAAFAAAAAAAAAAAAAAA/38AAP9/AAAAAAAACQAAAAQAAAAAAAE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BVgggX///8BAAAAAAAAAAAAAAAAAAAAAAAAAAAAAAAAAAAAAAAAAAAAAAACf39/AOjo6APMzMwAwMD/AH9/fwAAAAAAAAAAAAAAAAD///8AAAAAACEAAAAYAAAAFAAAAJEGAAA7JgAA+iEAAO0nAAAQAAAAJgAAAAgAAAD//////////zAAAAAUAAAAAAAAAAAA//8AAAEAAAD//wAAAQA="/>
              </a:ext>
            </a:extLst>
          </p:cNvPicPr>
          <p:nvPr/>
        </p:nvPicPr>
        <p:blipFill>
          <a:blip r:embed="rId5">
            <a:alphaModFix/>
            <a:duotone>
              <a:prstClr val="black"/>
              <a:schemeClr val="accent4">
                <a:tint val="45000"/>
                <a:satMod val="400000"/>
              </a:schemeClr>
            </a:duotone>
            <a:extLst>
              <a:ext uri="{BEBA8EAE-BF5A-486C-A8C5-ECC9F3942E4B}">
                <a14:imgProps xmlns:a14="http://schemas.microsoft.com/office/drawing/2010/main">
                  <a14:imgLayer r:embed="rId6">
                    <a14:imgEffect>
                      <a14:sharpenSoften amount="24000"/>
                    </a14:imgEffect>
                    <a14:imgEffect>
                      <a14:colorTemperature colorTemp="2953"/>
                    </a14:imgEffect>
                    <a14:imgEffect>
                      <a14:saturation sat="304000"/>
                    </a14:imgEffect>
                    <a14:imgEffect>
                      <a14:brightnessContrast bright="-29000" contrast="96000"/>
                    </a14:imgEffect>
                  </a14:imgLayer>
                </a14:imgProps>
              </a:ext>
            </a:extLst>
          </a:blip>
          <a:stretch>
            <a:fillRect/>
          </a:stretch>
        </p:blipFill>
        <p:spPr>
          <a:xfrm rot="5400000">
            <a:off x="2598772" y="-2598778"/>
            <a:ext cx="404200" cy="5601745"/>
          </a:xfrm>
          <a:prstGeom prst="rect">
            <a:avLst/>
          </a:prstGeom>
          <a:solidFill>
            <a:srgbClr val="8E459D"/>
          </a:solidFill>
          <a:ln>
            <a:noFill/>
          </a:ln>
          <a:effectLst>
            <a:softEdge rad="127000"/>
          </a:effectLst>
        </p:spPr>
      </p:pic>
    </p:spTree>
    <p:extLst>
      <p:ext uri="{BB962C8B-B14F-4D97-AF65-F5344CB8AC3E}">
        <p14:creationId xmlns:p14="http://schemas.microsoft.com/office/powerpoint/2010/main" val="6162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88227F-2B55-C65C-395A-A82E4046346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objeto, estrella&#10;&#10;El contenido generado por IA puede ser incorrecto.">
            <a:extLst>
              <a:ext uri="{FF2B5EF4-FFF2-40B4-BE49-F238E27FC236}">
                <a16:creationId xmlns:a16="http://schemas.microsoft.com/office/drawing/2014/main" id="{6267B4A5-AF9E-2F77-FC07-7EED8F27D52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a:fillRect/>
          </a:stretch>
        </p:blipFill>
        <p:spPr>
          <a:xfrm>
            <a:off x="154950" y="190500"/>
            <a:ext cx="5474323" cy="6448425"/>
          </a:xfrm>
          <a:prstGeom prst="rect">
            <a:avLst/>
          </a:prstGeom>
          <a:ln w="38100" cap="sq">
            <a:solidFill>
              <a:srgbClr val="0F9ED5"/>
            </a:solidFill>
            <a:prstDash val="solid"/>
            <a:miter lim="800000"/>
          </a:ln>
          <a:effectLst>
            <a:outerShdw blurRad="50800" dist="38100" dir="2700000" algn="tl" rotWithShape="0">
              <a:srgbClr val="000000">
                <a:alpha val="43000"/>
              </a:srgbClr>
            </a:outerShdw>
          </a:effectLst>
        </p:spPr>
      </p:pic>
      <p:sp>
        <p:nvSpPr>
          <p:cNvPr id="10" name="Right Triangle 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10277474" y="4996658"/>
            <a:ext cx="1914523" cy="18613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84222" y="190500"/>
            <a:ext cx="6252827" cy="6448425"/>
          </a:xfrm>
          <a:prstGeom prst="rect">
            <a:avLst/>
          </a:prstGeom>
          <a:no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98CA5DE-FAE4-15A6-5A5C-F5DF052FCB40}"/>
              </a:ext>
            </a:extLst>
          </p:cNvPr>
          <p:cNvSpPr txBox="1"/>
          <p:nvPr/>
        </p:nvSpPr>
        <p:spPr>
          <a:xfrm>
            <a:off x="5919785" y="259646"/>
            <a:ext cx="5981700" cy="6309420"/>
          </a:xfrm>
          <a:prstGeom prst="rect">
            <a:avLst/>
          </a:prstGeom>
          <a:noFill/>
          <a:ln w="28575">
            <a:solidFill>
              <a:schemeClr val="tx2">
                <a:lumMod val="25000"/>
                <a:lumOff val="75000"/>
              </a:schemeClr>
            </a:solidFill>
          </a:ln>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de-DE"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„Er ist das Ebenbild des unsichtbaren GOTTES, der ERSTGEBORENE vor aller Schöpfung</a:t>
            </a:r>
            <a:r>
              <a:rPr kumimoji="0" lang="es-E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a:t>
            </a:r>
            <a:r>
              <a:rPr kumimoji="0" lang="de-DE"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Denn in IHM wurde alles geschaffen, was im HIMMEL und auf Erden ist, das Sichtbare und das Unsichtbare, es seien Throne oder Herrschaften oder Mächte oder Gewalten</a:t>
            </a:r>
            <a:r>
              <a:rPr kumimoji="0" lang="es-E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a:t>
            </a:r>
            <a:r>
              <a:rPr kumimoji="0" lang="de-DE"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es ist alles durch IHN und zu IHM geschaffen. Und ER ist vor allem und es besteht alles in IHM“</a:t>
            </a:r>
            <a:endParaRPr kumimoji="0" lang="es-ES" sz="28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2000" b="1" i="0" u="none" strike="noStrike" kern="1200" cap="none" spc="0" normalizeH="0" baseline="0" noProof="0" dirty="0" err="1">
                <a:ln w="12700" cmpd="sng">
                  <a:noFill/>
                  <a:prstDash val="solid"/>
                </a:ln>
                <a:solidFill>
                  <a:srgbClr val="0F9ED5">
                    <a:lumMod val="75000"/>
                  </a:srgbClr>
                </a:solidFill>
                <a:effectLst/>
                <a:uLnTx/>
                <a:uFillTx/>
                <a:latin typeface="Comic Sans MS" panose="030F0702030302020204" pitchFamily="66" charset="0"/>
                <a:ea typeface="+mn-ea"/>
                <a:cs typeface="+mn-cs"/>
              </a:rPr>
              <a:t>Kolosser</a:t>
            </a:r>
            <a:r>
              <a:rPr kumimoji="0" lang="es-ES" sz="2000" b="1" i="0" u="none" strike="noStrike" kern="1200" cap="none" spc="0" normalizeH="0" baseline="0" noProof="0" dirty="0">
                <a:ln w="12700" cmpd="sng">
                  <a:noFill/>
                  <a:prstDash val="solid"/>
                </a:ln>
                <a:solidFill>
                  <a:srgbClr val="0F9ED5">
                    <a:lumMod val="75000"/>
                  </a:srgbClr>
                </a:solidFill>
                <a:effectLst/>
                <a:uLnTx/>
                <a:uFillTx/>
                <a:latin typeface="Comic Sans MS" panose="030F0702030302020204" pitchFamily="66" charset="0"/>
                <a:ea typeface="+mn-ea"/>
                <a:cs typeface="+mn-cs"/>
              </a:rPr>
              <a:t> 1,15–17</a:t>
            </a:r>
          </a:p>
        </p:txBody>
      </p:sp>
    </p:spTree>
    <p:extLst>
      <p:ext uri="{BB962C8B-B14F-4D97-AF65-F5344CB8AC3E}">
        <p14:creationId xmlns:p14="http://schemas.microsoft.com/office/powerpoint/2010/main" val="343768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artisticCrisscrossEtching pressure="43"/>
                    </a14:imgEffect>
                  </a14:imgLayer>
                </a14:imgProps>
              </a:ex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96D96DC-5F7A-8402-1E61-1D90A0E60F64}"/>
              </a:ext>
            </a:extLst>
          </p:cNvPr>
          <p:cNvSpPr txBox="1"/>
          <p:nvPr/>
        </p:nvSpPr>
        <p:spPr>
          <a:xfrm>
            <a:off x="5534025" y="4468037"/>
            <a:ext cx="6572250"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de-DE" sz="2000" b="1" dirty="0">
                <a:solidFill>
                  <a:srgbClr val="D81062"/>
                </a:solidFill>
              </a:rPr>
              <a:t>Das Ebenbild Gottes (Kolosser 1,15a</a:t>
            </a:r>
            <a:r>
              <a:rPr lang="es-ES" sz="2000" b="1" dirty="0">
                <a:solidFill>
                  <a:srgbClr val="D81062"/>
                </a:solidFill>
              </a:rPr>
              <a:t>)</a:t>
            </a:r>
          </a:p>
          <a:p>
            <a:pPr>
              <a:spcBef>
                <a:spcPts val="1200"/>
              </a:spcBef>
            </a:pPr>
            <a:r>
              <a:rPr lang="es-ES" sz="2000" b="1" dirty="0">
                <a:solidFill>
                  <a:srgbClr val="9112E3"/>
                </a:solidFill>
              </a:rPr>
              <a:t>Der </a:t>
            </a:r>
            <a:r>
              <a:rPr lang="es-ES" sz="2000" b="1" dirty="0" err="1">
                <a:solidFill>
                  <a:srgbClr val="9112E3"/>
                </a:solidFill>
              </a:rPr>
              <a:t>Erstgeborene</a:t>
            </a:r>
            <a:r>
              <a:rPr lang="es-ES" sz="2000" b="1" dirty="0">
                <a:solidFill>
                  <a:srgbClr val="9112E3"/>
                </a:solidFill>
              </a:rPr>
              <a:t> (</a:t>
            </a:r>
            <a:r>
              <a:rPr lang="es-ES" sz="2000" b="1" dirty="0" err="1">
                <a:solidFill>
                  <a:srgbClr val="9112E3"/>
                </a:solidFill>
              </a:rPr>
              <a:t>Kol</a:t>
            </a:r>
            <a:r>
              <a:rPr lang="es-ES" sz="2000" b="1" dirty="0">
                <a:solidFill>
                  <a:srgbClr val="9112E3"/>
                </a:solidFill>
              </a:rPr>
              <a:t> 1,15b-17)</a:t>
            </a:r>
          </a:p>
          <a:p>
            <a:pPr>
              <a:spcBef>
                <a:spcPts val="1200"/>
              </a:spcBef>
            </a:pPr>
            <a:r>
              <a:rPr lang="de-DE" sz="2000" b="1" dirty="0">
                <a:solidFill>
                  <a:srgbClr val="173EE5"/>
                </a:solidFill>
              </a:rPr>
              <a:t>Das Haupt der Gemeinde (Kol 1,18a</a:t>
            </a:r>
            <a:r>
              <a:rPr lang="es-ES" sz="2000" b="1" dirty="0">
                <a:solidFill>
                  <a:srgbClr val="173EE5"/>
                </a:solidFill>
              </a:rPr>
              <a:t>)</a:t>
            </a:r>
          </a:p>
          <a:p>
            <a:pPr>
              <a:spcBef>
                <a:spcPts val="1200"/>
              </a:spcBef>
            </a:pPr>
            <a:r>
              <a:rPr lang="es-ES" sz="2000" b="1" dirty="0">
                <a:solidFill>
                  <a:srgbClr val="28BA63"/>
                </a:solidFill>
              </a:rPr>
              <a:t>Der </a:t>
            </a:r>
            <a:r>
              <a:rPr lang="es-ES" sz="2000" b="1" dirty="0" err="1">
                <a:solidFill>
                  <a:srgbClr val="28BA63"/>
                </a:solidFill>
              </a:rPr>
              <a:t>Anfang</a:t>
            </a:r>
            <a:r>
              <a:rPr lang="es-ES" sz="2000" b="1" dirty="0">
                <a:solidFill>
                  <a:srgbClr val="28BA63"/>
                </a:solidFill>
              </a:rPr>
              <a:t> (</a:t>
            </a:r>
            <a:r>
              <a:rPr lang="es-ES" sz="2000" b="1" dirty="0" err="1">
                <a:solidFill>
                  <a:srgbClr val="28BA63"/>
                </a:solidFill>
              </a:rPr>
              <a:t>Kol</a:t>
            </a:r>
            <a:r>
              <a:rPr lang="es-ES" sz="2000" b="1" dirty="0">
                <a:solidFill>
                  <a:srgbClr val="28BA63"/>
                </a:solidFill>
              </a:rPr>
              <a:t> 1,18b)</a:t>
            </a:r>
          </a:p>
          <a:p>
            <a:pPr>
              <a:spcBef>
                <a:spcPts val="1200"/>
              </a:spcBef>
            </a:pPr>
            <a:r>
              <a:rPr lang="es-ES" sz="2000" b="1" dirty="0">
                <a:solidFill>
                  <a:srgbClr val="E35316"/>
                </a:solidFill>
              </a:rPr>
              <a:t>Der </a:t>
            </a:r>
            <a:r>
              <a:rPr lang="es-ES" sz="2000" b="1" dirty="0" err="1">
                <a:solidFill>
                  <a:srgbClr val="E35316"/>
                </a:solidFill>
              </a:rPr>
              <a:t>Versöhner</a:t>
            </a:r>
            <a:r>
              <a:rPr lang="es-ES" sz="2000" b="1" dirty="0">
                <a:solidFill>
                  <a:srgbClr val="E35316"/>
                </a:solidFill>
              </a:rPr>
              <a:t> (</a:t>
            </a:r>
            <a:r>
              <a:rPr lang="es-ES" sz="2000" b="1" dirty="0" err="1">
                <a:solidFill>
                  <a:srgbClr val="E35316"/>
                </a:solidFill>
              </a:rPr>
              <a:t>Kol</a:t>
            </a:r>
            <a:r>
              <a:rPr lang="es-ES" sz="2000" b="1" dirty="0">
                <a:solidFill>
                  <a:srgbClr val="E35316"/>
                </a:solidFill>
              </a:rPr>
              <a:t> 1,19-20)</a:t>
            </a:r>
          </a:p>
        </p:txBody>
      </p:sp>
      <p:sp>
        <p:nvSpPr>
          <p:cNvPr id="3" name="CuadroTexto 2">
            <a:extLst>
              <a:ext uri="{FF2B5EF4-FFF2-40B4-BE49-F238E27FC236}">
                <a16:creationId xmlns:a16="http://schemas.microsoft.com/office/drawing/2014/main" id="{925FFB5B-8432-9228-652D-A66F7E1B69B3}"/>
              </a:ext>
            </a:extLst>
          </p:cNvPr>
          <p:cNvSpPr txBox="1"/>
          <p:nvPr/>
        </p:nvSpPr>
        <p:spPr>
          <a:xfrm>
            <a:off x="190500" y="105856"/>
            <a:ext cx="3781425" cy="1631216"/>
          </a:xfrm>
          <a:prstGeom prst="rect">
            <a:avLst/>
          </a:prstGeom>
          <a:noFill/>
        </p:spPr>
        <p:txBody>
          <a:bodyPr wrap="square" rtlCol="0">
            <a:spAutoFit/>
          </a:bodyPr>
          <a:lstStyle/>
          <a:p>
            <a:pPr>
              <a:spcBef>
                <a:spcPts val="600"/>
              </a:spcBef>
            </a:pPr>
            <a:r>
              <a:rPr lang="de-DE" sz="2000" b="1" dirty="0"/>
              <a:t>Paulus erklärt, dass JESUS dem ganzen Universum FRIEDEN gebracht hat, „ob auf Erden oder im Himmel“</a:t>
            </a:r>
            <a:br>
              <a:rPr lang="de-DE" sz="2000" b="1" dirty="0"/>
            </a:br>
            <a:r>
              <a:rPr lang="de-DE" sz="2000" b="1" dirty="0"/>
              <a:t>(Kol. 1,20).</a:t>
            </a:r>
          </a:p>
        </p:txBody>
      </p:sp>
      <p:grpSp>
        <p:nvGrpSpPr>
          <p:cNvPr id="10" name="Grupo 9">
            <a:extLst>
              <a:ext uri="{FF2B5EF4-FFF2-40B4-BE49-F238E27FC236}">
                <a16:creationId xmlns:a16="http://schemas.microsoft.com/office/drawing/2014/main" id="{EE917845-B2C5-1A4B-631F-32E02CB6B8B8}"/>
              </a:ext>
            </a:extLst>
          </p:cNvPr>
          <p:cNvGrpSpPr/>
          <p:nvPr/>
        </p:nvGrpSpPr>
        <p:grpSpPr>
          <a:xfrm>
            <a:off x="4381372" y="164224"/>
            <a:ext cx="7620128" cy="3999216"/>
            <a:chOff x="4124325" y="105856"/>
            <a:chExt cx="7877175" cy="4134120"/>
          </a:xfrm>
        </p:grpSpPr>
        <p:pic>
          <p:nvPicPr>
            <p:cNvPr id="7" name="Imagen 6" descr="Imagen que contiene animal, parado, pájaro, agua&#10;&#10;El contenido generado por IA puede ser incorrecto.">
              <a:extLst>
                <a:ext uri="{FF2B5EF4-FFF2-40B4-BE49-F238E27FC236}">
                  <a16:creationId xmlns:a16="http://schemas.microsoft.com/office/drawing/2014/main" id="{2B392E22-C9F7-B887-2664-7F22D9153E6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4325" y="105856"/>
              <a:ext cx="7877175" cy="413412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florero, sostener&#10;&#10;El contenido generado por IA puede ser incorrecto.">
              <a:extLst>
                <a:ext uri="{FF2B5EF4-FFF2-40B4-BE49-F238E27FC236}">
                  <a16:creationId xmlns:a16="http://schemas.microsoft.com/office/drawing/2014/main" id="{06721D8E-2B56-DC56-8DA4-76BE46D6CE1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278102" y="1593959"/>
              <a:ext cx="1742073" cy="2282716"/>
            </a:xfrm>
            <a:prstGeom prst="rect">
              <a:avLst/>
            </a:prstGeom>
            <a:ln>
              <a:noFill/>
            </a:ln>
          </p:spPr>
        </p:pic>
      </p:grpSp>
      <p:pic>
        <p:nvPicPr>
          <p:cNvPr id="12" name="Imagen 11" descr="Una persona parado en un cuerpo de agua junto a una roca&#10;&#10;El contenido generado por IA puede ser incorrecto.">
            <a:extLst>
              <a:ext uri="{FF2B5EF4-FFF2-40B4-BE49-F238E27FC236}">
                <a16:creationId xmlns:a16="http://schemas.microsoft.com/office/drawing/2014/main" id="{FC9F0AF4-7DF6-EAAF-074A-65C5E166044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0500" y="4442021"/>
            <a:ext cx="3880193" cy="2215954"/>
          </a:xfrm>
          <a:prstGeom prst="rect">
            <a:avLst/>
          </a:prstGeom>
          <a:solidFill>
            <a:srgbClr val="FFFFFF">
              <a:shade val="85000"/>
            </a:srgbClr>
          </a:solidFill>
          <a:ln w="88900" cap="sq">
            <a:solidFill>
              <a:srgbClr val="970DD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Patrón de fondo&#10;&#10;El contenido generado por IA puede ser incorrecto.">
            <a:extLst>
              <a:ext uri="{FF2B5EF4-FFF2-40B4-BE49-F238E27FC236}">
                <a16:creationId xmlns:a16="http://schemas.microsoft.com/office/drawing/2014/main" id="{781314F5-98AC-3EBD-1E48-41020CCA7ED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rot="17100000">
            <a:off x="5122203" y="6157234"/>
            <a:ext cx="280851" cy="486685"/>
          </a:xfrm>
          <a:prstGeom prst="rect">
            <a:avLst/>
          </a:prstGeom>
          <a:effectLst>
            <a:outerShdw blurRad="50800" dist="38100" dir="8100000" algn="tr" rotWithShape="0">
              <a:prstClr val="black">
                <a:alpha val="40000"/>
              </a:prstClr>
            </a:outerShdw>
          </a:effectLst>
        </p:spPr>
      </p:pic>
      <p:pic>
        <p:nvPicPr>
          <p:cNvPr id="17" name="Imagen 16" descr="Imagen que contiene Icono&#10;&#10;El contenido generado por IA puede ser incorrecto.">
            <a:extLst>
              <a:ext uri="{FF2B5EF4-FFF2-40B4-BE49-F238E27FC236}">
                <a16:creationId xmlns:a16="http://schemas.microsoft.com/office/drawing/2014/main" id="{64091996-AA63-82E6-936B-779E3761B80B}"/>
              </a:ext>
            </a:extLst>
          </p:cNvPr>
          <p:cNvPicPr>
            <a:picLocks noChangeAspect="1"/>
          </p:cNvPicPr>
          <p:nvPr/>
        </p:nvPicPr>
        <p:blipFill>
          <a:blip r:embed="rId8" cstate="hq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rot="17100000">
            <a:off x="5122203" y="5702977"/>
            <a:ext cx="280851" cy="486685"/>
          </a:xfrm>
          <a:prstGeom prst="rect">
            <a:avLst/>
          </a:prstGeom>
          <a:effectLst>
            <a:outerShdw blurRad="50800" dist="38100" dir="8100000" algn="tr" rotWithShape="0">
              <a:prstClr val="black">
                <a:alpha val="40000"/>
              </a:prstClr>
            </a:outerShdw>
          </a:effectLst>
        </p:spPr>
      </p:pic>
      <p:pic>
        <p:nvPicPr>
          <p:cNvPr id="20" name="Imagen 19" descr="Imagen que contiene luz&#10;&#10;El contenido generado por IA puede ser incorrecto.">
            <a:extLst>
              <a:ext uri="{FF2B5EF4-FFF2-40B4-BE49-F238E27FC236}">
                <a16:creationId xmlns:a16="http://schemas.microsoft.com/office/drawing/2014/main" id="{F1AF8A1F-2E50-FB0B-A6EC-4958FA1912E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17100000">
            <a:off x="5122203" y="5248721"/>
            <a:ext cx="280851" cy="48668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AF6A34F9-621F-DA95-7498-BF5A7D249027}"/>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7100000">
            <a:off x="5122203" y="4794465"/>
            <a:ext cx="280851" cy="486685"/>
          </a:xfrm>
          <a:prstGeom prst="rect">
            <a:avLst/>
          </a:prstGeom>
          <a:effectLst>
            <a:outerShdw blurRad="50800" dist="38100" dir="8100000" algn="tr" rotWithShape="0">
              <a:prstClr val="black">
                <a:alpha val="40000"/>
              </a:prstClr>
            </a:outerShdw>
          </a:effectLst>
        </p:spPr>
      </p:pic>
      <p:pic>
        <p:nvPicPr>
          <p:cNvPr id="22" name="Imagen 21" descr="Imagen que contiene Forma&#10;&#10;El contenido generado por IA puede ser incorrecto.">
            <a:extLst>
              <a:ext uri="{FF2B5EF4-FFF2-40B4-BE49-F238E27FC236}">
                <a16:creationId xmlns:a16="http://schemas.microsoft.com/office/drawing/2014/main" id="{A13D1A25-DBF9-2168-03B9-F861ECAAF7CC}"/>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rot="17100000">
            <a:off x="5122203" y="4340209"/>
            <a:ext cx="280851" cy="486685"/>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B498DD95-518C-9E91-F50D-ADDA25E1304C}"/>
              </a:ext>
            </a:extLst>
          </p:cNvPr>
          <p:cNvSpPr txBox="1"/>
          <p:nvPr/>
        </p:nvSpPr>
        <p:spPr>
          <a:xfrm>
            <a:off x="190500" y="3968452"/>
            <a:ext cx="6096000" cy="400110"/>
          </a:xfrm>
          <a:prstGeom prst="rect">
            <a:avLst/>
          </a:prstGeom>
          <a:noFill/>
        </p:spPr>
        <p:txBody>
          <a:bodyPr wrap="square">
            <a:spAutoFit/>
          </a:bodyPr>
          <a:lstStyle/>
          <a:p>
            <a:pPr>
              <a:spcBef>
                <a:spcPts val="600"/>
              </a:spcBef>
            </a:pPr>
            <a:r>
              <a:rPr lang="es-ES" sz="2000" b="1" dirty="0"/>
              <a:t>JESUS </a:t>
            </a:r>
            <a:r>
              <a:rPr lang="es-ES" sz="2000" b="1" dirty="0" err="1"/>
              <a:t>CHRISTUS</a:t>
            </a:r>
            <a:r>
              <a:rPr lang="es-ES" sz="2000" b="1" dirty="0"/>
              <a:t> </a:t>
            </a:r>
            <a:r>
              <a:rPr lang="es-ES" sz="2000" b="1" dirty="0" err="1"/>
              <a:t>ist</a:t>
            </a:r>
            <a:r>
              <a:rPr lang="es-ES" sz="2000" b="1" dirty="0"/>
              <a:t>…</a:t>
            </a:r>
          </a:p>
        </p:txBody>
      </p:sp>
      <p:sp>
        <p:nvSpPr>
          <p:cNvPr id="8" name="CuadroTexto 7">
            <a:extLst>
              <a:ext uri="{FF2B5EF4-FFF2-40B4-BE49-F238E27FC236}">
                <a16:creationId xmlns:a16="http://schemas.microsoft.com/office/drawing/2014/main" id="{D8F13D6A-C494-0E33-267E-54D2FF9D0DC9}"/>
              </a:ext>
            </a:extLst>
          </p:cNvPr>
          <p:cNvSpPr txBox="1"/>
          <p:nvPr/>
        </p:nvSpPr>
        <p:spPr>
          <a:xfrm>
            <a:off x="190500" y="1737072"/>
            <a:ext cx="3781425" cy="2015936"/>
          </a:xfrm>
          <a:prstGeom prst="rect">
            <a:avLst/>
          </a:prstGeom>
          <a:noFill/>
        </p:spPr>
        <p:txBody>
          <a:bodyPr wrap="square">
            <a:spAutoFit/>
          </a:bodyPr>
          <a:lstStyle/>
          <a:p>
            <a:pPr>
              <a:spcBef>
                <a:spcPts val="600"/>
              </a:spcBef>
            </a:pPr>
            <a:r>
              <a:rPr lang="de-DE" sz="2000" b="1" dirty="0"/>
              <a:t>Bevor er zu diesem feierlichen Zeugnis kommt, erklärt der Apostel uns, wer JESUS wirklich ist. Weder nur ein großer Lehrer, noch ein Philosoph…</a:t>
            </a:r>
          </a:p>
        </p:txBody>
      </p:sp>
    </p:spTree>
    <p:extLst>
      <p:ext uri="{BB962C8B-B14F-4D97-AF65-F5344CB8AC3E}">
        <p14:creationId xmlns:p14="http://schemas.microsoft.com/office/powerpoint/2010/main" val="219676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500"/>
                                        <p:tgtEl>
                                          <p:spTgt spid="1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b="-21000"/>
          </a:stretch>
        </a:blipFill>
        <a:effectLst/>
      </p:bgPr>
    </p:bg>
    <p:spTree>
      <p:nvGrpSpPr>
        <p:cNvPr id="1" name="">
          <a:extLst>
            <a:ext uri="{FF2B5EF4-FFF2-40B4-BE49-F238E27FC236}">
              <a16:creationId xmlns:a16="http://schemas.microsoft.com/office/drawing/2014/main" id="{1DAD3C85-8BFB-329E-EABE-363C4BAB96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100CE65-F164-5671-5AA1-C07747CD25BD}"/>
              </a:ext>
            </a:extLst>
          </p:cNvPr>
          <p:cNvSpPr txBox="1"/>
          <p:nvPr/>
        </p:nvSpPr>
        <p:spPr>
          <a:xfrm>
            <a:off x="2975614" y="0"/>
            <a:ext cx="6240774" cy="769441"/>
          </a:xfrm>
          <a:prstGeom prst="rect">
            <a:avLst/>
          </a:prstGeom>
          <a:noFill/>
        </p:spPr>
        <p:txBody>
          <a:bodyPr wrap="square">
            <a:spAutoFit/>
          </a:bodyPr>
          <a:lstStyle/>
          <a:p>
            <a:pPr algn="ct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DAS </a:t>
            </a:r>
            <a:r>
              <a:rPr lang="es-ES" sz="4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EBENBILD</a:t>
            </a:r>
            <a:r>
              <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s-ES" sz="44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GOTTES</a:t>
            </a:r>
            <a:endPar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8EEAA105-706A-0A0C-7EEC-0B671AB2CA62}"/>
              </a:ext>
            </a:extLst>
          </p:cNvPr>
          <p:cNvSpPr txBox="1"/>
          <p:nvPr/>
        </p:nvSpPr>
        <p:spPr>
          <a:xfrm>
            <a:off x="2975612" y="683716"/>
            <a:ext cx="6240774" cy="646331"/>
          </a:xfrm>
          <a:prstGeom prst="rect">
            <a:avLst/>
          </a:prstGeom>
          <a:noFill/>
        </p:spPr>
        <p:txBody>
          <a:bodyPr wrap="square">
            <a:spAutoFit/>
            <a:scene3d>
              <a:camera prst="orthographicFront"/>
              <a:lightRig rig="threePt" dir="t"/>
            </a:scene3d>
            <a:sp3d extrusionH="57150">
              <a:bevelT w="38100" h="38100"/>
            </a:sp3d>
          </a:bodyPr>
          <a:lstStyle/>
          <a:p>
            <a:pPr algn="ctr"/>
            <a:r>
              <a:rPr lang="de-DE" b="1" dirty="0">
                <a:solidFill>
                  <a:schemeClr val="accent1">
                    <a:lumMod val="75000"/>
                  </a:schemeClr>
                </a:solidFill>
                <a:latin typeface="Comic Sans MS" panose="030F0702030302020204" pitchFamily="66" charset="0"/>
              </a:rPr>
              <a:t>„Der SOHN ist das Ebenbild des unsichtbaren GOTTES“</a:t>
            </a:r>
            <a:r>
              <a:rPr lang="es-ES" b="1" dirty="0">
                <a:solidFill>
                  <a:schemeClr val="accent1">
                    <a:lumMod val="75000"/>
                  </a:schemeClr>
                </a:solidFill>
                <a:latin typeface="Comic Sans MS" panose="030F0702030302020204" pitchFamily="66" charset="0"/>
              </a:rPr>
              <a:t> </a:t>
            </a:r>
            <a:r>
              <a:rPr lang="es-ES" sz="1400" b="1" dirty="0">
                <a:solidFill>
                  <a:schemeClr val="accent1">
                    <a:lumMod val="75000"/>
                  </a:schemeClr>
                </a:solidFill>
                <a:latin typeface="Comic Sans MS" panose="030F0702030302020204" pitchFamily="66" charset="0"/>
              </a:rPr>
              <a:t>(</a:t>
            </a:r>
            <a:r>
              <a:rPr lang="es-ES" sz="1400" b="1" dirty="0" err="1">
                <a:solidFill>
                  <a:schemeClr val="accent1">
                    <a:lumMod val="75000"/>
                  </a:schemeClr>
                </a:solidFill>
                <a:latin typeface="Comic Sans MS" panose="030F0702030302020204" pitchFamily="66" charset="0"/>
              </a:rPr>
              <a:t>Kolosser</a:t>
            </a:r>
            <a:r>
              <a:rPr lang="es-ES" sz="1400" b="1" dirty="0">
                <a:solidFill>
                  <a:schemeClr val="accent1">
                    <a:lumMod val="75000"/>
                  </a:schemeClr>
                </a:solidFill>
                <a:latin typeface="Comic Sans MS" panose="030F0702030302020204" pitchFamily="66" charset="0"/>
              </a:rPr>
              <a:t> 1,15a)</a:t>
            </a:r>
          </a:p>
        </p:txBody>
      </p:sp>
      <p:sp>
        <p:nvSpPr>
          <p:cNvPr id="6" name="CuadroTexto 5">
            <a:extLst>
              <a:ext uri="{FF2B5EF4-FFF2-40B4-BE49-F238E27FC236}">
                <a16:creationId xmlns:a16="http://schemas.microsoft.com/office/drawing/2014/main" id="{85A30D9C-3395-0F49-A900-8F5B97A29E35}"/>
              </a:ext>
            </a:extLst>
          </p:cNvPr>
          <p:cNvSpPr txBox="1"/>
          <p:nvPr/>
        </p:nvSpPr>
        <p:spPr>
          <a:xfrm>
            <a:off x="3044757" y="1349332"/>
            <a:ext cx="6089516" cy="1200329"/>
          </a:xfrm>
          <a:prstGeom prst="rect">
            <a:avLst/>
          </a:prstGeom>
          <a:noFill/>
        </p:spPr>
        <p:txBody>
          <a:bodyPr wrap="square" rtlCol="0">
            <a:spAutoFit/>
          </a:bodyPr>
          <a:lstStyle/>
          <a:p>
            <a:pPr>
              <a:spcBef>
                <a:spcPts val="600"/>
              </a:spcBef>
            </a:pPr>
            <a:r>
              <a:rPr lang="de-DE" b="1" dirty="0"/>
              <a:t>Ein Bild kann eine Kopie der Realität sein (ein Foto, ein Hologramm, eine Statue) oder sogar etwas Fiktives (eine Zeichnung). Aber das biblische Bild übersteigt diese Bedeutungen.</a:t>
            </a:r>
          </a:p>
        </p:txBody>
      </p:sp>
      <p:pic>
        <p:nvPicPr>
          <p:cNvPr id="4" name="Imagen 3" descr="Mujer con la mano en la cara&#10;&#10;El contenido generado por IA puede ser incorrecto.">
            <a:extLst>
              <a:ext uri="{FF2B5EF4-FFF2-40B4-BE49-F238E27FC236}">
                <a16:creationId xmlns:a16="http://schemas.microsoft.com/office/drawing/2014/main" id="{F56F84C2-2131-9B09-87A6-24F00AB35B12}"/>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77401" y="165847"/>
            <a:ext cx="2798212" cy="210069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Imagen que contiene persona, interior, sostener, hombre&#10;&#10;El contenido generado por IA puede ser incorrecto.">
            <a:extLst>
              <a:ext uri="{FF2B5EF4-FFF2-40B4-BE49-F238E27FC236}">
                <a16:creationId xmlns:a16="http://schemas.microsoft.com/office/drawing/2014/main" id="{1EC8B5E2-1D9B-5265-A5C3-0D954FA3C0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216387" y="165847"/>
            <a:ext cx="2794030" cy="2100697"/>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con un perro&#10;&#10;El contenido generado por IA puede ser incorrecto.">
            <a:extLst>
              <a:ext uri="{FF2B5EF4-FFF2-40B4-BE49-F238E27FC236}">
                <a16:creationId xmlns:a16="http://schemas.microsoft.com/office/drawing/2014/main" id="{9DCE5E3B-6BC7-68B2-0126-A37A33539826}"/>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352425" y="3549015"/>
            <a:ext cx="3009404" cy="3143138"/>
          </a:xfrm>
          <a:prstGeom prst="rect">
            <a:avLst/>
          </a:prstGeom>
          <a:ln w="38100" cap="sq">
            <a:solidFill>
              <a:srgbClr val="7A5841"/>
            </a:solidFill>
            <a:prstDash val="solid"/>
            <a:miter lim="800000"/>
          </a:ln>
          <a:effectLst>
            <a:outerShdw blurRad="50800" dist="38100" dir="2700000" algn="tl" rotWithShape="0">
              <a:srgbClr val="000000">
                <a:alpha val="43000"/>
              </a:srgbClr>
            </a:outerShdw>
          </a:effectLst>
        </p:spPr>
      </p:pic>
      <p:pic>
        <p:nvPicPr>
          <p:cNvPr id="12" name="Imagen 11" descr="Personas en una estrella en el centro&#10;&#10;El contenido generado por IA puede ser incorrecto.">
            <a:extLst>
              <a:ext uri="{FF2B5EF4-FFF2-40B4-BE49-F238E27FC236}">
                <a16:creationId xmlns:a16="http://schemas.microsoft.com/office/drawing/2014/main" id="{DA1763D2-C58A-6503-B25D-0A15951B76E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67346" y="3349081"/>
            <a:ext cx="3343072" cy="3343072"/>
          </a:xfrm>
          <a:prstGeom prst="roundRect">
            <a:avLst>
              <a:gd name="adj" fmla="val 12593"/>
            </a:avLst>
          </a:prstGeom>
          <a:ln w="57150">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CC476E2-21D8-7D85-2375-5A5276C3BD84}"/>
              </a:ext>
            </a:extLst>
          </p:cNvPr>
          <p:cNvSpPr txBox="1"/>
          <p:nvPr/>
        </p:nvSpPr>
        <p:spPr>
          <a:xfrm>
            <a:off x="177401" y="2513596"/>
            <a:ext cx="11833016" cy="1200329"/>
          </a:xfrm>
          <a:prstGeom prst="rect">
            <a:avLst/>
          </a:prstGeom>
          <a:noFill/>
        </p:spPr>
        <p:txBody>
          <a:bodyPr wrap="square">
            <a:spAutoFit/>
          </a:bodyPr>
          <a:lstStyle/>
          <a:p>
            <a:pPr>
              <a:spcBef>
                <a:spcPts val="600"/>
              </a:spcBef>
            </a:pPr>
            <a:r>
              <a:rPr lang="de-DE" b="1" dirty="0"/>
              <a:t>GOTT schuf Adam und Eva nach Seinem Bild (1. Mose 1,27) und Adam zeugte einen Sohn nach seinem eigenen Bild (1. Mose 5,3). Dies sind keine Kopien der Realität, keine Nachahmungen oder irngespinste ihrer Fantasie. Es sind physische, psychologische und soziale Ähnlichkeiten...</a:t>
            </a:r>
            <a:br>
              <a:rPr lang="de-DE" b="1" dirty="0"/>
            </a:br>
            <a:endParaRPr lang="de-DE" b="1" dirty="0"/>
          </a:p>
        </p:txBody>
      </p:sp>
      <p:sp>
        <p:nvSpPr>
          <p:cNvPr id="16" name="CuadroTexto 15">
            <a:extLst>
              <a:ext uri="{FF2B5EF4-FFF2-40B4-BE49-F238E27FC236}">
                <a16:creationId xmlns:a16="http://schemas.microsoft.com/office/drawing/2014/main" id="{C428EBB9-0CD8-C3CD-466E-97178ED5D48B}"/>
              </a:ext>
            </a:extLst>
          </p:cNvPr>
          <p:cNvSpPr txBox="1"/>
          <p:nvPr/>
        </p:nvSpPr>
        <p:spPr>
          <a:xfrm>
            <a:off x="3650765" y="3519507"/>
            <a:ext cx="4727644" cy="1200329"/>
          </a:xfrm>
          <a:prstGeom prst="rect">
            <a:avLst/>
          </a:prstGeom>
          <a:noFill/>
        </p:spPr>
        <p:txBody>
          <a:bodyPr wrap="square">
            <a:spAutoFit/>
          </a:bodyPr>
          <a:lstStyle/>
          <a:p>
            <a:pPr>
              <a:spcBef>
                <a:spcPts val="600"/>
              </a:spcBef>
            </a:pPr>
            <a:r>
              <a:rPr lang="de-DE" b="1" dirty="0"/>
              <a:t>Paulus sagt, dass das ZEREMONIELLE GESETZ ein SCHATTEN war, "nicht das Ebenbild der Dinge" (Hebr. 10,1), was impliziert, dass "Bild = Wirklichkeit" ist.</a:t>
            </a:r>
          </a:p>
        </p:txBody>
      </p:sp>
      <p:sp>
        <p:nvSpPr>
          <p:cNvPr id="7" name="CuadroTexto 6">
            <a:extLst>
              <a:ext uri="{FF2B5EF4-FFF2-40B4-BE49-F238E27FC236}">
                <a16:creationId xmlns:a16="http://schemas.microsoft.com/office/drawing/2014/main" id="{9260ACA3-61AC-FD9B-0174-6E2B372FA6C0}"/>
              </a:ext>
            </a:extLst>
          </p:cNvPr>
          <p:cNvSpPr txBox="1"/>
          <p:nvPr/>
        </p:nvSpPr>
        <p:spPr>
          <a:xfrm>
            <a:off x="3650765" y="4779020"/>
            <a:ext cx="4727644" cy="2031325"/>
          </a:xfrm>
          <a:prstGeom prst="rect">
            <a:avLst/>
          </a:prstGeom>
          <a:noFill/>
        </p:spPr>
        <p:txBody>
          <a:bodyPr wrap="square">
            <a:spAutoFit/>
          </a:bodyPr>
          <a:lstStyle/>
          <a:p>
            <a:pPr>
              <a:spcBef>
                <a:spcPts val="600"/>
              </a:spcBef>
            </a:pPr>
            <a:r>
              <a:rPr lang="de-DE" b="1" dirty="0"/>
              <a:t>Die Frage ist: War JESUS GOTT ähnlich oder GLEICH GOTT</a:t>
            </a:r>
            <a:r>
              <a:rPr lang="es-ES" b="1" dirty="0"/>
              <a:t>? </a:t>
            </a:r>
            <a:r>
              <a:rPr lang="de-DE" b="1" dirty="0"/>
              <a:t>Neben der wiederholten Zuschreibung des GOTTESNAMENS „ICH BIN“ sagte JESUS ausdrücklich: „ICH und der VATER sind EINS“ (Johannes 10,30); </a:t>
            </a:r>
            <a:br>
              <a:rPr lang="de-DE" b="1" dirty="0"/>
            </a:br>
            <a:r>
              <a:rPr lang="de-DE" b="1" dirty="0"/>
              <a:t>„Wer MICH gesehen hat, hat den VATER gesehen“ (Johannes 14,9).</a:t>
            </a:r>
            <a:endParaRPr lang="es-ES" b="1" dirty="0"/>
          </a:p>
        </p:txBody>
      </p:sp>
    </p:spTree>
    <p:extLst>
      <p:ext uri="{BB962C8B-B14F-4D97-AF65-F5344CB8AC3E}">
        <p14:creationId xmlns:p14="http://schemas.microsoft.com/office/powerpoint/2010/main" val="203175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800" decel="100000"/>
                                        <p:tgtEl>
                                          <p:spTgt spid="10"/>
                                        </p:tgtEl>
                                      </p:cBhvr>
                                    </p:animEffect>
                                    <p:anim calcmode="lin" valueType="num">
                                      <p:cBhvr>
                                        <p:cTn id="46" dur="800" decel="100000" fill="hold"/>
                                        <p:tgtEl>
                                          <p:spTgt spid="10"/>
                                        </p:tgtEl>
                                        <p:attrNameLst>
                                          <p:attrName>style.rotation</p:attrName>
                                        </p:attrNameLst>
                                      </p:cBhvr>
                                      <p:tavLst>
                                        <p:tav tm="0">
                                          <p:val>
                                            <p:fltVal val="-90"/>
                                          </p:val>
                                        </p:tav>
                                        <p:tav tm="100000">
                                          <p:val>
                                            <p:fltVal val="0"/>
                                          </p:val>
                                        </p:tav>
                                      </p:tavLst>
                                    </p:anim>
                                    <p:anim calcmode="lin" valueType="num">
                                      <p:cBhvr>
                                        <p:cTn id="47" dur="800" decel="100000" fill="hold"/>
                                        <p:tgtEl>
                                          <p:spTgt spid="10"/>
                                        </p:tgtEl>
                                        <p:attrNameLst>
                                          <p:attrName>ppt_x</p:attrName>
                                        </p:attrNameLst>
                                      </p:cBhvr>
                                      <p:tavLst>
                                        <p:tav tm="0">
                                          <p:val>
                                            <p:strVal val="#ppt_x+0.4"/>
                                          </p:val>
                                        </p:tav>
                                        <p:tav tm="100000">
                                          <p:val>
                                            <p:strVal val="#ppt_x-0.05"/>
                                          </p:val>
                                        </p:tav>
                                      </p:tavLst>
                                    </p:anim>
                                    <p:anim calcmode="lin" valueType="num">
                                      <p:cBhvr>
                                        <p:cTn id="48" dur="800" decel="100000" fill="hold"/>
                                        <p:tgtEl>
                                          <p:spTgt spid="10"/>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randombar(horizontal)">
                                      <p:cBhvr>
                                        <p:cTn id="59" dur="500"/>
                                        <p:tgtEl>
                                          <p:spTgt spid="7"/>
                                        </p:tgtEl>
                                      </p:cBhvr>
                                    </p:animEffect>
                                  </p:childTnLst>
                                </p:cTn>
                              </p:par>
                              <p:par>
                                <p:cTn id="60" presetID="14" presetClass="entr" presetSubtype="1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randombar(horizontal)">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DDD4C8-E83D-6097-EE67-5B0B04C6F411}"/>
              </a:ext>
            </a:extLst>
          </p:cNvPr>
          <p:cNvSpPr txBox="1"/>
          <p:nvPr/>
        </p:nvSpPr>
        <p:spPr>
          <a:xfrm>
            <a:off x="2060490" y="0"/>
            <a:ext cx="10120008"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800" b="1" spc="600" dirty="0">
                <a:ln/>
                <a:solidFill>
                  <a:srgbClr val="C87353"/>
                </a:solidFill>
              </a:rPr>
              <a:t>DER </a:t>
            </a:r>
            <a:r>
              <a:rPr lang="es-ES" sz="4800" b="1" spc="600" dirty="0" err="1">
                <a:ln/>
                <a:solidFill>
                  <a:srgbClr val="C87353"/>
                </a:solidFill>
              </a:rPr>
              <a:t>ERSTGEBORENE</a:t>
            </a:r>
            <a:endParaRPr lang="es-ES" sz="4800" b="1" spc="600" dirty="0">
              <a:ln/>
              <a:solidFill>
                <a:srgbClr val="C87353"/>
              </a:solidFill>
            </a:endParaRPr>
          </a:p>
        </p:txBody>
      </p:sp>
      <p:sp>
        <p:nvSpPr>
          <p:cNvPr id="5" name="CuadroTexto 4">
            <a:extLst>
              <a:ext uri="{FF2B5EF4-FFF2-40B4-BE49-F238E27FC236}">
                <a16:creationId xmlns:a16="http://schemas.microsoft.com/office/drawing/2014/main" id="{0DF5EFDC-02F9-C3FC-CC06-E93FD2FA533D}"/>
              </a:ext>
            </a:extLst>
          </p:cNvPr>
          <p:cNvSpPr txBox="1"/>
          <p:nvPr/>
        </p:nvSpPr>
        <p:spPr>
          <a:xfrm>
            <a:off x="2354093" y="697454"/>
            <a:ext cx="9532802" cy="369332"/>
          </a:xfrm>
          <a:prstGeom prst="rect">
            <a:avLst/>
          </a:prstGeom>
          <a:noFill/>
        </p:spPr>
        <p:txBody>
          <a:bodyPr wrap="square">
            <a:spAutoFit/>
          </a:bodyPr>
          <a:lstStyle/>
          <a:p>
            <a:pPr algn="ctr"/>
            <a:r>
              <a:rPr lang="de-DE" b="1" dirty="0">
                <a:solidFill>
                  <a:schemeClr val="accent2">
                    <a:lumMod val="50000"/>
                  </a:schemeClr>
                </a:solidFill>
                <a:latin typeface="Comic Sans MS" panose="030F0702030302020204" pitchFamily="66" charset="0"/>
              </a:rPr>
              <a:t>„ER existiert vor allem und in IHM hält alles zusammen“</a:t>
            </a:r>
            <a:r>
              <a:rPr lang="es-ES" b="1" dirty="0">
                <a:solidFill>
                  <a:schemeClr val="accent2">
                    <a:lumMod val="50000"/>
                  </a:schemeClr>
                </a:solidFill>
                <a:latin typeface="Comic Sans MS" panose="030F0702030302020204" pitchFamily="66" charset="0"/>
              </a:rPr>
              <a:t> </a:t>
            </a:r>
            <a:r>
              <a:rPr lang="es-ES" sz="1400" b="1" dirty="0">
                <a:solidFill>
                  <a:schemeClr val="accent2">
                    <a:lumMod val="50000"/>
                  </a:schemeClr>
                </a:solidFill>
                <a:latin typeface="Comic Sans MS" panose="030F0702030302020204" pitchFamily="66" charset="0"/>
              </a:rPr>
              <a:t>(</a:t>
            </a:r>
            <a:r>
              <a:rPr lang="es-ES" sz="1400" b="1" dirty="0" err="1">
                <a:solidFill>
                  <a:schemeClr val="accent2">
                    <a:lumMod val="50000"/>
                  </a:schemeClr>
                </a:solidFill>
                <a:latin typeface="Comic Sans MS" panose="030F0702030302020204" pitchFamily="66" charset="0"/>
              </a:rPr>
              <a:t>Kolosser</a:t>
            </a:r>
            <a:r>
              <a:rPr lang="es-ES" sz="1400" b="1" dirty="0">
                <a:solidFill>
                  <a:schemeClr val="accent2">
                    <a:lumMod val="50000"/>
                  </a:schemeClr>
                </a:solidFill>
                <a:latin typeface="Comic Sans MS" panose="030F0702030302020204" pitchFamily="66" charset="0"/>
              </a:rPr>
              <a:t> 1,17)</a:t>
            </a:r>
          </a:p>
        </p:txBody>
      </p:sp>
      <p:sp>
        <p:nvSpPr>
          <p:cNvPr id="6" name="CuadroTexto 5">
            <a:extLst>
              <a:ext uri="{FF2B5EF4-FFF2-40B4-BE49-F238E27FC236}">
                <a16:creationId xmlns:a16="http://schemas.microsoft.com/office/drawing/2014/main" id="{75BC6B8E-6A0C-EBC5-29ED-628B17BCB82B}"/>
              </a:ext>
            </a:extLst>
          </p:cNvPr>
          <p:cNvSpPr txBox="1"/>
          <p:nvPr/>
        </p:nvSpPr>
        <p:spPr>
          <a:xfrm>
            <a:off x="109396" y="1455095"/>
            <a:ext cx="6258170" cy="1477328"/>
          </a:xfrm>
          <a:prstGeom prst="rect">
            <a:avLst/>
          </a:prstGeom>
          <a:noFill/>
        </p:spPr>
        <p:txBody>
          <a:bodyPr wrap="square" rtlCol="0">
            <a:spAutoFit/>
          </a:bodyPr>
          <a:lstStyle/>
          <a:p>
            <a:pPr>
              <a:spcBef>
                <a:spcPts val="600"/>
              </a:spcBef>
            </a:pPr>
            <a:r>
              <a:rPr lang="de-DE" b="1" dirty="0"/>
              <a:t>„Erstgeborene“ bedeutet der Erste der Geburt nach. Daher lehren einige, dass Jesus das erste Wesen war, das GOTT geschaffen hat (Kol. 1,15</a:t>
            </a:r>
            <a:r>
              <a:rPr lang="es-ES" b="1" dirty="0"/>
              <a:t>). </a:t>
            </a:r>
            <a:r>
              <a:rPr lang="de-DE" b="1" dirty="0"/>
              <a:t>Aber wie beim Begriff „Bild“ hat das Wort „Erstgeborener“ eine breitere biblische Bedeutung</a:t>
            </a:r>
            <a:endParaRPr lang="es-ES" b="1" dirty="0"/>
          </a:p>
        </p:txBody>
      </p:sp>
      <p:pic>
        <p:nvPicPr>
          <p:cNvPr id="1026" name="Picture 2">
            <a:extLst>
              <a:ext uri="{FF2B5EF4-FFF2-40B4-BE49-F238E27FC236}">
                <a16:creationId xmlns:a16="http://schemas.microsoft.com/office/drawing/2014/main" id="{D5094FAE-67F3-89B5-F69E-D9E7094142AE}"/>
              </a:ext>
            </a:extLst>
          </p:cNvPr>
          <p:cNvPicPr preferRelativeResize="0">
            <a:picLocks noChangeArrowheads="1"/>
          </p:cNvPicPr>
          <p:nvPr/>
        </p:nvPicPr>
        <p:blipFill rotWithShape="1">
          <a:blip r:embed="rId3" cstate="hqprint">
            <a:extLst>
              <a:ext uri="{28A0092B-C50C-407E-A947-70E740481C1C}">
                <a14:useLocalDpi xmlns:a14="http://schemas.microsoft.com/office/drawing/2010/main"/>
              </a:ext>
            </a:extLst>
          </a:blip>
          <a:srcRect/>
          <a:stretch>
            <a:fillRect/>
          </a:stretch>
        </p:blipFill>
        <p:spPr bwMode="auto">
          <a:xfrm>
            <a:off x="9343693" y="1335527"/>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n 3" descr="Un grupo de personas sentadas en una banca junto a un niño&#10;&#10;El contenido generado por IA puede ser incorrecto.">
            <a:extLst>
              <a:ext uri="{FF2B5EF4-FFF2-40B4-BE49-F238E27FC236}">
                <a16:creationId xmlns:a16="http://schemas.microsoft.com/office/drawing/2014/main" id="{0144678F-3E90-EA65-0AAC-C4962C35365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8307" y="125125"/>
            <a:ext cx="1854964" cy="1236747"/>
          </a:xfrm>
          <a:prstGeom prst="rect">
            <a:avLst/>
          </a:prstGeom>
          <a:ln w="38100" cap="sq">
            <a:solidFill>
              <a:srgbClr val="9A4D32"/>
            </a:solidFill>
            <a:prstDash val="solid"/>
            <a:miter lim="800000"/>
          </a:ln>
          <a:effectLst>
            <a:outerShdw blurRad="50800" dist="38100" dir="2700000" algn="tl" rotWithShape="0">
              <a:srgbClr val="000000">
                <a:alpha val="43000"/>
              </a:srgbClr>
            </a:outerShdw>
          </a:effectLst>
        </p:spPr>
      </p:pic>
      <p:pic>
        <p:nvPicPr>
          <p:cNvPr id="8" name="Imagen 7" descr="Un par de personas en una playa&#10;&#10;El contenido generado por IA puede ser incorrecto.">
            <a:extLst>
              <a:ext uri="{FF2B5EF4-FFF2-40B4-BE49-F238E27FC236}">
                <a16:creationId xmlns:a16="http://schemas.microsoft.com/office/drawing/2014/main" id="{363258F1-3D1D-9223-F280-D9B13F4FFB11}"/>
              </a:ext>
            </a:extLst>
          </p:cNvPr>
          <p:cNvPicPr preferRelativeResize="0">
            <a:picLocks/>
          </p:cNvPicPr>
          <p:nvPr/>
        </p:nvPicPr>
        <p:blipFill rotWithShape="1">
          <a:blip r:embed="rId5" cstate="hqprint">
            <a:extLst>
              <a:ext uri="{28A0092B-C50C-407E-A947-70E740481C1C}">
                <a14:useLocalDpi xmlns:a14="http://schemas.microsoft.com/office/drawing/2010/main"/>
              </a:ext>
            </a:extLst>
          </a:blip>
          <a:srcRect r="-612"/>
          <a:stretch>
            <a:fillRect/>
          </a:stretch>
        </p:blipFill>
        <p:spPr>
          <a:xfrm>
            <a:off x="6496489" y="1330384"/>
            <a:ext cx="2700000" cy="1440000"/>
          </a:xfrm>
          <a:prstGeom prst="snip2DiagRect">
            <a:avLst>
              <a:gd name="adj1" fmla="val 16888"/>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hombre, gente, grupo, vestido&#10;&#10;El contenido generado por IA puede ser incorrecto.">
            <a:extLst>
              <a:ext uri="{FF2B5EF4-FFF2-40B4-BE49-F238E27FC236}">
                <a16:creationId xmlns:a16="http://schemas.microsoft.com/office/drawing/2014/main" id="{DD985B70-43F5-605F-3D94-611EE546FD76}"/>
              </a:ext>
            </a:extLst>
          </p:cNvPr>
          <p:cNvPicPr preferRelativeResize="0">
            <a:picLocks/>
          </p:cNvPicPr>
          <p:nvPr/>
        </p:nvPicPr>
        <p:blipFill rotWithShape="1">
          <a:blip r:embed="rId6" cstate="hqprint">
            <a:extLst>
              <a:ext uri="{28A0092B-C50C-407E-A947-70E740481C1C}">
                <a14:useLocalDpi xmlns:a14="http://schemas.microsoft.com/office/drawing/2010/main"/>
              </a:ext>
            </a:extLst>
          </a:blip>
          <a:srcRect l="-612"/>
          <a:stretch>
            <a:fillRect/>
          </a:stretch>
        </p:blipFill>
        <p:spPr>
          <a:xfrm>
            <a:off x="6480079" y="2948055"/>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grupo de personas disfrazadas&#10;&#10;El contenido generado por IA puede ser incorrecto.">
            <a:extLst>
              <a:ext uri="{FF2B5EF4-FFF2-40B4-BE49-F238E27FC236}">
                <a16:creationId xmlns:a16="http://schemas.microsoft.com/office/drawing/2014/main" id="{1FE67851-F89B-2DEC-C4A7-EA7BB6F66AE8}"/>
              </a:ext>
            </a:extLst>
          </p:cNvPr>
          <p:cNvPicPr preferRelativeResize="0">
            <a:picLocks/>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9343693" y="2940854"/>
            <a:ext cx="2700000" cy="1440000"/>
          </a:xfrm>
          <a:prstGeom prst="snip2DiagRect">
            <a:avLst>
              <a:gd name="adj1" fmla="val 17564"/>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a persona&#10;&#10;El contenido generado por IA puede ser incorrecto.">
            <a:extLst>
              <a:ext uri="{FF2B5EF4-FFF2-40B4-BE49-F238E27FC236}">
                <a16:creationId xmlns:a16="http://schemas.microsoft.com/office/drawing/2014/main" id="{F2FD9133-2954-88AE-E7E2-B220ABC86693}"/>
              </a:ext>
            </a:extLst>
          </p:cNvPr>
          <p:cNvPicPr>
            <a:picLocks noChangeAspect="1"/>
          </p:cNvPicPr>
          <p:nvPr/>
        </p:nvPicPr>
        <p:blipFill>
          <a:blip r:embed="rId8" cstate="hqprint">
            <a:extLst>
              <a:ext uri="{28A0092B-C50C-407E-A947-70E740481C1C}">
                <a14:useLocalDpi xmlns:a14="http://schemas.microsoft.com/office/drawing/2010/main"/>
              </a:ext>
            </a:extLst>
          </a:blip>
          <a:srcRect/>
          <a:stretch>
            <a:fillRect/>
          </a:stretch>
        </p:blipFill>
        <p:spPr>
          <a:xfrm>
            <a:off x="6224115" y="4581084"/>
            <a:ext cx="1869298" cy="2129996"/>
          </a:xfrm>
          <a:prstGeom prst="round2DiagRect">
            <a:avLst>
              <a:gd name="adj1" fmla="val 0"/>
              <a:gd name="adj2" fmla="val 15612"/>
            </a:avLst>
          </a:prstGeom>
          <a:ln w="38100" cap="sq">
            <a:solidFill>
              <a:srgbClr val="9A4D32"/>
            </a:solidFill>
            <a:miter lim="800000"/>
          </a:ln>
          <a:effectLst>
            <a:outerShdw blurRad="50800" dist="38100" dir="2700000" algn="tl" rotWithShape="0">
              <a:prstClr val="black">
                <a:alpha val="40000"/>
              </a:prstClr>
            </a:outerShdw>
          </a:effectLst>
        </p:spPr>
      </p:pic>
      <p:pic>
        <p:nvPicPr>
          <p:cNvPr id="16" name="Imagen 15" descr="Imagen que contiene Diagrama&#10;&#10;El contenido generado por IA puede ser incorrecto.">
            <a:extLst>
              <a:ext uri="{FF2B5EF4-FFF2-40B4-BE49-F238E27FC236}">
                <a16:creationId xmlns:a16="http://schemas.microsoft.com/office/drawing/2014/main" id="{797866D5-284A-9A28-1D63-006488FBF98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47784" y="4573883"/>
            <a:ext cx="3549994" cy="2129996"/>
          </a:xfrm>
          <a:prstGeom prst="round2DiagRect">
            <a:avLst>
              <a:gd name="adj1" fmla="val 16667"/>
              <a:gd name="adj2" fmla="val 0"/>
            </a:avLst>
          </a:prstGeom>
          <a:ln w="38100" cap="sq">
            <a:solidFill>
              <a:srgbClr val="9A4D32"/>
            </a:solidFill>
            <a:miter lim="800000"/>
          </a:ln>
          <a:effectLst>
            <a:outerShdw blurRad="50800" dist="38100" dir="2700000" algn="tl" rotWithShape="0">
              <a:prstClr val="black">
                <a:alpha val="40000"/>
              </a:prstClr>
            </a:outerShdw>
          </a:effectLst>
        </p:spPr>
      </p:pic>
      <p:sp>
        <p:nvSpPr>
          <p:cNvPr id="19" name="Rombo 18">
            <a:extLst>
              <a:ext uri="{FF2B5EF4-FFF2-40B4-BE49-F238E27FC236}">
                <a16:creationId xmlns:a16="http://schemas.microsoft.com/office/drawing/2014/main" id="{BA07BFDA-1AAD-70FE-312F-1D45D81102EC}"/>
              </a:ext>
            </a:extLst>
          </p:cNvPr>
          <p:cNvSpPr/>
          <p:nvPr/>
        </p:nvSpPr>
        <p:spPr>
          <a:xfrm>
            <a:off x="9053619" y="2653651"/>
            <a:ext cx="416534" cy="416534"/>
          </a:xfrm>
          <a:prstGeom prst="diamond">
            <a:avLst/>
          </a:prstGeom>
          <a:solidFill>
            <a:srgbClr val="C9E8CD"/>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9BCF8C40-D7B9-0762-2202-372749ED1867}"/>
              </a:ext>
            </a:extLst>
          </p:cNvPr>
          <p:cNvSpPr txBox="1"/>
          <p:nvPr/>
        </p:nvSpPr>
        <p:spPr>
          <a:xfrm>
            <a:off x="109396" y="5095840"/>
            <a:ext cx="5947693" cy="1754326"/>
          </a:xfrm>
          <a:prstGeom prst="rect">
            <a:avLst/>
          </a:prstGeom>
          <a:noFill/>
        </p:spPr>
        <p:txBody>
          <a:bodyPr wrap="square">
            <a:spAutoFit/>
          </a:bodyPr>
          <a:lstStyle/>
          <a:p>
            <a:pPr>
              <a:spcBef>
                <a:spcPts val="600"/>
              </a:spcBef>
            </a:pPr>
            <a:r>
              <a:rPr lang="de-DE" b="1" dirty="0"/>
              <a:t>Paulus erwähnt diese Vorrangstellung im Kolosserbrief. Um jeglichen Zweifel an JESU Natur zu vermeiden, erwähnt er zwei GOTTESEIGENSCHAFTEN JESU</a:t>
            </a:r>
            <a:r>
              <a:rPr lang="es-ES" b="1" dirty="0"/>
              <a:t>: </a:t>
            </a:r>
            <a:r>
              <a:rPr lang="de-DE" b="1" dirty="0"/>
              <a:t>ER ist der SCHÖPFER von allem, was existiert</a:t>
            </a:r>
            <a:r>
              <a:rPr lang="es-ES" b="1" dirty="0"/>
              <a:t> (</a:t>
            </a:r>
            <a:r>
              <a:rPr lang="es-ES" b="1" dirty="0" err="1"/>
              <a:t>Kol</a:t>
            </a:r>
            <a:r>
              <a:rPr lang="es-ES" b="1" dirty="0"/>
              <a:t>. 1,16; </a:t>
            </a:r>
            <a:r>
              <a:rPr lang="es-ES" b="1" dirty="0" err="1"/>
              <a:t>Jes</a:t>
            </a:r>
            <a:r>
              <a:rPr lang="es-ES" b="1" dirty="0"/>
              <a:t>. 45,18); </a:t>
            </a:r>
            <a:r>
              <a:rPr lang="de-DE" b="1" dirty="0"/>
              <a:t>Er ist der ERHALTER von allem, was existiert</a:t>
            </a:r>
            <a:r>
              <a:rPr lang="es-ES" b="1" dirty="0"/>
              <a:t> (</a:t>
            </a:r>
            <a:r>
              <a:rPr lang="es-ES" b="1" dirty="0" err="1"/>
              <a:t>Kol</a:t>
            </a:r>
            <a:r>
              <a:rPr lang="es-ES" b="1" dirty="0"/>
              <a:t>. 1,17; </a:t>
            </a:r>
            <a:r>
              <a:rPr lang="es-ES" b="1" dirty="0" err="1"/>
              <a:t>Ps</a:t>
            </a:r>
            <a:r>
              <a:rPr lang="es-ES" b="1" dirty="0"/>
              <a:t>. 119,91).</a:t>
            </a:r>
          </a:p>
        </p:txBody>
      </p:sp>
      <p:sp>
        <p:nvSpPr>
          <p:cNvPr id="23" name="CuadroTexto 22">
            <a:extLst>
              <a:ext uri="{FF2B5EF4-FFF2-40B4-BE49-F238E27FC236}">
                <a16:creationId xmlns:a16="http://schemas.microsoft.com/office/drawing/2014/main" id="{DB84DE56-5EE3-4A7B-2CED-72DE46E94A46}"/>
              </a:ext>
            </a:extLst>
          </p:cNvPr>
          <p:cNvSpPr txBox="1"/>
          <p:nvPr/>
        </p:nvSpPr>
        <p:spPr>
          <a:xfrm>
            <a:off x="109396" y="2998469"/>
            <a:ext cx="6058325" cy="2031325"/>
          </a:xfrm>
          <a:prstGeom prst="rect">
            <a:avLst/>
          </a:prstGeom>
          <a:noFill/>
        </p:spPr>
        <p:txBody>
          <a:bodyPr wrap="square">
            <a:spAutoFit/>
          </a:bodyPr>
          <a:lstStyle/>
          <a:p>
            <a:pPr>
              <a:spcBef>
                <a:spcPts val="600"/>
              </a:spcBef>
            </a:pPr>
            <a:r>
              <a:rPr lang="de-DE" b="1" dirty="0"/>
              <a:t>ISAAK war der Erstgeborene anstelle von Ismael</a:t>
            </a:r>
            <a:r>
              <a:rPr lang="es-ES" b="1" dirty="0"/>
              <a:t>; </a:t>
            </a:r>
            <a:r>
              <a:rPr lang="de-DE" b="1" dirty="0"/>
              <a:t>JAKOB war der Erstgeborene anstelle von Esau</a:t>
            </a:r>
            <a:r>
              <a:rPr lang="es-ES" b="1" dirty="0"/>
              <a:t>; </a:t>
            </a:r>
            <a:r>
              <a:rPr lang="de-DE" b="1" dirty="0"/>
              <a:t>JOSEPH war der Erstgeborene anstelle von Reuben</a:t>
            </a:r>
            <a:r>
              <a:rPr lang="es-ES" b="1" dirty="0"/>
              <a:t>; </a:t>
            </a:r>
            <a:r>
              <a:rPr lang="de-DE" b="1" dirty="0"/>
              <a:t>DAVID war der Erstgeborene und nicht Eliab (Psalm 89,27</a:t>
            </a:r>
            <a:r>
              <a:rPr lang="es-ES" b="1" dirty="0"/>
              <a:t>). </a:t>
            </a:r>
            <a:r>
              <a:rPr lang="de-DE" b="1" dirty="0"/>
              <a:t>Sie waren alle ERSTGEBORENE, weil sie die vorrangige Position gegenüber ihren Brüdern innehatten, nicht weil sie zuerst geboren wurden</a:t>
            </a:r>
            <a:r>
              <a:rPr lang="es-ES" b="1" dirty="0"/>
              <a:t>.</a:t>
            </a:r>
          </a:p>
        </p:txBody>
      </p:sp>
    </p:spTree>
    <p:extLst>
      <p:ext uri="{BB962C8B-B14F-4D97-AF65-F5344CB8AC3E}">
        <p14:creationId xmlns:p14="http://schemas.microsoft.com/office/powerpoint/2010/main" val="180080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250" fill="hold"/>
                                        <p:tgtEl>
                                          <p:spTgt spid="19"/>
                                        </p:tgtEl>
                                        <p:attrNameLst>
                                          <p:attrName>ppt_w</p:attrName>
                                        </p:attrNameLst>
                                      </p:cBhvr>
                                      <p:tavLst>
                                        <p:tav tm="0">
                                          <p:val>
                                            <p:fltVal val="0"/>
                                          </p:val>
                                        </p:tav>
                                        <p:tav tm="100000">
                                          <p:val>
                                            <p:strVal val="#ppt_w"/>
                                          </p:val>
                                        </p:tav>
                                      </p:tavLst>
                                    </p:anim>
                                    <p:anim calcmode="lin" valueType="num">
                                      <p:cBhvr>
                                        <p:cTn id="37" dur="250" fill="hold"/>
                                        <p:tgtEl>
                                          <p:spTgt spid="19"/>
                                        </p:tgtEl>
                                        <p:attrNameLst>
                                          <p:attrName>ppt_h</p:attrName>
                                        </p:attrNameLst>
                                      </p:cBhvr>
                                      <p:tavLst>
                                        <p:tav tm="0">
                                          <p:val>
                                            <p:fltVal val="0"/>
                                          </p:val>
                                        </p:tav>
                                        <p:tav tm="100000">
                                          <p:val>
                                            <p:strVal val="#ppt_h"/>
                                          </p:val>
                                        </p:tav>
                                      </p:tavLst>
                                    </p:anim>
                                    <p:animEffect transition="in" filter="fade">
                                      <p:cBhvr>
                                        <p:cTn id="38" dur="250"/>
                                        <p:tgtEl>
                                          <p:spTgt spid="19"/>
                                        </p:tgtEl>
                                      </p:cBhvr>
                                    </p:animEffect>
                                  </p:childTnLst>
                                </p:cTn>
                              </p:par>
                            </p:childTnLst>
                          </p:cTn>
                        </p:par>
                        <p:par>
                          <p:cTn id="39" fill="hold">
                            <p:stCondLst>
                              <p:cond delay="250"/>
                            </p:stCondLst>
                            <p:childTnLst>
                              <p:par>
                                <p:cTn id="40" presetID="18" presetClass="entr" presetSubtype="9"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trips(upLeft)">
                                      <p:cBhvr>
                                        <p:cTn id="42" dur="250"/>
                                        <p:tgtEl>
                                          <p:spTgt spid="8"/>
                                        </p:tgtEl>
                                      </p:cBhvr>
                                    </p:animEffect>
                                  </p:childTnLst>
                                </p:cTn>
                              </p:par>
                            </p:childTnLst>
                          </p:cTn>
                        </p:par>
                        <p:par>
                          <p:cTn id="43" fill="hold">
                            <p:stCondLst>
                              <p:cond delay="500"/>
                            </p:stCondLst>
                            <p:childTnLst>
                              <p:par>
                                <p:cTn id="44" presetID="18" presetClass="entr" presetSubtype="3" fill="hold" nodeType="after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strips(upRight)">
                                      <p:cBhvr>
                                        <p:cTn id="46" dur="250"/>
                                        <p:tgtEl>
                                          <p:spTgt spid="1026"/>
                                        </p:tgtEl>
                                      </p:cBhvr>
                                    </p:animEffect>
                                  </p:childTnLst>
                                </p:cTn>
                              </p:par>
                            </p:childTnLst>
                          </p:cTn>
                        </p:par>
                        <p:par>
                          <p:cTn id="47" fill="hold">
                            <p:stCondLst>
                              <p:cond delay="750"/>
                            </p:stCondLst>
                            <p:childTnLst>
                              <p:par>
                                <p:cTn id="48" presetID="18" presetClass="entr" presetSubtype="12"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strips(downLeft)">
                                      <p:cBhvr>
                                        <p:cTn id="50" dur="250"/>
                                        <p:tgtEl>
                                          <p:spTgt spid="10"/>
                                        </p:tgtEl>
                                      </p:cBhvr>
                                    </p:animEffect>
                                  </p:childTnLst>
                                </p:cTn>
                              </p:par>
                            </p:childTnLst>
                          </p:cTn>
                        </p:par>
                        <p:par>
                          <p:cTn id="51" fill="hold">
                            <p:stCondLst>
                              <p:cond delay="1000"/>
                            </p:stCondLst>
                            <p:childTnLst>
                              <p:par>
                                <p:cTn id="52" presetID="18" presetClass="entr" presetSubtype="6"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strips(downRight)">
                                      <p:cBhvr>
                                        <p:cTn id="54" dur="250"/>
                                        <p:tgtEl>
                                          <p:spTgt spid="12"/>
                                        </p:tgtEl>
                                      </p:cBhvr>
                                    </p:animEffect>
                                  </p:childTnLst>
                                </p:cTn>
                              </p:par>
                            </p:childTnLst>
                          </p:cTn>
                        </p:par>
                        <p:par>
                          <p:cTn id="55" fill="hold">
                            <p:stCondLst>
                              <p:cond delay="1250"/>
                            </p:stCondLst>
                            <p:childTnLst>
                              <p:par>
                                <p:cTn id="56" presetID="22" presetClass="entr" presetSubtype="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9"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strips(upLeft)">
                                      <p:cBhvr>
                                        <p:cTn id="63" dur="500"/>
                                        <p:tgtEl>
                                          <p:spTgt spid="14"/>
                                        </p:tgtEl>
                                      </p:cBhvr>
                                    </p:animEffect>
                                  </p:childTnLst>
                                </p:cTn>
                              </p:par>
                              <p:par>
                                <p:cTn id="64" presetID="18" presetClass="entr" presetSubtype="3"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strips(upRight)">
                                      <p:cBhvr>
                                        <p:cTn id="66" dur="500"/>
                                        <p:tgtEl>
                                          <p:spTgt spid="16"/>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animBg="1"/>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DE5FF97-9944-808C-121A-77271E5CF90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614502A-4B9F-83A1-DFD3-AA0D52EF425B}"/>
              </a:ext>
            </a:extLst>
          </p:cNvPr>
          <p:cNvSpPr txBox="1"/>
          <p:nvPr/>
        </p:nvSpPr>
        <p:spPr>
          <a:xfrm>
            <a:off x="2937750" y="0"/>
            <a:ext cx="9244869" cy="769441"/>
          </a:xfrm>
          <a:prstGeom prst="rect">
            <a:avLst/>
          </a:prstGeom>
          <a:noFill/>
        </p:spPr>
        <p:txBody>
          <a:bodyPr wrap="square">
            <a:spAutoFit/>
          </a:bodyPr>
          <a:lstStyle/>
          <a:p>
            <a:pPr algn="ctr"/>
            <a:r>
              <a:rPr lang="es-ES" sz="4400" b="1" spc="300" dirty="0">
                <a:ln w="0"/>
                <a:solidFill>
                  <a:schemeClr val="bg2"/>
                </a:solidFill>
                <a:effectLst>
                  <a:innerShdw blurRad="63500" dist="50800" dir="13500000">
                    <a:srgbClr val="000000">
                      <a:alpha val="50000"/>
                    </a:srgbClr>
                  </a:innerShdw>
                </a:effectLst>
              </a:rPr>
              <a:t>DAS </a:t>
            </a:r>
            <a:r>
              <a:rPr lang="es-ES" sz="4400" b="1" spc="300" dirty="0" err="1">
                <a:ln w="0"/>
                <a:solidFill>
                  <a:schemeClr val="bg2"/>
                </a:solidFill>
                <a:effectLst>
                  <a:innerShdw blurRad="63500" dist="50800" dir="13500000">
                    <a:srgbClr val="000000">
                      <a:alpha val="50000"/>
                    </a:srgbClr>
                  </a:innerShdw>
                </a:effectLst>
              </a:rPr>
              <a:t>HAUPT</a:t>
            </a:r>
            <a:r>
              <a:rPr lang="es-ES" sz="4400" b="1" spc="300" dirty="0">
                <a:ln w="0"/>
                <a:solidFill>
                  <a:schemeClr val="bg2"/>
                </a:solidFill>
                <a:effectLst>
                  <a:innerShdw blurRad="63500" dist="50800" dir="13500000">
                    <a:srgbClr val="000000">
                      <a:alpha val="50000"/>
                    </a:srgbClr>
                  </a:innerShdw>
                </a:effectLst>
              </a:rPr>
              <a:t> DER </a:t>
            </a:r>
            <a:r>
              <a:rPr lang="es-ES" sz="4400" b="1" spc="300" dirty="0" err="1">
                <a:ln w="0"/>
                <a:solidFill>
                  <a:schemeClr val="bg2"/>
                </a:solidFill>
                <a:effectLst>
                  <a:innerShdw blurRad="63500" dist="50800" dir="13500000">
                    <a:srgbClr val="000000">
                      <a:alpha val="50000"/>
                    </a:srgbClr>
                  </a:innerShdw>
                </a:effectLst>
              </a:rPr>
              <a:t>GEMEINDE</a:t>
            </a:r>
            <a:endParaRPr lang="es-ES" sz="4400" b="1" spc="300" dirty="0">
              <a:ln w="0"/>
              <a:solidFill>
                <a:schemeClr val="bg2"/>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id="{2970A0B1-7301-300A-E8B6-D0512F1FA741}"/>
              </a:ext>
            </a:extLst>
          </p:cNvPr>
          <p:cNvSpPr txBox="1"/>
          <p:nvPr/>
        </p:nvSpPr>
        <p:spPr>
          <a:xfrm>
            <a:off x="3564447" y="666235"/>
            <a:ext cx="7991475" cy="369332"/>
          </a:xfrm>
          <a:prstGeom prst="rect">
            <a:avLst/>
          </a:prstGeom>
          <a:noFill/>
        </p:spPr>
        <p:txBody>
          <a:bodyPr wrap="square">
            <a:spAutoFit/>
          </a:bodyPr>
          <a:lstStyle/>
          <a:p>
            <a:pPr algn="ctr"/>
            <a:r>
              <a:rPr lang="es-E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“y él es la cabeza del cuerpo que es la iglesia” </a:t>
            </a:r>
            <a:r>
              <a:rPr lang="es-ES"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Kolosser</a:t>
            </a:r>
            <a:r>
              <a:rPr lang="es-ES"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1,18a)</a:t>
            </a:r>
          </a:p>
        </p:txBody>
      </p:sp>
      <p:sp>
        <p:nvSpPr>
          <p:cNvPr id="2" name="CuadroTexto 1">
            <a:extLst>
              <a:ext uri="{FF2B5EF4-FFF2-40B4-BE49-F238E27FC236}">
                <a16:creationId xmlns:a16="http://schemas.microsoft.com/office/drawing/2014/main" id="{C2B0693E-4923-D889-EB5F-617D7D5D3579}"/>
              </a:ext>
            </a:extLst>
          </p:cNvPr>
          <p:cNvSpPr txBox="1"/>
          <p:nvPr/>
        </p:nvSpPr>
        <p:spPr>
          <a:xfrm>
            <a:off x="3095449" y="1228725"/>
            <a:ext cx="4416358" cy="2585323"/>
          </a:xfrm>
          <a:prstGeom prst="rect">
            <a:avLst/>
          </a:prstGeom>
          <a:noFill/>
        </p:spPr>
        <p:txBody>
          <a:bodyPr wrap="square" rtlCol="0">
            <a:spAutoFit/>
          </a:bodyPr>
          <a:lstStyle/>
          <a:p>
            <a:pPr>
              <a:spcBef>
                <a:spcPts val="600"/>
              </a:spcBef>
            </a:pPr>
            <a:r>
              <a:rPr lang="de-DE" b="1" dirty="0"/>
              <a:t>In einigen Sprachen (wie Katalanisch oder Englisch) wird das Wort „Kopf“ auch als „Chef“ oder „Hauptwesen“ übersetzt, da dies die metaphorische Bedeutung von „Kopf“ ist. Das gilt auch für das Hebräische. Zum Beispiel sollte „für sich selbst einen Kopf ernennen“ (Hos. 1:11) mit „sie werden einen Anführer ernennen“ übersetzt werden</a:t>
            </a:r>
            <a:r>
              <a:rPr lang="es-ES" b="1" dirty="0"/>
              <a:t>.</a:t>
            </a:r>
          </a:p>
        </p:txBody>
      </p:sp>
      <p:graphicFrame>
        <p:nvGraphicFramePr>
          <p:cNvPr id="6" name="Diagrama 5">
            <a:extLst>
              <a:ext uri="{FF2B5EF4-FFF2-40B4-BE49-F238E27FC236}">
                <a16:creationId xmlns:a16="http://schemas.microsoft.com/office/drawing/2014/main" id="{99EF8830-7081-2C87-ACC2-5E5F0FACC48C}"/>
              </a:ext>
            </a:extLst>
          </p:cNvPr>
          <p:cNvGraphicFramePr/>
          <p:nvPr>
            <p:extLst>
              <p:ext uri="{D42A27DB-BD31-4B8C-83A1-F6EECF244321}">
                <p14:modId xmlns:p14="http://schemas.microsoft.com/office/powerpoint/2010/main" val="444764338"/>
              </p:ext>
            </p:extLst>
          </p:nvPr>
        </p:nvGraphicFramePr>
        <p:xfrm>
          <a:off x="7587575" y="1228725"/>
          <a:ext cx="4416358" cy="546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 posando&#10;&#10;El contenido generado por IA puede ser incorrecto.">
            <a:extLst>
              <a:ext uri="{FF2B5EF4-FFF2-40B4-BE49-F238E27FC236}">
                <a16:creationId xmlns:a16="http://schemas.microsoft.com/office/drawing/2014/main" id="{CFABB664-F21C-63EF-0524-6BC5C50CC9AA}"/>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194226" y="276975"/>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descr="Personas sentadas en una mesa&#10;&#10;El contenido generado por IA puede ser incorrecto.">
            <a:extLst>
              <a:ext uri="{FF2B5EF4-FFF2-40B4-BE49-F238E27FC236}">
                <a16:creationId xmlns:a16="http://schemas.microsoft.com/office/drawing/2014/main" id="{0B3B3738-5399-15E2-1D28-8BCC02C93F25}"/>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194227" y="2095802"/>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n 10">
            <a:extLst>
              <a:ext uri="{FF2B5EF4-FFF2-40B4-BE49-F238E27FC236}">
                <a16:creationId xmlns:a16="http://schemas.microsoft.com/office/drawing/2014/main" id="{99310033-8684-4A21-FFA0-8C455D62E88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94227" y="3943813"/>
            <a:ext cx="2743525" cy="2743525"/>
          </a:xfrm>
          <a:prstGeom prst="snip2DiagRect">
            <a:avLst>
              <a:gd name="adj1" fmla="val 21274"/>
              <a:gd name="adj2" fmla="val 16667"/>
            </a:avLst>
          </a:prstGeom>
          <a:solidFill>
            <a:srgbClr val="FFFFFF">
              <a:shade val="85000"/>
            </a:srgbClr>
          </a:solidFill>
          <a:ln w="28575" cap="sq">
            <a:solidFill>
              <a:schemeClr val="bg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FC22C22B-674F-C8B9-2A94-19A202FD6095}"/>
              </a:ext>
            </a:extLst>
          </p:cNvPr>
          <p:cNvSpPr txBox="1"/>
          <p:nvPr/>
        </p:nvSpPr>
        <p:spPr>
          <a:xfrm>
            <a:off x="3095449" y="4976098"/>
            <a:ext cx="4416358" cy="1754326"/>
          </a:xfrm>
          <a:prstGeom prst="rect">
            <a:avLst/>
          </a:prstGeom>
          <a:noFill/>
        </p:spPr>
        <p:txBody>
          <a:bodyPr wrap="square">
            <a:spAutoFit/>
          </a:bodyPr>
          <a:lstStyle/>
          <a:p>
            <a:pPr>
              <a:spcBef>
                <a:spcPts val="600"/>
              </a:spcBef>
            </a:pPr>
            <a:r>
              <a:rPr lang="de-DE" b="1" dirty="0"/>
              <a:t>Aber Paulus verleiht dem Körper auch eine metaphorische (gleichnishafte) Bedeutung. Wenn CHRISTUS das HAUPT ist, sind wir </a:t>
            </a:r>
            <a:br>
              <a:rPr lang="de-DE" b="1" dirty="0"/>
            </a:br>
            <a:r>
              <a:rPr lang="de-DE" b="1" dirty="0"/>
              <a:t>– die GEMEINDE – der LEIB. Aus dieser Idee folgt:</a:t>
            </a:r>
          </a:p>
        </p:txBody>
      </p:sp>
      <p:sp>
        <p:nvSpPr>
          <p:cNvPr id="12" name="CuadroTexto 11">
            <a:extLst>
              <a:ext uri="{FF2B5EF4-FFF2-40B4-BE49-F238E27FC236}">
                <a16:creationId xmlns:a16="http://schemas.microsoft.com/office/drawing/2014/main" id="{8A772818-26F8-DC19-1E71-95EB24B1EB72}"/>
              </a:ext>
            </a:extLst>
          </p:cNvPr>
          <p:cNvSpPr txBox="1"/>
          <p:nvPr/>
        </p:nvSpPr>
        <p:spPr>
          <a:xfrm>
            <a:off x="3095449" y="3933408"/>
            <a:ext cx="4416358" cy="923330"/>
          </a:xfrm>
          <a:prstGeom prst="rect">
            <a:avLst/>
          </a:prstGeom>
          <a:noFill/>
        </p:spPr>
        <p:txBody>
          <a:bodyPr wrap="square">
            <a:spAutoFit/>
          </a:bodyPr>
          <a:lstStyle/>
          <a:p>
            <a:pPr>
              <a:spcBef>
                <a:spcPts val="600"/>
              </a:spcBef>
            </a:pPr>
            <a:r>
              <a:rPr lang="de-DE" b="1" dirty="0"/>
              <a:t>Dies ist auch der Sinn, in dem Paulus dieses Wort verwendet, wenn er es auf CHRISTUS anwendet (Kol. 1,18a</a:t>
            </a:r>
            <a:r>
              <a:rPr lang="es-ES" b="1" dirty="0"/>
              <a:t>).</a:t>
            </a:r>
          </a:p>
        </p:txBody>
      </p:sp>
    </p:spTree>
    <p:extLst>
      <p:ext uri="{BB962C8B-B14F-4D97-AF65-F5344CB8AC3E}">
        <p14:creationId xmlns:p14="http://schemas.microsoft.com/office/powerpoint/2010/main" val="179665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3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6">
                                            <p:graphicEl>
                                              <a:dgm id="{0879B82F-B011-4CC1-82E5-4D1BF73289A8}"/>
                                            </p:graphicEl>
                                          </p:spTgt>
                                        </p:tgtEl>
                                        <p:attrNameLst>
                                          <p:attrName>style.visibility</p:attrName>
                                        </p:attrNameLst>
                                      </p:cBhvr>
                                      <p:to>
                                        <p:strVal val="visible"/>
                                      </p:to>
                                    </p:set>
                                    <p:anim calcmode="lin" valueType="num">
                                      <p:cBhvr>
                                        <p:cTn id="69" dur="500" fill="hold"/>
                                        <p:tgtEl>
                                          <p:spTgt spid="6">
                                            <p:graphicEl>
                                              <a:dgm id="{0879B82F-B011-4CC1-82E5-4D1BF73289A8}"/>
                                            </p:graphicEl>
                                          </p:spTgt>
                                        </p:tgtEl>
                                        <p:attrNameLst>
                                          <p:attrName>ppt_w</p:attrName>
                                        </p:attrNameLst>
                                      </p:cBhvr>
                                      <p:tavLst>
                                        <p:tav tm="0">
                                          <p:val>
                                            <p:fltVal val="0"/>
                                          </p:val>
                                        </p:tav>
                                        <p:tav tm="100000">
                                          <p:val>
                                            <p:strVal val="#ppt_w"/>
                                          </p:val>
                                        </p:tav>
                                      </p:tavLst>
                                    </p:anim>
                                    <p:anim calcmode="lin" valueType="num">
                                      <p:cBhvr>
                                        <p:cTn id="70" dur="500" fill="hold"/>
                                        <p:tgtEl>
                                          <p:spTgt spid="6">
                                            <p:graphicEl>
                                              <a:dgm id="{0879B82F-B011-4CC1-82E5-4D1BF73289A8}"/>
                                            </p:graphicEl>
                                          </p:spTgt>
                                        </p:tgtEl>
                                        <p:attrNameLst>
                                          <p:attrName>ppt_h</p:attrName>
                                        </p:attrNameLst>
                                      </p:cBhvr>
                                      <p:tavLst>
                                        <p:tav tm="0">
                                          <p:val>
                                            <p:fltVal val="0"/>
                                          </p:val>
                                        </p:tav>
                                        <p:tav tm="100000">
                                          <p:val>
                                            <p:strVal val="#ppt_h"/>
                                          </p:val>
                                        </p:tav>
                                      </p:tavLst>
                                    </p:anim>
                                    <p:animEffect transition="in" filter="fade">
                                      <p:cBhvr>
                                        <p:cTn id="71" dur="500"/>
                                        <p:tgtEl>
                                          <p:spTgt spid="6">
                                            <p:graphicEl>
                                              <a:dgm id="{0879B82F-B011-4CC1-82E5-4D1BF73289A8}"/>
                                            </p:graphic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6">
                                            <p:graphicEl>
                                              <a:dgm id="{A15FE00A-EE8A-4547-961E-76D3D081E592}"/>
                                            </p:graphicEl>
                                          </p:spTgt>
                                        </p:tgtEl>
                                        <p:attrNameLst>
                                          <p:attrName>style.visibility</p:attrName>
                                        </p:attrNameLst>
                                      </p:cBhvr>
                                      <p:to>
                                        <p:strVal val="visible"/>
                                      </p:to>
                                    </p:set>
                                    <p:animEffect transition="in" filter="wipe(left)">
                                      <p:cBhvr>
                                        <p:cTn id="75" dur="500"/>
                                        <p:tgtEl>
                                          <p:spTgt spid="6">
                                            <p:graphicEl>
                                              <a:dgm id="{A15FE00A-EE8A-4547-961E-76D3D081E5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6">
                                            <p:graphicEl>
                                              <a:dgm id="{708FCAD1-43FB-4684-997B-FDCCCDEC7984}"/>
                                            </p:graphicEl>
                                          </p:spTgt>
                                        </p:tgtEl>
                                        <p:attrNameLst>
                                          <p:attrName>style.visibility</p:attrName>
                                        </p:attrNameLst>
                                      </p:cBhvr>
                                      <p:to>
                                        <p:strVal val="visible"/>
                                      </p:to>
                                    </p:set>
                                    <p:anim calcmode="lin" valueType="num">
                                      <p:cBhvr>
                                        <p:cTn id="80" dur="500" fill="hold"/>
                                        <p:tgtEl>
                                          <p:spTgt spid="6">
                                            <p:graphicEl>
                                              <a:dgm id="{708FCAD1-43FB-4684-997B-FDCCCDEC7984}"/>
                                            </p:graphicEl>
                                          </p:spTgt>
                                        </p:tgtEl>
                                        <p:attrNameLst>
                                          <p:attrName>ppt_w</p:attrName>
                                        </p:attrNameLst>
                                      </p:cBhvr>
                                      <p:tavLst>
                                        <p:tav tm="0">
                                          <p:val>
                                            <p:fltVal val="0"/>
                                          </p:val>
                                        </p:tav>
                                        <p:tav tm="100000">
                                          <p:val>
                                            <p:strVal val="#ppt_w"/>
                                          </p:val>
                                        </p:tav>
                                      </p:tavLst>
                                    </p:anim>
                                    <p:anim calcmode="lin" valueType="num">
                                      <p:cBhvr>
                                        <p:cTn id="81" dur="500" fill="hold"/>
                                        <p:tgtEl>
                                          <p:spTgt spid="6">
                                            <p:graphicEl>
                                              <a:dgm id="{708FCAD1-43FB-4684-997B-FDCCCDEC7984}"/>
                                            </p:graphicEl>
                                          </p:spTgt>
                                        </p:tgtEl>
                                        <p:attrNameLst>
                                          <p:attrName>ppt_h</p:attrName>
                                        </p:attrNameLst>
                                      </p:cBhvr>
                                      <p:tavLst>
                                        <p:tav tm="0">
                                          <p:val>
                                            <p:fltVal val="0"/>
                                          </p:val>
                                        </p:tav>
                                        <p:tav tm="100000">
                                          <p:val>
                                            <p:strVal val="#ppt_h"/>
                                          </p:val>
                                        </p:tav>
                                      </p:tavLst>
                                    </p:anim>
                                    <p:animEffect transition="in" filter="fade">
                                      <p:cBhvr>
                                        <p:cTn id="82" dur="500"/>
                                        <p:tgtEl>
                                          <p:spTgt spid="6">
                                            <p:graphicEl>
                                              <a:dgm id="{708FCAD1-43FB-4684-997B-FDCCCDEC7984}"/>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6">
                                            <p:graphicEl>
                                              <a:dgm id="{7E1DB660-2D90-4E18-9467-5B69C9169488}"/>
                                            </p:graphicEl>
                                          </p:spTgt>
                                        </p:tgtEl>
                                        <p:attrNameLst>
                                          <p:attrName>style.visibility</p:attrName>
                                        </p:attrNameLst>
                                      </p:cBhvr>
                                      <p:to>
                                        <p:strVal val="visible"/>
                                      </p:to>
                                    </p:set>
                                    <p:animEffect transition="in" filter="wipe(left)">
                                      <p:cBhvr>
                                        <p:cTn id="86" dur="500"/>
                                        <p:tgtEl>
                                          <p:spTgt spid="6">
                                            <p:graphicEl>
                                              <a:dgm id="{7E1DB660-2D90-4E18-9467-5B69C9169488}"/>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6">
                                            <p:graphicEl>
                                              <a:dgm id="{0B163D38-CB89-4F0F-87EF-8CD37BBB01D0}"/>
                                            </p:graphicEl>
                                          </p:spTgt>
                                        </p:tgtEl>
                                        <p:attrNameLst>
                                          <p:attrName>style.visibility</p:attrName>
                                        </p:attrNameLst>
                                      </p:cBhvr>
                                      <p:to>
                                        <p:strVal val="visible"/>
                                      </p:to>
                                    </p:set>
                                    <p:anim calcmode="lin" valueType="num">
                                      <p:cBhvr>
                                        <p:cTn id="91" dur="500" fill="hold"/>
                                        <p:tgtEl>
                                          <p:spTgt spid="6">
                                            <p:graphicEl>
                                              <a:dgm id="{0B163D38-CB89-4F0F-87EF-8CD37BBB01D0}"/>
                                            </p:graphicEl>
                                          </p:spTgt>
                                        </p:tgtEl>
                                        <p:attrNameLst>
                                          <p:attrName>ppt_w</p:attrName>
                                        </p:attrNameLst>
                                      </p:cBhvr>
                                      <p:tavLst>
                                        <p:tav tm="0">
                                          <p:val>
                                            <p:fltVal val="0"/>
                                          </p:val>
                                        </p:tav>
                                        <p:tav tm="100000">
                                          <p:val>
                                            <p:strVal val="#ppt_w"/>
                                          </p:val>
                                        </p:tav>
                                      </p:tavLst>
                                    </p:anim>
                                    <p:anim calcmode="lin" valueType="num">
                                      <p:cBhvr>
                                        <p:cTn id="92" dur="500" fill="hold"/>
                                        <p:tgtEl>
                                          <p:spTgt spid="6">
                                            <p:graphicEl>
                                              <a:dgm id="{0B163D38-CB89-4F0F-87EF-8CD37BBB01D0}"/>
                                            </p:graphicEl>
                                          </p:spTgt>
                                        </p:tgtEl>
                                        <p:attrNameLst>
                                          <p:attrName>ppt_h</p:attrName>
                                        </p:attrNameLst>
                                      </p:cBhvr>
                                      <p:tavLst>
                                        <p:tav tm="0">
                                          <p:val>
                                            <p:fltVal val="0"/>
                                          </p:val>
                                        </p:tav>
                                        <p:tav tm="100000">
                                          <p:val>
                                            <p:strVal val="#ppt_h"/>
                                          </p:val>
                                        </p:tav>
                                      </p:tavLst>
                                    </p:anim>
                                    <p:animEffect transition="in" filter="fade">
                                      <p:cBhvr>
                                        <p:cTn id="93" dur="500"/>
                                        <p:tgtEl>
                                          <p:spTgt spid="6">
                                            <p:graphicEl>
                                              <a:dgm id="{0B163D38-CB89-4F0F-87EF-8CD37BBB01D0}"/>
                                            </p:graphicEl>
                                          </p:spTgt>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6">
                                            <p:graphicEl>
                                              <a:dgm id="{957CDF44-1A89-4D6C-906C-4B3ED3A0E852}"/>
                                            </p:graphicEl>
                                          </p:spTgt>
                                        </p:tgtEl>
                                        <p:attrNameLst>
                                          <p:attrName>style.visibility</p:attrName>
                                        </p:attrNameLst>
                                      </p:cBhvr>
                                      <p:to>
                                        <p:strVal val="visible"/>
                                      </p:to>
                                    </p:set>
                                    <p:animEffect transition="in" filter="wipe(left)">
                                      <p:cBhvr>
                                        <p:cTn id="97" dur="500"/>
                                        <p:tgtEl>
                                          <p:spTgt spid="6">
                                            <p:graphicEl>
                                              <a:dgm id="{957CDF44-1A89-4D6C-906C-4B3ED3A0E852}"/>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
                                            <p:graphicEl>
                                              <a:dgm id="{16E7615B-497C-4751-983D-BEADB2012756}"/>
                                            </p:graphicEl>
                                          </p:spTgt>
                                        </p:tgtEl>
                                        <p:attrNameLst>
                                          <p:attrName>style.visibility</p:attrName>
                                        </p:attrNameLst>
                                      </p:cBhvr>
                                      <p:to>
                                        <p:strVal val="visible"/>
                                      </p:to>
                                    </p:set>
                                    <p:anim calcmode="lin" valueType="num">
                                      <p:cBhvr>
                                        <p:cTn id="102" dur="500" fill="hold"/>
                                        <p:tgtEl>
                                          <p:spTgt spid="6">
                                            <p:graphicEl>
                                              <a:dgm id="{16E7615B-497C-4751-983D-BEADB2012756}"/>
                                            </p:graphicEl>
                                          </p:spTgt>
                                        </p:tgtEl>
                                        <p:attrNameLst>
                                          <p:attrName>ppt_w</p:attrName>
                                        </p:attrNameLst>
                                      </p:cBhvr>
                                      <p:tavLst>
                                        <p:tav tm="0">
                                          <p:val>
                                            <p:fltVal val="0"/>
                                          </p:val>
                                        </p:tav>
                                        <p:tav tm="100000">
                                          <p:val>
                                            <p:strVal val="#ppt_w"/>
                                          </p:val>
                                        </p:tav>
                                      </p:tavLst>
                                    </p:anim>
                                    <p:anim calcmode="lin" valueType="num">
                                      <p:cBhvr>
                                        <p:cTn id="103" dur="500" fill="hold"/>
                                        <p:tgtEl>
                                          <p:spTgt spid="6">
                                            <p:graphicEl>
                                              <a:dgm id="{16E7615B-497C-4751-983D-BEADB2012756}"/>
                                            </p:graphicEl>
                                          </p:spTgt>
                                        </p:tgtEl>
                                        <p:attrNameLst>
                                          <p:attrName>ppt_h</p:attrName>
                                        </p:attrNameLst>
                                      </p:cBhvr>
                                      <p:tavLst>
                                        <p:tav tm="0">
                                          <p:val>
                                            <p:fltVal val="0"/>
                                          </p:val>
                                        </p:tav>
                                        <p:tav tm="100000">
                                          <p:val>
                                            <p:strVal val="#ppt_h"/>
                                          </p:val>
                                        </p:tav>
                                      </p:tavLst>
                                    </p:anim>
                                    <p:animEffect transition="in" filter="fade">
                                      <p:cBhvr>
                                        <p:cTn id="104" dur="500"/>
                                        <p:tgtEl>
                                          <p:spTgt spid="6">
                                            <p:graphicEl>
                                              <a:dgm id="{16E7615B-497C-4751-983D-BEADB2012756}"/>
                                            </p:graphicEl>
                                          </p:spTgt>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6">
                                            <p:graphicEl>
                                              <a:dgm id="{90E7855A-36D0-483D-A51B-B6DDD6E38510}"/>
                                            </p:graphicEl>
                                          </p:spTgt>
                                        </p:tgtEl>
                                        <p:attrNameLst>
                                          <p:attrName>style.visibility</p:attrName>
                                        </p:attrNameLst>
                                      </p:cBhvr>
                                      <p:to>
                                        <p:strVal val="visible"/>
                                      </p:to>
                                    </p:set>
                                    <p:animEffect transition="in" filter="wipe(left)">
                                      <p:cBhvr>
                                        <p:cTn id="108" dur="500"/>
                                        <p:tgtEl>
                                          <p:spTgt spid="6">
                                            <p:graphicEl>
                                              <a:dgm id="{90E7855A-36D0-483D-A51B-B6DDD6E38510}"/>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6">
                                            <p:graphicEl>
                                              <a:dgm id="{3E0FD833-9FC9-49B9-A873-3200202E47A8}"/>
                                            </p:graphicEl>
                                          </p:spTgt>
                                        </p:tgtEl>
                                        <p:attrNameLst>
                                          <p:attrName>style.visibility</p:attrName>
                                        </p:attrNameLst>
                                      </p:cBhvr>
                                      <p:to>
                                        <p:strVal val="visible"/>
                                      </p:to>
                                    </p:set>
                                    <p:anim calcmode="lin" valueType="num">
                                      <p:cBhvr>
                                        <p:cTn id="113" dur="500" fill="hold"/>
                                        <p:tgtEl>
                                          <p:spTgt spid="6">
                                            <p:graphicEl>
                                              <a:dgm id="{3E0FD833-9FC9-49B9-A873-3200202E47A8}"/>
                                            </p:graphicEl>
                                          </p:spTgt>
                                        </p:tgtEl>
                                        <p:attrNameLst>
                                          <p:attrName>ppt_w</p:attrName>
                                        </p:attrNameLst>
                                      </p:cBhvr>
                                      <p:tavLst>
                                        <p:tav tm="0">
                                          <p:val>
                                            <p:fltVal val="0"/>
                                          </p:val>
                                        </p:tav>
                                        <p:tav tm="100000">
                                          <p:val>
                                            <p:strVal val="#ppt_w"/>
                                          </p:val>
                                        </p:tav>
                                      </p:tavLst>
                                    </p:anim>
                                    <p:anim calcmode="lin" valueType="num">
                                      <p:cBhvr>
                                        <p:cTn id="114" dur="500" fill="hold"/>
                                        <p:tgtEl>
                                          <p:spTgt spid="6">
                                            <p:graphicEl>
                                              <a:dgm id="{3E0FD833-9FC9-49B9-A873-3200202E47A8}"/>
                                            </p:graphicEl>
                                          </p:spTgt>
                                        </p:tgtEl>
                                        <p:attrNameLst>
                                          <p:attrName>ppt_h</p:attrName>
                                        </p:attrNameLst>
                                      </p:cBhvr>
                                      <p:tavLst>
                                        <p:tav tm="0">
                                          <p:val>
                                            <p:fltVal val="0"/>
                                          </p:val>
                                        </p:tav>
                                        <p:tav tm="100000">
                                          <p:val>
                                            <p:strVal val="#ppt_h"/>
                                          </p:val>
                                        </p:tav>
                                      </p:tavLst>
                                    </p:anim>
                                    <p:animEffect transition="in" filter="fade">
                                      <p:cBhvr>
                                        <p:cTn id="115" dur="500"/>
                                        <p:tgtEl>
                                          <p:spTgt spid="6">
                                            <p:graphicEl>
                                              <a:dgm id="{3E0FD833-9FC9-49B9-A873-3200202E47A8}"/>
                                            </p:graphicEl>
                                          </p:spTgt>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6">
                                            <p:graphicEl>
                                              <a:dgm id="{6BC35677-C58C-404E-8451-72F57EE9412A}"/>
                                            </p:graphicEl>
                                          </p:spTgt>
                                        </p:tgtEl>
                                        <p:attrNameLst>
                                          <p:attrName>style.visibility</p:attrName>
                                        </p:attrNameLst>
                                      </p:cBhvr>
                                      <p:to>
                                        <p:strVal val="visible"/>
                                      </p:to>
                                    </p:set>
                                    <p:animEffect transition="in" filter="wipe(left)">
                                      <p:cBhvr>
                                        <p:cTn id="119" dur="500"/>
                                        <p:tgtEl>
                                          <p:spTgt spid="6">
                                            <p:graphicEl>
                                              <a:dgm id="{6BC35677-C58C-404E-8451-72F57EE941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6" grpId="0" uiExpand="1">
        <p:bldSub>
          <a:bldDgm bld="one"/>
        </p:bldSub>
      </p:bldGraphic>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t="-6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436C59-36E2-AB0F-F18E-8464357E454E}"/>
              </a:ext>
            </a:extLst>
          </p:cNvPr>
          <p:cNvSpPr txBox="1"/>
          <p:nvPr/>
        </p:nvSpPr>
        <p:spPr>
          <a:xfrm>
            <a:off x="0" y="-29184"/>
            <a:ext cx="12192000" cy="830997"/>
          </a:xfrm>
          <a:prstGeom prst="rect">
            <a:avLst/>
          </a:prstGeom>
          <a:noFill/>
        </p:spPr>
        <p:txBody>
          <a:bodyPr wrap="square">
            <a:spAutoFit/>
            <a:scene3d>
              <a:camera prst="orthographicFront"/>
              <a:lightRig rig="flood" dir="t">
                <a:rot lat="0" lon="0" rev="4200000"/>
              </a:lightRig>
            </a:scene3d>
            <a:sp3d extrusionH="57150" contourW="25400">
              <a:bevelT w="38100" h="38100"/>
              <a:contourClr>
                <a:srgbClr val="FFC000"/>
              </a:contourClr>
            </a:sp3d>
          </a:bodyPr>
          <a:lstStyle/>
          <a:p>
            <a:pPr algn="ctr"/>
            <a:r>
              <a:rPr lang="es-ES" sz="4800" b="1" kern="2000" spc="700" dirty="0">
                <a:ln w="13462">
                  <a:noFill/>
                  <a:prstDash val="solid"/>
                </a:ln>
                <a:solidFill>
                  <a:schemeClr val="accent4">
                    <a:lumMod val="75000"/>
                  </a:schemeClr>
                </a:solidFill>
                <a:effectLst>
                  <a:outerShdw dist="38100" dir="2700000" algn="bl" rotWithShape="0">
                    <a:srgbClr val="663300"/>
                  </a:outerShdw>
                </a:effectLst>
              </a:rPr>
              <a:t>DER </a:t>
            </a:r>
            <a:r>
              <a:rPr lang="es-ES" sz="4800" b="1" kern="2000" spc="700" dirty="0" err="1">
                <a:ln w="13462">
                  <a:noFill/>
                  <a:prstDash val="solid"/>
                </a:ln>
                <a:solidFill>
                  <a:schemeClr val="accent4">
                    <a:lumMod val="75000"/>
                  </a:schemeClr>
                </a:solidFill>
                <a:effectLst>
                  <a:outerShdw dist="38100" dir="2700000" algn="bl" rotWithShape="0">
                    <a:srgbClr val="663300"/>
                  </a:outerShdw>
                </a:effectLst>
              </a:rPr>
              <a:t>ANFANG</a:t>
            </a:r>
            <a:endParaRPr lang="es-ES" sz="4800" b="1" kern="2000" spc="700" dirty="0">
              <a:ln w="13462">
                <a:noFill/>
                <a:prstDash val="solid"/>
              </a:ln>
              <a:solidFill>
                <a:schemeClr val="accent4">
                  <a:lumMod val="75000"/>
                </a:schemeClr>
              </a:solidFill>
              <a:effectLst>
                <a:outerShdw dist="38100" dir="2700000" algn="bl" rotWithShape="0">
                  <a:srgbClr val="663300"/>
                </a:outerShdw>
              </a:effectLst>
            </a:endParaRPr>
          </a:p>
        </p:txBody>
      </p:sp>
      <p:sp>
        <p:nvSpPr>
          <p:cNvPr id="5" name="CuadroTexto 4">
            <a:extLst>
              <a:ext uri="{FF2B5EF4-FFF2-40B4-BE49-F238E27FC236}">
                <a16:creationId xmlns:a16="http://schemas.microsoft.com/office/drawing/2014/main" id="{968D8453-5711-CEB2-03E9-DAC52C1F5DB4}"/>
              </a:ext>
            </a:extLst>
          </p:cNvPr>
          <p:cNvSpPr txBox="1"/>
          <p:nvPr/>
        </p:nvSpPr>
        <p:spPr>
          <a:xfrm>
            <a:off x="0" y="694053"/>
            <a:ext cx="12191999" cy="584775"/>
          </a:xfrm>
          <a:prstGeom prst="rect">
            <a:avLst/>
          </a:prstGeom>
          <a:noFill/>
        </p:spPr>
        <p:txBody>
          <a:bodyPr wrap="square">
            <a:spAutoFit/>
            <a:scene3d>
              <a:camera prst="orthographicFront"/>
              <a:lightRig rig="threePt" dir="t"/>
            </a:scene3d>
            <a:sp3d extrusionH="57150">
              <a:bevelT w="38100" h="38100"/>
            </a:sp3d>
          </a:bodyPr>
          <a:lstStyle/>
          <a:p>
            <a:pPr algn="ctr"/>
            <a:r>
              <a:rPr lang="de-DE" b="1" dirty="0">
                <a:solidFill>
                  <a:srgbClr val="8A4500"/>
                </a:solidFill>
                <a:latin typeface="Comic Sans MS" panose="030F0702030302020204" pitchFamily="66" charset="0"/>
              </a:rPr>
              <a:t>„Er ist der Anfang und der Erstgeborene unter den Toten, damit ER in allem die Vorherrschaft hat“</a:t>
            </a:r>
            <a:r>
              <a:rPr lang="es-ES" b="1" dirty="0">
                <a:solidFill>
                  <a:srgbClr val="8A4500"/>
                </a:solidFill>
                <a:latin typeface="Comic Sans MS" panose="030F0702030302020204" pitchFamily="66" charset="0"/>
              </a:rPr>
              <a:t> </a:t>
            </a:r>
            <a:r>
              <a:rPr lang="es-ES" sz="1400" b="1" dirty="0">
                <a:solidFill>
                  <a:srgbClr val="8A4500"/>
                </a:solidFill>
                <a:latin typeface="Comic Sans MS" panose="030F0702030302020204" pitchFamily="66" charset="0"/>
              </a:rPr>
              <a:t>(</a:t>
            </a:r>
            <a:r>
              <a:rPr lang="es-ES" sz="1400" b="1" dirty="0" err="1">
                <a:solidFill>
                  <a:srgbClr val="8A4500"/>
                </a:solidFill>
                <a:latin typeface="Comic Sans MS" panose="030F0702030302020204" pitchFamily="66" charset="0"/>
              </a:rPr>
              <a:t>Kolosser</a:t>
            </a:r>
            <a:r>
              <a:rPr lang="es-ES" sz="1400" b="1" dirty="0">
                <a:solidFill>
                  <a:srgbClr val="8A4500"/>
                </a:solidFill>
                <a:latin typeface="Comic Sans MS" panose="030F0702030302020204" pitchFamily="66" charset="0"/>
              </a:rPr>
              <a:t> 1,18b)</a:t>
            </a:r>
          </a:p>
        </p:txBody>
      </p:sp>
      <p:sp>
        <p:nvSpPr>
          <p:cNvPr id="2" name="CuadroTexto 1">
            <a:extLst>
              <a:ext uri="{FF2B5EF4-FFF2-40B4-BE49-F238E27FC236}">
                <a16:creationId xmlns:a16="http://schemas.microsoft.com/office/drawing/2014/main" id="{B46E2747-859C-1879-F211-EAE3D8FD7763}"/>
              </a:ext>
            </a:extLst>
          </p:cNvPr>
          <p:cNvSpPr txBox="1"/>
          <p:nvPr/>
        </p:nvSpPr>
        <p:spPr>
          <a:xfrm>
            <a:off x="228397" y="1453764"/>
            <a:ext cx="6191250" cy="1631216"/>
          </a:xfrm>
          <a:prstGeom prst="rect">
            <a:avLst/>
          </a:prstGeom>
          <a:noFill/>
        </p:spPr>
        <p:txBody>
          <a:bodyPr wrap="square" rtlCol="0">
            <a:spAutoFit/>
          </a:bodyPr>
          <a:lstStyle/>
          <a:p>
            <a:pPr>
              <a:spcBef>
                <a:spcPts val="600"/>
              </a:spcBef>
            </a:pPr>
            <a:r>
              <a:rPr lang="de-DE" sz="2000" b="1" dirty="0"/>
              <a:t>Das mit "Anfang" übersetzte Wort ist </a:t>
            </a:r>
            <a:r>
              <a:rPr lang="de-DE" sz="2000" b="1" i="1" dirty="0"/>
              <a:t>archē</a:t>
            </a:r>
            <a:r>
              <a:rPr lang="de-DE" sz="2000" b="1" dirty="0"/>
              <a:t> (</a:t>
            </a:r>
            <a:r>
              <a:rPr lang="de-DE" sz="2000" b="1" i="1" dirty="0"/>
              <a:t>ἀρχή</a:t>
            </a:r>
            <a:r>
              <a:rPr lang="de-DE" sz="2000" b="1" dirty="0"/>
              <a:t>) (grichisch): das Anfang, Ursprung, erste Ursache oder Prinzip, aber auch Herrscher, Macht, Autorität oder Fürstentum, je nach Kontext, auch Autorität oder Fürstentum.</a:t>
            </a:r>
          </a:p>
        </p:txBody>
      </p:sp>
      <p:pic>
        <p:nvPicPr>
          <p:cNvPr id="6" name="Imagen 5" descr="Una persona con un vestido largo&#10;&#10;El contenido generado por IA puede ser incorrecto.">
            <a:extLst>
              <a:ext uri="{FF2B5EF4-FFF2-40B4-BE49-F238E27FC236}">
                <a16:creationId xmlns:a16="http://schemas.microsoft.com/office/drawing/2014/main" id="{BDBD6B60-7183-3F19-1FFF-8FEE8672C4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68163" y="1466684"/>
            <a:ext cx="5285712" cy="5148188"/>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B7BEC6AE-DB8F-1826-D1AB-5BA1763FF6B4}"/>
              </a:ext>
            </a:extLst>
          </p:cNvPr>
          <p:cNvSpPr txBox="1"/>
          <p:nvPr/>
        </p:nvSpPr>
        <p:spPr>
          <a:xfrm>
            <a:off x="228397" y="5008583"/>
            <a:ext cx="6191250" cy="1631216"/>
          </a:xfrm>
          <a:prstGeom prst="rect">
            <a:avLst/>
          </a:prstGeom>
          <a:noFill/>
        </p:spPr>
        <p:txBody>
          <a:bodyPr wrap="square">
            <a:spAutoFit/>
          </a:bodyPr>
          <a:lstStyle/>
          <a:p>
            <a:pPr>
              <a:spcBef>
                <a:spcPts val="600"/>
              </a:spcBef>
            </a:pPr>
            <a:r>
              <a:rPr lang="de-DE" sz="2000" b="1" dirty="0"/>
              <a:t>Paulus fügt hier den Titel ein: „der Erstgeborene unter den Toten“ (eigentlich Mose). JESU Sieg über den Tod impliziert auch Seinen Sieg über die Sünde und Seine Macht, uns nach Seinem Bild neu zu erschaffen.</a:t>
            </a:r>
          </a:p>
        </p:txBody>
      </p:sp>
      <p:sp>
        <p:nvSpPr>
          <p:cNvPr id="9" name="CuadroTexto 8">
            <a:extLst>
              <a:ext uri="{FF2B5EF4-FFF2-40B4-BE49-F238E27FC236}">
                <a16:creationId xmlns:a16="http://schemas.microsoft.com/office/drawing/2014/main" id="{2AEC5161-E4D0-6121-3C73-F98AE3C9D296}"/>
              </a:ext>
            </a:extLst>
          </p:cNvPr>
          <p:cNvSpPr txBox="1"/>
          <p:nvPr/>
        </p:nvSpPr>
        <p:spPr>
          <a:xfrm>
            <a:off x="228398" y="3084980"/>
            <a:ext cx="6191250" cy="1938992"/>
          </a:xfrm>
          <a:prstGeom prst="rect">
            <a:avLst/>
          </a:prstGeom>
          <a:noFill/>
        </p:spPr>
        <p:txBody>
          <a:bodyPr wrap="square">
            <a:spAutoFit/>
          </a:bodyPr>
          <a:lstStyle/>
          <a:p>
            <a:pPr>
              <a:spcBef>
                <a:spcPts val="600"/>
              </a:spcBef>
            </a:pPr>
            <a:r>
              <a:rPr lang="de-DE" sz="2000" b="1" dirty="0"/>
              <a:t>In Bezug auf CHRISTUS, kann es all diese Bedeutungen haben (Kol. 1,18): JESUS ist der Ursprung von allem [das Ebenbild GOTTES], der Grund, warum alles geschaffen wurde [der Erstgeborene der Schöpfung], der oberste Herrscher [das Haupt]. All das verleiht ihm Vorrang.</a:t>
            </a:r>
          </a:p>
        </p:txBody>
      </p:sp>
    </p:spTree>
    <p:extLst>
      <p:ext uri="{BB962C8B-B14F-4D97-AF65-F5344CB8AC3E}">
        <p14:creationId xmlns:p14="http://schemas.microsoft.com/office/powerpoint/2010/main" val="169270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FE7A0F-4A20-49A8-112A-46A1FDD500B8}"/>
              </a:ext>
            </a:extLst>
          </p:cNvPr>
          <p:cNvSpPr txBox="1"/>
          <p:nvPr/>
        </p:nvSpPr>
        <p:spPr>
          <a:xfrm>
            <a:off x="0" y="-19456"/>
            <a:ext cx="12191999" cy="830997"/>
          </a:xfrm>
          <a:prstGeom prst="rect">
            <a:avLst/>
          </a:prstGeom>
          <a:noFill/>
        </p:spPr>
        <p:txBody>
          <a:bodyPr wrap="square">
            <a:spAutoFit/>
          </a:bodyPr>
          <a:lstStyle/>
          <a:p>
            <a:pPr algn="ctr"/>
            <a:r>
              <a:rPr lang="es-ES"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DER </a:t>
            </a:r>
            <a:r>
              <a:rPr lang="es-ES" sz="4800" b="1" spc="60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VERSÖHNER</a:t>
            </a:r>
            <a:endParaRPr lang="es-ES"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C777412-10DB-7EF6-A08C-9E1429526A06}"/>
              </a:ext>
            </a:extLst>
          </p:cNvPr>
          <p:cNvSpPr txBox="1"/>
          <p:nvPr/>
        </p:nvSpPr>
        <p:spPr>
          <a:xfrm>
            <a:off x="133349" y="683716"/>
            <a:ext cx="11925299" cy="646331"/>
          </a:xfrm>
          <a:prstGeom prst="rect">
            <a:avLst/>
          </a:prstGeom>
          <a:noFill/>
        </p:spPr>
        <p:txBody>
          <a:bodyPr wrap="square">
            <a:spAutoFit/>
          </a:bodyPr>
          <a:lstStyle/>
          <a:p>
            <a:pPr algn="ctr"/>
            <a:r>
              <a:rPr lang="de-DE"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„und durch IHN mit SICH alle Dinge versöhnen, sei es auf Erden oder im HIMMEL, indem ER Frieden schließt durch Sein Blut, das am Kreuz vergossen wurde“</a:t>
            </a:r>
            <a:r>
              <a:rPr lang="es-ES"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Kolosser</a:t>
            </a:r>
            <a:r>
              <a:rPr lang="es-ES"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1,20)</a:t>
            </a:r>
          </a:p>
        </p:txBody>
      </p:sp>
      <p:sp>
        <p:nvSpPr>
          <p:cNvPr id="4" name="CuadroTexto 3">
            <a:extLst>
              <a:ext uri="{FF2B5EF4-FFF2-40B4-BE49-F238E27FC236}">
                <a16:creationId xmlns:a16="http://schemas.microsoft.com/office/drawing/2014/main" id="{81DC4A0E-FCB0-226E-F83A-AC088BFC4071}"/>
              </a:ext>
            </a:extLst>
          </p:cNvPr>
          <p:cNvSpPr txBox="1"/>
          <p:nvPr/>
        </p:nvSpPr>
        <p:spPr>
          <a:xfrm>
            <a:off x="3606994" y="1411522"/>
            <a:ext cx="8477997" cy="1631216"/>
          </a:xfrm>
          <a:prstGeom prst="rect">
            <a:avLst/>
          </a:prstGeom>
          <a:noFill/>
        </p:spPr>
        <p:txBody>
          <a:bodyPr wrap="square">
            <a:spAutoFit/>
          </a:bodyPr>
          <a:lstStyle/>
          <a:p>
            <a:pPr>
              <a:spcBef>
                <a:spcPts val="600"/>
              </a:spcBef>
            </a:pPr>
            <a:r>
              <a:rPr lang="de-DE" sz="2000" b="1" dirty="0"/>
              <a:t>Was JESUS getan hat, führte dazu, dass er in allem den 1. Platz belegte. Nach Paulus ist CHRISTUS all dieser Titel würdig, „denn GOTT hat es erfreut, dass ALL SEINE FÜLLE IN IHM WOHNT“ (Kolosser 1,19). Mit anderen Worten: JESUS war ganz GOTT und ganz MENSCH. „Wir haben seinen Ruhm gesehen, [...] voller Gnade und Wahrheit“ (Johannes 1,14).</a:t>
            </a:r>
          </a:p>
        </p:txBody>
      </p:sp>
      <p:pic>
        <p:nvPicPr>
          <p:cNvPr id="6" name="Imagen 5" descr="Un dibujo de una persona&#10;&#10;El contenido generado por IA puede ser incorrecto.">
            <a:extLst>
              <a:ext uri="{FF2B5EF4-FFF2-40B4-BE49-F238E27FC236}">
                <a16:creationId xmlns:a16="http://schemas.microsoft.com/office/drawing/2014/main" id="{8DF6781F-A8B7-458B-F1F3-08C72C9476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828" y="1498566"/>
            <a:ext cx="3341857" cy="5121620"/>
          </a:xfrm>
          <a:prstGeom prst="roundRect">
            <a:avLst>
              <a:gd name="adj" fmla="val 10493"/>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Imagen que contiene exterior, vaca, parado, pasto&#10;&#10;El contenido generado por IA puede ser incorrecto.">
            <a:extLst>
              <a:ext uri="{FF2B5EF4-FFF2-40B4-BE49-F238E27FC236}">
                <a16:creationId xmlns:a16="http://schemas.microsoft.com/office/drawing/2014/main" id="{FFD37885-F419-3CF9-964A-C6DD5B0B61E6}"/>
              </a:ext>
            </a:extLst>
          </p:cNvPr>
          <p:cNvPicPr>
            <a:picLocks noChangeAspect="1"/>
          </p:cNvPicPr>
          <p:nvPr/>
        </p:nvPicPr>
        <p:blipFill>
          <a:blip r:embed="rId4" cstate="hqprint">
            <a:alphaModFix amt="77000"/>
            <a:extLst>
              <a:ext uri="{28A0092B-C50C-407E-A947-70E740481C1C}">
                <a14:useLocalDpi xmlns:a14="http://schemas.microsoft.com/office/drawing/2010/main"/>
              </a:ext>
            </a:extLst>
          </a:blip>
          <a:stretch>
            <a:fillRect/>
          </a:stretch>
        </p:blipFill>
        <p:spPr>
          <a:xfrm>
            <a:off x="2531096" y="1453157"/>
            <a:ext cx="929985" cy="1873703"/>
          </a:xfrm>
          <a:prstGeom prst="rect">
            <a:avLst/>
          </a:prstGeom>
          <a:ln>
            <a:noFill/>
          </a:ln>
          <a:effectLst>
            <a:softEdge rad="112500"/>
          </a:effectLst>
        </p:spPr>
      </p:pic>
      <p:pic>
        <p:nvPicPr>
          <p:cNvPr id="10" name="Imagen 9" descr="Imagen que contiene persona, sostener, jugador, raqueta&#10;&#10;El contenido generado por IA puede ser incorrecto.">
            <a:extLst>
              <a:ext uri="{FF2B5EF4-FFF2-40B4-BE49-F238E27FC236}">
                <a16:creationId xmlns:a16="http://schemas.microsoft.com/office/drawing/2014/main" id="{A9D6E75B-AA49-06F1-EF1C-9A025AC85880}"/>
              </a:ext>
            </a:extLst>
          </p:cNvPr>
          <p:cNvPicPr>
            <a:picLocks noChangeAspect="1"/>
          </p:cNvPicPr>
          <p:nvPr/>
        </p:nvPicPr>
        <p:blipFill>
          <a:blip r:embed="rId5" cstate="hqprint">
            <a:alphaModFix amt="57000"/>
            <a:extLst>
              <a:ext uri="{28A0092B-C50C-407E-A947-70E740481C1C}">
                <a14:useLocalDpi xmlns:a14="http://schemas.microsoft.com/office/drawing/2010/main"/>
              </a:ext>
            </a:extLst>
          </a:blip>
          <a:stretch>
            <a:fillRect/>
          </a:stretch>
        </p:blipFill>
        <p:spPr>
          <a:xfrm>
            <a:off x="2463898" y="3300906"/>
            <a:ext cx="977727" cy="1556425"/>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321FEC9B-7763-5D86-4AB3-93A4B0FD701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42051" y="3813339"/>
            <a:ext cx="3802299" cy="2851724"/>
          </a:xfrm>
          <a:prstGeom prst="ellipse">
            <a:avLst/>
          </a:prstGeom>
          <a:ln w="63500" cap="rnd">
            <a:solidFill>
              <a:srgbClr val="006C93"/>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id="{AD1E8756-343C-7349-7C3D-0AEF099D723D}"/>
              </a:ext>
            </a:extLst>
          </p:cNvPr>
          <p:cNvSpPr txBox="1"/>
          <p:nvPr/>
        </p:nvSpPr>
        <p:spPr>
          <a:xfrm>
            <a:off x="3606994" y="4046180"/>
            <a:ext cx="4535057" cy="1323439"/>
          </a:xfrm>
          <a:prstGeom prst="rect">
            <a:avLst/>
          </a:prstGeom>
          <a:noFill/>
        </p:spPr>
        <p:txBody>
          <a:bodyPr wrap="square">
            <a:spAutoFit/>
          </a:bodyPr>
          <a:lstStyle/>
          <a:p>
            <a:pPr>
              <a:spcBef>
                <a:spcPts val="600"/>
              </a:spcBef>
            </a:pPr>
            <a:r>
              <a:rPr lang="de-DE" sz="2000" b="1" dirty="0"/>
              <a:t>Wir können verstehen, dass Er mit GOTT „die Dinge auf ERDEN“ versöhnt hat. Aber wie hat Er sich mit denen versöhnt, die im HIMMEL sind?</a:t>
            </a:r>
          </a:p>
        </p:txBody>
      </p:sp>
      <p:sp>
        <p:nvSpPr>
          <p:cNvPr id="7" name="CuadroTexto 6">
            <a:extLst>
              <a:ext uri="{FF2B5EF4-FFF2-40B4-BE49-F238E27FC236}">
                <a16:creationId xmlns:a16="http://schemas.microsoft.com/office/drawing/2014/main" id="{22F465A6-B2FA-86F1-B86A-F49C388FBFB3}"/>
              </a:ext>
            </a:extLst>
          </p:cNvPr>
          <p:cNvSpPr txBox="1"/>
          <p:nvPr/>
        </p:nvSpPr>
        <p:spPr>
          <a:xfrm>
            <a:off x="3606994" y="3058513"/>
            <a:ext cx="8451654" cy="1015663"/>
          </a:xfrm>
          <a:prstGeom prst="rect">
            <a:avLst/>
          </a:prstGeom>
          <a:noFill/>
        </p:spPr>
        <p:txBody>
          <a:bodyPr wrap="square">
            <a:spAutoFit/>
          </a:bodyPr>
          <a:lstStyle/>
          <a:p>
            <a:pPr>
              <a:spcBef>
                <a:spcPts val="600"/>
              </a:spcBef>
            </a:pPr>
            <a:r>
              <a:rPr lang="de-DE" sz="2000" b="1" dirty="0"/>
              <a:t>Indem ER am Kreuz starb und wieder auferstand, erfüllte JESUS die notwendigen Voraussetzungen, um die Menschheit mit GOTT zu versöhnen (Kol. 1,20).</a:t>
            </a:r>
          </a:p>
        </p:txBody>
      </p:sp>
      <p:sp>
        <p:nvSpPr>
          <p:cNvPr id="11" name="CuadroTexto 10">
            <a:extLst>
              <a:ext uri="{FF2B5EF4-FFF2-40B4-BE49-F238E27FC236}">
                <a16:creationId xmlns:a16="http://schemas.microsoft.com/office/drawing/2014/main" id="{BFEFD2C2-F458-B3A8-BE1C-7D44A08BF9A7}"/>
              </a:ext>
            </a:extLst>
          </p:cNvPr>
          <p:cNvSpPr txBox="1"/>
          <p:nvPr/>
        </p:nvSpPr>
        <p:spPr>
          <a:xfrm>
            <a:off x="3606994" y="5429166"/>
            <a:ext cx="4765481" cy="1323439"/>
          </a:xfrm>
          <a:prstGeom prst="rect">
            <a:avLst/>
          </a:prstGeom>
          <a:noFill/>
        </p:spPr>
        <p:txBody>
          <a:bodyPr wrap="square">
            <a:spAutoFit/>
          </a:bodyPr>
          <a:lstStyle/>
          <a:p>
            <a:pPr>
              <a:spcBef>
                <a:spcPts val="600"/>
              </a:spcBef>
            </a:pPr>
            <a:r>
              <a:rPr lang="de-DE" sz="2000" b="1" dirty="0"/>
              <a:t>Das gesamte Universum konnte die Natur des Bösen klar erkennen</a:t>
            </a:r>
            <a:r>
              <a:rPr lang="es-ES" sz="2000" b="1" dirty="0"/>
              <a:t>. </a:t>
            </a:r>
            <a:r>
              <a:rPr lang="de-DE" sz="2000" b="1" dirty="0"/>
              <a:t>So wird der CHARAKTER GOTTES sowohl im HIMMEL als auch auf ERDEN bestätigt</a:t>
            </a:r>
            <a:r>
              <a:rPr lang="es-ES" sz="2000" b="1" dirty="0"/>
              <a:t>.</a:t>
            </a:r>
          </a:p>
        </p:txBody>
      </p:sp>
    </p:spTree>
    <p:extLst>
      <p:ext uri="{BB962C8B-B14F-4D97-AF65-F5344CB8AC3E}">
        <p14:creationId xmlns:p14="http://schemas.microsoft.com/office/powerpoint/2010/main" val="58544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7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4*#ppt_w"/>
                                          </p:val>
                                        </p:tav>
                                        <p:tav tm="100000">
                                          <p:val>
                                            <p:strVal val="#ppt_w"/>
                                          </p:val>
                                        </p:tav>
                                      </p:tavLst>
                                    </p:anim>
                                    <p:anim calcmode="lin" valueType="num">
                                      <p:cBhvr>
                                        <p:cTn id="32" dur="500" fill="hold"/>
                                        <p:tgtEl>
                                          <p:spTgt spid="10"/>
                                        </p:tgtEl>
                                        <p:attrNameLst>
                                          <p:attrName>ppt_h</p:attrName>
                                        </p:attrNameLst>
                                      </p:cBhvr>
                                      <p:tavLst>
                                        <p:tav tm="0">
                                          <p:val>
                                            <p:strVal val="4*#ppt_h"/>
                                          </p:val>
                                        </p:tav>
                                        <p:tav tm="100000">
                                          <p:val>
                                            <p:strVal val="#ppt_h"/>
                                          </p:val>
                                        </p:tav>
                                      </p:tavLst>
                                    </p:anim>
                                  </p:childTnLst>
                                </p:cTn>
                              </p:par>
                            </p:childTnLst>
                          </p:cTn>
                        </p:par>
                        <p:par>
                          <p:cTn id="33" fill="hold">
                            <p:stCondLst>
                              <p:cond delay="500"/>
                            </p:stCondLst>
                            <p:childTnLst>
                              <p:par>
                                <p:cTn id="34" presetID="23" presetClass="entr" presetSubtype="3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4*#ppt_w"/>
                                          </p:val>
                                        </p:tav>
                                        <p:tav tm="100000">
                                          <p:val>
                                            <p:strVal val="#ppt_w"/>
                                          </p:val>
                                        </p:tav>
                                      </p:tavLst>
                                    </p:anim>
                                    <p:anim calcmode="lin" valueType="num">
                                      <p:cBhvr>
                                        <p:cTn id="37" dur="500" fill="hold"/>
                                        <p:tgtEl>
                                          <p:spTgt spid="8"/>
                                        </p:tgtEl>
                                        <p:attrNameLst>
                                          <p:attrName>ppt_h</p:attrName>
                                        </p:attrNameLst>
                                      </p:cBhvr>
                                      <p:tavLst>
                                        <p:tav tm="0">
                                          <p:val>
                                            <p:strVal val="4*#ppt_h"/>
                                          </p:val>
                                        </p:tav>
                                        <p:tav tm="100000">
                                          <p:val>
                                            <p:strVal val="#ppt_h"/>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750"/>
                                        <p:tgtEl>
                                          <p:spTgt spid="12"/>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4"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5000" b="-5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D096D8-3CFB-35AC-8FB5-2CA29CFCD100}"/>
              </a:ext>
            </a:extLst>
          </p:cNvPr>
          <p:cNvSpPr txBox="1"/>
          <p:nvPr/>
        </p:nvSpPr>
        <p:spPr>
          <a:xfrm>
            <a:off x="711132" y="972276"/>
            <a:ext cx="10650774" cy="4493538"/>
          </a:xfrm>
          <a:prstGeom prst="rect">
            <a:avLst/>
          </a:prstGeom>
          <a:noFill/>
        </p:spPr>
        <p:txBody>
          <a:bodyPr wrap="square">
            <a:spAutoFit/>
          </a:bodyPr>
          <a:lstStyle/>
          <a:p>
            <a:pPr>
              <a:spcBef>
                <a:spcPts val="600"/>
              </a:spcBef>
            </a:pPr>
            <a:r>
              <a:rPr lang="de-DE" sz="2600" b="1" dirty="0">
                <a:solidFill>
                  <a:srgbClr val="321547"/>
                </a:solidFill>
                <a:latin typeface="Constantia" panose="02030602050306030303" pitchFamily="18" charset="0"/>
              </a:rPr>
              <a:t>„JESUS war die MAJESTÄT des HIMMELS, der geliebte BEFEHLSHABER der Engel, die Freude daran hatten, Seinem Gefallen nach zu handeln. ER war eins mit GOTT, „an der Brust des VATERS" (Johannes 1,18), doch ER hielt es für nicht wünschenswert, GOTT gleich zu sein, während der Mensch in Sünde und Elend verloren war</a:t>
            </a:r>
            <a:r>
              <a:rPr lang="es-ES" sz="2600" b="1" dirty="0">
                <a:solidFill>
                  <a:srgbClr val="321547"/>
                </a:solidFill>
                <a:latin typeface="Constantia" panose="02030602050306030303" pitchFamily="18" charset="0"/>
              </a:rPr>
              <a:t>. </a:t>
            </a:r>
            <a:r>
              <a:rPr lang="de-DE" sz="2600" b="1" dirty="0">
                <a:solidFill>
                  <a:srgbClr val="321547"/>
                </a:solidFill>
                <a:latin typeface="Constantia" panose="02030602050306030303" pitchFamily="18" charset="0"/>
              </a:rPr>
              <a:t>Er stieg von Seinem Thron herab, ließ Seine Krone und das königliche Zepter zurück und kleidete Seine Göttlichkeit mit Menschlichkeit. ER demütigte sich bis zum Tod am Kreuz, damit der Mensch mit IHM auf Seinen Thron erhoben werden konnte. […] In Liebe kommt ER, um den VATER zu offenbaren, um den Menschen mit GOTT zu versöhnen“</a:t>
            </a:r>
            <a:endParaRPr lang="es-ES" sz="2600" b="1" dirty="0">
              <a:solidFill>
                <a:srgbClr val="321547"/>
              </a:solidFill>
              <a:latin typeface="Constantia" panose="02030602050306030303" pitchFamily="18" charset="0"/>
            </a:endParaRPr>
          </a:p>
        </p:txBody>
      </p:sp>
      <p:sp>
        <p:nvSpPr>
          <p:cNvPr id="4" name="CuadroTexto 3">
            <a:extLst>
              <a:ext uri="{FF2B5EF4-FFF2-40B4-BE49-F238E27FC236}">
                <a16:creationId xmlns:a16="http://schemas.microsoft.com/office/drawing/2014/main" id="{64ACAFA4-8FEE-F29D-4C7B-AFA0BAE023B8}"/>
              </a:ext>
            </a:extLst>
          </p:cNvPr>
          <p:cNvSpPr txBox="1"/>
          <p:nvPr/>
        </p:nvSpPr>
        <p:spPr>
          <a:xfrm>
            <a:off x="3479473" y="5386489"/>
            <a:ext cx="8049127" cy="338554"/>
          </a:xfrm>
          <a:prstGeom prst="rect">
            <a:avLst/>
          </a:prstGeom>
          <a:noFill/>
        </p:spPr>
        <p:txBody>
          <a:bodyPr wrap="none" rtlCol="0">
            <a:spAutoFit/>
          </a:bodyPr>
          <a:lstStyle/>
          <a:p>
            <a:pPr algn="r"/>
            <a:r>
              <a:rPr lang="de-DE" sz="1600" b="1" dirty="0">
                <a:solidFill>
                  <a:srgbClr val="321547"/>
                </a:solidFill>
              </a:rPr>
              <a:t>E. G. White, Selected Messages (Ausgewählte Botschaften), Bd. 1, S. 321 (engl. Ausg.)</a:t>
            </a:r>
          </a:p>
        </p:txBody>
      </p:sp>
    </p:spTree>
    <p:extLst>
      <p:ext uri="{BB962C8B-B14F-4D97-AF65-F5344CB8AC3E}">
        <p14:creationId xmlns:p14="http://schemas.microsoft.com/office/powerpoint/2010/main" val="144674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702</TotalTime>
  <Words>1268</Words>
  <Application>Microsoft Office PowerPoint</Application>
  <PresentationFormat>Panorámica</PresentationFormat>
  <Paragraphs>46</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 Display</vt:lpstr>
      <vt:lpstr>Aptos</vt:lpstr>
      <vt:lpstr>Comic Sans MS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58</cp:revision>
  <dcterms:created xsi:type="dcterms:W3CDTF">2026-01-17T09:06:28Z</dcterms:created>
  <dcterms:modified xsi:type="dcterms:W3CDTF">2026-02-17T20:43:16Z</dcterms:modified>
</cp:coreProperties>
</file>