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3"/>
  </p:notesMasterIdLst>
  <p:sldIdLst>
    <p:sldId id="340" r:id="rId3"/>
    <p:sldId id="339" r:id="rId4"/>
    <p:sldId id="257" r:id="rId5"/>
    <p:sldId id="341" r:id="rId6"/>
    <p:sldId id="258" r:id="rId7"/>
    <p:sldId id="259" r:id="rId8"/>
    <p:sldId id="345" r:id="rId9"/>
    <p:sldId id="346" r:id="rId10"/>
    <p:sldId id="347" r:id="rId11"/>
    <p:sldId id="260" r:id="rId12"/>
    <p:sldId id="261" r:id="rId13"/>
    <p:sldId id="348" r:id="rId14"/>
    <p:sldId id="332" r:id="rId15"/>
    <p:sldId id="335" r:id="rId16"/>
    <p:sldId id="342" r:id="rId17"/>
    <p:sldId id="343" r:id="rId18"/>
    <p:sldId id="336" r:id="rId19"/>
    <p:sldId id="349" r:id="rId20"/>
    <p:sldId id="325" r:id="rId21"/>
    <p:sldId id="344" r:id="rId22"/>
  </p:sldIdLst>
  <p:sldSz cx="12192000" cy="6858000"/>
  <p:notesSz cx="6858000" cy="9144000"/>
  <p:embeddedFontLst>
    <p:embeddedFont>
      <p:font typeface="Candara" panose="020E0502030303020204" pitchFamily="34" charset="0"/>
      <p:regular r:id="rId24"/>
      <p:bold r:id="rId25"/>
      <p:italic r:id="rId26"/>
      <p:boldItalic r:id="rId27"/>
    </p:embeddedFont>
    <p:embeddedFont>
      <p:font typeface="Constantia" panose="02030602050306030303" pitchFamily="18" charset="0"/>
      <p:regular r:id="rId28"/>
      <p:bold r:id="rId29"/>
      <p:italic r:id="rId30"/>
      <p:boldItalic r:id="rId31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BAC7"/>
    <a:srgbClr val="010511"/>
    <a:srgbClr val="9DB1C3"/>
    <a:srgbClr val="FEFEDE"/>
    <a:srgbClr val="7879BD"/>
    <a:srgbClr val="AE9D6E"/>
    <a:srgbClr val="6181AC"/>
    <a:srgbClr val="79C7D0"/>
    <a:srgbClr val="5C9ABD"/>
    <a:srgbClr val="6E83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EDD8F7-9FA2-45C6-A249-628A656A34CF}" type="doc">
      <dgm:prSet loTypeId="urn:microsoft.com/office/officeart/2005/8/layout/bProcess3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A67B0A9B-279F-47BF-97AC-F888E6BB6E36}">
      <dgm:prSet custT="1"/>
      <dgm:spPr/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Mit zärtlicher Barmherzigkeit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ECFDDB-C3A0-453F-A52A-9A66E91404F3}" type="parTrans" cxnId="{4DDB3EF2-3579-4C5D-9991-35D00F96A8F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7DE72A-27ED-47B3-B595-7777CFA1B498}" type="sibTrans" cxnId="{4DDB3EF2-3579-4C5D-9991-35D00F96A8F0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CC19D4-0F70-44CB-9663-6E37B87BCD9D}">
      <dgm:prSet custT="1"/>
      <dgm:spPr/>
      <dgm:t>
        <a:bodyPr/>
        <a:lstStyle/>
        <a:p>
          <a:r>
            <a:rPr lang="de-DE" sz="2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Mit Freundlichkeit</a:t>
          </a:r>
          <a:endParaRPr lang="es-ES" sz="2000" dirty="0">
            <a:solidFill>
              <a:schemeClr val="accent5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BC2185-1255-4CD2-9E3B-722554B0979E}" type="parTrans" cxnId="{C5E87460-FB03-4B09-B8ED-4447BDFF0D3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69A2E9-4F31-449B-941F-7FA474EE9114}" type="sibTrans" cxnId="{C5E87460-FB03-4B09-B8ED-4447BDFF0D36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725E0D-2F79-4A2C-A4EC-AD05D9F6BB88}">
      <dgm:prSet custT="1"/>
      <dgm:spPr/>
      <dgm:t>
        <a:bodyPr/>
        <a:lstStyle/>
        <a:p>
          <a:r>
            <a:rPr lang="de-DE" sz="2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Mit Demut</a:t>
          </a:r>
          <a:endParaRPr lang="es-ES" sz="2000" dirty="0">
            <a:solidFill>
              <a:schemeClr val="accent5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72E5F4-04CA-4EA1-A474-42C1739A05BD}" type="parTrans" cxnId="{E5273233-2783-4E05-BA4F-DC767E666C8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8F05B0-98E8-4A77-BC0C-BCB14A91242E}" type="sibTrans" cxnId="{E5273233-2783-4E05-BA4F-DC767E666C82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61E2B4-BFC8-4E58-8779-AF87BB8AF785}">
      <dgm:prSet custT="1"/>
      <dgm:spPr/>
      <dgm:t>
        <a:bodyPr/>
        <a:lstStyle/>
        <a:p>
          <a:r>
            <a:rPr lang="de-DE" sz="2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Mit Sanftmut</a:t>
          </a:r>
          <a:endParaRPr lang="es-ES" sz="2000" dirty="0">
            <a:solidFill>
              <a:schemeClr val="accent5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93C08A-5C6D-4D9E-BEB0-6D989A383169}" type="parTrans" cxnId="{4FA69436-1777-400B-A569-CBAA9A29EB6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E37281-DD33-467B-8920-B2D029ED48E5}" type="sibTrans" cxnId="{4FA69436-1777-400B-A569-CBAA9A29EB68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3C9124-C49C-4952-B6AF-68A8B40F842D}">
      <dgm:prSet custT="1"/>
      <dgm:spPr/>
      <dgm:t>
        <a:bodyPr/>
        <a:lstStyle/>
        <a:p>
          <a:r>
            <a:rPr lang="de-DE" sz="2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Mit viel Geduld</a:t>
          </a:r>
          <a:endParaRPr lang="es-ES" sz="2000" dirty="0">
            <a:solidFill>
              <a:schemeClr val="accent5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970F6B-95FE-4E22-A245-3C0EA5496C1C}" type="parTrans" cxnId="{3E95D42F-2A3B-4E5D-94A3-2F058AF699C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5D7CDB-52C7-42FE-BE69-F24BB74271ED}" type="sibTrans" cxnId="{3E95D42F-2A3B-4E5D-94A3-2F058AF699C1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2777DC-8D1E-4EDF-B205-0459052B7495}">
      <dgm:prSet custT="1"/>
      <dgm:spPr/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Einander ertragend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BF32A1-92A4-4A42-BF77-1CC477C4C81E}" type="parTrans" cxnId="{689C85F0-3744-4D80-9E89-520BDBC9FE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B1E6BE-26F9-4AD1-BECF-CE7923A2D364}" type="sibTrans" cxnId="{689C85F0-3744-4D80-9E89-520BDBC9FE0D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01224F-4522-48A4-B7F3-548522F88D3D}">
      <dgm:prSet custT="1"/>
      <dgm:spPr/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Einander vergebend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323D1-3D11-4940-BC90-70259C12DDC6}" type="parTrans" cxnId="{74CE92A2-C8C6-4943-A7D6-A7F645E053F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D4316C-9664-43F4-99A4-1094A1A276D7}" type="sibTrans" cxnId="{74CE92A2-C8C6-4943-A7D6-A7F645E053F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959B52-E4BC-41F2-B0B5-604B82B4A279}" type="pres">
      <dgm:prSet presAssocID="{31EDD8F7-9FA2-45C6-A249-628A656A34CF}" presName="Name0" presStyleCnt="0">
        <dgm:presLayoutVars>
          <dgm:dir/>
          <dgm:resizeHandles val="exact"/>
        </dgm:presLayoutVars>
      </dgm:prSet>
      <dgm:spPr/>
    </dgm:pt>
    <dgm:pt modelId="{A6173660-0D3D-4EB8-BAF7-D46B6DADF5C0}" type="pres">
      <dgm:prSet presAssocID="{A67B0A9B-279F-47BF-97AC-F888E6BB6E36}" presName="node" presStyleLbl="node1" presStyleIdx="0" presStyleCnt="7" custScaleX="144387">
        <dgm:presLayoutVars>
          <dgm:bulletEnabled val="1"/>
        </dgm:presLayoutVars>
      </dgm:prSet>
      <dgm:spPr/>
    </dgm:pt>
    <dgm:pt modelId="{8BE7B8C6-C73E-4F55-A4D9-40069A51D5C6}" type="pres">
      <dgm:prSet presAssocID="{837DE72A-27ED-47B3-B595-7777CFA1B498}" presName="sibTrans" presStyleLbl="sibTrans1D1" presStyleIdx="0" presStyleCnt="6"/>
      <dgm:spPr/>
    </dgm:pt>
    <dgm:pt modelId="{7BC3505E-01A6-4277-A6A4-EC9AF8640FAE}" type="pres">
      <dgm:prSet presAssocID="{837DE72A-27ED-47B3-B595-7777CFA1B498}" presName="connectorText" presStyleLbl="sibTrans1D1" presStyleIdx="0" presStyleCnt="6"/>
      <dgm:spPr/>
    </dgm:pt>
    <dgm:pt modelId="{E09335FC-B697-4A13-AB0E-8AAA47557D03}" type="pres">
      <dgm:prSet presAssocID="{E1CC19D4-0F70-44CB-9663-6E37B87BCD9D}" presName="node" presStyleLbl="node1" presStyleIdx="1" presStyleCnt="7" custScaleX="144387">
        <dgm:presLayoutVars>
          <dgm:bulletEnabled val="1"/>
        </dgm:presLayoutVars>
      </dgm:prSet>
      <dgm:spPr/>
    </dgm:pt>
    <dgm:pt modelId="{74B5C471-2490-47F9-832F-439046336B42}" type="pres">
      <dgm:prSet presAssocID="{6269A2E9-4F31-449B-941F-7FA474EE9114}" presName="sibTrans" presStyleLbl="sibTrans1D1" presStyleIdx="1" presStyleCnt="6"/>
      <dgm:spPr/>
    </dgm:pt>
    <dgm:pt modelId="{1D8686E5-FE69-467E-A45D-0CD42F32DC99}" type="pres">
      <dgm:prSet presAssocID="{6269A2E9-4F31-449B-941F-7FA474EE9114}" presName="connectorText" presStyleLbl="sibTrans1D1" presStyleIdx="1" presStyleCnt="6"/>
      <dgm:spPr/>
    </dgm:pt>
    <dgm:pt modelId="{36415B8C-6CB5-4F5A-ABE9-60D8A0DE83CA}" type="pres">
      <dgm:prSet presAssocID="{64725E0D-2F79-4A2C-A4EC-AD05D9F6BB88}" presName="node" presStyleLbl="node1" presStyleIdx="2" presStyleCnt="7" custScaleX="144387">
        <dgm:presLayoutVars>
          <dgm:bulletEnabled val="1"/>
        </dgm:presLayoutVars>
      </dgm:prSet>
      <dgm:spPr/>
    </dgm:pt>
    <dgm:pt modelId="{6C1BE6FD-1767-4DEF-B30F-7FA24C21D7F5}" type="pres">
      <dgm:prSet presAssocID="{A38F05B0-98E8-4A77-BC0C-BCB14A91242E}" presName="sibTrans" presStyleLbl="sibTrans1D1" presStyleIdx="2" presStyleCnt="6"/>
      <dgm:spPr/>
    </dgm:pt>
    <dgm:pt modelId="{1E905E47-DCCD-4D9E-AA26-97099AAB97F1}" type="pres">
      <dgm:prSet presAssocID="{A38F05B0-98E8-4A77-BC0C-BCB14A91242E}" presName="connectorText" presStyleLbl="sibTrans1D1" presStyleIdx="2" presStyleCnt="6"/>
      <dgm:spPr/>
    </dgm:pt>
    <dgm:pt modelId="{EC01C3F8-5406-4C08-BCDA-299E3E634586}" type="pres">
      <dgm:prSet presAssocID="{A061E2B4-BFC8-4E58-8779-AF87BB8AF785}" presName="node" presStyleLbl="node1" presStyleIdx="3" presStyleCnt="7" custScaleX="144387">
        <dgm:presLayoutVars>
          <dgm:bulletEnabled val="1"/>
        </dgm:presLayoutVars>
      </dgm:prSet>
      <dgm:spPr/>
    </dgm:pt>
    <dgm:pt modelId="{CFEFFBDF-5077-40C6-AD60-A476ADD3C8CF}" type="pres">
      <dgm:prSet presAssocID="{4CE37281-DD33-467B-8920-B2D029ED48E5}" presName="sibTrans" presStyleLbl="sibTrans1D1" presStyleIdx="3" presStyleCnt="6"/>
      <dgm:spPr/>
    </dgm:pt>
    <dgm:pt modelId="{02DAA8C2-9585-42E6-A1F8-C32925B72FAD}" type="pres">
      <dgm:prSet presAssocID="{4CE37281-DD33-467B-8920-B2D029ED48E5}" presName="connectorText" presStyleLbl="sibTrans1D1" presStyleIdx="3" presStyleCnt="6"/>
      <dgm:spPr/>
    </dgm:pt>
    <dgm:pt modelId="{E722E283-CBE6-49E1-A65C-2A2A27C62B60}" type="pres">
      <dgm:prSet presAssocID="{7C3C9124-C49C-4952-B6AF-68A8B40F842D}" presName="node" presStyleLbl="node1" presStyleIdx="4" presStyleCnt="7" custScaleX="144387" custLinFactNeighborX="79461">
        <dgm:presLayoutVars>
          <dgm:bulletEnabled val="1"/>
        </dgm:presLayoutVars>
      </dgm:prSet>
      <dgm:spPr/>
    </dgm:pt>
    <dgm:pt modelId="{681BAC00-3DF9-45F0-A4D0-EF8EDF9C35F9}" type="pres">
      <dgm:prSet presAssocID="{285D7CDB-52C7-42FE-BE69-F24BB74271ED}" presName="sibTrans" presStyleLbl="sibTrans1D1" presStyleIdx="4" presStyleCnt="6"/>
      <dgm:spPr/>
    </dgm:pt>
    <dgm:pt modelId="{5B1FDCCD-446E-4FFE-B127-3982E157B516}" type="pres">
      <dgm:prSet presAssocID="{285D7CDB-52C7-42FE-BE69-F24BB74271ED}" presName="connectorText" presStyleLbl="sibTrans1D1" presStyleIdx="4" presStyleCnt="6"/>
      <dgm:spPr/>
    </dgm:pt>
    <dgm:pt modelId="{C47A42FA-345B-4DCD-8319-F17A31AB1EA2}" type="pres">
      <dgm:prSet presAssocID="{4C2777DC-8D1E-4EDF-B205-0459052B7495}" presName="node" presStyleLbl="node1" presStyleIdx="5" presStyleCnt="7" custScaleX="144387" custLinFactNeighborX="79461">
        <dgm:presLayoutVars>
          <dgm:bulletEnabled val="1"/>
        </dgm:presLayoutVars>
      </dgm:prSet>
      <dgm:spPr/>
    </dgm:pt>
    <dgm:pt modelId="{E759727B-4CCA-4B3C-A44A-6508DCF1B8CD}" type="pres">
      <dgm:prSet presAssocID="{EBB1E6BE-26F9-4AD1-BECF-CE7923A2D364}" presName="sibTrans" presStyleLbl="sibTrans1D1" presStyleIdx="5" presStyleCnt="6"/>
      <dgm:spPr/>
    </dgm:pt>
    <dgm:pt modelId="{6BCB775A-9588-4284-A579-2D28A2A48FE6}" type="pres">
      <dgm:prSet presAssocID="{EBB1E6BE-26F9-4AD1-BECF-CE7923A2D364}" presName="connectorText" presStyleLbl="sibTrans1D1" presStyleIdx="5" presStyleCnt="6"/>
      <dgm:spPr/>
    </dgm:pt>
    <dgm:pt modelId="{08CFD050-3A65-4B61-A5F0-B1FFDECDC1B4}" type="pres">
      <dgm:prSet presAssocID="{C601224F-4522-48A4-B7F3-548522F88D3D}" presName="node" presStyleLbl="node1" presStyleIdx="6" presStyleCnt="7" custScaleX="144387" custLinFactNeighborX="79461">
        <dgm:presLayoutVars>
          <dgm:bulletEnabled val="1"/>
        </dgm:presLayoutVars>
      </dgm:prSet>
      <dgm:spPr/>
    </dgm:pt>
  </dgm:ptLst>
  <dgm:cxnLst>
    <dgm:cxn modelId="{E728D806-4BC8-4FEB-A85E-34C14CD80507}" type="presOf" srcId="{285D7CDB-52C7-42FE-BE69-F24BB74271ED}" destId="{5B1FDCCD-446E-4FFE-B127-3982E157B516}" srcOrd="1" destOrd="0" presId="urn:microsoft.com/office/officeart/2005/8/layout/bProcess3"/>
    <dgm:cxn modelId="{3B5FD61D-00AE-49DA-A6B5-513BCE87E0FC}" type="presOf" srcId="{A38F05B0-98E8-4A77-BC0C-BCB14A91242E}" destId="{6C1BE6FD-1767-4DEF-B30F-7FA24C21D7F5}" srcOrd="0" destOrd="0" presId="urn:microsoft.com/office/officeart/2005/8/layout/bProcess3"/>
    <dgm:cxn modelId="{74B1171E-1C22-41B9-82E5-F23668F16B80}" type="presOf" srcId="{C601224F-4522-48A4-B7F3-548522F88D3D}" destId="{08CFD050-3A65-4B61-A5F0-B1FFDECDC1B4}" srcOrd="0" destOrd="0" presId="urn:microsoft.com/office/officeart/2005/8/layout/bProcess3"/>
    <dgm:cxn modelId="{63085726-ACB3-48C3-99A8-0F4400DF460D}" type="presOf" srcId="{4CE37281-DD33-467B-8920-B2D029ED48E5}" destId="{CFEFFBDF-5077-40C6-AD60-A476ADD3C8CF}" srcOrd="0" destOrd="0" presId="urn:microsoft.com/office/officeart/2005/8/layout/bProcess3"/>
    <dgm:cxn modelId="{A80C7C2B-2BF4-46C4-8461-E91423DCF4F7}" type="presOf" srcId="{E1CC19D4-0F70-44CB-9663-6E37B87BCD9D}" destId="{E09335FC-B697-4A13-AB0E-8AAA47557D03}" srcOrd="0" destOrd="0" presId="urn:microsoft.com/office/officeart/2005/8/layout/bProcess3"/>
    <dgm:cxn modelId="{3E95D42F-2A3B-4E5D-94A3-2F058AF699C1}" srcId="{31EDD8F7-9FA2-45C6-A249-628A656A34CF}" destId="{7C3C9124-C49C-4952-B6AF-68A8B40F842D}" srcOrd="4" destOrd="0" parTransId="{D0970F6B-95FE-4E22-A245-3C0EA5496C1C}" sibTransId="{285D7CDB-52C7-42FE-BE69-F24BB74271ED}"/>
    <dgm:cxn modelId="{E5273233-2783-4E05-BA4F-DC767E666C82}" srcId="{31EDD8F7-9FA2-45C6-A249-628A656A34CF}" destId="{64725E0D-2F79-4A2C-A4EC-AD05D9F6BB88}" srcOrd="2" destOrd="0" parTransId="{1B72E5F4-04CA-4EA1-A474-42C1739A05BD}" sibTransId="{A38F05B0-98E8-4A77-BC0C-BCB14A91242E}"/>
    <dgm:cxn modelId="{4FA69436-1777-400B-A569-CBAA9A29EB68}" srcId="{31EDD8F7-9FA2-45C6-A249-628A656A34CF}" destId="{A061E2B4-BFC8-4E58-8779-AF87BB8AF785}" srcOrd="3" destOrd="0" parTransId="{9D93C08A-5C6D-4D9E-BEB0-6D989A383169}" sibTransId="{4CE37281-DD33-467B-8920-B2D029ED48E5}"/>
    <dgm:cxn modelId="{52CA0039-049A-4BCE-8A83-2FCF08B9644C}" type="presOf" srcId="{7C3C9124-C49C-4952-B6AF-68A8B40F842D}" destId="{E722E283-CBE6-49E1-A65C-2A2A27C62B60}" srcOrd="0" destOrd="0" presId="urn:microsoft.com/office/officeart/2005/8/layout/bProcess3"/>
    <dgm:cxn modelId="{BF847A3A-9BAE-4424-915D-6BA3D9A185B5}" type="presOf" srcId="{6269A2E9-4F31-449B-941F-7FA474EE9114}" destId="{74B5C471-2490-47F9-832F-439046336B42}" srcOrd="0" destOrd="0" presId="urn:microsoft.com/office/officeart/2005/8/layout/bProcess3"/>
    <dgm:cxn modelId="{0C3F7D3A-B919-46A7-AF2C-22682BD73834}" type="presOf" srcId="{EBB1E6BE-26F9-4AD1-BECF-CE7923A2D364}" destId="{E759727B-4CCA-4B3C-A44A-6508DCF1B8CD}" srcOrd="0" destOrd="0" presId="urn:microsoft.com/office/officeart/2005/8/layout/bProcess3"/>
    <dgm:cxn modelId="{C5E87460-FB03-4B09-B8ED-4447BDFF0D36}" srcId="{31EDD8F7-9FA2-45C6-A249-628A656A34CF}" destId="{E1CC19D4-0F70-44CB-9663-6E37B87BCD9D}" srcOrd="1" destOrd="0" parTransId="{6FBC2185-1255-4CD2-9E3B-722554B0979E}" sibTransId="{6269A2E9-4F31-449B-941F-7FA474EE9114}"/>
    <dgm:cxn modelId="{8D997F61-168A-40A8-9309-6B005E4E1584}" type="presOf" srcId="{837DE72A-27ED-47B3-B595-7777CFA1B498}" destId="{7BC3505E-01A6-4277-A6A4-EC9AF8640FAE}" srcOrd="1" destOrd="0" presId="urn:microsoft.com/office/officeart/2005/8/layout/bProcess3"/>
    <dgm:cxn modelId="{96FD8C6A-2B04-44A7-A701-D9CA78BF943E}" type="presOf" srcId="{4C2777DC-8D1E-4EDF-B205-0459052B7495}" destId="{C47A42FA-345B-4DCD-8319-F17A31AB1EA2}" srcOrd="0" destOrd="0" presId="urn:microsoft.com/office/officeart/2005/8/layout/bProcess3"/>
    <dgm:cxn modelId="{5BB87C4B-2A10-45BA-9F26-107B8D13EB1C}" type="presOf" srcId="{A38F05B0-98E8-4A77-BC0C-BCB14A91242E}" destId="{1E905E47-DCCD-4D9E-AA26-97099AAB97F1}" srcOrd="1" destOrd="0" presId="urn:microsoft.com/office/officeart/2005/8/layout/bProcess3"/>
    <dgm:cxn modelId="{3E6F074C-D5F6-4326-A2C4-05F1D72C63DC}" type="presOf" srcId="{6269A2E9-4F31-449B-941F-7FA474EE9114}" destId="{1D8686E5-FE69-467E-A45D-0CD42F32DC99}" srcOrd="1" destOrd="0" presId="urn:microsoft.com/office/officeart/2005/8/layout/bProcess3"/>
    <dgm:cxn modelId="{0B1F188A-3B65-4B07-B7E4-5F2536C6C570}" type="presOf" srcId="{A67B0A9B-279F-47BF-97AC-F888E6BB6E36}" destId="{A6173660-0D3D-4EB8-BAF7-D46B6DADF5C0}" srcOrd="0" destOrd="0" presId="urn:microsoft.com/office/officeart/2005/8/layout/bProcess3"/>
    <dgm:cxn modelId="{A500F498-403F-46A6-8679-55C45DE63A65}" type="presOf" srcId="{4CE37281-DD33-467B-8920-B2D029ED48E5}" destId="{02DAA8C2-9585-42E6-A1F8-C32925B72FAD}" srcOrd="1" destOrd="0" presId="urn:microsoft.com/office/officeart/2005/8/layout/bProcess3"/>
    <dgm:cxn modelId="{711CFC9D-B4A4-4767-9818-B47297734FE6}" type="presOf" srcId="{31EDD8F7-9FA2-45C6-A249-628A656A34CF}" destId="{B5959B52-E4BC-41F2-B0B5-604B82B4A279}" srcOrd="0" destOrd="0" presId="urn:microsoft.com/office/officeart/2005/8/layout/bProcess3"/>
    <dgm:cxn modelId="{74CE92A2-C8C6-4943-A7D6-A7F645E053F7}" srcId="{31EDD8F7-9FA2-45C6-A249-628A656A34CF}" destId="{C601224F-4522-48A4-B7F3-548522F88D3D}" srcOrd="6" destOrd="0" parTransId="{0EE323D1-3D11-4940-BC90-70259C12DDC6}" sibTransId="{A8D4316C-9664-43F4-99A4-1094A1A276D7}"/>
    <dgm:cxn modelId="{4CEB33AF-E98D-4417-A58A-8BC2D91C68FA}" type="presOf" srcId="{A061E2B4-BFC8-4E58-8779-AF87BB8AF785}" destId="{EC01C3F8-5406-4C08-BCDA-299E3E634586}" srcOrd="0" destOrd="0" presId="urn:microsoft.com/office/officeart/2005/8/layout/bProcess3"/>
    <dgm:cxn modelId="{D93402B5-DCE3-44AC-B148-04B534750101}" type="presOf" srcId="{285D7CDB-52C7-42FE-BE69-F24BB74271ED}" destId="{681BAC00-3DF9-45F0-A4D0-EF8EDF9C35F9}" srcOrd="0" destOrd="0" presId="urn:microsoft.com/office/officeart/2005/8/layout/bProcess3"/>
    <dgm:cxn modelId="{CCBC56BE-0C9C-4E5C-847F-EED37371CC87}" type="presOf" srcId="{64725E0D-2F79-4A2C-A4EC-AD05D9F6BB88}" destId="{36415B8C-6CB5-4F5A-ABE9-60D8A0DE83CA}" srcOrd="0" destOrd="0" presId="urn:microsoft.com/office/officeart/2005/8/layout/bProcess3"/>
    <dgm:cxn modelId="{290B5DD2-0EB6-4746-8CFA-5D12210520AB}" type="presOf" srcId="{837DE72A-27ED-47B3-B595-7777CFA1B498}" destId="{8BE7B8C6-C73E-4F55-A4D9-40069A51D5C6}" srcOrd="0" destOrd="0" presId="urn:microsoft.com/office/officeart/2005/8/layout/bProcess3"/>
    <dgm:cxn modelId="{3EDD0FDF-3E75-46A5-BFEE-F288B4E11212}" type="presOf" srcId="{EBB1E6BE-26F9-4AD1-BECF-CE7923A2D364}" destId="{6BCB775A-9588-4284-A579-2D28A2A48FE6}" srcOrd="1" destOrd="0" presId="urn:microsoft.com/office/officeart/2005/8/layout/bProcess3"/>
    <dgm:cxn modelId="{689C85F0-3744-4D80-9E89-520BDBC9FE0D}" srcId="{31EDD8F7-9FA2-45C6-A249-628A656A34CF}" destId="{4C2777DC-8D1E-4EDF-B205-0459052B7495}" srcOrd="5" destOrd="0" parTransId="{CEBF32A1-92A4-4A42-BF77-1CC477C4C81E}" sibTransId="{EBB1E6BE-26F9-4AD1-BECF-CE7923A2D364}"/>
    <dgm:cxn modelId="{4DDB3EF2-3579-4C5D-9991-35D00F96A8F0}" srcId="{31EDD8F7-9FA2-45C6-A249-628A656A34CF}" destId="{A67B0A9B-279F-47BF-97AC-F888E6BB6E36}" srcOrd="0" destOrd="0" parTransId="{F0ECFDDB-C3A0-453F-A52A-9A66E91404F3}" sibTransId="{837DE72A-27ED-47B3-B595-7777CFA1B498}"/>
    <dgm:cxn modelId="{D1E83EAD-23D5-45B5-B4D2-7CC837FFCAFC}" type="presParOf" srcId="{B5959B52-E4BC-41F2-B0B5-604B82B4A279}" destId="{A6173660-0D3D-4EB8-BAF7-D46B6DADF5C0}" srcOrd="0" destOrd="0" presId="urn:microsoft.com/office/officeart/2005/8/layout/bProcess3"/>
    <dgm:cxn modelId="{E1F55DF2-C796-4409-967E-9F2062748B2E}" type="presParOf" srcId="{B5959B52-E4BC-41F2-B0B5-604B82B4A279}" destId="{8BE7B8C6-C73E-4F55-A4D9-40069A51D5C6}" srcOrd="1" destOrd="0" presId="urn:microsoft.com/office/officeart/2005/8/layout/bProcess3"/>
    <dgm:cxn modelId="{71F794DE-7704-426E-B244-1F85E6C84D7C}" type="presParOf" srcId="{8BE7B8C6-C73E-4F55-A4D9-40069A51D5C6}" destId="{7BC3505E-01A6-4277-A6A4-EC9AF8640FAE}" srcOrd="0" destOrd="0" presId="urn:microsoft.com/office/officeart/2005/8/layout/bProcess3"/>
    <dgm:cxn modelId="{A5E3691F-E097-40BD-B319-29DF7D9326D4}" type="presParOf" srcId="{B5959B52-E4BC-41F2-B0B5-604B82B4A279}" destId="{E09335FC-B697-4A13-AB0E-8AAA47557D03}" srcOrd="2" destOrd="0" presId="urn:microsoft.com/office/officeart/2005/8/layout/bProcess3"/>
    <dgm:cxn modelId="{BF38D605-7B32-48A1-B924-79AC59AF2A3C}" type="presParOf" srcId="{B5959B52-E4BC-41F2-B0B5-604B82B4A279}" destId="{74B5C471-2490-47F9-832F-439046336B42}" srcOrd="3" destOrd="0" presId="urn:microsoft.com/office/officeart/2005/8/layout/bProcess3"/>
    <dgm:cxn modelId="{41B2C1EE-0B51-4C8E-9ACD-EA3BB4E128C5}" type="presParOf" srcId="{74B5C471-2490-47F9-832F-439046336B42}" destId="{1D8686E5-FE69-467E-A45D-0CD42F32DC99}" srcOrd="0" destOrd="0" presId="urn:microsoft.com/office/officeart/2005/8/layout/bProcess3"/>
    <dgm:cxn modelId="{778A6815-84E1-46FE-A859-F0ACDF594F81}" type="presParOf" srcId="{B5959B52-E4BC-41F2-B0B5-604B82B4A279}" destId="{36415B8C-6CB5-4F5A-ABE9-60D8A0DE83CA}" srcOrd="4" destOrd="0" presId="urn:microsoft.com/office/officeart/2005/8/layout/bProcess3"/>
    <dgm:cxn modelId="{F5C4D35F-3858-4E35-A806-E1CD83F7064D}" type="presParOf" srcId="{B5959B52-E4BC-41F2-B0B5-604B82B4A279}" destId="{6C1BE6FD-1767-4DEF-B30F-7FA24C21D7F5}" srcOrd="5" destOrd="0" presId="urn:microsoft.com/office/officeart/2005/8/layout/bProcess3"/>
    <dgm:cxn modelId="{6C3789A3-AA61-4158-A656-71D96C1E0A96}" type="presParOf" srcId="{6C1BE6FD-1767-4DEF-B30F-7FA24C21D7F5}" destId="{1E905E47-DCCD-4D9E-AA26-97099AAB97F1}" srcOrd="0" destOrd="0" presId="urn:microsoft.com/office/officeart/2005/8/layout/bProcess3"/>
    <dgm:cxn modelId="{E07F25D2-B67A-4B4F-87AD-64BACE13A2AC}" type="presParOf" srcId="{B5959B52-E4BC-41F2-B0B5-604B82B4A279}" destId="{EC01C3F8-5406-4C08-BCDA-299E3E634586}" srcOrd="6" destOrd="0" presId="urn:microsoft.com/office/officeart/2005/8/layout/bProcess3"/>
    <dgm:cxn modelId="{E0720D61-CE3F-4606-85C8-B0032E0EBE60}" type="presParOf" srcId="{B5959B52-E4BC-41F2-B0B5-604B82B4A279}" destId="{CFEFFBDF-5077-40C6-AD60-A476ADD3C8CF}" srcOrd="7" destOrd="0" presId="urn:microsoft.com/office/officeart/2005/8/layout/bProcess3"/>
    <dgm:cxn modelId="{C8056693-DA4F-4C40-B271-50EEB7711194}" type="presParOf" srcId="{CFEFFBDF-5077-40C6-AD60-A476ADD3C8CF}" destId="{02DAA8C2-9585-42E6-A1F8-C32925B72FAD}" srcOrd="0" destOrd="0" presId="urn:microsoft.com/office/officeart/2005/8/layout/bProcess3"/>
    <dgm:cxn modelId="{F3E7EEB2-6579-46E5-972F-8146EB95E69A}" type="presParOf" srcId="{B5959B52-E4BC-41F2-B0B5-604B82B4A279}" destId="{E722E283-CBE6-49E1-A65C-2A2A27C62B60}" srcOrd="8" destOrd="0" presId="urn:microsoft.com/office/officeart/2005/8/layout/bProcess3"/>
    <dgm:cxn modelId="{1D8B3FCC-9E4A-47BA-A470-E6F3595B3AB2}" type="presParOf" srcId="{B5959B52-E4BC-41F2-B0B5-604B82B4A279}" destId="{681BAC00-3DF9-45F0-A4D0-EF8EDF9C35F9}" srcOrd="9" destOrd="0" presId="urn:microsoft.com/office/officeart/2005/8/layout/bProcess3"/>
    <dgm:cxn modelId="{F7D25D16-1F66-4ED1-AAFE-227EC2617528}" type="presParOf" srcId="{681BAC00-3DF9-45F0-A4D0-EF8EDF9C35F9}" destId="{5B1FDCCD-446E-4FFE-B127-3982E157B516}" srcOrd="0" destOrd="0" presId="urn:microsoft.com/office/officeart/2005/8/layout/bProcess3"/>
    <dgm:cxn modelId="{215958A1-A172-4638-8D86-B12A24705956}" type="presParOf" srcId="{B5959B52-E4BC-41F2-B0B5-604B82B4A279}" destId="{C47A42FA-345B-4DCD-8319-F17A31AB1EA2}" srcOrd="10" destOrd="0" presId="urn:microsoft.com/office/officeart/2005/8/layout/bProcess3"/>
    <dgm:cxn modelId="{7B2BBC6B-942A-443E-BE6A-68630DE07967}" type="presParOf" srcId="{B5959B52-E4BC-41F2-B0B5-604B82B4A279}" destId="{E759727B-4CCA-4B3C-A44A-6508DCF1B8CD}" srcOrd="11" destOrd="0" presId="urn:microsoft.com/office/officeart/2005/8/layout/bProcess3"/>
    <dgm:cxn modelId="{A3CAC284-1D36-49CF-AE5C-A99169D6FC7C}" type="presParOf" srcId="{E759727B-4CCA-4B3C-A44A-6508DCF1B8CD}" destId="{6BCB775A-9588-4284-A579-2D28A2A48FE6}" srcOrd="0" destOrd="0" presId="urn:microsoft.com/office/officeart/2005/8/layout/bProcess3"/>
    <dgm:cxn modelId="{A794BAE9-8CE7-4341-BA1E-CC3D01F74C76}" type="presParOf" srcId="{B5959B52-E4BC-41F2-B0B5-604B82B4A279}" destId="{08CFD050-3A65-4B61-A5F0-B1FFDECDC1B4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100113-280E-43AB-B19A-55381661B82A}" type="doc">
      <dgm:prSet loTypeId="urn:microsoft.com/office/officeart/2005/8/layout/vList5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D3E5087-FD3A-4EB1-A743-240C949C14BA}">
      <dgm:prSet custT="1"/>
      <dgm:spPr>
        <a:gradFill rotWithShape="0">
          <a:gsLst>
            <a:gs pos="0">
              <a:schemeClr val="accent4">
                <a:lumMod val="20000"/>
                <a:lumOff val="80000"/>
              </a:schemeClr>
            </a:gs>
            <a:gs pos="100000">
              <a:srgbClr val="92D050"/>
            </a:gs>
          </a:gsLst>
        </a:gradFill>
      </dgm:spPr>
      <dgm:t>
        <a:bodyPr/>
        <a:lstStyle/>
        <a:p>
          <a:r>
            <a:rPr lang="de-DE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VORTEIL</a:t>
          </a:r>
          <a:endParaRPr lang="es-ES" sz="2400" dirty="0">
            <a:solidFill>
              <a:schemeClr val="accent5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D5C891-93FD-4AFD-9CB8-73C44C5D037C}" type="parTrans" cxnId="{F943B746-32F8-40B9-9FB8-B89A5E3F43EE}">
      <dgm:prSet/>
      <dgm:spPr/>
      <dgm:t>
        <a:bodyPr/>
        <a:lstStyle/>
        <a:p>
          <a:endParaRPr lang="es-ES" sz="2400"/>
        </a:p>
      </dgm:t>
    </dgm:pt>
    <dgm:pt modelId="{0CEA02AA-CDC9-41EA-B9EC-1098F6E78B8A}" type="sibTrans" cxnId="{F943B746-32F8-40B9-9FB8-B89A5E3F43EE}">
      <dgm:prSet/>
      <dgm:spPr/>
      <dgm:t>
        <a:bodyPr/>
        <a:lstStyle/>
        <a:p>
          <a:endParaRPr lang="es-ES" sz="2400"/>
        </a:p>
      </dgm:t>
    </dgm:pt>
    <dgm:pt modelId="{7827D117-B5E8-4576-B4E3-8B45E78FE85E}">
      <dgm:prSet custT="1"/>
      <dgm:spPr>
        <a:gradFill rotWithShape="0">
          <a:gsLst>
            <a:gs pos="0">
              <a:schemeClr val="accent4">
                <a:lumMod val="20000"/>
                <a:lumOff val="80000"/>
              </a:schemeClr>
            </a:gs>
            <a:gs pos="100000">
              <a:srgbClr val="7030A0"/>
            </a:gs>
          </a:gsLst>
        </a:gradFill>
      </dgm:spPr>
      <dgm:t>
        <a:bodyPr/>
        <a:lstStyle/>
        <a:p>
          <a:r>
            <a:rPr lang="de-DE" sz="23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VERANTWORTUNG</a:t>
          </a:r>
          <a:endParaRPr lang="es-ES" sz="2300" dirty="0">
            <a:solidFill>
              <a:schemeClr val="accent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64CA68-8F10-48BC-A86E-BE962621E927}" type="parTrans" cxnId="{E051AF1D-A556-45C4-914F-96076559A492}">
      <dgm:prSet/>
      <dgm:spPr/>
      <dgm:t>
        <a:bodyPr/>
        <a:lstStyle/>
        <a:p>
          <a:endParaRPr lang="es-ES" sz="2400"/>
        </a:p>
      </dgm:t>
    </dgm:pt>
    <dgm:pt modelId="{12BA6C14-74F1-4B8A-8A81-080210EE2289}" type="sibTrans" cxnId="{E051AF1D-A556-45C4-914F-96076559A492}">
      <dgm:prSet/>
      <dgm:spPr/>
      <dgm:t>
        <a:bodyPr/>
        <a:lstStyle/>
        <a:p>
          <a:endParaRPr lang="es-ES" sz="2400"/>
        </a:p>
      </dgm:t>
    </dgm:pt>
    <dgm:pt modelId="{176CF41D-1525-4F9B-BB53-7414DC3D7FDB}">
      <dgm:prSet custT="1"/>
      <dgm:spPr>
        <a:solidFill>
          <a:srgbClr val="FEFEDE"/>
        </a:solidFill>
      </dgm:spPr>
      <dgm:t>
        <a:bodyPr/>
        <a:lstStyle/>
        <a:p>
          <a:pPr>
            <a:buNone/>
          </a:pPr>
          <a:r>
            <a:rPr lang="de-DE" sz="2400" b="1" dirty="0"/>
            <a:t>Indem wir uns so verhalten, sind wir ein SEGEN </a:t>
          </a:r>
          <a:br>
            <a:rPr lang="de-DE" sz="2400" b="1" dirty="0"/>
          </a:br>
          <a:r>
            <a:rPr lang="de-DE" sz="2400" b="1" dirty="0"/>
            <a:t>für andere und für uns selbst.</a:t>
          </a:r>
          <a:endParaRPr lang="es-ES" sz="2400" b="1" dirty="0"/>
        </a:p>
      </dgm:t>
    </dgm:pt>
    <dgm:pt modelId="{E52CFDF8-00C4-42F7-A574-7A3326391402}" type="parTrans" cxnId="{3F93A09C-74C6-42F4-B899-99D9252333FE}">
      <dgm:prSet/>
      <dgm:spPr/>
      <dgm:t>
        <a:bodyPr/>
        <a:lstStyle/>
        <a:p>
          <a:endParaRPr lang="es-ES" sz="2400"/>
        </a:p>
      </dgm:t>
    </dgm:pt>
    <dgm:pt modelId="{BB84A557-D61F-409E-8C17-1BC0AE9F359F}" type="sibTrans" cxnId="{3F93A09C-74C6-42F4-B899-99D9252333FE}">
      <dgm:prSet/>
      <dgm:spPr/>
      <dgm:t>
        <a:bodyPr/>
        <a:lstStyle/>
        <a:p>
          <a:endParaRPr lang="es-ES" sz="2400"/>
        </a:p>
      </dgm:t>
    </dgm:pt>
    <dgm:pt modelId="{708CBFE1-E565-4578-BFE3-4973C03ECBD6}">
      <dgm:prSet custT="1"/>
      <dgm:spPr>
        <a:solidFill>
          <a:srgbClr val="7030A0">
            <a:alpha val="44000"/>
          </a:srgbClr>
        </a:solidFill>
      </dgm:spPr>
      <dgm:t>
        <a:bodyPr/>
        <a:lstStyle/>
        <a:p>
          <a:pPr>
            <a:buNone/>
          </a:pPr>
          <a:r>
            <a:rPr lang="de-DE" sz="2400" b="1" dirty="0">
              <a:solidFill>
                <a:schemeClr val="bg1"/>
              </a:solidFill>
            </a:rPr>
            <a:t>Möge unser Verhalten GOTT </a:t>
          </a:r>
          <a:r>
            <a:rPr lang="de-DE" sz="2400" b="1" dirty="0">
              <a:solidFill>
                <a:srgbClr val="FFFF00"/>
              </a:solidFill>
            </a:rPr>
            <a:t>verherrlichen</a:t>
          </a:r>
          <a:r>
            <a:rPr lang="de-DE" sz="2400" b="1" dirty="0">
              <a:solidFill>
                <a:schemeClr val="bg1"/>
              </a:solidFill>
            </a:rPr>
            <a:t> und andere </a:t>
          </a:r>
          <a:br>
            <a:rPr lang="de-DE" sz="2400" b="1" dirty="0">
              <a:solidFill>
                <a:schemeClr val="bg1"/>
              </a:solidFill>
            </a:rPr>
          </a:br>
          <a:r>
            <a:rPr lang="de-DE" sz="2400" b="1" dirty="0">
              <a:solidFill>
                <a:schemeClr val="bg1"/>
              </a:solidFill>
            </a:rPr>
            <a:t>dazu </a:t>
          </a:r>
          <a:r>
            <a:rPr lang="de-DE" sz="2400" b="1" dirty="0">
              <a:solidFill>
                <a:srgbClr val="FFFF00"/>
              </a:solidFill>
            </a:rPr>
            <a:t>ermutigen</a:t>
          </a:r>
          <a:r>
            <a:rPr lang="de-DE" sz="2400" b="1" dirty="0">
              <a:solidFill>
                <a:schemeClr val="bg1"/>
              </a:solidFill>
            </a:rPr>
            <a:t>, an JESUS zu glauben und ihm zu folgen.</a:t>
          </a:r>
          <a:endParaRPr lang="es-ES" sz="2400" dirty="0">
            <a:solidFill>
              <a:schemeClr val="bg1"/>
            </a:solidFill>
          </a:endParaRPr>
        </a:p>
      </dgm:t>
    </dgm:pt>
    <dgm:pt modelId="{53F01586-B885-484C-B9BC-50D7A6816AE8}" type="parTrans" cxnId="{1D76C07D-E7A2-4407-8DF4-43800EB91D92}">
      <dgm:prSet/>
      <dgm:spPr/>
      <dgm:t>
        <a:bodyPr/>
        <a:lstStyle/>
        <a:p>
          <a:endParaRPr lang="es-ES" sz="2400"/>
        </a:p>
      </dgm:t>
    </dgm:pt>
    <dgm:pt modelId="{86E6824A-9775-411E-80E8-5E6BA1FDAF5B}" type="sibTrans" cxnId="{1D76C07D-E7A2-4407-8DF4-43800EB91D92}">
      <dgm:prSet/>
      <dgm:spPr/>
      <dgm:t>
        <a:bodyPr/>
        <a:lstStyle/>
        <a:p>
          <a:endParaRPr lang="es-ES" sz="2400"/>
        </a:p>
      </dgm:t>
    </dgm:pt>
    <dgm:pt modelId="{CFBE5AFD-B993-4506-8B4C-6E98A0DA3FD2}" type="pres">
      <dgm:prSet presAssocID="{1F100113-280E-43AB-B19A-55381661B82A}" presName="Name0" presStyleCnt="0">
        <dgm:presLayoutVars>
          <dgm:dir/>
          <dgm:animLvl val="lvl"/>
          <dgm:resizeHandles val="exact"/>
        </dgm:presLayoutVars>
      </dgm:prSet>
      <dgm:spPr/>
    </dgm:pt>
    <dgm:pt modelId="{6BDB5831-9C94-4880-959C-ECCA389A7FC5}" type="pres">
      <dgm:prSet presAssocID="{ED3E5087-FD3A-4EB1-A743-240C949C14BA}" presName="linNode" presStyleCnt="0"/>
      <dgm:spPr/>
    </dgm:pt>
    <dgm:pt modelId="{FFA5AA21-7D47-4DB5-88A0-E539AF65B3AE}" type="pres">
      <dgm:prSet presAssocID="{ED3E5087-FD3A-4EB1-A743-240C949C14BA}" presName="parentText" presStyleLbl="node1" presStyleIdx="0" presStyleCnt="2" custScaleX="79075">
        <dgm:presLayoutVars>
          <dgm:chMax val="1"/>
          <dgm:bulletEnabled val="1"/>
        </dgm:presLayoutVars>
      </dgm:prSet>
      <dgm:spPr/>
    </dgm:pt>
    <dgm:pt modelId="{EFC24B33-7A95-4552-9081-A6C9B1961365}" type="pres">
      <dgm:prSet presAssocID="{ED3E5087-FD3A-4EB1-A743-240C949C14BA}" presName="descendantText" presStyleLbl="alignAccFollowNode1" presStyleIdx="0" presStyleCnt="2" custScaleX="116152" custScaleY="101199">
        <dgm:presLayoutVars>
          <dgm:bulletEnabled val="1"/>
        </dgm:presLayoutVars>
      </dgm:prSet>
      <dgm:spPr/>
    </dgm:pt>
    <dgm:pt modelId="{E0B2179B-A1CC-4C19-9260-0FCD9F00542B}" type="pres">
      <dgm:prSet presAssocID="{0CEA02AA-CDC9-41EA-B9EC-1098F6E78B8A}" presName="sp" presStyleCnt="0"/>
      <dgm:spPr/>
    </dgm:pt>
    <dgm:pt modelId="{E5781277-EA9C-465B-9847-10EB13B286D1}" type="pres">
      <dgm:prSet presAssocID="{7827D117-B5E8-4576-B4E3-8B45E78FE85E}" presName="linNode" presStyleCnt="0"/>
      <dgm:spPr/>
    </dgm:pt>
    <dgm:pt modelId="{E5B546D2-5835-4FBC-9882-FCDBC0427E74}" type="pres">
      <dgm:prSet presAssocID="{7827D117-B5E8-4576-B4E3-8B45E78FE85E}" presName="parentText" presStyleLbl="node1" presStyleIdx="1" presStyleCnt="2" custScaleX="79075">
        <dgm:presLayoutVars>
          <dgm:chMax val="1"/>
          <dgm:bulletEnabled val="1"/>
        </dgm:presLayoutVars>
      </dgm:prSet>
      <dgm:spPr/>
    </dgm:pt>
    <dgm:pt modelId="{29EECA27-2D68-4D78-B8EA-E1DE71798A82}" type="pres">
      <dgm:prSet presAssocID="{7827D117-B5E8-4576-B4E3-8B45E78FE85E}" presName="descendantText" presStyleLbl="alignAccFollowNode1" presStyleIdx="1" presStyleCnt="2" custScaleX="116152" custScaleY="101199">
        <dgm:presLayoutVars>
          <dgm:bulletEnabled val="1"/>
        </dgm:presLayoutVars>
      </dgm:prSet>
      <dgm:spPr/>
    </dgm:pt>
  </dgm:ptLst>
  <dgm:cxnLst>
    <dgm:cxn modelId="{CD42031A-B897-4BD7-BE0A-EDFF40FBFF03}" type="presOf" srcId="{1F100113-280E-43AB-B19A-55381661B82A}" destId="{CFBE5AFD-B993-4506-8B4C-6E98A0DA3FD2}" srcOrd="0" destOrd="0" presId="urn:microsoft.com/office/officeart/2005/8/layout/vList5"/>
    <dgm:cxn modelId="{E051AF1D-A556-45C4-914F-96076559A492}" srcId="{1F100113-280E-43AB-B19A-55381661B82A}" destId="{7827D117-B5E8-4576-B4E3-8B45E78FE85E}" srcOrd="1" destOrd="0" parTransId="{CA64CA68-8F10-48BC-A86E-BE962621E927}" sibTransId="{12BA6C14-74F1-4B8A-8A81-080210EE2289}"/>
    <dgm:cxn modelId="{BE514131-8ADD-4EA0-AF5C-7B5D9DBFA89B}" type="presOf" srcId="{708CBFE1-E565-4578-BFE3-4973C03ECBD6}" destId="{29EECA27-2D68-4D78-B8EA-E1DE71798A82}" srcOrd="0" destOrd="0" presId="urn:microsoft.com/office/officeart/2005/8/layout/vList5"/>
    <dgm:cxn modelId="{512BFB5C-28DF-4E2C-BC88-D1E04533D521}" type="presOf" srcId="{ED3E5087-FD3A-4EB1-A743-240C949C14BA}" destId="{FFA5AA21-7D47-4DB5-88A0-E539AF65B3AE}" srcOrd="0" destOrd="0" presId="urn:microsoft.com/office/officeart/2005/8/layout/vList5"/>
    <dgm:cxn modelId="{F943B746-32F8-40B9-9FB8-B89A5E3F43EE}" srcId="{1F100113-280E-43AB-B19A-55381661B82A}" destId="{ED3E5087-FD3A-4EB1-A743-240C949C14BA}" srcOrd="0" destOrd="0" parTransId="{EDD5C891-93FD-4AFD-9CB8-73C44C5D037C}" sibTransId="{0CEA02AA-CDC9-41EA-B9EC-1098F6E78B8A}"/>
    <dgm:cxn modelId="{84254E6C-47E3-4539-BA30-CC71FF0AACB2}" type="presOf" srcId="{176CF41D-1525-4F9B-BB53-7414DC3D7FDB}" destId="{EFC24B33-7A95-4552-9081-A6C9B1961365}" srcOrd="0" destOrd="0" presId="urn:microsoft.com/office/officeart/2005/8/layout/vList5"/>
    <dgm:cxn modelId="{1D76C07D-E7A2-4407-8DF4-43800EB91D92}" srcId="{7827D117-B5E8-4576-B4E3-8B45E78FE85E}" destId="{708CBFE1-E565-4578-BFE3-4973C03ECBD6}" srcOrd="0" destOrd="0" parTransId="{53F01586-B885-484C-B9BC-50D7A6816AE8}" sibTransId="{86E6824A-9775-411E-80E8-5E6BA1FDAF5B}"/>
    <dgm:cxn modelId="{3F93A09C-74C6-42F4-B899-99D9252333FE}" srcId="{ED3E5087-FD3A-4EB1-A743-240C949C14BA}" destId="{176CF41D-1525-4F9B-BB53-7414DC3D7FDB}" srcOrd="0" destOrd="0" parTransId="{E52CFDF8-00C4-42F7-A574-7A3326391402}" sibTransId="{BB84A557-D61F-409E-8C17-1BC0AE9F359F}"/>
    <dgm:cxn modelId="{278E66EC-D4C9-4538-B801-3F084EE54407}" type="presOf" srcId="{7827D117-B5E8-4576-B4E3-8B45E78FE85E}" destId="{E5B546D2-5835-4FBC-9882-FCDBC0427E74}" srcOrd="0" destOrd="0" presId="urn:microsoft.com/office/officeart/2005/8/layout/vList5"/>
    <dgm:cxn modelId="{95E67E06-A3E2-4DB8-98A0-360ABBF9C5E6}" type="presParOf" srcId="{CFBE5AFD-B993-4506-8B4C-6E98A0DA3FD2}" destId="{6BDB5831-9C94-4880-959C-ECCA389A7FC5}" srcOrd="0" destOrd="0" presId="urn:microsoft.com/office/officeart/2005/8/layout/vList5"/>
    <dgm:cxn modelId="{6D99CB7E-5875-4071-9498-0F9FEB86D8E5}" type="presParOf" srcId="{6BDB5831-9C94-4880-959C-ECCA389A7FC5}" destId="{FFA5AA21-7D47-4DB5-88A0-E539AF65B3AE}" srcOrd="0" destOrd="0" presId="urn:microsoft.com/office/officeart/2005/8/layout/vList5"/>
    <dgm:cxn modelId="{757CC5A8-5C2F-428D-8569-6AFB94EAFB8B}" type="presParOf" srcId="{6BDB5831-9C94-4880-959C-ECCA389A7FC5}" destId="{EFC24B33-7A95-4552-9081-A6C9B1961365}" srcOrd="1" destOrd="0" presId="urn:microsoft.com/office/officeart/2005/8/layout/vList5"/>
    <dgm:cxn modelId="{7A45F5C9-B31F-4CDA-A18C-FBDA7CF8880E}" type="presParOf" srcId="{CFBE5AFD-B993-4506-8B4C-6E98A0DA3FD2}" destId="{E0B2179B-A1CC-4C19-9260-0FCD9F00542B}" srcOrd="1" destOrd="0" presId="urn:microsoft.com/office/officeart/2005/8/layout/vList5"/>
    <dgm:cxn modelId="{4FEDBC40-866E-4541-B27B-B2A8F3C0E202}" type="presParOf" srcId="{CFBE5AFD-B993-4506-8B4C-6E98A0DA3FD2}" destId="{E5781277-EA9C-465B-9847-10EB13B286D1}" srcOrd="2" destOrd="0" presId="urn:microsoft.com/office/officeart/2005/8/layout/vList5"/>
    <dgm:cxn modelId="{496F3DEE-3460-478B-BA45-F3F933F2993F}" type="presParOf" srcId="{E5781277-EA9C-465B-9847-10EB13B286D1}" destId="{E5B546D2-5835-4FBC-9882-FCDBC0427E74}" srcOrd="0" destOrd="0" presId="urn:microsoft.com/office/officeart/2005/8/layout/vList5"/>
    <dgm:cxn modelId="{9AB5CF36-6452-4976-A9AD-64F596C68BAF}" type="presParOf" srcId="{E5781277-EA9C-465B-9847-10EB13B286D1}" destId="{29EECA27-2D68-4D78-B8EA-E1DE71798A8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D1DE35-FBA6-4C59-A6AC-AFB0BC1605A1}" type="doc">
      <dgm:prSet loTypeId="urn:microsoft.com/office/officeart/2008/layout/BendingPictureCaptionList" loCatId="picture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4CEC2CC4-D2C6-4842-94E4-DFF06C12F46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1800" b="1" dirty="0"/>
            <a:t>Den Frieden Gottes über uns herrschen lassen</a:t>
          </a:r>
          <a:endParaRPr lang="es-ES" sz="1800" dirty="0"/>
        </a:p>
      </dgm:t>
    </dgm:pt>
    <dgm:pt modelId="{2D690077-8124-4BA3-B589-CAEAEE06405B}" type="parTrans" cxnId="{D6459E74-98C5-45DA-85F6-D5DCD2D80D7A}">
      <dgm:prSet/>
      <dgm:spPr/>
      <dgm:t>
        <a:bodyPr/>
        <a:lstStyle/>
        <a:p>
          <a:endParaRPr lang="es-ES" sz="1800"/>
        </a:p>
      </dgm:t>
    </dgm:pt>
    <dgm:pt modelId="{FE89BE31-BD14-4155-A50E-92DD2998C97B}" type="sibTrans" cxnId="{D6459E74-98C5-45DA-85F6-D5DCD2D80D7A}">
      <dgm:prSet/>
      <dgm:spPr/>
      <dgm:t>
        <a:bodyPr/>
        <a:lstStyle/>
        <a:p>
          <a:endParaRPr lang="es-ES" sz="1800"/>
        </a:p>
      </dgm:t>
    </dgm:pt>
    <dgm:pt modelId="{D8E90402-37CC-4EC2-8BFB-91D0504BAC24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1800" b="1" dirty="0"/>
            <a:t>Einstimmig als ein Körper bleiben</a:t>
          </a:r>
          <a:endParaRPr lang="es-ES" sz="1800" dirty="0"/>
        </a:p>
      </dgm:t>
    </dgm:pt>
    <dgm:pt modelId="{E6DB1773-E13C-4A05-B7B8-6982D29546A7}" type="parTrans" cxnId="{4F121848-B794-4D71-9E90-97663B6DFB91}">
      <dgm:prSet/>
      <dgm:spPr/>
      <dgm:t>
        <a:bodyPr/>
        <a:lstStyle/>
        <a:p>
          <a:endParaRPr lang="es-ES" sz="1800"/>
        </a:p>
      </dgm:t>
    </dgm:pt>
    <dgm:pt modelId="{58B57F25-77D2-41BA-8209-AC89F3FF4A2A}" type="sibTrans" cxnId="{4F121848-B794-4D71-9E90-97663B6DFB91}">
      <dgm:prSet/>
      <dgm:spPr/>
      <dgm:t>
        <a:bodyPr/>
        <a:lstStyle/>
        <a:p>
          <a:endParaRPr lang="es-ES" sz="1800"/>
        </a:p>
      </dgm:t>
    </dgm:pt>
    <dgm:pt modelId="{216C32C0-7D55-4DD9-BBE6-B9DCFA8CC253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1800" b="1" dirty="0"/>
            <a:t>Dankbarkeit beweisen</a:t>
          </a:r>
          <a:endParaRPr lang="es-ES" sz="1800" dirty="0"/>
        </a:p>
      </dgm:t>
    </dgm:pt>
    <dgm:pt modelId="{A3382F11-EA0B-4F3B-8A9E-17814AB1EA17}" type="parTrans" cxnId="{E5420570-7DC3-447B-9113-D723AF1CA096}">
      <dgm:prSet/>
      <dgm:spPr/>
      <dgm:t>
        <a:bodyPr/>
        <a:lstStyle/>
        <a:p>
          <a:endParaRPr lang="es-ES" sz="1800"/>
        </a:p>
      </dgm:t>
    </dgm:pt>
    <dgm:pt modelId="{A62D0B13-0B5E-49D7-A53B-1A34A53EB0E7}" type="sibTrans" cxnId="{E5420570-7DC3-447B-9113-D723AF1CA096}">
      <dgm:prSet/>
      <dgm:spPr/>
      <dgm:t>
        <a:bodyPr/>
        <a:lstStyle/>
        <a:p>
          <a:endParaRPr lang="es-ES" sz="1800"/>
        </a:p>
      </dgm:t>
    </dgm:pt>
    <dgm:pt modelId="{45665ECB-D72A-4DFE-BF94-C70DCF5D2085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1800" b="1" dirty="0"/>
            <a:t>Ausführliches Studium der Bibel</a:t>
          </a:r>
          <a:endParaRPr lang="es-ES" sz="1800" dirty="0"/>
        </a:p>
      </dgm:t>
    </dgm:pt>
    <dgm:pt modelId="{3027C5CB-A197-4D2A-9456-FE69F3373B4C}" type="parTrans" cxnId="{9E35438B-E891-4FED-A088-7E055C939FE2}">
      <dgm:prSet/>
      <dgm:spPr/>
      <dgm:t>
        <a:bodyPr/>
        <a:lstStyle/>
        <a:p>
          <a:endParaRPr lang="es-ES" sz="1800"/>
        </a:p>
      </dgm:t>
    </dgm:pt>
    <dgm:pt modelId="{B19EAE8B-2BAD-42C8-A293-F7FBD771347C}" type="sibTrans" cxnId="{9E35438B-E891-4FED-A088-7E055C939FE2}">
      <dgm:prSet/>
      <dgm:spPr/>
      <dgm:t>
        <a:bodyPr/>
        <a:lstStyle/>
        <a:p>
          <a:endParaRPr lang="es-ES" sz="1800"/>
        </a:p>
      </dgm:t>
    </dgm:pt>
    <dgm:pt modelId="{8E8DAA5E-3AC0-4002-BDEB-C436EEB817B8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1800" b="1" dirty="0"/>
            <a:t>Uns gegenseitig beibringen, was wir gelernt haben</a:t>
          </a:r>
          <a:endParaRPr lang="es-ES" sz="1800" dirty="0"/>
        </a:p>
      </dgm:t>
    </dgm:pt>
    <dgm:pt modelId="{D78F1673-C592-4DDC-9692-8F317EE58083}" type="parTrans" cxnId="{DEFA86AD-B6C0-412A-8503-0371F717FC8B}">
      <dgm:prSet/>
      <dgm:spPr/>
      <dgm:t>
        <a:bodyPr/>
        <a:lstStyle/>
        <a:p>
          <a:endParaRPr lang="es-ES" sz="1800"/>
        </a:p>
      </dgm:t>
    </dgm:pt>
    <dgm:pt modelId="{0F1F0447-9F72-4FA9-AF08-0551172A71CA}" type="sibTrans" cxnId="{DEFA86AD-B6C0-412A-8503-0371F717FC8B}">
      <dgm:prSet/>
      <dgm:spPr/>
      <dgm:t>
        <a:bodyPr/>
        <a:lstStyle/>
        <a:p>
          <a:endParaRPr lang="es-ES" sz="1800"/>
        </a:p>
      </dgm:t>
    </dgm:pt>
    <dgm:pt modelId="{8BB003F6-DCD1-4ACF-A2EC-40DF49F4B30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1800" b="1" dirty="0"/>
            <a:t>Das Singen von Psalmen, Hymnen und spirituellen Liedern</a:t>
          </a:r>
          <a:endParaRPr lang="es-ES" sz="1800" dirty="0"/>
        </a:p>
      </dgm:t>
    </dgm:pt>
    <dgm:pt modelId="{1D48A0C7-E41A-44FC-B62F-871B9B1A2D39}" type="parTrans" cxnId="{76EC2C9E-5558-4FC1-BD16-C134656E20CD}">
      <dgm:prSet/>
      <dgm:spPr/>
      <dgm:t>
        <a:bodyPr/>
        <a:lstStyle/>
        <a:p>
          <a:endParaRPr lang="es-ES" sz="1800"/>
        </a:p>
      </dgm:t>
    </dgm:pt>
    <dgm:pt modelId="{D6F68820-D296-4082-963D-FD940C79A025}" type="sibTrans" cxnId="{76EC2C9E-5558-4FC1-BD16-C134656E20CD}">
      <dgm:prSet/>
      <dgm:spPr/>
      <dgm:t>
        <a:bodyPr/>
        <a:lstStyle/>
        <a:p>
          <a:endParaRPr lang="es-ES" sz="1800"/>
        </a:p>
      </dgm:t>
    </dgm:pt>
    <dgm:pt modelId="{27D9EF38-24C3-4027-89B5-17ABE64C071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1800" b="1" dirty="0"/>
            <a:t>Alles im Namen Jesu tun</a:t>
          </a:r>
          <a:endParaRPr lang="es-ES" sz="1800" dirty="0"/>
        </a:p>
      </dgm:t>
    </dgm:pt>
    <dgm:pt modelId="{0B84FAF9-9867-40E0-B709-8B1A6BF89DE6}" type="parTrans" cxnId="{21675B70-5312-4272-B744-43B36054DE96}">
      <dgm:prSet/>
      <dgm:spPr/>
      <dgm:t>
        <a:bodyPr/>
        <a:lstStyle/>
        <a:p>
          <a:endParaRPr lang="es-ES" sz="1800"/>
        </a:p>
      </dgm:t>
    </dgm:pt>
    <dgm:pt modelId="{E7744C77-43C1-4F8C-8F9C-3FF1F855BB91}" type="sibTrans" cxnId="{21675B70-5312-4272-B744-43B36054DE96}">
      <dgm:prSet/>
      <dgm:spPr/>
      <dgm:t>
        <a:bodyPr/>
        <a:lstStyle/>
        <a:p>
          <a:endParaRPr lang="es-ES" sz="1800"/>
        </a:p>
      </dgm:t>
    </dgm:pt>
    <dgm:pt modelId="{B3B4CFF9-B4E4-4C07-A5AF-619598CD6CAD}" type="pres">
      <dgm:prSet presAssocID="{D0D1DE35-FBA6-4C59-A6AC-AFB0BC1605A1}" presName="Name0" presStyleCnt="0">
        <dgm:presLayoutVars>
          <dgm:dir/>
          <dgm:resizeHandles val="exact"/>
        </dgm:presLayoutVars>
      </dgm:prSet>
      <dgm:spPr/>
    </dgm:pt>
    <dgm:pt modelId="{07C363C2-B4FA-4211-8932-D470C4C4AAA8}" type="pres">
      <dgm:prSet presAssocID="{4CEC2CC4-D2C6-4842-94E4-DFF06C12F46D}" presName="composite" presStyleCnt="0"/>
      <dgm:spPr/>
    </dgm:pt>
    <dgm:pt modelId="{F863A405-A3A4-45C2-B5E5-B5DCACB35A32}" type="pres">
      <dgm:prSet presAssocID="{4CEC2CC4-D2C6-4842-94E4-DFF06C12F46D}" presName="rect1" presStyleLbl="bgImgPlace1" presStyleIdx="0" presStyleCnt="7" custScaleY="82153" custLinFactNeighborY="16830"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C425ACB1-BB73-4D3E-B446-DB516C2561EC}" type="pres">
      <dgm:prSet presAssocID="{4CEC2CC4-D2C6-4842-94E4-DFF06C12F46D}" presName="wedgeRectCallout1" presStyleLbl="node1" presStyleIdx="0" presStyleCnt="7" custScaleY="162742" custLinFactNeighborY="28210">
        <dgm:presLayoutVars>
          <dgm:bulletEnabled val="1"/>
        </dgm:presLayoutVars>
      </dgm:prSet>
      <dgm:spPr/>
    </dgm:pt>
    <dgm:pt modelId="{EF4F7FF3-FC85-4F8C-A251-408AF3C9478D}" type="pres">
      <dgm:prSet presAssocID="{FE89BE31-BD14-4155-A50E-92DD2998C97B}" presName="sibTrans" presStyleCnt="0"/>
      <dgm:spPr/>
    </dgm:pt>
    <dgm:pt modelId="{17ED1F2A-E36D-42DB-808D-504AEBDB2C03}" type="pres">
      <dgm:prSet presAssocID="{D8E90402-37CC-4EC2-8BFB-91D0504BAC24}" presName="composite" presStyleCnt="0"/>
      <dgm:spPr/>
    </dgm:pt>
    <dgm:pt modelId="{74779459-D9B8-4F41-A5E5-0AB6A03CAB2C}" type="pres">
      <dgm:prSet presAssocID="{D8E90402-37CC-4EC2-8BFB-91D0504BAC24}" presName="rect1" presStyleLbl="bgImgPlace1" presStyleIdx="1" presStyleCnt="7" custScaleY="82153" custLinFactNeighborY="16830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1EC58890-8972-41F8-8055-D3235F69D651}" type="pres">
      <dgm:prSet presAssocID="{D8E90402-37CC-4EC2-8BFB-91D0504BAC24}" presName="wedgeRectCallout1" presStyleLbl="node1" presStyleIdx="1" presStyleCnt="7" custScaleY="162742" custLinFactNeighborY="28210">
        <dgm:presLayoutVars>
          <dgm:bulletEnabled val="1"/>
        </dgm:presLayoutVars>
      </dgm:prSet>
      <dgm:spPr/>
    </dgm:pt>
    <dgm:pt modelId="{29271E88-DBE3-4179-A958-FA37F63B6A96}" type="pres">
      <dgm:prSet presAssocID="{58B57F25-77D2-41BA-8209-AC89F3FF4A2A}" presName="sibTrans" presStyleCnt="0"/>
      <dgm:spPr/>
    </dgm:pt>
    <dgm:pt modelId="{367527A9-C0AF-4DCD-854F-5EC85595C011}" type="pres">
      <dgm:prSet presAssocID="{216C32C0-7D55-4DD9-BBE6-B9DCFA8CC253}" presName="composite" presStyleCnt="0"/>
      <dgm:spPr/>
    </dgm:pt>
    <dgm:pt modelId="{5A634BB5-9802-4A54-B3CE-200E7F307C39}" type="pres">
      <dgm:prSet presAssocID="{216C32C0-7D55-4DD9-BBE6-B9DCFA8CC253}" presName="rect1" presStyleLbl="bgImgPlace1" presStyleIdx="2" presStyleCnt="7" custScaleY="82153" custLinFactNeighborY="16830"/>
      <dgm:spPr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FE101E8C-A2B9-4109-ADF6-D11002F41CEF}" type="pres">
      <dgm:prSet presAssocID="{216C32C0-7D55-4DD9-BBE6-B9DCFA8CC253}" presName="wedgeRectCallout1" presStyleLbl="node1" presStyleIdx="2" presStyleCnt="7" custScaleY="162742" custLinFactNeighborY="28210">
        <dgm:presLayoutVars>
          <dgm:bulletEnabled val="1"/>
        </dgm:presLayoutVars>
      </dgm:prSet>
      <dgm:spPr/>
    </dgm:pt>
    <dgm:pt modelId="{E3C4AE58-998A-4541-93AB-9BF7F90707C7}" type="pres">
      <dgm:prSet presAssocID="{A62D0B13-0B5E-49D7-A53B-1A34A53EB0E7}" presName="sibTrans" presStyleCnt="0"/>
      <dgm:spPr/>
    </dgm:pt>
    <dgm:pt modelId="{3237B4CE-7726-4AFB-9FD9-33547493B99E}" type="pres">
      <dgm:prSet presAssocID="{45665ECB-D72A-4DFE-BF94-C70DCF5D2085}" presName="composite" presStyleCnt="0"/>
      <dgm:spPr/>
    </dgm:pt>
    <dgm:pt modelId="{1C6B81D1-020A-405B-B361-D42E7A8A6BE9}" type="pres">
      <dgm:prSet presAssocID="{45665ECB-D72A-4DFE-BF94-C70DCF5D2085}" presName="rect1" presStyleLbl="bgImgPlace1" presStyleIdx="3" presStyleCnt="7" custScaleY="82153" custLinFactNeighborY="16830"/>
      <dgm:spPr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2EDC1687-4667-4DA4-9505-537425C497A4}" type="pres">
      <dgm:prSet presAssocID="{45665ECB-D72A-4DFE-BF94-C70DCF5D2085}" presName="wedgeRectCallout1" presStyleLbl="node1" presStyleIdx="3" presStyleCnt="7" custScaleX="108307" custScaleY="162742" custLinFactNeighborY="28210">
        <dgm:presLayoutVars>
          <dgm:bulletEnabled val="1"/>
        </dgm:presLayoutVars>
      </dgm:prSet>
      <dgm:spPr/>
    </dgm:pt>
    <dgm:pt modelId="{1530FE4C-21CC-46D1-9188-CAF021DAD752}" type="pres">
      <dgm:prSet presAssocID="{B19EAE8B-2BAD-42C8-A293-F7FBD771347C}" presName="sibTrans" presStyleCnt="0"/>
      <dgm:spPr/>
    </dgm:pt>
    <dgm:pt modelId="{6720D8D0-CD1D-4E6F-A64E-A2A083E723DB}" type="pres">
      <dgm:prSet presAssocID="{8E8DAA5E-3AC0-4002-BDEB-C436EEB817B8}" presName="composite" presStyleCnt="0"/>
      <dgm:spPr/>
    </dgm:pt>
    <dgm:pt modelId="{48890DF1-CCC2-4C63-8AA0-16BD64886CED}" type="pres">
      <dgm:prSet presAssocID="{8E8DAA5E-3AC0-4002-BDEB-C436EEB817B8}" presName="rect1" presStyleLbl="bgImgPlace1" presStyleIdx="4" presStyleCnt="7" custScaleY="82153" custLinFactNeighborY="16830"/>
      <dgm:spPr>
        <a:blipFill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08A93D2B-B278-45A1-8A7C-6BC2BF65E892}" type="pres">
      <dgm:prSet presAssocID="{8E8DAA5E-3AC0-4002-BDEB-C436EEB817B8}" presName="wedgeRectCallout1" presStyleLbl="node1" presStyleIdx="4" presStyleCnt="7" custScaleY="162742" custLinFactNeighborY="28210">
        <dgm:presLayoutVars>
          <dgm:bulletEnabled val="1"/>
        </dgm:presLayoutVars>
      </dgm:prSet>
      <dgm:spPr/>
    </dgm:pt>
    <dgm:pt modelId="{7036ECC2-D8C9-4BB3-98F7-CC0DE4BB3BBF}" type="pres">
      <dgm:prSet presAssocID="{0F1F0447-9F72-4FA9-AF08-0551172A71CA}" presName="sibTrans" presStyleCnt="0"/>
      <dgm:spPr/>
    </dgm:pt>
    <dgm:pt modelId="{96E8DB85-53AD-4739-9009-46C8DEFEF9AC}" type="pres">
      <dgm:prSet presAssocID="{8BB003F6-DCD1-4ACF-A2EC-40DF49F4B301}" presName="composite" presStyleCnt="0"/>
      <dgm:spPr/>
    </dgm:pt>
    <dgm:pt modelId="{DDF2DCD9-BAB5-42B9-B543-E0B283FD91CB}" type="pres">
      <dgm:prSet presAssocID="{8BB003F6-DCD1-4ACF-A2EC-40DF49F4B301}" presName="rect1" presStyleLbl="bgImgPlace1" presStyleIdx="5" presStyleCnt="7" custScaleY="82153" custLinFactX="-63388" custLinFactNeighborX="-100000" custLinFactNeighborY="6960"/>
      <dgm:spPr>
        <a:blipFill dpi="0" rotWithShape="1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7686D75C-99AF-4A08-8E33-9B300016F084}" type="pres">
      <dgm:prSet presAssocID="{8BB003F6-DCD1-4ACF-A2EC-40DF49F4B301}" presName="wedgeRectCallout1" presStyleLbl="node1" presStyleIdx="5" presStyleCnt="7" custScaleX="114215" custScaleY="162742" custLinFactX="-83592" custLinFactNeighborX="-100000">
        <dgm:presLayoutVars>
          <dgm:bulletEnabled val="1"/>
        </dgm:presLayoutVars>
      </dgm:prSet>
      <dgm:spPr/>
    </dgm:pt>
    <dgm:pt modelId="{427149CC-44AE-4A84-92DA-9255B24F6CAA}" type="pres">
      <dgm:prSet presAssocID="{D6F68820-D296-4082-963D-FD940C79A025}" presName="sibTrans" presStyleCnt="0"/>
      <dgm:spPr/>
    </dgm:pt>
    <dgm:pt modelId="{94A0A158-680F-440C-8144-08C47371A771}" type="pres">
      <dgm:prSet presAssocID="{27D9EF38-24C3-4027-89B5-17ABE64C071C}" presName="composite" presStyleCnt="0"/>
      <dgm:spPr/>
    </dgm:pt>
    <dgm:pt modelId="{81005148-075B-43E3-93DC-375EF853721E}" type="pres">
      <dgm:prSet presAssocID="{27D9EF38-24C3-4027-89B5-17ABE64C071C}" presName="rect1" presStyleLbl="bgImgPlace1" presStyleIdx="6" presStyleCnt="7" custScaleY="82153" custLinFactX="-63388" custLinFactNeighborX="-100000" custLinFactNeighborY="6960"/>
      <dgm:spPr>
        <a:blipFill rotWithShape="1"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F0B94572-11C5-41D7-89DB-DD9517959807}" type="pres">
      <dgm:prSet presAssocID="{27D9EF38-24C3-4027-89B5-17ABE64C071C}" presName="wedgeRectCallout1" presStyleLbl="node1" presStyleIdx="6" presStyleCnt="7" custScaleY="162742" custLinFactX="-83592" custLinFactNeighborX="-100000">
        <dgm:presLayoutVars>
          <dgm:bulletEnabled val="1"/>
        </dgm:presLayoutVars>
      </dgm:prSet>
      <dgm:spPr/>
    </dgm:pt>
  </dgm:ptLst>
  <dgm:cxnLst>
    <dgm:cxn modelId="{E1C4911A-8C31-47F1-AA1E-E1D344CA7486}" type="presOf" srcId="{45665ECB-D72A-4DFE-BF94-C70DCF5D2085}" destId="{2EDC1687-4667-4DA4-9505-537425C497A4}" srcOrd="0" destOrd="0" presId="urn:microsoft.com/office/officeart/2008/layout/BendingPictureCaptionList"/>
    <dgm:cxn modelId="{4F121848-B794-4D71-9E90-97663B6DFB91}" srcId="{D0D1DE35-FBA6-4C59-A6AC-AFB0BC1605A1}" destId="{D8E90402-37CC-4EC2-8BFB-91D0504BAC24}" srcOrd="1" destOrd="0" parTransId="{E6DB1773-E13C-4A05-B7B8-6982D29546A7}" sibTransId="{58B57F25-77D2-41BA-8209-AC89F3FF4A2A}"/>
    <dgm:cxn modelId="{9F48E849-457A-46D6-9354-AFC6EF8C2BBC}" type="presOf" srcId="{4CEC2CC4-D2C6-4842-94E4-DFF06C12F46D}" destId="{C425ACB1-BB73-4D3E-B446-DB516C2561EC}" srcOrd="0" destOrd="0" presId="urn:microsoft.com/office/officeart/2008/layout/BendingPictureCaptionList"/>
    <dgm:cxn modelId="{E5420570-7DC3-447B-9113-D723AF1CA096}" srcId="{D0D1DE35-FBA6-4C59-A6AC-AFB0BC1605A1}" destId="{216C32C0-7D55-4DD9-BBE6-B9DCFA8CC253}" srcOrd="2" destOrd="0" parTransId="{A3382F11-EA0B-4F3B-8A9E-17814AB1EA17}" sibTransId="{A62D0B13-0B5E-49D7-A53B-1A34A53EB0E7}"/>
    <dgm:cxn modelId="{21675B70-5312-4272-B744-43B36054DE96}" srcId="{D0D1DE35-FBA6-4C59-A6AC-AFB0BC1605A1}" destId="{27D9EF38-24C3-4027-89B5-17ABE64C071C}" srcOrd="6" destOrd="0" parTransId="{0B84FAF9-9867-40E0-B709-8B1A6BF89DE6}" sibTransId="{E7744C77-43C1-4F8C-8F9C-3FF1F855BB91}"/>
    <dgm:cxn modelId="{8A637E72-A1C7-4DAE-9D9B-6BE613247028}" type="presOf" srcId="{27D9EF38-24C3-4027-89B5-17ABE64C071C}" destId="{F0B94572-11C5-41D7-89DB-DD9517959807}" srcOrd="0" destOrd="0" presId="urn:microsoft.com/office/officeart/2008/layout/BendingPictureCaptionList"/>
    <dgm:cxn modelId="{D6459E74-98C5-45DA-85F6-D5DCD2D80D7A}" srcId="{D0D1DE35-FBA6-4C59-A6AC-AFB0BC1605A1}" destId="{4CEC2CC4-D2C6-4842-94E4-DFF06C12F46D}" srcOrd="0" destOrd="0" parTransId="{2D690077-8124-4BA3-B589-CAEAEE06405B}" sibTransId="{FE89BE31-BD14-4155-A50E-92DD2998C97B}"/>
    <dgm:cxn modelId="{9E35438B-E891-4FED-A088-7E055C939FE2}" srcId="{D0D1DE35-FBA6-4C59-A6AC-AFB0BC1605A1}" destId="{45665ECB-D72A-4DFE-BF94-C70DCF5D2085}" srcOrd="3" destOrd="0" parTransId="{3027C5CB-A197-4D2A-9456-FE69F3373B4C}" sibTransId="{B19EAE8B-2BAD-42C8-A293-F7FBD771347C}"/>
    <dgm:cxn modelId="{278B998F-E49B-41D6-BFAF-DC369CE81B53}" type="presOf" srcId="{D0D1DE35-FBA6-4C59-A6AC-AFB0BC1605A1}" destId="{B3B4CFF9-B4E4-4C07-A5AF-619598CD6CAD}" srcOrd="0" destOrd="0" presId="urn:microsoft.com/office/officeart/2008/layout/BendingPictureCaptionList"/>
    <dgm:cxn modelId="{38C9EF9D-E9AE-4978-B3AF-17ED50EF2294}" type="presOf" srcId="{8BB003F6-DCD1-4ACF-A2EC-40DF49F4B301}" destId="{7686D75C-99AF-4A08-8E33-9B300016F084}" srcOrd="0" destOrd="0" presId="urn:microsoft.com/office/officeart/2008/layout/BendingPictureCaptionList"/>
    <dgm:cxn modelId="{76EC2C9E-5558-4FC1-BD16-C134656E20CD}" srcId="{D0D1DE35-FBA6-4C59-A6AC-AFB0BC1605A1}" destId="{8BB003F6-DCD1-4ACF-A2EC-40DF49F4B301}" srcOrd="5" destOrd="0" parTransId="{1D48A0C7-E41A-44FC-B62F-871B9B1A2D39}" sibTransId="{D6F68820-D296-4082-963D-FD940C79A025}"/>
    <dgm:cxn modelId="{4F8CD1A0-A5EC-4BDB-9A17-BF81142646D3}" type="presOf" srcId="{216C32C0-7D55-4DD9-BBE6-B9DCFA8CC253}" destId="{FE101E8C-A2B9-4109-ADF6-D11002F41CEF}" srcOrd="0" destOrd="0" presId="urn:microsoft.com/office/officeart/2008/layout/BendingPictureCaptionList"/>
    <dgm:cxn modelId="{13FE78A5-7EB0-4D56-AD17-CF7F54CFD034}" type="presOf" srcId="{8E8DAA5E-3AC0-4002-BDEB-C436EEB817B8}" destId="{08A93D2B-B278-45A1-8A7C-6BC2BF65E892}" srcOrd="0" destOrd="0" presId="urn:microsoft.com/office/officeart/2008/layout/BendingPictureCaptionList"/>
    <dgm:cxn modelId="{DEFA86AD-B6C0-412A-8503-0371F717FC8B}" srcId="{D0D1DE35-FBA6-4C59-A6AC-AFB0BC1605A1}" destId="{8E8DAA5E-3AC0-4002-BDEB-C436EEB817B8}" srcOrd="4" destOrd="0" parTransId="{D78F1673-C592-4DDC-9692-8F317EE58083}" sibTransId="{0F1F0447-9F72-4FA9-AF08-0551172A71CA}"/>
    <dgm:cxn modelId="{3A0245D0-9F23-43C1-B657-4A3CB941D49E}" type="presOf" srcId="{D8E90402-37CC-4EC2-8BFB-91D0504BAC24}" destId="{1EC58890-8972-41F8-8055-D3235F69D651}" srcOrd="0" destOrd="0" presId="urn:microsoft.com/office/officeart/2008/layout/BendingPictureCaptionList"/>
    <dgm:cxn modelId="{00694BF3-48E8-49A4-8454-D06CCF7376B5}" type="presParOf" srcId="{B3B4CFF9-B4E4-4C07-A5AF-619598CD6CAD}" destId="{07C363C2-B4FA-4211-8932-D470C4C4AAA8}" srcOrd="0" destOrd="0" presId="urn:microsoft.com/office/officeart/2008/layout/BendingPictureCaptionList"/>
    <dgm:cxn modelId="{89104EF1-4BDE-41EA-8C33-BCC1E78C8C0B}" type="presParOf" srcId="{07C363C2-B4FA-4211-8932-D470C4C4AAA8}" destId="{F863A405-A3A4-45C2-B5E5-B5DCACB35A32}" srcOrd="0" destOrd="0" presId="urn:microsoft.com/office/officeart/2008/layout/BendingPictureCaptionList"/>
    <dgm:cxn modelId="{42865A3D-5C43-469B-9D5E-B1AF623E3855}" type="presParOf" srcId="{07C363C2-B4FA-4211-8932-D470C4C4AAA8}" destId="{C425ACB1-BB73-4D3E-B446-DB516C2561EC}" srcOrd="1" destOrd="0" presId="urn:microsoft.com/office/officeart/2008/layout/BendingPictureCaptionList"/>
    <dgm:cxn modelId="{CE301662-395F-428D-B933-A346C98DCB2D}" type="presParOf" srcId="{B3B4CFF9-B4E4-4C07-A5AF-619598CD6CAD}" destId="{EF4F7FF3-FC85-4F8C-A251-408AF3C9478D}" srcOrd="1" destOrd="0" presId="urn:microsoft.com/office/officeart/2008/layout/BendingPictureCaptionList"/>
    <dgm:cxn modelId="{245336CA-0142-4FF7-9803-839568930469}" type="presParOf" srcId="{B3B4CFF9-B4E4-4C07-A5AF-619598CD6CAD}" destId="{17ED1F2A-E36D-42DB-808D-504AEBDB2C03}" srcOrd="2" destOrd="0" presId="urn:microsoft.com/office/officeart/2008/layout/BendingPictureCaptionList"/>
    <dgm:cxn modelId="{FA53503F-C0CF-4496-B755-B5E395632357}" type="presParOf" srcId="{17ED1F2A-E36D-42DB-808D-504AEBDB2C03}" destId="{74779459-D9B8-4F41-A5E5-0AB6A03CAB2C}" srcOrd="0" destOrd="0" presId="urn:microsoft.com/office/officeart/2008/layout/BendingPictureCaptionList"/>
    <dgm:cxn modelId="{5087D6BE-EA0C-454B-910B-DBC2A09D6352}" type="presParOf" srcId="{17ED1F2A-E36D-42DB-808D-504AEBDB2C03}" destId="{1EC58890-8972-41F8-8055-D3235F69D651}" srcOrd="1" destOrd="0" presId="urn:microsoft.com/office/officeart/2008/layout/BendingPictureCaptionList"/>
    <dgm:cxn modelId="{415B9754-9BB6-48C5-8729-8DCC4DC9D089}" type="presParOf" srcId="{B3B4CFF9-B4E4-4C07-A5AF-619598CD6CAD}" destId="{29271E88-DBE3-4179-A958-FA37F63B6A96}" srcOrd="3" destOrd="0" presId="urn:microsoft.com/office/officeart/2008/layout/BendingPictureCaptionList"/>
    <dgm:cxn modelId="{01ABC3B4-BE81-46D6-9F30-3BA3CC7A015E}" type="presParOf" srcId="{B3B4CFF9-B4E4-4C07-A5AF-619598CD6CAD}" destId="{367527A9-C0AF-4DCD-854F-5EC85595C011}" srcOrd="4" destOrd="0" presId="urn:microsoft.com/office/officeart/2008/layout/BendingPictureCaptionList"/>
    <dgm:cxn modelId="{2E8170B3-7EB4-4777-BEAF-7F3DDE4B2DE0}" type="presParOf" srcId="{367527A9-C0AF-4DCD-854F-5EC85595C011}" destId="{5A634BB5-9802-4A54-B3CE-200E7F307C39}" srcOrd="0" destOrd="0" presId="urn:microsoft.com/office/officeart/2008/layout/BendingPictureCaptionList"/>
    <dgm:cxn modelId="{0DA85EA2-1334-4CF3-9124-731FCE0B8443}" type="presParOf" srcId="{367527A9-C0AF-4DCD-854F-5EC85595C011}" destId="{FE101E8C-A2B9-4109-ADF6-D11002F41CEF}" srcOrd="1" destOrd="0" presId="urn:microsoft.com/office/officeart/2008/layout/BendingPictureCaptionList"/>
    <dgm:cxn modelId="{5AEBA12C-B5AF-47ED-ABAA-FC3D9F2F6A34}" type="presParOf" srcId="{B3B4CFF9-B4E4-4C07-A5AF-619598CD6CAD}" destId="{E3C4AE58-998A-4541-93AB-9BF7F90707C7}" srcOrd="5" destOrd="0" presId="urn:microsoft.com/office/officeart/2008/layout/BendingPictureCaptionList"/>
    <dgm:cxn modelId="{FEBF1F9C-ACE7-442D-BCA3-939FC813F03A}" type="presParOf" srcId="{B3B4CFF9-B4E4-4C07-A5AF-619598CD6CAD}" destId="{3237B4CE-7726-4AFB-9FD9-33547493B99E}" srcOrd="6" destOrd="0" presId="urn:microsoft.com/office/officeart/2008/layout/BendingPictureCaptionList"/>
    <dgm:cxn modelId="{4C758F7B-8DD9-4A8D-9CAF-F4E9BF2BE69B}" type="presParOf" srcId="{3237B4CE-7726-4AFB-9FD9-33547493B99E}" destId="{1C6B81D1-020A-405B-B361-D42E7A8A6BE9}" srcOrd="0" destOrd="0" presId="urn:microsoft.com/office/officeart/2008/layout/BendingPictureCaptionList"/>
    <dgm:cxn modelId="{579FA3D5-A5E8-4148-831B-826B06E497B7}" type="presParOf" srcId="{3237B4CE-7726-4AFB-9FD9-33547493B99E}" destId="{2EDC1687-4667-4DA4-9505-537425C497A4}" srcOrd="1" destOrd="0" presId="urn:microsoft.com/office/officeart/2008/layout/BendingPictureCaptionList"/>
    <dgm:cxn modelId="{39B2794E-BA7E-4F61-8E4B-C24E3F9A6138}" type="presParOf" srcId="{B3B4CFF9-B4E4-4C07-A5AF-619598CD6CAD}" destId="{1530FE4C-21CC-46D1-9188-CAF021DAD752}" srcOrd="7" destOrd="0" presId="urn:microsoft.com/office/officeart/2008/layout/BendingPictureCaptionList"/>
    <dgm:cxn modelId="{9E175BAD-2829-426F-9CCC-EAA833EB27DF}" type="presParOf" srcId="{B3B4CFF9-B4E4-4C07-A5AF-619598CD6CAD}" destId="{6720D8D0-CD1D-4E6F-A64E-A2A083E723DB}" srcOrd="8" destOrd="0" presId="urn:microsoft.com/office/officeart/2008/layout/BendingPictureCaptionList"/>
    <dgm:cxn modelId="{0A34C2E4-5D96-44C0-8A57-087DCD99A41D}" type="presParOf" srcId="{6720D8D0-CD1D-4E6F-A64E-A2A083E723DB}" destId="{48890DF1-CCC2-4C63-8AA0-16BD64886CED}" srcOrd="0" destOrd="0" presId="urn:microsoft.com/office/officeart/2008/layout/BendingPictureCaptionList"/>
    <dgm:cxn modelId="{50638BA9-0166-4BC9-BE62-D2C5C6B47F49}" type="presParOf" srcId="{6720D8D0-CD1D-4E6F-A64E-A2A083E723DB}" destId="{08A93D2B-B278-45A1-8A7C-6BC2BF65E892}" srcOrd="1" destOrd="0" presId="urn:microsoft.com/office/officeart/2008/layout/BendingPictureCaptionList"/>
    <dgm:cxn modelId="{ED4AAE6C-5268-4C97-8F7D-FFF517DF2902}" type="presParOf" srcId="{B3B4CFF9-B4E4-4C07-A5AF-619598CD6CAD}" destId="{7036ECC2-D8C9-4BB3-98F7-CC0DE4BB3BBF}" srcOrd="9" destOrd="0" presId="urn:microsoft.com/office/officeart/2008/layout/BendingPictureCaptionList"/>
    <dgm:cxn modelId="{9499C325-DAD6-41DB-9D79-85A4E34FA57E}" type="presParOf" srcId="{B3B4CFF9-B4E4-4C07-A5AF-619598CD6CAD}" destId="{96E8DB85-53AD-4739-9009-46C8DEFEF9AC}" srcOrd="10" destOrd="0" presId="urn:microsoft.com/office/officeart/2008/layout/BendingPictureCaptionList"/>
    <dgm:cxn modelId="{A7367194-FDA0-4A0D-BFC5-4BD090372531}" type="presParOf" srcId="{96E8DB85-53AD-4739-9009-46C8DEFEF9AC}" destId="{DDF2DCD9-BAB5-42B9-B543-E0B283FD91CB}" srcOrd="0" destOrd="0" presId="urn:microsoft.com/office/officeart/2008/layout/BendingPictureCaptionList"/>
    <dgm:cxn modelId="{DA59E0E2-5E4A-48F3-9871-D89FB0E96326}" type="presParOf" srcId="{96E8DB85-53AD-4739-9009-46C8DEFEF9AC}" destId="{7686D75C-99AF-4A08-8E33-9B300016F084}" srcOrd="1" destOrd="0" presId="urn:microsoft.com/office/officeart/2008/layout/BendingPictureCaptionList"/>
    <dgm:cxn modelId="{4DD70DA9-CDEF-4C48-80E3-C79132919738}" type="presParOf" srcId="{B3B4CFF9-B4E4-4C07-A5AF-619598CD6CAD}" destId="{427149CC-44AE-4A84-92DA-9255B24F6CAA}" srcOrd="11" destOrd="0" presId="urn:microsoft.com/office/officeart/2008/layout/BendingPictureCaptionList"/>
    <dgm:cxn modelId="{AD10C8FF-12DC-4B95-92EE-381F4E50C0EC}" type="presParOf" srcId="{B3B4CFF9-B4E4-4C07-A5AF-619598CD6CAD}" destId="{94A0A158-680F-440C-8144-08C47371A771}" srcOrd="12" destOrd="0" presId="urn:microsoft.com/office/officeart/2008/layout/BendingPictureCaptionList"/>
    <dgm:cxn modelId="{9C48C752-B3CA-4EE2-98A9-9A80CDAB6B46}" type="presParOf" srcId="{94A0A158-680F-440C-8144-08C47371A771}" destId="{81005148-075B-43E3-93DC-375EF853721E}" srcOrd="0" destOrd="0" presId="urn:microsoft.com/office/officeart/2008/layout/BendingPictureCaptionList"/>
    <dgm:cxn modelId="{81F7FA90-D8F2-4B22-8D59-6AFEB0A1D3CC}" type="presParOf" srcId="{94A0A158-680F-440C-8144-08C47371A771}" destId="{F0B94572-11C5-41D7-89DB-DD9517959807}" srcOrd="1" destOrd="0" presId="urn:microsoft.com/office/officeart/2008/layout/BendingPictureCaption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7B8C6-C73E-4F55-A4D9-40069A51D5C6}">
      <dsp:nvSpPr>
        <dsp:cNvPr id="0" name=""/>
        <dsp:cNvSpPr/>
      </dsp:nvSpPr>
      <dsp:spPr>
        <a:xfrm>
          <a:off x="2445891" y="426852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01919" y="470766"/>
        <a:ext cx="18034" cy="3610"/>
      </dsp:txXfrm>
    </dsp:sp>
    <dsp:sp modelId="{A6173660-0D3D-4EB8-BAF7-D46B6DADF5C0}">
      <dsp:nvSpPr>
        <dsp:cNvPr id="0" name=""/>
        <dsp:cNvSpPr/>
      </dsp:nvSpPr>
      <dsp:spPr>
        <a:xfrm>
          <a:off x="183382" y="2105"/>
          <a:ext cx="2264309" cy="94093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Mit zärtlicher Barmherzigkeit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3382" y="2105"/>
        <a:ext cx="2264309" cy="940933"/>
      </dsp:txXfrm>
    </dsp:sp>
    <dsp:sp modelId="{74B5C471-2490-47F9-832F-439046336B42}">
      <dsp:nvSpPr>
        <dsp:cNvPr id="0" name=""/>
        <dsp:cNvSpPr/>
      </dsp:nvSpPr>
      <dsp:spPr>
        <a:xfrm>
          <a:off x="5070891" y="426852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12700" cap="flat" cmpd="sng" algn="ctr">
          <a:solidFill>
            <a:schemeClr val="accent2">
              <a:hueOff val="-2339999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26920" y="470766"/>
        <a:ext cx="18034" cy="3610"/>
      </dsp:txXfrm>
    </dsp:sp>
    <dsp:sp modelId="{E09335FC-B697-4A13-AB0E-8AAA47557D03}">
      <dsp:nvSpPr>
        <dsp:cNvPr id="0" name=""/>
        <dsp:cNvSpPr/>
      </dsp:nvSpPr>
      <dsp:spPr>
        <a:xfrm>
          <a:off x="2808382" y="2105"/>
          <a:ext cx="2264309" cy="940933"/>
        </a:xfrm>
        <a:prstGeom prst="rect">
          <a:avLst/>
        </a:prstGeom>
        <a:gradFill rotWithShape="0">
          <a:gsLst>
            <a:gs pos="0">
              <a:schemeClr val="accent2">
                <a:hueOff val="-1949999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949999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949999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Mit Freundlichkeit</a:t>
          </a:r>
          <a:endParaRPr lang="es-ES" sz="2000" kern="1200" dirty="0">
            <a:solidFill>
              <a:schemeClr val="accent5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08382" y="2105"/>
        <a:ext cx="2264309" cy="940933"/>
      </dsp:txXfrm>
    </dsp:sp>
    <dsp:sp modelId="{6C1BE6FD-1767-4DEF-B30F-7FA24C21D7F5}">
      <dsp:nvSpPr>
        <dsp:cNvPr id="0" name=""/>
        <dsp:cNvSpPr/>
      </dsp:nvSpPr>
      <dsp:spPr>
        <a:xfrm>
          <a:off x="7695892" y="426852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12700" cap="flat" cmpd="sng" algn="ctr">
          <a:solidFill>
            <a:schemeClr val="accent2">
              <a:hueOff val="-4679997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51920" y="470766"/>
        <a:ext cx="18034" cy="3610"/>
      </dsp:txXfrm>
    </dsp:sp>
    <dsp:sp modelId="{36415B8C-6CB5-4F5A-ABE9-60D8A0DE83CA}">
      <dsp:nvSpPr>
        <dsp:cNvPr id="0" name=""/>
        <dsp:cNvSpPr/>
      </dsp:nvSpPr>
      <dsp:spPr>
        <a:xfrm>
          <a:off x="5433383" y="2105"/>
          <a:ext cx="2264309" cy="940933"/>
        </a:xfrm>
        <a:prstGeom prst="rect">
          <a:avLst/>
        </a:prstGeom>
        <a:gradFill rotWithShape="0">
          <a:gsLst>
            <a:gs pos="0">
              <a:schemeClr val="accent2">
                <a:hueOff val="-3899998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899998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899998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Mit Demut</a:t>
          </a:r>
          <a:endParaRPr lang="es-ES" sz="2000" kern="1200" dirty="0">
            <a:solidFill>
              <a:schemeClr val="accent5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33383" y="2105"/>
        <a:ext cx="2264309" cy="940933"/>
      </dsp:txXfrm>
    </dsp:sp>
    <dsp:sp modelId="{CFEFFBDF-5077-40C6-AD60-A476ADD3C8CF}">
      <dsp:nvSpPr>
        <dsp:cNvPr id="0" name=""/>
        <dsp:cNvSpPr/>
      </dsp:nvSpPr>
      <dsp:spPr>
        <a:xfrm>
          <a:off x="2561662" y="941238"/>
          <a:ext cx="6628876" cy="330091"/>
        </a:xfrm>
        <a:custGeom>
          <a:avLst/>
          <a:gdLst/>
          <a:ahLst/>
          <a:cxnLst/>
          <a:rect l="0" t="0" r="0" b="0"/>
          <a:pathLst>
            <a:path>
              <a:moveTo>
                <a:pt x="6628876" y="0"/>
              </a:moveTo>
              <a:lnTo>
                <a:pt x="6628876" y="182145"/>
              </a:lnTo>
              <a:lnTo>
                <a:pt x="0" y="182145"/>
              </a:lnTo>
              <a:lnTo>
                <a:pt x="0" y="330091"/>
              </a:lnTo>
            </a:path>
          </a:pathLst>
        </a:custGeom>
        <a:noFill/>
        <a:ln w="12700" cap="flat" cmpd="sng" algn="ctr">
          <a:solidFill>
            <a:schemeClr val="accent2">
              <a:hueOff val="-7019996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10133" y="1104479"/>
        <a:ext cx="331934" cy="3610"/>
      </dsp:txXfrm>
    </dsp:sp>
    <dsp:sp modelId="{EC01C3F8-5406-4C08-BCDA-299E3E634586}">
      <dsp:nvSpPr>
        <dsp:cNvPr id="0" name=""/>
        <dsp:cNvSpPr/>
      </dsp:nvSpPr>
      <dsp:spPr>
        <a:xfrm>
          <a:off x="8058383" y="2105"/>
          <a:ext cx="2264309" cy="940933"/>
        </a:xfrm>
        <a:prstGeom prst="rect">
          <a:avLst/>
        </a:prstGeom>
        <a:gradFill rotWithShape="0">
          <a:gsLst>
            <a:gs pos="0">
              <a:schemeClr val="accent2">
                <a:hueOff val="-5849996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49996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49996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Mit Sanftmut</a:t>
          </a:r>
          <a:endParaRPr lang="es-ES" sz="2000" kern="1200" dirty="0">
            <a:solidFill>
              <a:schemeClr val="accent5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58383" y="2105"/>
        <a:ext cx="2264309" cy="940933"/>
      </dsp:txXfrm>
    </dsp:sp>
    <dsp:sp modelId="{681BAC00-3DF9-45F0-A4D0-EF8EDF9C35F9}">
      <dsp:nvSpPr>
        <dsp:cNvPr id="0" name=""/>
        <dsp:cNvSpPr/>
      </dsp:nvSpPr>
      <dsp:spPr>
        <a:xfrm>
          <a:off x="3692016" y="1728476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12700" cap="flat" cmpd="sng" algn="ctr">
          <a:solidFill>
            <a:schemeClr val="accent2">
              <a:hueOff val="-9359995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48045" y="1772391"/>
        <a:ext cx="18034" cy="3610"/>
      </dsp:txXfrm>
    </dsp:sp>
    <dsp:sp modelId="{E722E283-CBE6-49E1-A65C-2A2A27C62B60}">
      <dsp:nvSpPr>
        <dsp:cNvPr id="0" name=""/>
        <dsp:cNvSpPr/>
      </dsp:nvSpPr>
      <dsp:spPr>
        <a:xfrm>
          <a:off x="1429507" y="1303730"/>
          <a:ext cx="2264309" cy="940933"/>
        </a:xfrm>
        <a:prstGeom prst="rect">
          <a:avLst/>
        </a:prstGeom>
        <a:gradFill rotWithShape="0">
          <a:gsLst>
            <a:gs pos="0">
              <a:schemeClr val="accent2">
                <a:hueOff val="-7799995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799995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799995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Mit viel Geduld</a:t>
          </a:r>
          <a:endParaRPr lang="es-ES" sz="2000" kern="1200" dirty="0">
            <a:solidFill>
              <a:schemeClr val="accent5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29507" y="1303730"/>
        <a:ext cx="2264309" cy="940933"/>
      </dsp:txXfrm>
    </dsp:sp>
    <dsp:sp modelId="{E759727B-4CCA-4B3C-A44A-6508DCF1B8CD}">
      <dsp:nvSpPr>
        <dsp:cNvPr id="0" name=""/>
        <dsp:cNvSpPr/>
      </dsp:nvSpPr>
      <dsp:spPr>
        <a:xfrm>
          <a:off x="6317017" y="1728476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12700" cap="flat" cmpd="sng" algn="ctr">
          <a:solidFill>
            <a:schemeClr val="accent2">
              <a:hueOff val="-11699993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473045" y="1772391"/>
        <a:ext cx="18034" cy="3610"/>
      </dsp:txXfrm>
    </dsp:sp>
    <dsp:sp modelId="{C47A42FA-345B-4DCD-8319-F17A31AB1EA2}">
      <dsp:nvSpPr>
        <dsp:cNvPr id="0" name=""/>
        <dsp:cNvSpPr/>
      </dsp:nvSpPr>
      <dsp:spPr>
        <a:xfrm>
          <a:off x="4054507" y="1303730"/>
          <a:ext cx="2264309" cy="940933"/>
        </a:xfrm>
        <a:prstGeom prst="rect">
          <a:avLst/>
        </a:prstGeom>
        <a:gradFill rotWithShape="0">
          <a:gsLst>
            <a:gs pos="0">
              <a:schemeClr val="accent2">
                <a:hueOff val="-9749994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49994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49994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Einander ertragend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54507" y="1303730"/>
        <a:ext cx="2264309" cy="940933"/>
      </dsp:txXfrm>
    </dsp:sp>
    <dsp:sp modelId="{08CFD050-3A65-4B61-A5F0-B1FFDECDC1B4}">
      <dsp:nvSpPr>
        <dsp:cNvPr id="0" name=""/>
        <dsp:cNvSpPr/>
      </dsp:nvSpPr>
      <dsp:spPr>
        <a:xfrm>
          <a:off x="6679508" y="1303730"/>
          <a:ext cx="2264309" cy="940933"/>
        </a:xfrm>
        <a:prstGeom prst="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Einander vergebend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79508" y="1303730"/>
        <a:ext cx="2264309" cy="9409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24B33-7A95-4552-9081-A6C9B1961365}">
      <dsp:nvSpPr>
        <dsp:cNvPr id="0" name=""/>
        <dsp:cNvSpPr/>
      </dsp:nvSpPr>
      <dsp:spPr>
        <a:xfrm rot="5400000">
          <a:off x="7271482" y="-3867245"/>
          <a:ext cx="748242" cy="8658760"/>
        </a:xfrm>
        <a:prstGeom prst="round2SameRect">
          <a:avLst/>
        </a:prstGeom>
        <a:solidFill>
          <a:srgbClr val="FEFEDE"/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b="1" kern="1200" dirty="0"/>
            <a:t>Indem wir uns so verhalten, sind wir ein SEGEN </a:t>
          </a:r>
          <a:br>
            <a:rPr lang="de-DE" sz="2400" b="1" kern="1200" dirty="0"/>
          </a:br>
          <a:r>
            <a:rPr lang="de-DE" sz="2400" b="1" kern="1200" dirty="0"/>
            <a:t>für andere und für uns selbst.</a:t>
          </a:r>
          <a:endParaRPr lang="es-ES" sz="2400" b="1" kern="1200" dirty="0"/>
        </a:p>
      </dsp:txBody>
      <dsp:txXfrm rot="-5400000">
        <a:off x="3316223" y="124540"/>
        <a:ext cx="8622234" cy="675190"/>
      </dsp:txXfrm>
    </dsp:sp>
    <dsp:sp modelId="{FFA5AA21-7D47-4DB5-88A0-E539AF65B3AE}">
      <dsp:nvSpPr>
        <dsp:cNvPr id="0" name=""/>
        <dsp:cNvSpPr/>
      </dsp:nvSpPr>
      <dsp:spPr>
        <a:xfrm>
          <a:off x="405" y="23"/>
          <a:ext cx="3315818" cy="924222"/>
        </a:xfrm>
        <a:prstGeom prst="roundRect">
          <a:avLst/>
        </a:prstGeom>
        <a:gradFill rotWithShape="0">
          <a:gsLst>
            <a:gs pos="0">
              <a:schemeClr val="accent4">
                <a:lumMod val="20000"/>
                <a:lumOff val="80000"/>
              </a:schemeClr>
            </a:gs>
            <a:gs pos="100000">
              <a:srgbClr val="92D05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VORTEIL</a:t>
          </a:r>
          <a:endParaRPr lang="es-ES" sz="2400" kern="1200" dirty="0">
            <a:solidFill>
              <a:schemeClr val="accent5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522" y="45140"/>
        <a:ext cx="3225584" cy="833988"/>
      </dsp:txXfrm>
    </dsp:sp>
    <dsp:sp modelId="{29EECA27-2D68-4D78-B8EA-E1DE71798A82}">
      <dsp:nvSpPr>
        <dsp:cNvPr id="0" name=""/>
        <dsp:cNvSpPr/>
      </dsp:nvSpPr>
      <dsp:spPr>
        <a:xfrm rot="5400000">
          <a:off x="7271482" y="-2896812"/>
          <a:ext cx="748242" cy="8658760"/>
        </a:xfrm>
        <a:prstGeom prst="round2SameRect">
          <a:avLst/>
        </a:prstGeom>
        <a:solidFill>
          <a:srgbClr val="7030A0">
            <a:alpha val="44000"/>
          </a:srgbClr>
        </a:solidFill>
        <a:ln w="12700" cap="flat" cmpd="sng" algn="ctr">
          <a:solidFill>
            <a:schemeClr val="accent4">
              <a:tint val="40000"/>
              <a:alpha val="90000"/>
              <a:hueOff val="3600000"/>
              <a:satOff val="-80506"/>
              <a:lumOff val="-769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400" b="1" kern="1200" dirty="0">
              <a:solidFill>
                <a:schemeClr val="bg1"/>
              </a:solidFill>
            </a:rPr>
            <a:t>Möge unser Verhalten GOTT </a:t>
          </a:r>
          <a:r>
            <a:rPr lang="de-DE" sz="2400" b="1" kern="1200" dirty="0">
              <a:solidFill>
                <a:srgbClr val="FFFF00"/>
              </a:solidFill>
            </a:rPr>
            <a:t>verherrlichen</a:t>
          </a:r>
          <a:r>
            <a:rPr lang="de-DE" sz="2400" b="1" kern="1200" dirty="0">
              <a:solidFill>
                <a:schemeClr val="bg1"/>
              </a:solidFill>
            </a:rPr>
            <a:t> und andere </a:t>
          </a:r>
          <a:br>
            <a:rPr lang="de-DE" sz="2400" b="1" kern="1200" dirty="0">
              <a:solidFill>
                <a:schemeClr val="bg1"/>
              </a:solidFill>
            </a:rPr>
          </a:br>
          <a:r>
            <a:rPr lang="de-DE" sz="2400" b="1" kern="1200" dirty="0">
              <a:solidFill>
                <a:schemeClr val="bg1"/>
              </a:solidFill>
            </a:rPr>
            <a:t>dazu </a:t>
          </a:r>
          <a:r>
            <a:rPr lang="de-DE" sz="2400" b="1" kern="1200" dirty="0">
              <a:solidFill>
                <a:srgbClr val="FFFF00"/>
              </a:solidFill>
            </a:rPr>
            <a:t>ermutigen</a:t>
          </a:r>
          <a:r>
            <a:rPr lang="de-DE" sz="2400" b="1" kern="1200" dirty="0">
              <a:solidFill>
                <a:schemeClr val="bg1"/>
              </a:solidFill>
            </a:rPr>
            <a:t>, an JESUS zu glauben und ihm zu folgen.</a:t>
          </a:r>
          <a:endParaRPr lang="es-ES" sz="2400" kern="1200" dirty="0">
            <a:solidFill>
              <a:schemeClr val="bg1"/>
            </a:solidFill>
          </a:endParaRPr>
        </a:p>
      </dsp:txBody>
      <dsp:txXfrm rot="-5400000">
        <a:off x="3316223" y="1094973"/>
        <a:ext cx="8622234" cy="675190"/>
      </dsp:txXfrm>
    </dsp:sp>
    <dsp:sp modelId="{E5B546D2-5835-4FBC-9882-FCDBC0427E74}">
      <dsp:nvSpPr>
        <dsp:cNvPr id="0" name=""/>
        <dsp:cNvSpPr/>
      </dsp:nvSpPr>
      <dsp:spPr>
        <a:xfrm>
          <a:off x="405" y="970456"/>
          <a:ext cx="3315818" cy="924222"/>
        </a:xfrm>
        <a:prstGeom prst="roundRect">
          <a:avLst/>
        </a:prstGeom>
        <a:gradFill rotWithShape="0">
          <a:gsLst>
            <a:gs pos="0">
              <a:schemeClr val="accent4">
                <a:lumMod val="20000"/>
                <a:lumOff val="80000"/>
              </a:schemeClr>
            </a:gs>
            <a:gs pos="100000">
              <a:srgbClr val="7030A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b="1" kern="1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VERANTWORTUNG</a:t>
          </a:r>
          <a:endParaRPr lang="es-ES" sz="2300" kern="1200" dirty="0">
            <a:solidFill>
              <a:schemeClr val="accent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522" y="1015573"/>
        <a:ext cx="3225584" cy="8339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63A405-A3A4-45C2-B5E5-B5DCACB35A32}">
      <dsp:nvSpPr>
        <dsp:cNvPr id="0" name=""/>
        <dsp:cNvSpPr/>
      </dsp:nvSpPr>
      <dsp:spPr>
        <a:xfrm>
          <a:off x="32692" y="295636"/>
          <a:ext cx="2191024" cy="1439994"/>
        </a:xfrm>
        <a:prstGeom prst="rect">
          <a:avLst/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425ACB1-BB73-4D3E-B446-DB516C2561EC}">
      <dsp:nvSpPr>
        <dsp:cNvPr id="0" name=""/>
        <dsp:cNvSpPr/>
      </dsp:nvSpPr>
      <dsp:spPr>
        <a:xfrm>
          <a:off x="229884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Den Frieden Gottes über uns herrschen lassen</a:t>
          </a:r>
          <a:endParaRPr lang="es-ES" sz="1800" kern="1200" dirty="0"/>
        </a:p>
      </dsp:txBody>
      <dsp:txXfrm>
        <a:off x="229884" y="1402369"/>
        <a:ext cx="1950011" cy="998400"/>
      </dsp:txXfrm>
    </dsp:sp>
    <dsp:sp modelId="{74779459-D9B8-4F41-A5E5-0AB6A03CAB2C}">
      <dsp:nvSpPr>
        <dsp:cNvPr id="0" name=""/>
        <dsp:cNvSpPr/>
      </dsp:nvSpPr>
      <dsp:spPr>
        <a:xfrm>
          <a:off x="2442819" y="295636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EC58890-8972-41F8-8055-D3235F69D651}">
      <dsp:nvSpPr>
        <dsp:cNvPr id="0" name=""/>
        <dsp:cNvSpPr/>
      </dsp:nvSpPr>
      <dsp:spPr>
        <a:xfrm>
          <a:off x="2640012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600000"/>
                <a:satOff val="0"/>
                <a:lumOff val="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600000"/>
                <a:satOff val="0"/>
                <a:lumOff val="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600000"/>
                <a:satOff val="0"/>
                <a:lumOff val="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Einstimmig als ein Körper bleiben</a:t>
          </a:r>
          <a:endParaRPr lang="es-ES" sz="1800" kern="1200" dirty="0"/>
        </a:p>
      </dsp:txBody>
      <dsp:txXfrm>
        <a:off x="2640012" y="1402369"/>
        <a:ext cx="1950011" cy="998400"/>
      </dsp:txXfrm>
    </dsp:sp>
    <dsp:sp modelId="{5A634BB5-9802-4A54-B3CE-200E7F307C39}">
      <dsp:nvSpPr>
        <dsp:cNvPr id="0" name=""/>
        <dsp:cNvSpPr/>
      </dsp:nvSpPr>
      <dsp:spPr>
        <a:xfrm>
          <a:off x="4852947" y="295636"/>
          <a:ext cx="2191024" cy="1439994"/>
        </a:xfrm>
        <a:prstGeom prst="rect">
          <a:avLst/>
        </a:prstGeom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E101E8C-A2B9-4109-ADF6-D11002F41CEF}">
      <dsp:nvSpPr>
        <dsp:cNvPr id="0" name=""/>
        <dsp:cNvSpPr/>
      </dsp:nvSpPr>
      <dsp:spPr>
        <a:xfrm>
          <a:off x="5050139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1200000"/>
                <a:satOff val="0"/>
                <a:lumOff val="1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200000"/>
                <a:satOff val="0"/>
                <a:lumOff val="1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200000"/>
                <a:satOff val="0"/>
                <a:lumOff val="1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Dankbarkeit beweisen</a:t>
          </a:r>
          <a:endParaRPr lang="es-ES" sz="1800" kern="1200" dirty="0"/>
        </a:p>
      </dsp:txBody>
      <dsp:txXfrm>
        <a:off x="5050139" y="1402369"/>
        <a:ext cx="1950011" cy="998400"/>
      </dsp:txXfrm>
    </dsp:sp>
    <dsp:sp modelId="{1C6B81D1-020A-405B-B361-D42E7A8A6BE9}">
      <dsp:nvSpPr>
        <dsp:cNvPr id="0" name=""/>
        <dsp:cNvSpPr/>
      </dsp:nvSpPr>
      <dsp:spPr>
        <a:xfrm>
          <a:off x="7263074" y="295636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DC1687-4667-4DA4-9505-537425C497A4}">
      <dsp:nvSpPr>
        <dsp:cNvPr id="0" name=""/>
        <dsp:cNvSpPr/>
      </dsp:nvSpPr>
      <dsp:spPr>
        <a:xfrm>
          <a:off x="7379272" y="1402369"/>
          <a:ext cx="2111999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1800000"/>
                <a:satOff val="0"/>
                <a:lumOff val="1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800000"/>
                <a:satOff val="0"/>
                <a:lumOff val="1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800000"/>
                <a:satOff val="0"/>
                <a:lumOff val="1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Ausführliches Studium der Bibel</a:t>
          </a:r>
          <a:endParaRPr lang="es-ES" sz="1800" kern="1200" dirty="0"/>
        </a:p>
      </dsp:txBody>
      <dsp:txXfrm>
        <a:off x="7379272" y="1402369"/>
        <a:ext cx="2111999" cy="998400"/>
      </dsp:txXfrm>
    </dsp:sp>
    <dsp:sp modelId="{48890DF1-CCC2-4C63-8AA0-16BD64886CED}">
      <dsp:nvSpPr>
        <dsp:cNvPr id="0" name=""/>
        <dsp:cNvSpPr/>
      </dsp:nvSpPr>
      <dsp:spPr>
        <a:xfrm>
          <a:off x="9710374" y="295636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8A93D2B-B278-45A1-8A7C-6BC2BF65E892}">
      <dsp:nvSpPr>
        <dsp:cNvPr id="0" name=""/>
        <dsp:cNvSpPr/>
      </dsp:nvSpPr>
      <dsp:spPr>
        <a:xfrm>
          <a:off x="9907566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2400000"/>
                <a:satOff val="0"/>
                <a:lumOff val="2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400000"/>
                <a:satOff val="0"/>
                <a:lumOff val="2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400000"/>
                <a:satOff val="0"/>
                <a:lumOff val="2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Uns gegenseitig beibringen, was wir gelernt haben</a:t>
          </a:r>
          <a:endParaRPr lang="es-ES" sz="1800" kern="1200" dirty="0"/>
        </a:p>
      </dsp:txBody>
      <dsp:txXfrm>
        <a:off x="9907566" y="1402369"/>
        <a:ext cx="1950011" cy="998400"/>
      </dsp:txXfrm>
    </dsp:sp>
    <dsp:sp modelId="{DDF2DCD9-BAB5-42B9-B543-E0B283FD91CB}">
      <dsp:nvSpPr>
        <dsp:cNvPr id="0" name=""/>
        <dsp:cNvSpPr/>
      </dsp:nvSpPr>
      <dsp:spPr>
        <a:xfrm>
          <a:off x="39210" y="2568804"/>
          <a:ext cx="2191024" cy="1439994"/>
        </a:xfrm>
        <a:prstGeom prst="rect">
          <a:avLst/>
        </a:prstGeom>
        <a:blipFill dpi="0" rotWithShape="1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686D75C-99AF-4A08-8E33-9B300016F084}">
      <dsp:nvSpPr>
        <dsp:cNvPr id="0" name=""/>
        <dsp:cNvSpPr/>
      </dsp:nvSpPr>
      <dsp:spPr>
        <a:xfrm>
          <a:off x="97610" y="3675476"/>
          <a:ext cx="2227206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3000000"/>
                <a:satOff val="0"/>
                <a:lumOff val="2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3000000"/>
                <a:satOff val="0"/>
                <a:lumOff val="2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3000000"/>
                <a:satOff val="0"/>
                <a:lumOff val="2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Das Singen von Psalmen, Hymnen und spirituellen Liedern</a:t>
          </a:r>
          <a:endParaRPr lang="es-ES" sz="1800" kern="1200" dirty="0"/>
        </a:p>
      </dsp:txBody>
      <dsp:txXfrm>
        <a:off x="97610" y="3675476"/>
        <a:ext cx="2227206" cy="998400"/>
      </dsp:txXfrm>
    </dsp:sp>
    <dsp:sp modelId="{81005148-075B-43E3-93DC-375EF853721E}">
      <dsp:nvSpPr>
        <dsp:cNvPr id="0" name=""/>
        <dsp:cNvSpPr/>
      </dsp:nvSpPr>
      <dsp:spPr>
        <a:xfrm>
          <a:off x="2544114" y="2568804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0B94572-11C5-41D7-89DB-DD9517959807}">
      <dsp:nvSpPr>
        <dsp:cNvPr id="0" name=""/>
        <dsp:cNvSpPr/>
      </dsp:nvSpPr>
      <dsp:spPr>
        <a:xfrm>
          <a:off x="2741111" y="3675476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3600000"/>
                <a:satOff val="0"/>
                <a:lumOff val="3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3600000"/>
                <a:satOff val="0"/>
                <a:lumOff val="3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3600000"/>
                <a:satOff val="0"/>
                <a:lumOff val="3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Alles im Namen Jesu tun</a:t>
          </a:r>
          <a:endParaRPr lang="es-ES" sz="1800" kern="1200" dirty="0"/>
        </a:p>
      </dsp:txBody>
      <dsp:txXfrm>
        <a:off x="2741111" y="3675476"/>
        <a:ext cx="1950011" cy="998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8B79B-8914-43FD-862B-D4BAF17E0794}" type="datetimeFigureOut">
              <a:rPr lang="de-DE" smtClean="0"/>
              <a:t>13.03.2026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ABE21-BF77-4EAC-AA26-A33EE0287CB7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8100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8ABE21-BF77-4EAC-AA26-A33EE0287CB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463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8ABE21-BF77-4EAC-AA26-A33EE0287CB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8495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8ABE21-BF77-4EAC-AA26-A33EE0287CB7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156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9B3E6-3522-FD88-208F-9941A9F3C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3215DE9-ECEE-87F3-31F8-48597C76D1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75878CB-1274-288E-AB9D-E6A5979023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3D37B4C-20FA-C234-98A8-AA831AE300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8ABE21-BF77-4EAC-AA26-A33EE0287CB7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7264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F0FA48-54DA-D3A7-4618-E37444377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EADF61-C5B3-082C-C469-09D0AE489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340861-49DD-E435-FCFA-C7AD207BB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13/03/2026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2D131F-6DAF-1AD7-BEBD-A45FA56EC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8B6AE1-868C-E71F-5FC8-403C45BC0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972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F89358-CE41-C036-9F57-EDB1B4117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977C4-283A-1217-C9DB-D7504B5B71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C11E73-2924-8425-B70B-474281CEB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13/03/2026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17670-F417-216C-F533-E218CEDE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042C1B-1C03-22A8-6A19-81D8FE78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996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1B65D80-B03D-AF3C-1F70-84E6B6FDD6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EAB41F1-54B7-E7F1-FDEC-FD1BAE7AE7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405F5F-5397-7156-1303-2A705FE1B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13/03/2026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28DE2-9014-9F01-805D-546D2E31A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9E5E50-250C-6B1F-A145-AA2863A20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281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450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217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8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22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29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766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726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57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82F3F-6529-42C9-5C21-04BE25F40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219452-C352-06C1-069A-B92758067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30F0D1-49D2-C9EF-E955-FCDAB5391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13/03/2026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5050E0-09A1-8593-D927-57DD68D95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4E4FED-4E3B-681E-B455-72A509CD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361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47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09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306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C5DA48-FD08-749C-7D1F-33E1F4FDD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D138E6-4DB9-6181-4AC1-6944AC275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992C28-3573-415D-594C-7324C9DA2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13/03/2026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09344F-48AE-38A6-05DE-319CE0F87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4B6D2E-0BB6-13FF-608A-EBFF7DBDC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585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5B05BB-000E-968A-5D2D-3CB0F1DE8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7BE54D-4CF3-3C6C-79FD-B39CF66F56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A8EEAC7-1065-C474-40DF-A4E57B7D1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3FF94F-0582-45E8-CFAB-91FF58A8E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13/03/2026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F6BFA8-CCF0-D80C-8D84-6D66B7883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E72C7B-1F44-5B0C-C69E-129D547CA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820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367639-42C6-D56E-0FD3-022C5AA85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E3D69B-6D1D-8832-DF02-BDBAFC98D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48333AE-F862-94C4-E19C-449E3D560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105343B-5F4C-F3AC-315B-447BF42D5F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33E7CCE-ADDC-ED75-E7F4-0720147DF7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0743351-8B2B-7A3E-B2C3-5351759C8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13/03/2026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037B3BF-CB3B-AF60-95C7-3DCAD5DCC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143EE27-0423-4BA1-FF09-89B88A973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945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6AB89B-9DA5-3797-F55F-F73AE28AF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6D4B5CD-B2C7-5EB0-3D2A-069E3D357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13/03/2026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F14074C-D693-5C95-37B9-D808C720F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444B09A-7EFD-FD4A-D1BA-AC4AB2871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746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1E6C27F-0D8A-07D3-BB9E-C9C4E3FE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13/03/2026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2583236-01CE-BFC5-3537-33921F307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0456B4-7BA2-30DB-896C-1D07D0B4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786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D0B655-B928-E3A9-4D1E-97E87031A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2C1EDF-2ECA-3C69-C6E7-4321AC9D0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2F8C7F-A1F3-F99E-4322-332291BA4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37E935-43C6-8C19-D4CE-05044FD2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13/03/2026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FB032AD-9F8C-B771-6798-0A6EC5807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B2102DB-3A6F-D78E-BF6F-74A382229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722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413BC-978B-482C-AD23-43462211D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91C4D70-0E81-5082-BAAA-6E2D7F935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95C655-9CEC-DAF8-AC49-E6BF28D0EC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7EE042-088C-4EC5-A1F2-D51952DF1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13/03/2026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C91839F-6282-DBD3-77DB-A8380CD6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699CEDB-B2ED-1C5D-A110-4BA834D30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359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963DD6E-4ADB-20C1-3747-911C8AC20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61577B-4079-9ABD-9CEA-143B8D3F7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70E1DA-8BF5-90C9-7535-A7001664FD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835476-84F8-4B41-ACED-BC56B11557C3}" type="datetimeFigureOut">
              <a:rPr lang="es-ES" smtClean="0"/>
              <a:t>13/03/2026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4F0691-F80C-3983-B8B6-FF34DAF09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B3D642-D335-1AF2-F21B-C484C05FA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21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9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3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microsoft.com/office/2007/relationships/hdphoto" Target="../media/hdphoto3.wdp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1.jpeg"/><Relationship Id="rId9" Type="http://schemas.microsoft.com/office/2007/relationships/diagramDrawing" Target="../diagrams/drawing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2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jpg"/><Relationship Id="rId5" Type="http://schemas.openxmlformats.org/officeDocument/2006/relationships/image" Target="../media/image14.png"/><Relationship Id="rId10" Type="http://schemas.openxmlformats.org/officeDocument/2006/relationships/image" Target="../media/image19.jp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4F8A7A-973D-D363-F731-65475CB8C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63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n 4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3B971EC9-756E-27E7-9C37-A98C40A385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01" r="6206"/>
          <a:stretch>
            <a:fillRect/>
          </a:stretch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32EC579-7E65-97A1-8AC6-F8238DB446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16" r="-3" b="27413"/>
          <a:stretch>
            <a:fillRect/>
          </a:stretch>
        </p:blipFill>
        <p:spPr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D6C2730-A362-4E06-79E3-29DA1A69F9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24" r="-3" b="-3"/>
          <a:stretch>
            <a:fillRect/>
          </a:stretch>
        </p:blipFill>
        <p:spPr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C194ADEB-CDC9-FD2B-90D6-F72D42D0332B}"/>
              </a:ext>
            </a:extLst>
          </p:cNvPr>
          <p:cNvSpPr txBox="1"/>
          <p:nvPr/>
        </p:nvSpPr>
        <p:spPr>
          <a:xfrm>
            <a:off x="6836850" y="6211210"/>
            <a:ext cx="4845177" cy="646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Lektion</a:t>
            </a:r>
            <a:r>
              <a:rPr lang="en-US" sz="24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11, Sabbat, 14. März 2026</a:t>
            </a:r>
          </a:p>
        </p:txBody>
      </p:sp>
      <p:pic>
        <p:nvPicPr>
          <p:cNvPr id="7" name="Imagen 6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68FBB489-D901-1F20-0CD3-6FF216F50B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684" b="27384"/>
          <a:stretch>
            <a:fillRect/>
          </a:stretch>
        </p:blipFill>
        <p:spPr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A2E1174-0CE2-C488-C2E7-78D4935B077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8247"/>
          <a:stretch>
            <a:fillRect/>
          </a:stretch>
        </p:blipFill>
        <p:spPr>
          <a:xfrm>
            <a:off x="4346643" y="4933951"/>
            <a:ext cx="2055102" cy="19240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" name="CuadroTexto 11">
            <a:extLst>
              <a:ext uri="{FF2B5EF4-FFF2-40B4-BE49-F238E27FC236}">
                <a16:creationId xmlns:a16="http://schemas.microsoft.com/office/drawing/2014/main" id="{D93BA3EC-CF92-0B94-8F14-C657262DFAA9}"/>
              </a:ext>
            </a:extLst>
          </p:cNvPr>
          <p:cNvSpPr txBox="1"/>
          <p:nvPr/>
        </p:nvSpPr>
        <p:spPr>
          <a:xfrm>
            <a:off x="5188170" y="3166497"/>
            <a:ext cx="6368672" cy="28986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flood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 dirty="0">
                <a:ln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schemeClr val="accent1">
                      <a:lumMod val="50000"/>
                      <a:alpha val="32000"/>
                    </a:schemeClr>
                  </a:outerShdw>
                </a:effectLst>
                <a:latin typeface="+mj-lt"/>
                <a:ea typeface="+mj-ea"/>
                <a:cs typeface="+mj-cs"/>
              </a:rPr>
              <a:t>M I T   </a:t>
            </a:r>
            <a:r>
              <a:rPr lang="en-US" sz="8800" b="1" kern="1200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noFill/>
                <a:effectLst>
                  <a:outerShdw blurRad="60007" dist="200025" dir="15000000" sy="30000" kx="-1800000" algn="bl" rotWithShape="0">
                    <a:schemeClr val="accent1">
                      <a:lumMod val="50000"/>
                      <a:alpha val="32000"/>
                    </a:schemeClr>
                  </a:outerShdw>
                </a:effectLst>
                <a:latin typeface="+mj-lt"/>
                <a:ea typeface="+mj-ea"/>
                <a:cs typeface="+mj-cs"/>
              </a:rPr>
              <a:t>J E S U S </a:t>
            </a:r>
            <a:r>
              <a:rPr lang="en-US" sz="6600" b="1" kern="1200" dirty="0">
                <a:ln/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schemeClr val="accent1">
                      <a:lumMod val="50000"/>
                      <a:alpha val="32000"/>
                    </a:schemeClr>
                  </a:outerShdw>
                </a:effectLst>
                <a:latin typeface="+mj-lt"/>
                <a:ea typeface="+mj-ea"/>
                <a:cs typeface="+mj-cs"/>
              </a:rPr>
              <a:t>L E B E 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DC24E04-7807-3705-44A7-15635F003814}"/>
              </a:ext>
            </a:extLst>
          </p:cNvPr>
          <p:cNvPic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8_I9INZxMAAAAlAAAAEQAAAA0AAAAAkAAAAEgAAACQAAAASAAAAAAAAAAAAAAAAAAAAAEAAABQAAAAAAAAAAAA4D8AAAAAAADgPwAAAAAAAOA/AAAAAAAA4D8AAAAAAADgPwAAAAAAAOA/AAAAAAAA4D8AAAAAAADgPwAAAAAAAOA/AAAAAAAA4D8CAAAAjAAAAAAAAAAAAAAAFWCC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o6OgKAAAAACgAAAAoAAAAZAAAAGQAAAAAAAAAzMzMAAAAAABQAAAAUAAAAGQAAABkAAAAAAAAAAcAAAA4AAAAAAAAAAAAAAAAAAAA////AAAAAAAAAAAAAAAAAAAAAAAAAAAAAAAAAAAAAABkAAAAZAAAAAAAAAAjAAAABAAAAGQAAAAXAAAAFAAAAAAAAAAAAAAA/38AAP9/AAAAAAAACQAAAAQAAAAAAAE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BVgggX///8BAAAAAAAAAAAAAAAAAAAAAAAAAAAAAAAAAAAAAAAAAAAAAAACf39/AOjo6APMzMwAwMD/AH9/fwAAAAAAAAAAAAAAAAD///8AAAAAACEAAAAYAAAAFAAAAJEGAAA7JgAA+iEAAO0nAAAQAAAAJgAAAAgAAAD//////////zAAAAAUAAAAAAAAAAAA//8AAAEAAAD//wAAAQA="/>
              </a:ext>
            </a:extLst>
          </p:cNvPicPr>
          <p:nvPr/>
        </p:nvPicPr>
        <p:blipFill>
          <a:blip r:embed="rId8">
            <a:alphaModFix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4000"/>
                    </a14:imgEffect>
                    <a14:imgEffect>
                      <a14:colorTemperature colorTemp="2953"/>
                    </a14:imgEffect>
                    <a14:imgEffect>
                      <a14:saturation sat="304000"/>
                    </a14:imgEffect>
                    <a14:imgEffect>
                      <a14:brightnessContrast bright="-29000" contrast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1787800" y="1024491"/>
            <a:ext cx="404200" cy="5601745"/>
          </a:xfrm>
          <a:prstGeom prst="rect">
            <a:avLst/>
          </a:prstGeom>
          <a:solidFill>
            <a:srgbClr val="8E459D"/>
          </a:solidFill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676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E113C3-D954-CDCF-B30C-CC36856E860D}"/>
              </a:ext>
            </a:extLst>
          </p:cNvPr>
          <p:cNvSpPr txBox="1"/>
          <p:nvPr/>
        </p:nvSpPr>
        <p:spPr>
          <a:xfrm>
            <a:off x="3359066" y="-52211"/>
            <a:ext cx="8233775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chemeClr val="accent3"/>
                </a:solidFill>
              </a:rPr>
              <a:t>DEN IRDISCHEN DINGEN ABSTERBEN</a:t>
            </a:r>
            <a:endParaRPr lang="en" sz="4400" b="1" spc="300" dirty="0">
              <a:ln/>
              <a:solidFill>
                <a:schemeClr val="accent3"/>
              </a:solidFill>
            </a:endParaRPr>
          </a:p>
        </p:txBody>
      </p:sp>
      <p:pic>
        <p:nvPicPr>
          <p:cNvPr id="4" name="Imagen 3" descr="Imagen que contiene hombre, sostener, tabla, tablero&#10;&#10;El contenido generado por IA puede ser incorrecto.">
            <a:extLst>
              <a:ext uri="{FF2B5EF4-FFF2-40B4-BE49-F238E27FC236}">
                <a16:creationId xmlns:a16="http://schemas.microsoft.com/office/drawing/2014/main" id="{9B8EDE67-9372-4391-2FCA-651FC87ABA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697" y="1394339"/>
            <a:ext cx="10800414" cy="5400207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76E91C-413F-6355-9950-E48CB3B1A9BE}"/>
              </a:ext>
            </a:extLst>
          </p:cNvPr>
          <p:cNvSpPr txBox="1"/>
          <p:nvPr/>
        </p:nvSpPr>
        <p:spPr>
          <a:xfrm>
            <a:off x="126456" y="1424042"/>
            <a:ext cx="4249601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chemeClr val="bg2">
                    <a:lumMod val="90000"/>
                  </a:schemeClr>
                </a:solidFill>
              </a:rPr>
              <a:t>Die menschliche Natur </a:t>
            </a:r>
            <a:br>
              <a:rPr lang="de-DE" sz="24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de-DE" sz="2400" b="1" dirty="0">
                <a:solidFill>
                  <a:schemeClr val="bg2">
                    <a:lumMod val="90000"/>
                  </a:schemeClr>
                </a:solidFill>
              </a:rPr>
              <a:t>hat sich seit Paulus </a:t>
            </a:r>
            <a:br>
              <a:rPr lang="de-DE" sz="24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de-DE" sz="2400" b="1" dirty="0">
                <a:solidFill>
                  <a:schemeClr val="bg2">
                    <a:lumMod val="90000"/>
                  </a:schemeClr>
                </a:solidFill>
              </a:rPr>
              <a:t>kaum verändert, </a:t>
            </a:r>
            <a:br>
              <a:rPr lang="de-DE" sz="24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de-DE" sz="2400" b="1" dirty="0">
                <a:solidFill>
                  <a:schemeClr val="bg2">
                    <a:lumMod val="90000"/>
                  </a:schemeClr>
                </a:solidFill>
              </a:rPr>
              <a:t>da wir immer noch von denselben Leidenschaften umgeben sind, </a:t>
            </a:r>
            <a:br>
              <a:rPr lang="de-DE" sz="24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de-DE" sz="2400" b="1" dirty="0">
                <a:solidFill>
                  <a:schemeClr val="bg2">
                    <a:lumMod val="90000"/>
                  </a:schemeClr>
                </a:solidFill>
              </a:rPr>
              <a:t>die sowohl den Buchstaben als auch den Geist </a:t>
            </a:r>
            <a:br>
              <a:rPr lang="de-DE" sz="24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de-DE" sz="2400" b="1" dirty="0">
                <a:solidFill>
                  <a:schemeClr val="bg2">
                    <a:lumMod val="90000"/>
                  </a:schemeClr>
                </a:solidFill>
              </a:rPr>
              <a:t>der </a:t>
            </a:r>
            <a:r>
              <a:rPr lang="de-DE" sz="3200" b="1" dirty="0">
                <a:solidFill>
                  <a:srgbClr val="FFFF00"/>
                </a:solidFill>
              </a:rPr>
              <a:t>10 GEBOTE </a:t>
            </a:r>
            <a:br>
              <a:rPr lang="de-DE" sz="24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de-DE" sz="2400" b="1" dirty="0">
                <a:solidFill>
                  <a:schemeClr val="bg2">
                    <a:lumMod val="90000"/>
                  </a:schemeClr>
                </a:solidFill>
              </a:rPr>
              <a:t>verletzen.</a:t>
            </a:r>
            <a:endParaRPr lang="en" sz="24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28E890E-ECCA-E1DD-ACB1-BA402D14DFE5}"/>
              </a:ext>
            </a:extLst>
          </p:cNvPr>
          <p:cNvSpPr txBox="1"/>
          <p:nvPr/>
        </p:nvSpPr>
        <p:spPr>
          <a:xfrm>
            <a:off x="7930617" y="1424042"/>
            <a:ext cx="4489751" cy="5278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chemeClr val="bg2">
                    <a:lumMod val="90000"/>
                  </a:schemeClr>
                </a:solidFill>
              </a:rPr>
              <a:t>Und warum müssen wir </a:t>
            </a:r>
            <a:br>
              <a:rPr lang="de-DE" sz="24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de-DE" sz="2400" b="1" dirty="0">
                <a:solidFill>
                  <a:schemeClr val="bg2">
                    <a:lumMod val="90000"/>
                  </a:schemeClr>
                </a:solidFill>
              </a:rPr>
              <a:t>diese Dinge </a:t>
            </a:r>
            <a:br>
              <a:rPr lang="de-DE" sz="24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de-DE" sz="2400" b="1" dirty="0">
                <a:solidFill>
                  <a:schemeClr val="bg2">
                    <a:lumMod val="90000"/>
                  </a:schemeClr>
                </a:solidFill>
              </a:rPr>
              <a:t>aus unseren Gedanken und Handlungen „töten“ – </a:t>
            </a:r>
            <a:br>
              <a:rPr lang="de-DE" sz="24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de-DE" sz="2400" b="1" dirty="0">
                <a:solidFill>
                  <a:schemeClr val="bg2">
                    <a:lumMod val="90000"/>
                  </a:schemeClr>
                </a:solidFill>
              </a:rPr>
              <a:t>sie aufgeben, beseitigen? </a:t>
            </a:r>
          </a:p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chemeClr val="bg2">
                    <a:lumMod val="90000"/>
                  </a:schemeClr>
                </a:solidFill>
              </a:rPr>
              <a:t>Weil sie </a:t>
            </a:r>
            <a:br>
              <a:rPr lang="de-DE" sz="24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de-DE" sz="2400" b="1" dirty="0">
                <a:solidFill>
                  <a:schemeClr val="bg2">
                    <a:lumMod val="90000"/>
                  </a:schemeClr>
                </a:solidFill>
              </a:rPr>
              <a:t>„den Zorn GOTTES“ </a:t>
            </a:r>
            <a:br>
              <a:rPr lang="de-DE" sz="24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de-DE" sz="2400" b="1" dirty="0">
                <a:solidFill>
                  <a:schemeClr val="bg2">
                    <a:lumMod val="90000"/>
                  </a:schemeClr>
                </a:solidFill>
              </a:rPr>
              <a:t>hervorrufen </a:t>
            </a:r>
            <a:br>
              <a:rPr lang="de-DE" sz="24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de-DE" sz="2400" b="1" dirty="0">
                <a:solidFill>
                  <a:schemeClr val="bg2">
                    <a:lumMod val="90000"/>
                  </a:schemeClr>
                </a:solidFill>
              </a:rPr>
              <a:t>und daher </a:t>
            </a:r>
            <a:br>
              <a:rPr lang="de-DE" sz="24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de-DE" sz="2400" b="1" dirty="0">
                <a:solidFill>
                  <a:schemeClr val="bg2">
                    <a:lumMod val="90000"/>
                  </a:schemeClr>
                </a:solidFill>
              </a:rPr>
              <a:t>mit unserer </a:t>
            </a:r>
            <a:br>
              <a:rPr lang="de-DE" sz="24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de-DE" sz="2400" b="1" dirty="0">
                <a:solidFill>
                  <a:srgbClr val="FFFF00"/>
                </a:solidFill>
              </a:rPr>
              <a:t>himmlischen Natur </a:t>
            </a:r>
            <a:r>
              <a:rPr lang="de-DE" sz="2400" b="1" dirty="0">
                <a:solidFill>
                  <a:schemeClr val="bg2">
                    <a:lumMod val="90000"/>
                  </a:schemeClr>
                </a:solidFill>
              </a:rPr>
              <a:t>unvereinbar sind </a:t>
            </a:r>
            <a:br>
              <a:rPr lang="de-DE" sz="2400" b="1" dirty="0">
                <a:solidFill>
                  <a:schemeClr val="bg2">
                    <a:lumMod val="90000"/>
                  </a:schemeClr>
                </a:solidFill>
              </a:rPr>
            </a:br>
            <a:br>
              <a:rPr lang="de-DE" sz="1400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de-DE" sz="2000" b="1" dirty="0">
                <a:solidFill>
                  <a:schemeClr val="bg2">
                    <a:lumMod val="90000"/>
                  </a:schemeClr>
                </a:solidFill>
              </a:rPr>
              <a:t>(Kolosser 3,6). </a:t>
            </a:r>
            <a:endParaRPr lang="en" sz="24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F8CC8B3A-38A1-71AE-7840-9C889CDC3BEF}"/>
              </a:ext>
            </a:extLst>
          </p:cNvPr>
          <p:cNvSpPr/>
          <p:nvPr/>
        </p:nvSpPr>
        <p:spPr>
          <a:xfrm>
            <a:off x="67933" y="63454"/>
            <a:ext cx="2680129" cy="1223518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Mo, 09. März ‘26  - Schluss mit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der Weltlichkeit</a:t>
            </a:r>
          </a:p>
        </p:txBody>
      </p:sp>
      <p:sp>
        <p:nvSpPr>
          <p:cNvPr id="9" name="CuadroTexto 10">
            <a:extLst>
              <a:ext uri="{FF2B5EF4-FFF2-40B4-BE49-F238E27FC236}">
                <a16:creationId xmlns:a16="http://schemas.microsoft.com/office/drawing/2014/main" id="{D60CD8C3-7E6D-7020-4A4A-0CA0059DA62E}"/>
              </a:ext>
            </a:extLst>
          </p:cNvPr>
          <p:cNvSpPr txBox="1"/>
          <p:nvPr/>
        </p:nvSpPr>
        <p:spPr>
          <a:xfrm>
            <a:off x="500743" y="5275630"/>
            <a:ext cx="32621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800" b="1" dirty="0">
                <a:solidFill>
                  <a:srgbClr val="FF0000"/>
                </a:solidFill>
              </a:rPr>
              <a:t>Töte das Irdische, </a:t>
            </a:r>
            <a:br>
              <a:rPr lang="de-DE" sz="2800" b="1" dirty="0">
                <a:solidFill>
                  <a:srgbClr val="FF0000"/>
                </a:solidFill>
              </a:rPr>
            </a:br>
            <a:r>
              <a:rPr lang="de-DE" sz="2800" b="1" dirty="0">
                <a:solidFill>
                  <a:srgbClr val="FF0000"/>
                </a:solidFill>
              </a:rPr>
              <a:t>bevor das Irdische </a:t>
            </a:r>
            <a:br>
              <a:rPr lang="de-DE" sz="2800" b="1" dirty="0">
                <a:solidFill>
                  <a:srgbClr val="FF0000"/>
                </a:solidFill>
              </a:rPr>
            </a:br>
            <a:r>
              <a:rPr lang="de-DE" sz="2800" b="1" dirty="0">
                <a:solidFill>
                  <a:srgbClr val="FF0000"/>
                </a:solidFill>
              </a:rPr>
              <a:t>dich tötet!</a:t>
            </a:r>
            <a:endParaRPr lang="e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5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8F4699B-530F-6E00-DC1E-41951D895864}"/>
              </a:ext>
            </a:extLst>
          </p:cNvPr>
          <p:cNvSpPr txBox="1"/>
          <p:nvPr/>
        </p:nvSpPr>
        <p:spPr>
          <a:xfrm>
            <a:off x="4267200" y="0"/>
            <a:ext cx="79248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" sz="40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SICH MIT DEM HIMMLISCHEN BEKLEIDEN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7EA36F-76E4-F6D7-8A93-3E1C2A903AB9}"/>
              </a:ext>
            </a:extLst>
          </p:cNvPr>
          <p:cNvSpPr txBox="1"/>
          <p:nvPr/>
        </p:nvSpPr>
        <p:spPr>
          <a:xfrm>
            <a:off x="1762880" y="1079168"/>
            <a:ext cx="9877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Ihr seid neue Menschen geworden, die ständig erneuert werden. So entsprecht ihr immer mehr dem Bild, das der Schöpfer schon in euch sieht.</a:t>
            </a:r>
            <a:r>
              <a:rPr lang="en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" sz="1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(Kolosser 3:10 NeÜ)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E6BD02D-D695-D765-8673-4C780066C94A}"/>
              </a:ext>
            </a:extLst>
          </p:cNvPr>
          <p:cNvSpPr txBox="1"/>
          <p:nvPr/>
        </p:nvSpPr>
        <p:spPr>
          <a:xfrm>
            <a:off x="3631980" y="1708089"/>
            <a:ext cx="85597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In wahrhaft sprichwörtlicher Manier fügt Paulus den 5 Säulen </a:t>
            </a:r>
            <a:br>
              <a:rPr lang="de-DE" sz="2000" b="1" dirty="0"/>
            </a:br>
            <a:r>
              <a:rPr lang="de-DE" sz="2000" b="1" dirty="0"/>
              <a:t>des irdischen Denkens 5 irdische Handlungen hinzu, die es zu vermeiden gilt: </a:t>
            </a:r>
            <a:r>
              <a:rPr lang="de-DE" sz="2000" b="1" dirty="0">
                <a:solidFill>
                  <a:srgbClr val="C00000"/>
                </a:solidFill>
              </a:rPr>
              <a:t>„Zorn, Wut, Bosheit, Verleumdung </a:t>
            </a:r>
            <a:r>
              <a:rPr lang="de-DE" sz="2000" b="1" dirty="0"/>
              <a:t>und </a:t>
            </a:r>
            <a:r>
              <a:rPr lang="de-DE" sz="2000" b="1" dirty="0">
                <a:solidFill>
                  <a:srgbClr val="C00000"/>
                </a:solidFill>
              </a:rPr>
              <a:t>schmutzige Sprache aus eurem Mund“ </a:t>
            </a:r>
            <a:r>
              <a:rPr lang="de-DE" sz="2000" b="1" dirty="0"/>
              <a:t>(Kol 3,8) und schließt mit einer sechsten Handlung – </a:t>
            </a:r>
            <a:br>
              <a:rPr lang="de-DE" sz="2000" b="1" dirty="0"/>
            </a:br>
            <a:r>
              <a:rPr lang="de-DE" sz="2000" b="1" dirty="0"/>
              <a:t>der schlimmsten von allen –: </a:t>
            </a:r>
            <a:r>
              <a:rPr lang="de-DE" sz="2000" b="1" dirty="0">
                <a:solidFill>
                  <a:srgbClr val="C00000"/>
                </a:solidFill>
              </a:rPr>
              <a:t>„Lügt einander nicht an“ </a:t>
            </a:r>
            <a:r>
              <a:rPr lang="de-DE" sz="2000" b="1" dirty="0"/>
              <a:t>(Kol 3,9).</a:t>
            </a:r>
            <a:endParaRPr lang="en" sz="2000" b="1" dirty="0"/>
          </a:p>
        </p:txBody>
      </p:sp>
      <p:pic>
        <p:nvPicPr>
          <p:cNvPr id="2" name="Imagen 1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870C3913-BA9A-70B0-3F51-7F12D379C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67" y="1417438"/>
            <a:ext cx="3931674" cy="524600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E3535A3-F647-6EDF-3430-FAEFFE8161D4}"/>
              </a:ext>
            </a:extLst>
          </p:cNvPr>
          <p:cNvSpPr txBox="1"/>
          <p:nvPr/>
        </p:nvSpPr>
        <p:spPr>
          <a:xfrm>
            <a:off x="4678017" y="4919008"/>
            <a:ext cx="66683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Nachdem wir diese Kleider abgelegt haben, </a:t>
            </a:r>
            <a:br>
              <a:rPr lang="de-DE" sz="2000" b="1" dirty="0"/>
            </a:br>
            <a:r>
              <a:rPr lang="de-DE" sz="2000" b="1" dirty="0"/>
              <a:t>müssen wir „edle Gewänder“ anlegen. </a:t>
            </a:r>
            <a:br>
              <a:rPr lang="de-DE" sz="2000" b="1" dirty="0"/>
            </a:br>
            <a:r>
              <a:rPr lang="de-DE" sz="2000" b="1" dirty="0"/>
              <a:t>In diese neuen Gewänder gekleidet, </a:t>
            </a:r>
            <a:br>
              <a:rPr lang="de-DE" sz="2000" b="1" dirty="0"/>
            </a:br>
            <a:r>
              <a:rPr lang="de-DE" sz="2000" b="1" dirty="0"/>
              <a:t>werden wir ständig erneuert </a:t>
            </a:r>
            <a:br>
              <a:rPr lang="de-DE" sz="2000" b="1" dirty="0"/>
            </a:br>
            <a:r>
              <a:rPr lang="de-DE" sz="2000" b="1" dirty="0"/>
              <a:t>und wachsen Tag für Tag in der Heiligkeit </a:t>
            </a:r>
            <a:br>
              <a:rPr lang="de-DE" sz="2000" b="1" dirty="0"/>
            </a:br>
            <a:r>
              <a:rPr lang="de-DE" sz="2000" b="1" dirty="0"/>
              <a:t>(Kol 3,10).</a:t>
            </a:r>
            <a:endParaRPr lang="en" sz="2000" b="1" dirty="0"/>
          </a:p>
        </p:txBody>
      </p:sp>
      <p:sp>
        <p:nvSpPr>
          <p:cNvPr id="4" name="Scrollen: horizontal 3">
            <a:extLst>
              <a:ext uri="{FF2B5EF4-FFF2-40B4-BE49-F238E27FC236}">
                <a16:creationId xmlns:a16="http://schemas.microsoft.com/office/drawing/2014/main" id="{1E19B62C-6E9A-6148-8BD8-DF66FC5C5099}"/>
              </a:ext>
            </a:extLst>
          </p:cNvPr>
          <p:cNvSpPr/>
          <p:nvPr/>
        </p:nvSpPr>
        <p:spPr>
          <a:xfrm>
            <a:off x="27970" y="40509"/>
            <a:ext cx="3150659" cy="992279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Di, 10. März ‘26  -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Erneuert zur Erkenntnis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C4D81ED-0BFF-25A9-DF39-59DA9A355A39}"/>
              </a:ext>
            </a:extLst>
          </p:cNvPr>
          <p:cNvSpPr txBox="1"/>
          <p:nvPr/>
        </p:nvSpPr>
        <p:spPr>
          <a:xfrm>
            <a:off x="4062941" y="3348016"/>
            <a:ext cx="812881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"/>
            </a:defPPr>
            <a:lvl1pPr>
              <a:spcBef>
                <a:spcPts val="600"/>
              </a:spcBef>
              <a:defRPr sz="2000" b="1"/>
            </a:lvl1pPr>
          </a:lstStyle>
          <a:p>
            <a:pPr algn="ctr"/>
            <a:r>
              <a:rPr lang="de-DE" dirty="0"/>
              <a:t>Paulus geht davon aus, dass wir dies bereits getan haben, </a:t>
            </a:r>
            <a:br>
              <a:rPr lang="de-DE" dirty="0"/>
            </a:br>
            <a:r>
              <a:rPr lang="de-DE" dirty="0"/>
              <a:t>„da ihr das alte Wesen mit seinen Handlungen abgelegt habt“ </a:t>
            </a:r>
            <a:br>
              <a:rPr lang="de-DE" dirty="0"/>
            </a:br>
            <a:r>
              <a:rPr lang="de-DE" dirty="0"/>
              <a:t>(Kol 3,9). Wir haben unsere „schmutzigen Kleider“ ausgezogen, </a:t>
            </a:r>
            <a:br>
              <a:rPr lang="de-DE" dirty="0"/>
            </a:br>
            <a:r>
              <a:rPr lang="de-DE" dirty="0"/>
              <a:t>als wir zugelassen haben, dass Jesus uns unsere Sünden wegnimmt (</a:t>
            </a:r>
            <a:r>
              <a:rPr lang="de-DE" dirty="0" err="1"/>
              <a:t>Sach</a:t>
            </a:r>
            <a:r>
              <a:rPr lang="de-DE" dirty="0"/>
              <a:t> 3,4).</a:t>
            </a:r>
          </a:p>
        </p:txBody>
      </p:sp>
    </p:spTree>
    <p:extLst>
      <p:ext uri="{BB962C8B-B14F-4D97-AF65-F5344CB8AC3E}">
        <p14:creationId xmlns:p14="http://schemas.microsoft.com/office/powerpoint/2010/main" val="348806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4" grpId="0" uiExpand="1" build="p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01BF93-3081-8C51-D3D2-824E1C53F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D09BB4F-2E49-B83F-BC45-A17344D83FF4}"/>
              </a:ext>
            </a:extLst>
          </p:cNvPr>
          <p:cNvSpPr txBox="1"/>
          <p:nvPr/>
        </p:nvSpPr>
        <p:spPr>
          <a:xfrm>
            <a:off x="4267200" y="0"/>
            <a:ext cx="79248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" sz="40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SICH MIT DEM HIMMLISCHEN BEKLEIDEN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BCD827F-5887-4CD1-F8B9-BA8407A22403}"/>
              </a:ext>
            </a:extLst>
          </p:cNvPr>
          <p:cNvSpPr txBox="1"/>
          <p:nvPr/>
        </p:nvSpPr>
        <p:spPr>
          <a:xfrm>
            <a:off x="1762880" y="1079168"/>
            <a:ext cx="9877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Ihr seid neue Menschen geworden, die ständig erneuert werden. So entsprecht ihr immer mehr dem Bild, das der Schöpfer schon in euch sieht.</a:t>
            </a:r>
            <a:r>
              <a:rPr lang="en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" sz="1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(Kolosser 3:10 NeÜ)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84D71D1-0262-A3DA-8EB9-8E6504003474}"/>
              </a:ext>
            </a:extLst>
          </p:cNvPr>
          <p:cNvSpPr txBox="1"/>
          <p:nvPr/>
        </p:nvSpPr>
        <p:spPr>
          <a:xfrm>
            <a:off x="510209" y="1716216"/>
            <a:ext cx="751398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800" b="1" dirty="0"/>
              <a:t>Wenn wir </a:t>
            </a:r>
            <a:br>
              <a:rPr lang="de-DE" sz="2800" b="1" dirty="0"/>
            </a:br>
            <a:r>
              <a:rPr lang="de-DE" sz="2800" b="1" dirty="0"/>
              <a:t>durch das Wirken des HEILIGEN GEISTES </a:t>
            </a:r>
            <a:br>
              <a:rPr lang="de-DE" sz="2800" b="1" dirty="0"/>
            </a:br>
            <a:r>
              <a:rPr lang="de-DE" sz="2800" b="1" dirty="0"/>
              <a:t>und das Studium des WORTES erneuert werden, verschwinden die Barrieren, </a:t>
            </a:r>
            <a:br>
              <a:rPr lang="de-DE" sz="2800" b="1" dirty="0"/>
            </a:br>
            <a:r>
              <a:rPr lang="de-DE" sz="2800" b="1" dirty="0"/>
              <a:t>die uns voneinander trennen </a:t>
            </a:r>
            <a:br>
              <a:rPr lang="de-DE" sz="2800" b="1" dirty="0"/>
            </a:br>
            <a:r>
              <a:rPr lang="de-DE" sz="2800" b="1" dirty="0"/>
              <a:t>(Kol. 3,11):</a:t>
            </a:r>
            <a:endParaRPr lang="en" sz="2800" b="1" dirty="0"/>
          </a:p>
        </p:txBody>
      </p:sp>
      <p:sp>
        <p:nvSpPr>
          <p:cNvPr id="4" name="Scrollen: horizontal 3">
            <a:extLst>
              <a:ext uri="{FF2B5EF4-FFF2-40B4-BE49-F238E27FC236}">
                <a16:creationId xmlns:a16="http://schemas.microsoft.com/office/drawing/2014/main" id="{74A4E574-D495-0CE0-7CC7-F2960CBA0069}"/>
              </a:ext>
            </a:extLst>
          </p:cNvPr>
          <p:cNvSpPr/>
          <p:nvPr/>
        </p:nvSpPr>
        <p:spPr>
          <a:xfrm>
            <a:off x="27970" y="40509"/>
            <a:ext cx="3150659" cy="992279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Di, 10. März ‘26  -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Erneuert zur Erkenntnis</a:t>
            </a:r>
          </a:p>
        </p:txBody>
      </p:sp>
      <p:pic>
        <p:nvPicPr>
          <p:cNvPr id="9" name="Imagen 8" descr="Imagen que contiene persona, interior, hombre, edificio&#10;&#10;El contenido generado por IA puede ser incorrecto.">
            <a:extLst>
              <a:ext uri="{FF2B5EF4-FFF2-40B4-BE49-F238E27FC236}">
                <a16:creationId xmlns:a16="http://schemas.microsoft.com/office/drawing/2014/main" id="{516733FB-84A2-6AFF-F283-952E670BA4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9843" y="1725499"/>
            <a:ext cx="3890443" cy="5069030"/>
          </a:xfrm>
          <a:prstGeom prst="rect">
            <a:avLst/>
          </a:prstGeom>
        </p:spPr>
      </p:pic>
      <p:sp>
        <p:nvSpPr>
          <p:cNvPr id="8" name="CuadroTexto 11">
            <a:extLst>
              <a:ext uri="{FF2B5EF4-FFF2-40B4-BE49-F238E27FC236}">
                <a16:creationId xmlns:a16="http://schemas.microsoft.com/office/drawing/2014/main" id="{3B60D15F-A661-4D82-35AF-78BFF49421C5}"/>
              </a:ext>
            </a:extLst>
          </p:cNvPr>
          <p:cNvSpPr txBox="1"/>
          <p:nvPr/>
        </p:nvSpPr>
        <p:spPr>
          <a:xfrm>
            <a:off x="344557" y="3934123"/>
            <a:ext cx="7845286" cy="29238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br>
              <a:rPr lang="de-DE" sz="2800" b="1" dirty="0"/>
            </a:br>
            <a:r>
              <a:rPr lang="de-DE" sz="2800" b="1" dirty="0"/>
              <a:t>„Da ist nicht mehr Grieche oder Jude, Beschnittener oder Unbeschnittener, Nichtgrieche, Skythe, Sklave, Freier, sondern alles und in allen </a:t>
            </a:r>
            <a:r>
              <a:rPr lang="de-DE" sz="72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schemeClr val="accent1">
                      <a:lumMod val="50000"/>
                      <a:alpha val="32000"/>
                    </a:schemeClr>
                  </a:outerShdw>
                </a:effectLst>
                <a:latin typeface="+mj-lt"/>
                <a:ea typeface="+mj-ea"/>
                <a:cs typeface="+mj-cs"/>
              </a:rPr>
              <a:t>CHRISTUS</a:t>
            </a:r>
            <a:r>
              <a:rPr lang="de-DE" sz="66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schemeClr val="accent1">
                      <a:lumMod val="50000"/>
                      <a:alpha val="32000"/>
                    </a:schemeClr>
                  </a:outerShdw>
                </a:effectLst>
                <a:latin typeface="+mj-lt"/>
                <a:ea typeface="+mj-ea"/>
                <a:cs typeface="+mj-cs"/>
              </a:rPr>
              <a:t>.“</a:t>
            </a:r>
            <a:endParaRPr lang="en" sz="72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rgbClr val="FFC000"/>
              </a:solidFill>
              <a:effectLst>
                <a:outerShdw blurRad="60007" dist="200025" dir="15000000" sy="30000" kx="-1800000" algn="bl" rotWithShape="0">
                  <a:schemeClr val="accent1">
                    <a:lumMod val="50000"/>
                    <a:alpha val="32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1368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EC939F-43B5-EF31-A9FE-26694B735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B3B5DDC-43FB-A886-E5EB-279A41D04200}"/>
              </a:ext>
            </a:extLst>
          </p:cNvPr>
          <p:cNvSpPr txBox="1"/>
          <p:nvPr/>
        </p:nvSpPr>
        <p:spPr>
          <a:xfrm>
            <a:off x="1736034" y="0"/>
            <a:ext cx="9899375" cy="33547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 contourW="12700" prstMaterial="matte">
              <a:bevelT w="63500" h="12700" prst="angle"/>
              <a:contourClr>
                <a:schemeClr val="bg1">
                  <a:lumMod val="75000"/>
                </a:schemeClr>
              </a:contourClr>
            </a:sp3d>
          </a:bodyPr>
          <a:lstStyle/>
          <a:p>
            <a:pPr algn="ctr"/>
            <a:r>
              <a:rPr lang="en" sz="6600" b="1" dirty="0">
                <a:ln w="12700">
                  <a:solidFill>
                    <a:srgbClr val="92D050"/>
                  </a:solidFill>
                  <a:prstDash val="solid"/>
                </a:ln>
                <a:noFill/>
                <a:effectLst>
                  <a:innerShdw blurRad="177800">
                    <a:schemeClr val="accent5">
                      <a:lumMod val="50000"/>
                    </a:schemeClr>
                  </a:innerShdw>
                </a:effectLst>
              </a:rPr>
              <a:t>KENNZEICHEN </a:t>
            </a:r>
            <a:br>
              <a:rPr lang="en" sz="6600" b="1" dirty="0">
                <a:ln w="12700">
                  <a:solidFill>
                    <a:srgbClr val="92D050"/>
                  </a:solidFill>
                  <a:prstDash val="solid"/>
                </a:ln>
                <a:noFill/>
                <a:effectLst>
                  <a:innerShdw blurRad="177800">
                    <a:schemeClr val="accent5">
                      <a:lumMod val="50000"/>
                    </a:schemeClr>
                  </a:innerShdw>
                </a:effectLst>
              </a:rPr>
            </a:br>
            <a:r>
              <a:rPr lang="en" sz="6600" b="1" dirty="0">
                <a:ln w="12700">
                  <a:solidFill>
                    <a:srgbClr val="92D050"/>
                  </a:solidFill>
                  <a:prstDash val="solid"/>
                </a:ln>
                <a:noFill/>
                <a:effectLst>
                  <a:innerShdw blurRad="177800">
                    <a:schemeClr val="accent5">
                      <a:lumMod val="50000"/>
                    </a:schemeClr>
                  </a:innerShdw>
                </a:effectLst>
              </a:rPr>
              <a:t>EINES NEUEN LEBENS IN </a:t>
            </a:r>
            <a:r>
              <a:rPr lang="en" sz="8000" b="1" dirty="0">
                <a:ln w="12700">
                  <a:solidFill>
                    <a:srgbClr val="92D050"/>
                  </a:solidFill>
                  <a:prstDash val="solid"/>
                </a:ln>
                <a:noFill/>
                <a:effectLst>
                  <a:innerShdw blurRad="177800">
                    <a:schemeClr val="accent5">
                      <a:lumMod val="50000"/>
                    </a:schemeClr>
                  </a:innerShdw>
                </a:effectLst>
              </a:rPr>
              <a:t>CHRISTUS</a:t>
            </a:r>
            <a:endParaRPr lang="en" sz="6600" b="1" dirty="0">
              <a:ln w="12700">
                <a:solidFill>
                  <a:srgbClr val="92D050"/>
                </a:solidFill>
                <a:prstDash val="solid"/>
              </a:ln>
              <a:noFill/>
              <a:effectLst>
                <a:innerShdw blurRad="177800">
                  <a:schemeClr val="accent5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Imagen 4" descr="Grupo de personas posando por un foto&#10;&#10;El contenido generado por IA puede ser incorrecto.">
            <a:extLst>
              <a:ext uri="{FF2B5EF4-FFF2-40B4-BE49-F238E27FC236}">
                <a16:creationId xmlns:a16="http://schemas.microsoft.com/office/drawing/2014/main" id="{6158C082-112E-D817-A97B-E8B1FE71C7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633" y="3922166"/>
            <a:ext cx="5667550" cy="2707233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 grupo de personas en un salón&#10;&#10;El contenido generado por IA puede ser incorrecto.">
            <a:extLst>
              <a:ext uri="{FF2B5EF4-FFF2-40B4-BE49-F238E27FC236}">
                <a16:creationId xmlns:a16="http://schemas.microsoft.com/office/drawing/2014/main" id="{706EF3CC-7314-2B6F-7306-11427F87F9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17" y="3922166"/>
            <a:ext cx="5415504" cy="270775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19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9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000" t="-4000" r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E6F4B0-37BC-84CF-2FD0-90F105338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54C210C-638D-4DB2-F29A-55DB9B1ACC00}"/>
              </a:ext>
            </a:extLst>
          </p:cNvPr>
          <p:cNvSpPr txBox="1"/>
          <p:nvPr/>
        </p:nvSpPr>
        <p:spPr>
          <a:xfrm>
            <a:off x="2699658" y="0"/>
            <a:ext cx="5707742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spc="3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DAS BAND DER VOLLKOMMENHEIT</a:t>
            </a:r>
            <a:endParaRPr lang="en" sz="4400" b="1" spc="3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F38D128-E148-42C4-427B-567CCBB64377}"/>
              </a:ext>
            </a:extLst>
          </p:cNvPr>
          <p:cNvSpPr txBox="1"/>
          <p:nvPr/>
        </p:nvSpPr>
        <p:spPr>
          <a:xfrm>
            <a:off x="157745" y="1730520"/>
            <a:ext cx="728808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/>
              <a:t>Wir sind „GOTTES auserwähltes Volk, </a:t>
            </a:r>
            <a:br>
              <a:rPr lang="de-DE" sz="2400" b="1" dirty="0"/>
            </a:br>
            <a:r>
              <a:rPr lang="de-DE" sz="2400" b="1" dirty="0"/>
              <a:t>heilig und innig geliebt“ (Kol 3,12). </a:t>
            </a:r>
          </a:p>
          <a:p>
            <a:pPr>
              <a:spcBef>
                <a:spcPts val="600"/>
              </a:spcBef>
            </a:pPr>
            <a:r>
              <a:rPr lang="de-DE" sz="2400" b="1" dirty="0"/>
              <a:t>Petrus sagt uns, dass dies große VORTEILE </a:t>
            </a:r>
            <a:br>
              <a:rPr lang="de-DE" sz="2400" b="1" dirty="0"/>
            </a:br>
            <a:r>
              <a:rPr lang="de-DE" sz="2400" b="1" dirty="0"/>
              <a:t>und eine große VERANTWORTUNG mit sich bringt </a:t>
            </a:r>
            <a:br>
              <a:rPr lang="de-DE" sz="2400" b="1" dirty="0"/>
            </a:br>
            <a:r>
              <a:rPr lang="de-DE" sz="2400" b="1" dirty="0"/>
              <a:t>(1 Petr 2,9). </a:t>
            </a:r>
            <a:endParaRPr lang="en" sz="2400" b="1" dirty="0"/>
          </a:p>
        </p:txBody>
      </p:sp>
      <p:pic>
        <p:nvPicPr>
          <p:cNvPr id="19" name="Imagen 18" descr="Imagen que contiene pastel&#10;&#10;El contenido generado por IA puede ser incorrecto.">
            <a:extLst>
              <a:ext uri="{FF2B5EF4-FFF2-40B4-BE49-F238E27FC236}">
                <a16:creationId xmlns:a16="http://schemas.microsoft.com/office/drawing/2014/main" id="{473F1C52-4B97-34E1-94EF-13F66A667C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861" y="3169134"/>
            <a:ext cx="2952999" cy="17225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BD87590C-8947-8AC1-8080-706BEE4A9C4E}"/>
              </a:ext>
            </a:extLst>
          </p:cNvPr>
          <p:cNvSpPr/>
          <p:nvPr/>
        </p:nvSpPr>
        <p:spPr>
          <a:xfrm>
            <a:off x="33732" y="40933"/>
            <a:ext cx="2665926" cy="1323439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Mi, 11. März ‘26  -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Das Wesen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des neuen Lebens</a:t>
            </a:r>
          </a:p>
        </p:txBody>
      </p:sp>
      <p:sp>
        <p:nvSpPr>
          <p:cNvPr id="4" name="CuadroTexto 7">
            <a:extLst>
              <a:ext uri="{FF2B5EF4-FFF2-40B4-BE49-F238E27FC236}">
                <a16:creationId xmlns:a16="http://schemas.microsoft.com/office/drawing/2014/main" id="{D67BB125-A905-7305-717C-7AC2070A37AB}"/>
              </a:ext>
            </a:extLst>
          </p:cNvPr>
          <p:cNvSpPr txBox="1"/>
          <p:nvPr/>
        </p:nvSpPr>
        <p:spPr>
          <a:xfrm>
            <a:off x="157745" y="3646129"/>
            <a:ext cx="5197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/>
              <a:t>Aber wie verhält sich jemand, </a:t>
            </a:r>
            <a:br>
              <a:rPr lang="de-DE" sz="2400" b="1" dirty="0"/>
            </a:br>
            <a:r>
              <a:rPr lang="de-DE" sz="2400" b="1" dirty="0"/>
              <a:t>der zu Gottes Auserwählten gehört </a:t>
            </a:r>
            <a:br>
              <a:rPr lang="de-DE" sz="2400" b="1" dirty="0"/>
            </a:br>
            <a:r>
              <a:rPr lang="de-DE" sz="2400" b="1" dirty="0"/>
              <a:t>(Kol 3,12-13)?</a:t>
            </a:r>
            <a:endParaRPr lang="en" sz="2400" b="1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E3BBF53F-F2E6-7357-4927-3F443CE8F834}"/>
              </a:ext>
            </a:extLst>
          </p:cNvPr>
          <p:cNvSpPr txBox="1"/>
          <p:nvPr/>
        </p:nvSpPr>
        <p:spPr>
          <a:xfrm>
            <a:off x="157745" y="4820735"/>
            <a:ext cx="118765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>
                <a:solidFill>
                  <a:schemeClr val="accent3">
                    <a:lumMod val="50000"/>
                  </a:schemeClr>
                </a:solidFill>
              </a:rPr>
              <a:t>„So zieht nun an als die Auserwählten Gottes, </a:t>
            </a:r>
            <a:br>
              <a:rPr lang="de-DE" sz="24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de-DE" sz="2400" b="1" dirty="0">
                <a:solidFill>
                  <a:schemeClr val="accent3">
                    <a:lumMod val="50000"/>
                  </a:schemeClr>
                </a:solidFill>
              </a:rPr>
              <a:t>als die Heiligen und Geliebten, </a:t>
            </a:r>
            <a:r>
              <a:rPr lang="de-DE" sz="2400" b="1" dirty="0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</a:rPr>
              <a:t>herzliches Erbarmen, </a:t>
            </a:r>
            <a:br>
              <a:rPr lang="de-DE" sz="2400" b="1" dirty="0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</a:rPr>
            </a:br>
            <a:r>
              <a:rPr lang="de-DE" sz="2400" b="1" dirty="0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</a:rPr>
              <a:t>Freundlichkeit, Demut, Sanftmut, Geduld; </a:t>
            </a:r>
            <a:br>
              <a:rPr lang="de-DE" sz="2400" b="1" dirty="0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</a:rPr>
            </a:br>
            <a:r>
              <a:rPr lang="de-DE" sz="2400" b="1" dirty="0">
                <a:solidFill>
                  <a:schemeClr val="accent3">
                    <a:lumMod val="50000"/>
                  </a:schemeClr>
                </a:solidFill>
              </a:rPr>
              <a:t>und </a:t>
            </a:r>
            <a:r>
              <a:rPr lang="de-DE" sz="2400" b="1" dirty="0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</a:rPr>
              <a:t>ertrage einer den andern </a:t>
            </a:r>
            <a:r>
              <a:rPr lang="de-DE" sz="2400" b="1" dirty="0">
                <a:solidFill>
                  <a:schemeClr val="accent3">
                    <a:lumMod val="50000"/>
                  </a:schemeClr>
                </a:solidFill>
              </a:rPr>
              <a:t>und </a:t>
            </a:r>
            <a:r>
              <a:rPr lang="de-DE" sz="2400" b="1" dirty="0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</a:rPr>
              <a:t>vergebt euch untereinander</a:t>
            </a:r>
            <a:r>
              <a:rPr lang="de-DE" sz="2400" b="1" dirty="0">
                <a:solidFill>
                  <a:schemeClr val="accent3">
                    <a:lumMod val="50000"/>
                  </a:schemeClr>
                </a:solidFill>
              </a:rPr>
              <a:t>, wenn jemand Klage hat gegen den andern; wie der Herr euch vergeben hat, so vergebt auch ihr!“</a:t>
            </a:r>
            <a:endParaRPr lang="en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41CCF9B-7287-146A-3C52-F312A801E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794" y="98273"/>
            <a:ext cx="4463922" cy="597180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1BEEAC9-4AF6-EA40-704E-0446FD1949F0}"/>
              </a:ext>
            </a:extLst>
          </p:cNvPr>
          <p:cNvSpPr txBox="1"/>
          <p:nvPr/>
        </p:nvSpPr>
        <p:spPr>
          <a:xfrm>
            <a:off x="157745" y="1373837"/>
            <a:ext cx="8601075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" sz="2000" b="1" dirty="0">
                <a:solidFill>
                  <a:schemeClr val="accent3"/>
                </a:solidFill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3"/>
                </a:solidFill>
                <a:latin typeface="Candara" panose="020E0502030303020204" pitchFamily="34" charset="0"/>
              </a:rPr>
              <a:t>Über alles aber zieht an die LIEBE, die da ist das Band der Vollkommenheit.</a:t>
            </a:r>
            <a:r>
              <a:rPr lang="en" sz="2000" b="1" dirty="0">
                <a:solidFill>
                  <a:schemeClr val="accent3"/>
                </a:solidFill>
                <a:latin typeface="Candara" panose="020E0502030303020204" pitchFamily="34" charset="0"/>
              </a:rPr>
              <a:t>” </a:t>
            </a:r>
            <a:br>
              <a:rPr lang="en" sz="2000" b="1" dirty="0">
                <a:solidFill>
                  <a:schemeClr val="accent3"/>
                </a:solidFill>
                <a:latin typeface="Candara" panose="020E0502030303020204" pitchFamily="34" charset="0"/>
              </a:rPr>
            </a:br>
            <a:r>
              <a:rPr lang="en" sz="2000" b="1" dirty="0">
                <a:solidFill>
                  <a:schemeClr val="accent3"/>
                </a:solidFill>
                <a:latin typeface="Candara" panose="020E0502030303020204" pitchFamily="34" charset="0"/>
              </a:rPr>
              <a:t>							</a:t>
            </a:r>
            <a:r>
              <a:rPr lang="en" sz="1600" b="1" dirty="0">
                <a:solidFill>
                  <a:schemeClr val="accent3"/>
                </a:solidFill>
                <a:latin typeface="Candara" panose="020E0502030303020204" pitchFamily="34" charset="0"/>
              </a:rPr>
              <a:t>(Kolosser 3:14)</a:t>
            </a:r>
          </a:p>
        </p:txBody>
      </p:sp>
    </p:spTree>
    <p:extLst>
      <p:ext uri="{BB962C8B-B14F-4D97-AF65-F5344CB8AC3E}">
        <p14:creationId xmlns:p14="http://schemas.microsoft.com/office/powerpoint/2010/main" val="28441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2" grpId="0" uiExpand="1" build="p" animBg="1"/>
      <p:bldP spid="4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9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000" t="-4000" r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F3239B-4D07-B46F-8235-F5A9D2D4C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D4F118D-8A02-CC55-E024-DD82EF0BDF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9903299"/>
              </p:ext>
            </p:extLst>
          </p:nvPr>
        </p:nvGraphicFramePr>
        <p:xfrm>
          <a:off x="217608" y="2360404"/>
          <a:ext cx="10506075" cy="224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3F94BB59-6B62-C0A2-8635-81365091CDAA}"/>
              </a:ext>
            </a:extLst>
          </p:cNvPr>
          <p:cNvSpPr txBox="1"/>
          <p:nvPr/>
        </p:nvSpPr>
        <p:spPr>
          <a:xfrm>
            <a:off x="1654182" y="5002922"/>
            <a:ext cx="80427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800" b="1" dirty="0"/>
              <a:t>Und das alles im Kontext </a:t>
            </a:r>
            <a:br>
              <a:rPr lang="de-DE" sz="2800" b="1" dirty="0"/>
            </a:br>
            <a:r>
              <a:rPr lang="de-DE" sz="2800" b="1" dirty="0"/>
              <a:t>des Bandes der Vollkommenheit: </a:t>
            </a:r>
            <a:br>
              <a:rPr lang="de-DE" sz="2800" b="1" dirty="0"/>
            </a:br>
            <a:r>
              <a:rPr lang="de-DE" sz="2800" b="1" dirty="0"/>
              <a:t>der LIEBE (Kol. 3,14). 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16C802A5-7645-9854-6669-B038D818710F}"/>
              </a:ext>
            </a:extLst>
          </p:cNvPr>
          <p:cNvSpPr/>
          <p:nvPr/>
        </p:nvSpPr>
        <p:spPr>
          <a:xfrm>
            <a:off x="243959" y="2185786"/>
            <a:ext cx="369332" cy="369332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/>
              <a:t>1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345094B4-7719-4EBB-E043-5CBF21E119EF}"/>
              </a:ext>
            </a:extLst>
          </p:cNvPr>
          <p:cNvSpPr/>
          <p:nvPr/>
        </p:nvSpPr>
        <p:spPr>
          <a:xfrm>
            <a:off x="2866067" y="2185786"/>
            <a:ext cx="369332" cy="369332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/>
              <a:t>2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2804DE7E-63E1-7411-5012-2D96629EBF6E}"/>
              </a:ext>
            </a:extLst>
          </p:cNvPr>
          <p:cNvSpPr/>
          <p:nvPr/>
        </p:nvSpPr>
        <p:spPr>
          <a:xfrm>
            <a:off x="5500072" y="2185786"/>
            <a:ext cx="369332" cy="369332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/>
              <a:t>3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5D5F9678-EA3A-AFEF-50E2-469206A084A6}"/>
              </a:ext>
            </a:extLst>
          </p:cNvPr>
          <p:cNvSpPr/>
          <p:nvPr/>
        </p:nvSpPr>
        <p:spPr>
          <a:xfrm>
            <a:off x="8102084" y="2185786"/>
            <a:ext cx="369332" cy="369332"/>
          </a:xfrm>
          <a:prstGeom prst="ellipse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/>
              <a:t>4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3085B69-9429-008C-0693-149FB2D9280B}"/>
              </a:ext>
            </a:extLst>
          </p:cNvPr>
          <p:cNvSpPr/>
          <p:nvPr/>
        </p:nvSpPr>
        <p:spPr>
          <a:xfrm>
            <a:off x="1488413" y="3503884"/>
            <a:ext cx="369332" cy="36933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/>
              <a:t>5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2EECB80B-480F-7D25-7748-9F97C2839E74}"/>
              </a:ext>
            </a:extLst>
          </p:cNvPr>
          <p:cNvSpPr/>
          <p:nvPr/>
        </p:nvSpPr>
        <p:spPr>
          <a:xfrm>
            <a:off x="4113885" y="3503884"/>
            <a:ext cx="369332" cy="369332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/>
              <a:t>6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3B7A2714-793F-00CA-DA4E-2A6140CA9F28}"/>
              </a:ext>
            </a:extLst>
          </p:cNvPr>
          <p:cNvSpPr/>
          <p:nvPr/>
        </p:nvSpPr>
        <p:spPr>
          <a:xfrm>
            <a:off x="6735194" y="3503884"/>
            <a:ext cx="369332" cy="369332"/>
          </a:xfrm>
          <a:prstGeom prst="ellipse">
            <a:avLst/>
          </a:prstGeom>
          <a:solidFill>
            <a:srgbClr val="3366CC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/>
              <a:t>7</a:t>
            </a:r>
          </a:p>
        </p:txBody>
      </p:sp>
      <p:pic>
        <p:nvPicPr>
          <p:cNvPr id="19" name="Imagen 18" descr="Imagen que contiene pastel&#10;&#10;El contenido generado por IA puede ser incorrecto.">
            <a:extLst>
              <a:ext uri="{FF2B5EF4-FFF2-40B4-BE49-F238E27FC236}">
                <a16:creationId xmlns:a16="http://schemas.microsoft.com/office/drawing/2014/main" id="{99B0381F-4F6A-F653-FC01-B2207FBBFBF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6780" y="3356318"/>
            <a:ext cx="2443668" cy="1425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6F9A1D1-A50B-5D8B-6801-5164920EA956}"/>
              </a:ext>
            </a:extLst>
          </p:cNvPr>
          <p:cNvSpPr txBox="1"/>
          <p:nvPr/>
        </p:nvSpPr>
        <p:spPr>
          <a:xfrm>
            <a:off x="2699658" y="0"/>
            <a:ext cx="9492342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spc="3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DAS BAND DER VOLLKOMMENHEIT</a:t>
            </a:r>
            <a:endParaRPr lang="en" sz="4400" b="1" spc="3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D7C2D7F-6F78-3BA1-5D42-0C8CD8D8071E}"/>
              </a:ext>
            </a:extLst>
          </p:cNvPr>
          <p:cNvSpPr txBox="1"/>
          <p:nvPr/>
        </p:nvSpPr>
        <p:spPr>
          <a:xfrm>
            <a:off x="1170107" y="1539455"/>
            <a:ext cx="860107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2000" b="1" dirty="0">
                <a:solidFill>
                  <a:schemeClr val="accent3"/>
                </a:solidFill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3"/>
                </a:solidFill>
                <a:latin typeface="Candara" panose="020E0502030303020204" pitchFamily="34" charset="0"/>
              </a:rPr>
              <a:t>Über alles aber zieht an die LIEBE, die da ist das Band der Vollkommenheit.</a:t>
            </a:r>
            <a:r>
              <a:rPr lang="en" sz="2000" b="1" dirty="0">
                <a:solidFill>
                  <a:schemeClr val="accent3"/>
                </a:solidFill>
                <a:latin typeface="Candara" panose="020E0502030303020204" pitchFamily="34" charset="0"/>
              </a:rPr>
              <a:t>” </a:t>
            </a:r>
            <a:br>
              <a:rPr lang="en" sz="2000" b="1" dirty="0">
                <a:solidFill>
                  <a:schemeClr val="accent3"/>
                </a:solidFill>
                <a:latin typeface="Candara" panose="020E0502030303020204" pitchFamily="34" charset="0"/>
              </a:rPr>
            </a:br>
            <a:r>
              <a:rPr lang="en" sz="1600" b="1" dirty="0">
                <a:solidFill>
                  <a:schemeClr val="accent3"/>
                </a:solidFill>
                <a:latin typeface="Candara" panose="020E0502030303020204" pitchFamily="34" charset="0"/>
              </a:rPr>
              <a:t>(Kolosser 3:14)</a:t>
            </a:r>
          </a:p>
        </p:txBody>
      </p:sp>
      <p:sp>
        <p:nvSpPr>
          <p:cNvPr id="8" name="Scrollen: horizontal 7">
            <a:extLst>
              <a:ext uri="{FF2B5EF4-FFF2-40B4-BE49-F238E27FC236}">
                <a16:creationId xmlns:a16="http://schemas.microsoft.com/office/drawing/2014/main" id="{5E65844E-362D-5016-F8F1-FD9B3503F7AD}"/>
              </a:ext>
            </a:extLst>
          </p:cNvPr>
          <p:cNvSpPr/>
          <p:nvPr/>
        </p:nvSpPr>
        <p:spPr>
          <a:xfrm>
            <a:off x="33732" y="40933"/>
            <a:ext cx="2665926" cy="1323439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Mi, 11. März ‘26  -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Das Wesen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des neuen Lebens</a:t>
            </a:r>
          </a:p>
        </p:txBody>
      </p:sp>
    </p:spTree>
    <p:extLst>
      <p:ext uri="{BB962C8B-B14F-4D97-AF65-F5344CB8AC3E}">
        <p14:creationId xmlns:p14="http://schemas.microsoft.com/office/powerpoint/2010/main" val="338569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E7B8C6-C73E-4F55-A4D9-40069A51D5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dgm id="{8BE7B8C6-C73E-4F55-A4D9-40069A51D5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B5C471-2490-47F9-832F-439046336B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74B5C471-2490-47F9-832F-439046336B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1BE6FD-1767-4DEF-B30F-7FA24C21D7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6C1BE6FD-1767-4DEF-B30F-7FA24C21D7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EFFBDF-5077-40C6-AD60-A476ADD3C8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CFEFFBDF-5077-40C6-AD60-A476ADD3C8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1BAC00-3DF9-45F0-A4D0-EF8EDF9C3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681BAC00-3DF9-45F0-A4D0-EF8EDF9C35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59727B-4CCA-4B3C-A44A-6508DCF1B8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E759727B-4CCA-4B3C-A44A-6508DCF1B8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10" grpId="0"/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9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000" t="-4000" r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27BD39-226C-B5F0-D3A5-E51CDC8A1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E211C21B-0B25-46D2-9654-EA40A3EBCB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41496" y="1364372"/>
            <a:ext cx="7902765" cy="4169227"/>
          </a:xfrm>
          <a:prstGeom prst="rect">
            <a:avLst/>
          </a:prstGeom>
          <a:effectLst>
            <a:softEdge rad="635000"/>
          </a:effectLst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BB197C4F-ED2F-73EE-BE0A-62885054A2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9346297"/>
              </p:ext>
            </p:extLst>
          </p:nvPr>
        </p:nvGraphicFramePr>
        <p:xfrm>
          <a:off x="182877" y="4906804"/>
          <a:ext cx="11975390" cy="1894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CuadroTexto 2">
            <a:extLst>
              <a:ext uri="{FF2B5EF4-FFF2-40B4-BE49-F238E27FC236}">
                <a16:creationId xmlns:a16="http://schemas.microsoft.com/office/drawing/2014/main" id="{1EF18B34-4CE1-246C-5C91-F563B997279D}"/>
              </a:ext>
            </a:extLst>
          </p:cNvPr>
          <p:cNvSpPr txBox="1"/>
          <p:nvPr/>
        </p:nvSpPr>
        <p:spPr>
          <a:xfrm>
            <a:off x="2699658" y="0"/>
            <a:ext cx="9458609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spc="300" dirty="0">
                <a:ln w="0"/>
                <a:gradFill>
                  <a:gsLst>
                    <a:gs pos="99000">
                      <a:srgbClr val="002060"/>
                    </a:gs>
                    <a:gs pos="50000">
                      <a:schemeClr val="accent5"/>
                    </a:gs>
                    <a:gs pos="6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DAS BAND DER VOLLKOMMENHEIT</a:t>
            </a:r>
            <a:endParaRPr lang="en" sz="4400" b="1" spc="300" dirty="0">
              <a:ln w="0"/>
              <a:gradFill>
                <a:gsLst>
                  <a:gs pos="99000">
                    <a:srgbClr val="002060"/>
                  </a:gs>
                  <a:gs pos="50000">
                    <a:schemeClr val="accent5"/>
                  </a:gs>
                  <a:gs pos="6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CuadroTexto 6">
            <a:extLst>
              <a:ext uri="{FF2B5EF4-FFF2-40B4-BE49-F238E27FC236}">
                <a16:creationId xmlns:a16="http://schemas.microsoft.com/office/drawing/2014/main" id="{8ED26FB2-CE1B-0FE5-8466-BFEE3EBC31D5}"/>
              </a:ext>
            </a:extLst>
          </p:cNvPr>
          <p:cNvSpPr txBox="1"/>
          <p:nvPr/>
        </p:nvSpPr>
        <p:spPr>
          <a:xfrm>
            <a:off x="3128424" y="1446550"/>
            <a:ext cx="8601075" cy="646331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5">
                    <a:lumMod val="75000"/>
                  </a:schemeClr>
                </a:solidFill>
                <a:effectLst>
                  <a:glow rad="88900">
                    <a:schemeClr val="accent6">
                      <a:lumMod val="75000"/>
                      <a:alpha val="20000"/>
                    </a:schemeClr>
                  </a:glo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5">
                    <a:lumMod val="75000"/>
                  </a:schemeClr>
                </a:solidFill>
                <a:effectLst>
                  <a:glow rad="88900">
                    <a:schemeClr val="accent6">
                      <a:lumMod val="75000"/>
                      <a:alpha val="20000"/>
                    </a:schemeClr>
                  </a:glow>
                </a:effectLst>
                <a:latin typeface="Candara" panose="020E0502030303020204" pitchFamily="34" charset="0"/>
              </a:rPr>
              <a:t>Über alles aber zieht an die LIEBE, die da ist das Band der Vollkommenheit.</a:t>
            </a:r>
            <a:r>
              <a:rPr lang="en" sz="2000" b="1" dirty="0">
                <a:solidFill>
                  <a:schemeClr val="accent5">
                    <a:lumMod val="75000"/>
                  </a:schemeClr>
                </a:solidFill>
                <a:effectLst>
                  <a:glow rad="88900">
                    <a:schemeClr val="accent6">
                      <a:lumMod val="75000"/>
                      <a:alpha val="20000"/>
                    </a:schemeClr>
                  </a:glow>
                </a:effectLst>
                <a:latin typeface="Candara" panose="020E0502030303020204" pitchFamily="34" charset="0"/>
              </a:rPr>
              <a:t>” </a:t>
            </a:r>
            <a:br>
              <a:rPr lang="en" sz="2000" b="1" dirty="0">
                <a:solidFill>
                  <a:schemeClr val="accent5">
                    <a:lumMod val="75000"/>
                  </a:schemeClr>
                </a:solidFill>
                <a:effectLst>
                  <a:glow rad="88900">
                    <a:schemeClr val="accent6">
                      <a:lumMod val="75000"/>
                      <a:alpha val="20000"/>
                    </a:schemeClr>
                  </a:glow>
                </a:effectLst>
                <a:latin typeface="Candara" panose="020E0502030303020204" pitchFamily="34" charset="0"/>
              </a:rPr>
            </a:br>
            <a:r>
              <a:rPr lang="en" sz="1600" b="1" dirty="0">
                <a:solidFill>
                  <a:schemeClr val="accent5">
                    <a:lumMod val="75000"/>
                  </a:schemeClr>
                </a:solidFill>
                <a:effectLst>
                  <a:glow rad="88900">
                    <a:schemeClr val="accent6">
                      <a:lumMod val="75000"/>
                      <a:alpha val="20000"/>
                    </a:schemeClr>
                  </a:glow>
                </a:effectLst>
                <a:latin typeface="Candara" panose="020E0502030303020204" pitchFamily="34" charset="0"/>
              </a:rPr>
              <a:t>(Kolosser 3:14)</a:t>
            </a:r>
          </a:p>
        </p:txBody>
      </p:sp>
      <p:sp>
        <p:nvSpPr>
          <p:cNvPr id="4" name="Scrollen: horizontal 3">
            <a:extLst>
              <a:ext uri="{FF2B5EF4-FFF2-40B4-BE49-F238E27FC236}">
                <a16:creationId xmlns:a16="http://schemas.microsoft.com/office/drawing/2014/main" id="{5A059C75-DD8A-8A90-DA0B-195CD66EA92A}"/>
              </a:ext>
            </a:extLst>
          </p:cNvPr>
          <p:cNvSpPr/>
          <p:nvPr/>
        </p:nvSpPr>
        <p:spPr>
          <a:xfrm>
            <a:off x="33732" y="40933"/>
            <a:ext cx="2665926" cy="1323439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Mi, 11. März ‘26  -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Das Wesen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des neuen Lebens</a:t>
            </a:r>
          </a:p>
        </p:txBody>
      </p:sp>
      <p:sp>
        <p:nvSpPr>
          <p:cNvPr id="5" name="CuadroTexto 9">
            <a:extLst>
              <a:ext uri="{FF2B5EF4-FFF2-40B4-BE49-F238E27FC236}">
                <a16:creationId xmlns:a16="http://schemas.microsoft.com/office/drawing/2014/main" id="{E112E784-4E41-EEE1-280B-E3751C7D365A}"/>
              </a:ext>
            </a:extLst>
          </p:cNvPr>
          <p:cNvSpPr txBox="1"/>
          <p:nvPr/>
        </p:nvSpPr>
        <p:spPr>
          <a:xfrm>
            <a:off x="-137733" y="2754601"/>
            <a:ext cx="3799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Und das sind </a:t>
            </a:r>
            <a:br>
              <a:rPr lang="de-DE" sz="2400" b="1" dirty="0"/>
            </a:br>
            <a:r>
              <a:rPr lang="de-DE" sz="2400" b="1" dirty="0"/>
              <a:t>unsere Vorteile und unsere vielfältige Verantwortung:</a:t>
            </a:r>
            <a:endParaRPr lang="en" sz="2400" b="1" dirty="0"/>
          </a:p>
        </p:txBody>
      </p:sp>
    </p:spTree>
    <p:extLst>
      <p:ext uri="{BB962C8B-B14F-4D97-AF65-F5344CB8AC3E}">
        <p14:creationId xmlns:p14="http://schemas.microsoft.com/office/powerpoint/2010/main" val="339427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C24B33-7A95-4552-9081-A6C9B19613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graphicEl>
                                              <a:dgm id="{EFC24B33-7A95-4552-9081-A6C9B19613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9EECA27-2D68-4D78-B8EA-E1DE71798A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>
                                            <p:graphicEl>
                                              <a:dgm id="{29EECA27-2D68-4D78-B8EA-E1DE71798A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one"/>
        </p:bldSub>
      </p:bldGraphic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27A57B-D7A5-BDF2-9337-CA249A135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B60B03-74B1-56C6-FDEF-A20A62AE5761}"/>
              </a:ext>
            </a:extLst>
          </p:cNvPr>
          <p:cNvSpPr txBox="1"/>
          <p:nvPr/>
        </p:nvSpPr>
        <p:spPr>
          <a:xfrm>
            <a:off x="3106058" y="-50240"/>
            <a:ext cx="9085941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 contourW="31750">
              <a:bevelT h="25400" prst="softRound"/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algn="ctr"/>
            <a:r>
              <a:rPr lang="en" sz="4800" b="1" spc="600" dirty="0">
                <a:ln w="15875">
                  <a:noFill/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DIE HIMMLISCHE NAHRUNG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6FC28F-D770-F311-07E0-DB8D3ED4996C}"/>
              </a:ext>
            </a:extLst>
          </p:cNvPr>
          <p:cNvSpPr txBox="1"/>
          <p:nvPr/>
        </p:nvSpPr>
        <p:spPr>
          <a:xfrm>
            <a:off x="125385" y="1436066"/>
            <a:ext cx="120666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Lasst das WORT CHRISTI reichlich unter euch wohnen: Lehrt und ermahnt einander in aller Weisheit; mit Psalmen, Lobgesängen und geistlichen Liedern singt GOTT dankbar in euren Herzen</a:t>
            </a:r>
            <a:r>
              <a:rPr lang="en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.”              </a:t>
            </a:r>
            <a:r>
              <a:rPr lang="en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(Kolosser 3:16)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4DAF19F-479A-DCFF-6340-B9DDF3EDEE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616902"/>
              </p:ext>
            </p:extLst>
          </p:nvPr>
        </p:nvGraphicFramePr>
        <p:xfrm>
          <a:off x="125385" y="1990898"/>
          <a:ext cx="11934092" cy="4674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crollen: horizontal 3">
            <a:extLst>
              <a:ext uri="{FF2B5EF4-FFF2-40B4-BE49-F238E27FC236}">
                <a16:creationId xmlns:a16="http://schemas.microsoft.com/office/drawing/2014/main" id="{EF47CEDA-CFB6-91FC-2A2D-05E1E6390F75}"/>
              </a:ext>
            </a:extLst>
          </p:cNvPr>
          <p:cNvSpPr/>
          <p:nvPr/>
        </p:nvSpPr>
        <p:spPr>
          <a:xfrm>
            <a:off x="39082" y="22843"/>
            <a:ext cx="3066976" cy="1526869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Do, 12. März ‘26  -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Das neue Leben </a:t>
            </a:r>
            <a:r>
              <a:rPr lang="de-DE" sz="2000" b="1" i="1" dirty="0" err="1">
                <a:solidFill>
                  <a:srgbClr val="6C0401"/>
                </a:solidFill>
              </a:rPr>
              <a:t>leben</a:t>
            </a:r>
            <a:endParaRPr lang="de-DE" sz="2000" b="1" i="1" dirty="0">
              <a:solidFill>
                <a:srgbClr val="6C040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3ADDBC-E74E-FA29-53D9-4E2458E30194}"/>
              </a:ext>
            </a:extLst>
          </p:cNvPr>
          <p:cNvSpPr txBox="1"/>
          <p:nvPr/>
        </p:nvSpPr>
        <p:spPr>
          <a:xfrm>
            <a:off x="5334024" y="4436527"/>
            <a:ext cx="66737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Kolosser 3,15-17 zeigt uns, </a:t>
            </a:r>
            <a:br>
              <a:rPr lang="de-DE" sz="2400" b="1" dirty="0"/>
            </a:br>
            <a:r>
              <a:rPr lang="de-DE" sz="2400" b="1" dirty="0"/>
              <a:t>wie wir unsere HIMMLISCHE NATUR </a:t>
            </a:r>
            <a:br>
              <a:rPr lang="de-DE" sz="2400" b="1" dirty="0"/>
            </a:br>
            <a:r>
              <a:rPr lang="de-DE" sz="2400" b="1" dirty="0"/>
              <a:t>nähren können (und es stellt sich heraus, </a:t>
            </a:r>
            <a:br>
              <a:rPr lang="de-DE" sz="2400" b="1" dirty="0"/>
            </a:br>
            <a:r>
              <a:rPr lang="de-DE" sz="2400" b="1" dirty="0"/>
              <a:t>dass wir sie nicht isoliert nähren können, </a:t>
            </a:r>
            <a:br>
              <a:rPr lang="de-DE" sz="2400" b="1" dirty="0"/>
            </a:br>
            <a:r>
              <a:rPr lang="de-DE" sz="2400" b="1" dirty="0"/>
              <a:t>aber dafür brauchen wir </a:t>
            </a:r>
            <a:br>
              <a:rPr lang="de-DE" sz="2400" b="1" dirty="0"/>
            </a:br>
            <a:r>
              <a:rPr lang="de-DE" sz="2400" b="1" dirty="0"/>
              <a:t>die Gemeinschaft der Gemeinde):</a:t>
            </a:r>
            <a:endParaRPr lang="en" sz="2400" b="1" dirty="0"/>
          </a:p>
        </p:txBody>
      </p:sp>
    </p:spTree>
    <p:extLst>
      <p:ext uri="{BB962C8B-B14F-4D97-AF65-F5344CB8AC3E}">
        <p14:creationId xmlns:p14="http://schemas.microsoft.com/office/powerpoint/2010/main" val="316623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>
        <p:bldSub>
          <a:bldDgm bld="one"/>
        </p:bldSub>
      </p:bldGraphic>
      <p:bldP spid="4" grpId="0" uiExpand="1" build="p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784230-46CC-A4E9-C421-44A369B1A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270DD4-461C-6631-1A22-F4AB4143A681}"/>
              </a:ext>
            </a:extLst>
          </p:cNvPr>
          <p:cNvSpPr txBox="1"/>
          <p:nvPr/>
        </p:nvSpPr>
        <p:spPr>
          <a:xfrm>
            <a:off x="3846286" y="-50240"/>
            <a:ext cx="8345713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 contourW="31750">
              <a:bevelT h="25400" prst="softRound"/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algn="ctr"/>
            <a:r>
              <a:rPr lang="en" sz="4400" b="1" spc="600" dirty="0">
                <a:ln w="15875">
                  <a:noFill/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DIE HIMMLISCHE NAHRUNG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23E1EDB-0D68-F80D-9994-2D403225521D}"/>
              </a:ext>
            </a:extLst>
          </p:cNvPr>
          <p:cNvSpPr txBox="1"/>
          <p:nvPr/>
        </p:nvSpPr>
        <p:spPr>
          <a:xfrm>
            <a:off x="625506" y="2183708"/>
            <a:ext cx="5973321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„Gesang ist eine Waffe, </a:t>
            </a:r>
            <a:br>
              <a:rPr lang="de-DE" sz="2400" b="1" dirty="0"/>
            </a:br>
            <a:r>
              <a:rPr lang="de-DE" sz="2400" b="1" dirty="0"/>
              <a:t>die wir immer gegen Entmutigung einsetzen können. </a:t>
            </a:r>
          </a:p>
          <a:p>
            <a:pPr algn="ctr">
              <a:spcBef>
                <a:spcPts val="600"/>
              </a:spcBef>
            </a:pPr>
            <a:r>
              <a:rPr lang="de-DE" sz="2400" b="1" dirty="0"/>
              <a:t>Wenn wir so das Herz </a:t>
            </a:r>
            <a:br>
              <a:rPr lang="de-DE" sz="2400" b="1" dirty="0"/>
            </a:br>
            <a:r>
              <a:rPr lang="de-DE" sz="2400" b="1" dirty="0"/>
              <a:t>für die Sonnenstrahlen </a:t>
            </a:r>
            <a:br>
              <a:rPr lang="de-DE" sz="2400" b="1" dirty="0"/>
            </a:br>
            <a:r>
              <a:rPr lang="de-DE" sz="2400" b="1" dirty="0"/>
              <a:t>der Gegenwart des Heilandes öffnen, werden wir Gesundheit </a:t>
            </a:r>
            <a:br>
              <a:rPr lang="de-DE" sz="2400" b="1" dirty="0"/>
            </a:br>
            <a:r>
              <a:rPr lang="de-DE" sz="2400" b="1" dirty="0"/>
              <a:t>und Seinen Segen empfangen."</a:t>
            </a:r>
            <a:r>
              <a:rPr lang="en" sz="2400" b="1" dirty="0"/>
              <a:t> </a:t>
            </a:r>
          </a:p>
          <a:p>
            <a:pPr algn="ctr">
              <a:spcBef>
                <a:spcPts val="600"/>
              </a:spcBef>
            </a:pPr>
            <a:endParaRPr lang="en" sz="1050" b="1" dirty="0"/>
          </a:p>
          <a:p>
            <a:pPr algn="ctr">
              <a:spcBef>
                <a:spcPts val="600"/>
              </a:spcBef>
            </a:pPr>
            <a:r>
              <a:rPr lang="en" b="1" dirty="0"/>
              <a:t>(Ellen G. White, “The Ministry of Healing,” </a:t>
            </a:r>
            <a:br>
              <a:rPr lang="en" b="1" dirty="0"/>
            </a:br>
            <a:r>
              <a:rPr lang="en" b="1" dirty="0"/>
              <a:t>In den Fußspuren des großen Arztes, </a:t>
            </a:r>
            <a:br>
              <a:rPr lang="en" b="1" dirty="0"/>
            </a:br>
            <a:r>
              <a:rPr lang="en" b="1" dirty="0"/>
              <a:t>S. 254 (engl. Ausg.) </a:t>
            </a:r>
            <a:r>
              <a:rPr lang="en" sz="2400" b="1" dirty="0"/>
              <a:t>.</a:t>
            </a:r>
          </a:p>
        </p:txBody>
      </p:sp>
      <p:pic>
        <p:nvPicPr>
          <p:cNvPr id="11" name="Imagen 10" descr="Mujer con guitarra en las manos&#10;&#10;El contenido generado por IA puede ser incorrecto.">
            <a:extLst>
              <a:ext uri="{FF2B5EF4-FFF2-40B4-BE49-F238E27FC236}">
                <a16:creationId xmlns:a16="http://schemas.microsoft.com/office/drawing/2014/main" id="{71C3C435-82E0-0040-5947-326B5430F8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91985" y="2298358"/>
            <a:ext cx="4242493" cy="427116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Scrollen: horizontal 3">
            <a:extLst>
              <a:ext uri="{FF2B5EF4-FFF2-40B4-BE49-F238E27FC236}">
                <a16:creationId xmlns:a16="http://schemas.microsoft.com/office/drawing/2014/main" id="{1F14D474-1FC2-A1C8-0D38-BEFC3F185DF7}"/>
              </a:ext>
            </a:extLst>
          </p:cNvPr>
          <p:cNvSpPr/>
          <p:nvPr/>
        </p:nvSpPr>
        <p:spPr>
          <a:xfrm>
            <a:off x="39082" y="22843"/>
            <a:ext cx="3066976" cy="1526869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Do, 12. März ‘26  -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Das neue Leben </a:t>
            </a:r>
            <a:r>
              <a:rPr lang="de-DE" sz="2000" b="1" i="1" dirty="0" err="1">
                <a:solidFill>
                  <a:srgbClr val="6C0401"/>
                </a:solidFill>
              </a:rPr>
              <a:t>leben</a:t>
            </a:r>
            <a:endParaRPr lang="de-DE" sz="2000" b="1" i="1" dirty="0">
              <a:solidFill>
                <a:srgbClr val="6C0401"/>
              </a:solidFill>
            </a:endParaRPr>
          </a:p>
        </p:txBody>
      </p:sp>
      <p:sp>
        <p:nvSpPr>
          <p:cNvPr id="7" name="CuadroTexto 4">
            <a:extLst>
              <a:ext uri="{FF2B5EF4-FFF2-40B4-BE49-F238E27FC236}">
                <a16:creationId xmlns:a16="http://schemas.microsoft.com/office/drawing/2014/main" id="{299B5AAA-FB76-AE28-855A-EC2416AF1766}"/>
              </a:ext>
            </a:extLst>
          </p:cNvPr>
          <p:cNvSpPr txBox="1"/>
          <p:nvPr/>
        </p:nvSpPr>
        <p:spPr>
          <a:xfrm>
            <a:off x="125385" y="1436066"/>
            <a:ext cx="120666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Lasst das WORT CHRISTI reichlich unter euch wohnen: Lehrt und ermahnt einander in aller Weisheit; mit Psalmen, Lobgesängen und geistlichen Liedern singt GOTT dankbar in euren Herzen</a:t>
            </a:r>
            <a:r>
              <a:rPr lang="en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.”              </a:t>
            </a:r>
            <a:r>
              <a:rPr lang="en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(Kolosser 3:16)</a:t>
            </a:r>
          </a:p>
        </p:txBody>
      </p:sp>
    </p:spTree>
    <p:extLst>
      <p:ext uri="{BB962C8B-B14F-4D97-AF65-F5344CB8AC3E}">
        <p14:creationId xmlns:p14="http://schemas.microsoft.com/office/powerpoint/2010/main" val="299401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83C4">
            <a:alpha val="9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2C79BAC-9E74-161B-1D9F-8100B6EF6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603" l="1596" r="89628">
                        <a14:foregroundMark x1="2926" y1="3425" x2="32713" y2="6164"/>
                        <a14:foregroundMark x1="32713" y1="6164" x2="39096" y2="10959"/>
                        <a14:foregroundMark x1="39096" y1="10959" x2="52926" y2="36301"/>
                        <a14:foregroundMark x1="2128" y1="2397" x2="8511" y2="2055"/>
                        <a14:foregroundMark x1="8511" y1="2055" x2="29787" y2="3425"/>
                        <a14:foregroundMark x1="29787" y1="3425" x2="34309" y2="1712"/>
                        <a14:foregroundMark x1="28457" y1="8219" x2="28989" y2="16438"/>
                        <a14:foregroundMark x1="28989" y1="16438" x2="33245" y2="31507"/>
                        <a14:foregroundMark x1="33245" y1="31507" x2="18617" y2="55822"/>
                        <a14:foregroundMark x1="18617" y1="55822" x2="9574" y2="53082"/>
                        <a14:foregroundMark x1="9574" y1="53082" x2="4255" y2="1027"/>
                        <a14:foregroundMark x1="4255" y1="1027" x2="3989" y2="342"/>
                        <a14:foregroundMark x1="34043" y1="15068" x2="36436" y2="16781"/>
                        <a14:foregroundMark x1="20479" y1="13356" x2="18617" y2="25000"/>
                        <a14:foregroundMark x1="1330" y1="4110" x2="8777" y2="89041"/>
                        <a14:foregroundMark x1="8777" y1="89041" x2="32979" y2="94178"/>
                        <a14:foregroundMark x1="32979" y1="94178" x2="44149" y2="93151"/>
                        <a14:foregroundMark x1="44149" y1="93151" x2="47606" y2="80822"/>
                        <a14:foregroundMark x1="47606" y1="80822" x2="42287" y2="70890"/>
                        <a14:foregroundMark x1="42287" y1="70890" x2="34840" y2="63014"/>
                        <a14:foregroundMark x1="34840" y1="63014" x2="27926" y2="64384"/>
                        <a14:foregroundMark x1="27926" y1="64384" x2="13032" y2="61986"/>
                        <a14:foregroundMark x1="13032" y1="61986" x2="4255" y2="29452"/>
                        <a14:foregroundMark x1="4255" y1="29452" x2="1596" y2="4795"/>
                        <a14:foregroundMark x1="2394" y1="83219" x2="7181" y2="95548"/>
                        <a14:foregroundMark x1="7181" y1="95548" x2="20213" y2="97603"/>
                        <a14:foregroundMark x1="20213" y1="97603" x2="43617" y2="94863"/>
                        <a14:foregroundMark x1="78457" y1="42808" x2="79618" y2="41479"/>
                        <a14:foregroundMark x1="83592" y1="42966" x2="83777" y2="42808"/>
                        <a14:foregroundMark x1="84107" y1="46776" x2="84574" y2="46575"/>
                        <a14:foregroundMark x1="82181" y1="47603" x2="82700" y2="47380"/>
                        <a14:foregroundMark x1="82422" y1="44129" x2="83245" y2="43493"/>
                        <a14:foregroundMark x1="82447" y1="49315" x2="82979" y2="49315"/>
                        <a14:foregroundMark x1="82181" y1="48973" x2="82979" y2="48973"/>
                        <a14:foregroundMark x1="56915" y1="36301" x2="58245" y2="37671"/>
                        <a14:backgroundMark x1="56383" y1="97603" x2="56383" y2="80137"/>
                        <a14:backgroundMark x1="56383" y1="80137" x2="61436" y2="66781"/>
                        <a14:backgroundMark x1="61436" y1="66781" x2="67553" y2="60274"/>
                        <a14:backgroundMark x1="67553" y1="60274" x2="78989" y2="56507"/>
                        <a14:backgroundMark x1="78989" y1="56507" x2="85904" y2="47945"/>
                        <a14:backgroundMark x1="86269" y1="41605" x2="86436" y2="38699"/>
                        <a14:backgroundMark x1="85904" y1="47945" x2="86212" y2="42584"/>
                        <a14:backgroundMark x1="82621" y1="34768" x2="79787" y2="31849"/>
                        <a14:backgroundMark x1="85469" y1="37703" x2="82637" y2="34785"/>
                        <a14:backgroundMark x1="86436" y1="38699" x2="85574" y2="37811"/>
                        <a14:backgroundMark x1="79787" y1="31849" x2="59309" y2="28082"/>
                        <a14:backgroundMark x1="59309" y1="28082" x2="56915" y2="19521"/>
                        <a14:backgroundMark x1="56915" y1="19521" x2="57979" y2="2740"/>
                        <a14:backgroundMark x1="57979" y1="2740" x2="88032" y2="7534"/>
                        <a14:backgroundMark x1="88032" y1="7534" x2="95213" y2="20205"/>
                        <a14:backgroundMark x1="95213" y1="20205" x2="90957" y2="95548"/>
                        <a14:backgroundMark x1="90957" y1="95548" x2="55585" y2="98288"/>
                        <a14:backgroundMark x1="61197" y1="34263" x2="73138" y2="38699"/>
                        <a14:backgroundMark x1="73138" y1="38699" x2="79847" y2="38699"/>
                        <a14:backgroundMark x1="80153" y1="37794" x2="75798" y2="34589"/>
                        <a14:backgroundMark x1="75798" y1="34589" x2="68617" y2="34932"/>
                        <a14:backgroundMark x1="68617" y1="34932" x2="63032" y2="32192"/>
                        <a14:backgroundMark x1="58815" y1="34109" x2="58511" y2="34247"/>
                        <a14:backgroundMark x1="63032" y1="32192" x2="60975" y2="33127"/>
                        <a14:backgroundMark x1="80851" y1="39041" x2="81383" y2="39041"/>
                        <a14:backgroundMark x1="83561" y1="42633" x2="83777" y2="42466"/>
                        <a14:backgroundMark x1="83245" y1="45548" x2="82713" y2="45890"/>
                        <a14:backgroundMark x1="84309" y1="47945" x2="83657" y2="47945"/>
                        <a14:backgroundMark x1="54255" y1="86301" x2="52394" y2="94521"/>
                        <a14:backgroundMark x1="52394" y1="94521" x2="55585" y2="96575"/>
                        <a14:backgroundMark x1="55851" y1="81164" x2="52926" y2="88699"/>
                        <a14:backgroundMark x1="52926" y1="88699" x2="51596" y2="96233"/>
                        <a14:backgroundMark x1="51596" y1="96233" x2="52394" y2="97945"/>
                        <a14:backgroundMark x1="57713" y1="72260" x2="50798" y2="95548"/>
                        <a14:backgroundMark x1="50798" y1="95548" x2="51330" y2="98973"/>
                      </a14:backgroundRemoval>
                    </a14:imgEffect>
                  </a14:imgLayer>
                </a14:imgProps>
              </a:ext>
            </a:extLst>
          </a:blip>
          <a:srcRect r="235"/>
          <a:stretch>
            <a:fillRect/>
          </a:stretch>
        </p:blipFill>
        <p:spPr>
          <a:xfrm>
            <a:off x="-12755" y="-19101"/>
            <a:ext cx="8865809" cy="687710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4144A45-91CD-B968-1AB1-CF5F437AF801}"/>
              </a:ext>
            </a:extLst>
          </p:cNvPr>
          <p:cNvSpPr txBox="1"/>
          <p:nvPr/>
        </p:nvSpPr>
        <p:spPr>
          <a:xfrm>
            <a:off x="4592780" y="246189"/>
            <a:ext cx="7482925" cy="644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3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“</a:t>
            </a:r>
            <a:r>
              <a:rPr lang="de-DE" sz="3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Kultiviere ein gütiges, zärtliches, 		mitfühlendes Herz </a:t>
            </a:r>
            <a:br>
              <a:rPr lang="de-DE" sz="3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</a:br>
            <a:r>
              <a:rPr lang="de-DE" sz="3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und bezeichne diese Eigenschaften 		niemals als Schwäche, </a:t>
            </a:r>
            <a:br>
              <a:rPr lang="de-DE" sz="3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</a:br>
            <a:r>
              <a:rPr lang="de-DE" sz="3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	denn sie sind die Eigenschaften </a:t>
            </a:r>
            <a:r>
              <a:rPr lang="de-DE" sz="3600" b="1" dirty="0">
                <a:solidFill>
                  <a:srgbClr val="FFFF00"/>
                </a:solidFill>
                <a:latin typeface="Constantia" panose="02030602050306030303" pitchFamily="18" charset="0"/>
              </a:rPr>
              <a:t>CHRISTI. </a:t>
            </a:r>
            <a:endParaRPr lang="de-DE" sz="3400" b="1" dirty="0">
              <a:solidFill>
                <a:srgbClr val="FFFF00"/>
              </a:solidFill>
              <a:latin typeface="Constantia" panose="02030602050306030303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de-DE" sz="3400" b="1" dirty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Sei dir deines Einflusses bewusst. Lass ihn so rein </a:t>
            </a:r>
            <a:br>
              <a:rPr lang="de-DE" sz="3400" b="1" dirty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</a:br>
            <a:r>
              <a:rPr lang="de-DE" sz="3400" b="1" dirty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und wohlriechend sein, </a:t>
            </a:r>
            <a:br>
              <a:rPr lang="de-DE" sz="3400" b="1" dirty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</a:br>
            <a:r>
              <a:rPr lang="de-DE" sz="3400" b="1" dirty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dass du dich niemals </a:t>
            </a:r>
            <a:br>
              <a:rPr lang="de-DE" sz="3400" b="1" dirty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</a:br>
            <a:r>
              <a:rPr lang="de-DE" sz="3400" b="1" dirty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schämen musst, wenn er sich </a:t>
            </a:r>
            <a:br>
              <a:rPr lang="de-DE" sz="3400" b="1" dirty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</a:br>
            <a:r>
              <a:rPr lang="de-DE" sz="3400" b="1" dirty="0">
                <a:solidFill>
                  <a:schemeClr val="bg1">
                    <a:lumMod val="95000"/>
                  </a:schemeClr>
                </a:solidFill>
                <a:latin typeface="Constantia" panose="02030602050306030303" pitchFamily="18" charset="0"/>
              </a:rPr>
              <a:t>in anderen widerspiegelt. </a:t>
            </a:r>
            <a:endParaRPr lang="en" sz="3400" b="1" dirty="0">
              <a:solidFill>
                <a:schemeClr val="bg1">
                  <a:lumMod val="95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90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Un hombre con los brazos levantados&#10;&#10;El contenido generado por IA puede ser incorrecto.">
            <a:extLst>
              <a:ext uri="{FF2B5EF4-FFF2-40B4-BE49-F238E27FC236}">
                <a16:creationId xmlns:a16="http://schemas.microsoft.com/office/drawing/2014/main" id="{2DA01F3C-AB8E-5820-92CC-CC7FA5638C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4" r="12436" b="9091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E5AECB-30AB-ABFE-8901-13824525A300}"/>
              </a:ext>
            </a:extLst>
          </p:cNvPr>
          <p:cNvSpPr txBox="1"/>
          <p:nvPr/>
        </p:nvSpPr>
        <p:spPr>
          <a:xfrm>
            <a:off x="424815" y="916687"/>
            <a:ext cx="8346498" cy="5203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90000"/>
              </a:lnSpc>
              <a:spcBef>
                <a:spcPts val="2400"/>
              </a:spcBef>
              <a:defRPr/>
            </a:pPr>
            <a:r>
              <a:rPr lang="en-U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andara" panose="020E0502030303020204" pitchFamily="34" charset="0"/>
              </a:rPr>
              <a:t>“Vor </a:t>
            </a:r>
            <a:r>
              <a:rPr lang="en-US" sz="5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andara" panose="020E0502030303020204" pitchFamily="34" charset="0"/>
              </a:rPr>
              <a:t>allem</a:t>
            </a:r>
            <a:r>
              <a:rPr lang="en-U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sz="5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andara" panose="020E0502030303020204" pitchFamily="34" charset="0"/>
              </a:rPr>
              <a:t>bekleidet</a:t>
            </a:r>
            <a:r>
              <a:rPr lang="en-U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n-US" sz="5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andara" panose="020E0502030303020204" pitchFamily="34" charset="0"/>
              </a:rPr>
              <a:t>euch</a:t>
            </a:r>
            <a:r>
              <a:rPr lang="en-U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br>
              <a:rPr lang="en-U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andara" panose="020E0502030303020204" pitchFamily="34" charset="0"/>
              </a:rPr>
            </a:br>
            <a:r>
              <a:rPr lang="en-US" sz="5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andara" panose="020E0502030303020204" pitchFamily="34" charset="0"/>
              </a:rPr>
              <a:t>mit</a:t>
            </a:r>
            <a:r>
              <a:rPr lang="en-U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andara" panose="020E0502030303020204" pitchFamily="34" charset="0"/>
              </a:rPr>
              <a:t> der LIEBE, </a:t>
            </a:r>
            <a:br>
              <a:rPr lang="en-U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andara" panose="020E0502030303020204" pitchFamily="34" charset="0"/>
              </a:rPr>
            </a:br>
            <a:r>
              <a:rPr lang="en-U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andara" panose="020E0502030303020204" pitchFamily="34" charset="0"/>
              </a:rPr>
              <a:t>die das Band </a:t>
            </a:r>
            <a:br>
              <a:rPr lang="en-U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andara" panose="020E0502030303020204" pitchFamily="34" charset="0"/>
              </a:rPr>
            </a:br>
            <a:r>
              <a:rPr lang="en-U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andara" panose="020E0502030303020204" pitchFamily="34" charset="0"/>
              </a:rPr>
              <a:t>der VOLLKOMMENHEIT </a:t>
            </a:r>
            <a:br>
              <a:rPr lang="en-U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andara" panose="020E0502030303020204" pitchFamily="34" charset="0"/>
              </a:rPr>
            </a:br>
            <a:r>
              <a:rPr lang="en-U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andara" panose="020E0502030303020204" pitchFamily="34" charset="0"/>
              </a:rPr>
              <a:t>ist! ”</a:t>
            </a:r>
          </a:p>
          <a:p>
            <a:pPr>
              <a:lnSpc>
                <a:spcPct val="90000"/>
              </a:lnSpc>
              <a:spcBef>
                <a:spcPts val="2400"/>
              </a:spcBef>
              <a:defRPr/>
            </a:pP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andara" panose="020E0502030303020204" pitchFamily="34" charset="0"/>
              </a:rPr>
              <a:t>Kolosser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andara" panose="020E0502030303020204" pitchFamily="34" charset="0"/>
              </a:rPr>
              <a:t> 3:14</a:t>
            </a:r>
          </a:p>
        </p:txBody>
      </p:sp>
      <p:pic>
        <p:nvPicPr>
          <p:cNvPr id="2" name="Grafik 1" descr="Ein Bild, das Schrift, Handschrift, Grafiken, Schwarz enthält.&#10;&#10;KI-generierte Inhalte können fehlerhaft sein.">
            <a:extLst>
              <a:ext uri="{FF2B5EF4-FFF2-40B4-BE49-F238E27FC236}">
                <a16:creationId xmlns:a16="http://schemas.microsoft.com/office/drawing/2014/main" id="{7533F492-90AF-06C2-5A49-0981B9CA9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287">
            <a:off x="4164413" y="4043944"/>
            <a:ext cx="4684807" cy="304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9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BAC7">
            <a:alpha val="71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92AF81-B450-D0E7-59E3-0F755F26A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B4DF974-8A34-B5D9-7DDA-32A7B88AC3D1}"/>
              </a:ext>
            </a:extLst>
          </p:cNvPr>
          <p:cNvSpPr txBox="1"/>
          <p:nvPr/>
        </p:nvSpPr>
        <p:spPr>
          <a:xfrm rot="5400000">
            <a:off x="8691669" y="3245209"/>
            <a:ext cx="6400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E. G. White, </a:t>
            </a:r>
            <a:r>
              <a:rPr lang="en" sz="1600" b="1" noProof="0" dirty="0"/>
              <a:t>That I May Know Him (Damit ich IHN erkennen)</a:t>
            </a:r>
            <a:r>
              <a:rPr lang="en" sz="1600" b="1" dirty="0"/>
              <a:t>, 22. Juli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9976D7B-996B-6688-DADE-9BE65A9BD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466" l="9309" r="99202">
                        <a14:foregroundMark x1="66755" y1="2740" x2="64096" y2="11301"/>
                        <a14:foregroundMark x1="64096" y1="11301" x2="59043" y2="18493"/>
                        <a14:foregroundMark x1="59043" y1="18493" x2="56383" y2="28767"/>
                        <a14:foregroundMark x1="56383" y1="28767" x2="61968" y2="35959"/>
                        <a14:foregroundMark x1="61968" y1="35959" x2="87766" y2="42466"/>
                        <a14:foregroundMark x1="87766" y1="42466" x2="85638" y2="52740"/>
                        <a14:foregroundMark x1="85638" y1="52740" x2="78191" y2="57877"/>
                        <a14:foregroundMark x1="78191" y1="57877" x2="72074" y2="55479"/>
                        <a14:foregroundMark x1="72074" y1="55479" x2="61702" y2="57192"/>
                        <a14:foregroundMark x1="61702" y1="57192" x2="51927" y2="79069"/>
                        <a14:foregroundMark x1="51337" y1="91260" x2="51596" y2="94178"/>
                        <a14:foregroundMark x1="51596" y1="94178" x2="60372" y2="96233"/>
                        <a14:foregroundMark x1="60372" y1="96233" x2="91755" y2="94863"/>
                        <a14:foregroundMark x1="91755" y1="94863" x2="97074" y2="91781"/>
                        <a14:foregroundMark x1="97074" y1="91781" x2="99468" y2="16096"/>
                        <a14:foregroundMark x1="99468" y1="16096" x2="95479" y2="4452"/>
                        <a14:foregroundMark x1="95479" y1="4452" x2="66755" y2="2397"/>
                        <a14:foregroundMark x1="70745" y1="9247" x2="81383" y2="15753"/>
                        <a14:foregroundMark x1="81383" y1="15753" x2="89096" y2="14041"/>
                        <a14:foregroundMark x1="89096" y1="14041" x2="94681" y2="22260"/>
                        <a14:foregroundMark x1="94681" y1="22260" x2="97606" y2="30479"/>
                        <a14:foregroundMark x1="97606" y1="30479" x2="99734" y2="10274"/>
                        <a14:foregroundMark x1="99734" y1="10274" x2="98936" y2="3082"/>
                        <a14:foregroundMark x1="92819" y1="93151" x2="69415" y2="92466"/>
                        <a14:foregroundMark x1="69415" y1="92466" x2="62234" y2="88014"/>
                        <a14:foregroundMark x1="62234" y1="88014" x2="60106" y2="79795"/>
                        <a14:foregroundMark x1="79787" y1="685" x2="84840" y2="0"/>
                        <a14:backgroundMark x1="29521" y1="1712" x2="34309" y2="15753"/>
                        <a14:backgroundMark x1="34309" y1="15753" x2="32447" y2="22603"/>
                        <a14:backgroundMark x1="32447" y1="22603" x2="34043" y2="41438"/>
                        <a14:backgroundMark x1="34043" y1="41438" x2="25000" y2="38699"/>
                        <a14:backgroundMark x1="25000" y1="38699" x2="30053" y2="31849"/>
                        <a14:backgroundMark x1="30053" y1="31849" x2="24202" y2="27055"/>
                        <a14:backgroundMark x1="24202" y1="27055" x2="22074" y2="18836"/>
                        <a14:backgroundMark x1="22074" y1="18836" x2="29521" y2="3767"/>
                        <a14:backgroundMark x1="30319" y1="3767" x2="32447" y2="8562"/>
                        <a14:backgroundMark x1="34309" y1="14384" x2="34840" y2="16438"/>
                        <a14:backgroundMark x1="34043" y1="23288" x2="35372" y2="25000"/>
                        <a14:backgroundMark x1="35106" y1="27740" x2="36436" y2="36301"/>
                        <a14:backgroundMark x1="35372" y1="59932" x2="37500" y2="61301"/>
                        <a14:backgroundMark x1="38830" y1="63699" x2="43351" y2="68151"/>
                        <a14:backgroundMark x1="43351" y1="68151" x2="46543" y2="74658"/>
                        <a14:backgroundMark x1="46543" y1="74658" x2="49468" y2="91781"/>
                        <a14:backgroundMark x1="40957" y1="65753" x2="42287" y2="67123"/>
                      </a14:backgroundRemoval>
                    </a14:imgEffect>
                  </a14:imgLayer>
                </a14:imgProps>
              </a:ext>
            </a:extLst>
          </a:blip>
          <a:srcRect l="29170"/>
          <a:stretch>
            <a:fillRect/>
          </a:stretch>
        </p:blipFill>
        <p:spPr>
          <a:xfrm>
            <a:off x="5714999" y="-4587"/>
            <a:ext cx="6477001" cy="710157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E90E901-EFFA-FEFB-029C-089AF6BFA6A9}"/>
              </a:ext>
            </a:extLst>
          </p:cNvPr>
          <p:cNvSpPr txBox="1"/>
          <p:nvPr/>
        </p:nvSpPr>
        <p:spPr>
          <a:xfrm>
            <a:off x="292876" y="85605"/>
            <a:ext cx="723014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So wie </a:t>
            </a:r>
            <a:r>
              <a:rPr lang="de-DE" sz="2800" b="1" dirty="0">
                <a:blipFill>
                  <a:blip r:embed="rId4"/>
                  <a:stretch>
                    <a:fillRect/>
                  </a:stretch>
                </a:blipFill>
                <a:latin typeface="Constantia" panose="02030602050306030303" pitchFamily="18" charset="0"/>
              </a:rPr>
              <a:t>WASSERTROPFEN</a:t>
            </a:r>
            <a: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b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einen </a:t>
            </a:r>
            <a:r>
              <a:rPr lang="de-DE" sz="3200" b="1" dirty="0">
                <a:blipFill>
                  <a:blip r:embed="rId4"/>
                  <a:stretch>
                    <a:fillRect/>
                  </a:stretch>
                </a:blipFill>
                <a:latin typeface="Constantia" panose="02030602050306030303" pitchFamily="18" charset="0"/>
              </a:rPr>
              <a:t>FLUSS</a:t>
            </a:r>
            <a: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 bilden, </a:t>
            </a:r>
            <a:b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so bilden kleine Dinge das </a:t>
            </a:r>
            <a:r>
              <a:rPr lang="de-DE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LEBEN</a:t>
            </a:r>
            <a:r>
              <a:rPr lang="de-DE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. </a:t>
            </a:r>
          </a:p>
        </p:txBody>
      </p:sp>
      <p:sp>
        <p:nvSpPr>
          <p:cNvPr id="2" name="CuadroTexto 2">
            <a:extLst>
              <a:ext uri="{FF2B5EF4-FFF2-40B4-BE49-F238E27FC236}">
                <a16:creationId xmlns:a16="http://schemas.microsoft.com/office/drawing/2014/main" id="{132CF4F9-DD43-E557-5176-CF0A491371F8}"/>
              </a:ext>
            </a:extLst>
          </p:cNvPr>
          <p:cNvSpPr txBox="1"/>
          <p:nvPr/>
        </p:nvSpPr>
        <p:spPr>
          <a:xfrm>
            <a:off x="130626" y="1790805"/>
            <a:ext cx="723014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Das Leben ist ein Fluss, friedlich, </a:t>
            </a:r>
            <a:b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ruhig und angenehm</a:t>
            </a:r>
            <a:b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oder es ist ein unruhiger Fluss, </a:t>
            </a:r>
            <a:b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der immer Schlamm </a:t>
            </a:r>
            <a:b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und Schmutz aufwirbelt. </a:t>
            </a:r>
            <a:endParaRPr lang="en" sz="2800" b="1" dirty="0">
              <a:solidFill>
                <a:schemeClr val="accent2">
                  <a:lumMod val="20000"/>
                  <a:lumOff val="8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CuadroTexto 2">
            <a:extLst>
              <a:ext uri="{FF2B5EF4-FFF2-40B4-BE49-F238E27FC236}">
                <a16:creationId xmlns:a16="http://schemas.microsoft.com/office/drawing/2014/main" id="{1834A2D1-D1A9-1A18-74BB-46E5DFDD26B5}"/>
              </a:ext>
            </a:extLst>
          </p:cNvPr>
          <p:cNvSpPr txBox="1"/>
          <p:nvPr/>
        </p:nvSpPr>
        <p:spPr>
          <a:xfrm>
            <a:off x="984359" y="5448677"/>
            <a:ext cx="723014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800" b="1" dirty="0">
                <a:solidFill>
                  <a:srgbClr val="00B0F0"/>
                </a:solidFill>
                <a:latin typeface="Constantia" panose="02030602050306030303" pitchFamily="18" charset="0"/>
              </a:rPr>
              <a:t>Durch die HEILIGUNG des Geistes </a:t>
            </a:r>
            <a:br>
              <a:rPr lang="de-DE" sz="2800" b="1" dirty="0">
                <a:solidFill>
                  <a:srgbClr val="00B0F0"/>
                </a:solidFill>
                <a:latin typeface="Constantia" panose="02030602050306030303" pitchFamily="18" charset="0"/>
              </a:rPr>
            </a:br>
            <a:r>
              <a:rPr lang="de-DE" sz="2800" b="1" dirty="0">
                <a:solidFill>
                  <a:srgbClr val="00B0F0"/>
                </a:solidFill>
                <a:latin typeface="Constantia" panose="02030602050306030303" pitchFamily="18" charset="0"/>
              </a:rPr>
              <a:t>wirst du so </a:t>
            </a:r>
            <a:r>
              <a:rPr lang="de-DE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CHRISTUS </a:t>
            </a:r>
            <a:br>
              <a:rPr lang="de-DE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</a:br>
            <a:r>
              <a:rPr lang="de-DE" sz="2800" b="1" dirty="0">
                <a:solidFill>
                  <a:srgbClr val="00B0F0"/>
                </a:solidFill>
                <a:latin typeface="Constantia" panose="02030602050306030303" pitchFamily="18" charset="0"/>
              </a:rPr>
              <a:t>immer ähnlicher werden.</a:t>
            </a:r>
            <a:endParaRPr lang="en" sz="2800" b="1" dirty="0">
              <a:solidFill>
                <a:srgbClr val="00B0F0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CuadroTexto 2">
            <a:extLst>
              <a:ext uri="{FF2B5EF4-FFF2-40B4-BE49-F238E27FC236}">
                <a16:creationId xmlns:a16="http://schemas.microsoft.com/office/drawing/2014/main" id="{D8455D8A-EBD6-846F-08A7-817F2797F6C6}"/>
              </a:ext>
            </a:extLst>
          </p:cNvPr>
          <p:cNvSpPr txBox="1"/>
          <p:nvPr/>
        </p:nvSpPr>
        <p:spPr>
          <a:xfrm>
            <a:off x="445275" y="4132689"/>
            <a:ext cx="723014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In diesem Leben kannst du dich </a:t>
            </a:r>
            <a:b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der Disziplin </a:t>
            </a:r>
            <a:b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des </a:t>
            </a:r>
            <a:r>
              <a:rPr lang="de-DE" sz="3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HEILIGEN GEISTES </a:t>
            </a:r>
            <a:r>
              <a:rPr lang="de-DE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unterwerfen.</a:t>
            </a:r>
          </a:p>
        </p:txBody>
      </p:sp>
    </p:spTree>
    <p:extLst>
      <p:ext uri="{BB962C8B-B14F-4D97-AF65-F5344CB8AC3E}">
        <p14:creationId xmlns:p14="http://schemas.microsoft.com/office/powerpoint/2010/main" val="240982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2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2">
                <a:lumMod val="20000"/>
                <a:lumOff val="80000"/>
              </a:schemeClr>
            </a:gs>
            <a:gs pos="39000">
              <a:srgbClr val="BCCD59"/>
            </a:gs>
            <a:gs pos="100000">
              <a:schemeClr val="accent6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2FF2515-0B42-F386-522E-EB66F7A4D890}"/>
              </a:ext>
            </a:extLst>
          </p:cNvPr>
          <p:cNvSpPr txBox="1"/>
          <p:nvPr/>
        </p:nvSpPr>
        <p:spPr>
          <a:xfrm>
            <a:off x="0" y="105013"/>
            <a:ext cx="7648573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chemeClr val="accent2">
                    <a:lumMod val="75000"/>
                    <a:alpha val="92000"/>
                  </a:schemeClr>
                </a:solidFill>
                <a:effectLst>
                  <a:outerShdw blurRad="38100" dist="38100" dir="8400000" algn="tl">
                    <a:schemeClr val="tx1"/>
                  </a:outerShdw>
                </a:effectLst>
              </a:rPr>
              <a:t>Wenn wir im Wasser der Taufe begraben werden, sterben wir unserem alten Leben der Sünde. </a:t>
            </a:r>
          </a:p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chemeClr val="accent2">
                    <a:lumMod val="75000"/>
                    <a:alpha val="92000"/>
                  </a:schemeClr>
                </a:solidFill>
                <a:effectLst>
                  <a:outerShdw blurRad="38100" dist="38100" dir="8400000" algn="tl">
                    <a:schemeClr val="tx1"/>
                  </a:outerShdw>
                </a:effectLst>
              </a:rPr>
              <a:t>Wenn wir aus dem Wasser herauskommen, </a:t>
            </a:r>
            <a:br>
              <a:rPr lang="de-DE" sz="2400" b="1" dirty="0">
                <a:solidFill>
                  <a:schemeClr val="accent2">
                    <a:lumMod val="75000"/>
                    <a:alpha val="92000"/>
                  </a:schemeClr>
                </a:solidFill>
                <a:effectLst>
                  <a:outerShdw blurRad="38100" dist="38100" dir="8400000" algn="tl">
                    <a:schemeClr val="tx1"/>
                  </a:outerShdw>
                </a:effectLst>
              </a:rPr>
            </a:br>
            <a:r>
              <a:rPr lang="de-DE" sz="2400" b="1" dirty="0">
                <a:solidFill>
                  <a:schemeClr val="accent2">
                    <a:lumMod val="75000"/>
                    <a:alpha val="92000"/>
                  </a:schemeClr>
                </a:solidFill>
                <a:effectLst>
                  <a:outerShdw blurRad="38100" dist="38100" dir="8400000" algn="tl">
                    <a:schemeClr val="tx1"/>
                  </a:outerShdw>
                </a:effectLst>
              </a:rPr>
              <a:t>steigen wir als neue Lebewesen auf.</a:t>
            </a:r>
            <a:endParaRPr lang="en" sz="2400" b="1" dirty="0">
              <a:solidFill>
                <a:schemeClr val="accent2">
                  <a:lumMod val="75000"/>
                  <a:alpha val="92000"/>
                </a:schemeClr>
              </a:solidFill>
              <a:effectLst>
                <a:outerShdw blurRad="38100" dist="38100" dir="8400000" algn="tl">
                  <a:schemeClr val="tx1"/>
                </a:outerShdw>
              </a:effectLst>
            </a:endParaRPr>
          </a:p>
        </p:txBody>
      </p:sp>
      <p:pic>
        <p:nvPicPr>
          <p:cNvPr id="5" name="Imagen 4" descr="Un hombre frente a un lago&#10;&#10;El contenido generado por IA puede ser incorrecto.">
            <a:extLst>
              <a:ext uri="{FF2B5EF4-FFF2-40B4-BE49-F238E27FC236}">
                <a16:creationId xmlns:a16="http://schemas.microsoft.com/office/drawing/2014/main" id="{26410BA0-142A-8F9B-15FA-FC93A9DB48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9590" y="0"/>
            <a:ext cx="5052410" cy="3789307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7" name="Imagen 6" descr="Imagen que contiene persona, hombre, parado, tabla&#10;&#10;El contenido generado por IA puede ser incorrecto.">
            <a:extLst>
              <a:ext uri="{FF2B5EF4-FFF2-40B4-BE49-F238E27FC236}">
                <a16:creationId xmlns:a16="http://schemas.microsoft.com/office/drawing/2014/main" id="{1458F93E-22BC-18D9-CCDA-F29FCC41B0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6" r="966"/>
          <a:stretch>
            <a:fillRect/>
          </a:stretch>
        </p:blipFill>
        <p:spPr>
          <a:xfrm>
            <a:off x="308085" y="3692278"/>
            <a:ext cx="4582401" cy="316572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6C4C235-3A35-1BD6-0E86-76CF89D8B8A2}"/>
              </a:ext>
            </a:extLst>
          </p:cNvPr>
          <p:cNvSpPr txBox="1"/>
          <p:nvPr/>
        </p:nvSpPr>
        <p:spPr>
          <a:xfrm>
            <a:off x="4721114" y="3921252"/>
            <a:ext cx="7162801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8400000" algn="tl">
                    <a:srgbClr val="000000">
                      <a:alpha val="43137"/>
                    </a:srgbClr>
                  </a:outerShdw>
                </a:effectLst>
              </a:rPr>
              <a:t> Aus irgendeinem Grund versuchen unsere alten Gewohnheiten immer wieder aufzutauchen. </a:t>
            </a:r>
          </a:p>
          <a:p>
            <a:pPr algn="ctr">
              <a:spcBef>
                <a:spcPts val="600"/>
              </a:spcBef>
            </a:pPr>
            <a:r>
              <a:rPr lang="de-DE" sz="2600" b="1" dirty="0">
                <a:solidFill>
                  <a:schemeClr val="bg1"/>
                </a:solidFill>
                <a:effectLst>
                  <a:outerShdw blurRad="38100" dist="38100" dir="8400000" algn="tl">
                    <a:srgbClr val="000000">
                      <a:alpha val="43137"/>
                    </a:srgbClr>
                  </a:outerShdw>
                </a:effectLst>
              </a:rPr>
              <a:t>Deshalb fordert uns der Apostel Paulus auf, unseren </a:t>
            </a:r>
            <a:r>
              <a:rPr lang="de-DE" sz="2600" b="1" dirty="0">
                <a:solidFill>
                  <a:srgbClr val="FFFF00"/>
                </a:solidFill>
                <a:effectLst>
                  <a:outerShdw blurRad="38100" dist="38100" dir="8400000" algn="tl">
                    <a:srgbClr val="000000">
                      <a:alpha val="43137"/>
                    </a:srgbClr>
                  </a:outerShdw>
                </a:effectLst>
              </a:rPr>
              <a:t>Blick</a:t>
            </a:r>
            <a:r>
              <a:rPr lang="de-DE" sz="2600" b="1" dirty="0">
                <a:solidFill>
                  <a:schemeClr val="bg1"/>
                </a:solidFill>
                <a:effectLst>
                  <a:outerShdw blurRad="38100" dist="38100" dir="8400000" algn="tl">
                    <a:srgbClr val="000000">
                      <a:alpha val="43137"/>
                    </a:srgbClr>
                  </a:outerShdw>
                </a:effectLst>
              </a:rPr>
              <a:t> auf den </a:t>
            </a:r>
            <a:r>
              <a:rPr lang="de-DE" sz="2600" b="1" dirty="0">
                <a:solidFill>
                  <a:srgbClr val="FFFF00"/>
                </a:solidFill>
                <a:effectLst>
                  <a:outerShdw blurRad="38100" dist="38100" dir="8400000" algn="tl">
                    <a:srgbClr val="000000">
                      <a:alpha val="43137"/>
                    </a:srgbClr>
                  </a:outerShdw>
                </a:effectLst>
              </a:rPr>
              <a:t>Himmel zu richten </a:t>
            </a:r>
            <a:r>
              <a:rPr lang="de-DE" sz="2600" b="1" dirty="0">
                <a:solidFill>
                  <a:schemeClr val="bg1"/>
                </a:solidFill>
                <a:effectLst>
                  <a:outerShdw blurRad="38100" dist="38100" dir="8400000" algn="tl">
                    <a:srgbClr val="000000">
                      <a:alpha val="43137"/>
                    </a:srgbClr>
                  </a:outerShdw>
                </a:effectLst>
              </a:rPr>
              <a:t>und irdischen Dingen den Rücken zu kehren!</a:t>
            </a:r>
            <a:endParaRPr lang="en" sz="2600" b="1" dirty="0">
              <a:solidFill>
                <a:schemeClr val="bg1"/>
              </a:solidFill>
              <a:effectLst>
                <a:outerShdw blurRad="38100" dist="38100" dir="84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6F8FA38-EE2E-0214-1F60-F8265999EADA}"/>
              </a:ext>
            </a:extLst>
          </p:cNvPr>
          <p:cNvSpPr txBox="1"/>
          <p:nvPr/>
        </p:nvSpPr>
        <p:spPr>
          <a:xfrm>
            <a:off x="0" y="1773371"/>
            <a:ext cx="8048625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chemeClr val="bg1"/>
                </a:solidFill>
                <a:effectLst>
                  <a:outerShdw blurRad="38100" dist="63500" dir="8400000" algn="tl">
                    <a:srgbClr val="4C1C7D"/>
                  </a:outerShdw>
                </a:effectLst>
              </a:rPr>
              <a:t>Wir haben unsere alte </a:t>
            </a:r>
            <a:br>
              <a:rPr lang="de-DE" sz="2400" b="1" dirty="0">
                <a:solidFill>
                  <a:schemeClr val="bg1"/>
                </a:solidFill>
                <a:effectLst>
                  <a:outerShdw blurRad="38100" dist="63500" dir="8400000" algn="tl">
                    <a:srgbClr val="4C1C7D"/>
                  </a:outerShdw>
                </a:effectLst>
              </a:rPr>
            </a:br>
            <a:r>
              <a:rPr lang="de-DE" sz="2400" b="1" dirty="0">
                <a:solidFill>
                  <a:schemeClr val="bg1"/>
                </a:solidFill>
                <a:effectLst>
                  <a:outerShdw blurRad="38100" dist="63500" dir="8400000" algn="tl">
                    <a:srgbClr val="4C1C7D"/>
                  </a:outerShdw>
                </a:effectLst>
              </a:rPr>
              <a:t>Lebens- und Denkweise aufgegeben. </a:t>
            </a:r>
          </a:p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chemeClr val="bg1"/>
                </a:solidFill>
                <a:effectLst>
                  <a:outerShdw blurRad="38100" dist="63500" dir="8400000" algn="tl">
                    <a:srgbClr val="4C1C7D"/>
                  </a:outerShdw>
                </a:effectLst>
              </a:rPr>
              <a:t>Von da an </a:t>
            </a:r>
            <a:r>
              <a:rPr lang="de-DE" sz="2400" b="1" dirty="0">
                <a:solidFill>
                  <a:srgbClr val="FFFF00"/>
                </a:solidFill>
                <a:effectLst>
                  <a:outerShdw blurRad="38100" dist="63500" dir="8400000" algn="tl">
                    <a:srgbClr val="4C1C7D"/>
                  </a:outerShdw>
                </a:effectLst>
              </a:rPr>
              <a:t>leben </a:t>
            </a:r>
            <a:r>
              <a:rPr lang="de-DE" sz="2400" b="1" dirty="0">
                <a:solidFill>
                  <a:schemeClr val="bg1"/>
                </a:solidFill>
                <a:effectLst>
                  <a:outerShdw blurRad="38100" dist="63500" dir="8400000" algn="tl">
                    <a:srgbClr val="4C1C7D"/>
                  </a:outerShdw>
                </a:effectLst>
              </a:rPr>
              <a:t>und </a:t>
            </a:r>
            <a:r>
              <a:rPr lang="de-DE" sz="2400" b="1" dirty="0">
                <a:solidFill>
                  <a:srgbClr val="FFFF00"/>
                </a:solidFill>
                <a:effectLst>
                  <a:outerShdw blurRad="38100" dist="63500" dir="8400000" algn="tl">
                    <a:srgbClr val="4C1C7D"/>
                  </a:outerShdw>
                </a:effectLst>
              </a:rPr>
              <a:t>denken</a:t>
            </a:r>
            <a:r>
              <a:rPr lang="de-DE" sz="2400" b="1" dirty="0">
                <a:solidFill>
                  <a:schemeClr val="bg1"/>
                </a:solidFill>
                <a:effectLst>
                  <a:outerShdw blurRad="38100" dist="63500" dir="8400000" algn="tl">
                    <a:srgbClr val="4C1C7D"/>
                  </a:outerShdw>
                </a:effectLst>
              </a:rPr>
              <a:t> wir </a:t>
            </a:r>
            <a:r>
              <a:rPr lang="de-DE" sz="2400" b="1" dirty="0">
                <a:solidFill>
                  <a:srgbClr val="FFFF00"/>
                </a:solidFill>
                <a:effectLst>
                  <a:outerShdw blurRad="38100" dist="63500" dir="8400000" algn="tl">
                    <a:srgbClr val="4C1C7D"/>
                  </a:outerShdw>
                </a:effectLst>
              </a:rPr>
              <a:t>anders. </a:t>
            </a:r>
            <a:br>
              <a:rPr lang="de-DE" sz="2400" b="1" dirty="0">
                <a:solidFill>
                  <a:schemeClr val="bg1"/>
                </a:solidFill>
                <a:effectLst>
                  <a:outerShdw blurRad="38100" dist="63500" dir="8400000" algn="tl">
                    <a:srgbClr val="4C1C7D"/>
                  </a:outerShdw>
                </a:effectLst>
              </a:rPr>
            </a:br>
            <a:r>
              <a:rPr lang="de-DE" sz="2400" b="1" dirty="0">
                <a:solidFill>
                  <a:schemeClr val="bg1"/>
                </a:solidFill>
                <a:effectLst>
                  <a:outerShdw blurRad="38100" dist="63500" dir="8400000" algn="tl">
                    <a:srgbClr val="4C1C7D"/>
                  </a:outerShdw>
                </a:effectLst>
              </a:rPr>
              <a:t>Wir entwickeln eine </a:t>
            </a:r>
            <a:r>
              <a:rPr lang="de-DE" sz="2400" b="1" dirty="0">
                <a:solidFill>
                  <a:srgbClr val="FFFF00"/>
                </a:solidFill>
                <a:effectLst>
                  <a:outerShdw blurRad="38100" dist="63500" dir="8400000" algn="tl">
                    <a:srgbClr val="4C1C7D"/>
                  </a:outerShdw>
                </a:effectLst>
              </a:rPr>
              <a:t>himmlische Einstellung.</a:t>
            </a:r>
            <a:endParaRPr lang="en" sz="2400" b="1" dirty="0">
              <a:solidFill>
                <a:srgbClr val="FFFF00"/>
              </a:solidFill>
              <a:effectLst>
                <a:outerShdw blurRad="38100" dist="63500" dir="8400000" algn="tl">
                  <a:srgbClr val="4C1C7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686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2">
                <a:lumMod val="20000"/>
                <a:lumOff val="80000"/>
              </a:schemeClr>
            </a:gs>
            <a:gs pos="39000">
              <a:srgbClr val="BCCD59"/>
            </a:gs>
            <a:gs pos="100000">
              <a:schemeClr val="accent6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738AAF-75D0-C8D8-96DE-CA4EF08D0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B679C4C-7F26-01C5-11F1-F41F01EB0DF9}"/>
              </a:ext>
            </a:extLst>
          </p:cNvPr>
          <p:cNvSpPr txBox="1"/>
          <p:nvPr/>
        </p:nvSpPr>
        <p:spPr>
          <a:xfrm>
            <a:off x="1156431" y="753714"/>
            <a:ext cx="6797810" cy="47859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de-DE" sz="2000" b="1" dirty="0">
                <a:solidFill>
                  <a:srgbClr val="006DAC"/>
                </a:solidFill>
              </a:rPr>
              <a:t>Irdische oder himmlische Denkweise</a:t>
            </a:r>
            <a:r>
              <a:rPr lang="en" sz="2000" b="1" dirty="0">
                <a:solidFill>
                  <a:srgbClr val="006DAC"/>
                </a:solidFill>
              </a:rPr>
              <a:t>?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Unser Fokus (Kolosser 3:1-4)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	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Den irdischen Dingen absterben (Kol. 3:5-6)</a:t>
            </a:r>
          </a:p>
          <a:p>
            <a:pPr lvl="1">
              <a:spcBef>
                <a:spcPts val="600"/>
              </a:spcBef>
            </a:pP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de-DE" sz="2000" b="1" dirty="0"/>
              <a:t>Sich mit dem Himmlischen bekleiden  </a:t>
            </a:r>
            <a:r>
              <a:rPr lang="en" sz="2000" b="1" dirty="0"/>
              <a:t>(Kol. 3:7-11)</a:t>
            </a:r>
          </a:p>
          <a:p>
            <a:pPr lvl="1">
              <a:spcBef>
                <a:spcPts val="600"/>
              </a:spcBef>
            </a:pPr>
            <a:endParaRPr lang="en" sz="2000" b="1" dirty="0"/>
          </a:p>
          <a:p>
            <a:pPr>
              <a:spcBef>
                <a:spcPts val="1800"/>
              </a:spcBef>
            </a:pPr>
            <a:r>
              <a:rPr lang="en" sz="2000" b="1" dirty="0">
                <a:solidFill>
                  <a:srgbClr val="A90095"/>
                </a:solidFill>
              </a:rPr>
              <a:t>Kennzeichen eines neuen Lebens in CHRISTUS:</a:t>
            </a:r>
          </a:p>
          <a:p>
            <a:pPr lvl="1">
              <a:spcBef>
                <a:spcPts val="600"/>
              </a:spcBef>
            </a:pPr>
            <a:r>
              <a:rPr lang="de-DE" sz="2000" b="1" dirty="0"/>
              <a:t>Das Band der Vollkommenheit </a:t>
            </a:r>
            <a:r>
              <a:rPr lang="en" sz="2000" b="1" dirty="0"/>
              <a:t>(Kol. 3:12-14)</a:t>
            </a:r>
          </a:p>
          <a:p>
            <a:pPr lvl="1">
              <a:spcBef>
                <a:spcPts val="600"/>
              </a:spcBef>
            </a:pP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en" sz="2000" b="1" dirty="0"/>
              <a:t>Die himmlische Nahrung (Kol. 3:15-17)</a:t>
            </a:r>
          </a:p>
          <a:p>
            <a:pPr lvl="1">
              <a:spcBef>
                <a:spcPts val="600"/>
              </a:spcBef>
            </a:pPr>
            <a:endParaRPr lang="en" sz="2000" b="1" dirty="0"/>
          </a:p>
        </p:txBody>
      </p:sp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85A18E3F-F509-FE44-E5FA-95C078B06C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1229450" y="2609627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cono&#10;&#10;El contenido generado por IA puede ser incorrecto.">
            <a:extLst>
              <a:ext uri="{FF2B5EF4-FFF2-40B4-BE49-F238E27FC236}">
                <a16:creationId xmlns:a16="http://schemas.microsoft.com/office/drawing/2014/main" id="{62536468-85F5-8741-5390-0D23FB52EF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1229450" y="3936278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695769A7-2764-FE6F-E7FE-1807C17E5C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1229450" y="4685535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cono&#10;&#10;El contenido generado por IA puede ser incorrecto.">
            <a:extLst>
              <a:ext uri="{FF2B5EF4-FFF2-40B4-BE49-F238E27FC236}">
                <a16:creationId xmlns:a16="http://schemas.microsoft.com/office/drawing/2014/main" id="{E0B51BEC-2E82-2C51-AEF0-3F08782BB12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1229450" y="1840902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Icono&#10;&#10;El contenido generado por IA puede ser incorrecto.">
            <a:extLst>
              <a:ext uri="{FF2B5EF4-FFF2-40B4-BE49-F238E27FC236}">
                <a16:creationId xmlns:a16="http://schemas.microsoft.com/office/drawing/2014/main" id="{880DC2E7-8281-654B-4F32-E9EA6C77927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1229450" y="1081252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n 22" descr="Imagen que contiene objeto, reloj, computadora, dibujo&#10;&#10;El contenido generado por IA puede ser incorrecto.">
            <a:extLst>
              <a:ext uri="{FF2B5EF4-FFF2-40B4-BE49-F238E27FC236}">
                <a16:creationId xmlns:a16="http://schemas.microsoft.com/office/drawing/2014/main" id="{E240CCD0-57C5-4C3A-101E-A6C22B70E63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8755" y="3619762"/>
            <a:ext cx="702965" cy="2930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Flecha&#10;&#10;El contenido generado por IA puede ser incorrecto.">
            <a:extLst>
              <a:ext uri="{FF2B5EF4-FFF2-40B4-BE49-F238E27FC236}">
                <a16:creationId xmlns:a16="http://schemas.microsoft.com/office/drawing/2014/main" id="{36BBA3D9-062C-9A52-2E9F-D1E7991322C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8755" y="795909"/>
            <a:ext cx="702965" cy="2930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Scrollen: horizontal 2">
            <a:extLst>
              <a:ext uri="{FF2B5EF4-FFF2-40B4-BE49-F238E27FC236}">
                <a16:creationId xmlns:a16="http://schemas.microsoft.com/office/drawing/2014/main" id="{013C7675-5969-E496-7267-B6647406C088}"/>
              </a:ext>
            </a:extLst>
          </p:cNvPr>
          <p:cNvSpPr/>
          <p:nvPr/>
        </p:nvSpPr>
        <p:spPr>
          <a:xfrm>
            <a:off x="1944736" y="1426285"/>
            <a:ext cx="4674273" cy="511629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So, 08. März ‘26  - Himmlisch gesinnt</a:t>
            </a:r>
          </a:p>
        </p:txBody>
      </p:sp>
      <p:sp>
        <p:nvSpPr>
          <p:cNvPr id="5" name="Scrollen: horizontal 4">
            <a:extLst>
              <a:ext uri="{FF2B5EF4-FFF2-40B4-BE49-F238E27FC236}">
                <a16:creationId xmlns:a16="http://schemas.microsoft.com/office/drawing/2014/main" id="{D03FBC7E-9F89-BED3-C3CC-877EC617BEA3}"/>
              </a:ext>
            </a:extLst>
          </p:cNvPr>
          <p:cNvSpPr/>
          <p:nvPr/>
        </p:nvSpPr>
        <p:spPr>
          <a:xfrm>
            <a:off x="1930880" y="2191754"/>
            <a:ext cx="5799956" cy="511629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Mo, 09. März ‘26  - Schluss mit der Weltlichkeit</a:t>
            </a:r>
          </a:p>
        </p:txBody>
      </p:sp>
      <p:sp>
        <p:nvSpPr>
          <p:cNvPr id="6" name="Scrollen: horizontal 5">
            <a:extLst>
              <a:ext uri="{FF2B5EF4-FFF2-40B4-BE49-F238E27FC236}">
                <a16:creationId xmlns:a16="http://schemas.microsoft.com/office/drawing/2014/main" id="{EB3ECA0B-B564-C17E-D538-31DC0D023A85}"/>
              </a:ext>
            </a:extLst>
          </p:cNvPr>
          <p:cNvSpPr/>
          <p:nvPr/>
        </p:nvSpPr>
        <p:spPr>
          <a:xfrm>
            <a:off x="1941271" y="2960685"/>
            <a:ext cx="5166111" cy="511629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Di, 10. März ‘26  - Erneuert zur Erkenntnis</a:t>
            </a:r>
          </a:p>
        </p:txBody>
      </p:sp>
      <p:sp>
        <p:nvSpPr>
          <p:cNvPr id="7" name="Scrollen: horizontal 6">
            <a:extLst>
              <a:ext uri="{FF2B5EF4-FFF2-40B4-BE49-F238E27FC236}">
                <a16:creationId xmlns:a16="http://schemas.microsoft.com/office/drawing/2014/main" id="{1DFDA5B4-A2AD-BD11-AB4E-97F8E658BF83}"/>
              </a:ext>
            </a:extLst>
          </p:cNvPr>
          <p:cNvSpPr/>
          <p:nvPr/>
        </p:nvSpPr>
        <p:spPr>
          <a:xfrm>
            <a:off x="1948197" y="4266485"/>
            <a:ext cx="5917721" cy="511629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Mi, 11. März ‘26  - Das Wesen des neuen Lebens</a:t>
            </a:r>
          </a:p>
        </p:txBody>
      </p:sp>
      <p:sp>
        <p:nvSpPr>
          <p:cNvPr id="8" name="Scrollen: horizontal 7">
            <a:extLst>
              <a:ext uri="{FF2B5EF4-FFF2-40B4-BE49-F238E27FC236}">
                <a16:creationId xmlns:a16="http://schemas.microsoft.com/office/drawing/2014/main" id="{F24CF41B-8A19-23BC-3ADD-FB88266FE107}"/>
              </a:ext>
            </a:extLst>
          </p:cNvPr>
          <p:cNvSpPr/>
          <p:nvPr/>
        </p:nvSpPr>
        <p:spPr>
          <a:xfrm>
            <a:off x="1944732" y="5042340"/>
            <a:ext cx="5079523" cy="511629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Do, 12. März ‘26  - Das neue Leben </a:t>
            </a:r>
            <a:r>
              <a:rPr lang="de-DE" sz="2000" b="1" i="1" dirty="0" err="1">
                <a:solidFill>
                  <a:srgbClr val="6C0401"/>
                </a:solidFill>
              </a:rPr>
              <a:t>leben</a:t>
            </a:r>
            <a:endParaRPr lang="de-DE" sz="2000" b="1" i="1" dirty="0">
              <a:solidFill>
                <a:srgbClr val="6C0401"/>
              </a:solidFill>
            </a:endParaRPr>
          </a:p>
        </p:txBody>
      </p:sp>
      <p:pic>
        <p:nvPicPr>
          <p:cNvPr id="9" name="Grafik 8" descr="Ein Bild, das Menschliches Gesicht, Mann, Person, Kleidung enthält.&#10;&#10;KI-generierte Inhalte können fehlerhaft sein.">
            <a:extLst>
              <a:ext uri="{FF2B5EF4-FFF2-40B4-BE49-F238E27FC236}">
                <a16:creationId xmlns:a16="http://schemas.microsoft.com/office/drawing/2014/main" id="{F65A203F-D88A-679D-B78C-E79FCC57BB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2764" y="201465"/>
            <a:ext cx="2285143" cy="3729981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4A89B1-31F0-299A-F176-5FE24D85240F}"/>
              </a:ext>
            </a:extLst>
          </p:cNvPr>
          <p:cNvSpPr/>
          <p:nvPr/>
        </p:nvSpPr>
        <p:spPr>
          <a:xfrm>
            <a:off x="6883137" y="298867"/>
            <a:ext cx="309903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6600" b="1" i="1" spc="300" dirty="0">
                <a:ln>
                  <a:solidFill>
                    <a:schemeClr val="accent3">
                      <a:lumMod val="50000"/>
                    </a:schemeClr>
                  </a:solidFill>
                </a:ln>
                <a:blipFill>
                  <a:blip r:embed="rId10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Ü B E R</a:t>
            </a:r>
            <a:endParaRPr lang="de-DE" sz="6600" b="1" i="1" cap="none" spc="300" dirty="0">
              <a:ln>
                <a:solidFill>
                  <a:schemeClr val="accent3">
                    <a:lumMod val="50000"/>
                  </a:schemeClr>
                </a:solidFill>
              </a:ln>
              <a:blipFill>
                <a:blip r:embed="rId10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09F8A08-5296-9087-D4BB-AA62A104B120}"/>
              </a:ext>
            </a:extLst>
          </p:cNvPr>
          <p:cNvSpPr/>
          <p:nvPr/>
        </p:nvSpPr>
        <p:spPr>
          <a:xfrm rot="20146470">
            <a:off x="7083142" y="1208429"/>
            <a:ext cx="3077430" cy="10343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6000" b="1" spc="700" dirty="0">
                <a:ln>
                  <a:solidFill>
                    <a:schemeClr val="accent3">
                      <a:lumMod val="50000"/>
                    </a:schemeClr>
                  </a:solidFill>
                </a:ln>
                <a:blipFill>
                  <a:blip r:embed="rId11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</a:t>
            </a:r>
            <a:r>
              <a:rPr lang="de-DE" sz="6000" b="1" cap="none" spc="700" dirty="0">
                <a:ln>
                  <a:solidFill>
                    <a:schemeClr val="accent3">
                      <a:lumMod val="50000"/>
                    </a:schemeClr>
                  </a:solidFill>
                </a:ln>
                <a:blipFill>
                  <a:blip r:embed="rId11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lick</a:t>
            </a:r>
          </a:p>
        </p:txBody>
      </p:sp>
    </p:spTree>
    <p:extLst>
      <p:ext uri="{BB962C8B-B14F-4D97-AF65-F5344CB8AC3E}">
        <p14:creationId xmlns:p14="http://schemas.microsoft.com/office/powerpoint/2010/main" val="12292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 build="p" animBg="1"/>
      <p:bldP spid="5" grpId="0" uiExpand="1" build="p" animBg="1"/>
      <p:bldP spid="6" grpId="0" uiExpand="1" build="p" animBg="1"/>
      <p:bldP spid="7" grpId="0" uiExpand="1" build="p" animBg="1"/>
      <p:bldP spid="8" grpId="0" uiExpand="1" build="p" animBg="1"/>
      <p:bldP spid="11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ABEDE6-F2C5-D2E0-1734-078B407A0628}"/>
              </a:ext>
            </a:extLst>
          </p:cNvPr>
          <p:cNvSpPr txBox="1"/>
          <p:nvPr/>
        </p:nvSpPr>
        <p:spPr>
          <a:xfrm>
            <a:off x="1132609" y="878793"/>
            <a:ext cx="10913617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 contourW="12700" prstMaterial="matte">
              <a:bevelT w="63500" h="12700" prst="angle"/>
              <a:contourClr>
                <a:schemeClr val="bg1">
                  <a:lumMod val="50000"/>
                </a:schemeClr>
              </a:contourClr>
            </a:sp3d>
          </a:bodyPr>
          <a:lstStyle/>
          <a:p>
            <a:pPr algn="ctr"/>
            <a:r>
              <a:rPr lang="de-DE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noFill/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IRDISCHE ODER </a:t>
            </a:r>
            <a:r>
              <a:rPr lang="de-DE" sz="6600" b="1" dirty="0">
                <a:ln w="12700">
                  <a:solidFill>
                    <a:srgbClr val="00B0F0"/>
                  </a:solidFill>
                  <a:prstDash val="solid"/>
                </a:ln>
                <a:noFill/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HIMMLISCHE DENKWEISE?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A4D2227-DD07-18CF-0D99-7B2ABA7D30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23" t="4149" r="4508" b="5890"/>
          <a:stretch>
            <a:fillRect/>
          </a:stretch>
        </p:blipFill>
        <p:spPr>
          <a:xfrm>
            <a:off x="1428468" y="3942699"/>
            <a:ext cx="4102123" cy="27114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2E51D47-F12C-67B1-EAA8-6F4329DA2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368" y="3939145"/>
            <a:ext cx="4039164" cy="271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A1F18C8-36C4-C328-F608-E1EDEC16FBE5}"/>
              </a:ext>
            </a:extLst>
          </p:cNvPr>
          <p:cNvSpPr txBox="1"/>
          <p:nvPr/>
        </p:nvSpPr>
        <p:spPr>
          <a:xfrm>
            <a:off x="2641599" y="-72737"/>
            <a:ext cx="95503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4400" b="1" spc="300" dirty="0">
                <a:ln w="10160">
                  <a:solidFill>
                    <a:srgbClr val="094E7D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63500" dir="8400000" algn="tl" rotWithShape="0">
                    <a:srgbClr val="000000">
                      <a:alpha val="30000"/>
                    </a:srgbClr>
                  </a:outerShdw>
                </a:effectLst>
              </a:rPr>
              <a:t>UNSER FOKUS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60274C5-21FC-5BA8-6C4D-5E85C93F9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211" y="588814"/>
            <a:ext cx="7990396" cy="4364409"/>
          </a:xfrm>
          <a:prstGeom prst="rect">
            <a:avLst/>
          </a:prstGeom>
        </p:spPr>
      </p:pic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3B5F07E0-2AD2-C764-3E85-860D85F350B5}"/>
              </a:ext>
            </a:extLst>
          </p:cNvPr>
          <p:cNvSpPr/>
          <p:nvPr/>
        </p:nvSpPr>
        <p:spPr>
          <a:xfrm>
            <a:off x="61349" y="0"/>
            <a:ext cx="2580251" cy="800386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So, 08. März ‘26  -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Himmlisch gesinnt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CF2CE39-DADB-2660-DAD2-37D464A98B1A}"/>
              </a:ext>
            </a:extLst>
          </p:cNvPr>
          <p:cNvSpPr txBox="1"/>
          <p:nvPr/>
        </p:nvSpPr>
        <p:spPr>
          <a:xfrm>
            <a:off x="3356827" y="514357"/>
            <a:ext cx="811994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rgbClr val="0D4979"/>
                </a:solidFill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rgbClr val="0D4979"/>
                </a:solidFill>
                <a:latin typeface="Candara" panose="020E0502030303020204" pitchFamily="34" charset="0"/>
              </a:rPr>
              <a:t>Trachtet nach dem, was DROBEN ist, nicht nach dem, was auf Erden ist. </a:t>
            </a:r>
          </a:p>
          <a:p>
            <a:pPr algn="ctr"/>
            <a:r>
              <a:rPr lang="en" b="1" dirty="0">
                <a:solidFill>
                  <a:srgbClr val="0D4979"/>
                </a:solidFill>
                <a:latin typeface="Candara" panose="020E0502030303020204" pitchFamily="34" charset="0"/>
              </a:rPr>
              <a:t>(Kolosser 3:2)</a:t>
            </a:r>
            <a:endParaRPr lang="en" sz="1600" b="1" dirty="0">
              <a:solidFill>
                <a:srgbClr val="0D4979"/>
              </a:solidFill>
              <a:latin typeface="Candara" panose="020E0502030303020204" pitchFamily="34" charset="0"/>
            </a:endParaRPr>
          </a:p>
        </p:txBody>
      </p:sp>
      <p:sp>
        <p:nvSpPr>
          <p:cNvPr id="4" name="CuadroTexto 5">
            <a:extLst>
              <a:ext uri="{FF2B5EF4-FFF2-40B4-BE49-F238E27FC236}">
                <a16:creationId xmlns:a16="http://schemas.microsoft.com/office/drawing/2014/main" id="{8D5CB5E2-3E1D-4267-7B26-D1207C0A31AB}"/>
              </a:ext>
            </a:extLst>
          </p:cNvPr>
          <p:cNvSpPr txBox="1"/>
          <p:nvPr/>
        </p:nvSpPr>
        <p:spPr>
          <a:xfrm>
            <a:off x="7211294" y="1191465"/>
            <a:ext cx="49807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(Kol. 2,12):</a:t>
            </a:r>
            <a:br>
              <a:rPr lang="de-DE" sz="2400" b="1" dirty="0"/>
            </a:br>
            <a:r>
              <a:rPr lang="de-DE" sz="2400" b="1" dirty="0"/>
              <a:t>„Mit … Ihm seid ihr auch auferweckt durch den Glauben aus der Kraft GOTTES, </a:t>
            </a:r>
            <a:br>
              <a:rPr lang="de-DE" sz="2400" b="1" dirty="0"/>
            </a:br>
            <a:r>
              <a:rPr lang="de-DE" sz="2400" b="1" dirty="0"/>
              <a:t>der Ihn auferweckt hat </a:t>
            </a:r>
            <a:br>
              <a:rPr lang="de-DE" sz="2400" b="1" dirty="0"/>
            </a:br>
            <a:r>
              <a:rPr lang="de-DE" sz="2400" b="1" dirty="0"/>
              <a:t>von den Toten.“</a:t>
            </a:r>
            <a:endParaRPr lang="en" sz="2400" b="1" dirty="0"/>
          </a:p>
        </p:txBody>
      </p:sp>
      <p:sp>
        <p:nvSpPr>
          <p:cNvPr id="14" name="CuadroTexto 5">
            <a:extLst>
              <a:ext uri="{FF2B5EF4-FFF2-40B4-BE49-F238E27FC236}">
                <a16:creationId xmlns:a16="http://schemas.microsoft.com/office/drawing/2014/main" id="{678E1B2A-DD77-B9BD-52E6-69A781547D91}"/>
              </a:ext>
            </a:extLst>
          </p:cNvPr>
          <p:cNvSpPr txBox="1"/>
          <p:nvPr/>
        </p:nvSpPr>
        <p:spPr>
          <a:xfrm>
            <a:off x="7324546" y="3665987"/>
            <a:ext cx="49807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(Kol. 3,1):</a:t>
            </a:r>
            <a:br>
              <a:rPr lang="de-DE" sz="2400" b="1" dirty="0"/>
            </a:br>
            <a:r>
              <a:rPr lang="de-DE" sz="2400" b="1" dirty="0"/>
              <a:t>„Seid ihr nun </a:t>
            </a:r>
            <a:br>
              <a:rPr lang="de-DE" sz="2400" b="1" dirty="0"/>
            </a:br>
            <a:r>
              <a:rPr lang="de-DE" sz="2400" b="1" dirty="0"/>
              <a:t>mit CHRISTUS auferweckt, </a:t>
            </a:r>
            <a:br>
              <a:rPr lang="de-DE" sz="2400" b="1" dirty="0"/>
            </a:br>
            <a:r>
              <a:rPr lang="de-DE" sz="2400" b="1" dirty="0"/>
              <a:t>so sucht, was droben ist, </a:t>
            </a:r>
            <a:br>
              <a:rPr lang="de-DE" sz="2400" b="1" dirty="0"/>
            </a:br>
            <a:r>
              <a:rPr lang="de-DE" sz="2400" b="1" dirty="0"/>
              <a:t>wo CHRISTUS ist, </a:t>
            </a:r>
            <a:br>
              <a:rPr lang="de-DE" sz="2400" b="1" dirty="0"/>
            </a:br>
            <a:r>
              <a:rPr lang="de-DE" sz="2400" b="1" dirty="0"/>
              <a:t>sitzend </a:t>
            </a:r>
            <a:br>
              <a:rPr lang="de-DE" sz="2400" b="1" dirty="0"/>
            </a:br>
            <a:r>
              <a:rPr lang="de-DE" sz="2400" b="1" dirty="0"/>
              <a:t>zur Rechten GOTTES. “</a:t>
            </a:r>
            <a:endParaRPr lang="en" sz="24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444792-FF1D-9F78-B706-377FD5F26EA2}"/>
              </a:ext>
            </a:extLst>
          </p:cNvPr>
          <p:cNvSpPr txBox="1"/>
          <p:nvPr/>
        </p:nvSpPr>
        <p:spPr>
          <a:xfrm>
            <a:off x="0" y="4549676"/>
            <a:ext cx="77827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Ausgehend von der Überlegung, </a:t>
            </a:r>
            <a:br>
              <a:rPr lang="de-DE" sz="2400" b="1" dirty="0"/>
            </a:br>
            <a:r>
              <a:rPr lang="de-DE" sz="2400" b="1" dirty="0"/>
              <a:t>dass wir mit CHRISTUS in der Taufe auferstanden sind </a:t>
            </a:r>
            <a:br>
              <a:rPr lang="de-DE" sz="2400" b="1" dirty="0"/>
            </a:br>
            <a:r>
              <a:rPr lang="de-DE" sz="2400" b="1" dirty="0"/>
              <a:t>(Kol. 2,12), </a:t>
            </a:r>
            <a:br>
              <a:rPr lang="de-DE" sz="2400" b="1" dirty="0"/>
            </a:br>
            <a:r>
              <a:rPr lang="de-DE" sz="2400" b="1" dirty="0"/>
              <a:t>fordert Paulus uns auf, JESUS an den Ort zu folgen, </a:t>
            </a:r>
            <a:br>
              <a:rPr lang="de-DE" sz="2400" b="1" dirty="0"/>
            </a:br>
            <a:r>
              <a:rPr lang="de-DE" sz="2400" b="1" dirty="0"/>
              <a:t>an den Er nach Seiner Auferstehung gegangen ist: </a:t>
            </a:r>
            <a:br>
              <a:rPr lang="de-DE" sz="2400" b="1" dirty="0"/>
            </a:br>
            <a:r>
              <a:rPr lang="de-DE" sz="2400" b="1" dirty="0"/>
              <a:t>zum THRON GOTTES (Kol. 3,1).</a:t>
            </a:r>
            <a:endParaRPr lang="en" sz="2400" b="1" dirty="0"/>
          </a:p>
        </p:txBody>
      </p:sp>
    </p:spTree>
    <p:extLst>
      <p:ext uri="{BB962C8B-B14F-4D97-AF65-F5344CB8AC3E}">
        <p14:creationId xmlns:p14="http://schemas.microsoft.com/office/powerpoint/2010/main" val="271581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uiExpand="1" build="p" animBg="1"/>
      <p:bldP spid="5" grpId="0"/>
      <p:bldP spid="4" grpId="0"/>
      <p:bldP spid="1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30B1A7-C657-96FD-27FD-9AD7B4D5C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7E7F52D-0004-FAE6-2A9F-C7B222B4DCE4}"/>
              </a:ext>
            </a:extLst>
          </p:cNvPr>
          <p:cNvSpPr txBox="1"/>
          <p:nvPr/>
        </p:nvSpPr>
        <p:spPr>
          <a:xfrm>
            <a:off x="2641599" y="-72737"/>
            <a:ext cx="95503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4400" b="1" spc="300" dirty="0">
                <a:ln w="10160">
                  <a:solidFill>
                    <a:srgbClr val="094E7D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63500" dir="8400000" algn="tl" rotWithShape="0">
                    <a:srgbClr val="000000">
                      <a:alpha val="30000"/>
                    </a:srgbClr>
                  </a:outerShdw>
                </a:effectLst>
              </a:rPr>
              <a:t>UNSER FOKUS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02572A4-57AB-A868-DC9F-CD932D6A9DD0}"/>
              </a:ext>
            </a:extLst>
          </p:cNvPr>
          <p:cNvSpPr txBox="1"/>
          <p:nvPr/>
        </p:nvSpPr>
        <p:spPr>
          <a:xfrm>
            <a:off x="3455531" y="526505"/>
            <a:ext cx="811994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rgbClr val="0D4979"/>
                </a:solidFill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rgbClr val="0D4979"/>
                </a:solidFill>
                <a:latin typeface="Candara" panose="020E0502030303020204" pitchFamily="34" charset="0"/>
              </a:rPr>
              <a:t>Trachtet nach dem, was DROBEN ist, nicht nach dem, was auf Erden ist. </a:t>
            </a:r>
          </a:p>
          <a:p>
            <a:pPr algn="ctr"/>
            <a:r>
              <a:rPr lang="en" b="1" dirty="0">
                <a:solidFill>
                  <a:srgbClr val="0D4979"/>
                </a:solidFill>
                <a:latin typeface="Candara" panose="020E0502030303020204" pitchFamily="34" charset="0"/>
              </a:rPr>
              <a:t>(Kolosser 3:2)</a:t>
            </a:r>
            <a:endParaRPr lang="en" sz="1600" b="1" dirty="0">
              <a:solidFill>
                <a:srgbClr val="0D4979"/>
              </a:solidFill>
              <a:latin typeface="Candara" panose="020E0502030303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0AB96A2-041E-8EDD-7FBB-6259D45337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367" y="526505"/>
            <a:ext cx="5132431" cy="384932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6D40ECAA-9500-8EC1-AEA6-4D35BD58E169}"/>
              </a:ext>
            </a:extLst>
          </p:cNvPr>
          <p:cNvSpPr/>
          <p:nvPr/>
        </p:nvSpPr>
        <p:spPr>
          <a:xfrm>
            <a:off x="61349" y="0"/>
            <a:ext cx="2580251" cy="800386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So, 08. März ‘26  -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Himmlisch gesinnt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93DFDA-8075-02C8-48A8-184534949084}"/>
              </a:ext>
            </a:extLst>
          </p:cNvPr>
          <p:cNvSpPr txBox="1"/>
          <p:nvPr/>
        </p:nvSpPr>
        <p:spPr>
          <a:xfrm>
            <a:off x="5153890" y="1412421"/>
            <a:ext cx="6779489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Natürlich werden wir dies </a:t>
            </a:r>
            <a:br>
              <a:rPr lang="de-DE" sz="2400" b="1" dirty="0"/>
            </a:br>
            <a:r>
              <a:rPr lang="de-DE" sz="2400" b="1" dirty="0"/>
              <a:t>physisch erst dann tun können, </a:t>
            </a:r>
            <a:br>
              <a:rPr lang="de-DE" sz="2400" b="1" dirty="0"/>
            </a:br>
            <a:r>
              <a:rPr lang="de-DE" sz="2400" b="1" dirty="0"/>
              <a:t>wenn JESUS uns bei Seiner Wiederkunft </a:t>
            </a:r>
            <a:br>
              <a:rPr lang="de-DE" sz="2400" b="1" dirty="0"/>
            </a:br>
            <a:r>
              <a:rPr lang="de-DE" sz="2400" b="1" dirty="0"/>
              <a:t>dorthin bringt (Kol 3,4). </a:t>
            </a:r>
          </a:p>
          <a:p>
            <a:pPr algn="ctr">
              <a:spcBef>
                <a:spcPts val="600"/>
              </a:spcBef>
            </a:pPr>
            <a:r>
              <a:rPr lang="de-DE" sz="2400" b="1" dirty="0"/>
              <a:t>In der Zwischenzeit </a:t>
            </a:r>
            <a:br>
              <a:rPr lang="de-DE" sz="2400" b="1" dirty="0"/>
            </a:br>
            <a:r>
              <a:rPr lang="de-DE" sz="2400" b="1" dirty="0"/>
              <a:t>müssen wir unseren Blick – unser Ziel – </a:t>
            </a:r>
            <a:br>
              <a:rPr lang="de-DE" sz="2400" b="1" dirty="0"/>
            </a:br>
            <a:r>
              <a:rPr lang="de-DE" sz="2400" b="1" dirty="0"/>
              <a:t>auf HIMMLISCHE DINGE ausrichten (Kol 3,2).</a:t>
            </a:r>
            <a:endParaRPr lang="en" sz="24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4A14737-49CC-B915-2889-A3C1EEB446BE}"/>
              </a:ext>
            </a:extLst>
          </p:cNvPr>
          <p:cNvSpPr txBox="1"/>
          <p:nvPr/>
        </p:nvSpPr>
        <p:spPr>
          <a:xfrm>
            <a:off x="61349" y="4375829"/>
            <a:ext cx="11079814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Wir sind „gestorben“ </a:t>
            </a:r>
            <a:br>
              <a:rPr lang="de-DE" sz="2400" b="1" dirty="0"/>
            </a:br>
            <a:r>
              <a:rPr lang="de-DE" sz="2400" b="1" dirty="0"/>
              <a:t>und unser Leben „ist mit CHRISTUS in GOTT verborgen“ </a:t>
            </a:r>
            <a:br>
              <a:rPr lang="de-DE" sz="2400" b="1" dirty="0"/>
            </a:br>
            <a:r>
              <a:rPr lang="de-DE" sz="2400" b="1" dirty="0"/>
              <a:t>(Kol 3,3). </a:t>
            </a:r>
          </a:p>
          <a:p>
            <a:pPr algn="ctr">
              <a:spcBef>
                <a:spcPts val="600"/>
              </a:spcBef>
            </a:pPr>
            <a:r>
              <a:rPr lang="de-DE" sz="2400" b="1" dirty="0"/>
              <a:t>Das Leben, von dem hier die Rede ist, stellt das Leben dar, </a:t>
            </a:r>
            <a:br>
              <a:rPr lang="de-DE" sz="2400" b="1" dirty="0"/>
            </a:br>
            <a:r>
              <a:rPr lang="de-DE" sz="2400" b="1" dirty="0"/>
              <a:t>das wir empfangen, </a:t>
            </a:r>
            <a:br>
              <a:rPr lang="de-DE" sz="2400" b="1" dirty="0"/>
            </a:br>
            <a:r>
              <a:rPr lang="de-DE" sz="2400" b="1" dirty="0"/>
              <a:t>wenn wir CHRISTUS annehmen.</a:t>
            </a:r>
            <a:endParaRPr lang="en" sz="2400" b="1" dirty="0"/>
          </a:p>
        </p:txBody>
      </p:sp>
    </p:spTree>
    <p:extLst>
      <p:ext uri="{BB962C8B-B14F-4D97-AF65-F5344CB8AC3E}">
        <p14:creationId xmlns:p14="http://schemas.microsoft.com/office/powerpoint/2010/main" val="151855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C829A7-1F5E-CA16-FC58-BB3403D2B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1072A75-6389-3C14-D162-E6E23EB1EAF8}"/>
              </a:ext>
            </a:extLst>
          </p:cNvPr>
          <p:cNvSpPr txBox="1"/>
          <p:nvPr/>
        </p:nvSpPr>
        <p:spPr>
          <a:xfrm>
            <a:off x="2641599" y="-72737"/>
            <a:ext cx="95503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4400" b="1" spc="300" dirty="0">
                <a:ln w="10160">
                  <a:solidFill>
                    <a:srgbClr val="094E7D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63500" dir="8400000" algn="tl" rotWithShape="0">
                    <a:srgbClr val="000000">
                      <a:alpha val="30000"/>
                    </a:srgbClr>
                  </a:outerShdw>
                </a:effectLst>
              </a:rPr>
              <a:t>UNSER FOKUS</a:t>
            </a:r>
          </a:p>
        </p:txBody>
      </p:sp>
      <p:pic>
        <p:nvPicPr>
          <p:cNvPr id="10" name="Imagen 9" descr="Imagen borrosa de una persona&#10;&#10;El contenido generado por IA puede ser incorrecto.">
            <a:extLst>
              <a:ext uri="{FF2B5EF4-FFF2-40B4-BE49-F238E27FC236}">
                <a16:creationId xmlns:a16="http://schemas.microsoft.com/office/drawing/2014/main" id="{C7DEA98F-61CF-72F6-7548-0A9C24D12F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384754" y="400192"/>
            <a:ext cx="8119939" cy="658292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2DAB0E4-7231-23CF-B10E-D3FE8E4007D7}"/>
              </a:ext>
            </a:extLst>
          </p:cNvPr>
          <p:cNvSpPr txBox="1"/>
          <p:nvPr/>
        </p:nvSpPr>
        <p:spPr>
          <a:xfrm>
            <a:off x="7234247" y="1447894"/>
            <a:ext cx="484216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Aber dieses Leben </a:t>
            </a:r>
            <a:br>
              <a:rPr lang="de-DE" sz="2400" b="1" dirty="0"/>
            </a:br>
            <a:r>
              <a:rPr lang="de-DE" sz="2400" b="1" dirty="0"/>
              <a:t>muss täglich genährt werden, </a:t>
            </a:r>
            <a:br>
              <a:rPr lang="de-DE" sz="2400" b="1" dirty="0"/>
            </a:br>
            <a:r>
              <a:rPr lang="de-DE" sz="2400" b="1" dirty="0"/>
              <a:t>um lebendig zu bleiben </a:t>
            </a:r>
            <a:br>
              <a:rPr lang="de-DE" sz="2400" b="1" dirty="0"/>
            </a:br>
            <a:r>
              <a:rPr lang="de-DE" sz="2400" b="1" dirty="0"/>
              <a:t>(2. Kor 4,16):</a:t>
            </a:r>
          </a:p>
          <a:p>
            <a:pPr algn="ctr">
              <a:spcBef>
                <a:spcPts val="600"/>
              </a:spcBef>
            </a:pPr>
            <a:br>
              <a:rPr lang="de-DE" sz="700" b="1" dirty="0"/>
            </a:br>
            <a:r>
              <a:rPr lang="de-DE" sz="2400" b="1" dirty="0"/>
              <a:t>„ Darum werden wir nicht müde; sondern wenn auch </a:t>
            </a:r>
            <a:br>
              <a:rPr lang="de-DE" sz="2400" b="1" dirty="0"/>
            </a:br>
            <a:r>
              <a:rPr lang="de-DE" sz="2400" b="1" dirty="0"/>
              <a:t>unser äußerer Mensch verfällt, </a:t>
            </a:r>
            <a:br>
              <a:rPr lang="de-DE" sz="2400" b="1" dirty="0"/>
            </a:br>
            <a:r>
              <a:rPr lang="de-DE" sz="2400" b="1" dirty="0"/>
              <a:t>so wird doch der innere </a:t>
            </a:r>
            <a:br>
              <a:rPr lang="de-DE" sz="2400" b="1" dirty="0"/>
            </a:br>
            <a:r>
              <a:rPr lang="de-DE" sz="2400" b="1" dirty="0"/>
              <a:t>von Tag zu Tag erneuert.“</a:t>
            </a:r>
            <a:endParaRPr lang="en" sz="2400" b="1" dirty="0"/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7441812C-E037-75C7-DC4E-46188713D31C}"/>
              </a:ext>
            </a:extLst>
          </p:cNvPr>
          <p:cNvSpPr/>
          <p:nvPr/>
        </p:nvSpPr>
        <p:spPr>
          <a:xfrm>
            <a:off x="61349" y="0"/>
            <a:ext cx="2580251" cy="800386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So, 08. März ‘26  -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Himmlisch gesinnt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27F3044-35B1-6405-67B0-39C548643752}"/>
              </a:ext>
            </a:extLst>
          </p:cNvPr>
          <p:cNvSpPr txBox="1"/>
          <p:nvPr/>
        </p:nvSpPr>
        <p:spPr>
          <a:xfrm>
            <a:off x="3455531" y="526505"/>
            <a:ext cx="811994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rgbClr val="0D4979"/>
                </a:solidFill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rgbClr val="0D4979"/>
                </a:solidFill>
                <a:latin typeface="Candara" panose="020E0502030303020204" pitchFamily="34" charset="0"/>
              </a:rPr>
              <a:t>Trachtet nach dem, was DROBEN ist, nicht nach dem, was auf Erden ist. </a:t>
            </a:r>
          </a:p>
          <a:p>
            <a:pPr algn="ctr"/>
            <a:r>
              <a:rPr lang="en" b="1" dirty="0">
                <a:solidFill>
                  <a:srgbClr val="0D4979"/>
                </a:solidFill>
                <a:latin typeface="Candara" panose="020E0502030303020204" pitchFamily="34" charset="0"/>
              </a:rPr>
              <a:t>(Kolosser 3:2)</a:t>
            </a:r>
            <a:endParaRPr lang="en" sz="1600" b="1" dirty="0">
              <a:solidFill>
                <a:srgbClr val="0D4979"/>
              </a:solidFill>
              <a:latin typeface="Candara" panose="020E0502030303020204" pitchFamily="34" charset="0"/>
            </a:endParaRPr>
          </a:p>
        </p:txBody>
      </p:sp>
      <p:sp>
        <p:nvSpPr>
          <p:cNvPr id="4" name="CuadroTexto 10">
            <a:extLst>
              <a:ext uri="{FF2B5EF4-FFF2-40B4-BE49-F238E27FC236}">
                <a16:creationId xmlns:a16="http://schemas.microsoft.com/office/drawing/2014/main" id="{DF0B1A53-34F4-09F5-1AD0-5D1BE9B10BE7}"/>
              </a:ext>
            </a:extLst>
          </p:cNvPr>
          <p:cNvSpPr txBox="1"/>
          <p:nvPr/>
        </p:nvSpPr>
        <p:spPr>
          <a:xfrm>
            <a:off x="-780315" y="5511721"/>
            <a:ext cx="119403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rgbClr val="00B0F0"/>
                </a:solidFill>
              </a:rPr>
              <a:t>Jeden Tag müssen wir nach den „Dingen die da droben sind“ trachten </a:t>
            </a:r>
            <a:br>
              <a:rPr lang="de-DE" sz="2400" b="1" dirty="0">
                <a:solidFill>
                  <a:srgbClr val="00B0F0"/>
                </a:solidFill>
              </a:rPr>
            </a:br>
            <a:r>
              <a:rPr lang="de-DE" sz="2400" b="1" dirty="0">
                <a:solidFill>
                  <a:srgbClr val="00B0F0"/>
                </a:solidFill>
              </a:rPr>
              <a:t>und „unsere Augen auf </a:t>
            </a:r>
            <a:r>
              <a:rPr lang="de-DE" sz="2400" b="1" dirty="0">
                <a:solidFill>
                  <a:schemeClr val="bg1"/>
                </a:solidFill>
              </a:rPr>
              <a:t>JESUS</a:t>
            </a:r>
            <a:r>
              <a:rPr lang="de-DE" sz="2400" b="1" dirty="0">
                <a:solidFill>
                  <a:srgbClr val="00B0F0"/>
                </a:solidFill>
              </a:rPr>
              <a:t> richten“ (</a:t>
            </a:r>
            <a:r>
              <a:rPr lang="de-DE" sz="2400" b="1" dirty="0" err="1">
                <a:solidFill>
                  <a:srgbClr val="00B0F0"/>
                </a:solidFill>
              </a:rPr>
              <a:t>Hebr</a:t>
            </a:r>
            <a:r>
              <a:rPr lang="de-DE" sz="2400" b="1" dirty="0">
                <a:solidFill>
                  <a:srgbClr val="00B0F0"/>
                </a:solidFill>
              </a:rPr>
              <a:t> 12,2a):</a:t>
            </a:r>
            <a:br>
              <a:rPr lang="de-DE" sz="2400" b="1" dirty="0">
                <a:solidFill>
                  <a:srgbClr val="00B0F0"/>
                </a:solidFill>
              </a:rPr>
            </a:br>
            <a:r>
              <a:rPr lang="de-DE" sz="2400" b="1" dirty="0">
                <a:solidFill>
                  <a:srgbClr val="FFFF00"/>
                </a:solidFill>
                <a:effectLst>
                  <a:glow rad="127000">
                    <a:schemeClr val="bg1">
                      <a:lumMod val="50000"/>
                    </a:schemeClr>
                  </a:glow>
                </a:effectLst>
              </a:rPr>
              <a:t>„und aufsehen zu JESUS, dem Anfänger und Vollender des Glaubens, …“</a:t>
            </a:r>
            <a:endParaRPr lang="en" sz="2400" b="1" dirty="0">
              <a:solidFill>
                <a:srgbClr val="FFFF00"/>
              </a:solidFill>
              <a:effectLst>
                <a:glow rad="127000">
                  <a:schemeClr val="bg1">
                    <a:lumMod val="5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312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54DF6E-DFCE-876A-57AC-BD03784D4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B5CB672-18BD-FB5D-1B49-058FC8B5CAA5}"/>
              </a:ext>
            </a:extLst>
          </p:cNvPr>
          <p:cNvSpPr txBox="1"/>
          <p:nvPr/>
        </p:nvSpPr>
        <p:spPr>
          <a:xfrm>
            <a:off x="3359066" y="-52211"/>
            <a:ext cx="8233775" cy="1446550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softEdge rad="317500"/>
          </a:effec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chemeClr val="accent3"/>
                </a:solidFill>
              </a:rPr>
              <a:t>DEN IRDISCHEN DINGEN ABSTERBEN</a:t>
            </a:r>
            <a:endParaRPr lang="en" sz="4400" b="1" spc="300" dirty="0">
              <a:ln/>
              <a:solidFill>
                <a:schemeClr val="accent3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A112F50-6835-0B45-46F6-0932C1420B54}"/>
              </a:ext>
            </a:extLst>
          </p:cNvPr>
          <p:cNvSpPr txBox="1"/>
          <p:nvPr/>
        </p:nvSpPr>
        <p:spPr>
          <a:xfrm>
            <a:off x="67933" y="1412792"/>
            <a:ext cx="50959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Da wir </a:t>
            </a:r>
            <a:br>
              <a:rPr lang="de-DE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de-DE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mit CHRISTUS </a:t>
            </a:r>
            <a:br>
              <a:rPr lang="de-DE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de-DE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auferstanden sind </a:t>
            </a:r>
            <a:br>
              <a:rPr lang="de-DE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de-DE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und mit Blick auf das Himmlische leben, müssen wir alles töten, </a:t>
            </a:r>
            <a:br>
              <a:rPr lang="de-DE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de-DE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was uns daran hindert, </a:t>
            </a:r>
            <a:br>
              <a:rPr lang="de-DE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de-DE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unser Ziel zu erreichen, </a:t>
            </a:r>
            <a:br>
              <a:rPr lang="de-DE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de-DE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nämlich das Irdische.</a:t>
            </a:r>
            <a:endParaRPr lang="en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Imagen 9" descr="Imagen que contiene persona, interior, vistiendo, azul&#10;&#10;El contenido generado por IA puede ser incorrecto.">
            <a:extLst>
              <a:ext uri="{FF2B5EF4-FFF2-40B4-BE49-F238E27FC236}">
                <a16:creationId xmlns:a16="http://schemas.microsoft.com/office/drawing/2014/main" id="{B6181EFA-8018-09A7-34C1-8600912109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177" y="506259"/>
            <a:ext cx="3216668" cy="214444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020ED4D-A2AC-D945-674D-DADE1FAE91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80096" y="4152870"/>
            <a:ext cx="4357281" cy="290485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DA71659-B82B-C5D7-1FC9-83CEEA2C5F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18181" y="2804161"/>
            <a:ext cx="3505886" cy="222624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CE7CA77-692D-56F7-9B27-A9B00A63D1B8}"/>
              </a:ext>
            </a:extLst>
          </p:cNvPr>
          <p:cNvSpPr txBox="1"/>
          <p:nvPr/>
        </p:nvSpPr>
        <p:spPr>
          <a:xfrm>
            <a:off x="0" y="4374193"/>
            <a:ext cx="583474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200" b="1" dirty="0">
                <a:solidFill>
                  <a:srgbClr val="9DB1C3"/>
                </a:solidFill>
              </a:rPr>
              <a:t>Damit niemand sich irrt, </a:t>
            </a:r>
            <a:br>
              <a:rPr lang="de-DE" sz="2200" b="1" dirty="0">
                <a:solidFill>
                  <a:srgbClr val="9DB1C3"/>
                </a:solidFill>
              </a:rPr>
            </a:br>
            <a:r>
              <a:rPr lang="de-DE" sz="2200" b="1" dirty="0">
                <a:solidFill>
                  <a:srgbClr val="9DB1C3"/>
                </a:solidFill>
              </a:rPr>
              <a:t>weist Paulus auf die grundlegenden Säulen </a:t>
            </a:r>
            <a:br>
              <a:rPr lang="de-DE" sz="2200" b="1" dirty="0">
                <a:solidFill>
                  <a:srgbClr val="9DB1C3"/>
                </a:solidFill>
              </a:rPr>
            </a:br>
            <a:r>
              <a:rPr lang="de-DE" sz="2200" b="1" dirty="0">
                <a:solidFill>
                  <a:srgbClr val="9DB1C3"/>
                </a:solidFill>
              </a:rPr>
              <a:t>des </a:t>
            </a:r>
            <a:r>
              <a:rPr lang="de-DE" sz="2200" b="1" dirty="0"/>
              <a:t>irdischen Denkens </a:t>
            </a:r>
            <a:r>
              <a:rPr lang="de-DE" sz="2200" b="1" dirty="0">
                <a:solidFill>
                  <a:srgbClr val="9DB1C3"/>
                </a:solidFill>
              </a:rPr>
              <a:t>hin (die er später </a:t>
            </a:r>
            <a:br>
              <a:rPr lang="de-DE" sz="2200" b="1" dirty="0">
                <a:solidFill>
                  <a:srgbClr val="9DB1C3"/>
                </a:solidFill>
              </a:rPr>
            </a:br>
            <a:r>
              <a:rPr lang="de-DE" sz="2200" b="1" dirty="0">
                <a:solidFill>
                  <a:srgbClr val="9DB1C3"/>
                </a:solidFill>
              </a:rPr>
              <a:t>in konkreteren Punkten weiterentwickeln </a:t>
            </a:r>
            <a:br>
              <a:rPr lang="de-DE" sz="2200" b="1" dirty="0">
                <a:solidFill>
                  <a:srgbClr val="9DB1C3"/>
                </a:solidFill>
              </a:rPr>
            </a:br>
            <a:r>
              <a:rPr lang="de-DE" sz="2200" b="1" dirty="0">
                <a:solidFill>
                  <a:srgbClr val="9DB1C3"/>
                </a:solidFill>
              </a:rPr>
              <a:t>wird): "</a:t>
            </a:r>
            <a:r>
              <a:rPr lang="de-DE" sz="2200" b="1" dirty="0"/>
              <a:t>sexuelle Unmoral</a:t>
            </a:r>
            <a:r>
              <a:rPr lang="de-DE" sz="2200" b="1" dirty="0">
                <a:solidFill>
                  <a:srgbClr val="9DB1C3"/>
                </a:solidFill>
              </a:rPr>
              <a:t>, </a:t>
            </a:r>
            <a:r>
              <a:rPr lang="de-DE" sz="2200" b="1" dirty="0"/>
              <a:t>Unreinheit</a:t>
            </a:r>
            <a:r>
              <a:rPr lang="de-DE" sz="2200" b="1" dirty="0">
                <a:solidFill>
                  <a:srgbClr val="9DB1C3"/>
                </a:solidFill>
              </a:rPr>
              <a:t>, </a:t>
            </a:r>
            <a:br>
              <a:rPr lang="de-DE" sz="2200" b="1" dirty="0">
                <a:solidFill>
                  <a:srgbClr val="9DB1C3"/>
                </a:solidFill>
              </a:rPr>
            </a:br>
            <a:r>
              <a:rPr lang="de-DE" sz="2200" b="1" dirty="0"/>
              <a:t>Lust</a:t>
            </a:r>
            <a:r>
              <a:rPr lang="de-DE" sz="2200" b="1" dirty="0">
                <a:solidFill>
                  <a:srgbClr val="9DB1C3"/>
                </a:solidFill>
              </a:rPr>
              <a:t>, </a:t>
            </a:r>
            <a:r>
              <a:rPr lang="de-DE" sz="2200" b="1" dirty="0"/>
              <a:t>böse Begierden </a:t>
            </a:r>
            <a:r>
              <a:rPr lang="de-DE" sz="2200" b="1" dirty="0">
                <a:solidFill>
                  <a:srgbClr val="9DB1C3"/>
                </a:solidFill>
              </a:rPr>
              <a:t>und </a:t>
            </a:r>
            <a:r>
              <a:rPr lang="de-DE" sz="2200" b="1" dirty="0"/>
              <a:t>Gier</a:t>
            </a:r>
            <a:r>
              <a:rPr lang="de-DE" sz="2200" b="1" dirty="0">
                <a:solidFill>
                  <a:srgbClr val="9DB1C3"/>
                </a:solidFill>
              </a:rPr>
              <a:t>,</a:t>
            </a:r>
            <a:br>
              <a:rPr lang="de-DE" sz="2200" b="1" dirty="0">
                <a:solidFill>
                  <a:srgbClr val="9DB1C3"/>
                </a:solidFill>
              </a:rPr>
            </a:br>
            <a:r>
              <a:rPr lang="de-DE" sz="2200" b="1" dirty="0">
                <a:solidFill>
                  <a:srgbClr val="9DB1C3"/>
                </a:solidFill>
              </a:rPr>
              <a:t>was </a:t>
            </a:r>
            <a:r>
              <a:rPr lang="de-DE" sz="2200" b="1" dirty="0"/>
              <a:t>GÖTZENDIENST</a:t>
            </a:r>
            <a:r>
              <a:rPr lang="de-DE" sz="2200" b="1" dirty="0">
                <a:solidFill>
                  <a:srgbClr val="9DB1C3"/>
                </a:solidFill>
              </a:rPr>
              <a:t> ist" (Kol. 3,5).</a:t>
            </a:r>
            <a:endParaRPr lang="en" sz="2200" b="1" dirty="0">
              <a:solidFill>
                <a:srgbClr val="9DB1C3"/>
              </a:solidFill>
            </a:endParaRP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FE586CB8-044F-2B37-170D-5CAC7DA46A9C}"/>
              </a:ext>
            </a:extLst>
          </p:cNvPr>
          <p:cNvSpPr/>
          <p:nvPr/>
        </p:nvSpPr>
        <p:spPr>
          <a:xfrm>
            <a:off x="67933" y="63454"/>
            <a:ext cx="2680129" cy="1223518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Mo, 09. März ‘26  - Schluss mit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der Weltlichkeit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61F624C-4B28-F7E4-EF7C-94365C4C7F5D}"/>
              </a:ext>
            </a:extLst>
          </p:cNvPr>
          <p:cNvSpPr txBox="1"/>
          <p:nvPr/>
        </p:nvSpPr>
        <p:spPr>
          <a:xfrm>
            <a:off x="3440730" y="1173864"/>
            <a:ext cx="5989473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Also trennt euch ganz entschieden von einem Lebensstil, </a:t>
            </a:r>
            <a:b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</a:b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wie er für diese Welt kennzeichnend ist! </a:t>
            </a:r>
            <a:b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</a:b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Trennt euch von </a:t>
            </a:r>
            <a:r>
              <a:rPr lang="de-DE" b="1" dirty="0">
                <a:latin typeface="Candara" panose="020E0502030303020204" pitchFamily="34" charset="0"/>
              </a:rPr>
              <a:t>sexueller Unmoral </a:t>
            </a:r>
            <a:b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</a:b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(griech. „</a:t>
            </a:r>
            <a:r>
              <a:rPr lang="de-DE" b="1" dirty="0" err="1">
                <a:latin typeface="Candara" panose="020E0502030303020204" pitchFamily="34" charset="0"/>
              </a:rPr>
              <a:t>porneia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“ = </a:t>
            </a:r>
            <a:r>
              <a:rPr lang="de-DE" b="1" dirty="0">
                <a:latin typeface="Candara" panose="020E0502030303020204" pitchFamily="34" charset="0"/>
              </a:rPr>
              <a:t>Zusammenleben ohne Trauschein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) </a:t>
            </a:r>
            <a:b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</a:b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und </a:t>
            </a:r>
            <a:r>
              <a:rPr lang="de-DE" b="1" dirty="0">
                <a:latin typeface="Candara" panose="020E0502030303020204" pitchFamily="34" charset="0"/>
              </a:rPr>
              <a:t>Ausschweifungen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, von </a:t>
            </a:r>
            <a:r>
              <a:rPr lang="de-DE" b="1" dirty="0">
                <a:latin typeface="Candara" panose="020E0502030303020204" pitchFamily="34" charset="0"/>
              </a:rPr>
              <a:t>Leidenschaften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 und </a:t>
            </a:r>
            <a:r>
              <a:rPr lang="de-DE" b="1" dirty="0">
                <a:latin typeface="Candara" panose="020E0502030303020204" pitchFamily="34" charset="0"/>
              </a:rPr>
              <a:t>Lastern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, </a:t>
            </a:r>
            <a:b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</a:b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aber auch von der </a:t>
            </a:r>
            <a:r>
              <a:rPr lang="de-DE" b="1" dirty="0">
                <a:latin typeface="Candara" panose="020E0502030303020204" pitchFamily="34" charset="0"/>
              </a:rPr>
              <a:t>Habgier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, </a:t>
            </a:r>
            <a:b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</a:b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die den </a:t>
            </a:r>
            <a:r>
              <a:rPr lang="de-DE" b="1" dirty="0">
                <a:latin typeface="Candara" panose="020E0502030303020204" pitchFamily="34" charset="0"/>
              </a:rPr>
              <a:t>Besitz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 für das Wichtigste hält </a:t>
            </a:r>
            <a:b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</a:b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und ihn zu ihrem Gott macht!</a:t>
            </a:r>
            <a:r>
              <a:rPr lang="en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” </a:t>
            </a:r>
            <a:br>
              <a:rPr lang="en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</a:br>
            <a:r>
              <a:rPr lang="en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(Kolosser 3:5 HFA)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C256FBB-65D3-8681-51E3-7BEFC281043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5994" y="3110568"/>
            <a:ext cx="2914201" cy="185051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94300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2" grpId="0" uiExpand="1" build="p" animBg="1"/>
      <p:bldP spid="5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E06C9DB-4A93-4042-869D-68A0F6F1286C}">
  <we:reference id="wa104379997" version="3.0.0.0" store="de-DE" storeType="OMEX"/>
  <we:alternateReferences>
    <we:reference id="WA104379997" version="3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2104</Words>
  <Application>Microsoft Office PowerPoint</Application>
  <PresentationFormat>Panorámica</PresentationFormat>
  <Paragraphs>136</Paragraphs>
  <Slides>20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20</vt:i4>
      </vt:variant>
    </vt:vector>
  </HeadingPairs>
  <TitlesOfParts>
    <vt:vector size="28" baseType="lpstr">
      <vt:lpstr>Aptos Display</vt:lpstr>
      <vt:lpstr>Candara</vt:lpstr>
      <vt:lpstr>Aptos</vt:lpstr>
      <vt:lpstr>Constantia</vt:lpstr>
      <vt:lpstr>Calibri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152</cp:revision>
  <dcterms:created xsi:type="dcterms:W3CDTF">2026-02-01T14:37:42Z</dcterms:created>
  <dcterms:modified xsi:type="dcterms:W3CDTF">2026-03-13T15:22:05Z</dcterms:modified>
</cp:coreProperties>
</file>