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4"/>
  </p:notesMasterIdLst>
  <p:sldIdLst>
    <p:sldId id="268" r:id="rId2"/>
    <p:sldId id="273" r:id="rId3"/>
    <p:sldId id="258" r:id="rId4"/>
    <p:sldId id="278" r:id="rId5"/>
    <p:sldId id="259" r:id="rId6"/>
    <p:sldId id="260" r:id="rId7"/>
    <p:sldId id="281" r:id="rId8"/>
    <p:sldId id="280" r:id="rId9"/>
    <p:sldId id="282" r:id="rId10"/>
    <p:sldId id="276" r:id="rId11"/>
    <p:sldId id="262" r:id="rId12"/>
    <p:sldId id="277" r:id="rId13"/>
    <p:sldId id="283" r:id="rId14"/>
    <p:sldId id="274" r:id="rId15"/>
    <p:sldId id="265" r:id="rId16"/>
    <p:sldId id="285" r:id="rId17"/>
    <p:sldId id="284" r:id="rId18"/>
    <p:sldId id="266" r:id="rId19"/>
    <p:sldId id="286" r:id="rId20"/>
    <p:sldId id="287" r:id="rId21"/>
    <p:sldId id="269" r:id="rId22"/>
    <p:sldId id="279" r:id="rId23"/>
  </p:sldIdLst>
  <p:sldSz cx="12192000" cy="6858000"/>
  <p:notesSz cx="6858000" cy="9144000"/>
  <p:embeddedFontLst>
    <p:embeddedFont>
      <p:font typeface="Aptos Slab" panose="020B0004020202020204" pitchFamily="34" charset="0"/>
      <p:regular r:id="rId25"/>
      <p:bold r:id="rId26"/>
      <p:italic r:id="rId27"/>
      <p:boldItalic r:id="rId28"/>
    </p:embeddedFont>
    <p:embeddedFont>
      <p:font typeface="Candara" panose="020E0502030303020204" pitchFamily="34" charset="0"/>
      <p:regular r:id="rId29"/>
      <p:bold r:id="rId30"/>
      <p:italic r:id="rId31"/>
      <p:boldItalic r:id="rId32"/>
    </p:embeddedFont>
    <p:embeddedFont>
      <p:font typeface="Constantia" panose="02030602050306030303" pitchFamily="18" charset="0"/>
      <p:regular r:id="rId33"/>
      <p:bold r:id="rId34"/>
      <p:italic r:id="rId35"/>
      <p:boldItalic r:id="rId36"/>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B7F"/>
    <a:srgbClr val="745333"/>
    <a:srgbClr val="652F00"/>
    <a:srgbClr val="BDA492"/>
    <a:srgbClr val="A5A9E3"/>
    <a:srgbClr val="525665"/>
    <a:srgbClr val="838DA0"/>
    <a:srgbClr val="A5A7AC"/>
    <a:srgbClr val="008000"/>
    <a:srgbClr val="547D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96" autoAdjust="0"/>
    <p:restoredTop sz="94660"/>
  </p:normalViewPr>
  <p:slideViewPr>
    <p:cSldViewPr snapToGrid="0">
      <p:cViewPr varScale="1">
        <p:scale>
          <a:sx n="97" d="100"/>
          <a:sy n="97" d="100"/>
        </p:scale>
        <p:origin x="114" y="1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1" Type="http://schemas.openxmlformats.org/officeDocument/2006/relationships/image" Target="../media/image29.png"/></Relationships>
</file>

<file path=ppt/diagrams/_rels/data2.xml.rels><?xml version="1.0" encoding="UTF-8" standalone="yes"?>
<Relationships xmlns="http://schemas.openxmlformats.org/package/2006/relationships"><Relationship Id="rId2" Type="http://schemas.microsoft.com/office/2007/relationships/hdphoto" Target="../media/hdphoto9.wdp"/><Relationship Id="rId1" Type="http://schemas.openxmlformats.org/officeDocument/2006/relationships/image" Target="../media/image30.png"/></Relationships>
</file>

<file path=ppt/diagrams/_rels/data3.xml.rels><?xml version="1.0" encoding="UTF-8" standalone="yes"?>
<Relationships xmlns="http://schemas.openxmlformats.org/package/2006/relationships"><Relationship Id="rId2" Type="http://schemas.microsoft.com/office/2007/relationships/hdphoto" Target="../media/hdphoto10.wdp"/><Relationship Id="rId1" Type="http://schemas.openxmlformats.org/officeDocument/2006/relationships/image" Target="../media/image31.png"/></Relationships>
</file>

<file path=ppt/diagrams/_rels/drawing1.xml.rels><?xml version="1.0" encoding="UTF-8" standalone="yes"?>
<Relationships xmlns="http://schemas.openxmlformats.org/package/2006/relationships"><Relationship Id="rId1" Type="http://schemas.openxmlformats.org/officeDocument/2006/relationships/image" Target="../media/image29.png"/></Relationships>
</file>

<file path=ppt/diagrams/_rels/drawing2.xml.rels><?xml version="1.0" encoding="UTF-8" standalone="yes"?>
<Relationships xmlns="http://schemas.openxmlformats.org/package/2006/relationships"><Relationship Id="rId2" Type="http://schemas.microsoft.com/office/2007/relationships/hdphoto" Target="../media/hdphoto9.wdp"/><Relationship Id="rId1" Type="http://schemas.openxmlformats.org/officeDocument/2006/relationships/image" Target="../media/image30.png"/></Relationships>
</file>

<file path=ppt/diagrams/_rels/drawing3.xml.rels><?xml version="1.0" encoding="UTF-8" standalone="yes"?>
<Relationships xmlns="http://schemas.openxmlformats.org/package/2006/relationships"><Relationship Id="rId2" Type="http://schemas.microsoft.com/office/2007/relationships/hdphoto" Target="../media/hdphoto10.wdp"/><Relationship Id="rId1"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3D0476-35F6-454D-A600-8AAF1F495A2B}" type="doc">
      <dgm:prSet loTypeId="urn:microsoft.com/office/officeart/2008/layout/TitlePictureLineup" loCatId="picture" qsTypeId="urn:microsoft.com/office/officeart/2005/8/quickstyle/simple5" qsCatId="simple" csTypeId="urn:microsoft.com/office/officeart/2005/8/colors/accent2_2" csCatId="accent2" phldr="1"/>
      <dgm:spPr/>
      <dgm:t>
        <a:bodyPr/>
        <a:lstStyle/>
        <a:p>
          <a:endParaRPr lang="es-ES"/>
        </a:p>
      </dgm:t>
    </dgm:pt>
    <dgm:pt modelId="{DF6DA6C4-307F-4EB8-B0A3-18CA357CA5BB}">
      <dgm:prSet custT="1"/>
      <dgm:spPr>
        <a:gradFill rotWithShape="0">
          <a:gsLst>
            <a:gs pos="25000">
              <a:srgbClr val="FFFFD0"/>
            </a:gs>
            <a:gs pos="79000">
              <a:srgbClr val="FFFF44"/>
            </a:gs>
            <a:gs pos="66000">
              <a:schemeClr val="bg1"/>
            </a:gs>
            <a:gs pos="3000">
              <a:schemeClr val="accent4">
                <a:lumMod val="75000"/>
              </a:schemeClr>
            </a:gs>
            <a:gs pos="100000">
              <a:srgbClr val="FFCB7F"/>
            </a:gs>
          </a:gsLst>
        </a:gradFill>
      </dgm:spPr>
      <dgm:t>
        <a:bodyPr/>
        <a:lstStyle/>
        <a:p>
          <a:r>
            <a:rPr lang="en" sz="2000" b="1" noProof="0" dirty="0">
              <a:ln w="3175">
                <a:solidFill>
                  <a:schemeClr val="tx1"/>
                </a:solidFill>
              </a:ln>
              <a:solidFill>
                <a:schemeClr val="tx1">
                  <a:alpha val="0"/>
                </a:schemeClr>
              </a:solidFill>
              <a:effectLst/>
            </a:rPr>
            <a:t>“Kaufe FEINGOLD”</a:t>
          </a:r>
          <a:endParaRPr lang="en" sz="2000" noProof="0" dirty="0">
            <a:ln w="3175">
              <a:solidFill>
                <a:schemeClr val="tx1"/>
              </a:solidFill>
            </a:ln>
            <a:solidFill>
              <a:schemeClr val="tx1">
                <a:alpha val="0"/>
              </a:schemeClr>
            </a:solidFill>
            <a:effectLst/>
          </a:endParaRPr>
        </a:p>
      </dgm:t>
    </dgm:pt>
    <dgm:pt modelId="{66466DD2-2504-4A29-AB3B-D6027A261762}" type="parTrans" cxnId="{5BC6D624-AAEC-4324-9C8E-264A29DDC8AA}">
      <dgm:prSet/>
      <dgm:spPr/>
      <dgm:t>
        <a:bodyPr/>
        <a:lstStyle/>
        <a:p>
          <a:endParaRPr lang="es-ES">
            <a:effectLst/>
          </a:endParaRPr>
        </a:p>
      </dgm:t>
    </dgm:pt>
    <dgm:pt modelId="{DA604FB7-6998-4832-B627-93CBA437A684}" type="sibTrans" cxnId="{5BC6D624-AAEC-4324-9C8E-264A29DDC8AA}">
      <dgm:prSet/>
      <dgm:spPr/>
      <dgm:t>
        <a:bodyPr/>
        <a:lstStyle/>
        <a:p>
          <a:endParaRPr lang="es-ES">
            <a:effectLst/>
          </a:endParaRPr>
        </a:p>
      </dgm:t>
    </dgm:pt>
    <dgm:pt modelId="{8B3876F2-42C4-47F0-99DB-4F3E2DD1BA00}">
      <dgm:prSet custT="1"/>
      <dgm:spPr/>
      <dgm:t>
        <a:bodyPr/>
        <a:lstStyle/>
        <a:p>
          <a:r>
            <a:rPr lang="de-DE" sz="1800" b="1" noProof="0" dirty="0">
              <a:effectLst/>
            </a:rPr>
            <a:t>Wir dürfen uns </a:t>
          </a:r>
          <a:r>
            <a:rPr lang="de-DE" sz="1800" b="1" noProof="0" dirty="0">
              <a:solidFill>
                <a:schemeClr val="accent3">
                  <a:lumMod val="20000"/>
                  <a:lumOff val="80000"/>
                </a:schemeClr>
              </a:solidFill>
              <a:effectLst/>
            </a:rPr>
            <a:t>nicht </a:t>
          </a:r>
          <a:r>
            <a:rPr lang="de-DE" sz="1800" b="1" noProof="0" dirty="0">
              <a:effectLst/>
            </a:rPr>
            <a:t>mit </a:t>
          </a:r>
          <a:r>
            <a:rPr lang="de-DE" sz="1800" b="1" noProof="0" dirty="0">
              <a:solidFill>
                <a:schemeClr val="accent3">
                  <a:lumMod val="20000"/>
                  <a:lumOff val="80000"/>
                </a:schemeClr>
              </a:solidFill>
              <a:effectLst/>
            </a:rPr>
            <a:t>Halbwahrheiten</a:t>
          </a:r>
          <a:r>
            <a:rPr lang="de-DE" sz="1800" b="1" noProof="0" dirty="0">
              <a:effectLst/>
            </a:rPr>
            <a:t> oder einem </a:t>
          </a:r>
          <a:r>
            <a:rPr lang="de-DE" sz="1800" b="1" noProof="0" dirty="0">
              <a:solidFill>
                <a:schemeClr val="accent3">
                  <a:lumMod val="20000"/>
                  <a:lumOff val="80000"/>
                </a:schemeClr>
              </a:solidFill>
              <a:effectLst/>
            </a:rPr>
            <a:t>oberflächlichen BIBELSTUDIUM </a:t>
          </a:r>
          <a:r>
            <a:rPr lang="de-DE" sz="1800" b="1" noProof="0" dirty="0">
              <a:effectLst/>
            </a:rPr>
            <a:t>zufriedengeben. Wir müssen </a:t>
          </a:r>
          <a:br>
            <a:rPr lang="de-DE" sz="1800" b="1" noProof="0" dirty="0">
              <a:effectLst/>
            </a:rPr>
          </a:br>
          <a:r>
            <a:rPr lang="de-DE" sz="1800" b="1" noProof="0" dirty="0">
              <a:solidFill>
                <a:schemeClr val="accent3">
                  <a:lumMod val="20000"/>
                  <a:lumOff val="80000"/>
                </a:schemeClr>
              </a:solidFill>
              <a:effectLst/>
            </a:rPr>
            <a:t>menschliche Lehren (Lametta) </a:t>
          </a:r>
          <a:r>
            <a:rPr lang="de-DE" sz="1800" b="1" noProof="0" dirty="0">
              <a:effectLst/>
            </a:rPr>
            <a:t>verwerfen </a:t>
          </a:r>
          <a:br>
            <a:rPr lang="de-DE" sz="1800" b="1" noProof="0" dirty="0">
              <a:effectLst/>
            </a:rPr>
          </a:br>
          <a:r>
            <a:rPr lang="de-DE" sz="1800" b="1" noProof="0" dirty="0">
              <a:effectLst/>
            </a:rPr>
            <a:t>und </a:t>
          </a:r>
          <a:r>
            <a:rPr lang="de-DE" sz="1800" b="1" noProof="0" dirty="0">
              <a:effectLst/>
              <a:highlight>
                <a:srgbClr val="FFFF00"/>
              </a:highlight>
            </a:rPr>
            <a:t>tiefer</a:t>
          </a:r>
          <a:r>
            <a:rPr lang="de-DE" sz="1800" b="1" noProof="0" dirty="0">
              <a:effectLst/>
            </a:rPr>
            <a:t> in unser </a:t>
          </a:r>
          <a:r>
            <a:rPr lang="de-DE" sz="1800" b="1" noProof="0" dirty="0">
              <a:effectLst/>
              <a:highlight>
                <a:srgbClr val="FFFF00"/>
              </a:highlight>
            </a:rPr>
            <a:t>Bibelstudium</a:t>
          </a:r>
          <a:r>
            <a:rPr lang="de-DE" sz="1800" b="1" noProof="0" dirty="0">
              <a:effectLst/>
            </a:rPr>
            <a:t> </a:t>
          </a:r>
          <a:r>
            <a:rPr lang="de-DE" sz="1800" b="1" noProof="0" dirty="0">
              <a:effectLst/>
              <a:highlight>
                <a:srgbClr val="FFFF00"/>
              </a:highlight>
            </a:rPr>
            <a:t>eintauchen, </a:t>
          </a:r>
          <a:br>
            <a:rPr lang="de-DE" sz="1800" b="1" noProof="0" dirty="0">
              <a:effectLst/>
            </a:rPr>
          </a:br>
          <a:r>
            <a:rPr lang="de-DE" sz="1800" b="1" noProof="0" dirty="0">
              <a:effectLst/>
            </a:rPr>
            <a:t>um </a:t>
          </a:r>
          <a:r>
            <a:rPr lang="de-DE" sz="1800" b="1" noProof="0" dirty="0">
              <a:solidFill>
                <a:schemeClr val="accent3">
                  <a:lumMod val="20000"/>
                  <a:lumOff val="80000"/>
                </a:schemeClr>
              </a:solidFill>
              <a:effectLst/>
            </a:rPr>
            <a:t>alle Unvollkommenheiten (Schrott) </a:t>
          </a:r>
          <a:br>
            <a:rPr lang="de-DE" sz="1800" b="1" noProof="0" dirty="0">
              <a:solidFill>
                <a:schemeClr val="accent3">
                  <a:lumMod val="20000"/>
                  <a:lumOff val="80000"/>
                </a:schemeClr>
              </a:solidFill>
              <a:effectLst/>
            </a:rPr>
          </a:br>
          <a:r>
            <a:rPr lang="de-DE" sz="1800" b="1" noProof="0" dirty="0">
              <a:effectLst/>
            </a:rPr>
            <a:t>aus unserem Verständnis </a:t>
          </a:r>
          <a:br>
            <a:rPr lang="de-DE" sz="1800" b="1" noProof="0" dirty="0">
              <a:effectLst/>
            </a:rPr>
          </a:br>
          <a:r>
            <a:rPr lang="de-DE" sz="1800" b="1" noProof="0" dirty="0">
              <a:effectLst/>
            </a:rPr>
            <a:t>zu </a:t>
          </a:r>
          <a:r>
            <a:rPr lang="de-DE" sz="1800" b="1" noProof="0" dirty="0">
              <a:solidFill>
                <a:schemeClr val="accent3">
                  <a:lumMod val="20000"/>
                  <a:lumOff val="80000"/>
                </a:schemeClr>
              </a:solidFill>
              <a:effectLst/>
            </a:rPr>
            <a:t>entfernen.</a:t>
          </a:r>
          <a:endParaRPr lang="en" sz="1800" noProof="0" dirty="0">
            <a:solidFill>
              <a:schemeClr val="accent3">
                <a:lumMod val="20000"/>
                <a:lumOff val="80000"/>
              </a:schemeClr>
            </a:solidFill>
            <a:effectLst/>
          </a:endParaRPr>
        </a:p>
      </dgm:t>
    </dgm:pt>
    <dgm:pt modelId="{FA446D42-EA1D-4299-88DF-964108EE1E13}" type="parTrans" cxnId="{66D9611F-7E6D-4FC7-9500-83992947BF05}">
      <dgm:prSet/>
      <dgm:spPr/>
      <dgm:t>
        <a:bodyPr/>
        <a:lstStyle/>
        <a:p>
          <a:endParaRPr lang="es-ES">
            <a:effectLst/>
          </a:endParaRPr>
        </a:p>
      </dgm:t>
    </dgm:pt>
    <dgm:pt modelId="{23FE3D37-8DBE-4268-B158-A01377E8F429}" type="sibTrans" cxnId="{66D9611F-7E6D-4FC7-9500-83992947BF05}">
      <dgm:prSet/>
      <dgm:spPr/>
      <dgm:t>
        <a:bodyPr/>
        <a:lstStyle/>
        <a:p>
          <a:endParaRPr lang="es-ES">
            <a:effectLst/>
          </a:endParaRPr>
        </a:p>
      </dgm:t>
    </dgm:pt>
    <dgm:pt modelId="{E27E5D2A-72B5-438B-9DCA-C10F27C99DCC}" type="pres">
      <dgm:prSet presAssocID="{753D0476-35F6-454D-A600-8AAF1F495A2B}" presName="Name0" presStyleCnt="0">
        <dgm:presLayoutVars>
          <dgm:dir/>
        </dgm:presLayoutVars>
      </dgm:prSet>
      <dgm:spPr/>
    </dgm:pt>
    <dgm:pt modelId="{63486772-0A1C-4CB4-966C-3DDC2FF0CAA9}" type="pres">
      <dgm:prSet presAssocID="{DF6DA6C4-307F-4EB8-B0A3-18CA357CA5BB}" presName="composite" presStyleCnt="0"/>
      <dgm:spPr/>
    </dgm:pt>
    <dgm:pt modelId="{2BE5E718-CEB5-491D-9AD5-8D7C725915EA}" type="pres">
      <dgm:prSet presAssocID="{DF6DA6C4-307F-4EB8-B0A3-18CA357CA5BB}" presName="Accent" presStyleLbl="alignAcc1" presStyleIdx="0" presStyleCnt="1" custLinFactX="-1476992" custLinFactNeighborX="-1500000"/>
      <dgm:spPr/>
    </dgm:pt>
    <dgm:pt modelId="{A9DC3890-2F1C-4339-9B26-1F22E4D6783C}" type="pres">
      <dgm:prSet presAssocID="{DF6DA6C4-307F-4EB8-B0A3-18CA357CA5BB}" presName="Image" presStyleLbl="node1" presStyleIdx="0" presStyleCnt="1" custScaleX="133540" custScaleY="111817" custLinFactNeighborX="483" custLinFactNeighborY="-10093"/>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28E1BD37-E2A3-48C9-B0D5-AA69475F4227}" type="pres">
      <dgm:prSet presAssocID="{DF6DA6C4-307F-4EB8-B0A3-18CA357CA5BB}" presName="Child" presStyleLbl="revTx" presStyleIdx="0" presStyleCnt="1" custScaleX="214708" custScaleY="98925" custLinFactNeighborY="5819">
        <dgm:presLayoutVars>
          <dgm:bulletEnabled val="1"/>
        </dgm:presLayoutVars>
      </dgm:prSet>
      <dgm:spPr/>
    </dgm:pt>
    <dgm:pt modelId="{10C5EEBE-B0F8-415F-9669-66275EFF5A07}" type="pres">
      <dgm:prSet presAssocID="{DF6DA6C4-307F-4EB8-B0A3-18CA357CA5BB}" presName="Parent" presStyleLbl="alignNode1" presStyleIdx="0" presStyleCnt="1" custScaleX="203264" custLinFactNeighborX="-64" custLinFactNeighborY="-55877">
        <dgm:presLayoutVars>
          <dgm:bulletEnabled val="1"/>
        </dgm:presLayoutVars>
      </dgm:prSet>
      <dgm:spPr/>
    </dgm:pt>
  </dgm:ptLst>
  <dgm:cxnLst>
    <dgm:cxn modelId="{48446B12-2565-4696-A0BD-282C03931528}" type="presOf" srcId="{8B3876F2-42C4-47F0-99DB-4F3E2DD1BA00}" destId="{28E1BD37-E2A3-48C9-B0D5-AA69475F4227}" srcOrd="0" destOrd="0" presId="urn:microsoft.com/office/officeart/2008/layout/TitlePictureLineup"/>
    <dgm:cxn modelId="{66D9611F-7E6D-4FC7-9500-83992947BF05}" srcId="{DF6DA6C4-307F-4EB8-B0A3-18CA357CA5BB}" destId="{8B3876F2-42C4-47F0-99DB-4F3E2DD1BA00}" srcOrd="0" destOrd="0" parTransId="{FA446D42-EA1D-4299-88DF-964108EE1E13}" sibTransId="{23FE3D37-8DBE-4268-B158-A01377E8F429}"/>
    <dgm:cxn modelId="{5BC6D624-AAEC-4324-9C8E-264A29DDC8AA}" srcId="{753D0476-35F6-454D-A600-8AAF1F495A2B}" destId="{DF6DA6C4-307F-4EB8-B0A3-18CA357CA5BB}" srcOrd="0" destOrd="0" parTransId="{66466DD2-2504-4A29-AB3B-D6027A261762}" sibTransId="{DA604FB7-6998-4832-B627-93CBA437A684}"/>
    <dgm:cxn modelId="{74FF693F-B888-49AC-9FD9-8C35231D75A6}" type="presOf" srcId="{DF6DA6C4-307F-4EB8-B0A3-18CA357CA5BB}" destId="{10C5EEBE-B0F8-415F-9669-66275EFF5A07}" srcOrd="0" destOrd="0" presId="urn:microsoft.com/office/officeart/2008/layout/TitlePictureLineup"/>
    <dgm:cxn modelId="{5D7B0A64-CC03-46B2-816E-96E54905E407}" type="presOf" srcId="{753D0476-35F6-454D-A600-8AAF1F495A2B}" destId="{E27E5D2A-72B5-438B-9DCA-C10F27C99DCC}" srcOrd="0" destOrd="0" presId="urn:microsoft.com/office/officeart/2008/layout/TitlePictureLineup"/>
    <dgm:cxn modelId="{E9F4FACB-1DA4-4964-822D-96C194A485ED}" type="presParOf" srcId="{E27E5D2A-72B5-438B-9DCA-C10F27C99DCC}" destId="{63486772-0A1C-4CB4-966C-3DDC2FF0CAA9}" srcOrd="0" destOrd="0" presId="urn:microsoft.com/office/officeart/2008/layout/TitlePictureLineup"/>
    <dgm:cxn modelId="{D88BF718-D75C-493A-8848-63B651744795}" type="presParOf" srcId="{63486772-0A1C-4CB4-966C-3DDC2FF0CAA9}" destId="{2BE5E718-CEB5-491D-9AD5-8D7C725915EA}" srcOrd="0" destOrd="0" presId="urn:microsoft.com/office/officeart/2008/layout/TitlePictureLineup"/>
    <dgm:cxn modelId="{481BC95D-FDDD-44BF-978B-9E57E0274D09}" type="presParOf" srcId="{63486772-0A1C-4CB4-966C-3DDC2FF0CAA9}" destId="{A9DC3890-2F1C-4339-9B26-1F22E4D6783C}" srcOrd="1" destOrd="0" presId="urn:microsoft.com/office/officeart/2008/layout/TitlePictureLineup"/>
    <dgm:cxn modelId="{ED2D3E8F-B695-4132-9473-5A0E0DDE37B8}" type="presParOf" srcId="{63486772-0A1C-4CB4-966C-3DDC2FF0CAA9}" destId="{28E1BD37-E2A3-48C9-B0D5-AA69475F4227}" srcOrd="2" destOrd="0" presId="urn:microsoft.com/office/officeart/2008/layout/TitlePictureLineup"/>
    <dgm:cxn modelId="{ADBF38D9-76C5-4195-830D-188A4CA5BB43}" type="presParOf" srcId="{63486772-0A1C-4CB4-966C-3DDC2FF0CAA9}" destId="{10C5EEBE-B0F8-415F-9669-66275EFF5A07}" srcOrd="3" destOrd="0" presId="urn:microsoft.com/office/officeart/2008/layout/TitlePictureLineup"/>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1BE29A-42ED-40FB-9D41-1DB204B23E47}" type="doc">
      <dgm:prSet loTypeId="urn:microsoft.com/office/officeart/2008/layout/TitlePictureLineup" loCatId="picture" qsTypeId="urn:microsoft.com/office/officeart/2005/8/quickstyle/simple5" qsCatId="simple" csTypeId="urn:microsoft.com/office/officeart/2005/8/colors/accent1_2" csCatId="accent1" phldr="1"/>
      <dgm:spPr/>
      <dgm:t>
        <a:bodyPr/>
        <a:lstStyle/>
        <a:p>
          <a:endParaRPr lang="es-ES"/>
        </a:p>
      </dgm:t>
    </dgm:pt>
    <dgm:pt modelId="{8510DC3E-BE83-4E93-A023-B327D7927E2F}">
      <dgm:prSet custT="1"/>
      <dgm:spPr>
        <a:gradFill rotWithShape="0">
          <a:gsLst>
            <a:gs pos="0">
              <a:schemeClr val="bg1"/>
            </a:gs>
            <a:gs pos="100000">
              <a:schemeClr val="bg1"/>
            </a:gs>
          </a:gsLst>
        </a:gradFill>
      </dgm:spPr>
      <dgm:t>
        <a:bodyPr/>
        <a:lstStyle/>
        <a:p>
          <a:r>
            <a:rPr lang="en" sz="2000" b="1" noProof="0" dirty="0">
              <a:ln w="3175">
                <a:solidFill>
                  <a:schemeClr val="tx1">
                    <a:alpha val="56000"/>
                  </a:schemeClr>
                </a:solidFill>
              </a:ln>
              <a:solidFill>
                <a:schemeClr val="bg1"/>
              </a:solidFill>
              <a:effectLst/>
            </a:rPr>
            <a:t>“Kaufe WEIßE KLEIDER”</a:t>
          </a:r>
          <a:endParaRPr lang="en" sz="2000" noProof="0" dirty="0">
            <a:ln w="3175">
              <a:solidFill>
                <a:schemeClr val="tx1">
                  <a:alpha val="56000"/>
                </a:schemeClr>
              </a:solidFill>
            </a:ln>
            <a:solidFill>
              <a:schemeClr val="bg1"/>
            </a:solidFill>
            <a:effectLst/>
          </a:endParaRPr>
        </a:p>
      </dgm:t>
    </dgm:pt>
    <dgm:pt modelId="{62B658E3-8481-4C7A-8FCA-C1606408AA21}" type="parTrans" cxnId="{D27F5B8C-1A3D-4172-94AD-E376E8769AD4}">
      <dgm:prSet/>
      <dgm:spPr/>
      <dgm:t>
        <a:bodyPr/>
        <a:lstStyle/>
        <a:p>
          <a:endParaRPr lang="es-ES">
            <a:effectLst/>
          </a:endParaRPr>
        </a:p>
      </dgm:t>
    </dgm:pt>
    <dgm:pt modelId="{49B7FE0A-87AF-4B56-B724-E5408137F224}" type="sibTrans" cxnId="{D27F5B8C-1A3D-4172-94AD-E376E8769AD4}">
      <dgm:prSet/>
      <dgm:spPr/>
      <dgm:t>
        <a:bodyPr/>
        <a:lstStyle/>
        <a:p>
          <a:endParaRPr lang="es-ES">
            <a:effectLst/>
          </a:endParaRPr>
        </a:p>
      </dgm:t>
    </dgm:pt>
    <dgm:pt modelId="{0B584B29-6F84-409B-9246-CCD1001E3CA2}">
      <dgm:prSet custT="1"/>
      <dgm:spPr/>
      <dgm:t>
        <a:bodyPr/>
        <a:lstStyle/>
        <a:p>
          <a:r>
            <a:rPr lang="de-DE" sz="1800" b="1" noProof="0" dirty="0">
              <a:effectLst/>
            </a:rPr>
            <a:t>Bedeutet: </a:t>
          </a:r>
          <a:br>
            <a:rPr lang="de-DE" sz="1800" b="1" noProof="0" dirty="0">
              <a:effectLst/>
            </a:rPr>
          </a:br>
          <a:r>
            <a:rPr lang="de-DE" sz="1800" b="1" noProof="0" dirty="0">
              <a:effectLst/>
              <a:highlight>
                <a:srgbClr val="FFFF00"/>
              </a:highlight>
            </a:rPr>
            <a:t>JESU Gerechtigkeit (Rechtschaffenheit) </a:t>
          </a:r>
          <a:br>
            <a:rPr lang="de-DE" sz="1800" b="1" noProof="0" dirty="0">
              <a:effectLst/>
              <a:highlight>
                <a:srgbClr val="FFFF00"/>
              </a:highlight>
            </a:rPr>
          </a:br>
          <a:r>
            <a:rPr lang="de-DE" sz="1800" b="1" noProof="0" dirty="0">
              <a:effectLst/>
            </a:rPr>
            <a:t>als den einzigen Weg zur Erlösung anzunehmen. </a:t>
          </a:r>
          <a:br>
            <a:rPr lang="de-DE" sz="1800" b="1" noProof="0" dirty="0">
              <a:effectLst/>
            </a:rPr>
          </a:br>
          <a:r>
            <a:rPr lang="de-DE" sz="1800" b="1" noProof="0" dirty="0">
              <a:effectLst/>
            </a:rPr>
            <a:t>Zu versuchen, </a:t>
          </a:r>
          <a:br>
            <a:rPr lang="de-DE" sz="1800" b="1" noProof="0" dirty="0">
              <a:effectLst/>
            </a:rPr>
          </a:br>
          <a:r>
            <a:rPr lang="de-DE" sz="1800" b="1" noProof="0" dirty="0">
              <a:effectLst/>
            </a:rPr>
            <a:t>uns GOTT mit unseren </a:t>
          </a:r>
          <a:br>
            <a:rPr lang="de-DE" sz="1800" b="1" noProof="0" dirty="0">
              <a:effectLst/>
            </a:rPr>
          </a:br>
          <a:r>
            <a:rPr lang="de-DE" sz="1800" b="1" noProof="0" dirty="0">
              <a:solidFill>
                <a:schemeClr val="accent3">
                  <a:lumMod val="20000"/>
                  <a:lumOff val="80000"/>
                </a:schemeClr>
              </a:solidFill>
              <a:effectLst/>
            </a:rPr>
            <a:t>eigenen gerechten Taten </a:t>
          </a:r>
          <a:br>
            <a:rPr lang="de-DE" sz="1800" b="1" noProof="0" dirty="0">
              <a:solidFill>
                <a:schemeClr val="accent3">
                  <a:lumMod val="20000"/>
                  <a:lumOff val="80000"/>
                </a:schemeClr>
              </a:solidFill>
              <a:effectLst/>
            </a:rPr>
          </a:br>
          <a:r>
            <a:rPr lang="de-DE" sz="1800" b="1" noProof="0" dirty="0">
              <a:effectLst/>
            </a:rPr>
            <a:t>zu präsentieren, bedeutet, </a:t>
          </a:r>
          <a:br>
            <a:rPr lang="de-DE" sz="1800" b="1" noProof="0" dirty="0">
              <a:effectLst/>
            </a:rPr>
          </a:br>
          <a:r>
            <a:rPr lang="de-DE" sz="1800" b="1" noProof="0" dirty="0">
              <a:effectLst/>
            </a:rPr>
            <a:t>uns </a:t>
          </a:r>
          <a:r>
            <a:rPr lang="de-DE" sz="1800" b="1" noProof="0" dirty="0">
              <a:solidFill>
                <a:schemeClr val="accent3">
                  <a:lumMod val="20000"/>
                  <a:lumOff val="80000"/>
                </a:schemeClr>
              </a:solidFill>
              <a:effectLst/>
            </a:rPr>
            <a:t>nackt vor Ihm </a:t>
          </a:r>
          <a:r>
            <a:rPr lang="de-DE" sz="1800" b="1" noProof="0" dirty="0">
              <a:effectLst/>
            </a:rPr>
            <a:t>zu zeigen.</a:t>
          </a:r>
          <a:endParaRPr lang="en" sz="1800" noProof="0" dirty="0">
            <a:effectLst/>
          </a:endParaRPr>
        </a:p>
      </dgm:t>
    </dgm:pt>
    <dgm:pt modelId="{ACD80FD3-CA5E-435A-9564-0C9E9473AE7A}" type="parTrans" cxnId="{4CDA92B6-A69D-4E66-AE46-7224B02FB7B4}">
      <dgm:prSet/>
      <dgm:spPr/>
      <dgm:t>
        <a:bodyPr/>
        <a:lstStyle/>
        <a:p>
          <a:endParaRPr lang="es-ES">
            <a:effectLst/>
          </a:endParaRPr>
        </a:p>
      </dgm:t>
    </dgm:pt>
    <dgm:pt modelId="{D5DB86BE-8EF9-4FB1-89A1-EE0AF9AAE2F8}" type="sibTrans" cxnId="{4CDA92B6-A69D-4E66-AE46-7224B02FB7B4}">
      <dgm:prSet/>
      <dgm:spPr/>
      <dgm:t>
        <a:bodyPr/>
        <a:lstStyle/>
        <a:p>
          <a:endParaRPr lang="es-ES">
            <a:effectLst/>
          </a:endParaRPr>
        </a:p>
      </dgm:t>
    </dgm:pt>
    <dgm:pt modelId="{FDE3CDF1-F530-4466-BE58-03D1B58BFC38}" type="pres">
      <dgm:prSet presAssocID="{6E1BE29A-42ED-40FB-9D41-1DB204B23E47}" presName="Name0" presStyleCnt="0">
        <dgm:presLayoutVars>
          <dgm:dir/>
        </dgm:presLayoutVars>
      </dgm:prSet>
      <dgm:spPr/>
    </dgm:pt>
    <dgm:pt modelId="{0DAFB1DD-9BFC-4C62-8602-4210289E8E01}" type="pres">
      <dgm:prSet presAssocID="{8510DC3E-BE83-4E93-A023-B327D7927E2F}" presName="composite" presStyleCnt="0"/>
      <dgm:spPr/>
    </dgm:pt>
    <dgm:pt modelId="{8E34E517-EA48-41E0-A50E-BF2C021E6CB4}" type="pres">
      <dgm:prSet presAssocID="{8510DC3E-BE83-4E93-A023-B327D7927E2F}" presName="Accent" presStyleLbl="alignAcc1" presStyleIdx="0" presStyleCnt="1" custLinFactX="-1006826" custLinFactNeighborX="-1100000"/>
      <dgm:spPr/>
    </dgm:pt>
    <dgm:pt modelId="{6805B210-44CA-4A30-BF26-2DFCBD1223E3}" type="pres">
      <dgm:prSet presAssocID="{8510DC3E-BE83-4E93-A023-B327D7927E2F}" presName="Image" presStyleLbl="node1" presStyleIdx="0" presStyleCnt="1" custScaleX="152252" custScaleY="115193" custLinFactNeighborY="-8819"/>
      <dgm:spPr>
        <a:blipFill dpi="0"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b="1"/>
          </a:stretch>
        </a:blipFill>
      </dgm:spPr>
    </dgm:pt>
    <dgm:pt modelId="{DAE80C00-F3B6-4F1A-85AE-64E63077D46A}" type="pres">
      <dgm:prSet presAssocID="{8510DC3E-BE83-4E93-A023-B327D7927E2F}" presName="Child" presStyleLbl="revTx" presStyleIdx="0" presStyleCnt="1" custScaleX="164872" custLinFactNeighborY="718">
        <dgm:presLayoutVars>
          <dgm:bulletEnabled val="1"/>
        </dgm:presLayoutVars>
      </dgm:prSet>
      <dgm:spPr/>
    </dgm:pt>
    <dgm:pt modelId="{793D965F-77CB-4830-98B7-9C2F5484B8FA}" type="pres">
      <dgm:prSet presAssocID="{8510DC3E-BE83-4E93-A023-B327D7927E2F}" presName="Parent" presStyleLbl="alignNode1" presStyleIdx="0" presStyleCnt="1" custScaleX="166490" custScaleY="100588" custLinFactNeighborY="-69010">
        <dgm:presLayoutVars>
          <dgm:bulletEnabled val="1"/>
        </dgm:presLayoutVars>
      </dgm:prSet>
      <dgm:spPr/>
    </dgm:pt>
  </dgm:ptLst>
  <dgm:cxnLst>
    <dgm:cxn modelId="{D27F5B8C-1A3D-4172-94AD-E376E8769AD4}" srcId="{6E1BE29A-42ED-40FB-9D41-1DB204B23E47}" destId="{8510DC3E-BE83-4E93-A023-B327D7927E2F}" srcOrd="0" destOrd="0" parTransId="{62B658E3-8481-4C7A-8FCA-C1606408AA21}" sibTransId="{49B7FE0A-87AF-4B56-B724-E5408137F224}"/>
    <dgm:cxn modelId="{9EE0B38D-9544-410C-8EF1-27F40C45A62B}" type="presOf" srcId="{0B584B29-6F84-409B-9246-CCD1001E3CA2}" destId="{DAE80C00-F3B6-4F1A-85AE-64E63077D46A}" srcOrd="0" destOrd="0" presId="urn:microsoft.com/office/officeart/2008/layout/TitlePictureLineup"/>
    <dgm:cxn modelId="{FD098690-20BE-443B-9DC8-A2802453B9D6}" type="presOf" srcId="{6E1BE29A-42ED-40FB-9D41-1DB204B23E47}" destId="{FDE3CDF1-F530-4466-BE58-03D1B58BFC38}" srcOrd="0" destOrd="0" presId="urn:microsoft.com/office/officeart/2008/layout/TitlePictureLineup"/>
    <dgm:cxn modelId="{986DF9B4-0C59-4008-9AC9-6B77862600CD}" type="presOf" srcId="{8510DC3E-BE83-4E93-A023-B327D7927E2F}" destId="{793D965F-77CB-4830-98B7-9C2F5484B8FA}" srcOrd="0" destOrd="0" presId="urn:microsoft.com/office/officeart/2008/layout/TitlePictureLineup"/>
    <dgm:cxn modelId="{4CDA92B6-A69D-4E66-AE46-7224B02FB7B4}" srcId="{8510DC3E-BE83-4E93-A023-B327D7927E2F}" destId="{0B584B29-6F84-409B-9246-CCD1001E3CA2}" srcOrd="0" destOrd="0" parTransId="{ACD80FD3-CA5E-435A-9564-0C9E9473AE7A}" sibTransId="{D5DB86BE-8EF9-4FB1-89A1-EE0AF9AAE2F8}"/>
    <dgm:cxn modelId="{CAEBAA7D-CBD1-420D-8C76-9E669B161E55}" type="presParOf" srcId="{FDE3CDF1-F530-4466-BE58-03D1B58BFC38}" destId="{0DAFB1DD-9BFC-4C62-8602-4210289E8E01}" srcOrd="0" destOrd="0" presId="urn:microsoft.com/office/officeart/2008/layout/TitlePictureLineup"/>
    <dgm:cxn modelId="{7C12C088-DF12-4B06-BA2D-60D68B3FE267}" type="presParOf" srcId="{0DAFB1DD-9BFC-4C62-8602-4210289E8E01}" destId="{8E34E517-EA48-41E0-A50E-BF2C021E6CB4}" srcOrd="0" destOrd="0" presId="urn:microsoft.com/office/officeart/2008/layout/TitlePictureLineup"/>
    <dgm:cxn modelId="{5589EE4F-6B26-41CD-A47C-3F4E3DA93B8E}" type="presParOf" srcId="{0DAFB1DD-9BFC-4C62-8602-4210289E8E01}" destId="{6805B210-44CA-4A30-BF26-2DFCBD1223E3}" srcOrd="1" destOrd="0" presId="urn:microsoft.com/office/officeart/2008/layout/TitlePictureLineup"/>
    <dgm:cxn modelId="{FC99C605-DDEA-4321-98DB-92CCB80A9B7B}" type="presParOf" srcId="{0DAFB1DD-9BFC-4C62-8602-4210289E8E01}" destId="{DAE80C00-F3B6-4F1A-85AE-64E63077D46A}" srcOrd="2" destOrd="0" presId="urn:microsoft.com/office/officeart/2008/layout/TitlePictureLineup"/>
    <dgm:cxn modelId="{D8A73AE0-2304-448C-A84F-F060BE09E1ED}" type="presParOf" srcId="{0DAFB1DD-9BFC-4C62-8602-4210289E8E01}" destId="{793D965F-77CB-4830-98B7-9C2F5484B8FA}" srcOrd="3" destOrd="0" presId="urn:microsoft.com/office/officeart/2008/layout/TitlePictureLineup"/>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B4CA54-D7FC-40EB-99DA-CE2174052E94}" type="doc">
      <dgm:prSet loTypeId="urn:microsoft.com/office/officeart/2008/layout/TitlePictureLineup" loCatId="picture" qsTypeId="urn:microsoft.com/office/officeart/2005/8/quickstyle/simple5" qsCatId="simple" csTypeId="urn:microsoft.com/office/officeart/2005/8/colors/accent3_2" csCatId="accent3" phldr="1"/>
      <dgm:spPr/>
      <dgm:t>
        <a:bodyPr/>
        <a:lstStyle/>
        <a:p>
          <a:endParaRPr lang="es-ES"/>
        </a:p>
      </dgm:t>
    </dgm:pt>
    <dgm:pt modelId="{088C4071-10B0-4611-B932-54173FABE3C7}">
      <dgm:prSet custT="1"/>
      <dgm:spPr>
        <a:gradFill rotWithShape="0">
          <a:gsLst>
            <a:gs pos="2000">
              <a:schemeClr val="accent4">
                <a:lumMod val="20000"/>
                <a:lumOff val="80000"/>
              </a:schemeClr>
            </a:gs>
            <a:gs pos="100000">
              <a:srgbClr val="FFCB7F"/>
            </a:gs>
          </a:gsLst>
        </a:gradFill>
      </dgm:spPr>
      <dgm:t>
        <a:bodyPr/>
        <a:lstStyle/>
        <a:p>
          <a:r>
            <a:rPr lang="en" sz="2000" b="1" noProof="0" dirty="0">
              <a:ln w="3175">
                <a:solidFill>
                  <a:schemeClr val="accent5">
                    <a:lumMod val="50000"/>
                  </a:schemeClr>
                </a:solidFill>
              </a:ln>
              <a:effectLst/>
            </a:rPr>
            <a:t>“Kaufe AUGENSALBE”</a:t>
          </a:r>
          <a:endParaRPr lang="en" sz="2000" noProof="0" dirty="0">
            <a:ln w="3175">
              <a:solidFill>
                <a:schemeClr val="accent5">
                  <a:lumMod val="50000"/>
                </a:schemeClr>
              </a:solidFill>
            </a:ln>
            <a:effectLst/>
          </a:endParaRPr>
        </a:p>
      </dgm:t>
    </dgm:pt>
    <dgm:pt modelId="{828D5803-DA7A-41A0-9B14-59D1FF39B76F}" type="parTrans" cxnId="{7539C1EC-0949-4810-A307-8C728287AAC4}">
      <dgm:prSet/>
      <dgm:spPr/>
      <dgm:t>
        <a:bodyPr/>
        <a:lstStyle/>
        <a:p>
          <a:endParaRPr lang="es-ES">
            <a:effectLst/>
          </a:endParaRPr>
        </a:p>
      </dgm:t>
    </dgm:pt>
    <dgm:pt modelId="{9E9C6C89-D6C1-473E-A3B8-1303F14D1FC2}" type="sibTrans" cxnId="{7539C1EC-0949-4810-A307-8C728287AAC4}">
      <dgm:prSet/>
      <dgm:spPr/>
      <dgm:t>
        <a:bodyPr/>
        <a:lstStyle/>
        <a:p>
          <a:endParaRPr lang="es-ES">
            <a:effectLst/>
          </a:endParaRPr>
        </a:p>
      </dgm:t>
    </dgm:pt>
    <dgm:pt modelId="{0082DE6A-0C6C-4C1C-A4FF-AEB8C3C44A85}">
      <dgm:prSet custT="1"/>
      <dgm:spPr/>
      <dgm:t>
        <a:bodyPr/>
        <a:lstStyle/>
        <a:p>
          <a:r>
            <a:rPr lang="de-DE" sz="1800" b="1" noProof="0" dirty="0">
              <a:effectLst/>
            </a:rPr>
            <a:t>Empfange </a:t>
          </a:r>
          <a:br>
            <a:rPr lang="de-DE" sz="1800" b="1" noProof="0" dirty="0">
              <a:effectLst/>
            </a:rPr>
          </a:br>
          <a:r>
            <a:rPr lang="de-DE" sz="1800" b="1" noProof="0" dirty="0">
              <a:effectLst/>
            </a:rPr>
            <a:t>den </a:t>
          </a:r>
          <a:r>
            <a:rPr lang="de-DE" sz="1800" b="1" noProof="0" dirty="0">
              <a:effectLst/>
              <a:highlight>
                <a:srgbClr val="FFFF00"/>
              </a:highlight>
            </a:rPr>
            <a:t>HEILIGEN GEIST. </a:t>
          </a:r>
          <a:br>
            <a:rPr lang="de-DE" sz="1800" b="1" noProof="0" dirty="0">
              <a:effectLst/>
            </a:rPr>
          </a:br>
          <a:r>
            <a:rPr lang="de-DE" sz="1800" b="1" noProof="0" dirty="0">
              <a:effectLst/>
            </a:rPr>
            <a:t>Nur Er kann uns </a:t>
          </a:r>
          <a:br>
            <a:rPr lang="de-DE" sz="1800" b="1" noProof="0" dirty="0">
              <a:effectLst/>
            </a:rPr>
          </a:br>
          <a:r>
            <a:rPr lang="de-DE" sz="1800" b="1" noProof="0" dirty="0">
              <a:effectLst/>
              <a:highlight>
                <a:srgbClr val="FFFF00"/>
              </a:highlight>
            </a:rPr>
            <a:t>geistiges </a:t>
          </a:r>
          <a:br>
            <a:rPr lang="de-DE" sz="1800" b="1" noProof="0" dirty="0">
              <a:effectLst/>
              <a:highlight>
                <a:srgbClr val="FFFF00"/>
              </a:highlight>
            </a:rPr>
          </a:br>
          <a:r>
            <a:rPr lang="de-DE" sz="1800" b="1" noProof="0" dirty="0">
              <a:effectLst/>
              <a:highlight>
                <a:srgbClr val="FFFF00"/>
              </a:highlight>
            </a:rPr>
            <a:t>Unterscheidungsvermögen </a:t>
          </a:r>
          <a:r>
            <a:rPr lang="de-DE" sz="1800" b="1" noProof="0" dirty="0">
              <a:effectLst/>
            </a:rPr>
            <a:t>geben </a:t>
          </a:r>
          <a:br>
            <a:rPr lang="de-DE" sz="1800" b="1" noProof="0" dirty="0">
              <a:effectLst/>
            </a:rPr>
          </a:br>
          <a:r>
            <a:rPr lang="de-DE" sz="1800" b="1" noProof="0" dirty="0">
              <a:effectLst/>
            </a:rPr>
            <a:t>und uns von unserem wahren Zustand überzeugen (Joh. 16,8).</a:t>
          </a:r>
          <a:endParaRPr lang="en" sz="1800" noProof="0" dirty="0">
            <a:effectLst/>
          </a:endParaRPr>
        </a:p>
      </dgm:t>
    </dgm:pt>
    <dgm:pt modelId="{20D1DDFB-FA50-4922-B03E-8E36C46C3948}" type="parTrans" cxnId="{6FD40A85-F93C-4291-828A-8A12B746D244}">
      <dgm:prSet/>
      <dgm:spPr/>
      <dgm:t>
        <a:bodyPr/>
        <a:lstStyle/>
        <a:p>
          <a:endParaRPr lang="es-ES">
            <a:effectLst/>
          </a:endParaRPr>
        </a:p>
      </dgm:t>
    </dgm:pt>
    <dgm:pt modelId="{D4BA0E0C-B0C9-4687-9DFB-80A97F617303}" type="sibTrans" cxnId="{6FD40A85-F93C-4291-828A-8A12B746D244}">
      <dgm:prSet/>
      <dgm:spPr/>
      <dgm:t>
        <a:bodyPr/>
        <a:lstStyle/>
        <a:p>
          <a:endParaRPr lang="es-ES">
            <a:effectLst/>
          </a:endParaRPr>
        </a:p>
      </dgm:t>
    </dgm:pt>
    <dgm:pt modelId="{5527677C-6C13-47A9-ACDE-682DFF1259C9}" type="pres">
      <dgm:prSet presAssocID="{C3B4CA54-D7FC-40EB-99DA-CE2174052E94}" presName="Name0" presStyleCnt="0">
        <dgm:presLayoutVars>
          <dgm:dir/>
        </dgm:presLayoutVars>
      </dgm:prSet>
      <dgm:spPr/>
    </dgm:pt>
    <dgm:pt modelId="{2F838B5D-3E7C-49BF-8FCF-170704197F58}" type="pres">
      <dgm:prSet presAssocID="{088C4071-10B0-4611-B932-54173FABE3C7}" presName="composite" presStyleCnt="0"/>
      <dgm:spPr/>
    </dgm:pt>
    <dgm:pt modelId="{F83415F4-ADED-4FAF-8BB4-1D211254539B}" type="pres">
      <dgm:prSet presAssocID="{088C4071-10B0-4611-B932-54173FABE3C7}" presName="Accent" presStyleLbl="alignAcc1" presStyleIdx="0" presStyleCnt="1" custLinFactX="-200000" custLinFactNeighborX="-291604"/>
      <dgm:spPr/>
    </dgm:pt>
    <dgm:pt modelId="{5DDBC0D4-80F9-47AA-A951-1D070173AFB6}" type="pres">
      <dgm:prSet presAssocID="{088C4071-10B0-4611-B932-54173FABE3C7}" presName="Image" presStyleLbl="node1" presStyleIdx="0" presStyleCnt="1" custScaleX="118271"/>
      <dgm:spPr>
        <a:blipFill dpi="0" rotWithShape="1">
          <a:blip xmlns:r="http://schemas.openxmlformats.org/officeDocument/2006/relationships" r:embed="rId1" cstate="hq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t="-30553" b="-47283"/>
          </a:stretch>
        </a:blipFill>
      </dgm:spPr>
    </dgm:pt>
    <dgm:pt modelId="{2D67BC64-3A53-47F2-99AC-A9590D308343}" type="pres">
      <dgm:prSet presAssocID="{088C4071-10B0-4611-B932-54173FABE3C7}" presName="Child" presStyleLbl="revTx" presStyleIdx="0" presStyleCnt="1" custScaleX="125550" custScaleY="91127" custLinFactNeighborX="-134" custLinFactNeighborY="-1237">
        <dgm:presLayoutVars>
          <dgm:bulletEnabled val="1"/>
        </dgm:presLayoutVars>
      </dgm:prSet>
      <dgm:spPr/>
    </dgm:pt>
    <dgm:pt modelId="{E987A411-ADF2-4352-9A3E-5F896F6B1B68}" type="pres">
      <dgm:prSet presAssocID="{088C4071-10B0-4611-B932-54173FABE3C7}" presName="Parent" presStyleLbl="alignNode1" presStyleIdx="0" presStyleCnt="1" custScaleX="133334">
        <dgm:presLayoutVars>
          <dgm:bulletEnabled val="1"/>
        </dgm:presLayoutVars>
      </dgm:prSet>
      <dgm:spPr/>
    </dgm:pt>
  </dgm:ptLst>
  <dgm:cxnLst>
    <dgm:cxn modelId="{DD570837-F675-4F7A-9D32-5F340F70FA4C}" type="presOf" srcId="{0082DE6A-0C6C-4C1C-A4FF-AEB8C3C44A85}" destId="{2D67BC64-3A53-47F2-99AC-A9590D308343}" srcOrd="0" destOrd="0" presId="urn:microsoft.com/office/officeart/2008/layout/TitlePictureLineup"/>
    <dgm:cxn modelId="{F1787E49-113F-4CE7-A84D-C02AA6D0810F}" type="presOf" srcId="{088C4071-10B0-4611-B932-54173FABE3C7}" destId="{E987A411-ADF2-4352-9A3E-5F896F6B1B68}" srcOrd="0" destOrd="0" presId="urn:microsoft.com/office/officeart/2008/layout/TitlePictureLineup"/>
    <dgm:cxn modelId="{6FD40A85-F93C-4291-828A-8A12B746D244}" srcId="{088C4071-10B0-4611-B932-54173FABE3C7}" destId="{0082DE6A-0C6C-4C1C-A4FF-AEB8C3C44A85}" srcOrd="0" destOrd="0" parTransId="{20D1DDFB-FA50-4922-B03E-8E36C46C3948}" sibTransId="{D4BA0E0C-B0C9-4687-9DFB-80A97F617303}"/>
    <dgm:cxn modelId="{289B1EC8-6045-499C-8EAA-959E6FF1343F}" type="presOf" srcId="{C3B4CA54-D7FC-40EB-99DA-CE2174052E94}" destId="{5527677C-6C13-47A9-ACDE-682DFF1259C9}" srcOrd="0" destOrd="0" presId="urn:microsoft.com/office/officeart/2008/layout/TitlePictureLineup"/>
    <dgm:cxn modelId="{7539C1EC-0949-4810-A307-8C728287AAC4}" srcId="{C3B4CA54-D7FC-40EB-99DA-CE2174052E94}" destId="{088C4071-10B0-4611-B932-54173FABE3C7}" srcOrd="0" destOrd="0" parTransId="{828D5803-DA7A-41A0-9B14-59D1FF39B76F}" sibTransId="{9E9C6C89-D6C1-473E-A3B8-1303F14D1FC2}"/>
    <dgm:cxn modelId="{9FC2F73D-04F4-4C3F-B42E-438E278FC86E}" type="presParOf" srcId="{5527677C-6C13-47A9-ACDE-682DFF1259C9}" destId="{2F838B5D-3E7C-49BF-8FCF-170704197F58}" srcOrd="0" destOrd="0" presId="urn:microsoft.com/office/officeart/2008/layout/TitlePictureLineup"/>
    <dgm:cxn modelId="{E210D221-14F0-4BEC-92A8-C8239FDBC8BE}" type="presParOf" srcId="{2F838B5D-3E7C-49BF-8FCF-170704197F58}" destId="{F83415F4-ADED-4FAF-8BB4-1D211254539B}" srcOrd="0" destOrd="0" presId="urn:microsoft.com/office/officeart/2008/layout/TitlePictureLineup"/>
    <dgm:cxn modelId="{D1A52682-2496-4D4E-9FFA-1E17117AF1D0}" type="presParOf" srcId="{2F838B5D-3E7C-49BF-8FCF-170704197F58}" destId="{5DDBC0D4-80F9-47AA-A951-1D070173AFB6}" srcOrd="1" destOrd="0" presId="urn:microsoft.com/office/officeart/2008/layout/TitlePictureLineup"/>
    <dgm:cxn modelId="{1441BCD3-3B81-4552-923D-4C5686A454B0}" type="presParOf" srcId="{2F838B5D-3E7C-49BF-8FCF-170704197F58}" destId="{2D67BC64-3A53-47F2-99AC-A9590D308343}" srcOrd="2" destOrd="0" presId="urn:microsoft.com/office/officeart/2008/layout/TitlePictureLineup"/>
    <dgm:cxn modelId="{77B8C401-3D34-409E-85DA-566EC23DB80F}" type="presParOf" srcId="{2F838B5D-3E7C-49BF-8FCF-170704197F58}" destId="{E987A411-ADF2-4352-9A3E-5F896F6B1B68}" srcOrd="3" destOrd="0" presId="urn:microsoft.com/office/officeart/2008/layout/TitlePictureLineup"/>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3314C7D-34D2-42EF-87F1-EE1453A9F2BF}" type="doc">
      <dgm:prSet loTypeId="urn:microsoft.com/office/officeart/2005/8/layout/vList3" loCatId="list" qsTypeId="urn:microsoft.com/office/officeart/2005/8/quickstyle/3d1" qsCatId="3D" csTypeId="urn:microsoft.com/office/officeart/2005/8/colors/colorful1" csCatId="colorful" phldr="1"/>
      <dgm:spPr/>
      <dgm:t>
        <a:bodyPr/>
        <a:lstStyle/>
        <a:p>
          <a:endParaRPr lang="es-ES"/>
        </a:p>
      </dgm:t>
    </dgm:pt>
    <dgm:pt modelId="{714F0334-CBA6-4CBD-82CD-33C56B729413}">
      <dgm:prSet custT="1"/>
      <dgm:spPr>
        <a:solidFill>
          <a:schemeClr val="bg2"/>
        </a:solidFill>
      </dgm:spPr>
      <dgm:t>
        <a:bodyPr/>
        <a:lstStyle/>
        <a:p>
          <a:pPr algn="l"/>
          <a:r>
            <a:rPr lang="de-DE" sz="2000" b="1" noProof="0" dirty="0">
              <a:effectLst>
                <a:outerShdw blurRad="38100" dist="38100" dir="2700000" algn="tl">
                  <a:srgbClr val="000000">
                    <a:alpha val="43137"/>
                  </a:srgbClr>
                </a:outerShdw>
              </a:effectLst>
              <a:highlight>
                <a:srgbClr val="000080"/>
              </a:highlight>
            </a:rPr>
            <a:t>Er ist unser Tröster </a:t>
          </a:r>
          <a:r>
            <a:rPr lang="de-DE" sz="2000" b="1" noProof="0" dirty="0">
              <a:effectLst>
                <a:outerShdw blurRad="38100" dist="38100" dir="2700000" algn="tl">
                  <a:srgbClr val="000000">
                    <a:alpha val="43137"/>
                  </a:srgbClr>
                </a:outerShdw>
              </a:effectLst>
            </a:rPr>
            <a:t>(Joh. 14,16-17): „Und Ich will den VATER bitten </a:t>
          </a:r>
          <a:br>
            <a:rPr lang="de-DE" sz="2000" b="1" noProof="0" dirty="0">
              <a:effectLst>
                <a:outerShdw blurRad="38100" dist="38100" dir="2700000" algn="tl">
                  <a:srgbClr val="000000">
                    <a:alpha val="43137"/>
                  </a:srgbClr>
                </a:outerShdw>
              </a:effectLst>
            </a:rPr>
          </a:br>
          <a:r>
            <a:rPr lang="de-DE" sz="2000" b="1" noProof="0" dirty="0">
              <a:effectLst>
                <a:outerShdw blurRad="38100" dist="38100" dir="2700000" algn="tl">
                  <a:srgbClr val="000000">
                    <a:alpha val="43137"/>
                  </a:srgbClr>
                </a:outerShdw>
              </a:effectLst>
            </a:rPr>
            <a:t>und Er wird euch einen </a:t>
          </a:r>
          <a:r>
            <a:rPr lang="de-DE" sz="2000" b="1" noProof="0" dirty="0">
              <a:solidFill>
                <a:schemeClr val="accent4"/>
              </a:solidFill>
              <a:effectLst>
                <a:outerShdw blurRad="38100" dist="38100" dir="2700000" algn="tl">
                  <a:srgbClr val="000000">
                    <a:alpha val="43137"/>
                  </a:srgbClr>
                </a:outerShdw>
              </a:effectLst>
            </a:rPr>
            <a:t>ANDERN TRÖSTER </a:t>
          </a:r>
          <a:r>
            <a:rPr lang="de-DE" sz="2000" b="1" noProof="0" dirty="0">
              <a:effectLst>
                <a:outerShdw blurRad="38100" dist="38100" dir="2700000" algn="tl">
                  <a:srgbClr val="000000">
                    <a:alpha val="43137"/>
                  </a:srgbClr>
                </a:outerShdw>
              </a:effectLst>
            </a:rPr>
            <a:t>geben, dass Er bei euch sei in Ewigkeit: den </a:t>
          </a:r>
          <a:r>
            <a:rPr lang="de-DE" sz="2000" b="1" noProof="0" dirty="0">
              <a:solidFill>
                <a:schemeClr val="accent4"/>
              </a:solidFill>
              <a:effectLst>
                <a:outerShdw blurRad="38100" dist="38100" dir="2700000" algn="tl">
                  <a:srgbClr val="000000">
                    <a:alpha val="43137"/>
                  </a:srgbClr>
                </a:outerShdw>
              </a:effectLst>
            </a:rPr>
            <a:t>GEIST DER WAHRHEIT</a:t>
          </a:r>
          <a:r>
            <a:rPr lang="de-DE" sz="2000" b="1" noProof="0" dirty="0">
              <a:effectLst>
                <a:outerShdw blurRad="38100" dist="38100" dir="2700000" algn="tl">
                  <a:srgbClr val="000000">
                    <a:alpha val="43137"/>
                  </a:srgbClr>
                </a:outerShdw>
              </a:effectLst>
            </a:rPr>
            <a:t>, den die Welt nicht empfangen kann, </a:t>
          </a:r>
          <a:br>
            <a:rPr lang="de-DE" sz="2000" b="1" noProof="0" dirty="0">
              <a:effectLst>
                <a:outerShdw blurRad="38100" dist="38100" dir="2700000" algn="tl">
                  <a:srgbClr val="000000">
                    <a:alpha val="43137"/>
                  </a:srgbClr>
                </a:outerShdw>
              </a:effectLst>
            </a:rPr>
          </a:br>
          <a:r>
            <a:rPr lang="de-DE" sz="2000" b="1" noProof="0" dirty="0">
              <a:effectLst>
                <a:outerShdw blurRad="38100" dist="38100" dir="2700000" algn="tl">
                  <a:srgbClr val="000000">
                    <a:alpha val="43137"/>
                  </a:srgbClr>
                </a:outerShdw>
              </a:effectLst>
            </a:rPr>
            <a:t>denn sie sieht Ihn nicht und kennt Ihn nicht. </a:t>
          </a:r>
          <a:br>
            <a:rPr lang="de-DE" sz="2000" b="1" noProof="0" dirty="0">
              <a:effectLst>
                <a:outerShdw blurRad="38100" dist="38100" dir="2700000" algn="tl">
                  <a:srgbClr val="000000">
                    <a:alpha val="43137"/>
                  </a:srgbClr>
                </a:outerShdw>
              </a:effectLst>
            </a:rPr>
          </a:br>
          <a:r>
            <a:rPr lang="de-DE" sz="2000" b="1" noProof="0" dirty="0">
              <a:effectLst>
                <a:outerShdw blurRad="38100" dist="38100" dir="2700000" algn="tl">
                  <a:srgbClr val="000000">
                    <a:alpha val="43137"/>
                  </a:srgbClr>
                </a:outerShdw>
              </a:effectLst>
            </a:rPr>
            <a:t>Ihr kennt Ihn, denn Er bleibt bei euch und wird in euch sein.“</a:t>
          </a:r>
          <a:endParaRPr lang="en" sz="2000" noProof="0" dirty="0">
            <a:effectLst>
              <a:outerShdw blurRad="38100" dist="38100" dir="2700000" algn="tl">
                <a:srgbClr val="000000">
                  <a:alpha val="43137"/>
                </a:srgbClr>
              </a:outerShdw>
            </a:effectLst>
          </a:endParaRPr>
        </a:p>
      </dgm:t>
    </dgm:pt>
    <dgm:pt modelId="{3262FE57-3AD8-490E-88FC-C8316E433866}" type="parTrans" cxnId="{02D85246-3F1C-4E2C-91C6-E6B879782FA3}">
      <dgm:prSet/>
      <dgm:spPr/>
      <dgm:t>
        <a:bodyPr/>
        <a:lstStyle/>
        <a:p>
          <a:endParaRPr lang="es-ES">
            <a:effectLst>
              <a:outerShdw blurRad="38100" dist="38100" dir="2700000" algn="tl">
                <a:srgbClr val="000000">
                  <a:alpha val="43137"/>
                </a:srgbClr>
              </a:outerShdw>
            </a:effectLst>
          </a:endParaRPr>
        </a:p>
      </dgm:t>
    </dgm:pt>
    <dgm:pt modelId="{B561B4D5-3C57-4548-B69F-E49354C7CD9C}" type="sibTrans" cxnId="{02D85246-3F1C-4E2C-91C6-E6B879782FA3}">
      <dgm:prSet/>
      <dgm:spPr/>
      <dgm:t>
        <a:bodyPr/>
        <a:lstStyle/>
        <a:p>
          <a:endParaRPr lang="es-ES">
            <a:effectLst>
              <a:outerShdw blurRad="38100" dist="38100" dir="2700000" algn="tl">
                <a:srgbClr val="000000">
                  <a:alpha val="43137"/>
                </a:srgbClr>
              </a:outerShdw>
            </a:effectLst>
          </a:endParaRPr>
        </a:p>
      </dgm:t>
    </dgm:pt>
    <dgm:pt modelId="{1FF8A6FC-EF2B-4E67-B005-4C69DD03F972}">
      <dgm:prSet custT="1"/>
      <dgm:spPr>
        <a:solidFill>
          <a:schemeClr val="accent3">
            <a:lumMod val="75000"/>
          </a:schemeClr>
        </a:solidFill>
      </dgm:spPr>
      <dgm:t>
        <a:bodyPr/>
        <a:lstStyle/>
        <a:p>
          <a:pPr algn="l"/>
          <a:r>
            <a:rPr lang="de-DE" sz="2000" b="1" noProof="0" dirty="0">
              <a:effectLst>
                <a:outerShdw blurRad="38100" dist="38100" dir="2700000" algn="tl">
                  <a:srgbClr val="000000">
                    <a:alpha val="43137"/>
                  </a:srgbClr>
                </a:outerShdw>
              </a:effectLst>
            </a:rPr>
            <a:t>Er </a:t>
          </a:r>
          <a:r>
            <a:rPr lang="de-DE" sz="2000" b="1" noProof="0" dirty="0">
              <a:effectLst>
                <a:outerShdw blurRad="38100" dist="38100" dir="2700000" algn="tl">
                  <a:srgbClr val="000000">
                    <a:alpha val="43137"/>
                  </a:srgbClr>
                </a:outerShdw>
              </a:effectLst>
              <a:highlight>
                <a:srgbClr val="000080"/>
              </a:highlight>
            </a:rPr>
            <a:t>offenbart uns JESUS </a:t>
          </a:r>
          <a:r>
            <a:rPr lang="de-DE" sz="2000" b="1" noProof="0" dirty="0">
              <a:effectLst>
                <a:outerShdw blurRad="38100" dist="38100" dir="2700000" algn="tl">
                  <a:srgbClr val="000000">
                    <a:alpha val="43137"/>
                  </a:srgbClr>
                </a:outerShdw>
              </a:effectLst>
            </a:rPr>
            <a:t>(Joh. 15,26):</a:t>
          </a:r>
          <a:br>
            <a:rPr lang="de-DE" sz="2000" b="1" noProof="0" dirty="0">
              <a:effectLst>
                <a:outerShdw blurRad="38100" dist="38100" dir="2700000" algn="tl">
                  <a:srgbClr val="000000">
                    <a:alpha val="43137"/>
                  </a:srgbClr>
                </a:outerShdw>
              </a:effectLst>
            </a:rPr>
          </a:br>
          <a:r>
            <a:rPr lang="de-DE" sz="2000" b="1" noProof="0" dirty="0">
              <a:effectLst>
                <a:outerShdw blurRad="38100" dist="38100" dir="2700000" algn="tl">
                  <a:srgbClr val="000000">
                    <a:alpha val="43137"/>
                  </a:srgbClr>
                </a:outerShdw>
              </a:effectLst>
            </a:rPr>
            <a:t>„Wenn aber der TRÖSTER kommen wird, den Ich euch senden werde vom VATER, der </a:t>
          </a:r>
          <a:r>
            <a:rPr lang="de-DE" sz="2000" b="1" noProof="0" dirty="0">
              <a:solidFill>
                <a:schemeClr val="accent4"/>
              </a:solidFill>
              <a:effectLst>
                <a:outerShdw blurRad="38100" dist="38100" dir="2700000" algn="tl">
                  <a:srgbClr val="000000">
                    <a:alpha val="43137"/>
                  </a:srgbClr>
                </a:outerShdw>
              </a:effectLst>
            </a:rPr>
            <a:t>Geist der Wahrheit, </a:t>
          </a:r>
          <a:r>
            <a:rPr lang="de-DE" sz="2000" b="1" noProof="0" dirty="0">
              <a:effectLst>
                <a:outerShdw blurRad="38100" dist="38100" dir="2700000" algn="tl">
                  <a:srgbClr val="000000">
                    <a:alpha val="43137"/>
                  </a:srgbClr>
                </a:outerShdw>
              </a:effectLst>
            </a:rPr>
            <a:t>der vom Vater ausgeht, der wird </a:t>
          </a:r>
          <a:r>
            <a:rPr lang="de-DE" sz="2000" b="1" noProof="0" dirty="0">
              <a:solidFill>
                <a:schemeClr val="accent4"/>
              </a:solidFill>
              <a:effectLst>
                <a:outerShdw blurRad="38100" dist="38100" dir="2700000" algn="tl">
                  <a:srgbClr val="000000">
                    <a:alpha val="43137"/>
                  </a:srgbClr>
                </a:outerShdw>
              </a:effectLst>
            </a:rPr>
            <a:t>Zeugnis geben von mir.</a:t>
          </a:r>
          <a:endParaRPr lang="en" sz="2000" noProof="0" dirty="0">
            <a:solidFill>
              <a:schemeClr val="accent4"/>
            </a:solidFill>
            <a:effectLst>
              <a:outerShdw blurRad="38100" dist="38100" dir="2700000" algn="tl">
                <a:srgbClr val="000000">
                  <a:alpha val="43137"/>
                </a:srgbClr>
              </a:outerShdw>
            </a:effectLst>
          </a:endParaRPr>
        </a:p>
      </dgm:t>
    </dgm:pt>
    <dgm:pt modelId="{B6819B8F-1C96-4A21-BFE6-9BCE6CE2CEA8}" type="parTrans" cxnId="{4CEA8AB8-923E-4A8A-B72F-0298793390F0}">
      <dgm:prSet/>
      <dgm:spPr/>
      <dgm:t>
        <a:bodyPr/>
        <a:lstStyle/>
        <a:p>
          <a:endParaRPr lang="es-ES">
            <a:effectLst>
              <a:outerShdw blurRad="38100" dist="38100" dir="2700000" algn="tl">
                <a:srgbClr val="000000">
                  <a:alpha val="43137"/>
                </a:srgbClr>
              </a:outerShdw>
            </a:effectLst>
          </a:endParaRPr>
        </a:p>
      </dgm:t>
    </dgm:pt>
    <dgm:pt modelId="{6190BFDC-1931-4964-AC5F-EA0E344FB971}" type="sibTrans" cxnId="{4CEA8AB8-923E-4A8A-B72F-0298793390F0}">
      <dgm:prSet/>
      <dgm:spPr/>
      <dgm:t>
        <a:bodyPr/>
        <a:lstStyle/>
        <a:p>
          <a:endParaRPr lang="es-ES">
            <a:effectLst>
              <a:outerShdw blurRad="38100" dist="38100" dir="2700000" algn="tl">
                <a:srgbClr val="000000">
                  <a:alpha val="43137"/>
                </a:srgbClr>
              </a:outerShdw>
            </a:effectLst>
          </a:endParaRPr>
        </a:p>
      </dgm:t>
    </dgm:pt>
    <dgm:pt modelId="{B8B29081-C3F7-404E-BC3B-0EC2FDA475F1}">
      <dgm:prSet custT="1"/>
      <dgm:spPr>
        <a:solidFill>
          <a:schemeClr val="accent4">
            <a:lumMod val="50000"/>
          </a:schemeClr>
        </a:solidFill>
      </dgm:spPr>
      <dgm:t>
        <a:bodyPr/>
        <a:lstStyle/>
        <a:p>
          <a:pPr algn="l"/>
          <a:r>
            <a:rPr lang="de-DE" sz="2000" b="1" noProof="0" dirty="0">
              <a:effectLst>
                <a:outerShdw blurRad="38100" dist="38100" dir="2700000" algn="tl">
                  <a:srgbClr val="000000">
                    <a:alpha val="43137"/>
                  </a:srgbClr>
                </a:outerShdw>
              </a:effectLst>
            </a:rPr>
            <a:t>Er </a:t>
          </a:r>
          <a:r>
            <a:rPr lang="de-DE" sz="2000" b="1" noProof="0" dirty="0">
              <a:effectLst>
                <a:outerShdw blurRad="38100" dist="38100" dir="2700000" algn="tl">
                  <a:srgbClr val="000000">
                    <a:alpha val="43137"/>
                  </a:srgbClr>
                </a:outerShdw>
              </a:effectLst>
              <a:highlight>
                <a:srgbClr val="000080"/>
              </a:highlight>
            </a:rPr>
            <a:t>überführt uns der Sünde </a:t>
          </a:r>
          <a:r>
            <a:rPr lang="de-DE" sz="2000" b="1" noProof="0" dirty="0">
              <a:effectLst>
                <a:outerShdw blurRad="38100" dist="38100" dir="2700000" algn="tl">
                  <a:srgbClr val="000000">
                    <a:alpha val="43137"/>
                  </a:srgbClr>
                </a:outerShdw>
              </a:effectLst>
            </a:rPr>
            <a:t>(Joh 16,8):</a:t>
          </a:r>
          <a:br>
            <a:rPr lang="de-DE" sz="2000" b="1" noProof="0" dirty="0">
              <a:effectLst>
                <a:outerShdw blurRad="38100" dist="38100" dir="2700000" algn="tl">
                  <a:srgbClr val="000000">
                    <a:alpha val="43137"/>
                  </a:srgbClr>
                </a:outerShdw>
              </a:effectLst>
            </a:rPr>
          </a:br>
          <a:r>
            <a:rPr lang="de-DE" sz="2000" b="1" noProof="0" dirty="0">
              <a:effectLst>
                <a:outerShdw blurRad="38100" dist="38100" dir="2700000" algn="tl">
                  <a:srgbClr val="000000">
                    <a:alpha val="43137"/>
                  </a:srgbClr>
                </a:outerShdw>
              </a:effectLst>
            </a:rPr>
            <a:t>„Und wenn Er kommt, wird Er der Welt die Augen auftun </a:t>
          </a:r>
          <a:br>
            <a:rPr lang="de-DE" sz="2000" b="1" noProof="0" dirty="0">
              <a:effectLst>
                <a:outerShdw blurRad="38100" dist="38100" dir="2700000" algn="tl">
                  <a:srgbClr val="000000">
                    <a:alpha val="43137"/>
                  </a:srgbClr>
                </a:outerShdw>
              </a:effectLst>
            </a:rPr>
          </a:br>
          <a:r>
            <a:rPr lang="de-DE" sz="2000" b="1" noProof="0" dirty="0">
              <a:effectLst>
                <a:outerShdw blurRad="38100" dist="38100" dir="2700000" algn="tl">
                  <a:srgbClr val="000000">
                    <a:alpha val="43137"/>
                  </a:srgbClr>
                </a:outerShdw>
              </a:effectLst>
            </a:rPr>
            <a:t>über die </a:t>
          </a:r>
          <a:r>
            <a:rPr lang="de-DE" sz="2000" b="1" noProof="0" dirty="0">
              <a:solidFill>
                <a:schemeClr val="accent5">
                  <a:lumMod val="75000"/>
                </a:schemeClr>
              </a:solidFill>
              <a:effectLst>
                <a:outerShdw blurRad="38100" dist="38100" dir="2700000" algn="tl">
                  <a:srgbClr val="000000">
                    <a:alpha val="43137"/>
                  </a:srgbClr>
                </a:outerShdw>
              </a:effectLst>
            </a:rPr>
            <a:t>SÜNDE</a:t>
          </a:r>
          <a:r>
            <a:rPr lang="de-DE" sz="2000" b="1" noProof="0" dirty="0">
              <a:effectLst>
                <a:outerShdw blurRad="38100" dist="38100" dir="2700000" algn="tl">
                  <a:srgbClr val="000000">
                    <a:alpha val="43137"/>
                  </a:srgbClr>
                </a:outerShdw>
              </a:effectLst>
            </a:rPr>
            <a:t> und über die </a:t>
          </a:r>
          <a:r>
            <a:rPr lang="de-DE" sz="2000" b="1" noProof="0" dirty="0">
              <a:solidFill>
                <a:srgbClr val="0070C0"/>
              </a:solidFill>
              <a:effectLst>
                <a:outerShdw blurRad="38100" dist="38100" dir="2700000" algn="tl">
                  <a:srgbClr val="000000">
                    <a:alpha val="43137"/>
                  </a:srgbClr>
                </a:outerShdw>
              </a:effectLst>
            </a:rPr>
            <a:t>GERECHTIGKEIT</a:t>
          </a:r>
          <a:r>
            <a:rPr lang="de-DE" sz="2000" b="1" noProof="0" dirty="0">
              <a:effectLst>
                <a:outerShdw blurRad="38100" dist="38100" dir="2700000" algn="tl">
                  <a:srgbClr val="000000">
                    <a:alpha val="43137"/>
                  </a:srgbClr>
                </a:outerShdw>
              </a:effectLst>
            </a:rPr>
            <a:t> und über das </a:t>
          </a:r>
          <a:r>
            <a:rPr lang="de-DE" sz="2000" b="1" noProof="0" dirty="0">
              <a:solidFill>
                <a:srgbClr val="C00000"/>
              </a:solidFill>
              <a:effectLst>
                <a:outerShdw blurRad="38100" dist="38100" dir="2700000" algn="tl">
                  <a:srgbClr val="000000">
                    <a:alpha val="43137"/>
                  </a:srgbClr>
                </a:outerShdw>
              </a:effectLst>
            </a:rPr>
            <a:t>GERICHT</a:t>
          </a:r>
          <a:r>
            <a:rPr lang="de-DE" sz="2000" b="1" noProof="0" dirty="0">
              <a:effectLst>
                <a:outerShdw blurRad="38100" dist="38100" dir="2700000" algn="tl">
                  <a:srgbClr val="000000">
                    <a:alpha val="43137"/>
                  </a:srgbClr>
                </a:outerShdw>
              </a:effectLst>
            </a:rPr>
            <a:t>;“</a:t>
          </a:r>
          <a:endParaRPr lang="en" sz="2000" noProof="0" dirty="0">
            <a:effectLst>
              <a:outerShdw blurRad="38100" dist="38100" dir="2700000" algn="tl">
                <a:srgbClr val="000000">
                  <a:alpha val="43137"/>
                </a:srgbClr>
              </a:outerShdw>
            </a:effectLst>
          </a:endParaRPr>
        </a:p>
      </dgm:t>
    </dgm:pt>
    <dgm:pt modelId="{64BBF2D3-BF0D-40E4-9CD2-D4AEC5A70443}" type="parTrans" cxnId="{A9A8391E-BCA0-4E83-A73B-1AAC1AFA38F3}">
      <dgm:prSet/>
      <dgm:spPr/>
      <dgm:t>
        <a:bodyPr/>
        <a:lstStyle/>
        <a:p>
          <a:endParaRPr lang="es-ES">
            <a:effectLst>
              <a:outerShdw blurRad="38100" dist="38100" dir="2700000" algn="tl">
                <a:srgbClr val="000000">
                  <a:alpha val="43137"/>
                </a:srgbClr>
              </a:outerShdw>
            </a:effectLst>
          </a:endParaRPr>
        </a:p>
      </dgm:t>
    </dgm:pt>
    <dgm:pt modelId="{00F29483-6E7F-4F11-B743-5CBEB4AE1AAC}" type="sibTrans" cxnId="{A9A8391E-BCA0-4E83-A73B-1AAC1AFA38F3}">
      <dgm:prSet/>
      <dgm:spPr/>
      <dgm:t>
        <a:bodyPr/>
        <a:lstStyle/>
        <a:p>
          <a:endParaRPr lang="es-ES">
            <a:effectLst>
              <a:outerShdw blurRad="38100" dist="38100" dir="2700000" algn="tl">
                <a:srgbClr val="000000">
                  <a:alpha val="43137"/>
                </a:srgbClr>
              </a:outerShdw>
            </a:effectLst>
          </a:endParaRPr>
        </a:p>
      </dgm:t>
    </dgm:pt>
    <dgm:pt modelId="{36C0C966-28A0-4329-BF9E-CAD6E06B5CDB}">
      <dgm:prSet custT="1"/>
      <dgm:spPr/>
      <dgm:t>
        <a:bodyPr/>
        <a:lstStyle/>
        <a:p>
          <a:pPr algn="l"/>
          <a:r>
            <a:rPr lang="de-DE" sz="2000" b="1" noProof="0" dirty="0">
              <a:effectLst>
                <a:outerShdw blurRad="38100" dist="38100" dir="2700000" algn="tl">
                  <a:srgbClr val="000000">
                    <a:alpha val="43137"/>
                  </a:srgbClr>
                </a:outerShdw>
              </a:effectLst>
            </a:rPr>
            <a:t>Er </a:t>
          </a:r>
          <a:r>
            <a:rPr lang="de-DE" sz="2000" b="1" noProof="0" dirty="0">
              <a:effectLst>
                <a:outerShdw blurRad="38100" dist="38100" dir="2700000" algn="tl">
                  <a:srgbClr val="000000">
                    <a:alpha val="43137"/>
                  </a:srgbClr>
                </a:outerShdw>
              </a:effectLst>
              <a:highlight>
                <a:srgbClr val="000080"/>
              </a:highlight>
            </a:rPr>
            <a:t>führt uns in alle Wahrheit </a:t>
          </a:r>
          <a:r>
            <a:rPr lang="de-DE" sz="2000" b="1" noProof="0" dirty="0">
              <a:effectLst>
                <a:outerShdw blurRad="38100" dist="38100" dir="2700000" algn="tl">
                  <a:srgbClr val="000000">
                    <a:alpha val="43137"/>
                  </a:srgbClr>
                </a:outerShdw>
              </a:effectLst>
            </a:rPr>
            <a:t>(Joh.16,13):</a:t>
          </a:r>
          <a:br>
            <a:rPr lang="de-DE" sz="2000" b="1" noProof="0" dirty="0">
              <a:effectLst>
                <a:outerShdw blurRad="38100" dist="38100" dir="2700000" algn="tl">
                  <a:srgbClr val="000000">
                    <a:alpha val="43137"/>
                  </a:srgbClr>
                </a:outerShdw>
              </a:effectLst>
            </a:rPr>
          </a:br>
          <a:r>
            <a:rPr lang="de-DE" sz="2000" b="1" noProof="0" dirty="0">
              <a:effectLst>
                <a:outerShdw blurRad="38100" dist="38100" dir="2700000" algn="tl">
                  <a:srgbClr val="000000">
                    <a:alpha val="43137"/>
                  </a:srgbClr>
                </a:outerShdw>
              </a:effectLst>
            </a:rPr>
            <a:t>„Wenn aber Jener kommt, der GEIST DER WAHRHEIT, wird Er euch</a:t>
          </a:r>
          <a:br>
            <a:rPr lang="de-DE" sz="2000" b="1" noProof="0" dirty="0">
              <a:effectLst>
                <a:outerShdw blurRad="38100" dist="38100" dir="2700000" algn="tl">
                  <a:srgbClr val="000000">
                    <a:alpha val="43137"/>
                  </a:srgbClr>
                </a:outerShdw>
              </a:effectLst>
            </a:rPr>
          </a:br>
          <a:r>
            <a:rPr lang="de-DE" sz="2000" b="1" noProof="0" dirty="0">
              <a:effectLst>
                <a:outerShdw blurRad="38100" dist="38100" dir="2700000" algn="tl">
                  <a:srgbClr val="000000">
                    <a:alpha val="43137"/>
                  </a:srgbClr>
                </a:outerShdw>
              </a:effectLst>
            </a:rPr>
            <a:t> </a:t>
          </a:r>
          <a:r>
            <a:rPr lang="de-DE" sz="2000" b="1" noProof="0" dirty="0">
              <a:solidFill>
                <a:srgbClr val="FFFF00"/>
              </a:solidFill>
              <a:effectLst>
                <a:outerShdw blurRad="38100" dist="38100" dir="2700000" algn="tl">
                  <a:srgbClr val="000000">
                    <a:alpha val="43137"/>
                  </a:srgbClr>
                </a:outerShdw>
              </a:effectLst>
            </a:rPr>
            <a:t>in aller WAHRHEIT LEITEN.</a:t>
          </a:r>
          <a:r>
            <a:rPr lang="de-DE" sz="2000" b="1" noProof="0" dirty="0">
              <a:effectLst>
                <a:outerShdw blurRad="38100" dist="38100" dir="2700000" algn="tl">
                  <a:srgbClr val="000000">
                    <a:alpha val="43137"/>
                  </a:srgbClr>
                </a:outerShdw>
              </a:effectLst>
            </a:rPr>
            <a:t> Denn Er wird nicht aus Sich Selber reden; sondern was Er hören wird, das wird Er reden, und </a:t>
          </a:r>
          <a:r>
            <a:rPr lang="de-DE" sz="2000" b="1" noProof="0" dirty="0">
              <a:solidFill>
                <a:srgbClr val="FFFF00"/>
              </a:solidFill>
              <a:effectLst>
                <a:outerShdw blurRad="38100" dist="38100" dir="2700000" algn="tl">
                  <a:srgbClr val="000000">
                    <a:alpha val="43137"/>
                  </a:srgbClr>
                </a:outerShdw>
              </a:effectLst>
            </a:rPr>
            <a:t>was zukünftig ist</a:t>
          </a:r>
          <a:r>
            <a:rPr lang="de-DE" sz="2000" b="1" noProof="0" dirty="0">
              <a:effectLst>
                <a:outerShdw blurRad="38100" dist="38100" dir="2700000" algn="tl">
                  <a:srgbClr val="000000">
                    <a:alpha val="43137"/>
                  </a:srgbClr>
                </a:outerShdw>
              </a:effectLst>
            </a:rPr>
            <a:t>, wird Er </a:t>
          </a:r>
          <a:r>
            <a:rPr lang="de-DE" sz="2000" b="1" noProof="0" dirty="0">
              <a:solidFill>
                <a:srgbClr val="FFFF00"/>
              </a:solidFill>
              <a:effectLst>
                <a:outerShdw blurRad="38100" dist="38100" dir="2700000" algn="tl">
                  <a:srgbClr val="000000">
                    <a:alpha val="43137"/>
                  </a:srgbClr>
                </a:outerShdw>
              </a:effectLst>
            </a:rPr>
            <a:t>euch verkündigen.“</a:t>
          </a:r>
          <a:endParaRPr lang="en" sz="2000" noProof="0" dirty="0">
            <a:solidFill>
              <a:srgbClr val="FFFF00"/>
            </a:solidFill>
            <a:effectLst>
              <a:outerShdw blurRad="38100" dist="38100" dir="2700000" algn="tl">
                <a:srgbClr val="000000">
                  <a:alpha val="43137"/>
                </a:srgbClr>
              </a:outerShdw>
            </a:effectLst>
          </a:endParaRPr>
        </a:p>
      </dgm:t>
    </dgm:pt>
    <dgm:pt modelId="{6B936D32-FF7D-4993-BE30-839408A9C3FE}" type="parTrans" cxnId="{165CA7FA-5257-4158-8CB0-63F6CBEA1A63}">
      <dgm:prSet/>
      <dgm:spPr/>
      <dgm:t>
        <a:bodyPr/>
        <a:lstStyle/>
        <a:p>
          <a:endParaRPr lang="es-ES">
            <a:effectLst>
              <a:outerShdw blurRad="38100" dist="38100" dir="2700000" algn="tl">
                <a:srgbClr val="000000">
                  <a:alpha val="43137"/>
                </a:srgbClr>
              </a:outerShdw>
            </a:effectLst>
          </a:endParaRPr>
        </a:p>
      </dgm:t>
    </dgm:pt>
    <dgm:pt modelId="{FE8A1735-A40B-43A6-8A2C-7D2F86ACB040}" type="sibTrans" cxnId="{165CA7FA-5257-4158-8CB0-63F6CBEA1A63}">
      <dgm:prSet/>
      <dgm:spPr/>
      <dgm:t>
        <a:bodyPr/>
        <a:lstStyle/>
        <a:p>
          <a:endParaRPr lang="es-ES">
            <a:effectLst>
              <a:outerShdw blurRad="38100" dist="38100" dir="2700000" algn="tl">
                <a:srgbClr val="000000">
                  <a:alpha val="43137"/>
                </a:srgbClr>
              </a:outerShdw>
            </a:effectLst>
          </a:endParaRPr>
        </a:p>
      </dgm:t>
    </dgm:pt>
    <dgm:pt modelId="{1C76B845-8E1D-43F4-AC2A-A5851DFAC1F8}" type="pres">
      <dgm:prSet presAssocID="{73314C7D-34D2-42EF-87F1-EE1453A9F2BF}" presName="linearFlow" presStyleCnt="0">
        <dgm:presLayoutVars>
          <dgm:dir/>
          <dgm:resizeHandles val="exact"/>
        </dgm:presLayoutVars>
      </dgm:prSet>
      <dgm:spPr/>
    </dgm:pt>
    <dgm:pt modelId="{FD1738AB-E811-494A-B0FE-A04B4E5763F4}" type="pres">
      <dgm:prSet presAssocID="{714F0334-CBA6-4CBD-82CD-33C56B729413}" presName="composite" presStyleCnt="0"/>
      <dgm:spPr/>
    </dgm:pt>
    <dgm:pt modelId="{BD7F966C-344C-4880-A71C-848E52194C0E}" type="pres">
      <dgm:prSet presAssocID="{714F0334-CBA6-4CBD-82CD-33C56B729413}" presName="imgShp" presStyleLbl="fgImgPlace1" presStyleIdx="0" presStyleCnt="4" custLinFactX="-100000" custLinFactNeighborX="-117218"/>
      <dgm:spPr/>
    </dgm:pt>
    <dgm:pt modelId="{E1EEA759-5146-4348-80E7-524FC380A559}" type="pres">
      <dgm:prSet presAssocID="{714F0334-CBA6-4CBD-82CD-33C56B729413}" presName="txShp" presStyleLbl="node1" presStyleIdx="0" presStyleCnt="4" custScaleX="134551" custScaleY="218364">
        <dgm:presLayoutVars>
          <dgm:bulletEnabled val="1"/>
        </dgm:presLayoutVars>
      </dgm:prSet>
      <dgm:spPr/>
    </dgm:pt>
    <dgm:pt modelId="{2D635DA3-D7C3-42C8-9D18-A29643C7B119}" type="pres">
      <dgm:prSet presAssocID="{B561B4D5-3C57-4548-B69F-E49354C7CD9C}" presName="spacing" presStyleCnt="0"/>
      <dgm:spPr/>
    </dgm:pt>
    <dgm:pt modelId="{C0FDF3AB-8660-43BA-95FA-749C25EBCC47}" type="pres">
      <dgm:prSet presAssocID="{1FF8A6FC-EF2B-4E67-B005-4C69DD03F972}" presName="composite" presStyleCnt="0"/>
      <dgm:spPr/>
    </dgm:pt>
    <dgm:pt modelId="{07903487-9C75-4F36-BAAD-3999608CFCC1}" type="pres">
      <dgm:prSet presAssocID="{1FF8A6FC-EF2B-4E67-B005-4C69DD03F972}" presName="imgShp" presStyleLbl="fgImgPlace1" presStyleIdx="1" presStyleCnt="4" custLinFactX="-100000" custLinFactNeighborX="-117218"/>
      <dgm:spPr/>
    </dgm:pt>
    <dgm:pt modelId="{B6F811C8-8640-406C-A6AA-8E6DEC70BB3C}" type="pres">
      <dgm:prSet presAssocID="{1FF8A6FC-EF2B-4E67-B005-4C69DD03F972}" presName="txShp" presStyleLbl="node1" presStyleIdx="1" presStyleCnt="4" custScaleX="134551" custScaleY="135355">
        <dgm:presLayoutVars>
          <dgm:bulletEnabled val="1"/>
        </dgm:presLayoutVars>
      </dgm:prSet>
      <dgm:spPr/>
    </dgm:pt>
    <dgm:pt modelId="{0CB5A3AB-4852-4AA2-A615-455E228D7036}" type="pres">
      <dgm:prSet presAssocID="{6190BFDC-1931-4964-AC5F-EA0E344FB971}" presName="spacing" presStyleCnt="0"/>
      <dgm:spPr/>
    </dgm:pt>
    <dgm:pt modelId="{52BD65F2-B2C4-498F-8F74-57368FA0F118}" type="pres">
      <dgm:prSet presAssocID="{B8B29081-C3F7-404E-BC3B-0EC2FDA475F1}" presName="composite" presStyleCnt="0"/>
      <dgm:spPr/>
    </dgm:pt>
    <dgm:pt modelId="{E82A5EE8-5D4A-48AE-B257-2340C0E1B182}" type="pres">
      <dgm:prSet presAssocID="{B8B29081-C3F7-404E-BC3B-0EC2FDA475F1}" presName="imgShp" presStyleLbl="fgImgPlace1" presStyleIdx="2" presStyleCnt="4" custLinFactX="-100000" custLinFactNeighborX="-117218"/>
      <dgm:spPr/>
    </dgm:pt>
    <dgm:pt modelId="{93173098-8883-40F7-B292-42DF22E34511}" type="pres">
      <dgm:prSet presAssocID="{B8B29081-C3F7-404E-BC3B-0EC2FDA475F1}" presName="txShp" presStyleLbl="node1" presStyleIdx="2" presStyleCnt="4" custScaleX="134551" custScaleY="159923">
        <dgm:presLayoutVars>
          <dgm:bulletEnabled val="1"/>
        </dgm:presLayoutVars>
      </dgm:prSet>
      <dgm:spPr/>
    </dgm:pt>
    <dgm:pt modelId="{B23B91E0-2052-40C6-A316-BEEB2F3A95B4}" type="pres">
      <dgm:prSet presAssocID="{00F29483-6E7F-4F11-B743-5CBEB4AE1AAC}" presName="spacing" presStyleCnt="0"/>
      <dgm:spPr/>
    </dgm:pt>
    <dgm:pt modelId="{8427C215-FFB5-477A-A444-8A15E9A29F09}" type="pres">
      <dgm:prSet presAssocID="{36C0C966-28A0-4329-BF9E-CAD6E06B5CDB}" presName="composite" presStyleCnt="0"/>
      <dgm:spPr/>
    </dgm:pt>
    <dgm:pt modelId="{656187B0-B962-462C-A5AD-3ABA3D521DB8}" type="pres">
      <dgm:prSet presAssocID="{36C0C966-28A0-4329-BF9E-CAD6E06B5CDB}" presName="imgShp" presStyleLbl="fgImgPlace1" presStyleIdx="3" presStyleCnt="4" custLinFactX="-100000" custLinFactNeighborX="-117218"/>
      <dgm:spPr/>
    </dgm:pt>
    <dgm:pt modelId="{4423F01F-5BB6-4DE8-941B-A6ABD5E0C6CC}" type="pres">
      <dgm:prSet presAssocID="{36C0C966-28A0-4329-BF9E-CAD6E06B5CDB}" presName="txShp" presStyleLbl="node1" presStyleIdx="3" presStyleCnt="4" custScaleX="134551" custScaleY="190877">
        <dgm:presLayoutVars>
          <dgm:bulletEnabled val="1"/>
        </dgm:presLayoutVars>
      </dgm:prSet>
      <dgm:spPr/>
    </dgm:pt>
  </dgm:ptLst>
  <dgm:cxnLst>
    <dgm:cxn modelId="{6F018005-EA72-49DE-9199-7BB86E7560A1}" type="presOf" srcId="{1FF8A6FC-EF2B-4E67-B005-4C69DD03F972}" destId="{B6F811C8-8640-406C-A6AA-8E6DEC70BB3C}" srcOrd="0" destOrd="0" presId="urn:microsoft.com/office/officeart/2005/8/layout/vList3"/>
    <dgm:cxn modelId="{A9A8391E-BCA0-4E83-A73B-1AAC1AFA38F3}" srcId="{73314C7D-34D2-42EF-87F1-EE1453A9F2BF}" destId="{B8B29081-C3F7-404E-BC3B-0EC2FDA475F1}" srcOrd="2" destOrd="0" parTransId="{64BBF2D3-BF0D-40E4-9CD2-D4AEC5A70443}" sibTransId="{00F29483-6E7F-4F11-B743-5CBEB4AE1AAC}"/>
    <dgm:cxn modelId="{6A3D9B22-749F-4251-A57C-08A7F5A8CC45}" type="presOf" srcId="{714F0334-CBA6-4CBD-82CD-33C56B729413}" destId="{E1EEA759-5146-4348-80E7-524FC380A559}" srcOrd="0" destOrd="0" presId="urn:microsoft.com/office/officeart/2005/8/layout/vList3"/>
    <dgm:cxn modelId="{02D85246-3F1C-4E2C-91C6-E6B879782FA3}" srcId="{73314C7D-34D2-42EF-87F1-EE1453A9F2BF}" destId="{714F0334-CBA6-4CBD-82CD-33C56B729413}" srcOrd="0" destOrd="0" parTransId="{3262FE57-3AD8-490E-88FC-C8316E433866}" sibTransId="{B561B4D5-3C57-4548-B69F-E49354C7CD9C}"/>
    <dgm:cxn modelId="{4CEA8AB8-923E-4A8A-B72F-0298793390F0}" srcId="{73314C7D-34D2-42EF-87F1-EE1453A9F2BF}" destId="{1FF8A6FC-EF2B-4E67-B005-4C69DD03F972}" srcOrd="1" destOrd="0" parTransId="{B6819B8F-1C96-4A21-BFE6-9BCE6CE2CEA8}" sibTransId="{6190BFDC-1931-4964-AC5F-EA0E344FB971}"/>
    <dgm:cxn modelId="{24B892BF-3AC2-4D48-B01D-988C90F92CB8}" type="presOf" srcId="{B8B29081-C3F7-404E-BC3B-0EC2FDA475F1}" destId="{93173098-8883-40F7-B292-42DF22E34511}" srcOrd="0" destOrd="0" presId="urn:microsoft.com/office/officeart/2005/8/layout/vList3"/>
    <dgm:cxn modelId="{996A99D9-7AAC-4E7A-A2AD-226CD562E02E}" type="presOf" srcId="{73314C7D-34D2-42EF-87F1-EE1453A9F2BF}" destId="{1C76B845-8E1D-43F4-AC2A-A5851DFAC1F8}" srcOrd="0" destOrd="0" presId="urn:microsoft.com/office/officeart/2005/8/layout/vList3"/>
    <dgm:cxn modelId="{BB115CEC-D154-402B-96FB-4C3DAB2C122E}" type="presOf" srcId="{36C0C966-28A0-4329-BF9E-CAD6E06B5CDB}" destId="{4423F01F-5BB6-4DE8-941B-A6ABD5E0C6CC}" srcOrd="0" destOrd="0" presId="urn:microsoft.com/office/officeart/2005/8/layout/vList3"/>
    <dgm:cxn modelId="{165CA7FA-5257-4158-8CB0-63F6CBEA1A63}" srcId="{73314C7D-34D2-42EF-87F1-EE1453A9F2BF}" destId="{36C0C966-28A0-4329-BF9E-CAD6E06B5CDB}" srcOrd="3" destOrd="0" parTransId="{6B936D32-FF7D-4993-BE30-839408A9C3FE}" sibTransId="{FE8A1735-A40B-43A6-8A2C-7D2F86ACB040}"/>
    <dgm:cxn modelId="{F220A713-9C56-4121-B995-7F22123DB4C8}" type="presParOf" srcId="{1C76B845-8E1D-43F4-AC2A-A5851DFAC1F8}" destId="{FD1738AB-E811-494A-B0FE-A04B4E5763F4}" srcOrd="0" destOrd="0" presId="urn:microsoft.com/office/officeart/2005/8/layout/vList3"/>
    <dgm:cxn modelId="{E276F37D-9619-42BC-8322-67902B73081F}" type="presParOf" srcId="{FD1738AB-E811-494A-B0FE-A04B4E5763F4}" destId="{BD7F966C-344C-4880-A71C-848E52194C0E}" srcOrd="0" destOrd="0" presId="urn:microsoft.com/office/officeart/2005/8/layout/vList3"/>
    <dgm:cxn modelId="{F8B89B63-5FFD-4BA7-95DF-F66E6EAD2C82}" type="presParOf" srcId="{FD1738AB-E811-494A-B0FE-A04B4E5763F4}" destId="{E1EEA759-5146-4348-80E7-524FC380A559}" srcOrd="1" destOrd="0" presId="urn:microsoft.com/office/officeart/2005/8/layout/vList3"/>
    <dgm:cxn modelId="{90E785F9-A919-409A-9D93-578DA8246EE3}" type="presParOf" srcId="{1C76B845-8E1D-43F4-AC2A-A5851DFAC1F8}" destId="{2D635DA3-D7C3-42C8-9D18-A29643C7B119}" srcOrd="1" destOrd="0" presId="urn:microsoft.com/office/officeart/2005/8/layout/vList3"/>
    <dgm:cxn modelId="{65B65F48-DC90-4037-A410-F47774D15362}" type="presParOf" srcId="{1C76B845-8E1D-43F4-AC2A-A5851DFAC1F8}" destId="{C0FDF3AB-8660-43BA-95FA-749C25EBCC47}" srcOrd="2" destOrd="0" presId="urn:microsoft.com/office/officeart/2005/8/layout/vList3"/>
    <dgm:cxn modelId="{B935DAB1-19E8-4997-B232-80AE05B7D48E}" type="presParOf" srcId="{C0FDF3AB-8660-43BA-95FA-749C25EBCC47}" destId="{07903487-9C75-4F36-BAAD-3999608CFCC1}" srcOrd="0" destOrd="0" presId="urn:microsoft.com/office/officeart/2005/8/layout/vList3"/>
    <dgm:cxn modelId="{D8683F97-6447-4FAD-BF0C-F1A745CB3186}" type="presParOf" srcId="{C0FDF3AB-8660-43BA-95FA-749C25EBCC47}" destId="{B6F811C8-8640-406C-A6AA-8E6DEC70BB3C}" srcOrd="1" destOrd="0" presId="urn:microsoft.com/office/officeart/2005/8/layout/vList3"/>
    <dgm:cxn modelId="{3C405982-D61E-413F-9160-4C4B919CF410}" type="presParOf" srcId="{1C76B845-8E1D-43F4-AC2A-A5851DFAC1F8}" destId="{0CB5A3AB-4852-4AA2-A615-455E228D7036}" srcOrd="3" destOrd="0" presId="urn:microsoft.com/office/officeart/2005/8/layout/vList3"/>
    <dgm:cxn modelId="{224AE7CF-80FB-4140-A863-1396908DFF88}" type="presParOf" srcId="{1C76B845-8E1D-43F4-AC2A-A5851DFAC1F8}" destId="{52BD65F2-B2C4-498F-8F74-57368FA0F118}" srcOrd="4" destOrd="0" presId="urn:microsoft.com/office/officeart/2005/8/layout/vList3"/>
    <dgm:cxn modelId="{FAF1B0D5-C06F-4A18-A346-E09FBB2740B9}" type="presParOf" srcId="{52BD65F2-B2C4-498F-8F74-57368FA0F118}" destId="{E82A5EE8-5D4A-48AE-B257-2340C0E1B182}" srcOrd="0" destOrd="0" presId="urn:microsoft.com/office/officeart/2005/8/layout/vList3"/>
    <dgm:cxn modelId="{E106547D-E568-4192-9211-FE0F4BDD5272}" type="presParOf" srcId="{52BD65F2-B2C4-498F-8F74-57368FA0F118}" destId="{93173098-8883-40F7-B292-42DF22E34511}" srcOrd="1" destOrd="0" presId="urn:microsoft.com/office/officeart/2005/8/layout/vList3"/>
    <dgm:cxn modelId="{B0378392-58C8-41CC-A2A4-DA3785762161}" type="presParOf" srcId="{1C76B845-8E1D-43F4-AC2A-A5851DFAC1F8}" destId="{B23B91E0-2052-40C6-A316-BEEB2F3A95B4}" srcOrd="5" destOrd="0" presId="urn:microsoft.com/office/officeart/2005/8/layout/vList3"/>
    <dgm:cxn modelId="{353D999B-302B-49F4-8499-9CB6E36C6DE6}" type="presParOf" srcId="{1C76B845-8E1D-43F4-AC2A-A5851DFAC1F8}" destId="{8427C215-FFB5-477A-A444-8A15E9A29F09}" srcOrd="6" destOrd="0" presId="urn:microsoft.com/office/officeart/2005/8/layout/vList3"/>
    <dgm:cxn modelId="{6FA44E6E-5F23-48ED-ABDB-432AB911E75D}" type="presParOf" srcId="{8427C215-FFB5-477A-A444-8A15E9A29F09}" destId="{656187B0-B962-462C-A5AD-3ABA3D521DB8}" srcOrd="0" destOrd="0" presId="urn:microsoft.com/office/officeart/2005/8/layout/vList3"/>
    <dgm:cxn modelId="{971C28E9-B6AF-44C5-8625-FE4894345C39}" type="presParOf" srcId="{8427C215-FFB5-477A-A444-8A15E9A29F09}" destId="{4423F01F-5BB6-4DE8-941B-A6ABD5E0C6CC}"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E5E718-CEB5-491D-9AD5-8D7C725915EA}">
      <dsp:nvSpPr>
        <dsp:cNvPr id="0" name=""/>
        <dsp:cNvSpPr/>
      </dsp:nvSpPr>
      <dsp:spPr>
        <a:xfrm>
          <a:off x="120390" y="814372"/>
          <a:ext cx="0" cy="4150804"/>
        </a:xfrm>
        <a:prstGeom prst="lin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A9DC3890-2F1C-4339-9B26-1F22E4D6783C}">
      <dsp:nvSpPr>
        <dsp:cNvPr id="0" name=""/>
        <dsp:cNvSpPr/>
      </dsp:nvSpPr>
      <dsp:spPr>
        <a:xfrm>
          <a:off x="951847" y="653846"/>
          <a:ext cx="2915301" cy="2088587"/>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8E1BD37-E2A3-48C9-B0D5-AA69475F4227}">
      <dsp:nvSpPr>
        <dsp:cNvPr id="0" name=""/>
        <dsp:cNvSpPr/>
      </dsp:nvSpPr>
      <dsp:spPr>
        <a:xfrm>
          <a:off x="55317" y="2956914"/>
          <a:ext cx="4687274" cy="2121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ct val="90000"/>
            </a:lnSpc>
            <a:spcBef>
              <a:spcPct val="0"/>
            </a:spcBef>
            <a:spcAft>
              <a:spcPct val="35000"/>
            </a:spcAft>
            <a:buNone/>
          </a:pPr>
          <a:r>
            <a:rPr lang="de-DE" sz="1800" b="1" kern="1200" noProof="0" dirty="0">
              <a:effectLst/>
            </a:rPr>
            <a:t>Wir dürfen uns </a:t>
          </a:r>
          <a:r>
            <a:rPr lang="de-DE" sz="1800" b="1" kern="1200" noProof="0" dirty="0">
              <a:solidFill>
                <a:schemeClr val="accent3">
                  <a:lumMod val="20000"/>
                  <a:lumOff val="80000"/>
                </a:schemeClr>
              </a:solidFill>
              <a:effectLst/>
            </a:rPr>
            <a:t>nicht </a:t>
          </a:r>
          <a:r>
            <a:rPr lang="de-DE" sz="1800" b="1" kern="1200" noProof="0" dirty="0">
              <a:effectLst/>
            </a:rPr>
            <a:t>mit </a:t>
          </a:r>
          <a:r>
            <a:rPr lang="de-DE" sz="1800" b="1" kern="1200" noProof="0" dirty="0">
              <a:solidFill>
                <a:schemeClr val="accent3">
                  <a:lumMod val="20000"/>
                  <a:lumOff val="80000"/>
                </a:schemeClr>
              </a:solidFill>
              <a:effectLst/>
            </a:rPr>
            <a:t>Halbwahrheiten</a:t>
          </a:r>
          <a:r>
            <a:rPr lang="de-DE" sz="1800" b="1" kern="1200" noProof="0" dirty="0">
              <a:effectLst/>
            </a:rPr>
            <a:t> oder einem </a:t>
          </a:r>
          <a:r>
            <a:rPr lang="de-DE" sz="1800" b="1" kern="1200" noProof="0" dirty="0">
              <a:solidFill>
                <a:schemeClr val="accent3">
                  <a:lumMod val="20000"/>
                  <a:lumOff val="80000"/>
                </a:schemeClr>
              </a:solidFill>
              <a:effectLst/>
            </a:rPr>
            <a:t>oberflächlichen BIBELSTUDIUM </a:t>
          </a:r>
          <a:r>
            <a:rPr lang="de-DE" sz="1800" b="1" kern="1200" noProof="0" dirty="0">
              <a:effectLst/>
            </a:rPr>
            <a:t>zufriedengeben. Wir müssen </a:t>
          </a:r>
          <a:br>
            <a:rPr lang="de-DE" sz="1800" b="1" kern="1200" noProof="0" dirty="0">
              <a:effectLst/>
            </a:rPr>
          </a:br>
          <a:r>
            <a:rPr lang="de-DE" sz="1800" b="1" kern="1200" noProof="0" dirty="0">
              <a:solidFill>
                <a:schemeClr val="accent3">
                  <a:lumMod val="20000"/>
                  <a:lumOff val="80000"/>
                </a:schemeClr>
              </a:solidFill>
              <a:effectLst/>
            </a:rPr>
            <a:t>menschliche Lehren (Lametta) </a:t>
          </a:r>
          <a:r>
            <a:rPr lang="de-DE" sz="1800" b="1" kern="1200" noProof="0" dirty="0">
              <a:effectLst/>
            </a:rPr>
            <a:t>verwerfen </a:t>
          </a:r>
          <a:br>
            <a:rPr lang="de-DE" sz="1800" b="1" kern="1200" noProof="0" dirty="0">
              <a:effectLst/>
            </a:rPr>
          </a:br>
          <a:r>
            <a:rPr lang="de-DE" sz="1800" b="1" kern="1200" noProof="0" dirty="0">
              <a:effectLst/>
            </a:rPr>
            <a:t>und </a:t>
          </a:r>
          <a:r>
            <a:rPr lang="de-DE" sz="1800" b="1" kern="1200" noProof="0" dirty="0">
              <a:effectLst/>
              <a:highlight>
                <a:srgbClr val="FFFF00"/>
              </a:highlight>
            </a:rPr>
            <a:t>tiefer</a:t>
          </a:r>
          <a:r>
            <a:rPr lang="de-DE" sz="1800" b="1" kern="1200" noProof="0" dirty="0">
              <a:effectLst/>
            </a:rPr>
            <a:t> in unser </a:t>
          </a:r>
          <a:r>
            <a:rPr lang="de-DE" sz="1800" b="1" kern="1200" noProof="0" dirty="0">
              <a:effectLst/>
              <a:highlight>
                <a:srgbClr val="FFFF00"/>
              </a:highlight>
            </a:rPr>
            <a:t>Bibelstudium</a:t>
          </a:r>
          <a:r>
            <a:rPr lang="de-DE" sz="1800" b="1" kern="1200" noProof="0" dirty="0">
              <a:effectLst/>
            </a:rPr>
            <a:t> </a:t>
          </a:r>
          <a:r>
            <a:rPr lang="de-DE" sz="1800" b="1" kern="1200" noProof="0" dirty="0">
              <a:effectLst/>
              <a:highlight>
                <a:srgbClr val="FFFF00"/>
              </a:highlight>
            </a:rPr>
            <a:t>eintauchen, </a:t>
          </a:r>
          <a:br>
            <a:rPr lang="de-DE" sz="1800" b="1" kern="1200" noProof="0" dirty="0">
              <a:effectLst/>
            </a:rPr>
          </a:br>
          <a:r>
            <a:rPr lang="de-DE" sz="1800" b="1" kern="1200" noProof="0" dirty="0">
              <a:effectLst/>
            </a:rPr>
            <a:t>um </a:t>
          </a:r>
          <a:r>
            <a:rPr lang="de-DE" sz="1800" b="1" kern="1200" noProof="0" dirty="0">
              <a:solidFill>
                <a:schemeClr val="accent3">
                  <a:lumMod val="20000"/>
                  <a:lumOff val="80000"/>
                </a:schemeClr>
              </a:solidFill>
              <a:effectLst/>
            </a:rPr>
            <a:t>alle Unvollkommenheiten (Schrott) </a:t>
          </a:r>
          <a:br>
            <a:rPr lang="de-DE" sz="1800" b="1" kern="1200" noProof="0" dirty="0">
              <a:solidFill>
                <a:schemeClr val="accent3">
                  <a:lumMod val="20000"/>
                  <a:lumOff val="80000"/>
                </a:schemeClr>
              </a:solidFill>
              <a:effectLst/>
            </a:rPr>
          </a:br>
          <a:r>
            <a:rPr lang="de-DE" sz="1800" b="1" kern="1200" noProof="0" dirty="0">
              <a:effectLst/>
            </a:rPr>
            <a:t>aus unserem Verständnis </a:t>
          </a:r>
          <a:br>
            <a:rPr lang="de-DE" sz="1800" b="1" kern="1200" noProof="0" dirty="0">
              <a:effectLst/>
            </a:rPr>
          </a:br>
          <a:r>
            <a:rPr lang="de-DE" sz="1800" b="1" kern="1200" noProof="0" dirty="0">
              <a:effectLst/>
            </a:rPr>
            <a:t>zu </a:t>
          </a:r>
          <a:r>
            <a:rPr lang="de-DE" sz="1800" b="1" kern="1200" noProof="0" dirty="0">
              <a:solidFill>
                <a:schemeClr val="accent3">
                  <a:lumMod val="20000"/>
                  <a:lumOff val="80000"/>
                </a:schemeClr>
              </a:solidFill>
              <a:effectLst/>
            </a:rPr>
            <a:t>entfernen.</a:t>
          </a:r>
          <a:endParaRPr lang="en" sz="1800" kern="1200" noProof="0" dirty="0">
            <a:solidFill>
              <a:schemeClr val="accent3">
                <a:lumMod val="20000"/>
                <a:lumOff val="80000"/>
              </a:schemeClr>
            </a:solidFill>
            <a:effectLst/>
          </a:endParaRPr>
        </a:p>
      </dsp:txBody>
      <dsp:txXfrm>
        <a:off x="55317" y="2956914"/>
        <a:ext cx="4687274" cy="2121528"/>
      </dsp:txXfrm>
    </dsp:sp>
    <dsp:sp modelId="{10C5EEBE-B0F8-415F-9669-66275EFF5A07}">
      <dsp:nvSpPr>
        <dsp:cNvPr id="0" name=""/>
        <dsp:cNvSpPr/>
      </dsp:nvSpPr>
      <dsp:spPr>
        <a:xfrm>
          <a:off x="0" y="95466"/>
          <a:ext cx="4687272" cy="461200"/>
        </a:xfrm>
        <a:prstGeom prst="rect">
          <a:avLst/>
        </a:prstGeom>
        <a:gradFill rotWithShape="0">
          <a:gsLst>
            <a:gs pos="25000">
              <a:srgbClr val="FFFFD0"/>
            </a:gs>
            <a:gs pos="79000">
              <a:srgbClr val="FFFF44"/>
            </a:gs>
            <a:gs pos="66000">
              <a:schemeClr val="bg1"/>
            </a:gs>
            <a:gs pos="3000">
              <a:schemeClr val="accent4">
                <a:lumMod val="75000"/>
              </a:schemeClr>
            </a:gs>
            <a:gs pos="100000">
              <a:srgbClr val="FFCB7F"/>
            </a:gs>
          </a:gsLst>
          <a:lin ang="5400000" scaled="0"/>
        </a:gra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 sz="2000" b="1" kern="1200" noProof="0" dirty="0">
              <a:ln w="3175">
                <a:solidFill>
                  <a:schemeClr val="tx1"/>
                </a:solidFill>
              </a:ln>
              <a:solidFill>
                <a:schemeClr val="tx1">
                  <a:alpha val="0"/>
                </a:schemeClr>
              </a:solidFill>
              <a:effectLst/>
            </a:rPr>
            <a:t>“Kaufe FEINGOLD”</a:t>
          </a:r>
          <a:endParaRPr lang="en" sz="2000" kern="1200" noProof="0" dirty="0">
            <a:ln w="3175">
              <a:solidFill>
                <a:schemeClr val="tx1"/>
              </a:solidFill>
            </a:ln>
            <a:solidFill>
              <a:schemeClr val="tx1">
                <a:alpha val="0"/>
              </a:schemeClr>
            </a:solidFill>
            <a:effectLst/>
          </a:endParaRPr>
        </a:p>
      </dsp:txBody>
      <dsp:txXfrm>
        <a:off x="0" y="95466"/>
        <a:ext cx="4687272" cy="4612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34E517-EA48-41E0-A50E-BF2C021E6CB4}">
      <dsp:nvSpPr>
        <dsp:cNvPr id="0" name=""/>
        <dsp:cNvSpPr/>
      </dsp:nvSpPr>
      <dsp:spPr>
        <a:xfrm>
          <a:off x="0" y="748984"/>
          <a:ext cx="0" cy="4048109"/>
        </a:xfrm>
        <a:prstGeom prst="lin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6805B210-44CA-4A30-BF26-2DFCBD1223E3}">
      <dsp:nvSpPr>
        <dsp:cNvPr id="0" name=""/>
        <dsp:cNvSpPr/>
      </dsp:nvSpPr>
      <dsp:spPr>
        <a:xfrm>
          <a:off x="304772" y="584888"/>
          <a:ext cx="3241568" cy="2098412"/>
        </a:xfrm>
        <a:prstGeom prst="rect">
          <a:avLst/>
        </a:prstGeom>
        <a:blipFill dpi="0"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b="1"/>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AE80C00-F3B6-4F1A-85AE-64E63077D46A}">
      <dsp:nvSpPr>
        <dsp:cNvPr id="0" name=""/>
        <dsp:cNvSpPr/>
      </dsp:nvSpPr>
      <dsp:spPr>
        <a:xfrm>
          <a:off x="170427" y="2720587"/>
          <a:ext cx="3510258" cy="20915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ct val="90000"/>
            </a:lnSpc>
            <a:spcBef>
              <a:spcPct val="0"/>
            </a:spcBef>
            <a:spcAft>
              <a:spcPct val="35000"/>
            </a:spcAft>
            <a:buNone/>
          </a:pPr>
          <a:r>
            <a:rPr lang="de-DE" sz="1800" b="1" kern="1200" noProof="0" dirty="0">
              <a:effectLst/>
            </a:rPr>
            <a:t>Bedeutet: </a:t>
          </a:r>
          <a:br>
            <a:rPr lang="de-DE" sz="1800" b="1" kern="1200" noProof="0" dirty="0">
              <a:effectLst/>
            </a:rPr>
          </a:br>
          <a:r>
            <a:rPr lang="de-DE" sz="1800" b="1" kern="1200" noProof="0" dirty="0">
              <a:effectLst/>
              <a:highlight>
                <a:srgbClr val="FFFF00"/>
              </a:highlight>
            </a:rPr>
            <a:t>JESU Gerechtigkeit (Rechtschaffenheit) </a:t>
          </a:r>
          <a:br>
            <a:rPr lang="de-DE" sz="1800" b="1" kern="1200" noProof="0" dirty="0">
              <a:effectLst/>
              <a:highlight>
                <a:srgbClr val="FFFF00"/>
              </a:highlight>
            </a:rPr>
          </a:br>
          <a:r>
            <a:rPr lang="de-DE" sz="1800" b="1" kern="1200" noProof="0" dirty="0">
              <a:effectLst/>
            </a:rPr>
            <a:t>als den einzigen Weg zur Erlösung anzunehmen. </a:t>
          </a:r>
          <a:br>
            <a:rPr lang="de-DE" sz="1800" b="1" kern="1200" noProof="0" dirty="0">
              <a:effectLst/>
            </a:rPr>
          </a:br>
          <a:r>
            <a:rPr lang="de-DE" sz="1800" b="1" kern="1200" noProof="0" dirty="0">
              <a:effectLst/>
            </a:rPr>
            <a:t>Zu versuchen, </a:t>
          </a:r>
          <a:br>
            <a:rPr lang="de-DE" sz="1800" b="1" kern="1200" noProof="0" dirty="0">
              <a:effectLst/>
            </a:rPr>
          </a:br>
          <a:r>
            <a:rPr lang="de-DE" sz="1800" b="1" kern="1200" noProof="0" dirty="0">
              <a:effectLst/>
            </a:rPr>
            <a:t>uns GOTT mit unseren </a:t>
          </a:r>
          <a:br>
            <a:rPr lang="de-DE" sz="1800" b="1" kern="1200" noProof="0" dirty="0">
              <a:effectLst/>
            </a:rPr>
          </a:br>
          <a:r>
            <a:rPr lang="de-DE" sz="1800" b="1" kern="1200" noProof="0" dirty="0">
              <a:solidFill>
                <a:schemeClr val="accent3">
                  <a:lumMod val="20000"/>
                  <a:lumOff val="80000"/>
                </a:schemeClr>
              </a:solidFill>
              <a:effectLst/>
            </a:rPr>
            <a:t>eigenen gerechten Taten </a:t>
          </a:r>
          <a:br>
            <a:rPr lang="de-DE" sz="1800" b="1" kern="1200" noProof="0" dirty="0">
              <a:solidFill>
                <a:schemeClr val="accent3">
                  <a:lumMod val="20000"/>
                  <a:lumOff val="80000"/>
                </a:schemeClr>
              </a:solidFill>
              <a:effectLst/>
            </a:rPr>
          </a:br>
          <a:r>
            <a:rPr lang="de-DE" sz="1800" b="1" kern="1200" noProof="0" dirty="0">
              <a:effectLst/>
            </a:rPr>
            <a:t>zu präsentieren, bedeutet, </a:t>
          </a:r>
          <a:br>
            <a:rPr lang="de-DE" sz="1800" b="1" kern="1200" noProof="0" dirty="0">
              <a:effectLst/>
            </a:rPr>
          </a:br>
          <a:r>
            <a:rPr lang="de-DE" sz="1800" b="1" kern="1200" noProof="0" dirty="0">
              <a:effectLst/>
            </a:rPr>
            <a:t>uns </a:t>
          </a:r>
          <a:r>
            <a:rPr lang="de-DE" sz="1800" b="1" kern="1200" noProof="0" dirty="0">
              <a:solidFill>
                <a:schemeClr val="accent3">
                  <a:lumMod val="20000"/>
                  <a:lumOff val="80000"/>
                </a:schemeClr>
              </a:solidFill>
              <a:effectLst/>
            </a:rPr>
            <a:t>nackt vor Ihm </a:t>
          </a:r>
          <a:r>
            <a:rPr lang="de-DE" sz="1800" b="1" kern="1200" noProof="0" dirty="0">
              <a:effectLst/>
            </a:rPr>
            <a:t>zu zeigen.</a:t>
          </a:r>
          <a:endParaRPr lang="en" sz="1800" kern="1200" noProof="0" dirty="0">
            <a:effectLst/>
          </a:endParaRPr>
        </a:p>
      </dsp:txBody>
      <dsp:txXfrm>
        <a:off x="170427" y="2720587"/>
        <a:ext cx="3510258" cy="2091523"/>
      </dsp:txXfrm>
    </dsp:sp>
    <dsp:sp modelId="{793D965F-77CB-4830-98B7-9C2F5484B8FA}">
      <dsp:nvSpPr>
        <dsp:cNvPr id="0" name=""/>
        <dsp:cNvSpPr/>
      </dsp:nvSpPr>
      <dsp:spPr>
        <a:xfrm>
          <a:off x="905" y="0"/>
          <a:ext cx="3744276" cy="452434"/>
        </a:xfrm>
        <a:prstGeom prst="rect">
          <a:avLst/>
        </a:prstGeom>
        <a:gradFill rotWithShape="0">
          <a:gsLst>
            <a:gs pos="0">
              <a:schemeClr val="bg1"/>
            </a:gs>
            <a:gs pos="100000">
              <a:schemeClr val="bg1"/>
            </a:gs>
          </a:gsLst>
          <a:lin ang="5400000" scaled="0"/>
        </a:gradFill>
        <a:ln w="1270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 sz="2000" b="1" kern="1200" noProof="0" dirty="0">
              <a:ln w="3175">
                <a:solidFill>
                  <a:schemeClr val="tx1">
                    <a:alpha val="56000"/>
                  </a:schemeClr>
                </a:solidFill>
              </a:ln>
              <a:solidFill>
                <a:schemeClr val="bg1"/>
              </a:solidFill>
              <a:effectLst/>
            </a:rPr>
            <a:t>“Kaufe WEIßE KLEIDER”</a:t>
          </a:r>
          <a:endParaRPr lang="en" sz="2000" kern="1200" noProof="0" dirty="0">
            <a:ln w="3175">
              <a:solidFill>
                <a:schemeClr val="tx1">
                  <a:alpha val="56000"/>
                </a:schemeClr>
              </a:solidFill>
            </a:ln>
            <a:solidFill>
              <a:schemeClr val="bg1"/>
            </a:solidFill>
            <a:effectLst/>
          </a:endParaRPr>
        </a:p>
      </dsp:txBody>
      <dsp:txXfrm>
        <a:off x="905" y="0"/>
        <a:ext cx="3744276" cy="4524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3415F4-ADED-4FAF-8BB4-1D211254539B}">
      <dsp:nvSpPr>
        <dsp:cNvPr id="0" name=""/>
        <dsp:cNvSpPr/>
      </dsp:nvSpPr>
      <dsp:spPr>
        <a:xfrm>
          <a:off x="235362" y="497697"/>
          <a:ext cx="0" cy="4435872"/>
        </a:xfrm>
        <a:prstGeom prst="lin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5DDBC0D4-80F9-47AA-A951-1D070173AFB6}">
      <dsp:nvSpPr>
        <dsp:cNvPr id="0" name=""/>
        <dsp:cNvSpPr/>
      </dsp:nvSpPr>
      <dsp:spPr>
        <a:xfrm>
          <a:off x="322424" y="645559"/>
          <a:ext cx="2759289" cy="1996142"/>
        </a:xfrm>
        <a:prstGeom prst="rect">
          <a:avLst/>
        </a:prstGeom>
        <a:blipFill dpi="0" rotWithShape="1">
          <a:blip xmlns:r="http://schemas.openxmlformats.org/officeDocument/2006/relationships" r:embed="rId1" cstate="hq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t="-30553" b="-47283"/>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D67BC64-3A53-47F2-99AC-A9590D308343}">
      <dsp:nvSpPr>
        <dsp:cNvPr id="0" name=""/>
        <dsp:cNvSpPr/>
      </dsp:nvSpPr>
      <dsp:spPr>
        <a:xfrm>
          <a:off x="234388" y="2715030"/>
          <a:ext cx="2929110" cy="2088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ct val="90000"/>
            </a:lnSpc>
            <a:spcBef>
              <a:spcPct val="0"/>
            </a:spcBef>
            <a:spcAft>
              <a:spcPct val="35000"/>
            </a:spcAft>
            <a:buNone/>
          </a:pPr>
          <a:r>
            <a:rPr lang="de-DE" sz="1800" b="1" kern="1200" noProof="0" dirty="0">
              <a:effectLst/>
            </a:rPr>
            <a:t>Empfange </a:t>
          </a:r>
          <a:br>
            <a:rPr lang="de-DE" sz="1800" b="1" kern="1200" noProof="0" dirty="0">
              <a:effectLst/>
            </a:rPr>
          </a:br>
          <a:r>
            <a:rPr lang="de-DE" sz="1800" b="1" kern="1200" noProof="0" dirty="0">
              <a:effectLst/>
            </a:rPr>
            <a:t>den </a:t>
          </a:r>
          <a:r>
            <a:rPr lang="de-DE" sz="1800" b="1" kern="1200" noProof="0" dirty="0">
              <a:effectLst/>
              <a:highlight>
                <a:srgbClr val="FFFF00"/>
              </a:highlight>
            </a:rPr>
            <a:t>HEILIGEN GEIST. </a:t>
          </a:r>
          <a:br>
            <a:rPr lang="de-DE" sz="1800" b="1" kern="1200" noProof="0" dirty="0">
              <a:effectLst/>
            </a:rPr>
          </a:br>
          <a:r>
            <a:rPr lang="de-DE" sz="1800" b="1" kern="1200" noProof="0" dirty="0">
              <a:effectLst/>
            </a:rPr>
            <a:t>Nur Er kann uns </a:t>
          </a:r>
          <a:br>
            <a:rPr lang="de-DE" sz="1800" b="1" kern="1200" noProof="0" dirty="0">
              <a:effectLst/>
            </a:rPr>
          </a:br>
          <a:r>
            <a:rPr lang="de-DE" sz="1800" b="1" kern="1200" noProof="0" dirty="0">
              <a:effectLst/>
              <a:highlight>
                <a:srgbClr val="FFFF00"/>
              </a:highlight>
            </a:rPr>
            <a:t>geistiges </a:t>
          </a:r>
          <a:br>
            <a:rPr lang="de-DE" sz="1800" b="1" kern="1200" noProof="0" dirty="0">
              <a:effectLst/>
              <a:highlight>
                <a:srgbClr val="FFFF00"/>
              </a:highlight>
            </a:rPr>
          </a:br>
          <a:r>
            <a:rPr lang="de-DE" sz="1800" b="1" kern="1200" noProof="0" dirty="0">
              <a:effectLst/>
              <a:highlight>
                <a:srgbClr val="FFFF00"/>
              </a:highlight>
            </a:rPr>
            <a:t>Unterscheidungsvermögen </a:t>
          </a:r>
          <a:r>
            <a:rPr lang="de-DE" sz="1800" b="1" kern="1200" noProof="0" dirty="0">
              <a:effectLst/>
            </a:rPr>
            <a:t>geben </a:t>
          </a:r>
          <a:br>
            <a:rPr lang="de-DE" sz="1800" b="1" kern="1200" noProof="0" dirty="0">
              <a:effectLst/>
            </a:rPr>
          </a:br>
          <a:r>
            <a:rPr lang="de-DE" sz="1800" b="1" kern="1200" noProof="0" dirty="0">
              <a:effectLst/>
            </a:rPr>
            <a:t>und uns von unserem wahren Zustand überzeugen (Joh. 16,8).</a:t>
          </a:r>
          <a:endParaRPr lang="en" sz="1800" kern="1200" noProof="0" dirty="0">
            <a:effectLst/>
          </a:endParaRPr>
        </a:p>
      </dsp:txBody>
      <dsp:txXfrm>
        <a:off x="234388" y="2715030"/>
        <a:ext cx="2929110" cy="2088510"/>
      </dsp:txXfrm>
    </dsp:sp>
    <dsp:sp modelId="{E987A411-ADF2-4352-9A3E-5F896F6B1B68}">
      <dsp:nvSpPr>
        <dsp:cNvPr id="0" name=""/>
        <dsp:cNvSpPr/>
      </dsp:nvSpPr>
      <dsp:spPr>
        <a:xfrm>
          <a:off x="1602" y="4822"/>
          <a:ext cx="3285848" cy="492874"/>
        </a:xfrm>
        <a:prstGeom prst="rect">
          <a:avLst/>
        </a:prstGeom>
        <a:gradFill rotWithShape="0">
          <a:gsLst>
            <a:gs pos="2000">
              <a:schemeClr val="accent4">
                <a:lumMod val="20000"/>
                <a:lumOff val="80000"/>
              </a:schemeClr>
            </a:gs>
            <a:gs pos="100000">
              <a:srgbClr val="FFCB7F"/>
            </a:gs>
          </a:gsLst>
          <a:lin ang="5400000" scaled="0"/>
        </a:gradFill>
        <a:ln w="1270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 sz="2000" b="1" kern="1200" noProof="0" dirty="0">
              <a:ln w="3175">
                <a:solidFill>
                  <a:schemeClr val="accent5">
                    <a:lumMod val="50000"/>
                  </a:schemeClr>
                </a:solidFill>
              </a:ln>
              <a:effectLst/>
            </a:rPr>
            <a:t>“Kaufe AUGENSALBE”</a:t>
          </a:r>
          <a:endParaRPr lang="en" sz="2000" kern="1200" noProof="0" dirty="0">
            <a:ln w="3175">
              <a:solidFill>
                <a:schemeClr val="accent5">
                  <a:lumMod val="50000"/>
                </a:schemeClr>
              </a:solidFill>
            </a:ln>
            <a:effectLst/>
          </a:endParaRPr>
        </a:p>
      </dsp:txBody>
      <dsp:txXfrm>
        <a:off x="1602" y="4822"/>
        <a:ext cx="3285848" cy="4928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EEA759-5146-4348-80E7-524FC380A559}">
      <dsp:nvSpPr>
        <dsp:cNvPr id="0" name=""/>
        <dsp:cNvSpPr/>
      </dsp:nvSpPr>
      <dsp:spPr>
        <a:xfrm rot="10800000">
          <a:off x="606040" y="2135"/>
          <a:ext cx="10305676" cy="1433727"/>
        </a:xfrm>
        <a:prstGeom prst="homePlate">
          <a:avLst/>
        </a:prstGeom>
        <a:solidFill>
          <a:schemeClr val="bg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89532" tIns="76200" rIns="142240" bIns="76200" numCol="1" spcCol="1270" anchor="ctr" anchorCtr="0">
          <a:noAutofit/>
        </a:bodyPr>
        <a:lstStyle/>
        <a:p>
          <a:pPr marL="0" lvl="0" indent="0" algn="l" defTabSz="889000">
            <a:lnSpc>
              <a:spcPct val="90000"/>
            </a:lnSpc>
            <a:spcBef>
              <a:spcPct val="0"/>
            </a:spcBef>
            <a:spcAft>
              <a:spcPct val="35000"/>
            </a:spcAft>
            <a:buNone/>
          </a:pPr>
          <a:r>
            <a:rPr lang="de-DE" sz="2000" b="1" kern="1200" noProof="0" dirty="0">
              <a:effectLst>
                <a:outerShdw blurRad="38100" dist="38100" dir="2700000" algn="tl">
                  <a:srgbClr val="000000">
                    <a:alpha val="43137"/>
                  </a:srgbClr>
                </a:outerShdw>
              </a:effectLst>
              <a:highlight>
                <a:srgbClr val="000080"/>
              </a:highlight>
            </a:rPr>
            <a:t>Er ist unser Tröster </a:t>
          </a:r>
          <a:r>
            <a:rPr lang="de-DE" sz="2000" b="1" kern="1200" noProof="0" dirty="0">
              <a:effectLst>
                <a:outerShdw blurRad="38100" dist="38100" dir="2700000" algn="tl">
                  <a:srgbClr val="000000">
                    <a:alpha val="43137"/>
                  </a:srgbClr>
                </a:outerShdw>
              </a:effectLst>
            </a:rPr>
            <a:t>(Joh. 14,16-17): „Und Ich will den VATER bitten </a:t>
          </a:r>
          <a:br>
            <a:rPr lang="de-DE" sz="2000" b="1" kern="1200" noProof="0" dirty="0">
              <a:effectLst>
                <a:outerShdw blurRad="38100" dist="38100" dir="2700000" algn="tl">
                  <a:srgbClr val="000000">
                    <a:alpha val="43137"/>
                  </a:srgbClr>
                </a:outerShdw>
              </a:effectLst>
            </a:rPr>
          </a:br>
          <a:r>
            <a:rPr lang="de-DE" sz="2000" b="1" kern="1200" noProof="0" dirty="0">
              <a:effectLst>
                <a:outerShdw blurRad="38100" dist="38100" dir="2700000" algn="tl">
                  <a:srgbClr val="000000">
                    <a:alpha val="43137"/>
                  </a:srgbClr>
                </a:outerShdw>
              </a:effectLst>
            </a:rPr>
            <a:t>und Er wird euch einen </a:t>
          </a:r>
          <a:r>
            <a:rPr lang="de-DE" sz="2000" b="1" kern="1200" noProof="0" dirty="0">
              <a:solidFill>
                <a:schemeClr val="accent4"/>
              </a:solidFill>
              <a:effectLst>
                <a:outerShdw blurRad="38100" dist="38100" dir="2700000" algn="tl">
                  <a:srgbClr val="000000">
                    <a:alpha val="43137"/>
                  </a:srgbClr>
                </a:outerShdw>
              </a:effectLst>
            </a:rPr>
            <a:t>ANDERN TRÖSTER </a:t>
          </a:r>
          <a:r>
            <a:rPr lang="de-DE" sz="2000" b="1" kern="1200" noProof="0" dirty="0">
              <a:effectLst>
                <a:outerShdw blurRad="38100" dist="38100" dir="2700000" algn="tl">
                  <a:srgbClr val="000000">
                    <a:alpha val="43137"/>
                  </a:srgbClr>
                </a:outerShdw>
              </a:effectLst>
            </a:rPr>
            <a:t>geben, dass Er bei euch sei in Ewigkeit: den </a:t>
          </a:r>
          <a:r>
            <a:rPr lang="de-DE" sz="2000" b="1" kern="1200" noProof="0" dirty="0">
              <a:solidFill>
                <a:schemeClr val="accent4"/>
              </a:solidFill>
              <a:effectLst>
                <a:outerShdw blurRad="38100" dist="38100" dir="2700000" algn="tl">
                  <a:srgbClr val="000000">
                    <a:alpha val="43137"/>
                  </a:srgbClr>
                </a:outerShdw>
              </a:effectLst>
            </a:rPr>
            <a:t>GEIST DER WAHRHEIT</a:t>
          </a:r>
          <a:r>
            <a:rPr lang="de-DE" sz="2000" b="1" kern="1200" noProof="0" dirty="0">
              <a:effectLst>
                <a:outerShdw blurRad="38100" dist="38100" dir="2700000" algn="tl">
                  <a:srgbClr val="000000">
                    <a:alpha val="43137"/>
                  </a:srgbClr>
                </a:outerShdw>
              </a:effectLst>
            </a:rPr>
            <a:t>, den die Welt nicht empfangen kann, </a:t>
          </a:r>
          <a:br>
            <a:rPr lang="de-DE" sz="2000" b="1" kern="1200" noProof="0" dirty="0">
              <a:effectLst>
                <a:outerShdw blurRad="38100" dist="38100" dir="2700000" algn="tl">
                  <a:srgbClr val="000000">
                    <a:alpha val="43137"/>
                  </a:srgbClr>
                </a:outerShdw>
              </a:effectLst>
            </a:rPr>
          </a:br>
          <a:r>
            <a:rPr lang="de-DE" sz="2000" b="1" kern="1200" noProof="0" dirty="0">
              <a:effectLst>
                <a:outerShdw blurRad="38100" dist="38100" dir="2700000" algn="tl">
                  <a:srgbClr val="000000">
                    <a:alpha val="43137"/>
                  </a:srgbClr>
                </a:outerShdw>
              </a:effectLst>
            </a:rPr>
            <a:t>denn sie sieht Ihn nicht und kennt Ihn nicht. </a:t>
          </a:r>
          <a:br>
            <a:rPr lang="de-DE" sz="2000" b="1" kern="1200" noProof="0" dirty="0">
              <a:effectLst>
                <a:outerShdw blurRad="38100" dist="38100" dir="2700000" algn="tl">
                  <a:srgbClr val="000000">
                    <a:alpha val="43137"/>
                  </a:srgbClr>
                </a:outerShdw>
              </a:effectLst>
            </a:rPr>
          </a:br>
          <a:r>
            <a:rPr lang="de-DE" sz="2000" b="1" kern="1200" noProof="0" dirty="0">
              <a:effectLst>
                <a:outerShdw blurRad="38100" dist="38100" dir="2700000" algn="tl">
                  <a:srgbClr val="000000">
                    <a:alpha val="43137"/>
                  </a:srgbClr>
                </a:outerShdw>
              </a:effectLst>
            </a:rPr>
            <a:t>Ihr kennt Ihn, denn Er bleibt bei euch und wird in euch sein.“</a:t>
          </a:r>
          <a:endParaRPr lang="en" sz="2000" kern="1200" noProof="0" dirty="0">
            <a:effectLst>
              <a:outerShdw blurRad="38100" dist="38100" dir="2700000" algn="tl">
                <a:srgbClr val="000000">
                  <a:alpha val="43137"/>
                </a:srgbClr>
              </a:outerShdw>
            </a:effectLst>
          </a:endParaRPr>
        </a:p>
      </dsp:txBody>
      <dsp:txXfrm rot="10800000">
        <a:off x="964472" y="2135"/>
        <a:ext cx="9947244" cy="1433727"/>
      </dsp:txXfrm>
    </dsp:sp>
    <dsp:sp modelId="{BD7F966C-344C-4880-A71C-848E52194C0E}">
      <dsp:nvSpPr>
        <dsp:cNvPr id="0" name=""/>
        <dsp:cNvSpPr/>
      </dsp:nvSpPr>
      <dsp:spPr>
        <a:xfrm>
          <a:off x="174732" y="390710"/>
          <a:ext cx="656576" cy="656576"/>
        </a:xfrm>
        <a:prstGeom prst="ellipse">
          <a:avLst/>
        </a:prstGeom>
        <a:gradFill rotWithShape="0">
          <a:gsLst>
            <a:gs pos="0">
              <a:schemeClr val="accent2">
                <a:tint val="50000"/>
                <a:hueOff val="0"/>
                <a:satOff val="0"/>
                <a:lumOff val="0"/>
                <a:alphaOff val="0"/>
                <a:satMod val="103000"/>
                <a:lumMod val="102000"/>
                <a:tint val="94000"/>
              </a:schemeClr>
            </a:gs>
            <a:gs pos="50000">
              <a:schemeClr val="accent2">
                <a:tint val="50000"/>
                <a:hueOff val="0"/>
                <a:satOff val="0"/>
                <a:lumOff val="0"/>
                <a:alphaOff val="0"/>
                <a:satMod val="110000"/>
                <a:lumMod val="100000"/>
                <a:shade val="100000"/>
              </a:schemeClr>
            </a:gs>
            <a:gs pos="100000">
              <a:schemeClr val="accent2">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6F811C8-8640-406C-A6AA-8E6DEC70BB3C}">
      <dsp:nvSpPr>
        <dsp:cNvPr id="0" name=""/>
        <dsp:cNvSpPr/>
      </dsp:nvSpPr>
      <dsp:spPr>
        <a:xfrm rot="10800000">
          <a:off x="606040" y="1631856"/>
          <a:ext cx="10305676" cy="888709"/>
        </a:xfrm>
        <a:prstGeom prst="homePlate">
          <a:avLst/>
        </a:prstGeom>
        <a:solidFill>
          <a:schemeClr val="accent3">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89532" tIns="76200" rIns="142240" bIns="76200" numCol="1" spcCol="1270" anchor="ctr" anchorCtr="0">
          <a:noAutofit/>
        </a:bodyPr>
        <a:lstStyle/>
        <a:p>
          <a:pPr marL="0" lvl="0" indent="0" algn="l" defTabSz="889000">
            <a:lnSpc>
              <a:spcPct val="90000"/>
            </a:lnSpc>
            <a:spcBef>
              <a:spcPct val="0"/>
            </a:spcBef>
            <a:spcAft>
              <a:spcPct val="35000"/>
            </a:spcAft>
            <a:buNone/>
          </a:pPr>
          <a:r>
            <a:rPr lang="de-DE" sz="2000" b="1" kern="1200" noProof="0" dirty="0">
              <a:effectLst>
                <a:outerShdw blurRad="38100" dist="38100" dir="2700000" algn="tl">
                  <a:srgbClr val="000000">
                    <a:alpha val="43137"/>
                  </a:srgbClr>
                </a:outerShdw>
              </a:effectLst>
            </a:rPr>
            <a:t>Er </a:t>
          </a:r>
          <a:r>
            <a:rPr lang="de-DE" sz="2000" b="1" kern="1200" noProof="0" dirty="0">
              <a:effectLst>
                <a:outerShdw blurRad="38100" dist="38100" dir="2700000" algn="tl">
                  <a:srgbClr val="000000">
                    <a:alpha val="43137"/>
                  </a:srgbClr>
                </a:outerShdw>
              </a:effectLst>
              <a:highlight>
                <a:srgbClr val="000080"/>
              </a:highlight>
            </a:rPr>
            <a:t>offenbart uns JESUS </a:t>
          </a:r>
          <a:r>
            <a:rPr lang="de-DE" sz="2000" b="1" kern="1200" noProof="0" dirty="0">
              <a:effectLst>
                <a:outerShdw blurRad="38100" dist="38100" dir="2700000" algn="tl">
                  <a:srgbClr val="000000">
                    <a:alpha val="43137"/>
                  </a:srgbClr>
                </a:outerShdw>
              </a:effectLst>
            </a:rPr>
            <a:t>(Joh. 15,26):</a:t>
          </a:r>
          <a:br>
            <a:rPr lang="de-DE" sz="2000" b="1" kern="1200" noProof="0" dirty="0">
              <a:effectLst>
                <a:outerShdw blurRad="38100" dist="38100" dir="2700000" algn="tl">
                  <a:srgbClr val="000000">
                    <a:alpha val="43137"/>
                  </a:srgbClr>
                </a:outerShdw>
              </a:effectLst>
            </a:rPr>
          </a:br>
          <a:r>
            <a:rPr lang="de-DE" sz="2000" b="1" kern="1200" noProof="0" dirty="0">
              <a:effectLst>
                <a:outerShdw blurRad="38100" dist="38100" dir="2700000" algn="tl">
                  <a:srgbClr val="000000">
                    <a:alpha val="43137"/>
                  </a:srgbClr>
                </a:outerShdw>
              </a:effectLst>
            </a:rPr>
            <a:t>„Wenn aber der TRÖSTER kommen wird, den Ich euch senden werde vom VATER, der </a:t>
          </a:r>
          <a:r>
            <a:rPr lang="de-DE" sz="2000" b="1" kern="1200" noProof="0" dirty="0">
              <a:solidFill>
                <a:schemeClr val="accent4"/>
              </a:solidFill>
              <a:effectLst>
                <a:outerShdw blurRad="38100" dist="38100" dir="2700000" algn="tl">
                  <a:srgbClr val="000000">
                    <a:alpha val="43137"/>
                  </a:srgbClr>
                </a:outerShdw>
              </a:effectLst>
            </a:rPr>
            <a:t>Geist der Wahrheit, </a:t>
          </a:r>
          <a:r>
            <a:rPr lang="de-DE" sz="2000" b="1" kern="1200" noProof="0" dirty="0">
              <a:effectLst>
                <a:outerShdw blurRad="38100" dist="38100" dir="2700000" algn="tl">
                  <a:srgbClr val="000000">
                    <a:alpha val="43137"/>
                  </a:srgbClr>
                </a:outerShdw>
              </a:effectLst>
            </a:rPr>
            <a:t>der vom Vater ausgeht, der wird </a:t>
          </a:r>
          <a:r>
            <a:rPr lang="de-DE" sz="2000" b="1" kern="1200" noProof="0" dirty="0">
              <a:solidFill>
                <a:schemeClr val="accent4"/>
              </a:solidFill>
              <a:effectLst>
                <a:outerShdw blurRad="38100" dist="38100" dir="2700000" algn="tl">
                  <a:srgbClr val="000000">
                    <a:alpha val="43137"/>
                  </a:srgbClr>
                </a:outerShdw>
              </a:effectLst>
            </a:rPr>
            <a:t>Zeugnis geben von mir.</a:t>
          </a:r>
          <a:endParaRPr lang="en" sz="2000" kern="1200" noProof="0" dirty="0">
            <a:solidFill>
              <a:schemeClr val="accent4"/>
            </a:solidFill>
            <a:effectLst>
              <a:outerShdw blurRad="38100" dist="38100" dir="2700000" algn="tl">
                <a:srgbClr val="000000">
                  <a:alpha val="43137"/>
                </a:srgbClr>
              </a:outerShdw>
            </a:effectLst>
          </a:endParaRPr>
        </a:p>
      </dsp:txBody>
      <dsp:txXfrm rot="10800000">
        <a:off x="828217" y="1631856"/>
        <a:ext cx="10083499" cy="888709"/>
      </dsp:txXfrm>
    </dsp:sp>
    <dsp:sp modelId="{07903487-9C75-4F36-BAAD-3999608CFCC1}">
      <dsp:nvSpPr>
        <dsp:cNvPr id="0" name=""/>
        <dsp:cNvSpPr/>
      </dsp:nvSpPr>
      <dsp:spPr>
        <a:xfrm>
          <a:off x="174732" y="1747922"/>
          <a:ext cx="656576" cy="656576"/>
        </a:xfrm>
        <a:prstGeom prst="ellipse">
          <a:avLst/>
        </a:prstGeom>
        <a:gradFill rotWithShape="0">
          <a:gsLst>
            <a:gs pos="0">
              <a:schemeClr val="accent3">
                <a:tint val="50000"/>
                <a:hueOff val="0"/>
                <a:satOff val="0"/>
                <a:lumOff val="0"/>
                <a:alphaOff val="0"/>
                <a:satMod val="103000"/>
                <a:lumMod val="102000"/>
                <a:tint val="94000"/>
              </a:schemeClr>
            </a:gs>
            <a:gs pos="50000">
              <a:schemeClr val="accent3">
                <a:tint val="50000"/>
                <a:hueOff val="0"/>
                <a:satOff val="0"/>
                <a:lumOff val="0"/>
                <a:alphaOff val="0"/>
                <a:satMod val="110000"/>
                <a:lumMod val="100000"/>
                <a:shade val="100000"/>
              </a:schemeClr>
            </a:gs>
            <a:gs pos="100000">
              <a:schemeClr val="accent3">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3173098-8883-40F7-B292-42DF22E34511}">
      <dsp:nvSpPr>
        <dsp:cNvPr id="0" name=""/>
        <dsp:cNvSpPr/>
      </dsp:nvSpPr>
      <dsp:spPr>
        <a:xfrm rot="10800000">
          <a:off x="606040" y="2716558"/>
          <a:ext cx="10305676" cy="1050017"/>
        </a:xfrm>
        <a:prstGeom prst="homePlate">
          <a:avLst/>
        </a:prstGeom>
        <a:solidFill>
          <a:schemeClr val="accent4">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89532" tIns="76200" rIns="142240" bIns="76200" numCol="1" spcCol="1270" anchor="ctr" anchorCtr="0">
          <a:noAutofit/>
        </a:bodyPr>
        <a:lstStyle/>
        <a:p>
          <a:pPr marL="0" lvl="0" indent="0" algn="l" defTabSz="889000">
            <a:lnSpc>
              <a:spcPct val="90000"/>
            </a:lnSpc>
            <a:spcBef>
              <a:spcPct val="0"/>
            </a:spcBef>
            <a:spcAft>
              <a:spcPct val="35000"/>
            </a:spcAft>
            <a:buNone/>
          </a:pPr>
          <a:r>
            <a:rPr lang="de-DE" sz="2000" b="1" kern="1200" noProof="0" dirty="0">
              <a:effectLst>
                <a:outerShdw blurRad="38100" dist="38100" dir="2700000" algn="tl">
                  <a:srgbClr val="000000">
                    <a:alpha val="43137"/>
                  </a:srgbClr>
                </a:outerShdw>
              </a:effectLst>
            </a:rPr>
            <a:t>Er </a:t>
          </a:r>
          <a:r>
            <a:rPr lang="de-DE" sz="2000" b="1" kern="1200" noProof="0" dirty="0">
              <a:effectLst>
                <a:outerShdw blurRad="38100" dist="38100" dir="2700000" algn="tl">
                  <a:srgbClr val="000000">
                    <a:alpha val="43137"/>
                  </a:srgbClr>
                </a:outerShdw>
              </a:effectLst>
              <a:highlight>
                <a:srgbClr val="000080"/>
              </a:highlight>
            </a:rPr>
            <a:t>überführt uns der Sünde </a:t>
          </a:r>
          <a:r>
            <a:rPr lang="de-DE" sz="2000" b="1" kern="1200" noProof="0" dirty="0">
              <a:effectLst>
                <a:outerShdw blurRad="38100" dist="38100" dir="2700000" algn="tl">
                  <a:srgbClr val="000000">
                    <a:alpha val="43137"/>
                  </a:srgbClr>
                </a:outerShdw>
              </a:effectLst>
            </a:rPr>
            <a:t>(Joh 16,8):</a:t>
          </a:r>
          <a:br>
            <a:rPr lang="de-DE" sz="2000" b="1" kern="1200" noProof="0" dirty="0">
              <a:effectLst>
                <a:outerShdw blurRad="38100" dist="38100" dir="2700000" algn="tl">
                  <a:srgbClr val="000000">
                    <a:alpha val="43137"/>
                  </a:srgbClr>
                </a:outerShdw>
              </a:effectLst>
            </a:rPr>
          </a:br>
          <a:r>
            <a:rPr lang="de-DE" sz="2000" b="1" kern="1200" noProof="0" dirty="0">
              <a:effectLst>
                <a:outerShdw blurRad="38100" dist="38100" dir="2700000" algn="tl">
                  <a:srgbClr val="000000">
                    <a:alpha val="43137"/>
                  </a:srgbClr>
                </a:outerShdw>
              </a:effectLst>
            </a:rPr>
            <a:t>„Und wenn Er kommt, wird Er der Welt die Augen auftun </a:t>
          </a:r>
          <a:br>
            <a:rPr lang="de-DE" sz="2000" b="1" kern="1200" noProof="0" dirty="0">
              <a:effectLst>
                <a:outerShdw blurRad="38100" dist="38100" dir="2700000" algn="tl">
                  <a:srgbClr val="000000">
                    <a:alpha val="43137"/>
                  </a:srgbClr>
                </a:outerShdw>
              </a:effectLst>
            </a:rPr>
          </a:br>
          <a:r>
            <a:rPr lang="de-DE" sz="2000" b="1" kern="1200" noProof="0" dirty="0">
              <a:effectLst>
                <a:outerShdw blurRad="38100" dist="38100" dir="2700000" algn="tl">
                  <a:srgbClr val="000000">
                    <a:alpha val="43137"/>
                  </a:srgbClr>
                </a:outerShdw>
              </a:effectLst>
            </a:rPr>
            <a:t>über die </a:t>
          </a:r>
          <a:r>
            <a:rPr lang="de-DE" sz="2000" b="1" kern="1200" noProof="0" dirty="0">
              <a:solidFill>
                <a:schemeClr val="accent5">
                  <a:lumMod val="75000"/>
                </a:schemeClr>
              </a:solidFill>
              <a:effectLst>
                <a:outerShdw blurRad="38100" dist="38100" dir="2700000" algn="tl">
                  <a:srgbClr val="000000">
                    <a:alpha val="43137"/>
                  </a:srgbClr>
                </a:outerShdw>
              </a:effectLst>
            </a:rPr>
            <a:t>SÜNDE</a:t>
          </a:r>
          <a:r>
            <a:rPr lang="de-DE" sz="2000" b="1" kern="1200" noProof="0" dirty="0">
              <a:effectLst>
                <a:outerShdw blurRad="38100" dist="38100" dir="2700000" algn="tl">
                  <a:srgbClr val="000000">
                    <a:alpha val="43137"/>
                  </a:srgbClr>
                </a:outerShdw>
              </a:effectLst>
            </a:rPr>
            <a:t> und über die </a:t>
          </a:r>
          <a:r>
            <a:rPr lang="de-DE" sz="2000" b="1" kern="1200" noProof="0" dirty="0">
              <a:solidFill>
                <a:srgbClr val="0070C0"/>
              </a:solidFill>
              <a:effectLst>
                <a:outerShdw blurRad="38100" dist="38100" dir="2700000" algn="tl">
                  <a:srgbClr val="000000">
                    <a:alpha val="43137"/>
                  </a:srgbClr>
                </a:outerShdw>
              </a:effectLst>
            </a:rPr>
            <a:t>GERECHTIGKEIT</a:t>
          </a:r>
          <a:r>
            <a:rPr lang="de-DE" sz="2000" b="1" kern="1200" noProof="0" dirty="0">
              <a:effectLst>
                <a:outerShdw blurRad="38100" dist="38100" dir="2700000" algn="tl">
                  <a:srgbClr val="000000">
                    <a:alpha val="43137"/>
                  </a:srgbClr>
                </a:outerShdw>
              </a:effectLst>
            </a:rPr>
            <a:t> und über das </a:t>
          </a:r>
          <a:r>
            <a:rPr lang="de-DE" sz="2000" b="1" kern="1200" noProof="0" dirty="0">
              <a:solidFill>
                <a:srgbClr val="C00000"/>
              </a:solidFill>
              <a:effectLst>
                <a:outerShdw blurRad="38100" dist="38100" dir="2700000" algn="tl">
                  <a:srgbClr val="000000">
                    <a:alpha val="43137"/>
                  </a:srgbClr>
                </a:outerShdw>
              </a:effectLst>
            </a:rPr>
            <a:t>GERICHT</a:t>
          </a:r>
          <a:r>
            <a:rPr lang="de-DE" sz="2000" b="1" kern="1200" noProof="0" dirty="0">
              <a:effectLst>
                <a:outerShdw blurRad="38100" dist="38100" dir="2700000" algn="tl">
                  <a:srgbClr val="000000">
                    <a:alpha val="43137"/>
                  </a:srgbClr>
                </a:outerShdw>
              </a:effectLst>
            </a:rPr>
            <a:t>;“</a:t>
          </a:r>
          <a:endParaRPr lang="en" sz="2000" kern="1200" noProof="0" dirty="0">
            <a:effectLst>
              <a:outerShdw blurRad="38100" dist="38100" dir="2700000" algn="tl">
                <a:srgbClr val="000000">
                  <a:alpha val="43137"/>
                </a:srgbClr>
              </a:outerShdw>
            </a:effectLst>
          </a:endParaRPr>
        </a:p>
      </dsp:txBody>
      <dsp:txXfrm rot="10800000">
        <a:off x="868544" y="2716558"/>
        <a:ext cx="10043172" cy="1050017"/>
      </dsp:txXfrm>
    </dsp:sp>
    <dsp:sp modelId="{E82A5EE8-5D4A-48AE-B257-2340C0E1B182}">
      <dsp:nvSpPr>
        <dsp:cNvPr id="0" name=""/>
        <dsp:cNvSpPr/>
      </dsp:nvSpPr>
      <dsp:spPr>
        <a:xfrm>
          <a:off x="174732" y="2913279"/>
          <a:ext cx="656576" cy="656576"/>
        </a:xfrm>
        <a:prstGeom prst="ellipse">
          <a:avLst/>
        </a:prstGeom>
        <a:gradFill rotWithShape="0">
          <a:gsLst>
            <a:gs pos="0">
              <a:schemeClr val="accent4">
                <a:tint val="50000"/>
                <a:hueOff val="0"/>
                <a:satOff val="0"/>
                <a:lumOff val="0"/>
                <a:alphaOff val="0"/>
                <a:satMod val="103000"/>
                <a:lumMod val="102000"/>
                <a:tint val="94000"/>
              </a:schemeClr>
            </a:gs>
            <a:gs pos="50000">
              <a:schemeClr val="accent4">
                <a:tint val="50000"/>
                <a:hueOff val="0"/>
                <a:satOff val="0"/>
                <a:lumOff val="0"/>
                <a:alphaOff val="0"/>
                <a:satMod val="110000"/>
                <a:lumMod val="100000"/>
                <a:shade val="100000"/>
              </a:schemeClr>
            </a:gs>
            <a:gs pos="100000">
              <a:schemeClr val="accent4">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423F01F-5BB6-4DE8-941B-A6ABD5E0C6CC}">
      <dsp:nvSpPr>
        <dsp:cNvPr id="0" name=""/>
        <dsp:cNvSpPr/>
      </dsp:nvSpPr>
      <dsp:spPr>
        <a:xfrm rot="10800000">
          <a:off x="606040" y="3962569"/>
          <a:ext cx="10305676" cy="1253254"/>
        </a:xfrm>
        <a:prstGeom prst="homePlat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89532" tIns="76200" rIns="142240" bIns="76200" numCol="1" spcCol="1270" anchor="ctr" anchorCtr="0">
          <a:noAutofit/>
        </a:bodyPr>
        <a:lstStyle/>
        <a:p>
          <a:pPr marL="0" lvl="0" indent="0" algn="l" defTabSz="889000">
            <a:lnSpc>
              <a:spcPct val="90000"/>
            </a:lnSpc>
            <a:spcBef>
              <a:spcPct val="0"/>
            </a:spcBef>
            <a:spcAft>
              <a:spcPct val="35000"/>
            </a:spcAft>
            <a:buNone/>
          </a:pPr>
          <a:r>
            <a:rPr lang="de-DE" sz="2000" b="1" kern="1200" noProof="0" dirty="0">
              <a:effectLst>
                <a:outerShdw blurRad="38100" dist="38100" dir="2700000" algn="tl">
                  <a:srgbClr val="000000">
                    <a:alpha val="43137"/>
                  </a:srgbClr>
                </a:outerShdw>
              </a:effectLst>
            </a:rPr>
            <a:t>Er </a:t>
          </a:r>
          <a:r>
            <a:rPr lang="de-DE" sz="2000" b="1" kern="1200" noProof="0" dirty="0">
              <a:effectLst>
                <a:outerShdw blurRad="38100" dist="38100" dir="2700000" algn="tl">
                  <a:srgbClr val="000000">
                    <a:alpha val="43137"/>
                  </a:srgbClr>
                </a:outerShdw>
              </a:effectLst>
              <a:highlight>
                <a:srgbClr val="000080"/>
              </a:highlight>
            </a:rPr>
            <a:t>führt uns in alle Wahrheit </a:t>
          </a:r>
          <a:r>
            <a:rPr lang="de-DE" sz="2000" b="1" kern="1200" noProof="0" dirty="0">
              <a:effectLst>
                <a:outerShdw blurRad="38100" dist="38100" dir="2700000" algn="tl">
                  <a:srgbClr val="000000">
                    <a:alpha val="43137"/>
                  </a:srgbClr>
                </a:outerShdw>
              </a:effectLst>
            </a:rPr>
            <a:t>(Joh.16,13):</a:t>
          </a:r>
          <a:br>
            <a:rPr lang="de-DE" sz="2000" b="1" kern="1200" noProof="0" dirty="0">
              <a:effectLst>
                <a:outerShdw blurRad="38100" dist="38100" dir="2700000" algn="tl">
                  <a:srgbClr val="000000">
                    <a:alpha val="43137"/>
                  </a:srgbClr>
                </a:outerShdw>
              </a:effectLst>
            </a:rPr>
          </a:br>
          <a:r>
            <a:rPr lang="de-DE" sz="2000" b="1" kern="1200" noProof="0" dirty="0">
              <a:effectLst>
                <a:outerShdw blurRad="38100" dist="38100" dir="2700000" algn="tl">
                  <a:srgbClr val="000000">
                    <a:alpha val="43137"/>
                  </a:srgbClr>
                </a:outerShdw>
              </a:effectLst>
            </a:rPr>
            <a:t>„Wenn aber Jener kommt, der GEIST DER WAHRHEIT, wird Er euch</a:t>
          </a:r>
          <a:br>
            <a:rPr lang="de-DE" sz="2000" b="1" kern="1200" noProof="0" dirty="0">
              <a:effectLst>
                <a:outerShdw blurRad="38100" dist="38100" dir="2700000" algn="tl">
                  <a:srgbClr val="000000">
                    <a:alpha val="43137"/>
                  </a:srgbClr>
                </a:outerShdw>
              </a:effectLst>
            </a:rPr>
          </a:br>
          <a:r>
            <a:rPr lang="de-DE" sz="2000" b="1" kern="1200" noProof="0" dirty="0">
              <a:effectLst>
                <a:outerShdw blurRad="38100" dist="38100" dir="2700000" algn="tl">
                  <a:srgbClr val="000000">
                    <a:alpha val="43137"/>
                  </a:srgbClr>
                </a:outerShdw>
              </a:effectLst>
            </a:rPr>
            <a:t> </a:t>
          </a:r>
          <a:r>
            <a:rPr lang="de-DE" sz="2000" b="1" kern="1200" noProof="0" dirty="0">
              <a:solidFill>
                <a:srgbClr val="FFFF00"/>
              </a:solidFill>
              <a:effectLst>
                <a:outerShdw blurRad="38100" dist="38100" dir="2700000" algn="tl">
                  <a:srgbClr val="000000">
                    <a:alpha val="43137"/>
                  </a:srgbClr>
                </a:outerShdw>
              </a:effectLst>
            </a:rPr>
            <a:t>in aller WAHRHEIT LEITEN.</a:t>
          </a:r>
          <a:r>
            <a:rPr lang="de-DE" sz="2000" b="1" kern="1200" noProof="0" dirty="0">
              <a:effectLst>
                <a:outerShdw blurRad="38100" dist="38100" dir="2700000" algn="tl">
                  <a:srgbClr val="000000">
                    <a:alpha val="43137"/>
                  </a:srgbClr>
                </a:outerShdw>
              </a:effectLst>
            </a:rPr>
            <a:t> Denn Er wird nicht aus Sich Selber reden; sondern was Er hören wird, das wird Er reden, und </a:t>
          </a:r>
          <a:r>
            <a:rPr lang="de-DE" sz="2000" b="1" kern="1200" noProof="0" dirty="0">
              <a:solidFill>
                <a:srgbClr val="FFFF00"/>
              </a:solidFill>
              <a:effectLst>
                <a:outerShdw blurRad="38100" dist="38100" dir="2700000" algn="tl">
                  <a:srgbClr val="000000">
                    <a:alpha val="43137"/>
                  </a:srgbClr>
                </a:outerShdw>
              </a:effectLst>
            </a:rPr>
            <a:t>was zukünftig ist</a:t>
          </a:r>
          <a:r>
            <a:rPr lang="de-DE" sz="2000" b="1" kern="1200" noProof="0" dirty="0">
              <a:effectLst>
                <a:outerShdw blurRad="38100" dist="38100" dir="2700000" algn="tl">
                  <a:srgbClr val="000000">
                    <a:alpha val="43137"/>
                  </a:srgbClr>
                </a:outerShdw>
              </a:effectLst>
            </a:rPr>
            <a:t>, wird Er </a:t>
          </a:r>
          <a:r>
            <a:rPr lang="de-DE" sz="2000" b="1" kern="1200" noProof="0" dirty="0">
              <a:solidFill>
                <a:srgbClr val="FFFF00"/>
              </a:solidFill>
              <a:effectLst>
                <a:outerShdw blurRad="38100" dist="38100" dir="2700000" algn="tl">
                  <a:srgbClr val="000000">
                    <a:alpha val="43137"/>
                  </a:srgbClr>
                </a:outerShdw>
              </a:effectLst>
            </a:rPr>
            <a:t>euch verkündigen.“</a:t>
          </a:r>
          <a:endParaRPr lang="en" sz="2000" kern="1200" noProof="0" dirty="0">
            <a:solidFill>
              <a:srgbClr val="FFFF00"/>
            </a:solidFill>
            <a:effectLst>
              <a:outerShdw blurRad="38100" dist="38100" dir="2700000" algn="tl">
                <a:srgbClr val="000000">
                  <a:alpha val="43137"/>
                </a:srgbClr>
              </a:outerShdw>
            </a:effectLst>
          </a:endParaRPr>
        </a:p>
      </dsp:txBody>
      <dsp:txXfrm rot="10800000">
        <a:off x="919353" y="3962569"/>
        <a:ext cx="9992363" cy="1253254"/>
      </dsp:txXfrm>
    </dsp:sp>
    <dsp:sp modelId="{656187B0-B962-462C-A5AD-3ABA3D521DB8}">
      <dsp:nvSpPr>
        <dsp:cNvPr id="0" name=""/>
        <dsp:cNvSpPr/>
      </dsp:nvSpPr>
      <dsp:spPr>
        <a:xfrm>
          <a:off x="174732" y="4260908"/>
          <a:ext cx="656576" cy="656576"/>
        </a:xfrm>
        <a:prstGeom prst="ellipse">
          <a:avLst/>
        </a:prstGeom>
        <a:gradFill rotWithShape="0">
          <a:gsLst>
            <a:gs pos="0">
              <a:schemeClr val="accent5">
                <a:tint val="50000"/>
                <a:hueOff val="0"/>
                <a:satOff val="0"/>
                <a:lumOff val="0"/>
                <a:alphaOff val="0"/>
                <a:satMod val="103000"/>
                <a:lumMod val="102000"/>
                <a:tint val="94000"/>
              </a:schemeClr>
            </a:gs>
            <a:gs pos="50000">
              <a:schemeClr val="accent5">
                <a:tint val="50000"/>
                <a:hueOff val="0"/>
                <a:satOff val="0"/>
                <a:lumOff val="0"/>
                <a:alphaOff val="0"/>
                <a:satMod val="110000"/>
                <a:lumMod val="100000"/>
                <a:shade val="100000"/>
              </a:schemeClr>
            </a:gs>
            <a:gs pos="100000">
              <a:schemeClr val="accent5">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F6D64E-17A0-44FE-9ADB-A820596A736D}" type="datetimeFigureOut">
              <a:rPr lang="es-ES" smtClean="0"/>
              <a:t>03/04/2026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C24DD7-B08F-467A-AB1D-5D5C55AB6FDC}" type="slidenum">
              <a:rPr lang="es-ES" smtClean="0"/>
              <a:t>‹Nº›</a:t>
            </a:fld>
            <a:endParaRPr lang="es-ES"/>
          </a:p>
        </p:txBody>
      </p:sp>
    </p:spTree>
    <p:extLst>
      <p:ext uri="{BB962C8B-B14F-4D97-AF65-F5344CB8AC3E}">
        <p14:creationId xmlns:p14="http://schemas.microsoft.com/office/powerpoint/2010/main" val="1691759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5C24DD7-B08F-467A-AB1D-5D5C55AB6FDC}" type="slidenum">
              <a:rPr lang="es-ES" smtClean="0"/>
              <a:t>2</a:t>
            </a:fld>
            <a:endParaRPr lang="es-ES"/>
          </a:p>
        </p:txBody>
      </p:sp>
    </p:spTree>
    <p:extLst>
      <p:ext uri="{BB962C8B-B14F-4D97-AF65-F5344CB8AC3E}">
        <p14:creationId xmlns:p14="http://schemas.microsoft.com/office/powerpoint/2010/main" val="1403967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5C24DD7-B08F-467A-AB1D-5D5C55AB6FDC}" type="slidenum">
              <a:rPr lang="es-ES" smtClean="0"/>
              <a:t>10</a:t>
            </a:fld>
            <a:endParaRPr lang="es-ES"/>
          </a:p>
        </p:txBody>
      </p:sp>
    </p:spTree>
    <p:extLst>
      <p:ext uri="{BB962C8B-B14F-4D97-AF65-F5344CB8AC3E}">
        <p14:creationId xmlns:p14="http://schemas.microsoft.com/office/powerpoint/2010/main" val="1521955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35C24DD7-B08F-467A-AB1D-5D5C55AB6FDC}" type="slidenum">
              <a:rPr lang="es-ES" smtClean="0"/>
              <a:t>18</a:t>
            </a:fld>
            <a:endParaRPr lang="es-ES"/>
          </a:p>
        </p:txBody>
      </p:sp>
    </p:spTree>
    <p:extLst>
      <p:ext uri="{BB962C8B-B14F-4D97-AF65-F5344CB8AC3E}">
        <p14:creationId xmlns:p14="http://schemas.microsoft.com/office/powerpoint/2010/main" val="567059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9967D-A638-C8B6-5D0A-AC83D435EF6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53279B8-0D19-50ED-A065-F6A89FCE804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D13803D-E47A-E02C-798F-D1B0351D2B3C}"/>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BFA6BEAB-F306-5EE0-52FB-3EE2AEAB3DE2}"/>
              </a:ext>
            </a:extLst>
          </p:cNvPr>
          <p:cNvSpPr>
            <a:spLocks noGrp="1"/>
          </p:cNvSpPr>
          <p:nvPr>
            <p:ph type="sldNum" sz="quarter" idx="5"/>
          </p:nvPr>
        </p:nvSpPr>
        <p:spPr/>
        <p:txBody>
          <a:bodyPr/>
          <a:lstStyle/>
          <a:p>
            <a:fld id="{35C24DD7-B08F-467A-AB1D-5D5C55AB6FDC}" type="slidenum">
              <a:rPr lang="es-ES" smtClean="0"/>
              <a:t>19</a:t>
            </a:fld>
            <a:endParaRPr lang="es-ES"/>
          </a:p>
        </p:txBody>
      </p:sp>
    </p:spTree>
    <p:extLst>
      <p:ext uri="{BB962C8B-B14F-4D97-AF65-F5344CB8AC3E}">
        <p14:creationId xmlns:p14="http://schemas.microsoft.com/office/powerpoint/2010/main" val="2990119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D4E3A-7096-C0C0-FEDC-542F7D3A145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0746743-4B5A-F55D-9F81-EC060451B1C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EE613EF-68EB-F77C-7349-3F0ADB111BDD}"/>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792A7351-0CC0-7BC6-7BB8-01BEEADDD603}"/>
              </a:ext>
            </a:extLst>
          </p:cNvPr>
          <p:cNvSpPr>
            <a:spLocks noGrp="1"/>
          </p:cNvSpPr>
          <p:nvPr>
            <p:ph type="sldNum" sz="quarter" idx="5"/>
          </p:nvPr>
        </p:nvSpPr>
        <p:spPr/>
        <p:txBody>
          <a:bodyPr/>
          <a:lstStyle/>
          <a:p>
            <a:fld id="{35C24DD7-B08F-467A-AB1D-5D5C55AB6FDC}" type="slidenum">
              <a:rPr lang="es-ES" smtClean="0"/>
              <a:t>20</a:t>
            </a:fld>
            <a:endParaRPr lang="es-ES"/>
          </a:p>
        </p:txBody>
      </p:sp>
    </p:spTree>
    <p:extLst>
      <p:ext uri="{BB962C8B-B14F-4D97-AF65-F5344CB8AC3E}">
        <p14:creationId xmlns:p14="http://schemas.microsoft.com/office/powerpoint/2010/main" val="3517282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5C24DD7-B08F-467A-AB1D-5D5C55AB6FDC}" type="slidenum">
              <a:rPr lang="es-ES" smtClean="0"/>
              <a:t>21</a:t>
            </a:fld>
            <a:endParaRPr lang="es-ES"/>
          </a:p>
        </p:txBody>
      </p:sp>
    </p:spTree>
    <p:extLst>
      <p:ext uri="{BB962C8B-B14F-4D97-AF65-F5344CB8AC3E}">
        <p14:creationId xmlns:p14="http://schemas.microsoft.com/office/powerpoint/2010/main" val="2690000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D8790-2445-4548-8289-6F3DD6FA454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779D34A-F20A-A1C1-E8C3-412C0362F4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2CC2FAD-6F7D-7159-5B29-C9799A121732}"/>
              </a:ext>
            </a:extLst>
          </p:cNvPr>
          <p:cNvSpPr>
            <a:spLocks noGrp="1"/>
          </p:cNvSpPr>
          <p:nvPr>
            <p:ph type="dt" sz="half" idx="10"/>
          </p:nvPr>
        </p:nvSpPr>
        <p:spPr/>
        <p:txBody>
          <a:bodyPr/>
          <a:lstStyle/>
          <a:p>
            <a:fld id="{5C5446B9-B9AE-4A40-A9AA-A77A1BC32ECC}" type="datetimeFigureOut">
              <a:rPr lang="es-ES" smtClean="0"/>
              <a:t>03/04/2026</a:t>
            </a:fld>
            <a:endParaRPr lang="es-ES"/>
          </a:p>
        </p:txBody>
      </p:sp>
      <p:sp>
        <p:nvSpPr>
          <p:cNvPr id="5" name="Marcador de pie de página 4">
            <a:extLst>
              <a:ext uri="{FF2B5EF4-FFF2-40B4-BE49-F238E27FC236}">
                <a16:creationId xmlns:a16="http://schemas.microsoft.com/office/drawing/2014/main" id="{22B6C77C-21AF-C545-D18D-E87397B2256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FDEA3C-F447-4176-40B2-AD8330B35585}"/>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393084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1B796F-F830-C625-4B5D-1CEA4D84B10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002436D-3D15-8EFF-8244-07D8C122E2B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8F58F8-400C-2543-86CE-58BF2DEB6B29}"/>
              </a:ext>
            </a:extLst>
          </p:cNvPr>
          <p:cNvSpPr>
            <a:spLocks noGrp="1"/>
          </p:cNvSpPr>
          <p:nvPr>
            <p:ph type="dt" sz="half" idx="10"/>
          </p:nvPr>
        </p:nvSpPr>
        <p:spPr/>
        <p:txBody>
          <a:bodyPr/>
          <a:lstStyle/>
          <a:p>
            <a:fld id="{5C5446B9-B9AE-4A40-A9AA-A77A1BC32ECC}" type="datetimeFigureOut">
              <a:rPr lang="es-ES" smtClean="0"/>
              <a:t>03/04/2026</a:t>
            </a:fld>
            <a:endParaRPr lang="es-ES"/>
          </a:p>
        </p:txBody>
      </p:sp>
      <p:sp>
        <p:nvSpPr>
          <p:cNvPr id="5" name="Marcador de pie de página 4">
            <a:extLst>
              <a:ext uri="{FF2B5EF4-FFF2-40B4-BE49-F238E27FC236}">
                <a16:creationId xmlns:a16="http://schemas.microsoft.com/office/drawing/2014/main" id="{8AEFAEF5-3F10-0A56-FE33-2F72FCBEE6E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E4F454-A6EB-FFFA-A589-63EA5EB33B90}"/>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330088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F6590B2-8B6C-9586-2D44-11E7107A92D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11F1087-45E6-98D1-3F5A-AD8844F0B34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4E95506-2872-84D7-7D64-F606B7BF8423}"/>
              </a:ext>
            </a:extLst>
          </p:cNvPr>
          <p:cNvSpPr>
            <a:spLocks noGrp="1"/>
          </p:cNvSpPr>
          <p:nvPr>
            <p:ph type="dt" sz="half" idx="10"/>
          </p:nvPr>
        </p:nvSpPr>
        <p:spPr/>
        <p:txBody>
          <a:bodyPr/>
          <a:lstStyle/>
          <a:p>
            <a:fld id="{5C5446B9-B9AE-4A40-A9AA-A77A1BC32ECC}" type="datetimeFigureOut">
              <a:rPr lang="es-ES" smtClean="0"/>
              <a:t>03/04/2026</a:t>
            </a:fld>
            <a:endParaRPr lang="es-ES"/>
          </a:p>
        </p:txBody>
      </p:sp>
      <p:sp>
        <p:nvSpPr>
          <p:cNvPr id="5" name="Marcador de pie de página 4">
            <a:extLst>
              <a:ext uri="{FF2B5EF4-FFF2-40B4-BE49-F238E27FC236}">
                <a16:creationId xmlns:a16="http://schemas.microsoft.com/office/drawing/2014/main" id="{D1239B8D-734D-3E94-8B70-6C1B8E6E323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4249E5F-8BC4-C747-5B48-D27C595DD91C}"/>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330082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E819B0-0CB0-3DBC-8541-FA557BCE8BA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67DE22F-C63C-DD11-5353-33CFB042B6A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39095CD-8861-49C8-8795-44D6F9341CE6}"/>
              </a:ext>
            </a:extLst>
          </p:cNvPr>
          <p:cNvSpPr>
            <a:spLocks noGrp="1"/>
          </p:cNvSpPr>
          <p:nvPr>
            <p:ph type="dt" sz="half" idx="10"/>
          </p:nvPr>
        </p:nvSpPr>
        <p:spPr/>
        <p:txBody>
          <a:bodyPr/>
          <a:lstStyle/>
          <a:p>
            <a:fld id="{5C5446B9-B9AE-4A40-A9AA-A77A1BC32ECC}" type="datetimeFigureOut">
              <a:rPr lang="es-ES" smtClean="0"/>
              <a:t>03/04/2026</a:t>
            </a:fld>
            <a:endParaRPr lang="es-ES"/>
          </a:p>
        </p:txBody>
      </p:sp>
      <p:sp>
        <p:nvSpPr>
          <p:cNvPr id="5" name="Marcador de pie de página 4">
            <a:extLst>
              <a:ext uri="{FF2B5EF4-FFF2-40B4-BE49-F238E27FC236}">
                <a16:creationId xmlns:a16="http://schemas.microsoft.com/office/drawing/2014/main" id="{743FDD80-E545-00B6-014E-52A052FD938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6BED468-0C98-B4CE-C146-A88837D1180B}"/>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4388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A3D35E-FB28-92FF-E680-0B0BEF6D429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FED5C07-9B6C-6F12-AD40-9AC0CBA0C43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2771732-0B85-17A6-8CB3-41FC1D80F01D}"/>
              </a:ext>
            </a:extLst>
          </p:cNvPr>
          <p:cNvSpPr>
            <a:spLocks noGrp="1"/>
          </p:cNvSpPr>
          <p:nvPr>
            <p:ph type="dt" sz="half" idx="10"/>
          </p:nvPr>
        </p:nvSpPr>
        <p:spPr/>
        <p:txBody>
          <a:bodyPr/>
          <a:lstStyle/>
          <a:p>
            <a:fld id="{5C5446B9-B9AE-4A40-A9AA-A77A1BC32ECC}" type="datetimeFigureOut">
              <a:rPr lang="es-ES" smtClean="0"/>
              <a:t>03/04/2026</a:t>
            </a:fld>
            <a:endParaRPr lang="es-ES"/>
          </a:p>
        </p:txBody>
      </p:sp>
      <p:sp>
        <p:nvSpPr>
          <p:cNvPr id="5" name="Marcador de pie de página 4">
            <a:extLst>
              <a:ext uri="{FF2B5EF4-FFF2-40B4-BE49-F238E27FC236}">
                <a16:creationId xmlns:a16="http://schemas.microsoft.com/office/drawing/2014/main" id="{2F814D90-DF7F-F8DE-B4E2-32A43EECF31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9960D14-C7F7-B524-D7A2-7B8ADEA528C9}"/>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334631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9C7FD6-4928-D983-8E7E-0EBBDFCFA63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884DD50-C593-8B65-E30C-99678D71AC8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B6D6CB5-CDF1-8333-5E22-776E031A53B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5D8F935-E079-C65C-F08C-78EDD79DF234}"/>
              </a:ext>
            </a:extLst>
          </p:cNvPr>
          <p:cNvSpPr>
            <a:spLocks noGrp="1"/>
          </p:cNvSpPr>
          <p:nvPr>
            <p:ph type="dt" sz="half" idx="10"/>
          </p:nvPr>
        </p:nvSpPr>
        <p:spPr/>
        <p:txBody>
          <a:bodyPr/>
          <a:lstStyle/>
          <a:p>
            <a:fld id="{5C5446B9-B9AE-4A40-A9AA-A77A1BC32ECC}" type="datetimeFigureOut">
              <a:rPr lang="es-ES" smtClean="0"/>
              <a:t>03/04/2026</a:t>
            </a:fld>
            <a:endParaRPr lang="es-ES"/>
          </a:p>
        </p:txBody>
      </p:sp>
      <p:sp>
        <p:nvSpPr>
          <p:cNvPr id="6" name="Marcador de pie de página 5">
            <a:extLst>
              <a:ext uri="{FF2B5EF4-FFF2-40B4-BE49-F238E27FC236}">
                <a16:creationId xmlns:a16="http://schemas.microsoft.com/office/drawing/2014/main" id="{1A950298-4F06-46BD-3387-4A4E1FE94F4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208CDBA-7AED-B39A-0C0A-E9180F733E59}"/>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86952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40FB97-641E-7C6C-9027-D21F1EAA518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3C42C5C-6D4A-DC0F-6E44-171F492796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5517438-9CF8-B763-27E4-3B7521BB38B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B6F7117-D2E4-8B04-7206-94CD79C0FD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01CECF2-3D04-A9B1-211E-7E16F7D97B0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6539645-3D3D-3C99-D153-28EF73475217}"/>
              </a:ext>
            </a:extLst>
          </p:cNvPr>
          <p:cNvSpPr>
            <a:spLocks noGrp="1"/>
          </p:cNvSpPr>
          <p:nvPr>
            <p:ph type="dt" sz="half" idx="10"/>
          </p:nvPr>
        </p:nvSpPr>
        <p:spPr/>
        <p:txBody>
          <a:bodyPr/>
          <a:lstStyle/>
          <a:p>
            <a:fld id="{5C5446B9-B9AE-4A40-A9AA-A77A1BC32ECC}" type="datetimeFigureOut">
              <a:rPr lang="es-ES" smtClean="0"/>
              <a:t>03/04/2026</a:t>
            </a:fld>
            <a:endParaRPr lang="es-ES"/>
          </a:p>
        </p:txBody>
      </p:sp>
      <p:sp>
        <p:nvSpPr>
          <p:cNvPr id="8" name="Marcador de pie de página 7">
            <a:extLst>
              <a:ext uri="{FF2B5EF4-FFF2-40B4-BE49-F238E27FC236}">
                <a16:creationId xmlns:a16="http://schemas.microsoft.com/office/drawing/2014/main" id="{2E98C94B-8884-B9DB-064A-19F69735DC1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223FF3E-7DA7-1E3C-85D7-6F79FC7AB665}"/>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02959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33D300-947D-A140-A5D3-FAF1A232BD4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D83E7B60-7C2A-DA69-1EDA-E0F3FEA67694}"/>
              </a:ext>
            </a:extLst>
          </p:cNvPr>
          <p:cNvSpPr>
            <a:spLocks noGrp="1"/>
          </p:cNvSpPr>
          <p:nvPr>
            <p:ph type="dt" sz="half" idx="10"/>
          </p:nvPr>
        </p:nvSpPr>
        <p:spPr/>
        <p:txBody>
          <a:bodyPr/>
          <a:lstStyle/>
          <a:p>
            <a:fld id="{5C5446B9-B9AE-4A40-A9AA-A77A1BC32ECC}" type="datetimeFigureOut">
              <a:rPr lang="es-ES" smtClean="0"/>
              <a:t>03/04/2026</a:t>
            </a:fld>
            <a:endParaRPr lang="es-ES"/>
          </a:p>
        </p:txBody>
      </p:sp>
      <p:sp>
        <p:nvSpPr>
          <p:cNvPr id="4" name="Marcador de pie de página 3">
            <a:extLst>
              <a:ext uri="{FF2B5EF4-FFF2-40B4-BE49-F238E27FC236}">
                <a16:creationId xmlns:a16="http://schemas.microsoft.com/office/drawing/2014/main" id="{6A7A02D2-B45A-5162-32F6-A9B46CFF161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B374ABB-F738-C608-061F-98DB93331150}"/>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59404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D0E3FE6-9671-A4F6-F416-A524D0F16AE0}"/>
              </a:ext>
            </a:extLst>
          </p:cNvPr>
          <p:cNvSpPr>
            <a:spLocks noGrp="1"/>
          </p:cNvSpPr>
          <p:nvPr>
            <p:ph type="dt" sz="half" idx="10"/>
          </p:nvPr>
        </p:nvSpPr>
        <p:spPr/>
        <p:txBody>
          <a:bodyPr/>
          <a:lstStyle/>
          <a:p>
            <a:fld id="{5C5446B9-B9AE-4A40-A9AA-A77A1BC32ECC}" type="datetimeFigureOut">
              <a:rPr lang="es-ES" smtClean="0"/>
              <a:t>03/04/2026</a:t>
            </a:fld>
            <a:endParaRPr lang="es-ES"/>
          </a:p>
        </p:txBody>
      </p:sp>
      <p:sp>
        <p:nvSpPr>
          <p:cNvPr id="3" name="Marcador de pie de página 2">
            <a:extLst>
              <a:ext uri="{FF2B5EF4-FFF2-40B4-BE49-F238E27FC236}">
                <a16:creationId xmlns:a16="http://schemas.microsoft.com/office/drawing/2014/main" id="{211CA8A0-303A-9BC4-0D68-18E04D99D27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C1406CC-1DA6-43A7-6660-0DCF3EB1AB33}"/>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25298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554752-EC53-D096-3608-08B931E287D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6AD896F-35E1-90F8-D273-1EFDE16E95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22B1117-FBEE-0EE6-1C55-36CF6A7E48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7973C70-2150-AE8D-8917-DC5E418F8499}"/>
              </a:ext>
            </a:extLst>
          </p:cNvPr>
          <p:cNvSpPr>
            <a:spLocks noGrp="1"/>
          </p:cNvSpPr>
          <p:nvPr>
            <p:ph type="dt" sz="half" idx="10"/>
          </p:nvPr>
        </p:nvSpPr>
        <p:spPr/>
        <p:txBody>
          <a:bodyPr/>
          <a:lstStyle/>
          <a:p>
            <a:fld id="{5C5446B9-B9AE-4A40-A9AA-A77A1BC32ECC}" type="datetimeFigureOut">
              <a:rPr lang="es-ES" smtClean="0"/>
              <a:t>03/04/2026</a:t>
            </a:fld>
            <a:endParaRPr lang="es-ES"/>
          </a:p>
        </p:txBody>
      </p:sp>
      <p:sp>
        <p:nvSpPr>
          <p:cNvPr id="6" name="Marcador de pie de página 5">
            <a:extLst>
              <a:ext uri="{FF2B5EF4-FFF2-40B4-BE49-F238E27FC236}">
                <a16:creationId xmlns:a16="http://schemas.microsoft.com/office/drawing/2014/main" id="{1CCC6F88-BDB2-628A-7031-1B6F074EA34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668952-F744-DABD-967D-6D84DDD93ADB}"/>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67340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A43096-3764-5D41-FDCD-07317BCB78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5E7521B-3B74-26F6-DA7D-EE8912843F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411F077-9A2C-423E-F88E-3975871CC0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6A103DC-DEE0-E2A7-F896-CCDC76217645}"/>
              </a:ext>
            </a:extLst>
          </p:cNvPr>
          <p:cNvSpPr>
            <a:spLocks noGrp="1"/>
          </p:cNvSpPr>
          <p:nvPr>
            <p:ph type="dt" sz="half" idx="10"/>
          </p:nvPr>
        </p:nvSpPr>
        <p:spPr/>
        <p:txBody>
          <a:bodyPr/>
          <a:lstStyle/>
          <a:p>
            <a:fld id="{5C5446B9-B9AE-4A40-A9AA-A77A1BC32ECC}" type="datetimeFigureOut">
              <a:rPr lang="es-ES" smtClean="0"/>
              <a:t>03/04/2026</a:t>
            </a:fld>
            <a:endParaRPr lang="es-ES"/>
          </a:p>
        </p:txBody>
      </p:sp>
      <p:sp>
        <p:nvSpPr>
          <p:cNvPr id="6" name="Marcador de pie de página 5">
            <a:extLst>
              <a:ext uri="{FF2B5EF4-FFF2-40B4-BE49-F238E27FC236}">
                <a16:creationId xmlns:a16="http://schemas.microsoft.com/office/drawing/2014/main" id="{9D035876-FCCA-9614-E547-5BD6A92CAE0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4B0533F-583D-A7F1-CA96-86D51812906B}"/>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86142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87D100C-AC8E-BC68-BB46-CB767D3172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20D4CB6-A7BC-BE88-1A90-5C6C18A166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8941770-A59A-F154-C8F2-42BB0761BA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C5446B9-B9AE-4A40-A9AA-A77A1BC32ECC}" type="datetimeFigureOut">
              <a:rPr lang="es-ES" smtClean="0"/>
              <a:t>03/04/2026</a:t>
            </a:fld>
            <a:endParaRPr lang="es-ES"/>
          </a:p>
        </p:txBody>
      </p:sp>
      <p:sp>
        <p:nvSpPr>
          <p:cNvPr id="5" name="Marcador de pie de página 4">
            <a:extLst>
              <a:ext uri="{FF2B5EF4-FFF2-40B4-BE49-F238E27FC236}">
                <a16:creationId xmlns:a16="http://schemas.microsoft.com/office/drawing/2014/main" id="{45545FD1-CD53-5535-885A-24BF6E53E0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F51237C-470C-4945-E879-75CE833D74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D80EF94-E502-4D8D-A42A-3BF0F3CB8571}" type="slidenum">
              <a:rPr lang="es-ES" smtClean="0"/>
              <a:t>‹Nº›</a:t>
            </a:fld>
            <a:endParaRPr lang="es-ES"/>
          </a:p>
        </p:txBody>
      </p:sp>
    </p:spTree>
    <p:extLst>
      <p:ext uri="{BB962C8B-B14F-4D97-AF65-F5344CB8AC3E}">
        <p14:creationId xmlns:p14="http://schemas.microsoft.com/office/powerpoint/2010/main" val="23839014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3" Type="http://schemas.openxmlformats.org/officeDocument/2006/relationships/image" Target="../media/image28.png"/><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 Type="http://schemas.openxmlformats.org/officeDocument/2006/relationships/notesSlide" Target="../notesSlides/notesSlide2.xml"/><Relationship Id="rId16" Type="http://schemas.openxmlformats.org/officeDocument/2006/relationships/diagramQuickStyle" Target="../diagrams/quickStyle3.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diagramLayout" Target="../diagrams/layout3.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hdphoto" Target="../media/hdphoto11.wdp"/><Relationship Id="rId7" Type="http://schemas.microsoft.com/office/2007/relationships/hdphoto" Target="../media/hdphoto13.wdp"/><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6.png"/><Relationship Id="rId11" Type="http://schemas.microsoft.com/office/2007/relationships/hdphoto" Target="../media/hdphoto15.wdp"/><Relationship Id="rId5" Type="http://schemas.microsoft.com/office/2007/relationships/hdphoto" Target="../media/hdphoto12.wdp"/><Relationship Id="rId10" Type="http://schemas.openxmlformats.org/officeDocument/2006/relationships/image" Target="../media/image38.png"/><Relationship Id="rId4" Type="http://schemas.openxmlformats.org/officeDocument/2006/relationships/image" Target="../media/image35.png"/><Relationship Id="rId9" Type="http://schemas.microsoft.com/office/2007/relationships/hdphoto" Target="../media/hdphoto14.wdp"/></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hdphoto" Target="../media/hdphoto11.wdp"/><Relationship Id="rId7" Type="http://schemas.openxmlformats.org/officeDocument/2006/relationships/image" Target="../media/image41.jpe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0.png"/><Relationship Id="rId5" Type="http://schemas.microsoft.com/office/2007/relationships/hdphoto" Target="../media/hdphoto16.wdp"/><Relationship Id="rId10" Type="http://schemas.openxmlformats.org/officeDocument/2006/relationships/image" Target="../media/image44.jpg"/><Relationship Id="rId4" Type="http://schemas.openxmlformats.org/officeDocument/2006/relationships/image" Target="../media/image39.png"/><Relationship Id="rId9" Type="http://schemas.openxmlformats.org/officeDocument/2006/relationships/image" Target="../media/image43.jpeg"/></Relationships>
</file>

<file path=ppt/slides/_rels/slide1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g"/></Relationships>
</file>

<file path=ppt/slides/_rels/slide19.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4.png"/><Relationship Id="rId7" Type="http://schemas.openxmlformats.org/officeDocument/2006/relationships/image" Target="../media/image55.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1.jpg"/><Relationship Id="rId5" Type="http://schemas.openxmlformats.org/officeDocument/2006/relationships/image" Target="../media/image50.jpeg"/><Relationship Id="rId4" Type="http://schemas.microsoft.com/office/2007/relationships/hdphoto" Target="../media/hdphoto17.wdp"/><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54.png"/><Relationship Id="rId7" Type="http://schemas.openxmlformats.org/officeDocument/2006/relationships/diagramLayout" Target="../diagrams/layout4.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Data" Target="../diagrams/data4.xml"/><Relationship Id="rId11" Type="http://schemas.openxmlformats.org/officeDocument/2006/relationships/image" Target="../media/image51.jpg"/><Relationship Id="rId5" Type="http://schemas.openxmlformats.org/officeDocument/2006/relationships/image" Target="../media/image50.jpeg"/><Relationship Id="rId10" Type="http://schemas.microsoft.com/office/2007/relationships/diagramDrawing" Target="../diagrams/drawing4.xml"/><Relationship Id="rId4" Type="http://schemas.microsoft.com/office/2007/relationships/hdphoto" Target="../media/hdphoto17.wdp"/><Relationship Id="rId9" Type="http://schemas.openxmlformats.org/officeDocument/2006/relationships/diagramColors" Target="../diagrams/colors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6.wdp"/><Relationship Id="rId18" Type="http://schemas.openxmlformats.org/officeDocument/2006/relationships/image" Target="../media/image16.png"/><Relationship Id="rId3" Type="http://schemas.microsoft.com/office/2007/relationships/hdphoto" Target="../media/hdphoto2.wdp"/><Relationship Id="rId7" Type="http://schemas.microsoft.com/office/2007/relationships/hdphoto" Target="../media/hdphoto3.wdp"/><Relationship Id="rId12" Type="http://schemas.openxmlformats.org/officeDocument/2006/relationships/image" Target="../media/image13.png"/><Relationship Id="rId17" Type="http://schemas.microsoft.com/office/2007/relationships/hdphoto" Target="../media/hdphoto8.wdp"/><Relationship Id="rId2" Type="http://schemas.openxmlformats.org/officeDocument/2006/relationships/image" Target="../media/image7.png"/><Relationship Id="rId16" Type="http://schemas.openxmlformats.org/officeDocument/2006/relationships/image" Target="../media/image15.png"/><Relationship Id="rId20"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10.png"/><Relationship Id="rId11" Type="http://schemas.microsoft.com/office/2007/relationships/hdphoto" Target="../media/hdphoto5.wdp"/><Relationship Id="rId5" Type="http://schemas.openxmlformats.org/officeDocument/2006/relationships/image" Target="../media/image9.png"/><Relationship Id="rId15" Type="http://schemas.microsoft.com/office/2007/relationships/hdphoto" Target="../media/hdphoto7.wdp"/><Relationship Id="rId10" Type="http://schemas.openxmlformats.org/officeDocument/2006/relationships/image" Target="../media/image12.png"/><Relationship Id="rId19" Type="http://schemas.openxmlformats.org/officeDocument/2006/relationships/image" Target="../media/image17.jpg"/><Relationship Id="rId4" Type="http://schemas.openxmlformats.org/officeDocument/2006/relationships/image" Target="../media/image8.png"/><Relationship Id="rId9" Type="http://schemas.microsoft.com/office/2007/relationships/hdphoto" Target="../media/hdphoto4.wdp"/><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A3A85B5-6090-28B9-0052-E7D93E6B1869}"/>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75B5879D-7B73-4A79-5D07-C180C3AC7DE1}"/>
              </a:ext>
            </a:extLst>
          </p:cNvPr>
          <p:cNvSpPr txBox="1"/>
          <p:nvPr/>
        </p:nvSpPr>
        <p:spPr>
          <a:xfrm>
            <a:off x="6096000" y="182917"/>
            <a:ext cx="6096000" cy="2800767"/>
          </a:xfrm>
          <a:prstGeom prst="rect">
            <a:avLst/>
          </a:prstGeom>
          <a:noFill/>
        </p:spPr>
        <p:txBody>
          <a:bodyPr wrap="square" rtlCol="0">
            <a:spAutoFit/>
            <a:scene3d>
              <a:camera prst="orthographicFront"/>
              <a:lightRig rig="threePt" dir="t"/>
            </a:scene3d>
            <a:sp3d extrusionH="57150" prstMaterial="powder">
              <a:bevelT w="38100" h="38100" prst="slope"/>
            </a:sp3d>
          </a:bodyPr>
          <a:lstStyle/>
          <a:p>
            <a:pPr algn="ctr"/>
            <a:r>
              <a:rPr lang="en" sz="8800" b="1"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REALITÄTS-</a:t>
            </a:r>
          </a:p>
          <a:p>
            <a:pPr algn="ctr"/>
            <a:r>
              <a:rPr lang="en" sz="8800" b="1"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CHECK</a:t>
            </a:r>
          </a:p>
        </p:txBody>
      </p:sp>
      <p:sp>
        <p:nvSpPr>
          <p:cNvPr id="5" name="CuadroTexto 4">
            <a:extLst>
              <a:ext uri="{FF2B5EF4-FFF2-40B4-BE49-F238E27FC236}">
                <a16:creationId xmlns:a16="http://schemas.microsoft.com/office/drawing/2014/main" id="{023018E4-0EA2-89A9-B734-F8712482EFBD}"/>
              </a:ext>
            </a:extLst>
          </p:cNvPr>
          <p:cNvSpPr txBox="1"/>
          <p:nvPr/>
        </p:nvSpPr>
        <p:spPr>
          <a:xfrm>
            <a:off x="639278" y="5643672"/>
            <a:ext cx="1852808" cy="1077218"/>
          </a:xfrm>
          <a:prstGeom prst="rect">
            <a:avLst/>
          </a:prstGeom>
          <a:noFill/>
        </p:spPr>
        <p:txBody>
          <a:bodyPr wrap="square" rtlCol="0">
            <a:spAutoFit/>
          </a:bodyPr>
          <a:lstStyle/>
          <a:p>
            <a:r>
              <a:rPr lang="en" sz="2400" b="1" noProof="0" dirty="0">
                <a:solidFill>
                  <a:srgbClr val="D7AA80"/>
                </a:solidFill>
              </a:rPr>
              <a:t>Lektion 1 </a:t>
            </a:r>
          </a:p>
          <a:p>
            <a:endParaRPr lang="en" sz="2000" b="1" dirty="0">
              <a:solidFill>
                <a:srgbClr val="D7AA80"/>
              </a:solidFill>
            </a:endParaRPr>
          </a:p>
          <a:p>
            <a:r>
              <a:rPr lang="en" sz="2000" b="1" dirty="0">
                <a:solidFill>
                  <a:srgbClr val="D7AA80"/>
                </a:solidFill>
              </a:rPr>
              <a:t>4.</a:t>
            </a:r>
            <a:r>
              <a:rPr lang="en" sz="2000" b="1" noProof="0" dirty="0">
                <a:solidFill>
                  <a:srgbClr val="D7AA80"/>
                </a:solidFill>
              </a:rPr>
              <a:t> April 2026</a:t>
            </a:r>
          </a:p>
        </p:txBody>
      </p:sp>
      <p:pic>
        <p:nvPicPr>
          <p:cNvPr id="2" name="Grafik 1">
            <a:extLst>
              <a:ext uri="{FF2B5EF4-FFF2-40B4-BE49-F238E27FC236}">
                <a16:creationId xmlns:a16="http://schemas.microsoft.com/office/drawing/2014/main" id="{7B7B4F72-9CF2-82E4-85A8-AB379F73FE8B}"/>
              </a:ext>
            </a:extLst>
          </p:cNvPr>
          <p:cNvPicPr>
            <a:extLst>
              <a:ext uri="smNativeData">
                <pr:smNativeData xmlns="smNativeData" xmlns:pr="smNativeData" xmlns:p15="http://schemas.microsoft.com/office/powerpoint/2012/main" xmlns:p14="http://schemas.microsoft.com/office/powerpoint/2010/main" xmlns:mc="http://schemas.openxmlformats.org/markup-compatibility/2006" val="SMDATA_18_I9INZxMAAAAlAAAAEQAAAA0AAAAAkAAAAEgAAACQAAAASAAAAAAAAAAAAAAAAAAAAAEAAABQAAAAAAAAAAAA4D8AAAAAAADgPwAAAAAAAOA/AAAAAAAA4D8AAAAAAADgPwAAAAAAAOA/AAAAAAAA4D8AAAAAAADgPwAAAAAAAOA/AAAAAAAA4D8CAAAAjAAAAAAAAAAAAAAAFWCC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o6OgKAAAAACgAAAAoAAAAZAAAAGQAAAAAAAAAzMzMAAAAAABQAAAAUAAAAGQAAABkAAAAAAAAAAcAAAA4AAAAAAAAAAAAAAAAAAAA////AAAAAAAAAAAAAAAAAAAAAAAAAAAAAAAAAAAAAABkAAAAZAAAAAAAAAAjAAAABAAAAGQAAAAXAAAAFAAAAAAAAAAAAAAA/38AAP9/AAAAAAAACQAAAAQAAAAAAAE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BVgggX///8BAAAAAAAAAAAAAAAAAAAAAAAAAAAAAAAAAAAAAAAAAAAAAAACf39/AOjo6APMzMwAwMD/AH9/fwAAAAAAAAAAAAAAAAD///8AAAAAACEAAAAYAAAAFAAAAJEGAAA7JgAA+iEAAO0nAAAQAAAAJgAAAAgAAAD//////////zAAAAAUAAAAAAAAAAAA//8AAAEAAAD//wAAAQA="/>
              </a:ext>
            </a:extLst>
          </p:cNvPicPr>
          <p:nvPr/>
        </p:nvPicPr>
        <p:blipFill>
          <a:blip r:embed="rId4">
            <a:alphaModFix/>
            <a:duotone>
              <a:prstClr val="black"/>
              <a:schemeClr val="accent4">
                <a:tint val="45000"/>
                <a:satMod val="400000"/>
              </a:schemeClr>
            </a:duotone>
            <a:extLst>
              <a:ext uri="{BEBA8EAE-BF5A-486C-A8C5-ECC9F3942E4B}">
                <a14:imgProps xmlns:a14="http://schemas.microsoft.com/office/drawing/2010/main">
                  <a14:imgLayer r:embed="rId5">
                    <a14:imgEffect>
                      <a14:sharpenSoften amount="24000"/>
                    </a14:imgEffect>
                    <a14:imgEffect>
                      <a14:colorTemperature colorTemp="2953"/>
                    </a14:imgEffect>
                    <a14:imgEffect>
                      <a14:saturation sat="304000"/>
                    </a14:imgEffect>
                    <a14:imgEffect>
                      <a14:brightnessContrast bright="-29000" contrast="96000"/>
                    </a14:imgEffect>
                  </a14:imgLayer>
                </a14:imgProps>
              </a:ext>
            </a:extLst>
          </a:blip>
          <a:stretch>
            <a:fillRect/>
          </a:stretch>
        </p:blipFill>
        <p:spPr>
          <a:xfrm>
            <a:off x="109342" y="468606"/>
            <a:ext cx="404200" cy="5601745"/>
          </a:xfrm>
          <a:prstGeom prst="rect">
            <a:avLst/>
          </a:prstGeom>
          <a:solidFill>
            <a:srgbClr val="8E459D"/>
          </a:solidFill>
          <a:ln>
            <a:noFill/>
          </a:ln>
          <a:effectLst>
            <a:softEdge rad="127000"/>
          </a:effectLst>
        </p:spPr>
      </p:pic>
    </p:spTree>
    <p:extLst>
      <p:ext uri="{BB962C8B-B14F-4D97-AF65-F5344CB8AC3E}">
        <p14:creationId xmlns:p14="http://schemas.microsoft.com/office/powerpoint/2010/main" val="29865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93D7C22-86B0-5ABB-59E0-5CB74B344341}"/>
            </a:ext>
          </a:extLst>
        </p:cNvPr>
        <p:cNvGrpSpPr/>
        <p:nvPr/>
      </p:nvGrpSpPr>
      <p:grpSpPr>
        <a:xfrm>
          <a:off x="0" y="0"/>
          <a:ext cx="0" cy="0"/>
          <a:chOff x="0" y="0"/>
          <a:chExt cx="0" cy="0"/>
        </a:xfrm>
      </p:grpSpPr>
      <p:sp>
        <p:nvSpPr>
          <p:cNvPr id="8" name="CuadroTexto 7">
            <a:extLst>
              <a:ext uri="{FF2B5EF4-FFF2-40B4-BE49-F238E27FC236}">
                <a16:creationId xmlns:a16="http://schemas.microsoft.com/office/drawing/2014/main" id="{C1445B1D-8B00-D797-E05F-24188BAAFB07}"/>
              </a:ext>
            </a:extLst>
          </p:cNvPr>
          <p:cNvSpPr txBox="1"/>
          <p:nvPr/>
        </p:nvSpPr>
        <p:spPr>
          <a:xfrm>
            <a:off x="2999199" y="748710"/>
            <a:ext cx="9505950" cy="707886"/>
          </a:xfrm>
          <a:prstGeom prst="rect">
            <a:avLst/>
          </a:prstGeom>
          <a:noFill/>
        </p:spPr>
        <p:txBody>
          <a:bodyPr wrap="square" rtlCol="0">
            <a:spAutoFit/>
          </a:bodyPr>
          <a:lstStyle/>
          <a:p>
            <a:pPr algn="ctr">
              <a:spcBef>
                <a:spcPts val="600"/>
              </a:spcBef>
            </a:pPr>
            <a:r>
              <a:rPr lang="de-DE" sz="2000" b="1" dirty="0"/>
              <a:t>Da eine Zufriedenheit mit unserer Situation Apathie („Teilnahmslosigkeit“) erzeugt, rät JESUS uns, 3 Dinge zu tun:</a:t>
            </a:r>
            <a:endParaRPr lang="en" sz="2000" b="1" noProof="0" dirty="0"/>
          </a:p>
        </p:txBody>
      </p:sp>
      <p:graphicFrame>
        <p:nvGraphicFramePr>
          <p:cNvPr id="18" name="Diagrama 17">
            <a:extLst>
              <a:ext uri="{FF2B5EF4-FFF2-40B4-BE49-F238E27FC236}">
                <a16:creationId xmlns:a16="http://schemas.microsoft.com/office/drawing/2014/main" id="{1B491CD9-D59B-EB6B-4EB7-36E14C38B85A}"/>
              </a:ext>
            </a:extLst>
          </p:cNvPr>
          <p:cNvGraphicFramePr/>
          <p:nvPr>
            <p:extLst>
              <p:ext uri="{D42A27DB-BD31-4B8C-83A1-F6EECF244321}">
                <p14:modId xmlns:p14="http://schemas.microsoft.com/office/powerpoint/2010/main" val="2988566447"/>
              </p:ext>
            </p:extLst>
          </p:nvPr>
        </p:nvGraphicFramePr>
        <p:xfrm>
          <a:off x="119953" y="1387252"/>
          <a:ext cx="4744064" cy="53183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9" name="Diagrama 18">
            <a:extLst>
              <a:ext uri="{FF2B5EF4-FFF2-40B4-BE49-F238E27FC236}">
                <a16:creationId xmlns:a16="http://schemas.microsoft.com/office/drawing/2014/main" id="{044C5969-A23F-C26C-99D2-7F9500ED7978}"/>
              </a:ext>
            </a:extLst>
          </p:cNvPr>
          <p:cNvGraphicFramePr/>
          <p:nvPr>
            <p:extLst>
              <p:ext uri="{D42A27DB-BD31-4B8C-83A1-F6EECF244321}">
                <p14:modId xmlns:p14="http://schemas.microsoft.com/office/powerpoint/2010/main" val="2780211511"/>
              </p:ext>
            </p:extLst>
          </p:nvPr>
        </p:nvGraphicFramePr>
        <p:xfrm>
          <a:off x="4962736" y="1487462"/>
          <a:ext cx="3746087" cy="509496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20" name="Diagrama 19">
            <a:extLst>
              <a:ext uri="{FF2B5EF4-FFF2-40B4-BE49-F238E27FC236}">
                <a16:creationId xmlns:a16="http://schemas.microsoft.com/office/drawing/2014/main" id="{73CC3B52-D738-D799-F145-52DC43D6EEA0}"/>
              </a:ext>
            </a:extLst>
          </p:cNvPr>
          <p:cNvGraphicFramePr/>
          <p:nvPr>
            <p:extLst>
              <p:ext uri="{D42A27DB-BD31-4B8C-83A1-F6EECF244321}">
                <p14:modId xmlns:p14="http://schemas.microsoft.com/office/powerpoint/2010/main" val="2464580638"/>
              </p:ext>
            </p:extLst>
          </p:nvPr>
        </p:nvGraphicFramePr>
        <p:xfrm>
          <a:off x="8805411" y="1487460"/>
          <a:ext cx="3289053" cy="4938393"/>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3" name="CuadroTexto 2">
            <a:extLst>
              <a:ext uri="{FF2B5EF4-FFF2-40B4-BE49-F238E27FC236}">
                <a16:creationId xmlns:a16="http://schemas.microsoft.com/office/drawing/2014/main" id="{7B0FEDB3-6784-F5F6-E837-673D381295CA}"/>
              </a:ext>
            </a:extLst>
          </p:cNvPr>
          <p:cNvSpPr txBox="1"/>
          <p:nvPr/>
        </p:nvSpPr>
        <p:spPr>
          <a:xfrm>
            <a:off x="4979877" y="16648"/>
            <a:ext cx="4450918" cy="830997"/>
          </a:xfrm>
          <a:prstGeom prst="rect">
            <a:avLst/>
          </a:prstGeom>
          <a:solidFill>
            <a:schemeClr val="accent4">
              <a:lumMod val="75000"/>
              <a:alpha val="74000"/>
            </a:schemeClr>
          </a:solidFill>
          <a:effectLst>
            <a:softEdge rad="228600"/>
          </a:effectLst>
        </p:spPr>
        <p:txBody>
          <a:bodyPr wrap="square">
            <a:spAutoFit/>
            <a:scene3d>
              <a:camera prst="orthographicFront"/>
              <a:lightRig rig="threePt" dir="t"/>
            </a:scene3d>
            <a:sp3d extrusionH="57150">
              <a:bevelT w="69850" h="38100" prst="cross"/>
            </a:sp3d>
          </a:bodyPr>
          <a:lstStyle/>
          <a:p>
            <a:pPr algn="ctr"/>
            <a:r>
              <a:rPr lang="en" sz="4800" b="1" spc="1000" dirty="0">
                <a:ln w="12700">
                  <a:solidFill>
                    <a:srgbClr val="652F00"/>
                  </a:solidFill>
                  <a:prstDash val="solid"/>
                </a:ln>
                <a:solidFill>
                  <a:schemeClr val="accent4">
                    <a:lumMod val="75000"/>
                  </a:schemeClr>
                </a:solidFill>
                <a:effectLst>
                  <a:glow>
                    <a:schemeClr val="bg1">
                      <a:alpha val="76000"/>
                    </a:schemeClr>
                  </a:glow>
                  <a:outerShdw blurRad="38100" dist="38100" dir="2700000" algn="tl">
                    <a:srgbClr val="000000">
                      <a:alpha val="43137"/>
                    </a:srgbClr>
                  </a:outerShdw>
                </a:effectLst>
                <a:latin typeface="Candara" panose="020E0502030303020204" pitchFamily="34" charset="0"/>
              </a:rPr>
              <a:t>LÖSUNG</a:t>
            </a:r>
            <a:endParaRPr lang="en" sz="4800" b="1" spc="1000" noProof="0" dirty="0">
              <a:ln w="12700">
                <a:solidFill>
                  <a:srgbClr val="652F00"/>
                </a:solidFill>
                <a:prstDash val="solid"/>
              </a:ln>
              <a:solidFill>
                <a:schemeClr val="accent4">
                  <a:lumMod val="75000"/>
                </a:schemeClr>
              </a:solidFill>
              <a:effectLst>
                <a:glow>
                  <a:schemeClr val="bg1">
                    <a:alpha val="76000"/>
                  </a:schemeClr>
                </a:glow>
                <a:outerShdw blurRad="38100" dist="38100" dir="2700000" algn="tl">
                  <a:srgbClr val="000000">
                    <a:alpha val="43137"/>
                  </a:srgbClr>
                </a:outerShdw>
              </a:effectLst>
              <a:latin typeface="Candara" panose="020E0502030303020204" pitchFamily="34" charset="0"/>
            </a:endParaRPr>
          </a:p>
        </p:txBody>
      </p:sp>
      <p:sp>
        <p:nvSpPr>
          <p:cNvPr id="5" name="Scrollen: horizontal 4">
            <a:extLst>
              <a:ext uri="{FF2B5EF4-FFF2-40B4-BE49-F238E27FC236}">
                <a16:creationId xmlns:a16="http://schemas.microsoft.com/office/drawing/2014/main" id="{DCBF6EBA-F8BC-0BAB-0A5F-BB427C5D9F37}"/>
              </a:ext>
            </a:extLst>
          </p:cNvPr>
          <p:cNvSpPr/>
          <p:nvPr/>
        </p:nvSpPr>
        <p:spPr>
          <a:xfrm>
            <a:off x="66998" y="65266"/>
            <a:ext cx="2462450" cy="933116"/>
          </a:xfrm>
          <a:prstGeom prst="horizontalScroll">
            <a:avLst/>
          </a:prstGeom>
          <a:solidFill>
            <a:srgbClr val="FFFF9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So, 29 März ‘26  - </a:t>
            </a:r>
            <a:br>
              <a:rPr lang="de-DE" sz="2000" b="1" i="1" dirty="0">
                <a:solidFill>
                  <a:srgbClr val="6C0401"/>
                </a:solidFill>
              </a:rPr>
            </a:br>
            <a:r>
              <a:rPr lang="de-DE" sz="2000" b="1" i="1" dirty="0">
                <a:solidFill>
                  <a:srgbClr val="6C0401"/>
                </a:solidFill>
              </a:rPr>
              <a:t>Unser Zustand</a:t>
            </a:r>
          </a:p>
        </p:txBody>
      </p:sp>
    </p:spTree>
    <p:extLst>
      <p:ext uri="{BB962C8B-B14F-4D97-AF65-F5344CB8AC3E}">
        <p14:creationId xmlns:p14="http://schemas.microsoft.com/office/powerpoint/2010/main" val="174860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8">
                                            <p:graphicEl>
                                              <a:dgm id="{2BE5E718-CEB5-491D-9AD5-8D7C725915EA}"/>
                                            </p:graphicEl>
                                          </p:spTgt>
                                        </p:tgtEl>
                                        <p:attrNameLst>
                                          <p:attrName>style.visibility</p:attrName>
                                        </p:attrNameLst>
                                      </p:cBhvr>
                                      <p:to>
                                        <p:strVal val="visible"/>
                                      </p:to>
                                    </p:set>
                                    <p:animEffect transition="in" filter="fade">
                                      <p:cBhvr>
                                        <p:cTn id="12" dur="1000"/>
                                        <p:tgtEl>
                                          <p:spTgt spid="18">
                                            <p:graphicEl>
                                              <a:dgm id="{2BE5E718-CEB5-491D-9AD5-8D7C725915EA}"/>
                                            </p:graphicEl>
                                          </p:spTgt>
                                        </p:tgtEl>
                                      </p:cBhvr>
                                    </p:animEffect>
                                    <p:anim calcmode="lin" valueType="num">
                                      <p:cBhvr>
                                        <p:cTn id="13" dur="1000" fill="hold"/>
                                        <p:tgtEl>
                                          <p:spTgt spid="18">
                                            <p:graphicEl>
                                              <a:dgm id="{2BE5E718-CEB5-491D-9AD5-8D7C725915EA}"/>
                                            </p:graphicEl>
                                          </p:spTgt>
                                        </p:tgtEl>
                                        <p:attrNameLst>
                                          <p:attrName>ppt_x</p:attrName>
                                        </p:attrNameLst>
                                      </p:cBhvr>
                                      <p:tavLst>
                                        <p:tav tm="0">
                                          <p:val>
                                            <p:strVal val="#ppt_x"/>
                                          </p:val>
                                        </p:tav>
                                        <p:tav tm="100000">
                                          <p:val>
                                            <p:strVal val="#ppt_x"/>
                                          </p:val>
                                        </p:tav>
                                      </p:tavLst>
                                    </p:anim>
                                    <p:anim calcmode="lin" valueType="num">
                                      <p:cBhvr>
                                        <p:cTn id="14" dur="900" decel="100000" fill="hold"/>
                                        <p:tgtEl>
                                          <p:spTgt spid="18">
                                            <p:graphicEl>
                                              <a:dgm id="{2BE5E718-CEB5-491D-9AD5-8D7C725915EA}"/>
                                            </p:graphicEl>
                                          </p:spTgt>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8">
                                            <p:graphicEl>
                                              <a:dgm id="{2BE5E718-CEB5-491D-9AD5-8D7C725915EA}"/>
                                            </p:graphicEl>
                                          </p:spTgt>
                                        </p:tgtEl>
                                        <p:attrNameLst>
                                          <p:attrName>ppt_y</p:attrName>
                                        </p:attrNameLst>
                                      </p:cBhvr>
                                      <p:tavLst>
                                        <p:tav tm="0">
                                          <p:val>
                                            <p:strVal val="#ppt_y-.03"/>
                                          </p:val>
                                        </p:tav>
                                        <p:tav tm="100000">
                                          <p:val>
                                            <p:strVal val="#ppt_y"/>
                                          </p:val>
                                        </p:tav>
                                      </p:tavLst>
                                    </p:anim>
                                  </p:childTnLst>
                                </p:cTn>
                              </p:par>
                              <p:par>
                                <p:cTn id="16" presetID="37" presetClass="entr" presetSubtype="0" fill="hold" grpId="0" nodeType="withEffect">
                                  <p:stCondLst>
                                    <p:cond delay="0"/>
                                  </p:stCondLst>
                                  <p:childTnLst>
                                    <p:set>
                                      <p:cBhvr>
                                        <p:cTn id="17" dur="1" fill="hold">
                                          <p:stCondLst>
                                            <p:cond delay="0"/>
                                          </p:stCondLst>
                                        </p:cTn>
                                        <p:tgtEl>
                                          <p:spTgt spid="18">
                                            <p:graphicEl>
                                              <a:dgm id="{A9DC3890-2F1C-4339-9B26-1F22E4D6783C}"/>
                                            </p:graphicEl>
                                          </p:spTgt>
                                        </p:tgtEl>
                                        <p:attrNameLst>
                                          <p:attrName>style.visibility</p:attrName>
                                        </p:attrNameLst>
                                      </p:cBhvr>
                                      <p:to>
                                        <p:strVal val="visible"/>
                                      </p:to>
                                    </p:set>
                                    <p:animEffect transition="in" filter="fade">
                                      <p:cBhvr>
                                        <p:cTn id="18" dur="1000"/>
                                        <p:tgtEl>
                                          <p:spTgt spid="18">
                                            <p:graphicEl>
                                              <a:dgm id="{A9DC3890-2F1C-4339-9B26-1F22E4D6783C}"/>
                                            </p:graphicEl>
                                          </p:spTgt>
                                        </p:tgtEl>
                                      </p:cBhvr>
                                    </p:animEffect>
                                    <p:anim calcmode="lin" valueType="num">
                                      <p:cBhvr>
                                        <p:cTn id="19" dur="1000" fill="hold"/>
                                        <p:tgtEl>
                                          <p:spTgt spid="18">
                                            <p:graphicEl>
                                              <a:dgm id="{A9DC3890-2F1C-4339-9B26-1F22E4D6783C}"/>
                                            </p:graphicEl>
                                          </p:spTgt>
                                        </p:tgtEl>
                                        <p:attrNameLst>
                                          <p:attrName>ppt_x</p:attrName>
                                        </p:attrNameLst>
                                      </p:cBhvr>
                                      <p:tavLst>
                                        <p:tav tm="0">
                                          <p:val>
                                            <p:strVal val="#ppt_x"/>
                                          </p:val>
                                        </p:tav>
                                        <p:tav tm="100000">
                                          <p:val>
                                            <p:strVal val="#ppt_x"/>
                                          </p:val>
                                        </p:tav>
                                      </p:tavLst>
                                    </p:anim>
                                    <p:anim calcmode="lin" valueType="num">
                                      <p:cBhvr>
                                        <p:cTn id="20" dur="900" decel="100000" fill="hold"/>
                                        <p:tgtEl>
                                          <p:spTgt spid="18">
                                            <p:graphicEl>
                                              <a:dgm id="{A9DC3890-2F1C-4339-9B26-1F22E4D6783C}"/>
                                            </p:graphicEl>
                                          </p:spTgt>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8">
                                            <p:graphicEl>
                                              <a:dgm id="{A9DC3890-2F1C-4339-9B26-1F22E4D6783C}"/>
                                            </p:graphicEl>
                                          </p:spTgt>
                                        </p:tgtEl>
                                        <p:attrNameLst>
                                          <p:attrName>ppt_y</p:attrName>
                                        </p:attrNameLst>
                                      </p:cBhvr>
                                      <p:tavLst>
                                        <p:tav tm="0">
                                          <p:val>
                                            <p:strVal val="#ppt_y-.03"/>
                                          </p:val>
                                        </p:tav>
                                        <p:tav tm="100000">
                                          <p:val>
                                            <p:strVal val="#ppt_y"/>
                                          </p:val>
                                        </p:tav>
                                      </p:tavLst>
                                    </p:anim>
                                  </p:childTnLst>
                                </p:cTn>
                              </p:par>
                              <p:par>
                                <p:cTn id="22" presetID="37" presetClass="entr" presetSubtype="0" fill="hold" grpId="0" nodeType="withEffect">
                                  <p:stCondLst>
                                    <p:cond delay="0"/>
                                  </p:stCondLst>
                                  <p:childTnLst>
                                    <p:set>
                                      <p:cBhvr>
                                        <p:cTn id="23" dur="1" fill="hold">
                                          <p:stCondLst>
                                            <p:cond delay="0"/>
                                          </p:stCondLst>
                                        </p:cTn>
                                        <p:tgtEl>
                                          <p:spTgt spid="18">
                                            <p:graphicEl>
                                              <a:dgm id="{10C5EEBE-B0F8-415F-9669-66275EFF5A07}"/>
                                            </p:graphicEl>
                                          </p:spTgt>
                                        </p:tgtEl>
                                        <p:attrNameLst>
                                          <p:attrName>style.visibility</p:attrName>
                                        </p:attrNameLst>
                                      </p:cBhvr>
                                      <p:to>
                                        <p:strVal val="visible"/>
                                      </p:to>
                                    </p:set>
                                    <p:animEffect transition="in" filter="fade">
                                      <p:cBhvr>
                                        <p:cTn id="24" dur="1000"/>
                                        <p:tgtEl>
                                          <p:spTgt spid="18">
                                            <p:graphicEl>
                                              <a:dgm id="{10C5EEBE-B0F8-415F-9669-66275EFF5A07}"/>
                                            </p:graphicEl>
                                          </p:spTgt>
                                        </p:tgtEl>
                                      </p:cBhvr>
                                    </p:animEffect>
                                    <p:anim calcmode="lin" valueType="num">
                                      <p:cBhvr>
                                        <p:cTn id="25" dur="1000" fill="hold"/>
                                        <p:tgtEl>
                                          <p:spTgt spid="18">
                                            <p:graphicEl>
                                              <a:dgm id="{10C5EEBE-B0F8-415F-9669-66275EFF5A07}"/>
                                            </p:graphicEl>
                                          </p:spTgt>
                                        </p:tgtEl>
                                        <p:attrNameLst>
                                          <p:attrName>ppt_x</p:attrName>
                                        </p:attrNameLst>
                                      </p:cBhvr>
                                      <p:tavLst>
                                        <p:tav tm="0">
                                          <p:val>
                                            <p:strVal val="#ppt_x"/>
                                          </p:val>
                                        </p:tav>
                                        <p:tav tm="100000">
                                          <p:val>
                                            <p:strVal val="#ppt_x"/>
                                          </p:val>
                                        </p:tav>
                                      </p:tavLst>
                                    </p:anim>
                                    <p:anim calcmode="lin" valueType="num">
                                      <p:cBhvr>
                                        <p:cTn id="26" dur="900" decel="100000" fill="hold"/>
                                        <p:tgtEl>
                                          <p:spTgt spid="18">
                                            <p:graphicEl>
                                              <a:dgm id="{10C5EEBE-B0F8-415F-9669-66275EFF5A07}"/>
                                            </p:graphicEl>
                                          </p:spTgt>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8">
                                            <p:graphicEl>
                                              <a:dgm id="{10C5EEBE-B0F8-415F-9669-66275EFF5A07}"/>
                                            </p:graphicEl>
                                          </p:spTgt>
                                        </p:tgtEl>
                                        <p:attrNameLst>
                                          <p:attrName>ppt_y</p:attrName>
                                        </p:attrNameLst>
                                      </p:cBhvr>
                                      <p:tavLst>
                                        <p:tav tm="0">
                                          <p:val>
                                            <p:strVal val="#ppt_y-.03"/>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8">
                                            <p:graphicEl>
                                              <a:dgm id="{28E1BD37-E2A3-48C9-B0D5-AA69475F4227}"/>
                                            </p:graphicEl>
                                          </p:spTgt>
                                        </p:tgtEl>
                                        <p:attrNameLst>
                                          <p:attrName>style.visibility</p:attrName>
                                        </p:attrNameLst>
                                      </p:cBhvr>
                                      <p:to>
                                        <p:strVal val="visible"/>
                                      </p:to>
                                    </p:set>
                                    <p:anim calcmode="lin" valueType="num">
                                      <p:cBhvr>
                                        <p:cTn id="32" dur="500" fill="hold"/>
                                        <p:tgtEl>
                                          <p:spTgt spid="18">
                                            <p:graphicEl>
                                              <a:dgm id="{28E1BD37-E2A3-48C9-B0D5-AA69475F4227}"/>
                                            </p:graphicEl>
                                          </p:spTgt>
                                        </p:tgtEl>
                                        <p:attrNameLst>
                                          <p:attrName>ppt_w</p:attrName>
                                        </p:attrNameLst>
                                      </p:cBhvr>
                                      <p:tavLst>
                                        <p:tav tm="0">
                                          <p:val>
                                            <p:fltVal val="0"/>
                                          </p:val>
                                        </p:tav>
                                        <p:tav tm="100000">
                                          <p:val>
                                            <p:strVal val="#ppt_w"/>
                                          </p:val>
                                        </p:tav>
                                      </p:tavLst>
                                    </p:anim>
                                    <p:anim calcmode="lin" valueType="num">
                                      <p:cBhvr>
                                        <p:cTn id="33" dur="500" fill="hold"/>
                                        <p:tgtEl>
                                          <p:spTgt spid="18">
                                            <p:graphicEl>
                                              <a:dgm id="{28E1BD37-E2A3-48C9-B0D5-AA69475F4227}"/>
                                            </p:graphicEl>
                                          </p:spTgt>
                                        </p:tgtEl>
                                        <p:attrNameLst>
                                          <p:attrName>ppt_h</p:attrName>
                                        </p:attrNameLst>
                                      </p:cBhvr>
                                      <p:tavLst>
                                        <p:tav tm="0">
                                          <p:val>
                                            <p:fltVal val="0"/>
                                          </p:val>
                                        </p:tav>
                                        <p:tav tm="100000">
                                          <p:val>
                                            <p:strVal val="#ppt_h"/>
                                          </p:val>
                                        </p:tav>
                                      </p:tavLst>
                                    </p:anim>
                                    <p:animEffect transition="in" filter="fade">
                                      <p:cBhvr>
                                        <p:cTn id="34" dur="500"/>
                                        <p:tgtEl>
                                          <p:spTgt spid="18">
                                            <p:graphicEl>
                                              <a:dgm id="{28E1BD37-E2A3-48C9-B0D5-AA69475F4227}"/>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19">
                                            <p:graphicEl>
                                              <a:dgm id="{8E34E517-EA48-41E0-A50E-BF2C021E6CB4}"/>
                                            </p:graphicEl>
                                          </p:spTgt>
                                        </p:tgtEl>
                                        <p:attrNameLst>
                                          <p:attrName>style.visibility</p:attrName>
                                        </p:attrNameLst>
                                      </p:cBhvr>
                                      <p:to>
                                        <p:strVal val="visible"/>
                                      </p:to>
                                    </p:set>
                                    <p:animEffect transition="in" filter="fade">
                                      <p:cBhvr>
                                        <p:cTn id="39" dur="1000"/>
                                        <p:tgtEl>
                                          <p:spTgt spid="19">
                                            <p:graphicEl>
                                              <a:dgm id="{8E34E517-EA48-41E0-A50E-BF2C021E6CB4}"/>
                                            </p:graphicEl>
                                          </p:spTgt>
                                        </p:tgtEl>
                                      </p:cBhvr>
                                    </p:animEffect>
                                    <p:anim calcmode="lin" valueType="num">
                                      <p:cBhvr>
                                        <p:cTn id="40" dur="1000" fill="hold"/>
                                        <p:tgtEl>
                                          <p:spTgt spid="19">
                                            <p:graphicEl>
                                              <a:dgm id="{8E34E517-EA48-41E0-A50E-BF2C021E6CB4}"/>
                                            </p:graphicEl>
                                          </p:spTgt>
                                        </p:tgtEl>
                                        <p:attrNameLst>
                                          <p:attrName>ppt_x</p:attrName>
                                        </p:attrNameLst>
                                      </p:cBhvr>
                                      <p:tavLst>
                                        <p:tav tm="0">
                                          <p:val>
                                            <p:strVal val="#ppt_x"/>
                                          </p:val>
                                        </p:tav>
                                        <p:tav tm="100000">
                                          <p:val>
                                            <p:strVal val="#ppt_x"/>
                                          </p:val>
                                        </p:tav>
                                      </p:tavLst>
                                    </p:anim>
                                    <p:anim calcmode="lin" valueType="num">
                                      <p:cBhvr>
                                        <p:cTn id="41" dur="900" decel="100000" fill="hold"/>
                                        <p:tgtEl>
                                          <p:spTgt spid="19">
                                            <p:graphicEl>
                                              <a:dgm id="{8E34E517-EA48-41E0-A50E-BF2C021E6CB4}"/>
                                            </p:graphic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9">
                                            <p:graphicEl>
                                              <a:dgm id="{8E34E517-EA48-41E0-A50E-BF2C021E6CB4}"/>
                                            </p:graphicEl>
                                          </p:spTgt>
                                        </p:tgtEl>
                                        <p:attrNameLst>
                                          <p:attrName>ppt_y</p:attrName>
                                        </p:attrNameLst>
                                      </p:cBhvr>
                                      <p:tavLst>
                                        <p:tav tm="0">
                                          <p:val>
                                            <p:strVal val="#ppt_y-.03"/>
                                          </p:val>
                                        </p:tav>
                                        <p:tav tm="100000">
                                          <p:val>
                                            <p:strVal val="#ppt_y"/>
                                          </p:val>
                                        </p:tav>
                                      </p:tavLst>
                                    </p:anim>
                                  </p:childTnLst>
                                </p:cTn>
                              </p:par>
                              <p:par>
                                <p:cTn id="43" presetID="37" presetClass="entr" presetSubtype="0" fill="hold" grpId="0" nodeType="withEffect">
                                  <p:stCondLst>
                                    <p:cond delay="0"/>
                                  </p:stCondLst>
                                  <p:childTnLst>
                                    <p:set>
                                      <p:cBhvr>
                                        <p:cTn id="44" dur="1" fill="hold">
                                          <p:stCondLst>
                                            <p:cond delay="0"/>
                                          </p:stCondLst>
                                        </p:cTn>
                                        <p:tgtEl>
                                          <p:spTgt spid="19">
                                            <p:graphicEl>
                                              <a:dgm id="{6805B210-44CA-4A30-BF26-2DFCBD1223E3}"/>
                                            </p:graphicEl>
                                          </p:spTgt>
                                        </p:tgtEl>
                                        <p:attrNameLst>
                                          <p:attrName>style.visibility</p:attrName>
                                        </p:attrNameLst>
                                      </p:cBhvr>
                                      <p:to>
                                        <p:strVal val="visible"/>
                                      </p:to>
                                    </p:set>
                                    <p:animEffect transition="in" filter="fade">
                                      <p:cBhvr>
                                        <p:cTn id="45" dur="1000"/>
                                        <p:tgtEl>
                                          <p:spTgt spid="19">
                                            <p:graphicEl>
                                              <a:dgm id="{6805B210-44CA-4A30-BF26-2DFCBD1223E3}"/>
                                            </p:graphicEl>
                                          </p:spTgt>
                                        </p:tgtEl>
                                      </p:cBhvr>
                                    </p:animEffect>
                                    <p:anim calcmode="lin" valueType="num">
                                      <p:cBhvr>
                                        <p:cTn id="46" dur="1000" fill="hold"/>
                                        <p:tgtEl>
                                          <p:spTgt spid="19">
                                            <p:graphicEl>
                                              <a:dgm id="{6805B210-44CA-4A30-BF26-2DFCBD1223E3}"/>
                                            </p:graphicEl>
                                          </p:spTgt>
                                        </p:tgtEl>
                                        <p:attrNameLst>
                                          <p:attrName>ppt_x</p:attrName>
                                        </p:attrNameLst>
                                      </p:cBhvr>
                                      <p:tavLst>
                                        <p:tav tm="0">
                                          <p:val>
                                            <p:strVal val="#ppt_x"/>
                                          </p:val>
                                        </p:tav>
                                        <p:tav tm="100000">
                                          <p:val>
                                            <p:strVal val="#ppt_x"/>
                                          </p:val>
                                        </p:tav>
                                      </p:tavLst>
                                    </p:anim>
                                    <p:anim calcmode="lin" valueType="num">
                                      <p:cBhvr>
                                        <p:cTn id="47" dur="900" decel="100000" fill="hold"/>
                                        <p:tgtEl>
                                          <p:spTgt spid="19">
                                            <p:graphicEl>
                                              <a:dgm id="{6805B210-44CA-4A30-BF26-2DFCBD1223E3}"/>
                                            </p:graphicEl>
                                          </p:spTgt>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19">
                                            <p:graphicEl>
                                              <a:dgm id="{6805B210-44CA-4A30-BF26-2DFCBD1223E3}"/>
                                            </p:graphicEl>
                                          </p:spTgt>
                                        </p:tgtEl>
                                        <p:attrNameLst>
                                          <p:attrName>ppt_y</p:attrName>
                                        </p:attrNameLst>
                                      </p:cBhvr>
                                      <p:tavLst>
                                        <p:tav tm="0">
                                          <p:val>
                                            <p:strVal val="#ppt_y-.03"/>
                                          </p:val>
                                        </p:tav>
                                        <p:tav tm="100000">
                                          <p:val>
                                            <p:strVal val="#ppt_y"/>
                                          </p:val>
                                        </p:tav>
                                      </p:tavLst>
                                    </p:anim>
                                  </p:childTnLst>
                                </p:cTn>
                              </p:par>
                              <p:par>
                                <p:cTn id="49" presetID="37" presetClass="entr" presetSubtype="0" fill="hold" grpId="0" nodeType="withEffect">
                                  <p:stCondLst>
                                    <p:cond delay="0"/>
                                  </p:stCondLst>
                                  <p:childTnLst>
                                    <p:set>
                                      <p:cBhvr>
                                        <p:cTn id="50" dur="1" fill="hold">
                                          <p:stCondLst>
                                            <p:cond delay="0"/>
                                          </p:stCondLst>
                                        </p:cTn>
                                        <p:tgtEl>
                                          <p:spTgt spid="19">
                                            <p:graphicEl>
                                              <a:dgm id="{793D965F-77CB-4830-98B7-9C2F5484B8FA}"/>
                                            </p:graphicEl>
                                          </p:spTgt>
                                        </p:tgtEl>
                                        <p:attrNameLst>
                                          <p:attrName>style.visibility</p:attrName>
                                        </p:attrNameLst>
                                      </p:cBhvr>
                                      <p:to>
                                        <p:strVal val="visible"/>
                                      </p:to>
                                    </p:set>
                                    <p:animEffect transition="in" filter="fade">
                                      <p:cBhvr>
                                        <p:cTn id="51" dur="1000"/>
                                        <p:tgtEl>
                                          <p:spTgt spid="19">
                                            <p:graphicEl>
                                              <a:dgm id="{793D965F-77CB-4830-98B7-9C2F5484B8FA}"/>
                                            </p:graphicEl>
                                          </p:spTgt>
                                        </p:tgtEl>
                                      </p:cBhvr>
                                    </p:animEffect>
                                    <p:anim calcmode="lin" valueType="num">
                                      <p:cBhvr>
                                        <p:cTn id="52" dur="1000" fill="hold"/>
                                        <p:tgtEl>
                                          <p:spTgt spid="19">
                                            <p:graphicEl>
                                              <a:dgm id="{793D965F-77CB-4830-98B7-9C2F5484B8FA}"/>
                                            </p:graphicEl>
                                          </p:spTgt>
                                        </p:tgtEl>
                                        <p:attrNameLst>
                                          <p:attrName>ppt_x</p:attrName>
                                        </p:attrNameLst>
                                      </p:cBhvr>
                                      <p:tavLst>
                                        <p:tav tm="0">
                                          <p:val>
                                            <p:strVal val="#ppt_x"/>
                                          </p:val>
                                        </p:tav>
                                        <p:tav tm="100000">
                                          <p:val>
                                            <p:strVal val="#ppt_x"/>
                                          </p:val>
                                        </p:tav>
                                      </p:tavLst>
                                    </p:anim>
                                    <p:anim calcmode="lin" valueType="num">
                                      <p:cBhvr>
                                        <p:cTn id="53" dur="900" decel="100000" fill="hold"/>
                                        <p:tgtEl>
                                          <p:spTgt spid="19">
                                            <p:graphicEl>
                                              <a:dgm id="{793D965F-77CB-4830-98B7-9C2F5484B8FA}"/>
                                            </p:graphicEl>
                                          </p:spTgt>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19">
                                            <p:graphicEl>
                                              <a:dgm id="{793D965F-77CB-4830-98B7-9C2F5484B8FA}"/>
                                            </p:graphicEl>
                                          </p:spTgt>
                                        </p:tgtEl>
                                        <p:attrNameLst>
                                          <p:attrName>ppt_y</p:attrName>
                                        </p:attrNameLst>
                                      </p:cBhvr>
                                      <p:tavLst>
                                        <p:tav tm="0">
                                          <p:val>
                                            <p:strVal val="#ppt_y-.03"/>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19">
                                            <p:graphicEl>
                                              <a:dgm id="{DAE80C00-F3B6-4F1A-85AE-64E63077D46A}"/>
                                            </p:graphicEl>
                                          </p:spTgt>
                                        </p:tgtEl>
                                        <p:attrNameLst>
                                          <p:attrName>style.visibility</p:attrName>
                                        </p:attrNameLst>
                                      </p:cBhvr>
                                      <p:to>
                                        <p:strVal val="visible"/>
                                      </p:to>
                                    </p:set>
                                    <p:anim calcmode="lin" valueType="num">
                                      <p:cBhvr>
                                        <p:cTn id="59" dur="500" fill="hold"/>
                                        <p:tgtEl>
                                          <p:spTgt spid="19">
                                            <p:graphicEl>
                                              <a:dgm id="{DAE80C00-F3B6-4F1A-85AE-64E63077D46A}"/>
                                            </p:graphicEl>
                                          </p:spTgt>
                                        </p:tgtEl>
                                        <p:attrNameLst>
                                          <p:attrName>ppt_w</p:attrName>
                                        </p:attrNameLst>
                                      </p:cBhvr>
                                      <p:tavLst>
                                        <p:tav tm="0">
                                          <p:val>
                                            <p:fltVal val="0"/>
                                          </p:val>
                                        </p:tav>
                                        <p:tav tm="100000">
                                          <p:val>
                                            <p:strVal val="#ppt_w"/>
                                          </p:val>
                                        </p:tav>
                                      </p:tavLst>
                                    </p:anim>
                                    <p:anim calcmode="lin" valueType="num">
                                      <p:cBhvr>
                                        <p:cTn id="60" dur="500" fill="hold"/>
                                        <p:tgtEl>
                                          <p:spTgt spid="19">
                                            <p:graphicEl>
                                              <a:dgm id="{DAE80C00-F3B6-4F1A-85AE-64E63077D46A}"/>
                                            </p:graphicEl>
                                          </p:spTgt>
                                        </p:tgtEl>
                                        <p:attrNameLst>
                                          <p:attrName>ppt_h</p:attrName>
                                        </p:attrNameLst>
                                      </p:cBhvr>
                                      <p:tavLst>
                                        <p:tav tm="0">
                                          <p:val>
                                            <p:fltVal val="0"/>
                                          </p:val>
                                        </p:tav>
                                        <p:tav tm="100000">
                                          <p:val>
                                            <p:strVal val="#ppt_h"/>
                                          </p:val>
                                        </p:tav>
                                      </p:tavLst>
                                    </p:anim>
                                    <p:animEffect transition="in" filter="fade">
                                      <p:cBhvr>
                                        <p:cTn id="61" dur="500"/>
                                        <p:tgtEl>
                                          <p:spTgt spid="19">
                                            <p:graphicEl>
                                              <a:dgm id="{DAE80C00-F3B6-4F1A-85AE-64E63077D46A}"/>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37" presetClass="entr" presetSubtype="0" fill="hold" grpId="0" nodeType="clickEffect">
                                  <p:stCondLst>
                                    <p:cond delay="0"/>
                                  </p:stCondLst>
                                  <p:childTnLst>
                                    <p:set>
                                      <p:cBhvr>
                                        <p:cTn id="65" dur="1" fill="hold">
                                          <p:stCondLst>
                                            <p:cond delay="0"/>
                                          </p:stCondLst>
                                        </p:cTn>
                                        <p:tgtEl>
                                          <p:spTgt spid="20">
                                            <p:graphicEl>
                                              <a:dgm id="{F83415F4-ADED-4FAF-8BB4-1D211254539B}"/>
                                            </p:graphicEl>
                                          </p:spTgt>
                                        </p:tgtEl>
                                        <p:attrNameLst>
                                          <p:attrName>style.visibility</p:attrName>
                                        </p:attrNameLst>
                                      </p:cBhvr>
                                      <p:to>
                                        <p:strVal val="visible"/>
                                      </p:to>
                                    </p:set>
                                    <p:animEffect transition="in" filter="fade">
                                      <p:cBhvr>
                                        <p:cTn id="66" dur="1000"/>
                                        <p:tgtEl>
                                          <p:spTgt spid="20">
                                            <p:graphicEl>
                                              <a:dgm id="{F83415F4-ADED-4FAF-8BB4-1D211254539B}"/>
                                            </p:graphicEl>
                                          </p:spTgt>
                                        </p:tgtEl>
                                      </p:cBhvr>
                                    </p:animEffect>
                                    <p:anim calcmode="lin" valueType="num">
                                      <p:cBhvr>
                                        <p:cTn id="67" dur="1000" fill="hold"/>
                                        <p:tgtEl>
                                          <p:spTgt spid="20">
                                            <p:graphicEl>
                                              <a:dgm id="{F83415F4-ADED-4FAF-8BB4-1D211254539B}"/>
                                            </p:graphicEl>
                                          </p:spTgt>
                                        </p:tgtEl>
                                        <p:attrNameLst>
                                          <p:attrName>ppt_x</p:attrName>
                                        </p:attrNameLst>
                                      </p:cBhvr>
                                      <p:tavLst>
                                        <p:tav tm="0">
                                          <p:val>
                                            <p:strVal val="#ppt_x"/>
                                          </p:val>
                                        </p:tav>
                                        <p:tav tm="100000">
                                          <p:val>
                                            <p:strVal val="#ppt_x"/>
                                          </p:val>
                                        </p:tav>
                                      </p:tavLst>
                                    </p:anim>
                                    <p:anim calcmode="lin" valueType="num">
                                      <p:cBhvr>
                                        <p:cTn id="68" dur="900" decel="100000" fill="hold"/>
                                        <p:tgtEl>
                                          <p:spTgt spid="20">
                                            <p:graphicEl>
                                              <a:dgm id="{F83415F4-ADED-4FAF-8BB4-1D211254539B}"/>
                                            </p:graphicEl>
                                          </p:spTgt>
                                        </p:tgtEl>
                                        <p:attrNameLst>
                                          <p:attrName>ppt_y</p:attrName>
                                        </p:attrNameLst>
                                      </p:cBhvr>
                                      <p:tavLst>
                                        <p:tav tm="0">
                                          <p:val>
                                            <p:strVal val="#ppt_y+1"/>
                                          </p:val>
                                        </p:tav>
                                        <p:tav tm="100000">
                                          <p:val>
                                            <p:strVal val="#ppt_y-.03"/>
                                          </p:val>
                                        </p:tav>
                                      </p:tavLst>
                                    </p:anim>
                                    <p:anim calcmode="lin" valueType="num">
                                      <p:cBhvr>
                                        <p:cTn id="69" dur="100" accel="100000" fill="hold">
                                          <p:stCondLst>
                                            <p:cond delay="900"/>
                                          </p:stCondLst>
                                        </p:cTn>
                                        <p:tgtEl>
                                          <p:spTgt spid="20">
                                            <p:graphicEl>
                                              <a:dgm id="{F83415F4-ADED-4FAF-8BB4-1D211254539B}"/>
                                            </p:graphicEl>
                                          </p:spTgt>
                                        </p:tgtEl>
                                        <p:attrNameLst>
                                          <p:attrName>ppt_y</p:attrName>
                                        </p:attrNameLst>
                                      </p:cBhvr>
                                      <p:tavLst>
                                        <p:tav tm="0">
                                          <p:val>
                                            <p:strVal val="#ppt_y-.03"/>
                                          </p:val>
                                        </p:tav>
                                        <p:tav tm="100000">
                                          <p:val>
                                            <p:strVal val="#ppt_y"/>
                                          </p:val>
                                        </p:tav>
                                      </p:tavLst>
                                    </p:anim>
                                  </p:childTnLst>
                                </p:cTn>
                              </p:par>
                              <p:par>
                                <p:cTn id="70" presetID="37" presetClass="entr" presetSubtype="0" fill="hold" grpId="0" nodeType="withEffect">
                                  <p:stCondLst>
                                    <p:cond delay="0"/>
                                  </p:stCondLst>
                                  <p:childTnLst>
                                    <p:set>
                                      <p:cBhvr>
                                        <p:cTn id="71" dur="1" fill="hold">
                                          <p:stCondLst>
                                            <p:cond delay="0"/>
                                          </p:stCondLst>
                                        </p:cTn>
                                        <p:tgtEl>
                                          <p:spTgt spid="20">
                                            <p:graphicEl>
                                              <a:dgm id="{5DDBC0D4-80F9-47AA-A951-1D070173AFB6}"/>
                                            </p:graphicEl>
                                          </p:spTgt>
                                        </p:tgtEl>
                                        <p:attrNameLst>
                                          <p:attrName>style.visibility</p:attrName>
                                        </p:attrNameLst>
                                      </p:cBhvr>
                                      <p:to>
                                        <p:strVal val="visible"/>
                                      </p:to>
                                    </p:set>
                                    <p:animEffect transition="in" filter="fade">
                                      <p:cBhvr>
                                        <p:cTn id="72" dur="1000"/>
                                        <p:tgtEl>
                                          <p:spTgt spid="20">
                                            <p:graphicEl>
                                              <a:dgm id="{5DDBC0D4-80F9-47AA-A951-1D070173AFB6}"/>
                                            </p:graphicEl>
                                          </p:spTgt>
                                        </p:tgtEl>
                                      </p:cBhvr>
                                    </p:animEffect>
                                    <p:anim calcmode="lin" valueType="num">
                                      <p:cBhvr>
                                        <p:cTn id="73" dur="1000" fill="hold"/>
                                        <p:tgtEl>
                                          <p:spTgt spid="20">
                                            <p:graphicEl>
                                              <a:dgm id="{5DDBC0D4-80F9-47AA-A951-1D070173AFB6}"/>
                                            </p:graphicEl>
                                          </p:spTgt>
                                        </p:tgtEl>
                                        <p:attrNameLst>
                                          <p:attrName>ppt_x</p:attrName>
                                        </p:attrNameLst>
                                      </p:cBhvr>
                                      <p:tavLst>
                                        <p:tav tm="0">
                                          <p:val>
                                            <p:strVal val="#ppt_x"/>
                                          </p:val>
                                        </p:tav>
                                        <p:tav tm="100000">
                                          <p:val>
                                            <p:strVal val="#ppt_x"/>
                                          </p:val>
                                        </p:tav>
                                      </p:tavLst>
                                    </p:anim>
                                    <p:anim calcmode="lin" valueType="num">
                                      <p:cBhvr>
                                        <p:cTn id="74" dur="900" decel="100000" fill="hold"/>
                                        <p:tgtEl>
                                          <p:spTgt spid="20">
                                            <p:graphicEl>
                                              <a:dgm id="{5DDBC0D4-80F9-47AA-A951-1D070173AFB6}"/>
                                            </p:graphicEl>
                                          </p:spTgt>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20">
                                            <p:graphicEl>
                                              <a:dgm id="{5DDBC0D4-80F9-47AA-A951-1D070173AFB6}"/>
                                            </p:graphicEl>
                                          </p:spTgt>
                                        </p:tgtEl>
                                        <p:attrNameLst>
                                          <p:attrName>ppt_y</p:attrName>
                                        </p:attrNameLst>
                                      </p:cBhvr>
                                      <p:tavLst>
                                        <p:tav tm="0">
                                          <p:val>
                                            <p:strVal val="#ppt_y-.03"/>
                                          </p:val>
                                        </p:tav>
                                        <p:tav tm="100000">
                                          <p:val>
                                            <p:strVal val="#ppt_y"/>
                                          </p:val>
                                        </p:tav>
                                      </p:tavLst>
                                    </p:anim>
                                  </p:childTnLst>
                                </p:cTn>
                              </p:par>
                              <p:par>
                                <p:cTn id="76" presetID="37" presetClass="entr" presetSubtype="0" fill="hold" grpId="0" nodeType="withEffect">
                                  <p:stCondLst>
                                    <p:cond delay="0"/>
                                  </p:stCondLst>
                                  <p:childTnLst>
                                    <p:set>
                                      <p:cBhvr>
                                        <p:cTn id="77" dur="1" fill="hold">
                                          <p:stCondLst>
                                            <p:cond delay="0"/>
                                          </p:stCondLst>
                                        </p:cTn>
                                        <p:tgtEl>
                                          <p:spTgt spid="20">
                                            <p:graphicEl>
                                              <a:dgm id="{E987A411-ADF2-4352-9A3E-5F896F6B1B68}"/>
                                            </p:graphicEl>
                                          </p:spTgt>
                                        </p:tgtEl>
                                        <p:attrNameLst>
                                          <p:attrName>style.visibility</p:attrName>
                                        </p:attrNameLst>
                                      </p:cBhvr>
                                      <p:to>
                                        <p:strVal val="visible"/>
                                      </p:to>
                                    </p:set>
                                    <p:animEffect transition="in" filter="fade">
                                      <p:cBhvr>
                                        <p:cTn id="78" dur="1000"/>
                                        <p:tgtEl>
                                          <p:spTgt spid="20">
                                            <p:graphicEl>
                                              <a:dgm id="{E987A411-ADF2-4352-9A3E-5F896F6B1B68}"/>
                                            </p:graphicEl>
                                          </p:spTgt>
                                        </p:tgtEl>
                                      </p:cBhvr>
                                    </p:animEffect>
                                    <p:anim calcmode="lin" valueType="num">
                                      <p:cBhvr>
                                        <p:cTn id="79" dur="1000" fill="hold"/>
                                        <p:tgtEl>
                                          <p:spTgt spid="20">
                                            <p:graphicEl>
                                              <a:dgm id="{E987A411-ADF2-4352-9A3E-5F896F6B1B68}"/>
                                            </p:graphicEl>
                                          </p:spTgt>
                                        </p:tgtEl>
                                        <p:attrNameLst>
                                          <p:attrName>ppt_x</p:attrName>
                                        </p:attrNameLst>
                                      </p:cBhvr>
                                      <p:tavLst>
                                        <p:tav tm="0">
                                          <p:val>
                                            <p:strVal val="#ppt_x"/>
                                          </p:val>
                                        </p:tav>
                                        <p:tav tm="100000">
                                          <p:val>
                                            <p:strVal val="#ppt_x"/>
                                          </p:val>
                                        </p:tav>
                                      </p:tavLst>
                                    </p:anim>
                                    <p:anim calcmode="lin" valueType="num">
                                      <p:cBhvr>
                                        <p:cTn id="80" dur="900" decel="100000" fill="hold"/>
                                        <p:tgtEl>
                                          <p:spTgt spid="20">
                                            <p:graphicEl>
                                              <a:dgm id="{E987A411-ADF2-4352-9A3E-5F896F6B1B68}"/>
                                            </p:graphicEl>
                                          </p:spTgt>
                                        </p:tgtEl>
                                        <p:attrNameLst>
                                          <p:attrName>ppt_y</p:attrName>
                                        </p:attrNameLst>
                                      </p:cBhvr>
                                      <p:tavLst>
                                        <p:tav tm="0">
                                          <p:val>
                                            <p:strVal val="#ppt_y+1"/>
                                          </p:val>
                                        </p:tav>
                                        <p:tav tm="100000">
                                          <p:val>
                                            <p:strVal val="#ppt_y-.03"/>
                                          </p:val>
                                        </p:tav>
                                      </p:tavLst>
                                    </p:anim>
                                    <p:anim calcmode="lin" valueType="num">
                                      <p:cBhvr>
                                        <p:cTn id="81" dur="100" accel="100000" fill="hold">
                                          <p:stCondLst>
                                            <p:cond delay="900"/>
                                          </p:stCondLst>
                                        </p:cTn>
                                        <p:tgtEl>
                                          <p:spTgt spid="20">
                                            <p:graphicEl>
                                              <a:dgm id="{E987A411-ADF2-4352-9A3E-5F896F6B1B68}"/>
                                            </p:graphicEl>
                                          </p:spTgt>
                                        </p:tgtEl>
                                        <p:attrNameLst>
                                          <p:attrName>ppt_y</p:attrName>
                                        </p:attrNameLst>
                                      </p:cBhvr>
                                      <p:tavLst>
                                        <p:tav tm="0">
                                          <p:val>
                                            <p:strVal val="#ppt_y-.03"/>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20">
                                            <p:graphicEl>
                                              <a:dgm id="{2D67BC64-3A53-47F2-99AC-A9590D308343}"/>
                                            </p:graphicEl>
                                          </p:spTgt>
                                        </p:tgtEl>
                                        <p:attrNameLst>
                                          <p:attrName>style.visibility</p:attrName>
                                        </p:attrNameLst>
                                      </p:cBhvr>
                                      <p:to>
                                        <p:strVal val="visible"/>
                                      </p:to>
                                    </p:set>
                                    <p:anim calcmode="lin" valueType="num">
                                      <p:cBhvr>
                                        <p:cTn id="86" dur="500" fill="hold"/>
                                        <p:tgtEl>
                                          <p:spTgt spid="20">
                                            <p:graphicEl>
                                              <a:dgm id="{2D67BC64-3A53-47F2-99AC-A9590D308343}"/>
                                            </p:graphicEl>
                                          </p:spTgt>
                                        </p:tgtEl>
                                        <p:attrNameLst>
                                          <p:attrName>ppt_w</p:attrName>
                                        </p:attrNameLst>
                                      </p:cBhvr>
                                      <p:tavLst>
                                        <p:tav tm="0">
                                          <p:val>
                                            <p:fltVal val="0"/>
                                          </p:val>
                                        </p:tav>
                                        <p:tav tm="100000">
                                          <p:val>
                                            <p:strVal val="#ppt_w"/>
                                          </p:val>
                                        </p:tav>
                                      </p:tavLst>
                                    </p:anim>
                                    <p:anim calcmode="lin" valueType="num">
                                      <p:cBhvr>
                                        <p:cTn id="87" dur="500" fill="hold"/>
                                        <p:tgtEl>
                                          <p:spTgt spid="20">
                                            <p:graphicEl>
                                              <a:dgm id="{2D67BC64-3A53-47F2-99AC-A9590D308343}"/>
                                            </p:graphicEl>
                                          </p:spTgt>
                                        </p:tgtEl>
                                        <p:attrNameLst>
                                          <p:attrName>ppt_h</p:attrName>
                                        </p:attrNameLst>
                                      </p:cBhvr>
                                      <p:tavLst>
                                        <p:tav tm="0">
                                          <p:val>
                                            <p:fltVal val="0"/>
                                          </p:val>
                                        </p:tav>
                                        <p:tav tm="100000">
                                          <p:val>
                                            <p:strVal val="#ppt_h"/>
                                          </p:val>
                                        </p:tav>
                                      </p:tavLst>
                                    </p:anim>
                                    <p:animEffect transition="in" filter="fade">
                                      <p:cBhvr>
                                        <p:cTn id="88" dur="500"/>
                                        <p:tgtEl>
                                          <p:spTgt spid="20">
                                            <p:graphicEl>
                                              <a:dgm id="{2D67BC64-3A53-47F2-99AC-A9590D30834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18" grpId="0" uiExpand="1">
        <p:bldSub>
          <a:bldDgm bld="one"/>
        </p:bldSub>
      </p:bldGraphic>
      <p:bldGraphic spid="19" grpId="0" uiExpand="1">
        <p:bldSub>
          <a:bldDgm bld="one"/>
        </p:bldSub>
      </p:bldGraphic>
      <p:bldGraphic spid="20" grpId="0" uiExpand="1">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D7CF9460-3BA7-0CC7-F4FC-CEEC531CBCF6}"/>
              </a:ext>
            </a:extLst>
          </p:cNvPr>
          <p:cNvSpPr txBox="1"/>
          <p:nvPr/>
        </p:nvSpPr>
        <p:spPr>
          <a:xfrm>
            <a:off x="60199" y="4144848"/>
            <a:ext cx="6768761" cy="2554545"/>
          </a:xfrm>
          <a:prstGeom prst="rect">
            <a:avLst/>
          </a:prstGeom>
          <a:noFill/>
        </p:spPr>
        <p:txBody>
          <a:bodyPr wrap="square">
            <a:spAutoFit/>
          </a:bodyPr>
          <a:lstStyle/>
          <a:p>
            <a:pPr>
              <a:spcBef>
                <a:spcPts val="600"/>
              </a:spcBef>
            </a:pPr>
            <a:r>
              <a:rPr lang="de-DE" sz="2000" b="1" dirty="0">
                <a:solidFill>
                  <a:schemeClr val="bg1"/>
                </a:solidFill>
                <a:effectLst>
                  <a:outerShdw blurRad="38100" dist="38100" dir="2700000" algn="tl">
                    <a:srgbClr val="000000">
                      <a:alpha val="43137"/>
                    </a:srgbClr>
                  </a:outerShdw>
                </a:effectLst>
              </a:rPr>
              <a:t>Jesu Tadel ist nicht unbedingt negativ. </a:t>
            </a:r>
            <a:br>
              <a:rPr lang="de-DE" sz="2000" b="1" dirty="0">
                <a:solidFill>
                  <a:schemeClr val="bg1"/>
                </a:solidFill>
                <a:effectLst>
                  <a:outerShdw blurRad="38100" dist="38100" dir="2700000" algn="tl">
                    <a:srgbClr val="000000">
                      <a:alpha val="43137"/>
                    </a:srgbClr>
                  </a:outerShdw>
                </a:effectLst>
              </a:rPr>
            </a:br>
            <a:r>
              <a:rPr lang="de-DE" sz="2000" b="1" dirty="0">
                <a:solidFill>
                  <a:schemeClr val="bg1"/>
                </a:solidFill>
                <a:effectLst>
                  <a:outerShdw blurRad="38100" dist="38100" dir="2700000" algn="tl">
                    <a:srgbClr val="000000">
                      <a:alpha val="43137"/>
                    </a:srgbClr>
                  </a:outerShdw>
                </a:effectLst>
              </a:rPr>
              <a:t>Er möchte sich zu uns setzen und ruhig mit uns reden... </a:t>
            </a:r>
            <a:br>
              <a:rPr lang="de-DE" sz="2000" b="1" dirty="0">
                <a:solidFill>
                  <a:schemeClr val="bg1"/>
                </a:solidFill>
                <a:effectLst>
                  <a:outerShdw blurRad="38100" dist="38100" dir="2700000" algn="tl">
                    <a:srgbClr val="000000">
                      <a:alpha val="43137"/>
                    </a:srgbClr>
                  </a:outerShdw>
                </a:effectLst>
              </a:rPr>
            </a:br>
            <a:r>
              <a:rPr lang="de-DE" sz="2000" b="1" dirty="0">
                <a:solidFill>
                  <a:srgbClr val="C00000"/>
                </a:solidFill>
                <a:highlight>
                  <a:srgbClr val="FFCB7F"/>
                </a:highlight>
              </a:rPr>
              <a:t>„Siehe, Ich stehe vor der Tür und klopfe an. </a:t>
            </a:r>
            <a:br>
              <a:rPr lang="de-DE" sz="2000" b="1" dirty="0">
                <a:solidFill>
                  <a:srgbClr val="C00000"/>
                </a:solidFill>
                <a:highlight>
                  <a:srgbClr val="FFCB7F"/>
                </a:highlight>
              </a:rPr>
            </a:br>
            <a:r>
              <a:rPr lang="de-DE" sz="2000" b="1" dirty="0">
                <a:solidFill>
                  <a:srgbClr val="C00000"/>
                </a:solidFill>
                <a:highlight>
                  <a:srgbClr val="FFCB7F"/>
                </a:highlight>
              </a:rPr>
              <a:t>Wenn jemand Meine Stimme hört </a:t>
            </a:r>
            <a:br>
              <a:rPr lang="de-DE" sz="2000" b="1" dirty="0">
                <a:solidFill>
                  <a:srgbClr val="C00000"/>
                </a:solidFill>
                <a:highlight>
                  <a:srgbClr val="FFCB7F"/>
                </a:highlight>
              </a:rPr>
            </a:br>
            <a:r>
              <a:rPr lang="de-DE" sz="2000" b="1" dirty="0">
                <a:solidFill>
                  <a:srgbClr val="C00000"/>
                </a:solidFill>
                <a:highlight>
                  <a:srgbClr val="FFCB7F"/>
                </a:highlight>
              </a:rPr>
              <a:t>und die Tür öffnet, </a:t>
            </a:r>
            <a:br>
              <a:rPr lang="de-DE" sz="2000" b="1" dirty="0">
                <a:solidFill>
                  <a:srgbClr val="C00000"/>
                </a:solidFill>
                <a:highlight>
                  <a:srgbClr val="FFCB7F"/>
                </a:highlight>
              </a:rPr>
            </a:br>
            <a:r>
              <a:rPr lang="de-DE" sz="2000" b="1" dirty="0">
                <a:solidFill>
                  <a:srgbClr val="C00000"/>
                </a:solidFill>
                <a:highlight>
                  <a:srgbClr val="FFCB7F"/>
                </a:highlight>
              </a:rPr>
              <a:t>zu dem werde Ich hineingehen </a:t>
            </a:r>
            <a:br>
              <a:rPr lang="de-DE" sz="2000" b="1" dirty="0">
                <a:solidFill>
                  <a:srgbClr val="C00000"/>
                </a:solidFill>
                <a:highlight>
                  <a:srgbClr val="FFCB7F"/>
                </a:highlight>
              </a:rPr>
            </a:br>
            <a:r>
              <a:rPr lang="de-DE" sz="2000" b="1" dirty="0">
                <a:solidFill>
                  <a:srgbClr val="C00000"/>
                </a:solidFill>
                <a:highlight>
                  <a:srgbClr val="FFCB7F"/>
                </a:highlight>
              </a:rPr>
              <a:t>und Abendmahl mit ihm halten </a:t>
            </a:r>
            <a:br>
              <a:rPr lang="de-DE" sz="2000" b="1" dirty="0">
                <a:solidFill>
                  <a:srgbClr val="C00000"/>
                </a:solidFill>
                <a:highlight>
                  <a:srgbClr val="FFCB7F"/>
                </a:highlight>
              </a:rPr>
            </a:br>
            <a:r>
              <a:rPr lang="de-DE" sz="2000" b="1" dirty="0">
                <a:solidFill>
                  <a:srgbClr val="C00000"/>
                </a:solidFill>
                <a:highlight>
                  <a:srgbClr val="FFCB7F"/>
                </a:highlight>
              </a:rPr>
              <a:t>und er mit Mir"</a:t>
            </a:r>
            <a:r>
              <a:rPr lang="de-DE" sz="2000" b="1" dirty="0">
                <a:solidFill>
                  <a:srgbClr val="C00000"/>
                </a:solidFill>
              </a:rPr>
              <a:t> </a:t>
            </a:r>
            <a:r>
              <a:rPr lang="de-DE" sz="2000" b="1" dirty="0">
                <a:solidFill>
                  <a:schemeClr val="bg1"/>
                </a:solidFill>
                <a:effectLst>
                  <a:outerShdw blurRad="38100" dist="38100" dir="2700000" algn="tl">
                    <a:srgbClr val="000000">
                      <a:alpha val="43137"/>
                    </a:srgbClr>
                  </a:outerShdw>
                </a:effectLst>
              </a:rPr>
              <a:t>(Off. 3,20).</a:t>
            </a:r>
            <a:endParaRPr lang="en" sz="2000" b="1" noProof="0" dirty="0">
              <a:solidFill>
                <a:schemeClr val="bg1"/>
              </a:solidFill>
              <a:effectLst>
                <a:outerShdw blurRad="38100" dist="38100" dir="2700000" algn="tl">
                  <a:srgbClr val="000000">
                    <a:alpha val="43137"/>
                  </a:srgbClr>
                </a:outerShdw>
              </a:effectLst>
            </a:endParaRPr>
          </a:p>
        </p:txBody>
      </p:sp>
      <p:pic>
        <p:nvPicPr>
          <p:cNvPr id="4" name="Imagen 3" descr="Imagen que contiene edificio, exterior, persona, hombre&#10;&#10;El contenido generado por IA puede ser incorrecto.">
            <a:extLst>
              <a:ext uri="{FF2B5EF4-FFF2-40B4-BE49-F238E27FC236}">
                <a16:creationId xmlns:a16="http://schemas.microsoft.com/office/drawing/2014/main" id="{6E45E3E0-F1AD-5BA1-338A-A02272D314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7916709" y="1377549"/>
            <a:ext cx="4177082" cy="5247590"/>
          </a:xfrm>
          <a:prstGeom prst="rect">
            <a:avLst/>
          </a:prstGeom>
          <a:effectLst>
            <a:softEdge rad="317500"/>
          </a:effectLst>
        </p:spPr>
      </p:pic>
      <p:sp>
        <p:nvSpPr>
          <p:cNvPr id="3" name="CuadroTexto 2">
            <a:extLst>
              <a:ext uri="{FF2B5EF4-FFF2-40B4-BE49-F238E27FC236}">
                <a16:creationId xmlns:a16="http://schemas.microsoft.com/office/drawing/2014/main" id="{D2CBB92C-65EB-3E58-CAF6-232FBF18EDBD}"/>
              </a:ext>
            </a:extLst>
          </p:cNvPr>
          <p:cNvSpPr txBox="1"/>
          <p:nvPr/>
        </p:nvSpPr>
        <p:spPr>
          <a:xfrm>
            <a:off x="4809506" y="-68824"/>
            <a:ext cx="7382494"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 sz="4400" b="1" spc="1000" noProof="0" dirty="0">
                <a:ln/>
                <a:solidFill>
                  <a:srgbClr val="9A0000"/>
                </a:solidFill>
                <a:effectLst>
                  <a:outerShdw blurRad="38100" dist="38100" dir="2700000" algn="tl">
                    <a:srgbClr val="000000">
                      <a:alpha val="43137"/>
                    </a:srgbClr>
                  </a:outerShdw>
                </a:effectLst>
              </a:rPr>
              <a:t>ERGEBNIS</a:t>
            </a:r>
          </a:p>
        </p:txBody>
      </p:sp>
      <p:sp>
        <p:nvSpPr>
          <p:cNvPr id="5" name="CuadroTexto 4">
            <a:extLst>
              <a:ext uri="{FF2B5EF4-FFF2-40B4-BE49-F238E27FC236}">
                <a16:creationId xmlns:a16="http://schemas.microsoft.com/office/drawing/2014/main" id="{E4BCCD5C-4172-42CC-60B3-53D32C94DF74}"/>
              </a:ext>
            </a:extLst>
          </p:cNvPr>
          <p:cNvSpPr txBox="1"/>
          <p:nvPr/>
        </p:nvSpPr>
        <p:spPr>
          <a:xfrm>
            <a:off x="2395470" y="608108"/>
            <a:ext cx="9796530" cy="1292662"/>
          </a:xfrm>
          <a:prstGeom prst="rect">
            <a:avLst/>
          </a:prstGeom>
          <a:noFill/>
        </p:spPr>
        <p:txBody>
          <a:bodyPr wrap="square">
            <a:spAutoFit/>
          </a:bodyPr>
          <a:lstStyle/>
          <a:p>
            <a:pPr algn="ctr"/>
            <a:r>
              <a:rPr lang="en" sz="2000" b="1" noProof="0" dirty="0">
                <a:solidFill>
                  <a:srgbClr val="FFFF00"/>
                </a:solidFill>
                <a:effectLst>
                  <a:outerShdw blurRad="38100" dist="38100" dir="2700000" algn="tl">
                    <a:srgbClr val="000000">
                      <a:alpha val="43137"/>
                    </a:srgbClr>
                  </a:outerShdw>
                </a:effectLst>
                <a:latin typeface="Candara" panose="020E0502030303020204" pitchFamily="34" charset="0"/>
              </a:rPr>
              <a:t>“</a:t>
            </a:r>
            <a:r>
              <a:rPr lang="de-DE" sz="2000" b="1" dirty="0">
                <a:solidFill>
                  <a:srgbClr val="FFFF00"/>
                </a:solidFill>
                <a:effectLst>
                  <a:outerShdw blurRad="38100" dist="38100" dir="2700000" algn="tl">
                    <a:srgbClr val="000000">
                      <a:alpha val="43137"/>
                    </a:srgbClr>
                  </a:outerShdw>
                </a:effectLst>
                <a:latin typeface="Candara" panose="020E0502030303020204" pitchFamily="34" charset="0"/>
              </a:rPr>
              <a:t>Siehe, Ich stehe vor der Tür und klopfe an. </a:t>
            </a:r>
            <a:br>
              <a:rPr lang="de-DE" sz="2000" b="1" dirty="0">
                <a:solidFill>
                  <a:srgbClr val="FFFF00"/>
                </a:solidFill>
                <a:effectLst>
                  <a:outerShdw blurRad="38100" dist="38100" dir="2700000" algn="tl">
                    <a:srgbClr val="000000">
                      <a:alpha val="43137"/>
                    </a:srgbClr>
                  </a:outerShdw>
                </a:effectLst>
                <a:latin typeface="Candara" panose="020E0502030303020204" pitchFamily="34" charset="0"/>
              </a:rPr>
            </a:br>
            <a:r>
              <a:rPr lang="de-DE" sz="2000" b="1" dirty="0">
                <a:solidFill>
                  <a:srgbClr val="FFFF00"/>
                </a:solidFill>
                <a:effectLst>
                  <a:outerShdw blurRad="38100" dist="38100" dir="2700000" algn="tl">
                    <a:srgbClr val="000000">
                      <a:alpha val="43137"/>
                    </a:srgbClr>
                  </a:outerShdw>
                </a:effectLst>
                <a:latin typeface="Candara" panose="020E0502030303020204" pitchFamily="34" charset="0"/>
              </a:rPr>
              <a:t>Wenn jemand Meine Stimme hören wird und die Tür auftun, </a:t>
            </a:r>
            <a:br>
              <a:rPr lang="de-DE" sz="2000" b="1" dirty="0">
                <a:solidFill>
                  <a:srgbClr val="FFFF00"/>
                </a:solidFill>
                <a:effectLst>
                  <a:outerShdw blurRad="38100" dist="38100" dir="2700000" algn="tl">
                    <a:srgbClr val="000000">
                      <a:alpha val="43137"/>
                    </a:srgbClr>
                  </a:outerShdw>
                </a:effectLst>
                <a:latin typeface="Candara" panose="020E0502030303020204" pitchFamily="34" charset="0"/>
              </a:rPr>
            </a:br>
            <a:r>
              <a:rPr lang="de-DE" sz="2000" b="1" dirty="0">
                <a:solidFill>
                  <a:srgbClr val="FFFF00"/>
                </a:solidFill>
                <a:effectLst>
                  <a:outerShdw blurRad="38100" dist="38100" dir="2700000" algn="tl">
                    <a:srgbClr val="000000">
                      <a:alpha val="43137"/>
                    </a:srgbClr>
                  </a:outerShdw>
                </a:effectLst>
                <a:latin typeface="Candara" panose="020E0502030303020204" pitchFamily="34" charset="0"/>
              </a:rPr>
              <a:t>zu dem werde Ich hineingehen und das Abendmahl mit ihm halten und er mit Mir</a:t>
            </a:r>
            <a:r>
              <a:rPr lang="en" sz="2000" b="1" noProof="0" dirty="0">
                <a:solidFill>
                  <a:srgbClr val="FFFF00"/>
                </a:solidFill>
                <a:effectLst>
                  <a:outerShdw blurRad="38100" dist="38100" dir="2700000" algn="tl">
                    <a:srgbClr val="000000">
                      <a:alpha val="43137"/>
                    </a:srgbClr>
                  </a:outerShdw>
                </a:effectLst>
                <a:latin typeface="Candara" panose="020E0502030303020204" pitchFamily="34" charset="0"/>
              </a:rPr>
              <a:t>.”</a:t>
            </a:r>
            <a:r>
              <a:rPr lang="en" b="1" noProof="0" dirty="0">
                <a:solidFill>
                  <a:srgbClr val="FFFF00"/>
                </a:solidFill>
                <a:effectLst>
                  <a:outerShdw blurRad="38100" dist="38100" dir="2700000" algn="tl">
                    <a:srgbClr val="000000">
                      <a:alpha val="43137"/>
                    </a:srgbClr>
                  </a:outerShdw>
                </a:effectLst>
                <a:latin typeface="Candara" panose="020E0502030303020204" pitchFamily="34" charset="0"/>
              </a:rPr>
              <a:t> </a:t>
            </a:r>
            <a:br>
              <a:rPr lang="en" b="1" noProof="0" dirty="0">
                <a:solidFill>
                  <a:srgbClr val="FFFF00"/>
                </a:solidFill>
                <a:effectLst>
                  <a:outerShdw blurRad="38100" dist="38100" dir="2700000" algn="tl">
                    <a:srgbClr val="000000">
                      <a:alpha val="43137"/>
                    </a:srgbClr>
                  </a:outerShdw>
                </a:effectLst>
                <a:latin typeface="Candara" panose="020E0502030303020204" pitchFamily="34" charset="0"/>
              </a:rPr>
            </a:br>
            <a:r>
              <a:rPr lang="en" b="1" noProof="0" dirty="0">
                <a:solidFill>
                  <a:srgbClr val="FFFF00"/>
                </a:solidFill>
                <a:effectLst>
                  <a:outerShdw blurRad="38100" dist="38100" dir="2700000" algn="tl">
                    <a:srgbClr val="000000">
                      <a:alpha val="43137"/>
                    </a:srgbClr>
                  </a:outerShdw>
                </a:effectLst>
                <a:latin typeface="Candara" panose="020E0502030303020204" pitchFamily="34" charset="0"/>
              </a:rPr>
              <a:t>(Off. 3:20)</a:t>
            </a:r>
          </a:p>
        </p:txBody>
      </p:sp>
      <p:sp>
        <p:nvSpPr>
          <p:cNvPr id="6" name="CuadroTexto 5">
            <a:extLst>
              <a:ext uri="{FF2B5EF4-FFF2-40B4-BE49-F238E27FC236}">
                <a16:creationId xmlns:a16="http://schemas.microsoft.com/office/drawing/2014/main" id="{22829ADF-8BCB-B96C-C4D4-37F19020841F}"/>
              </a:ext>
            </a:extLst>
          </p:cNvPr>
          <p:cNvSpPr txBox="1"/>
          <p:nvPr/>
        </p:nvSpPr>
        <p:spPr>
          <a:xfrm>
            <a:off x="213741" y="1623771"/>
            <a:ext cx="7607100" cy="1631216"/>
          </a:xfrm>
          <a:prstGeom prst="rect">
            <a:avLst/>
          </a:prstGeom>
          <a:noFill/>
        </p:spPr>
        <p:txBody>
          <a:bodyPr wrap="square" rtlCol="0">
            <a:spAutoFit/>
          </a:bodyPr>
          <a:lstStyle/>
          <a:p>
            <a:pPr>
              <a:spcBef>
                <a:spcPts val="600"/>
              </a:spcBef>
            </a:pPr>
            <a:r>
              <a:rPr lang="de-DE" sz="2000" b="1" dirty="0"/>
              <a:t>Da ergibt sich ein Problem. Geistlich fühle ich mich gut, </a:t>
            </a:r>
            <a:br>
              <a:rPr lang="de-DE" sz="2000" b="1" dirty="0"/>
            </a:br>
            <a:r>
              <a:rPr lang="de-DE" sz="2000" b="1" dirty="0"/>
              <a:t>aber JESUS will, dass ich mich verbessere. Wenn ich mir jedoch der Notwendigkeit nach Veränderung nicht bewusst bin, </a:t>
            </a:r>
            <a:br>
              <a:rPr lang="de-DE" sz="2000" b="1" dirty="0"/>
            </a:br>
            <a:r>
              <a:rPr lang="de-DE" sz="2000" b="1" dirty="0"/>
              <a:t>werde ich mich nie ändern wollen. Ich werde niemals das kaufen wollen, was ich schon zu besitzen glaube.</a:t>
            </a:r>
            <a:endParaRPr lang="en" sz="2000" b="1" noProof="0" dirty="0"/>
          </a:p>
        </p:txBody>
      </p:sp>
      <p:sp>
        <p:nvSpPr>
          <p:cNvPr id="7" name="CuadroTexto 6">
            <a:extLst>
              <a:ext uri="{FF2B5EF4-FFF2-40B4-BE49-F238E27FC236}">
                <a16:creationId xmlns:a16="http://schemas.microsoft.com/office/drawing/2014/main" id="{B361A028-8827-6D26-FFB0-C64077C0CFFF}"/>
              </a:ext>
            </a:extLst>
          </p:cNvPr>
          <p:cNvSpPr txBox="1"/>
          <p:nvPr/>
        </p:nvSpPr>
        <p:spPr>
          <a:xfrm>
            <a:off x="5308733" y="5068177"/>
            <a:ext cx="6566276" cy="1631216"/>
          </a:xfrm>
          <a:prstGeom prst="rect">
            <a:avLst/>
          </a:prstGeom>
          <a:solidFill>
            <a:schemeClr val="accent1">
              <a:lumMod val="50000"/>
              <a:alpha val="44000"/>
            </a:schemeClr>
          </a:solidFill>
          <a:effectLst>
            <a:softEdge rad="63500"/>
          </a:effectLst>
        </p:spPr>
        <p:txBody>
          <a:bodyPr wrap="square">
            <a:spAutoFit/>
          </a:bodyPr>
          <a:lstStyle/>
          <a:p>
            <a:pPr>
              <a:spcBef>
                <a:spcPts val="600"/>
              </a:spcBef>
            </a:pPr>
            <a:r>
              <a:rPr lang="de-DE" sz="2000" b="1" dirty="0">
                <a:solidFill>
                  <a:schemeClr val="accent4"/>
                </a:solidFill>
                <a:effectLst>
                  <a:outerShdw blurRad="38100" dist="38100" dir="2700000" algn="tl">
                    <a:srgbClr val="000000">
                      <a:alpha val="43137"/>
                    </a:srgbClr>
                  </a:outerShdw>
                </a:effectLst>
              </a:rPr>
              <a:t>JESUS klopft an meine Herzenstür </a:t>
            </a:r>
            <a:br>
              <a:rPr lang="de-DE" sz="2000" b="1" dirty="0">
                <a:solidFill>
                  <a:schemeClr val="bg1"/>
                </a:solidFill>
                <a:effectLst>
                  <a:outerShdw blurRad="38100" dist="38100" dir="2700000" algn="tl">
                    <a:srgbClr val="000000">
                      <a:alpha val="43137"/>
                    </a:srgbClr>
                  </a:outerShdw>
                </a:effectLst>
              </a:rPr>
            </a:br>
            <a:r>
              <a:rPr lang="de-DE" sz="2000" b="1" dirty="0">
                <a:solidFill>
                  <a:schemeClr val="bg1"/>
                </a:solidFill>
                <a:effectLst>
                  <a:outerShdw blurRad="38100" dist="38100" dir="2700000" algn="tl">
                    <a:srgbClr val="000000">
                      <a:alpha val="43137"/>
                    </a:srgbClr>
                  </a:outerShdw>
                </a:effectLst>
              </a:rPr>
              <a:t>und wartet geduldig. </a:t>
            </a:r>
            <a:br>
              <a:rPr lang="de-DE" sz="2000" b="1" dirty="0">
                <a:solidFill>
                  <a:schemeClr val="bg1"/>
                </a:solidFill>
                <a:effectLst>
                  <a:outerShdw blurRad="38100" dist="38100" dir="2700000" algn="tl">
                    <a:srgbClr val="000000">
                      <a:alpha val="43137"/>
                    </a:srgbClr>
                  </a:outerShdw>
                </a:effectLst>
              </a:rPr>
            </a:br>
            <a:r>
              <a:rPr lang="de-DE" sz="2000" b="1" dirty="0">
                <a:solidFill>
                  <a:schemeClr val="bg1"/>
                </a:solidFill>
                <a:effectLst>
                  <a:outerShdw blurRad="38100" dist="38100" dir="2700000" algn="tl">
                    <a:srgbClr val="000000">
                      <a:alpha val="43137"/>
                    </a:srgbClr>
                  </a:outerShdw>
                </a:effectLst>
              </a:rPr>
              <a:t>Er unterbricht mein Leben nicht, </a:t>
            </a:r>
            <a:br>
              <a:rPr lang="de-DE" sz="2000" b="1" dirty="0">
                <a:solidFill>
                  <a:schemeClr val="bg1"/>
                </a:solidFill>
                <a:effectLst>
                  <a:outerShdw blurRad="38100" dist="38100" dir="2700000" algn="tl">
                    <a:srgbClr val="000000">
                      <a:alpha val="43137"/>
                    </a:srgbClr>
                  </a:outerShdw>
                </a:effectLst>
              </a:rPr>
            </a:br>
            <a:r>
              <a:rPr lang="de-DE" sz="2000" b="1" dirty="0">
                <a:solidFill>
                  <a:schemeClr val="bg1"/>
                </a:solidFill>
                <a:effectLst>
                  <a:outerShdw blurRad="38100" dist="38100" dir="2700000" algn="tl">
                    <a:srgbClr val="000000">
                      <a:alpha val="43137"/>
                    </a:srgbClr>
                  </a:outerShdw>
                </a:effectLst>
              </a:rPr>
              <a:t>um mich zu zwingen, eine Beziehung zu Ihm zu pflegen. 	Die Entscheidung,  </a:t>
            </a:r>
            <a:r>
              <a:rPr lang="de-DE" sz="2000" b="1" dirty="0">
                <a:solidFill>
                  <a:schemeClr val="accent4"/>
                </a:solidFill>
                <a:effectLst>
                  <a:outerShdw blurRad="38100" dist="38100" dir="2700000" algn="tl">
                    <a:srgbClr val="000000">
                      <a:alpha val="43137"/>
                    </a:srgbClr>
                  </a:outerShdw>
                </a:effectLst>
              </a:rPr>
              <a:t>zu öffnen, liegt bei mir.</a:t>
            </a:r>
            <a:endParaRPr lang="en" sz="2000" b="1" noProof="0" dirty="0">
              <a:solidFill>
                <a:schemeClr val="accent4"/>
              </a:solidFill>
              <a:effectLst>
                <a:outerShdw blurRad="38100" dist="38100" dir="2700000" algn="tl">
                  <a:srgbClr val="000000">
                    <a:alpha val="43137"/>
                  </a:srgbClr>
                </a:outerShdw>
              </a:effectLst>
            </a:endParaRPr>
          </a:p>
        </p:txBody>
      </p:sp>
      <p:sp>
        <p:nvSpPr>
          <p:cNvPr id="11" name="CuadroTexto 10">
            <a:extLst>
              <a:ext uri="{FF2B5EF4-FFF2-40B4-BE49-F238E27FC236}">
                <a16:creationId xmlns:a16="http://schemas.microsoft.com/office/drawing/2014/main" id="{D42E1793-AB39-CB92-4D6F-54157F255C62}"/>
              </a:ext>
            </a:extLst>
          </p:cNvPr>
          <p:cNvSpPr txBox="1"/>
          <p:nvPr/>
        </p:nvSpPr>
        <p:spPr>
          <a:xfrm>
            <a:off x="1255776" y="3154617"/>
            <a:ext cx="6660933" cy="1015663"/>
          </a:xfrm>
          <a:prstGeom prst="rect">
            <a:avLst/>
          </a:prstGeom>
          <a:solidFill>
            <a:schemeClr val="accent1">
              <a:lumMod val="50000"/>
              <a:alpha val="51000"/>
            </a:schemeClr>
          </a:solidFill>
          <a:effectLst>
            <a:softEdge rad="63500"/>
          </a:effectLst>
        </p:spPr>
        <p:txBody>
          <a:bodyPr wrap="square">
            <a:spAutoFit/>
          </a:bodyPr>
          <a:lstStyle/>
          <a:p>
            <a:pPr algn="ctr">
              <a:spcBef>
                <a:spcPts val="600"/>
              </a:spcBef>
            </a:pPr>
            <a:r>
              <a:rPr lang="de-DE" sz="2000" b="1" dirty="0">
                <a:solidFill>
                  <a:schemeClr val="bg1"/>
                </a:solidFill>
                <a:effectLst>
                  <a:outerShdw blurRad="38100" dist="38100" dir="2700000" algn="tl">
                    <a:srgbClr val="000000">
                      <a:alpha val="43137"/>
                    </a:srgbClr>
                  </a:outerShdw>
                </a:effectLst>
              </a:rPr>
              <a:t>Um das zu lösen, hat JESUS Seine eigenen Methoden: </a:t>
            </a:r>
            <a:br>
              <a:rPr lang="de-DE" sz="2000" b="1" dirty="0">
                <a:solidFill>
                  <a:schemeClr val="bg1"/>
                </a:solidFill>
                <a:effectLst>
                  <a:outerShdw blurRad="38100" dist="38100" dir="2700000" algn="tl">
                    <a:srgbClr val="000000">
                      <a:alpha val="43137"/>
                    </a:srgbClr>
                  </a:outerShdw>
                </a:effectLst>
              </a:rPr>
            </a:br>
            <a:r>
              <a:rPr lang="de-DE" sz="2000" b="1" dirty="0">
                <a:solidFill>
                  <a:schemeClr val="accent5">
                    <a:lumMod val="60000"/>
                    <a:lumOff val="40000"/>
                  </a:schemeClr>
                </a:solidFill>
                <a:effectLst>
                  <a:outerShdw blurRad="38100" dist="38100" dir="2700000" algn="tl">
                    <a:srgbClr val="000000">
                      <a:alpha val="43137"/>
                    </a:srgbClr>
                  </a:outerShdw>
                </a:effectLst>
              </a:rPr>
              <a:t>„Die, welche ich liebe, tadle und züchtige ich"; </a:t>
            </a:r>
            <a:br>
              <a:rPr lang="de-DE" sz="2000" b="1" dirty="0">
                <a:solidFill>
                  <a:schemeClr val="accent5">
                    <a:lumMod val="60000"/>
                    <a:lumOff val="40000"/>
                  </a:schemeClr>
                </a:solidFill>
                <a:effectLst>
                  <a:outerShdw blurRad="38100" dist="38100" dir="2700000" algn="tl">
                    <a:srgbClr val="000000">
                      <a:alpha val="43137"/>
                    </a:srgbClr>
                  </a:outerShdw>
                </a:effectLst>
              </a:rPr>
            </a:br>
            <a:r>
              <a:rPr lang="de-DE" sz="2000" b="1" dirty="0">
                <a:solidFill>
                  <a:schemeClr val="bg1"/>
                </a:solidFill>
                <a:effectLst>
                  <a:outerShdw blurRad="38100" dist="38100" dir="2700000" algn="tl">
                    <a:srgbClr val="000000">
                      <a:alpha val="43137"/>
                    </a:srgbClr>
                  </a:outerShdw>
                </a:effectLst>
              </a:rPr>
              <a:t>und Er fügt hinzu: </a:t>
            </a:r>
            <a:r>
              <a:rPr lang="de-DE" sz="2000" b="1" dirty="0">
                <a:solidFill>
                  <a:schemeClr val="accent4"/>
                </a:solidFill>
                <a:effectLst>
                  <a:outerShdw blurRad="38100" dist="38100" dir="2700000" algn="tl">
                    <a:srgbClr val="000000">
                      <a:alpha val="43137"/>
                    </a:srgbClr>
                  </a:outerShdw>
                </a:effectLst>
              </a:rPr>
              <a:t>"Bekehre dich" </a:t>
            </a:r>
            <a:r>
              <a:rPr lang="de-DE" sz="2000" b="1" dirty="0">
                <a:solidFill>
                  <a:schemeClr val="bg1"/>
                </a:solidFill>
                <a:effectLst>
                  <a:outerShdw blurRad="38100" dist="38100" dir="2700000" algn="tl">
                    <a:srgbClr val="000000">
                      <a:alpha val="43137"/>
                    </a:srgbClr>
                  </a:outerShdw>
                </a:effectLst>
              </a:rPr>
              <a:t>(</a:t>
            </a:r>
            <a:r>
              <a:rPr lang="de-DE" sz="2000" b="1" dirty="0" err="1">
                <a:solidFill>
                  <a:schemeClr val="bg1"/>
                </a:solidFill>
                <a:effectLst>
                  <a:outerShdw blurRad="38100" dist="38100" dir="2700000" algn="tl">
                    <a:srgbClr val="000000">
                      <a:alpha val="43137"/>
                    </a:srgbClr>
                  </a:outerShdw>
                </a:effectLst>
              </a:rPr>
              <a:t>Offenb</a:t>
            </a:r>
            <a:r>
              <a:rPr lang="de-DE" sz="2000" b="1" dirty="0">
                <a:solidFill>
                  <a:schemeClr val="bg1"/>
                </a:solidFill>
                <a:effectLst>
                  <a:outerShdw blurRad="38100" dist="38100" dir="2700000" algn="tl">
                    <a:srgbClr val="000000">
                      <a:alpha val="43137"/>
                    </a:srgbClr>
                  </a:outerShdw>
                </a:effectLst>
              </a:rPr>
              <a:t>. 3,19).</a:t>
            </a:r>
            <a:endParaRPr lang="en" sz="2000" b="1" noProof="0" dirty="0">
              <a:solidFill>
                <a:schemeClr val="bg1"/>
              </a:solidFill>
              <a:effectLst>
                <a:outerShdw blurRad="38100" dist="38100" dir="2700000" algn="tl">
                  <a:srgbClr val="000000">
                    <a:alpha val="43137"/>
                  </a:srgbClr>
                </a:outerShdw>
              </a:effectLst>
            </a:endParaRPr>
          </a:p>
        </p:txBody>
      </p:sp>
      <p:sp>
        <p:nvSpPr>
          <p:cNvPr id="2" name="Scrollen: horizontal 1">
            <a:extLst>
              <a:ext uri="{FF2B5EF4-FFF2-40B4-BE49-F238E27FC236}">
                <a16:creationId xmlns:a16="http://schemas.microsoft.com/office/drawing/2014/main" id="{DAD149D2-8469-9980-D5E5-2F46E46A68AE}"/>
              </a:ext>
            </a:extLst>
          </p:cNvPr>
          <p:cNvSpPr/>
          <p:nvPr/>
        </p:nvSpPr>
        <p:spPr>
          <a:xfrm>
            <a:off x="60199" y="36017"/>
            <a:ext cx="3501148" cy="919135"/>
          </a:xfrm>
          <a:prstGeom prst="horizontalScroll">
            <a:avLst/>
          </a:prstGeom>
          <a:solidFill>
            <a:srgbClr val="FFFF9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Mo, 30 März ‘26  - </a:t>
            </a:r>
            <a:br>
              <a:rPr lang="de-DE" sz="2000" b="1" i="1" dirty="0">
                <a:solidFill>
                  <a:srgbClr val="6C0401"/>
                </a:solidFill>
              </a:rPr>
            </a:br>
            <a:r>
              <a:rPr lang="de-DE" sz="2000" b="1" i="1" dirty="0">
                <a:solidFill>
                  <a:srgbClr val="6C0401"/>
                </a:solidFill>
              </a:rPr>
              <a:t>Tadel, Reue u. Belohnung</a:t>
            </a:r>
          </a:p>
        </p:txBody>
      </p:sp>
    </p:spTree>
    <p:extLst>
      <p:ext uri="{BB962C8B-B14F-4D97-AF65-F5344CB8AC3E}">
        <p14:creationId xmlns:p14="http://schemas.microsoft.com/office/powerpoint/2010/main" val="13420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2">
                                            <p:bg/>
                                          </p:spTgt>
                                        </p:tgtEl>
                                        <p:attrNameLst>
                                          <p:attrName>style.visibility</p:attrName>
                                        </p:attrNameLst>
                                      </p:cBhvr>
                                      <p:to>
                                        <p:strVal val="visible"/>
                                      </p:to>
                                    </p:set>
                                    <p:animEffect transition="in" filter="wipe(left)">
                                      <p:cBhvr>
                                        <p:cTn id="33" dur="500"/>
                                        <p:tgtEl>
                                          <p:spTgt spid="2">
                                            <p:bg/>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
                                            <p:txEl>
                                              <p:pRg st="0" end="0"/>
                                            </p:txEl>
                                          </p:spTgt>
                                        </p:tgtEl>
                                        <p:attrNameLst>
                                          <p:attrName>style.visibility</p:attrName>
                                        </p:attrNameLst>
                                      </p:cBhvr>
                                      <p:to>
                                        <p:strVal val="visible"/>
                                      </p:to>
                                    </p:set>
                                    <p:animEffect transition="in" filter="wipe(left)">
                                      <p:cBhvr>
                                        <p:cTn id="36" dur="500"/>
                                        <p:tgtEl>
                                          <p:spTgt spid="2">
                                            <p:txEl>
                                              <p:pRg st="0" end="0"/>
                                            </p:txEl>
                                          </p:spTgt>
                                        </p:tgtEl>
                                      </p:cBhvr>
                                    </p:animEffect>
                                  </p:childTnLst>
                                </p:cTn>
                              </p:par>
                            </p:childTnLst>
                          </p:cTn>
                        </p:par>
                        <p:par>
                          <p:cTn id="37" fill="hold">
                            <p:stCondLst>
                              <p:cond delay="2000"/>
                            </p:stCondLst>
                            <p:childTnLst>
                              <p:par>
                                <p:cTn id="38" presetID="14" presetClass="entr" presetSubtype="5" fill="hold"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randombar(vertical)">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left)">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wipe(left)">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left)">
                                      <p:cBhvr>
                                        <p:cTn id="6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5" grpId="0"/>
      <p:bldP spid="6" grpId="0"/>
      <p:bldP spid="7" grpId="0" animBg="1"/>
      <p:bldP spid="11" grpId="0" animBg="1"/>
      <p:bldP spid="2"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2E79CF9-0187-CF52-75C5-AC3E595287E8}"/>
            </a:ext>
          </a:extLst>
        </p:cNvPr>
        <p:cNvGrpSpPr/>
        <p:nvPr/>
      </p:nvGrpSpPr>
      <p:grpSpPr>
        <a:xfrm>
          <a:off x="0" y="0"/>
          <a:ext cx="0" cy="0"/>
          <a:chOff x="0" y="0"/>
          <a:chExt cx="0" cy="0"/>
        </a:xfrm>
      </p:grpSpPr>
      <p:sp>
        <p:nvSpPr>
          <p:cNvPr id="8" name="Rectángulo 11">
            <a:extLst>
              <a:ext uri="{FF2B5EF4-FFF2-40B4-BE49-F238E27FC236}">
                <a16:creationId xmlns:a16="http://schemas.microsoft.com/office/drawing/2014/main" id="{9BB3CC1E-B75E-6B80-61FC-3BB25F8118CF}"/>
              </a:ext>
            </a:extLst>
          </p:cNvPr>
          <p:cNvSpPr/>
          <p:nvPr/>
        </p:nvSpPr>
        <p:spPr>
          <a:xfrm>
            <a:off x="0" y="0"/>
            <a:ext cx="12192000" cy="6853957"/>
          </a:xfrm>
          <a:prstGeom prst="rect">
            <a:avLst/>
          </a:prstGeom>
          <a:blipFill dpi="0"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l="-3000" t="-12000" r="-40000"/>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sp>
        <p:nvSpPr>
          <p:cNvPr id="3" name="CuadroTexto 2">
            <a:extLst>
              <a:ext uri="{FF2B5EF4-FFF2-40B4-BE49-F238E27FC236}">
                <a16:creationId xmlns:a16="http://schemas.microsoft.com/office/drawing/2014/main" id="{BDF0FA9E-112E-B965-C7FE-B3A50B49BFC6}"/>
              </a:ext>
            </a:extLst>
          </p:cNvPr>
          <p:cNvSpPr txBox="1"/>
          <p:nvPr/>
        </p:nvSpPr>
        <p:spPr>
          <a:xfrm>
            <a:off x="2718816" y="-92656"/>
            <a:ext cx="9473184" cy="769441"/>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 sz="4400" b="1" spc="1000" noProof="0" dirty="0">
                <a:ln w="6600">
                  <a:solidFill>
                    <a:srgbClr val="547D11"/>
                  </a:solidFill>
                  <a:prstDash val="solid"/>
                </a:ln>
                <a:solidFill>
                  <a:srgbClr val="FFFFFF"/>
                </a:solidFill>
                <a:effectLst>
                  <a:outerShdw dist="38100" dir="2700000" algn="tl" rotWithShape="0">
                    <a:srgbClr val="547D11"/>
                  </a:outerShdw>
                </a:effectLst>
              </a:rPr>
              <a:t>BELOHNUNG</a:t>
            </a:r>
          </a:p>
        </p:txBody>
      </p:sp>
      <p:sp>
        <p:nvSpPr>
          <p:cNvPr id="5" name="CuadroTexto 4">
            <a:extLst>
              <a:ext uri="{FF2B5EF4-FFF2-40B4-BE49-F238E27FC236}">
                <a16:creationId xmlns:a16="http://schemas.microsoft.com/office/drawing/2014/main" id="{822B08B5-03F1-7D10-2A0D-78868031B585}"/>
              </a:ext>
            </a:extLst>
          </p:cNvPr>
          <p:cNvSpPr txBox="1"/>
          <p:nvPr/>
        </p:nvSpPr>
        <p:spPr>
          <a:xfrm>
            <a:off x="3693694" y="553282"/>
            <a:ext cx="8437034" cy="1015663"/>
          </a:xfrm>
          <a:prstGeom prst="rect">
            <a:avLst/>
          </a:prstGeom>
          <a:solidFill>
            <a:schemeClr val="bg1">
              <a:alpha val="70000"/>
            </a:schemeClr>
          </a:solidFill>
          <a:effectLst>
            <a:softEdge rad="63500"/>
          </a:effectLst>
        </p:spPr>
        <p:txBody>
          <a:bodyPr wrap="square">
            <a:spAutoFit/>
            <a:scene3d>
              <a:camera prst="orthographicFront"/>
              <a:lightRig rig="threePt" dir="t"/>
            </a:scene3d>
            <a:sp3d extrusionH="57150">
              <a:bevelT w="38100" h="38100"/>
            </a:sp3d>
          </a:bodyPr>
          <a:lstStyle/>
          <a:p>
            <a:pPr algn="ctr"/>
            <a:r>
              <a:rPr lang="en" sz="2000" b="1" noProof="0" dirty="0">
                <a:solidFill>
                  <a:srgbClr val="652F00"/>
                </a:solidFill>
                <a:latin typeface="Candara" panose="020E0502030303020204" pitchFamily="34" charset="0"/>
              </a:rPr>
              <a:t>“</a:t>
            </a:r>
            <a:r>
              <a:rPr lang="de-DE" sz="2000" b="1" dirty="0">
                <a:solidFill>
                  <a:srgbClr val="652F00"/>
                </a:solidFill>
                <a:latin typeface="Candara" panose="020E0502030303020204" pitchFamily="34" charset="0"/>
              </a:rPr>
              <a:t>Wer überwindet, dem will Ich geben, mit Mir auf meinem Thron zu sitzen, wie auch Ich überwunden habe und MICH gesetzt habe mit Meinem VATER auf Seinen THRON</a:t>
            </a:r>
            <a:r>
              <a:rPr lang="en" sz="2000" b="1" noProof="0" dirty="0">
                <a:solidFill>
                  <a:srgbClr val="652F00"/>
                </a:solidFill>
                <a:latin typeface="Candara" panose="020E0502030303020204" pitchFamily="34" charset="0"/>
              </a:rPr>
              <a:t>.” </a:t>
            </a:r>
            <a:r>
              <a:rPr lang="en" b="1" noProof="0" dirty="0">
                <a:solidFill>
                  <a:srgbClr val="652F00"/>
                </a:solidFill>
                <a:latin typeface="Candara" panose="020E0502030303020204" pitchFamily="34" charset="0"/>
              </a:rPr>
              <a:t>(Offbg. 3:21)</a:t>
            </a:r>
            <a:endParaRPr lang="en" sz="1600" b="1" noProof="0" dirty="0">
              <a:solidFill>
                <a:srgbClr val="652F00"/>
              </a:solidFill>
              <a:latin typeface="Candara" panose="020E0502030303020204" pitchFamily="34" charset="0"/>
            </a:endParaRPr>
          </a:p>
        </p:txBody>
      </p:sp>
      <p:sp>
        <p:nvSpPr>
          <p:cNvPr id="6" name="CuadroTexto 5">
            <a:extLst>
              <a:ext uri="{FF2B5EF4-FFF2-40B4-BE49-F238E27FC236}">
                <a16:creationId xmlns:a16="http://schemas.microsoft.com/office/drawing/2014/main" id="{8E5C6960-1860-D76D-4B0B-11C89FA21BEC}"/>
              </a:ext>
            </a:extLst>
          </p:cNvPr>
          <p:cNvSpPr txBox="1"/>
          <p:nvPr/>
        </p:nvSpPr>
        <p:spPr>
          <a:xfrm>
            <a:off x="-90204" y="1270380"/>
            <a:ext cx="6546275" cy="1938992"/>
          </a:xfrm>
          <a:prstGeom prst="rect">
            <a:avLst/>
          </a:prstGeom>
          <a:noFill/>
        </p:spPr>
        <p:txBody>
          <a:bodyPr wrap="square" rtlCol="0">
            <a:spAutoFit/>
          </a:bodyPr>
          <a:lstStyle/>
          <a:p>
            <a:pPr algn="ctr">
              <a:spcBef>
                <a:spcPts val="600"/>
              </a:spcBef>
            </a:pPr>
            <a:r>
              <a:rPr lang="de-DE" sz="2400" b="1" dirty="0"/>
              <a:t>JESUS weiß, dass der Weg nicht einfach ist. </a:t>
            </a:r>
            <a:br>
              <a:rPr lang="de-DE" sz="2400" b="1" dirty="0"/>
            </a:br>
            <a:r>
              <a:rPr lang="de-DE" sz="2400" b="1" dirty="0"/>
              <a:t>Er kennt unsere Bemühungen, </a:t>
            </a:r>
            <a:br>
              <a:rPr lang="de-DE" sz="2400" b="1" dirty="0"/>
            </a:br>
            <a:r>
              <a:rPr lang="de-DE" sz="2400" b="1" dirty="0"/>
              <a:t>das Gold, das weiße Kleid </a:t>
            </a:r>
            <a:br>
              <a:rPr lang="de-DE" sz="2400" b="1" dirty="0"/>
            </a:br>
            <a:r>
              <a:rPr lang="de-DE" sz="2400" b="1" dirty="0"/>
              <a:t>und die Augen-</a:t>
            </a:r>
            <a:br>
              <a:rPr lang="de-DE" sz="2400" b="1" dirty="0"/>
            </a:br>
            <a:r>
              <a:rPr lang="de-DE" sz="2400" b="1" dirty="0"/>
              <a:t>salbe zu kaufen. </a:t>
            </a:r>
            <a:endParaRPr lang="en" sz="2400" b="1" noProof="0" dirty="0"/>
          </a:p>
        </p:txBody>
      </p:sp>
      <p:sp>
        <p:nvSpPr>
          <p:cNvPr id="7" name="CuadroTexto 6">
            <a:extLst>
              <a:ext uri="{FF2B5EF4-FFF2-40B4-BE49-F238E27FC236}">
                <a16:creationId xmlns:a16="http://schemas.microsoft.com/office/drawing/2014/main" id="{AC77F32C-2821-A9A1-8697-D0D3D5E44DEB}"/>
              </a:ext>
            </a:extLst>
          </p:cNvPr>
          <p:cNvSpPr txBox="1"/>
          <p:nvPr/>
        </p:nvSpPr>
        <p:spPr>
          <a:xfrm>
            <a:off x="6617369" y="4434055"/>
            <a:ext cx="4775178" cy="2246769"/>
          </a:xfrm>
          <a:prstGeom prst="rect">
            <a:avLst/>
          </a:prstGeom>
          <a:noFill/>
        </p:spPr>
        <p:txBody>
          <a:bodyPr wrap="square">
            <a:spAutoFit/>
          </a:bodyPr>
          <a:lstStyle/>
          <a:p>
            <a:pPr algn="ctr">
              <a:spcBef>
                <a:spcPts val="600"/>
              </a:spcBef>
            </a:pPr>
            <a:r>
              <a:rPr lang="de-DE" sz="2400" b="1" dirty="0"/>
              <a:t>Er weiß auch, </a:t>
            </a:r>
            <a:br>
              <a:rPr lang="de-DE" sz="2400" b="1" dirty="0"/>
            </a:br>
            <a:r>
              <a:rPr lang="de-DE" sz="2400" b="1" dirty="0"/>
              <a:t>dass wir niemals den 1. Schritt machen werden.</a:t>
            </a:r>
          </a:p>
          <a:p>
            <a:pPr algn="ctr">
              <a:spcBef>
                <a:spcPts val="600"/>
              </a:spcBef>
            </a:pPr>
            <a:br>
              <a:rPr lang="de-DE" sz="700" b="1" dirty="0"/>
            </a:br>
            <a:r>
              <a:rPr lang="de-DE" sz="2800" b="1" dirty="0"/>
              <a:t>Es war immer GOTT, der die Initiative ergriffen hat.</a:t>
            </a:r>
            <a:endParaRPr lang="en" sz="2400" b="1" noProof="0" dirty="0"/>
          </a:p>
        </p:txBody>
      </p:sp>
      <p:sp>
        <p:nvSpPr>
          <p:cNvPr id="2" name="Scrollen: horizontal 1">
            <a:extLst>
              <a:ext uri="{FF2B5EF4-FFF2-40B4-BE49-F238E27FC236}">
                <a16:creationId xmlns:a16="http://schemas.microsoft.com/office/drawing/2014/main" id="{E822A26A-6A89-74A0-DE75-DAB3F73BEB48}"/>
              </a:ext>
            </a:extLst>
          </p:cNvPr>
          <p:cNvSpPr/>
          <p:nvPr/>
        </p:nvSpPr>
        <p:spPr>
          <a:xfrm>
            <a:off x="61272" y="37646"/>
            <a:ext cx="2394172" cy="1015663"/>
          </a:xfrm>
          <a:prstGeom prst="horizontalScroll">
            <a:avLst/>
          </a:prstGeom>
          <a:solidFill>
            <a:srgbClr val="FFFF9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Di, 31 März ‘26  - </a:t>
            </a:r>
            <a:br>
              <a:rPr lang="de-DE" sz="2000" b="1" i="1" dirty="0">
                <a:solidFill>
                  <a:srgbClr val="6C0401"/>
                </a:solidFill>
              </a:rPr>
            </a:br>
            <a:r>
              <a:rPr lang="de-DE" sz="2000" b="1" i="1" dirty="0">
                <a:solidFill>
                  <a:srgbClr val="6C0401"/>
                </a:solidFill>
              </a:rPr>
              <a:t>Ewige Liebe</a:t>
            </a:r>
          </a:p>
        </p:txBody>
      </p:sp>
      <p:pic>
        <p:nvPicPr>
          <p:cNvPr id="11" name="Grafik 10">
            <a:extLst>
              <a:ext uri="{FF2B5EF4-FFF2-40B4-BE49-F238E27FC236}">
                <a16:creationId xmlns:a16="http://schemas.microsoft.com/office/drawing/2014/main" id="{70146D31-BFA0-B20D-CDDB-98C0923AE62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166" b="99349" l="9906" r="89623">
                        <a14:foregroundMark x1="32783" y1="14658" x2="32783" y2="14658"/>
                        <a14:foregroundMark x1="24292" y1="84365" x2="20755" y2="86319"/>
                        <a14:foregroundMark x1="40094" y1="89577" x2="34573" y2="93105"/>
                        <a14:foregroundMark x1="29953" y1="7492" x2="32075" y2="7818"/>
                        <a14:foregroundMark x1="30189" y1="7166" x2="30189" y2="7166"/>
                        <a14:foregroundMark x1="28774" y1="7818" x2="31132" y2="6840"/>
                        <a14:foregroundMark x1="43160" y1="46580" x2="43160" y2="46580"/>
                        <a14:foregroundMark x1="43160" y1="45277" x2="43160" y2="45277"/>
                        <a14:foregroundMark x1="43632" y1="46580" x2="42925" y2="43648"/>
                        <a14:foregroundMark x1="43396" y1="45928" x2="43396" y2="42345"/>
                        <a14:foregroundMark x1="43396" y1="44951" x2="43396" y2="42162"/>
                        <a14:foregroundMark x1="41509" y1="73290" x2="47170" y2="71336"/>
                        <a14:foregroundMark x1="43160" y1="69707" x2="47170" y2="70684"/>
                        <a14:foregroundMark x1="42689" y1="69381" x2="53066" y2="68078"/>
                        <a14:foregroundMark x1="46934" y1="70684" x2="53196" y2="70684"/>
                        <a14:foregroundMark x1="53689" y1="63746" x2="55425" y2="64169"/>
                        <a14:foregroundMark x1="42689" y1="41368" x2="43160" y2="47557"/>
                        <a14:foregroundMark x1="50236" y1="65147" x2="50236" y2="65147"/>
                        <a14:foregroundMark x1="50236" y1="64169" x2="53538" y2="64495"/>
                        <a14:foregroundMark x1="50236" y1="64169" x2="55896" y2="64821"/>
                        <a14:foregroundMark x1="49292" y1="63844" x2="52358" y2="64169"/>
                        <a14:backgroundMark x1="12500" y1="38111" x2="10377" y2="48860"/>
                        <a14:backgroundMark x1="12972" y1="42020" x2="12972" y2="42020"/>
                        <a14:backgroundMark x1="11557" y1="65472" x2="11321" y2="70033"/>
                        <a14:backgroundMark x1="46462" y1="19870" x2="43954" y2="41185"/>
                        <a14:backgroundMark x1="33726" y1="5537" x2="33726" y2="5537"/>
                        <a14:backgroundMark x1="58019" y1="33225" x2="67925" y2="40717"/>
                        <a14:backgroundMark x1="51887" y1="50163" x2="65094" y2="42345"/>
                        <a14:backgroundMark x1="65094" y1="42345" x2="65094" y2="41042"/>
                        <a14:backgroundMark x1="51651" y1="47557" x2="48113" y2="57980"/>
                        <a14:backgroundMark x1="50708" y1="59283" x2="66981" y2="53746"/>
                        <a14:backgroundMark x1="66981" y1="53746" x2="67217" y2="53420"/>
                        <a14:backgroundMark x1="53265" y1="75357" x2="59198" y2="90228"/>
                        <a14:backgroundMark x1="48585" y1="80130" x2="43160" y2="78176"/>
                        <a14:backgroundMark x1="61085" y1="75570" x2="65802" y2="63844"/>
                        <a14:backgroundMark x1="56840" y1="75896" x2="60613" y2="69381"/>
                        <a14:backgroundMark x1="58236" y1="60013" x2="58491" y2="58958"/>
                        <a14:backgroundMark x1="57218" y1="64231" x2="58184" y2="60229"/>
                        <a14:backgroundMark x1="54953" y1="73616" x2="55142" y2="72831"/>
                        <a14:backgroundMark x1="53244" y1="59422" x2="53066" y2="58632"/>
                        <a14:backgroundMark x1="56368" y1="73290" x2="55896" y2="71195"/>
                        <a14:backgroundMark x1="24764" y1="98371" x2="38443" y2="97394"/>
                        <a14:backgroundMark x1="43632" y1="39088" x2="44192" y2="41150"/>
                        <a14:backgroundMark x1="56910" y1="62738" x2="57311" y2="73290"/>
                      </a14:backgroundRemoval>
                    </a14:imgEffect>
                  </a14:imgLayer>
                </a14:imgProps>
              </a:ext>
            </a:extLst>
          </a:blip>
          <a:srcRect l="9631" t="4390" r="43925" b="1695"/>
          <a:stretch>
            <a:fillRect/>
          </a:stretch>
        </p:blipFill>
        <p:spPr>
          <a:xfrm>
            <a:off x="-528269" y="1962061"/>
            <a:ext cx="2107415" cy="3333621"/>
          </a:xfrm>
          <a:prstGeom prst="rect">
            <a:avLst/>
          </a:prstGeom>
        </p:spPr>
      </p:pic>
      <p:pic>
        <p:nvPicPr>
          <p:cNvPr id="13" name="Grafik 12">
            <a:extLst>
              <a:ext uri="{FF2B5EF4-FFF2-40B4-BE49-F238E27FC236}">
                <a16:creationId xmlns:a16="http://schemas.microsoft.com/office/drawing/2014/main" id="{54E31C06-684E-A01D-ACB2-040570524ED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957" b="96232" l="4511" r="53008">
                        <a14:foregroundMark x1="40977" y1="17101" x2="25376" y2="12754"/>
                        <a14:foregroundMark x1="40414" y1="14493" x2="28571" y2="9275"/>
                        <a14:foregroundMark x1="34023" y1="6957" x2="25029" y2="13651"/>
                        <a14:foregroundMark x1="29887" y1="9565" x2="27068" y2="11594"/>
                        <a14:foregroundMark x1="33647" y1="8696" x2="35714" y2="7536"/>
                        <a14:foregroundMark x1="9962" y1="84058" x2="9023" y2="95362"/>
                        <a14:foregroundMark x1="22368" y1="92754" x2="39850" y2="96232"/>
                        <a14:foregroundMark x1="39850" y1="96232" x2="25940" y2="84638"/>
                        <a14:foregroundMark x1="25940" y1="84638" x2="24060" y2="93333"/>
                        <a14:foregroundMark x1="47180" y1="66957" x2="47744" y2="68116"/>
                        <a14:foregroundMark x1="44875" y1="74562" x2="44737" y2="75072"/>
                        <a14:foregroundMark x1="47556" y1="64638" x2="45646" y2="71708"/>
                        <a14:foregroundMark x1="50564" y1="67536" x2="50341" y2="71663"/>
                        <a14:foregroundMark x1="52068" y1="70725" x2="52797" y2="72073"/>
                        <a14:foregroundMark x1="46617" y1="63478" x2="49060" y2="63768"/>
                        <a14:foregroundMark x1="25000" y1="15072" x2="25564" y2="20580"/>
                        <a14:foregroundMark x1="25000" y1="20000" x2="20113" y2="29565"/>
                        <a14:foregroundMark x1="25376" y1="17681" x2="18233" y2="28406"/>
                        <a14:foregroundMark x1="21429" y1="24058" x2="18609" y2="25797"/>
                        <a14:backgroundMark x1="46617" y1="76232" x2="54511" y2="76232"/>
                        <a14:backgroundMark x1="51504" y1="76522" x2="45301" y2="75652"/>
                        <a14:backgroundMark x1="48496" y1="75942" x2="51316" y2="76232"/>
                        <a14:backgroundMark x1="25000" y1="13623" x2="24217" y2="15262"/>
                        <a14:backgroundMark x1="24812" y1="13913" x2="25376" y2="12464"/>
                      </a14:backgroundRemoval>
                    </a14:imgEffect>
                  </a14:imgLayer>
                </a14:imgProps>
              </a:ext>
            </a:extLst>
          </a:blip>
          <a:srcRect l="7182" r="45304" b="8341"/>
          <a:stretch>
            <a:fillRect/>
          </a:stretch>
        </p:blipFill>
        <p:spPr>
          <a:xfrm>
            <a:off x="936992" y="3404401"/>
            <a:ext cx="2265313" cy="3158642"/>
          </a:xfrm>
          <a:prstGeom prst="rect">
            <a:avLst/>
          </a:prstGeom>
        </p:spPr>
      </p:pic>
      <p:pic>
        <p:nvPicPr>
          <p:cNvPr id="19" name="Grafik 18">
            <a:extLst>
              <a:ext uri="{FF2B5EF4-FFF2-40B4-BE49-F238E27FC236}">
                <a16:creationId xmlns:a16="http://schemas.microsoft.com/office/drawing/2014/main" id="{394476D8-728F-4A41-66E4-D3E8D743262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45" b="95337" l="4841" r="89864">
                        <a14:foregroundMark x1="41755" y1="26632" x2="25870" y2="30155"/>
                        <a14:foregroundMark x1="46747" y1="32021" x2="42663" y2="24456"/>
                        <a14:foregroundMark x1="46747" y1="28808" x2="37670" y2="21865"/>
                        <a14:foregroundMark x1="46747" y1="29119" x2="42511" y2="23420"/>
                        <a14:foregroundMark x1="48260" y1="28601" x2="45234" y2="24560"/>
                        <a14:foregroundMark x1="9834" y1="72021" x2="10893" y2="76995"/>
                        <a14:foregroundMark x1="8472" y1="72642" x2="7413" y2="74093"/>
                        <a14:foregroundMark x1="10287" y1="70363" x2="18608" y2="59793"/>
                        <a14:foregroundMark x1="18608" y1="59793" x2="21483" y2="48083"/>
                        <a14:foregroundMark x1="21483" y1="48083" x2="32678" y2="52746"/>
                        <a14:foregroundMark x1="32678" y1="52746" x2="25567" y2="60104"/>
                        <a14:foregroundMark x1="25567" y1="60104" x2="25870" y2="71295"/>
                        <a14:foregroundMark x1="25870" y1="71295" x2="20424" y2="78446"/>
                        <a14:foregroundMark x1="4992" y1="79793" x2="5900" y2="88083"/>
                        <a14:foregroundMark x1="5900" y1="88083" x2="47958" y2="90674"/>
                        <a14:foregroundMark x1="47958" y1="90674" x2="52042" y2="90363"/>
                        <a14:foregroundMark x1="38578" y1="23731" x2="26324" y2="26114"/>
                        <a14:foregroundMark x1="60968" y1="94197" x2="48411" y2="96788"/>
                        <a14:foregroundMark x1="48411" y1="96788" x2="11195" y2="95337"/>
                        <a14:foregroundMark x1="11195" y1="95337" x2="4841" y2="91606"/>
                        <a14:foregroundMark x1="18911" y1="51917" x2="18911" y2="53368"/>
                        <a14:backgroundMark x1="66263" y1="22176" x2="75643" y2="40518"/>
                        <a14:backgroundMark x1="75643" y1="40518" x2="73071" y2="49534"/>
                        <a14:backgroundMark x1="73071" y1="49534" x2="83661" y2="60622"/>
                        <a14:backgroundMark x1="83661" y1="60622" x2="72617" y2="78653"/>
                        <a14:backgroundMark x1="72617" y1="78653" x2="82451" y2="84456"/>
                        <a14:backgroundMark x1="82451" y1="84456" x2="89259" y2="86632"/>
                      </a14:backgroundRemoval>
                    </a14:imgEffect>
                  </a14:imgLayer>
                </a14:imgProps>
              </a:ext>
            </a:extLst>
          </a:blip>
          <a:stretch>
            <a:fillRect/>
          </a:stretch>
        </p:blipFill>
        <p:spPr>
          <a:xfrm>
            <a:off x="2350925" y="2182475"/>
            <a:ext cx="3263311" cy="4764138"/>
          </a:xfrm>
          <a:prstGeom prst="rect">
            <a:avLst/>
          </a:prstGeom>
        </p:spPr>
      </p:pic>
      <p:pic>
        <p:nvPicPr>
          <p:cNvPr id="17" name="Grafik 16">
            <a:extLst>
              <a:ext uri="{FF2B5EF4-FFF2-40B4-BE49-F238E27FC236}">
                <a16:creationId xmlns:a16="http://schemas.microsoft.com/office/drawing/2014/main" id="{767AAC59-2E89-2B4E-AB88-D987BBBF840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220" b="96341" l="9934" r="96689">
                        <a14:foregroundMark x1="50110" y1="5488" x2="49890" y2="7012"/>
                        <a14:foregroundMark x1="53422" y1="3963" x2="75276" y2="6098"/>
                        <a14:foregroundMark x1="75276" y1="6098" x2="78808" y2="21646"/>
                        <a14:foregroundMark x1="78808" y1="21646" x2="77483" y2="27744"/>
                        <a14:foregroundMark x1="94040" y1="30183" x2="87859" y2="86280"/>
                        <a14:foregroundMark x1="87859" y1="86280" x2="77483" y2="92378"/>
                        <a14:foregroundMark x1="77483" y1="92378" x2="66225" y2="70427"/>
                        <a14:foregroundMark x1="66225" y1="70427" x2="56512" y2="65244"/>
                        <a14:foregroundMark x1="56512" y1="65244" x2="49448" y2="74390"/>
                        <a14:foregroundMark x1="49448" y1="74390" x2="49227" y2="74695"/>
                        <a14:foregroundMark x1="65121" y1="53354" x2="90728" y2="33841"/>
                        <a14:foregroundMark x1="68433" y1="41159" x2="55850" y2="59756"/>
                        <a14:foregroundMark x1="72627" y1="57012" x2="81678" y2="51829"/>
                        <a14:foregroundMark x1="81678" y1="51829" x2="84989" y2="46951"/>
                        <a14:foregroundMark x1="73510" y1="64939" x2="73510" y2="64939"/>
                        <a14:foregroundMark x1="90415" y1="17073" x2="90508" y2="26829"/>
                        <a14:foregroundMark x1="90410" y1="16588" x2="90415" y2="17073"/>
                        <a14:foregroundMark x1="90508" y1="26829" x2="97351" y2="32622"/>
                        <a14:foregroundMark x1="97351" y1="32622" x2="96689" y2="44207"/>
                        <a14:foregroundMark x1="96689" y1="44207" x2="93598" y2="54573"/>
                        <a14:foregroundMark x1="93598" y1="54573" x2="92936" y2="66463"/>
                        <a14:foregroundMark x1="92936" y1="66463" x2="89845" y2="77744"/>
                        <a14:foregroundMark x1="89845" y1="77744" x2="91412" y2="83461"/>
                        <a14:foregroundMark x1="94308" y1="75482" x2="95806" y2="51220"/>
                        <a14:foregroundMark x1="95806" y1="51220" x2="96247" y2="50305"/>
                        <a14:foregroundMark x1="51656" y1="2744" x2="50110" y2="8232"/>
                        <a14:foregroundMark x1="55850" y1="88110" x2="71302" y2="89329"/>
                        <a14:foregroundMark x1="71302" y1="89329" x2="77483" y2="89024"/>
                        <a14:foregroundMark x1="51496" y1="91159" x2="51876" y2="91159"/>
                        <a14:foregroundMark x1="25166" y1="67988" x2="24945" y2="68598"/>
                        <a14:foregroundMark x1="26205" y1="64225" x2="26049" y2="64024"/>
                        <a14:foregroundMark x1="41060" y1="67378" x2="38852" y2="56707"/>
                        <a14:foregroundMark x1="38852" y1="56707" x2="30243" y2="50610"/>
                        <a14:foregroundMark x1="30243" y1="50610" x2="31788" y2="37500"/>
                        <a14:foregroundMark x1="31788" y1="37500" x2="43890" y2="52188"/>
                        <a14:foregroundMark x1="45865" y1="56770" x2="43046" y2="65854"/>
                        <a14:foregroundMark x1="43046" y1="65854" x2="41501" y2="67378"/>
                        <a14:foregroundMark x1="44790" y1="86347" x2="50552" y2="84756"/>
                        <a14:foregroundMark x1="64901" y1="26220" x2="69095" y2="36585"/>
                        <a14:foregroundMark x1="69095" y1="36585" x2="66225" y2="36585"/>
                        <a14:foregroundMark x1="64238" y1="33841" x2="64680" y2="36585"/>
                        <a14:foregroundMark x1="61494" y1="30529" x2="62693" y2="33841"/>
                        <a14:foregroundMark x1="52539" y1="6098" x2="53201" y2="1220"/>
                        <a14:foregroundMark x1="58720" y1="91768" x2="89369" y2="93481"/>
                        <a14:foregroundMark x1="27455" y1="72120" x2="27373" y2="71951"/>
                        <a14:foregroundMark x1="47020" y1="87500" x2="49669" y2="87805"/>
                        <a14:foregroundMark x1="43488" y1="88110" x2="51435" y2="90244"/>
                        <a14:foregroundMark x1="22075" y1="16768" x2="22075" y2="16768"/>
                        <a14:foregroundMark x1="22075" y1="16768" x2="22075" y2="16768"/>
                        <a14:foregroundMark x1="91170" y1="90244" x2="91170" y2="90244"/>
                        <a14:foregroundMark x1="88742" y1="96341" x2="88962" y2="95427"/>
                        <a14:foregroundMark x1="55850" y1="27635" x2="56071" y2="28354"/>
                        <a14:foregroundMark x1="52980" y1="18293" x2="53216" y2="19061"/>
                        <a14:foregroundMark x1="56071" y1="28354" x2="56733" y2="28659"/>
                        <a14:foregroundMark x1="57174" y1="28659" x2="58278" y2="29268"/>
                        <a14:foregroundMark x1="58720" y1="29878" x2="60981" y2="30446"/>
                        <a14:foregroundMark x1="59161" y1="30793" x2="60763" y2="31014"/>
                        <a14:foregroundMark x1="60706" y1="28354" x2="60706" y2="28354"/>
                        <a14:foregroundMark x1="60486" y1="28354" x2="61589" y2="28963"/>
                        <a14:foregroundMark x1="30022" y1="39329" x2="27152" y2="45732"/>
                        <a14:foregroundMark x1="29581" y1="39024" x2="31347" y2="39024"/>
                        <a14:foregroundMark x1="32230" y1="38110" x2="37086" y2="39939"/>
                        <a14:foregroundMark x1="33113" y1="38110" x2="36203" y2="39024"/>
                        <a14:foregroundMark x1="29139" y1="70732" x2="26269" y2="64329"/>
                        <a14:foregroundMark x1="26269" y1="64024" x2="26049" y2="64329"/>
                        <a14:foregroundMark x1="45475" y1="56098" x2="46578" y2="57317"/>
                        <a14:foregroundMark x1="47682" y1="57927" x2="44371" y2="53963"/>
                        <a14:backgroundMark x1="21854" y1="9451" x2="58940" y2="46646"/>
                        <a14:backgroundMark x1="21413" y1="57927" x2="21413" y2="57927"/>
                        <a14:backgroundMark x1="22756" y1="67196" x2="22958" y2="81707"/>
                        <a14:backgroundMark x1="22517" y1="50000" x2="22746" y2="66439"/>
                        <a14:backgroundMark x1="29698" y1="63847" x2="26490" y2="57317"/>
                        <a14:backgroundMark x1="26490" y1="57317" x2="26490" y2="57317"/>
                        <a14:backgroundMark x1="42029" y1="43099" x2="53201" y2="51220"/>
                        <a14:backgroundMark x1="53201" y1="51220" x2="58940" y2="52134"/>
                        <a14:backgroundMark x1="29360" y1="54268" x2="36203" y2="60976"/>
                        <a14:backgroundMark x1="26134" y1="68221" x2="25828" y2="67073"/>
                        <a14:backgroundMark x1="27373" y1="72866" x2="27141" y2="71996"/>
                        <a14:backgroundMark x1="28035" y1="73171" x2="29801" y2="86585"/>
                        <a14:backgroundMark x1="29801" y1="86585" x2="33775" y2="94512"/>
                        <a14:backgroundMark x1="27594" y1="74390" x2="27445" y2="72338"/>
                        <a14:backgroundMark x1="27594" y1="74390" x2="27769" y2="72701"/>
                        <a14:backgroundMark x1="39045" y1="91706" x2="36424" y2="90854"/>
                        <a14:backgroundMark x1="43929" y1="93293" x2="41227" y2="92415"/>
                        <a14:backgroundMark x1="51876" y1="92073" x2="50629" y2="91779"/>
                        <a14:backgroundMark x1="42384" y1="92988" x2="42736" y2="92697"/>
                        <a14:backgroundMark x1="35982" y1="69817" x2="29581" y2="64329"/>
                        <a14:backgroundMark x1="29581" y1="64329" x2="28256" y2="59756"/>
                        <a14:backgroundMark x1="27373" y1="73171" x2="25828" y2="67988"/>
                        <a14:backgroundMark x1="27815" y1="72256" x2="26711" y2="68902"/>
                        <a14:backgroundMark x1="27152" y1="68902" x2="25607" y2="65549"/>
                        <a14:backgroundMark x1="94481" y1="8537" x2="94481" y2="8537"/>
                        <a14:backgroundMark x1="94923" y1="3963" x2="88962" y2="13720"/>
                        <a14:backgroundMark x1="88962" y1="13720" x2="94481" y2="10671"/>
                        <a14:backgroundMark x1="90287" y1="15854" x2="90287" y2="15854"/>
                        <a14:backgroundMark x1="90287" y1="16463" x2="90287" y2="16463"/>
                        <a14:backgroundMark x1="90066" y1="17073" x2="90066" y2="17073"/>
                        <a14:backgroundMark x1="90728" y1="17073" x2="90728" y2="17073"/>
                        <a14:backgroundMark x1="93634" y1="90244" x2="93157" y2="92073"/>
                        <a14:backgroundMark x1="97130" y1="76829" x2="93634" y2="90244"/>
                        <a14:backgroundMark x1="92715" y1="92378" x2="91391" y2="95122"/>
                        <a14:backgroundMark x1="91611" y1="91463" x2="90728" y2="92378"/>
                        <a14:backgroundMark x1="92274" y1="92073" x2="91832" y2="91463"/>
                        <a14:backgroundMark x1="97130" y1="93598" x2="93377" y2="94207"/>
                        <a14:backgroundMark x1="52318" y1="19512" x2="54084" y2="25915"/>
                        <a14:backgroundMark x1="54525" y1="23476" x2="54746" y2="27744"/>
                        <a14:backgroundMark x1="57837" y1="32622" x2="57837" y2="29573"/>
                        <a14:backgroundMark x1="60265" y1="32317" x2="60927" y2="32012"/>
                        <a14:backgroundMark x1="27152" y1="63110" x2="32450" y2="69512"/>
                        <a14:backgroundMark x1="31567" y1="37195" x2="31567" y2="37195"/>
                        <a14:backgroundMark x1="31788" y1="36890" x2="31788" y2="36890"/>
                      </a14:backgroundRemoval>
                    </a14:imgEffect>
                  </a14:imgLayer>
                </a14:imgProps>
              </a:ext>
            </a:extLst>
          </a:blip>
          <a:srcRect l="25330" t="1436" r="2299" b="5937"/>
          <a:stretch>
            <a:fillRect/>
          </a:stretch>
        </p:blipFill>
        <p:spPr>
          <a:xfrm>
            <a:off x="3455960" y="2560122"/>
            <a:ext cx="2707991" cy="2513001"/>
          </a:xfrm>
          <a:prstGeom prst="rect">
            <a:avLst/>
          </a:prstGeom>
        </p:spPr>
      </p:pic>
      <p:sp>
        <p:nvSpPr>
          <p:cNvPr id="4" name="CuadroTexto 5">
            <a:extLst>
              <a:ext uri="{FF2B5EF4-FFF2-40B4-BE49-F238E27FC236}">
                <a16:creationId xmlns:a16="http://schemas.microsoft.com/office/drawing/2014/main" id="{4BD2416E-879D-0685-0B46-D1876C1E2A8D}"/>
              </a:ext>
            </a:extLst>
          </p:cNvPr>
          <p:cNvSpPr txBox="1"/>
          <p:nvPr/>
        </p:nvSpPr>
        <p:spPr>
          <a:xfrm>
            <a:off x="5908017" y="1568945"/>
            <a:ext cx="6030328" cy="2754600"/>
          </a:xfrm>
          <a:prstGeom prst="rect">
            <a:avLst/>
          </a:prstGeom>
          <a:noFill/>
        </p:spPr>
        <p:txBody>
          <a:bodyPr wrap="square" rtlCol="0">
            <a:spAutoFit/>
          </a:bodyPr>
          <a:lstStyle/>
          <a:p>
            <a:pPr algn="ctr">
              <a:spcBef>
                <a:spcPts val="600"/>
              </a:spcBef>
            </a:pPr>
            <a:r>
              <a:rPr lang="de-DE" sz="2400" b="1" dirty="0"/>
              <a:t>Er kennt unsere Kämpfe, </a:t>
            </a:r>
            <a:br>
              <a:rPr lang="de-DE" sz="2400" b="1" dirty="0"/>
            </a:br>
            <a:r>
              <a:rPr lang="de-DE" sz="2400" b="1" dirty="0"/>
              <a:t>unsere lauwarme Einstellung </a:t>
            </a:r>
            <a:br>
              <a:rPr lang="de-DE" sz="2400" b="1" dirty="0"/>
            </a:br>
            <a:r>
              <a:rPr lang="de-DE" sz="2400" b="1" dirty="0"/>
              <a:t>zu überwinden, </a:t>
            </a:r>
            <a:br>
              <a:rPr lang="de-DE" sz="2400" b="1" dirty="0"/>
            </a:br>
            <a:r>
              <a:rPr lang="de-DE" sz="2400" b="1" dirty="0"/>
              <a:t>die Tür zu öffnen </a:t>
            </a:r>
            <a:br>
              <a:rPr lang="de-DE" sz="2400" b="1" dirty="0"/>
            </a:br>
            <a:r>
              <a:rPr lang="de-DE" sz="2400" b="1" dirty="0"/>
              <a:t>und mit Ihm in Kontakt zu treten. </a:t>
            </a:r>
          </a:p>
          <a:p>
            <a:pPr algn="ctr">
              <a:spcBef>
                <a:spcPts val="600"/>
              </a:spcBef>
            </a:pPr>
            <a:r>
              <a:rPr lang="de-DE" sz="2400" b="1" dirty="0"/>
              <a:t>Deshalb sagt Er uns: Ihr könnt siegen, </a:t>
            </a:r>
            <a:br>
              <a:rPr lang="de-DE" sz="2400" b="1" dirty="0"/>
            </a:br>
            <a:r>
              <a:rPr lang="de-DE" sz="2400" b="1" dirty="0"/>
              <a:t>so wie Ich überwunden habe (Off. 3,21).</a:t>
            </a:r>
            <a:endParaRPr lang="en" sz="2400" b="1" noProof="0" dirty="0"/>
          </a:p>
        </p:txBody>
      </p:sp>
    </p:spTree>
    <p:extLst>
      <p:ext uri="{BB962C8B-B14F-4D97-AF65-F5344CB8AC3E}">
        <p14:creationId xmlns:p14="http://schemas.microsoft.com/office/powerpoint/2010/main" val="95085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
                                            <p:bg/>
                                          </p:spTgt>
                                        </p:tgtEl>
                                        <p:attrNameLst>
                                          <p:attrName>style.visibility</p:attrName>
                                        </p:attrNameLst>
                                      </p:cBhvr>
                                      <p:to>
                                        <p:strVal val="visible"/>
                                      </p:to>
                                    </p:set>
                                    <p:animEffect transition="in" filter="wipe(left)">
                                      <p:cBhvr>
                                        <p:cTn id="23" dur="500"/>
                                        <p:tgtEl>
                                          <p:spTgt spid="2">
                                            <p:bg/>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wipe(left)">
                                      <p:cBhvr>
                                        <p:cTn id="26" dur="500"/>
                                        <p:tgtEl>
                                          <p:spTgt spid="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childTnLst>
                          </p:cTn>
                        </p:par>
                        <p:par>
                          <p:cTn id="37" fill="hold">
                            <p:stCondLst>
                              <p:cond delay="500"/>
                            </p:stCondLst>
                            <p:childTnLst>
                              <p:par>
                                <p:cTn id="38" presetID="22" presetClass="entr" presetSubtype="4" fill="hold"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childTnLst>
                          </p:cTn>
                        </p:par>
                        <p:par>
                          <p:cTn id="45" fill="hold">
                            <p:stCondLst>
                              <p:cond delay="1500"/>
                            </p:stCondLst>
                            <p:childTnLst>
                              <p:par>
                                <p:cTn id="46" presetID="22" presetClass="entr" presetSubtype="4"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down)">
                                      <p:cBhvr>
                                        <p:cTn id="48" dur="500"/>
                                        <p:tgtEl>
                                          <p:spTgt spid="17"/>
                                        </p:tgtEl>
                                      </p:cBhvr>
                                    </p:animEffect>
                                  </p:childTnLst>
                                </p:cTn>
                              </p:par>
                            </p:childTnLst>
                          </p:cTn>
                        </p:par>
                        <p:par>
                          <p:cTn id="49" fill="hold">
                            <p:stCondLst>
                              <p:cond delay="2000"/>
                            </p:stCondLst>
                            <p:childTnLst>
                              <p:par>
                                <p:cTn id="50" presetID="22" presetClass="entr" presetSubtype="8" fill="hold" grpId="0" nodeType="after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left)">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left)">
                                      <p:cBhvr>
                                        <p:cTn id="5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7" grpId="0"/>
      <p:bldP spid="2" grpId="0" uiExpand="1" build="p"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D15E65-E3C5-EF8D-22A5-557BC465D908}"/>
            </a:ext>
          </a:extLst>
        </p:cNvPr>
        <p:cNvGrpSpPr/>
        <p:nvPr/>
      </p:nvGrpSpPr>
      <p:grpSpPr>
        <a:xfrm>
          <a:off x="0" y="0"/>
          <a:ext cx="0" cy="0"/>
          <a:chOff x="0" y="0"/>
          <a:chExt cx="0" cy="0"/>
        </a:xfrm>
      </p:grpSpPr>
      <p:sp>
        <p:nvSpPr>
          <p:cNvPr id="8" name="Rectángulo 11">
            <a:extLst>
              <a:ext uri="{FF2B5EF4-FFF2-40B4-BE49-F238E27FC236}">
                <a16:creationId xmlns:a16="http://schemas.microsoft.com/office/drawing/2014/main" id="{914024B1-BD8E-233B-EBFF-B8A33CC53B94}"/>
              </a:ext>
            </a:extLst>
          </p:cNvPr>
          <p:cNvSpPr/>
          <p:nvPr/>
        </p:nvSpPr>
        <p:spPr>
          <a:xfrm>
            <a:off x="-4044" y="9941"/>
            <a:ext cx="12192000" cy="6853957"/>
          </a:xfrm>
          <a:prstGeom prst="rect">
            <a:avLst/>
          </a:prstGeom>
          <a:blipFill dpi="0"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l="-3000" t="-12000" r="-40000"/>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sp>
        <p:nvSpPr>
          <p:cNvPr id="3" name="CuadroTexto 2">
            <a:extLst>
              <a:ext uri="{FF2B5EF4-FFF2-40B4-BE49-F238E27FC236}">
                <a16:creationId xmlns:a16="http://schemas.microsoft.com/office/drawing/2014/main" id="{74A73CA7-DF12-13CF-5A03-24B80EAE9138}"/>
              </a:ext>
            </a:extLst>
          </p:cNvPr>
          <p:cNvSpPr txBox="1"/>
          <p:nvPr/>
        </p:nvSpPr>
        <p:spPr>
          <a:xfrm>
            <a:off x="2718816" y="-80624"/>
            <a:ext cx="9473184" cy="769441"/>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 sz="4400" b="1" spc="1000" noProof="0" dirty="0">
                <a:ln w="6600">
                  <a:solidFill>
                    <a:srgbClr val="547D11"/>
                  </a:solidFill>
                  <a:prstDash val="solid"/>
                </a:ln>
                <a:solidFill>
                  <a:srgbClr val="FFFFFF"/>
                </a:solidFill>
                <a:effectLst>
                  <a:outerShdw dist="38100" dir="2700000" algn="tl" rotWithShape="0">
                    <a:srgbClr val="547D11"/>
                  </a:outerShdw>
                </a:effectLst>
              </a:rPr>
              <a:t>BELOHNUNG</a:t>
            </a:r>
          </a:p>
        </p:txBody>
      </p:sp>
      <p:sp>
        <p:nvSpPr>
          <p:cNvPr id="19" name="Rechteck 18">
            <a:extLst>
              <a:ext uri="{FF2B5EF4-FFF2-40B4-BE49-F238E27FC236}">
                <a16:creationId xmlns:a16="http://schemas.microsoft.com/office/drawing/2014/main" id="{E4548605-4B16-A931-FBF1-3CC6FD482092}"/>
              </a:ext>
            </a:extLst>
          </p:cNvPr>
          <p:cNvSpPr/>
          <p:nvPr/>
        </p:nvSpPr>
        <p:spPr>
          <a:xfrm>
            <a:off x="4748976" y="2436108"/>
            <a:ext cx="2030660" cy="2515598"/>
          </a:xfrm>
          <a:prstGeom prst="rect">
            <a:avLst/>
          </a:prstGeom>
          <a:blipFill dpi="0"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5">
              <a:tint val="50000"/>
              <a:hueOff val="13766161"/>
              <a:satOff val="34592"/>
              <a:lumOff val="9453"/>
              <a:alphaOff val="0"/>
            </a:schemeClr>
          </a:effectRef>
          <a:fontRef idx="minor">
            <a:schemeClr val="lt1">
              <a:hueOff val="0"/>
              <a:satOff val="0"/>
              <a:lumOff val="0"/>
              <a:alphaOff val="0"/>
            </a:schemeClr>
          </a:fontRef>
        </p:style>
        <p:txBody>
          <a:bodyPr/>
          <a:lstStyle/>
          <a:p>
            <a:endParaRPr lang="de-DE" dirty="0"/>
          </a:p>
        </p:txBody>
      </p:sp>
      <p:sp>
        <p:nvSpPr>
          <p:cNvPr id="5" name="CuadroTexto 4">
            <a:extLst>
              <a:ext uri="{FF2B5EF4-FFF2-40B4-BE49-F238E27FC236}">
                <a16:creationId xmlns:a16="http://schemas.microsoft.com/office/drawing/2014/main" id="{8B016627-D416-394C-39CE-357C831782D4}"/>
              </a:ext>
            </a:extLst>
          </p:cNvPr>
          <p:cNvSpPr txBox="1"/>
          <p:nvPr/>
        </p:nvSpPr>
        <p:spPr>
          <a:xfrm>
            <a:off x="2901214" y="589926"/>
            <a:ext cx="8437034" cy="1015663"/>
          </a:xfrm>
          <a:prstGeom prst="rect">
            <a:avLst/>
          </a:prstGeom>
          <a:solidFill>
            <a:schemeClr val="bg1">
              <a:alpha val="70000"/>
            </a:schemeClr>
          </a:solidFill>
          <a:effectLst>
            <a:softEdge rad="63500"/>
          </a:effectLst>
        </p:spPr>
        <p:txBody>
          <a:bodyPr wrap="square">
            <a:spAutoFit/>
            <a:scene3d>
              <a:camera prst="orthographicFront"/>
              <a:lightRig rig="threePt" dir="t"/>
            </a:scene3d>
            <a:sp3d extrusionH="57150">
              <a:bevelT w="38100" h="38100"/>
            </a:sp3d>
          </a:bodyPr>
          <a:lstStyle/>
          <a:p>
            <a:pPr algn="ctr"/>
            <a:r>
              <a:rPr lang="en" sz="2000" b="1" noProof="0" dirty="0">
                <a:solidFill>
                  <a:srgbClr val="652F00"/>
                </a:solidFill>
                <a:latin typeface="Candara" panose="020E0502030303020204" pitchFamily="34" charset="0"/>
              </a:rPr>
              <a:t>“</a:t>
            </a:r>
            <a:r>
              <a:rPr lang="de-DE" sz="2000" b="1" dirty="0">
                <a:solidFill>
                  <a:srgbClr val="652F00"/>
                </a:solidFill>
                <a:latin typeface="Candara" panose="020E0502030303020204" pitchFamily="34" charset="0"/>
              </a:rPr>
              <a:t>Wer überwindet, dem will Ich geben, mit Mir auf meinem Thron zu sitzen, wie auch Ich überwunden habe und MICH gesetzt habe mit Meinem VATER auf Seinen THRON</a:t>
            </a:r>
            <a:r>
              <a:rPr lang="en" sz="2000" b="1" noProof="0" dirty="0">
                <a:solidFill>
                  <a:srgbClr val="652F00"/>
                </a:solidFill>
                <a:latin typeface="Candara" panose="020E0502030303020204" pitchFamily="34" charset="0"/>
              </a:rPr>
              <a:t>.” </a:t>
            </a:r>
            <a:r>
              <a:rPr lang="en" b="1" noProof="0" dirty="0">
                <a:solidFill>
                  <a:srgbClr val="652F00"/>
                </a:solidFill>
                <a:latin typeface="Candara" panose="020E0502030303020204" pitchFamily="34" charset="0"/>
              </a:rPr>
              <a:t>(Offbg. 3:21)</a:t>
            </a:r>
            <a:endParaRPr lang="en" sz="1600" b="1" noProof="0" dirty="0">
              <a:solidFill>
                <a:srgbClr val="652F00"/>
              </a:solidFill>
              <a:latin typeface="Candara" panose="020E0502030303020204" pitchFamily="34" charset="0"/>
            </a:endParaRPr>
          </a:p>
        </p:txBody>
      </p:sp>
      <p:sp>
        <p:nvSpPr>
          <p:cNvPr id="4" name="CuadroTexto 3">
            <a:extLst>
              <a:ext uri="{FF2B5EF4-FFF2-40B4-BE49-F238E27FC236}">
                <a16:creationId xmlns:a16="http://schemas.microsoft.com/office/drawing/2014/main" id="{D99F5EA3-D3CE-C2C5-BB6A-E8FCD59F4985}"/>
              </a:ext>
            </a:extLst>
          </p:cNvPr>
          <p:cNvSpPr txBox="1"/>
          <p:nvPr/>
        </p:nvSpPr>
        <p:spPr>
          <a:xfrm>
            <a:off x="383903" y="1667280"/>
            <a:ext cx="11960497" cy="707886"/>
          </a:xfrm>
          <a:prstGeom prst="rect">
            <a:avLst/>
          </a:prstGeom>
          <a:noFill/>
        </p:spPr>
        <p:txBody>
          <a:bodyPr wrap="square">
            <a:spAutoFit/>
          </a:bodyPr>
          <a:lstStyle/>
          <a:p>
            <a:pPr algn="ctr">
              <a:spcBef>
                <a:spcPts val="600"/>
              </a:spcBef>
            </a:pPr>
            <a:r>
              <a:rPr lang="de-DE" sz="2000" b="1" dirty="0"/>
              <a:t>Der Schlüssel zu diesem göttlichen Handeln (das wir nicht verdienen) ist die Liebe: </a:t>
            </a:r>
            <a:br>
              <a:rPr lang="de-DE" sz="2000" b="1" dirty="0"/>
            </a:br>
            <a:r>
              <a:rPr lang="de-DE" sz="2000" b="1" dirty="0"/>
              <a:t>„ICH habe dich mit EWIGER LIEBE geliebt“ (Jeremia 31,3). </a:t>
            </a:r>
            <a:endParaRPr lang="en" sz="2000" b="1" noProof="0" dirty="0"/>
          </a:p>
        </p:txBody>
      </p:sp>
      <p:pic>
        <p:nvPicPr>
          <p:cNvPr id="11" name="Grafik 10">
            <a:extLst>
              <a:ext uri="{FF2B5EF4-FFF2-40B4-BE49-F238E27FC236}">
                <a16:creationId xmlns:a16="http://schemas.microsoft.com/office/drawing/2014/main" id="{7FF0DD8E-732B-312A-DBF8-71BA182718EB}"/>
              </a:ext>
            </a:extLst>
          </p:cNvPr>
          <p:cNvPicPr>
            <a:picLocks noChangeAspect="1"/>
          </p:cNvPicPr>
          <p:nvPr/>
        </p:nvPicPr>
        <p:blipFill>
          <a:blip r:embed="rId6">
            <a:extLst>
              <a:ext uri="{28A0092B-C50C-407E-A947-70E740481C1C}">
                <a14:useLocalDpi xmlns:a14="http://schemas.microsoft.com/office/drawing/2010/main" val="0"/>
              </a:ext>
            </a:extLst>
          </a:blip>
          <a:srcRect l="8483" t="6420" r="7181" b="7689"/>
          <a:stretch>
            <a:fillRect/>
          </a:stretch>
        </p:blipFill>
        <p:spPr>
          <a:xfrm>
            <a:off x="255620" y="2406936"/>
            <a:ext cx="2088313" cy="2544770"/>
          </a:xfrm>
          <a:prstGeom prst="rect">
            <a:avLst/>
          </a:prstGeom>
          <a:blipFill rotWithShape="1">
            <a:blip r:embed="rId7" cstate="email">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p:spPr>
      </p:pic>
      <p:pic>
        <p:nvPicPr>
          <p:cNvPr id="30" name="Grafik 29">
            <a:extLst>
              <a:ext uri="{FF2B5EF4-FFF2-40B4-BE49-F238E27FC236}">
                <a16:creationId xmlns:a16="http://schemas.microsoft.com/office/drawing/2014/main" id="{8CCF353C-D095-BBEC-E96D-BBD5FC4BAF99}"/>
              </a:ext>
            </a:extLst>
          </p:cNvPr>
          <p:cNvPicPr>
            <a:picLocks noChangeAspect="1"/>
          </p:cNvPicPr>
          <p:nvPr/>
        </p:nvPicPr>
        <p:blipFill>
          <a:blip r:embed="rId8"/>
          <a:srcRect b="6259"/>
          <a:stretch>
            <a:fillRect/>
          </a:stretch>
        </p:blipFill>
        <p:spPr>
          <a:xfrm>
            <a:off x="6981036" y="2436108"/>
            <a:ext cx="2088312" cy="2552877"/>
          </a:xfrm>
          <a:prstGeom prst="rect">
            <a:avLst/>
          </a:prstGeom>
          <a:blipFill rotWithShape="1">
            <a:blip r:embed="rId9"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pic>
      <p:sp>
        <p:nvSpPr>
          <p:cNvPr id="2" name="Scrollen: horizontal 1">
            <a:extLst>
              <a:ext uri="{FF2B5EF4-FFF2-40B4-BE49-F238E27FC236}">
                <a16:creationId xmlns:a16="http://schemas.microsoft.com/office/drawing/2014/main" id="{F83AF7D5-8B9F-3092-7501-7785A7223F5D}"/>
              </a:ext>
            </a:extLst>
          </p:cNvPr>
          <p:cNvSpPr/>
          <p:nvPr/>
        </p:nvSpPr>
        <p:spPr>
          <a:xfrm>
            <a:off x="61272" y="37646"/>
            <a:ext cx="2394172" cy="1015663"/>
          </a:xfrm>
          <a:prstGeom prst="horizontalScroll">
            <a:avLst/>
          </a:prstGeom>
          <a:solidFill>
            <a:srgbClr val="FFFF9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Di, 31 März ‘26  - </a:t>
            </a:r>
            <a:br>
              <a:rPr lang="de-DE" sz="2000" b="1" i="1" dirty="0">
                <a:solidFill>
                  <a:srgbClr val="6C0401"/>
                </a:solidFill>
              </a:rPr>
            </a:br>
            <a:r>
              <a:rPr lang="de-DE" sz="2000" b="1" i="1" dirty="0">
                <a:solidFill>
                  <a:srgbClr val="6C0401"/>
                </a:solidFill>
              </a:rPr>
              <a:t>Ewige Liebe</a:t>
            </a:r>
          </a:p>
        </p:txBody>
      </p:sp>
      <p:sp>
        <p:nvSpPr>
          <p:cNvPr id="10" name="CuadroTexto 3">
            <a:extLst>
              <a:ext uri="{FF2B5EF4-FFF2-40B4-BE49-F238E27FC236}">
                <a16:creationId xmlns:a16="http://schemas.microsoft.com/office/drawing/2014/main" id="{0B8A53B4-7FE2-4386-6BB7-52DA3E15B763}"/>
              </a:ext>
            </a:extLst>
          </p:cNvPr>
          <p:cNvSpPr txBox="1"/>
          <p:nvPr/>
        </p:nvSpPr>
        <p:spPr>
          <a:xfrm>
            <a:off x="9203843" y="2777959"/>
            <a:ext cx="2805698" cy="3323987"/>
          </a:xfrm>
          <a:prstGeom prst="rect">
            <a:avLst/>
          </a:prstGeom>
          <a:noFill/>
        </p:spPr>
        <p:txBody>
          <a:bodyPr wrap="square">
            <a:spAutoFit/>
          </a:bodyPr>
          <a:lstStyle/>
          <a:p>
            <a:pPr>
              <a:spcBef>
                <a:spcPts val="600"/>
              </a:spcBef>
            </a:pPr>
            <a:r>
              <a:rPr lang="de-DE" sz="2000" b="1" dirty="0"/>
              <a:t>Er sehnt sich </a:t>
            </a:r>
            <a:br>
              <a:rPr lang="de-DE" sz="2000" b="1" dirty="0"/>
            </a:br>
            <a:r>
              <a:rPr lang="de-DE" sz="2000" b="1" dirty="0"/>
              <a:t>nach einer lebendigen Beziehung zu uns. </a:t>
            </a:r>
          </a:p>
          <a:p>
            <a:pPr>
              <a:spcBef>
                <a:spcPts val="600"/>
              </a:spcBef>
            </a:pPr>
            <a:r>
              <a:rPr lang="de-DE" sz="2000" b="1" dirty="0"/>
              <a:t> Sehne ich mich </a:t>
            </a:r>
            <a:br>
              <a:rPr lang="de-DE" sz="2000" b="1" dirty="0"/>
            </a:br>
            <a:r>
              <a:rPr lang="de-DE" sz="2000" b="1" dirty="0"/>
              <a:t>nach einer echten Beziehung zu Ihm?</a:t>
            </a:r>
          </a:p>
          <a:p>
            <a:pPr>
              <a:spcBef>
                <a:spcPts val="600"/>
              </a:spcBef>
            </a:pPr>
            <a:r>
              <a:rPr lang="de-DE" sz="2000" b="1" dirty="0"/>
              <a:t> Werde ich Ihm </a:t>
            </a:r>
            <a:br>
              <a:rPr lang="de-DE" sz="2000" b="1" dirty="0"/>
            </a:br>
            <a:r>
              <a:rPr lang="de-DE" sz="2000" b="1" dirty="0"/>
              <a:t>mein Herz öffnen </a:t>
            </a:r>
            <a:br>
              <a:rPr lang="de-DE" sz="2000" b="1" dirty="0"/>
            </a:br>
            <a:r>
              <a:rPr lang="de-DE" sz="2000" b="1" dirty="0"/>
              <a:t>und Ihn so lieben, </a:t>
            </a:r>
            <a:br>
              <a:rPr lang="de-DE" sz="2000" b="1" dirty="0"/>
            </a:br>
            <a:r>
              <a:rPr lang="de-DE" sz="2000" b="1" dirty="0"/>
              <a:t>wie Er mich liebt?</a:t>
            </a:r>
            <a:endParaRPr lang="en" sz="2000" b="1" noProof="0" dirty="0"/>
          </a:p>
        </p:txBody>
      </p:sp>
      <p:pic>
        <p:nvPicPr>
          <p:cNvPr id="12" name="Grafik 11">
            <a:extLst>
              <a:ext uri="{FF2B5EF4-FFF2-40B4-BE49-F238E27FC236}">
                <a16:creationId xmlns:a16="http://schemas.microsoft.com/office/drawing/2014/main" id="{4FFBF40A-0DDB-6826-D6CE-9B4C58039D31}"/>
              </a:ext>
            </a:extLst>
          </p:cNvPr>
          <p:cNvPicPr/>
          <p:nvPr/>
        </p:nvPicPr>
        <p:blipFill>
          <a:blip r:embed="rId10">
            <a:extLst>
              <a:ext uri="{28A0092B-C50C-407E-A947-70E740481C1C}">
                <a14:useLocalDpi xmlns:a14="http://schemas.microsoft.com/office/drawing/2010/main" val="0"/>
              </a:ext>
            </a:extLst>
          </a:blip>
          <a:srcRect l="-1" t="1935" r="1787"/>
          <a:stretch>
            <a:fillRect/>
          </a:stretch>
        </p:blipFill>
        <p:spPr>
          <a:xfrm>
            <a:off x="2545334" y="2417684"/>
            <a:ext cx="2002242" cy="2534022"/>
          </a:xfrm>
          <a:prstGeom prst="rect">
            <a:avLst/>
          </a:prstGeom>
          <a:blipFill dpi="0"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pic>
      <p:sp>
        <p:nvSpPr>
          <p:cNvPr id="16" name="Freihandform: Form 15">
            <a:extLst>
              <a:ext uri="{FF2B5EF4-FFF2-40B4-BE49-F238E27FC236}">
                <a16:creationId xmlns:a16="http://schemas.microsoft.com/office/drawing/2014/main" id="{23F53AAC-7914-7D9C-D5E4-5E9607BE2368}"/>
              </a:ext>
            </a:extLst>
          </p:cNvPr>
          <p:cNvSpPr/>
          <p:nvPr/>
        </p:nvSpPr>
        <p:spPr>
          <a:xfrm>
            <a:off x="434551" y="5012648"/>
            <a:ext cx="1685510" cy="1434892"/>
          </a:xfrm>
          <a:custGeom>
            <a:avLst/>
            <a:gdLst>
              <a:gd name="csX0" fmla="*/ 0 w 1326146"/>
              <a:gd name="csY0" fmla="*/ 0 h 1434892"/>
              <a:gd name="csX1" fmla="*/ 773585 w 1326146"/>
              <a:gd name="csY1" fmla="*/ 0 h 1434892"/>
              <a:gd name="csX2" fmla="*/ 931618 w 1326146"/>
              <a:gd name="csY2" fmla="*/ -153533 h 1434892"/>
              <a:gd name="csX3" fmla="*/ 1105122 w 1326146"/>
              <a:gd name="csY3" fmla="*/ 0 h 1434892"/>
              <a:gd name="csX4" fmla="*/ 1326146 w 1326146"/>
              <a:gd name="csY4" fmla="*/ 0 h 1434892"/>
              <a:gd name="csX5" fmla="*/ 1326146 w 1326146"/>
              <a:gd name="csY5" fmla="*/ 239149 h 1434892"/>
              <a:gd name="csX6" fmla="*/ 1326146 w 1326146"/>
              <a:gd name="csY6" fmla="*/ 239149 h 1434892"/>
              <a:gd name="csX7" fmla="*/ 1326146 w 1326146"/>
              <a:gd name="csY7" fmla="*/ 597872 h 1434892"/>
              <a:gd name="csX8" fmla="*/ 1326146 w 1326146"/>
              <a:gd name="csY8" fmla="*/ 1434892 h 1434892"/>
              <a:gd name="csX9" fmla="*/ 1105122 w 1326146"/>
              <a:gd name="csY9" fmla="*/ 1434892 h 1434892"/>
              <a:gd name="csX10" fmla="*/ 773585 w 1326146"/>
              <a:gd name="csY10" fmla="*/ 1434892 h 1434892"/>
              <a:gd name="csX11" fmla="*/ 773585 w 1326146"/>
              <a:gd name="csY11" fmla="*/ 1434892 h 1434892"/>
              <a:gd name="csX12" fmla="*/ 0 w 1326146"/>
              <a:gd name="csY12" fmla="*/ 1434892 h 1434892"/>
              <a:gd name="csX13" fmla="*/ 0 w 1326146"/>
              <a:gd name="csY13" fmla="*/ 597872 h 1434892"/>
              <a:gd name="csX14" fmla="*/ 0 w 1326146"/>
              <a:gd name="csY14" fmla="*/ 239149 h 1434892"/>
              <a:gd name="csX15" fmla="*/ 0 w 1326146"/>
              <a:gd name="csY15" fmla="*/ 239149 h 1434892"/>
              <a:gd name="csX16" fmla="*/ 0 w 1326146"/>
              <a:gd name="csY16" fmla="*/ 0 h 143489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1326146" h="1434892">
                <a:moveTo>
                  <a:pt x="0" y="0"/>
                </a:moveTo>
                <a:lnTo>
                  <a:pt x="773585" y="0"/>
                </a:lnTo>
                <a:lnTo>
                  <a:pt x="931618" y="-153533"/>
                </a:lnTo>
                <a:lnTo>
                  <a:pt x="1105122" y="0"/>
                </a:lnTo>
                <a:lnTo>
                  <a:pt x="1326146" y="0"/>
                </a:lnTo>
                <a:lnTo>
                  <a:pt x="1326146" y="239149"/>
                </a:lnTo>
                <a:lnTo>
                  <a:pt x="1326146" y="239149"/>
                </a:lnTo>
                <a:lnTo>
                  <a:pt x="1326146" y="597872"/>
                </a:lnTo>
                <a:lnTo>
                  <a:pt x="1326146" y="1434892"/>
                </a:lnTo>
                <a:lnTo>
                  <a:pt x="1105122" y="1434892"/>
                </a:lnTo>
                <a:lnTo>
                  <a:pt x="773585" y="1434892"/>
                </a:lnTo>
                <a:lnTo>
                  <a:pt x="773585" y="1434892"/>
                </a:lnTo>
                <a:lnTo>
                  <a:pt x="0" y="1434892"/>
                </a:lnTo>
                <a:lnTo>
                  <a:pt x="0" y="597872"/>
                </a:lnTo>
                <a:lnTo>
                  <a:pt x="0" y="239149"/>
                </a:lnTo>
                <a:lnTo>
                  <a:pt x="0" y="239149"/>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noProof="0" dirty="0"/>
              <a:t>Er hat beschlossen, uns zu erschaffen</a:t>
            </a:r>
            <a:br>
              <a:rPr lang="de-DE" sz="1800" b="1" kern="1200" noProof="0" dirty="0"/>
            </a:br>
            <a:r>
              <a:rPr lang="de-DE" sz="1800" b="1" kern="1200" noProof="0" dirty="0"/>
              <a:t>(1. Mo. 2,7)</a:t>
            </a:r>
            <a:endParaRPr lang="en" sz="1800" kern="1200" noProof="0" dirty="0"/>
          </a:p>
        </p:txBody>
      </p:sp>
      <p:sp>
        <p:nvSpPr>
          <p:cNvPr id="20" name="Freihandform: Form 19">
            <a:extLst>
              <a:ext uri="{FF2B5EF4-FFF2-40B4-BE49-F238E27FC236}">
                <a16:creationId xmlns:a16="http://schemas.microsoft.com/office/drawing/2014/main" id="{AB4774F2-E9DC-2EF9-FF1A-74FC0DC05E0C}"/>
              </a:ext>
            </a:extLst>
          </p:cNvPr>
          <p:cNvSpPr/>
          <p:nvPr/>
        </p:nvSpPr>
        <p:spPr>
          <a:xfrm>
            <a:off x="5004776" y="5010757"/>
            <a:ext cx="1549271" cy="1434892"/>
          </a:xfrm>
          <a:custGeom>
            <a:avLst/>
            <a:gdLst>
              <a:gd name="csX0" fmla="*/ 0 w 1326146"/>
              <a:gd name="csY0" fmla="*/ 0 h 1434892"/>
              <a:gd name="csX1" fmla="*/ 773585 w 1326146"/>
              <a:gd name="csY1" fmla="*/ 0 h 1434892"/>
              <a:gd name="csX2" fmla="*/ 931618 w 1326146"/>
              <a:gd name="csY2" fmla="*/ -153533 h 1434892"/>
              <a:gd name="csX3" fmla="*/ 1105122 w 1326146"/>
              <a:gd name="csY3" fmla="*/ 0 h 1434892"/>
              <a:gd name="csX4" fmla="*/ 1326146 w 1326146"/>
              <a:gd name="csY4" fmla="*/ 0 h 1434892"/>
              <a:gd name="csX5" fmla="*/ 1326146 w 1326146"/>
              <a:gd name="csY5" fmla="*/ 239149 h 1434892"/>
              <a:gd name="csX6" fmla="*/ 1326146 w 1326146"/>
              <a:gd name="csY6" fmla="*/ 239149 h 1434892"/>
              <a:gd name="csX7" fmla="*/ 1326146 w 1326146"/>
              <a:gd name="csY7" fmla="*/ 597872 h 1434892"/>
              <a:gd name="csX8" fmla="*/ 1326146 w 1326146"/>
              <a:gd name="csY8" fmla="*/ 1434892 h 1434892"/>
              <a:gd name="csX9" fmla="*/ 1105122 w 1326146"/>
              <a:gd name="csY9" fmla="*/ 1434892 h 1434892"/>
              <a:gd name="csX10" fmla="*/ 773585 w 1326146"/>
              <a:gd name="csY10" fmla="*/ 1434892 h 1434892"/>
              <a:gd name="csX11" fmla="*/ 773585 w 1326146"/>
              <a:gd name="csY11" fmla="*/ 1434892 h 1434892"/>
              <a:gd name="csX12" fmla="*/ 0 w 1326146"/>
              <a:gd name="csY12" fmla="*/ 1434892 h 1434892"/>
              <a:gd name="csX13" fmla="*/ 0 w 1326146"/>
              <a:gd name="csY13" fmla="*/ 597872 h 1434892"/>
              <a:gd name="csX14" fmla="*/ 0 w 1326146"/>
              <a:gd name="csY14" fmla="*/ 239149 h 1434892"/>
              <a:gd name="csX15" fmla="*/ 0 w 1326146"/>
              <a:gd name="csY15" fmla="*/ 239149 h 1434892"/>
              <a:gd name="csX16" fmla="*/ 0 w 1326146"/>
              <a:gd name="csY16" fmla="*/ 0 h 143489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1326146" h="1434892">
                <a:moveTo>
                  <a:pt x="0" y="0"/>
                </a:moveTo>
                <a:lnTo>
                  <a:pt x="773585" y="0"/>
                </a:lnTo>
                <a:lnTo>
                  <a:pt x="931618" y="-153533"/>
                </a:lnTo>
                <a:lnTo>
                  <a:pt x="1105122" y="0"/>
                </a:lnTo>
                <a:lnTo>
                  <a:pt x="1326146" y="0"/>
                </a:lnTo>
                <a:lnTo>
                  <a:pt x="1326146" y="239149"/>
                </a:lnTo>
                <a:lnTo>
                  <a:pt x="1326146" y="239149"/>
                </a:lnTo>
                <a:lnTo>
                  <a:pt x="1326146" y="597872"/>
                </a:lnTo>
                <a:lnTo>
                  <a:pt x="1326146" y="1434892"/>
                </a:lnTo>
                <a:lnTo>
                  <a:pt x="1105122" y="1434892"/>
                </a:lnTo>
                <a:lnTo>
                  <a:pt x="773585" y="1434892"/>
                </a:lnTo>
                <a:lnTo>
                  <a:pt x="773585" y="1434892"/>
                </a:lnTo>
                <a:lnTo>
                  <a:pt x="0" y="1434892"/>
                </a:lnTo>
                <a:lnTo>
                  <a:pt x="0" y="597872"/>
                </a:lnTo>
                <a:lnTo>
                  <a:pt x="0" y="239149"/>
                </a:lnTo>
                <a:lnTo>
                  <a:pt x="0" y="239149"/>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5">
              <a:hueOff val="13126735"/>
              <a:satOff val="0"/>
              <a:lumOff val="22876"/>
              <a:alphaOff val="0"/>
            </a:schemeClr>
          </a:fillRef>
          <a:effectRef idx="2">
            <a:schemeClr val="accent5">
              <a:hueOff val="13126735"/>
              <a:satOff val="0"/>
              <a:lumOff val="22876"/>
              <a:alphaOff val="0"/>
            </a:schemeClr>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noProof="0" dirty="0"/>
              <a:t>Er gab sich hin, um uns zu erretten (Joh. 3,16)</a:t>
            </a:r>
            <a:endParaRPr lang="en" sz="1800" kern="1200" noProof="0" dirty="0"/>
          </a:p>
        </p:txBody>
      </p:sp>
      <p:sp>
        <p:nvSpPr>
          <p:cNvPr id="22" name="Freihandform: Form 21">
            <a:extLst>
              <a:ext uri="{FF2B5EF4-FFF2-40B4-BE49-F238E27FC236}">
                <a16:creationId xmlns:a16="http://schemas.microsoft.com/office/drawing/2014/main" id="{308B561E-F571-71F9-A286-3227ACA4F2CF}"/>
              </a:ext>
            </a:extLst>
          </p:cNvPr>
          <p:cNvSpPr/>
          <p:nvPr/>
        </p:nvSpPr>
        <p:spPr>
          <a:xfrm>
            <a:off x="6981036" y="5049927"/>
            <a:ext cx="2088312" cy="1798131"/>
          </a:xfrm>
          <a:custGeom>
            <a:avLst/>
            <a:gdLst>
              <a:gd name="csX0" fmla="*/ 0 w 2295824"/>
              <a:gd name="csY0" fmla="*/ 0 h 1434892"/>
              <a:gd name="csX1" fmla="*/ 1339231 w 2295824"/>
              <a:gd name="csY1" fmla="*/ 0 h 1434892"/>
              <a:gd name="csX2" fmla="*/ 1612816 w 2295824"/>
              <a:gd name="csY2" fmla="*/ -153533 h 1434892"/>
              <a:gd name="csX3" fmla="*/ 1913187 w 2295824"/>
              <a:gd name="csY3" fmla="*/ 0 h 1434892"/>
              <a:gd name="csX4" fmla="*/ 2295824 w 2295824"/>
              <a:gd name="csY4" fmla="*/ 0 h 1434892"/>
              <a:gd name="csX5" fmla="*/ 2295824 w 2295824"/>
              <a:gd name="csY5" fmla="*/ 239149 h 1434892"/>
              <a:gd name="csX6" fmla="*/ 2295824 w 2295824"/>
              <a:gd name="csY6" fmla="*/ 239149 h 1434892"/>
              <a:gd name="csX7" fmla="*/ 2295824 w 2295824"/>
              <a:gd name="csY7" fmla="*/ 597872 h 1434892"/>
              <a:gd name="csX8" fmla="*/ 2295824 w 2295824"/>
              <a:gd name="csY8" fmla="*/ 1434892 h 1434892"/>
              <a:gd name="csX9" fmla="*/ 1913187 w 2295824"/>
              <a:gd name="csY9" fmla="*/ 1434892 h 1434892"/>
              <a:gd name="csX10" fmla="*/ 1339231 w 2295824"/>
              <a:gd name="csY10" fmla="*/ 1434892 h 1434892"/>
              <a:gd name="csX11" fmla="*/ 1339231 w 2295824"/>
              <a:gd name="csY11" fmla="*/ 1434892 h 1434892"/>
              <a:gd name="csX12" fmla="*/ 0 w 2295824"/>
              <a:gd name="csY12" fmla="*/ 1434892 h 1434892"/>
              <a:gd name="csX13" fmla="*/ 0 w 2295824"/>
              <a:gd name="csY13" fmla="*/ 597872 h 1434892"/>
              <a:gd name="csX14" fmla="*/ 0 w 2295824"/>
              <a:gd name="csY14" fmla="*/ 239149 h 1434892"/>
              <a:gd name="csX15" fmla="*/ 0 w 2295824"/>
              <a:gd name="csY15" fmla="*/ 239149 h 1434892"/>
              <a:gd name="csX16" fmla="*/ 0 w 2295824"/>
              <a:gd name="csY16" fmla="*/ 0 h 143489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2295824" h="1434892">
                <a:moveTo>
                  <a:pt x="0" y="0"/>
                </a:moveTo>
                <a:lnTo>
                  <a:pt x="1339231" y="0"/>
                </a:lnTo>
                <a:lnTo>
                  <a:pt x="1612816" y="-153533"/>
                </a:lnTo>
                <a:lnTo>
                  <a:pt x="1913187" y="0"/>
                </a:lnTo>
                <a:lnTo>
                  <a:pt x="2295824" y="0"/>
                </a:lnTo>
                <a:lnTo>
                  <a:pt x="2295824" y="239149"/>
                </a:lnTo>
                <a:lnTo>
                  <a:pt x="2295824" y="239149"/>
                </a:lnTo>
                <a:lnTo>
                  <a:pt x="2295824" y="597872"/>
                </a:lnTo>
                <a:lnTo>
                  <a:pt x="2295824" y="1434892"/>
                </a:lnTo>
                <a:lnTo>
                  <a:pt x="1913187" y="1434892"/>
                </a:lnTo>
                <a:lnTo>
                  <a:pt x="1339231" y="1434892"/>
                </a:lnTo>
                <a:lnTo>
                  <a:pt x="1339231" y="1434892"/>
                </a:lnTo>
                <a:lnTo>
                  <a:pt x="0" y="1434892"/>
                </a:lnTo>
                <a:lnTo>
                  <a:pt x="0" y="597872"/>
                </a:lnTo>
                <a:lnTo>
                  <a:pt x="0" y="239149"/>
                </a:lnTo>
                <a:lnTo>
                  <a:pt x="0" y="239149"/>
                </a:lnTo>
                <a:lnTo>
                  <a:pt x="0" y="0"/>
                </a:lnTo>
                <a:close/>
              </a:path>
            </a:pathLst>
          </a:custGeom>
          <a:solidFill>
            <a:srgbClr val="745333"/>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5">
              <a:hueOff val="19690102"/>
              <a:satOff val="0"/>
              <a:lumOff val="34314"/>
              <a:alphaOff val="0"/>
            </a:schemeClr>
          </a:fillRef>
          <a:effectRef idx="2">
            <a:schemeClr val="accent5">
              <a:hueOff val="19690102"/>
              <a:satOff val="0"/>
              <a:lumOff val="34314"/>
              <a:alphaOff val="0"/>
            </a:schemeClr>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noProof="0" dirty="0">
                <a:solidFill>
                  <a:schemeClr val="accent4">
                    <a:lumMod val="75000"/>
                  </a:schemeClr>
                </a:solidFill>
              </a:rPr>
              <a:t>Er lädt uns ein, </a:t>
            </a:r>
            <a:br>
              <a:rPr lang="de-DE" sz="1800" b="1" kern="1200" noProof="0" dirty="0">
                <a:solidFill>
                  <a:schemeClr val="accent4">
                    <a:lumMod val="75000"/>
                  </a:schemeClr>
                </a:solidFill>
              </a:rPr>
            </a:br>
            <a:r>
              <a:rPr lang="de-DE" sz="1800" b="1" kern="1200" noProof="0" dirty="0">
                <a:solidFill>
                  <a:schemeClr val="accent4">
                    <a:lumMod val="75000"/>
                  </a:schemeClr>
                </a:solidFill>
              </a:rPr>
              <a:t>bei Ihm zu sitzen und die Ewigkeit </a:t>
            </a:r>
            <a:br>
              <a:rPr lang="de-DE" sz="1800" b="1" kern="1200" noProof="0" dirty="0">
                <a:solidFill>
                  <a:schemeClr val="accent4">
                    <a:lumMod val="75000"/>
                  </a:schemeClr>
                </a:solidFill>
              </a:rPr>
            </a:br>
            <a:r>
              <a:rPr lang="de-DE" sz="1800" b="1" kern="1200" noProof="0" dirty="0">
                <a:solidFill>
                  <a:schemeClr val="accent4">
                    <a:lumMod val="75000"/>
                  </a:schemeClr>
                </a:solidFill>
              </a:rPr>
              <a:t>in Seiner Gesellschaft </a:t>
            </a:r>
            <a:br>
              <a:rPr lang="de-DE" sz="1800" b="1" kern="1200" noProof="0" dirty="0">
                <a:solidFill>
                  <a:schemeClr val="accent4">
                    <a:lumMod val="75000"/>
                  </a:schemeClr>
                </a:solidFill>
              </a:rPr>
            </a:br>
            <a:r>
              <a:rPr lang="de-DE" sz="1800" b="1" kern="1200" noProof="0" dirty="0">
                <a:solidFill>
                  <a:schemeClr val="accent4">
                    <a:lumMod val="75000"/>
                  </a:schemeClr>
                </a:solidFill>
              </a:rPr>
              <a:t>zu genießen </a:t>
            </a:r>
            <a:br>
              <a:rPr lang="de-DE" sz="1800" b="1" kern="1200" noProof="0" dirty="0">
                <a:solidFill>
                  <a:schemeClr val="accent4">
                    <a:lumMod val="75000"/>
                  </a:schemeClr>
                </a:solidFill>
              </a:rPr>
            </a:br>
            <a:r>
              <a:rPr lang="de-DE" sz="1800" b="1" kern="1200" noProof="0" dirty="0">
                <a:solidFill>
                  <a:schemeClr val="accent4">
                    <a:lumMod val="75000"/>
                  </a:schemeClr>
                </a:solidFill>
              </a:rPr>
              <a:t>(Off. 3,21)</a:t>
            </a:r>
            <a:endParaRPr lang="en" sz="1800" kern="1200" noProof="0" dirty="0">
              <a:solidFill>
                <a:schemeClr val="accent4">
                  <a:lumMod val="75000"/>
                </a:schemeClr>
              </a:solidFill>
            </a:endParaRPr>
          </a:p>
        </p:txBody>
      </p:sp>
      <p:sp>
        <p:nvSpPr>
          <p:cNvPr id="18" name="Freihandform: Form 17">
            <a:extLst>
              <a:ext uri="{FF2B5EF4-FFF2-40B4-BE49-F238E27FC236}">
                <a16:creationId xmlns:a16="http://schemas.microsoft.com/office/drawing/2014/main" id="{30767BD9-D768-8380-C12E-BD683B097607}"/>
              </a:ext>
            </a:extLst>
          </p:cNvPr>
          <p:cNvSpPr/>
          <p:nvPr/>
        </p:nvSpPr>
        <p:spPr>
          <a:xfrm>
            <a:off x="2789703" y="5012648"/>
            <a:ext cx="1507383" cy="1434892"/>
          </a:xfrm>
          <a:custGeom>
            <a:avLst/>
            <a:gdLst>
              <a:gd name="csX0" fmla="*/ 0 w 1434771"/>
              <a:gd name="csY0" fmla="*/ 0 h 1434892"/>
              <a:gd name="csX1" fmla="*/ 836950 w 1434771"/>
              <a:gd name="csY1" fmla="*/ 0 h 1434892"/>
              <a:gd name="csX2" fmla="*/ 1007927 w 1434771"/>
              <a:gd name="csY2" fmla="*/ -153533 h 1434892"/>
              <a:gd name="csX3" fmla="*/ 1195643 w 1434771"/>
              <a:gd name="csY3" fmla="*/ 0 h 1434892"/>
              <a:gd name="csX4" fmla="*/ 1434771 w 1434771"/>
              <a:gd name="csY4" fmla="*/ 0 h 1434892"/>
              <a:gd name="csX5" fmla="*/ 1434771 w 1434771"/>
              <a:gd name="csY5" fmla="*/ 239149 h 1434892"/>
              <a:gd name="csX6" fmla="*/ 1434771 w 1434771"/>
              <a:gd name="csY6" fmla="*/ 239149 h 1434892"/>
              <a:gd name="csX7" fmla="*/ 1434771 w 1434771"/>
              <a:gd name="csY7" fmla="*/ 597872 h 1434892"/>
              <a:gd name="csX8" fmla="*/ 1434771 w 1434771"/>
              <a:gd name="csY8" fmla="*/ 1434892 h 1434892"/>
              <a:gd name="csX9" fmla="*/ 1195643 w 1434771"/>
              <a:gd name="csY9" fmla="*/ 1434892 h 1434892"/>
              <a:gd name="csX10" fmla="*/ 836950 w 1434771"/>
              <a:gd name="csY10" fmla="*/ 1434892 h 1434892"/>
              <a:gd name="csX11" fmla="*/ 836950 w 1434771"/>
              <a:gd name="csY11" fmla="*/ 1434892 h 1434892"/>
              <a:gd name="csX12" fmla="*/ 0 w 1434771"/>
              <a:gd name="csY12" fmla="*/ 1434892 h 1434892"/>
              <a:gd name="csX13" fmla="*/ 0 w 1434771"/>
              <a:gd name="csY13" fmla="*/ 597872 h 1434892"/>
              <a:gd name="csX14" fmla="*/ 0 w 1434771"/>
              <a:gd name="csY14" fmla="*/ 239149 h 1434892"/>
              <a:gd name="csX15" fmla="*/ 0 w 1434771"/>
              <a:gd name="csY15" fmla="*/ 239149 h 1434892"/>
              <a:gd name="csX16" fmla="*/ 0 w 1434771"/>
              <a:gd name="csY16" fmla="*/ 0 h 143489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1434771" h="1434892">
                <a:moveTo>
                  <a:pt x="0" y="0"/>
                </a:moveTo>
                <a:lnTo>
                  <a:pt x="836950" y="0"/>
                </a:lnTo>
                <a:lnTo>
                  <a:pt x="1007927" y="-153533"/>
                </a:lnTo>
                <a:lnTo>
                  <a:pt x="1195643" y="0"/>
                </a:lnTo>
                <a:lnTo>
                  <a:pt x="1434771" y="0"/>
                </a:lnTo>
                <a:lnTo>
                  <a:pt x="1434771" y="239149"/>
                </a:lnTo>
                <a:lnTo>
                  <a:pt x="1434771" y="239149"/>
                </a:lnTo>
                <a:lnTo>
                  <a:pt x="1434771" y="597872"/>
                </a:lnTo>
                <a:lnTo>
                  <a:pt x="1434771" y="1434892"/>
                </a:lnTo>
                <a:lnTo>
                  <a:pt x="1195643" y="1434892"/>
                </a:lnTo>
                <a:lnTo>
                  <a:pt x="836950" y="1434892"/>
                </a:lnTo>
                <a:lnTo>
                  <a:pt x="836950" y="1434892"/>
                </a:lnTo>
                <a:lnTo>
                  <a:pt x="0" y="1434892"/>
                </a:lnTo>
                <a:lnTo>
                  <a:pt x="0" y="597872"/>
                </a:lnTo>
                <a:lnTo>
                  <a:pt x="0" y="239149"/>
                </a:lnTo>
                <a:lnTo>
                  <a:pt x="0" y="239149"/>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5">
              <a:hueOff val="6563367"/>
              <a:satOff val="0"/>
              <a:lumOff val="11438"/>
              <a:alphaOff val="0"/>
            </a:schemeClr>
          </a:fillRef>
          <a:effectRef idx="2">
            <a:schemeClr val="accent5">
              <a:hueOff val="6563367"/>
              <a:satOff val="0"/>
              <a:lumOff val="11438"/>
              <a:alphaOff val="0"/>
            </a:schemeClr>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noProof="0" dirty="0">
                <a:solidFill>
                  <a:srgbClr val="652F00"/>
                </a:solidFill>
              </a:rPr>
              <a:t>Er sucht uns, wenn wir gesündigt haben </a:t>
            </a:r>
            <a:br>
              <a:rPr lang="de-DE" sz="1800" b="1" kern="1200" noProof="0" dirty="0">
                <a:solidFill>
                  <a:srgbClr val="652F00"/>
                </a:solidFill>
              </a:rPr>
            </a:br>
            <a:r>
              <a:rPr lang="de-DE" sz="1800" b="1" kern="1200" noProof="0" dirty="0">
                <a:solidFill>
                  <a:srgbClr val="652F00"/>
                </a:solidFill>
              </a:rPr>
              <a:t>(1.Mo. 3,8-9)</a:t>
            </a:r>
            <a:endParaRPr lang="en" sz="1800" kern="1200" noProof="0" dirty="0">
              <a:solidFill>
                <a:srgbClr val="652F00"/>
              </a:solidFill>
            </a:endParaRPr>
          </a:p>
        </p:txBody>
      </p:sp>
    </p:spTree>
    <p:extLst>
      <p:ext uri="{BB962C8B-B14F-4D97-AF65-F5344CB8AC3E}">
        <p14:creationId xmlns:p14="http://schemas.microsoft.com/office/powerpoint/2010/main" val="199852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par>
                          <p:cTn id="29" fill="hold">
                            <p:stCondLst>
                              <p:cond delay="500"/>
                            </p:stCondLst>
                            <p:childTnLst>
                              <p:par>
                                <p:cTn id="30" presetID="22" presetClass="entr" presetSubtype="4"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childTnLst>
                          </p:cTn>
                        </p:par>
                        <p:par>
                          <p:cTn id="40" fill="hold">
                            <p:stCondLst>
                              <p:cond delay="500"/>
                            </p:stCondLst>
                            <p:childTnLst>
                              <p:par>
                                <p:cTn id="41" presetID="22" presetClass="entr" presetSubtype="4"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30"/>
                                        </p:tgtEl>
                                        <p:attrNameLst>
                                          <p:attrName>style.visibility</p:attrName>
                                        </p:attrNameLst>
                                      </p:cBhvr>
                                      <p:to>
                                        <p:strVal val="visible"/>
                                      </p:to>
                                    </p:set>
                                    <p:anim calcmode="lin" valueType="num">
                                      <p:cBhvr>
                                        <p:cTn id="48" dur="500" fill="hold"/>
                                        <p:tgtEl>
                                          <p:spTgt spid="30"/>
                                        </p:tgtEl>
                                        <p:attrNameLst>
                                          <p:attrName>ppt_w</p:attrName>
                                        </p:attrNameLst>
                                      </p:cBhvr>
                                      <p:tavLst>
                                        <p:tav tm="0">
                                          <p:val>
                                            <p:fltVal val="0"/>
                                          </p:val>
                                        </p:tav>
                                        <p:tav tm="100000">
                                          <p:val>
                                            <p:strVal val="#ppt_w"/>
                                          </p:val>
                                        </p:tav>
                                      </p:tavLst>
                                    </p:anim>
                                    <p:anim calcmode="lin" valueType="num">
                                      <p:cBhvr>
                                        <p:cTn id="49" dur="500" fill="hold"/>
                                        <p:tgtEl>
                                          <p:spTgt spid="30"/>
                                        </p:tgtEl>
                                        <p:attrNameLst>
                                          <p:attrName>ppt_h</p:attrName>
                                        </p:attrNameLst>
                                      </p:cBhvr>
                                      <p:tavLst>
                                        <p:tav tm="0">
                                          <p:val>
                                            <p:fltVal val="0"/>
                                          </p:val>
                                        </p:tav>
                                        <p:tav tm="100000">
                                          <p:val>
                                            <p:strVal val="#ppt_h"/>
                                          </p:val>
                                        </p:tav>
                                      </p:tavLst>
                                    </p:anim>
                                    <p:animEffect transition="in" filter="fade">
                                      <p:cBhvr>
                                        <p:cTn id="50" dur="500"/>
                                        <p:tgtEl>
                                          <p:spTgt spid="30"/>
                                        </p:tgtEl>
                                      </p:cBhvr>
                                    </p:animEffect>
                                  </p:childTnLst>
                                </p:cTn>
                              </p:par>
                            </p:childTnLst>
                          </p:cTn>
                        </p:par>
                        <p:par>
                          <p:cTn id="51" fill="hold">
                            <p:stCondLst>
                              <p:cond delay="500"/>
                            </p:stCondLst>
                            <p:childTnLst>
                              <p:par>
                                <p:cTn id="52" presetID="22" presetClass="entr" presetSubtype="4" fill="hold" grpId="0"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15" presetClass="entr" presetSubtype="0"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p:cTn id="59" dur="1000" fill="hold"/>
                                        <p:tgtEl>
                                          <p:spTgt spid="10"/>
                                        </p:tgtEl>
                                        <p:attrNameLst>
                                          <p:attrName>ppt_w</p:attrName>
                                        </p:attrNameLst>
                                      </p:cBhvr>
                                      <p:tavLst>
                                        <p:tav tm="0">
                                          <p:val>
                                            <p:fltVal val="0"/>
                                          </p:val>
                                        </p:tav>
                                        <p:tav tm="100000">
                                          <p:val>
                                            <p:strVal val="#ppt_w"/>
                                          </p:val>
                                        </p:tav>
                                      </p:tavLst>
                                    </p:anim>
                                    <p:anim calcmode="lin" valueType="num">
                                      <p:cBhvr>
                                        <p:cTn id="60" dur="1000" fill="hold"/>
                                        <p:tgtEl>
                                          <p:spTgt spid="10"/>
                                        </p:tgtEl>
                                        <p:attrNameLst>
                                          <p:attrName>ppt_h</p:attrName>
                                        </p:attrNameLst>
                                      </p:cBhvr>
                                      <p:tavLst>
                                        <p:tav tm="0">
                                          <p:val>
                                            <p:fltVal val="0"/>
                                          </p:val>
                                        </p:tav>
                                        <p:tav tm="100000">
                                          <p:val>
                                            <p:strVal val="#ppt_h"/>
                                          </p:val>
                                        </p:tav>
                                      </p:tavLst>
                                    </p:anim>
                                    <p:anim calcmode="lin" valueType="num">
                                      <p:cBhvr>
                                        <p:cTn id="6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P spid="10" grpId="0"/>
      <p:bldP spid="16" grpId="0" animBg="1"/>
      <p:bldP spid="20" grpId="0" animBg="1"/>
      <p:bldP spid="22"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FD6C7CC-AFE6-6FCC-D973-4D07B5470ED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9E6B445-F4EA-CCE0-103F-6BC866A1D070}"/>
              </a:ext>
            </a:extLst>
          </p:cNvPr>
          <p:cNvSpPr txBox="1"/>
          <p:nvPr/>
        </p:nvSpPr>
        <p:spPr>
          <a:xfrm>
            <a:off x="0" y="1013145"/>
            <a:ext cx="9567512" cy="3867084"/>
          </a:xfrm>
          <a:prstGeom prst="rect">
            <a:avLst/>
          </a:prstGeom>
          <a:noFill/>
        </p:spPr>
        <p:txBody>
          <a:bodyPr wrap="square">
            <a:spAutoFit/>
            <a:scene3d>
              <a:camera prst="orthographicFront"/>
              <a:lightRig rig="threePt" dir="t"/>
            </a:scene3d>
            <a:sp3d extrusionH="57150">
              <a:bevelT h="25400" prst="softRound"/>
            </a:sp3d>
          </a:bodyPr>
          <a:lstStyle/>
          <a:p>
            <a:pPr algn="ctr">
              <a:lnSpc>
                <a:spcPts val="15000"/>
              </a:lnSpc>
            </a:pPr>
            <a:r>
              <a:rPr lang="en" sz="11500" spc="600" noProof="0" dirty="0">
                <a:ln w="0"/>
                <a:solidFill>
                  <a:srgbClr val="0C8A4D"/>
                </a:solidFill>
                <a:effectLst>
                  <a:outerShdw blurRad="38100" dist="25400" dir="5400000" algn="ctr" rotWithShape="0">
                    <a:srgbClr val="6E747A">
                      <a:alpha val="43000"/>
                    </a:srgbClr>
                  </a:outerShdw>
                </a:effectLst>
              </a:rPr>
              <a:t>REALITÄTS- CHECK</a:t>
            </a:r>
          </a:p>
        </p:txBody>
      </p:sp>
      <p:sp>
        <p:nvSpPr>
          <p:cNvPr id="4" name="CuadroTexto 3">
            <a:extLst>
              <a:ext uri="{FF2B5EF4-FFF2-40B4-BE49-F238E27FC236}">
                <a16:creationId xmlns:a16="http://schemas.microsoft.com/office/drawing/2014/main" id="{37CD1882-8F4E-D88D-C340-FE9C1FDFE096}"/>
              </a:ext>
            </a:extLst>
          </p:cNvPr>
          <p:cNvSpPr txBox="1"/>
          <p:nvPr/>
        </p:nvSpPr>
        <p:spPr>
          <a:xfrm>
            <a:off x="1" y="5446097"/>
            <a:ext cx="8219974" cy="830997"/>
          </a:xfrm>
          <a:prstGeom prst="rect">
            <a:avLst/>
          </a:prstGeom>
          <a:noFill/>
        </p:spPr>
        <p:txBody>
          <a:bodyPr wrap="square">
            <a:spAutoFit/>
          </a:bodyPr>
          <a:lstStyle/>
          <a:p>
            <a:pPr algn="ctr"/>
            <a:r>
              <a:rPr lang="en" sz="4800" noProof="0" dirty="0">
                <a:ln w="0"/>
                <a:solidFill>
                  <a:srgbClr val="6759E0"/>
                </a:solidFill>
                <a:effectLst>
                  <a:outerShdw blurRad="38100" dist="25400" dir="5400000" algn="ctr" rotWithShape="0">
                    <a:srgbClr val="6E747A">
                      <a:alpha val="43000"/>
                    </a:srgbClr>
                  </a:outerShdw>
                </a:effectLst>
              </a:rPr>
              <a:t>(Johannes 15:1-11)</a:t>
            </a:r>
          </a:p>
        </p:txBody>
      </p:sp>
    </p:spTree>
    <p:extLst>
      <p:ext uri="{BB962C8B-B14F-4D97-AF65-F5344CB8AC3E}">
        <p14:creationId xmlns:p14="http://schemas.microsoft.com/office/powerpoint/2010/main" val="33659868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441693D-08A8-533A-EB20-5626FE634BCF}"/>
              </a:ext>
            </a:extLst>
          </p:cNvPr>
          <p:cNvSpPr txBox="1"/>
          <p:nvPr/>
        </p:nvSpPr>
        <p:spPr>
          <a:xfrm>
            <a:off x="2467422" y="-19050"/>
            <a:ext cx="9724577" cy="769441"/>
          </a:xfrm>
          <a:prstGeom prst="rect">
            <a:avLst/>
          </a:prstGeom>
          <a:noFill/>
          <a:effectLst>
            <a:outerShdw blurRad="50800" dist="25400" dir="8400000" algn="ctr" rotWithShape="0">
              <a:schemeClr val="bg2">
                <a:lumMod val="75000"/>
                <a:alpha val="66000"/>
              </a:schemeClr>
            </a:outerShdw>
          </a:effectLst>
        </p:spPr>
        <p:txBody>
          <a:bodyPr wrap="square">
            <a:spAutoFit/>
            <a:scene3d>
              <a:camera prst="orthographicFront"/>
              <a:lightRig rig="soft" dir="t">
                <a:rot lat="0" lon="0" rev="15600000"/>
              </a:lightRig>
            </a:scene3d>
            <a:sp3d extrusionH="57150" prstMaterial="softEdge">
              <a:bevelT w="25400" h="38100"/>
            </a:sp3d>
          </a:bodyPr>
          <a:lstStyle/>
          <a:p>
            <a:pPr algn="ctr"/>
            <a:r>
              <a:rPr lang="en" sz="4400" spc="100" noProof="0" dirty="0">
                <a:ln/>
                <a:solidFill>
                  <a:srgbClr val="525665"/>
                </a:solidFill>
                <a:latin typeface="Aptos Slab" panose="020F0502020204030204" pitchFamily="34" charset="0"/>
              </a:rPr>
              <a:t>WEINREBEN </a:t>
            </a:r>
            <a:r>
              <a:rPr lang="en" sz="3600" spc="100" noProof="0" dirty="0">
                <a:ln/>
                <a:solidFill>
                  <a:srgbClr val="525665"/>
                </a:solidFill>
                <a:latin typeface="Aptos Slab" panose="020F0502020204030204" pitchFamily="34" charset="0"/>
              </a:rPr>
              <a:t>UND</a:t>
            </a:r>
            <a:r>
              <a:rPr lang="en" sz="4400" spc="100" noProof="0" dirty="0">
                <a:ln/>
                <a:solidFill>
                  <a:srgbClr val="525665"/>
                </a:solidFill>
                <a:latin typeface="Aptos Slab" panose="020F0502020204030204" pitchFamily="34" charset="0"/>
              </a:rPr>
              <a:t> </a:t>
            </a:r>
            <a:r>
              <a:rPr lang="en" sz="4400" spc="100" dirty="0">
                <a:ln/>
                <a:solidFill>
                  <a:srgbClr val="525665"/>
                </a:solidFill>
                <a:latin typeface="Aptos Slab" panose="020F0502020204030204" pitchFamily="34" charset="0"/>
              </a:rPr>
              <a:t>TRAUBEN</a:t>
            </a:r>
            <a:endParaRPr lang="en" sz="4400" spc="100" noProof="0" dirty="0">
              <a:ln/>
              <a:solidFill>
                <a:srgbClr val="525665"/>
              </a:solidFill>
              <a:latin typeface="Aptos Slab" panose="020F0502020204030204" pitchFamily="34" charset="0"/>
            </a:endParaRPr>
          </a:p>
        </p:txBody>
      </p:sp>
      <p:sp>
        <p:nvSpPr>
          <p:cNvPr id="7" name="CuadroTexto 6">
            <a:extLst>
              <a:ext uri="{FF2B5EF4-FFF2-40B4-BE49-F238E27FC236}">
                <a16:creationId xmlns:a16="http://schemas.microsoft.com/office/drawing/2014/main" id="{85E6C2DD-DDF9-ECCD-D953-0EA33403FC56}"/>
              </a:ext>
            </a:extLst>
          </p:cNvPr>
          <p:cNvSpPr txBox="1"/>
          <p:nvPr/>
        </p:nvSpPr>
        <p:spPr>
          <a:xfrm>
            <a:off x="2602955" y="604942"/>
            <a:ext cx="9439444" cy="646331"/>
          </a:xfrm>
          <a:prstGeom prst="rect">
            <a:avLst/>
          </a:prstGeom>
          <a:noFill/>
        </p:spPr>
        <p:txBody>
          <a:bodyPr wrap="square">
            <a:spAutoFit/>
          </a:bodyPr>
          <a:lstStyle/>
          <a:p>
            <a:pPr algn="ctr"/>
            <a:r>
              <a:rPr lang="en" b="1" noProof="0" dirty="0">
                <a:solidFill>
                  <a:srgbClr val="002060"/>
                </a:solidFill>
                <a:effectLst>
                  <a:outerShdw blurRad="38100" dist="38100" dir="2700000" algn="tl">
                    <a:srgbClr val="000000">
                      <a:alpha val="43137"/>
                    </a:srgbClr>
                  </a:outerShdw>
                </a:effectLst>
                <a:latin typeface="Candara" panose="020E0502030303020204" pitchFamily="34" charset="0"/>
              </a:rPr>
              <a:t>“</a:t>
            </a:r>
            <a:r>
              <a:rPr lang="de-DE" b="1" dirty="0">
                <a:solidFill>
                  <a:srgbClr val="002060"/>
                </a:solidFill>
                <a:effectLst>
                  <a:outerShdw blurRad="38100" dist="38100" dir="2700000" algn="tl">
                    <a:srgbClr val="000000">
                      <a:alpha val="43137"/>
                    </a:srgbClr>
                  </a:outerShdw>
                </a:effectLst>
                <a:latin typeface="Candara" panose="020E0502030303020204" pitchFamily="34" charset="0"/>
              </a:rPr>
              <a:t>Ich bin der Weinstock, ihr seid die Reben. Wer in Mir bleibt und ich in ihm, </a:t>
            </a:r>
            <a:br>
              <a:rPr lang="de-DE" b="1" dirty="0">
                <a:solidFill>
                  <a:srgbClr val="002060"/>
                </a:solidFill>
                <a:effectLst>
                  <a:outerShdw blurRad="38100" dist="38100" dir="2700000" algn="tl">
                    <a:srgbClr val="000000">
                      <a:alpha val="43137"/>
                    </a:srgbClr>
                  </a:outerShdw>
                </a:effectLst>
                <a:latin typeface="Candara" panose="020E0502030303020204" pitchFamily="34" charset="0"/>
              </a:rPr>
            </a:br>
            <a:r>
              <a:rPr lang="de-DE" b="1" dirty="0">
                <a:solidFill>
                  <a:srgbClr val="002060"/>
                </a:solidFill>
                <a:effectLst>
                  <a:outerShdw blurRad="38100" dist="38100" dir="2700000" algn="tl">
                    <a:srgbClr val="000000">
                      <a:alpha val="43137"/>
                    </a:srgbClr>
                  </a:outerShdw>
                </a:effectLst>
                <a:latin typeface="Candara" panose="020E0502030303020204" pitchFamily="34" charset="0"/>
              </a:rPr>
              <a:t>der bringt viel Frucht; denn ohne Mich könnt ihr nichts tun.</a:t>
            </a:r>
            <a:r>
              <a:rPr lang="en" b="1" noProof="0" dirty="0">
                <a:solidFill>
                  <a:srgbClr val="002060"/>
                </a:solidFill>
                <a:effectLst>
                  <a:outerShdw blurRad="38100" dist="38100" dir="2700000" algn="tl">
                    <a:srgbClr val="000000">
                      <a:alpha val="43137"/>
                    </a:srgbClr>
                  </a:outerShdw>
                </a:effectLst>
                <a:latin typeface="Candara" panose="020E0502030303020204" pitchFamily="34" charset="0"/>
              </a:rPr>
              <a:t>” </a:t>
            </a:r>
            <a:r>
              <a:rPr lang="en" sz="1400" b="1" noProof="0" dirty="0">
                <a:solidFill>
                  <a:srgbClr val="002060"/>
                </a:solidFill>
                <a:effectLst>
                  <a:outerShdw blurRad="38100" dist="38100" dir="2700000" algn="tl">
                    <a:srgbClr val="000000">
                      <a:alpha val="43137"/>
                    </a:srgbClr>
                  </a:outerShdw>
                </a:effectLst>
                <a:latin typeface="Candara" panose="020E0502030303020204" pitchFamily="34" charset="0"/>
              </a:rPr>
              <a:t>(Joh 15:5)</a:t>
            </a:r>
            <a:endParaRPr lang="en" b="1" noProof="0" dirty="0">
              <a:solidFill>
                <a:srgbClr val="002060"/>
              </a:solidFill>
              <a:effectLst>
                <a:outerShdw blurRad="38100" dist="38100" dir="2700000" algn="tl">
                  <a:srgbClr val="000000">
                    <a:alpha val="43137"/>
                  </a:srgbClr>
                </a:outerShdw>
              </a:effectLst>
              <a:latin typeface="Candara" panose="020E0502030303020204" pitchFamily="34" charset="0"/>
            </a:endParaRPr>
          </a:p>
        </p:txBody>
      </p:sp>
      <p:pic>
        <p:nvPicPr>
          <p:cNvPr id="6" name="Imagen 5" descr="Imagen que contiene exterior, hombre, fruta, parado&#10;&#10;El contenido generado por IA puede ser incorrecto.">
            <a:extLst>
              <a:ext uri="{FF2B5EF4-FFF2-40B4-BE49-F238E27FC236}">
                <a16:creationId xmlns:a16="http://schemas.microsoft.com/office/drawing/2014/main" id="{22148B84-B143-01AC-F0AF-1C2C4CD0C7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3742" y="1417438"/>
            <a:ext cx="8404262" cy="4714586"/>
          </a:xfrm>
          <a:prstGeom prst="rect">
            <a:avLst/>
          </a:prstGeom>
          <a:effectLst>
            <a:softEdge rad="317500"/>
          </a:effectLst>
        </p:spPr>
      </p:pic>
      <p:sp>
        <p:nvSpPr>
          <p:cNvPr id="20" name="CuadroTexto 19">
            <a:extLst>
              <a:ext uri="{FF2B5EF4-FFF2-40B4-BE49-F238E27FC236}">
                <a16:creationId xmlns:a16="http://schemas.microsoft.com/office/drawing/2014/main" id="{1D7B9897-07BA-6226-421E-8A2550257C02}"/>
              </a:ext>
            </a:extLst>
          </p:cNvPr>
          <p:cNvSpPr txBox="1"/>
          <p:nvPr/>
        </p:nvSpPr>
        <p:spPr>
          <a:xfrm>
            <a:off x="149601" y="2716783"/>
            <a:ext cx="8268258" cy="2939266"/>
          </a:xfrm>
          <a:prstGeom prst="rect">
            <a:avLst/>
          </a:prstGeom>
          <a:noFill/>
        </p:spPr>
        <p:txBody>
          <a:bodyPr wrap="square">
            <a:spAutoFit/>
          </a:bodyPr>
          <a:lstStyle/>
          <a:p>
            <a:pPr>
              <a:spcBef>
                <a:spcPts val="600"/>
              </a:spcBef>
            </a:pPr>
            <a:r>
              <a:rPr lang="de-DE" sz="2000" b="1" dirty="0"/>
              <a:t>Ein </a:t>
            </a:r>
            <a:r>
              <a:rPr lang="de-DE" sz="2000" b="1" dirty="0" err="1"/>
              <a:t>Rebzweig</a:t>
            </a:r>
            <a:r>
              <a:rPr lang="de-DE" sz="2000" b="1" dirty="0"/>
              <a:t> kann eine Zeit lang </a:t>
            </a:r>
            <a:br>
              <a:rPr lang="de-DE" sz="2000" b="1" dirty="0"/>
            </a:br>
            <a:r>
              <a:rPr lang="de-DE" sz="2000" b="1" dirty="0"/>
              <a:t>überleben, ohne mit dem Weinstock </a:t>
            </a:r>
            <a:br>
              <a:rPr lang="de-DE" sz="2000" b="1" dirty="0"/>
            </a:br>
            <a:r>
              <a:rPr lang="de-DE" sz="2000" b="1" dirty="0"/>
              <a:t>verbunden zu sein, </a:t>
            </a:r>
            <a:br>
              <a:rPr lang="de-DE" sz="2000" b="1" dirty="0"/>
            </a:br>
            <a:r>
              <a:rPr lang="de-DE" sz="2000" b="1" dirty="0"/>
              <a:t>doch irgendwann wird er verdorren. </a:t>
            </a:r>
          </a:p>
          <a:p>
            <a:pPr>
              <a:spcBef>
                <a:spcPts val="600"/>
              </a:spcBef>
            </a:pPr>
            <a:r>
              <a:rPr lang="de-DE" sz="2000" b="1" dirty="0"/>
              <a:t>Damit wir das ewige Leben </a:t>
            </a:r>
            <a:br>
              <a:rPr lang="de-DE" sz="2000" b="1" dirty="0"/>
            </a:br>
            <a:r>
              <a:rPr lang="de-DE" sz="2000" b="1" dirty="0"/>
              <a:t>nicht verlieren, </a:t>
            </a:r>
            <a:br>
              <a:rPr lang="de-DE" sz="2000" b="1" dirty="0"/>
            </a:br>
            <a:r>
              <a:rPr lang="de-DE" sz="2000" b="1" dirty="0"/>
              <a:t>richtet Jesus eine Bitte an uns: </a:t>
            </a:r>
            <a:br>
              <a:rPr lang="de-DE" sz="2000" b="1" dirty="0"/>
            </a:br>
            <a:r>
              <a:rPr lang="de-DE" sz="2000" b="1" dirty="0"/>
              <a:t>„Bleibt in mir“ (Joh 15,4). </a:t>
            </a:r>
            <a:br>
              <a:rPr lang="de-DE" sz="2000" b="1" dirty="0"/>
            </a:br>
            <a:endParaRPr lang="en" sz="2000" b="1" noProof="0" dirty="0"/>
          </a:p>
        </p:txBody>
      </p:sp>
      <p:sp>
        <p:nvSpPr>
          <p:cNvPr id="2" name="Scrollen: horizontal 1">
            <a:extLst>
              <a:ext uri="{FF2B5EF4-FFF2-40B4-BE49-F238E27FC236}">
                <a16:creationId xmlns:a16="http://schemas.microsoft.com/office/drawing/2014/main" id="{D6C22D1E-1702-8316-D3C8-8AF727BEF26B}"/>
              </a:ext>
            </a:extLst>
          </p:cNvPr>
          <p:cNvSpPr/>
          <p:nvPr/>
        </p:nvSpPr>
        <p:spPr>
          <a:xfrm>
            <a:off x="49393" y="31939"/>
            <a:ext cx="2418030" cy="910649"/>
          </a:xfrm>
          <a:prstGeom prst="horizontalScroll">
            <a:avLst/>
          </a:prstGeom>
          <a:solidFill>
            <a:srgbClr val="FFFF9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Mi, 1. April ‘26  - </a:t>
            </a:r>
            <a:br>
              <a:rPr lang="de-DE" sz="2000" b="1" i="1" dirty="0">
                <a:solidFill>
                  <a:srgbClr val="6C0401"/>
                </a:solidFill>
              </a:rPr>
            </a:br>
            <a:r>
              <a:rPr lang="de-DE" sz="2000" b="1" i="1" dirty="0">
                <a:solidFill>
                  <a:srgbClr val="6C0401"/>
                </a:solidFill>
              </a:rPr>
              <a:t>	        Bleiben</a:t>
            </a:r>
          </a:p>
        </p:txBody>
      </p:sp>
      <p:sp>
        <p:nvSpPr>
          <p:cNvPr id="8" name="CuadroTexto 7">
            <a:extLst>
              <a:ext uri="{FF2B5EF4-FFF2-40B4-BE49-F238E27FC236}">
                <a16:creationId xmlns:a16="http://schemas.microsoft.com/office/drawing/2014/main" id="{559DCA9F-033F-F536-7B48-70B4563A8A87}"/>
              </a:ext>
            </a:extLst>
          </p:cNvPr>
          <p:cNvSpPr txBox="1"/>
          <p:nvPr/>
        </p:nvSpPr>
        <p:spPr>
          <a:xfrm>
            <a:off x="149601" y="1297692"/>
            <a:ext cx="7008283" cy="1323439"/>
          </a:xfrm>
          <a:prstGeom prst="rect">
            <a:avLst/>
          </a:prstGeom>
          <a:noFill/>
        </p:spPr>
        <p:txBody>
          <a:bodyPr wrap="square" rtlCol="0">
            <a:spAutoFit/>
          </a:bodyPr>
          <a:lstStyle/>
          <a:p>
            <a:pPr>
              <a:spcBef>
                <a:spcPts val="600"/>
              </a:spcBef>
            </a:pPr>
            <a:r>
              <a:rPr lang="de-DE" sz="2000" b="1" dirty="0"/>
              <a:t>Kurz vor Seinem Tod erklärte JESUS, dass ER </a:t>
            </a:r>
            <a:br>
              <a:rPr lang="de-DE" sz="2000" b="1" dirty="0"/>
            </a:br>
            <a:r>
              <a:rPr lang="de-DE" sz="2000" b="1" dirty="0"/>
              <a:t>„der WEINSTOCK" sei </a:t>
            </a:r>
            <a:br>
              <a:rPr lang="de-DE" sz="2000" b="1" dirty="0"/>
            </a:br>
            <a:r>
              <a:rPr lang="de-DE" sz="2000" b="1" dirty="0"/>
              <a:t>und dass Seine Jünger "die REBEN" seien. </a:t>
            </a:r>
            <a:br>
              <a:rPr lang="de-DE" sz="2000" b="1" dirty="0"/>
            </a:br>
            <a:r>
              <a:rPr lang="de-DE" sz="2000" b="1" dirty="0"/>
              <a:t>Was meinte Er damit?</a:t>
            </a:r>
            <a:endParaRPr lang="en" sz="2000" b="1" noProof="0" dirty="0"/>
          </a:p>
        </p:txBody>
      </p:sp>
      <p:sp>
        <p:nvSpPr>
          <p:cNvPr id="10" name="Textfeld 9">
            <a:extLst>
              <a:ext uri="{FF2B5EF4-FFF2-40B4-BE49-F238E27FC236}">
                <a16:creationId xmlns:a16="http://schemas.microsoft.com/office/drawing/2014/main" id="{BFB89E7B-F3E5-051C-E08D-7E65FBBD9BDF}"/>
              </a:ext>
            </a:extLst>
          </p:cNvPr>
          <p:cNvSpPr txBox="1"/>
          <p:nvPr/>
        </p:nvSpPr>
        <p:spPr>
          <a:xfrm>
            <a:off x="397736" y="5475632"/>
            <a:ext cx="9081407" cy="1323439"/>
          </a:xfrm>
          <a:prstGeom prst="rect">
            <a:avLst/>
          </a:prstGeom>
          <a:noFill/>
        </p:spPr>
        <p:txBody>
          <a:bodyPr wrap="square">
            <a:spAutoFit/>
          </a:bodyPr>
          <a:lstStyle/>
          <a:p>
            <a:r>
              <a:rPr lang="de-DE" sz="2000" b="1" dirty="0"/>
              <a:t>In den 11 Versen, </a:t>
            </a:r>
            <a:br>
              <a:rPr lang="de-DE" sz="2000" b="1" dirty="0"/>
            </a:br>
            <a:r>
              <a:rPr lang="de-DE" sz="2000" b="1" dirty="0"/>
              <a:t>in denen JESUS dieses </a:t>
            </a:r>
            <a:r>
              <a:rPr lang="de-DE" sz="2000" b="1" dirty="0">
                <a:highlight>
                  <a:srgbClr val="FFFF00"/>
                </a:highlight>
              </a:rPr>
              <a:t>Gleichnis vom Weinstock und den Reben </a:t>
            </a:r>
            <a:r>
              <a:rPr lang="de-DE" sz="2000" b="1" dirty="0"/>
              <a:t>erzählt, verwendet Er das Verb </a:t>
            </a:r>
            <a:r>
              <a:rPr lang="de-DE" sz="2000" b="1" dirty="0">
                <a:highlight>
                  <a:srgbClr val="FFFF00"/>
                </a:highlight>
              </a:rPr>
              <a:t>„bleiben“</a:t>
            </a:r>
            <a:r>
              <a:rPr lang="de-DE" sz="2000" b="1" dirty="0"/>
              <a:t> zehnmal. </a:t>
            </a:r>
            <a:br>
              <a:rPr lang="de-DE" sz="2000" b="1" dirty="0"/>
            </a:br>
            <a:r>
              <a:rPr lang="de-DE" sz="2000" b="1" dirty="0"/>
              <a:t>Es muss sich also um etwas wirklich Wichtiges handeln! </a:t>
            </a:r>
            <a:endParaRPr lang="de-DE" sz="2000" dirty="0"/>
          </a:p>
        </p:txBody>
      </p:sp>
    </p:spTree>
    <p:extLst>
      <p:ext uri="{BB962C8B-B14F-4D97-AF65-F5344CB8AC3E}">
        <p14:creationId xmlns:p14="http://schemas.microsoft.com/office/powerpoint/2010/main" val="270311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500"/>
                                        <p:tgtEl>
                                          <p:spTgt spid="7"/>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2">
                                            <p:bg/>
                                          </p:spTgt>
                                        </p:tgtEl>
                                        <p:attrNameLst>
                                          <p:attrName>style.visibility</p:attrName>
                                        </p:attrNameLst>
                                      </p:cBhvr>
                                      <p:to>
                                        <p:strVal val="visible"/>
                                      </p:to>
                                    </p:set>
                                    <p:animEffect transition="in" filter="wipe(left)">
                                      <p:cBhvr>
                                        <p:cTn id="20" dur="500"/>
                                        <p:tgtEl>
                                          <p:spTgt spid="2">
                                            <p:bg/>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wipe(left)">
                                      <p:cBhvr>
                                        <p:cTn id="23" dur="500"/>
                                        <p:tgtEl>
                                          <p:spTgt spid="2">
                                            <p:txEl>
                                              <p:pRg st="0" end="0"/>
                                            </p:txEl>
                                          </p:spTgt>
                                        </p:tgtEl>
                                      </p:cBhvr>
                                    </p:animEffect>
                                  </p:childTnLst>
                                </p:cTn>
                              </p:par>
                            </p:childTnLst>
                          </p:cTn>
                        </p:par>
                        <p:par>
                          <p:cTn id="24" fill="hold">
                            <p:stCondLst>
                              <p:cond delay="2000"/>
                            </p:stCondLst>
                            <p:childTnLst>
                              <p:par>
                                <p:cTn id="25" presetID="31"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fltVal val="0"/>
                                          </p:val>
                                        </p:tav>
                                        <p:tav tm="100000">
                                          <p:val>
                                            <p:strVal val="#ppt_w"/>
                                          </p:val>
                                        </p:tav>
                                      </p:tavLst>
                                    </p:anim>
                                    <p:anim calcmode="lin" valueType="num">
                                      <p:cBhvr>
                                        <p:cTn id="28" dur="1000" fill="hold"/>
                                        <p:tgtEl>
                                          <p:spTgt spid="6"/>
                                        </p:tgtEl>
                                        <p:attrNameLst>
                                          <p:attrName>ppt_h</p:attrName>
                                        </p:attrNameLst>
                                      </p:cBhvr>
                                      <p:tavLst>
                                        <p:tav tm="0">
                                          <p:val>
                                            <p:fltVal val="0"/>
                                          </p:val>
                                        </p:tav>
                                        <p:tav tm="100000">
                                          <p:val>
                                            <p:strVal val="#ppt_h"/>
                                          </p:val>
                                        </p:tav>
                                      </p:tavLst>
                                    </p:anim>
                                    <p:anim calcmode="lin" valueType="num">
                                      <p:cBhvr>
                                        <p:cTn id="29" dur="1000" fill="hold"/>
                                        <p:tgtEl>
                                          <p:spTgt spid="6"/>
                                        </p:tgtEl>
                                        <p:attrNameLst>
                                          <p:attrName>style.rotation</p:attrName>
                                        </p:attrNameLst>
                                      </p:cBhvr>
                                      <p:tavLst>
                                        <p:tav tm="0">
                                          <p:val>
                                            <p:fltVal val="90"/>
                                          </p:val>
                                        </p:tav>
                                        <p:tav tm="100000">
                                          <p:val>
                                            <p:fltVal val="0"/>
                                          </p:val>
                                        </p:tav>
                                      </p:tavLst>
                                    </p:anim>
                                    <p:animEffect transition="in" filter="fade">
                                      <p:cBhvr>
                                        <p:cTn id="30" dur="1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20" grpId="0"/>
      <p:bldP spid="2" grpId="0" uiExpand="1" build="p" animBg="1"/>
      <p:bldP spid="8"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B4270B7-D94C-0694-D374-9BBA44E19FF9}"/>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A4457AD-8551-DD91-D6C0-6BA426F4F7CD}"/>
              </a:ext>
            </a:extLst>
          </p:cNvPr>
          <p:cNvSpPr txBox="1"/>
          <p:nvPr/>
        </p:nvSpPr>
        <p:spPr>
          <a:xfrm>
            <a:off x="2467422" y="-19050"/>
            <a:ext cx="9724577" cy="769441"/>
          </a:xfrm>
          <a:prstGeom prst="rect">
            <a:avLst/>
          </a:prstGeom>
          <a:noFill/>
          <a:effectLst>
            <a:outerShdw blurRad="50800" dist="25400" dir="8400000" algn="ctr" rotWithShape="0">
              <a:schemeClr val="bg2">
                <a:lumMod val="75000"/>
                <a:alpha val="66000"/>
              </a:schemeClr>
            </a:outerShdw>
          </a:effectLst>
        </p:spPr>
        <p:txBody>
          <a:bodyPr wrap="square">
            <a:spAutoFit/>
            <a:scene3d>
              <a:camera prst="orthographicFront"/>
              <a:lightRig rig="soft" dir="t">
                <a:rot lat="0" lon="0" rev="15600000"/>
              </a:lightRig>
            </a:scene3d>
            <a:sp3d extrusionH="57150" prstMaterial="softEdge">
              <a:bevelT w="25400" h="38100"/>
            </a:sp3d>
          </a:bodyPr>
          <a:lstStyle/>
          <a:p>
            <a:pPr algn="ctr"/>
            <a:r>
              <a:rPr lang="en" sz="4400" spc="100" noProof="0" dirty="0">
                <a:ln/>
                <a:solidFill>
                  <a:srgbClr val="525665"/>
                </a:solidFill>
                <a:latin typeface="Aptos Slab" panose="020F0502020204030204" pitchFamily="34" charset="0"/>
              </a:rPr>
              <a:t>WEINREBEN </a:t>
            </a:r>
            <a:r>
              <a:rPr lang="en" sz="3600" spc="100" noProof="0" dirty="0">
                <a:ln/>
                <a:solidFill>
                  <a:srgbClr val="525665"/>
                </a:solidFill>
                <a:latin typeface="Aptos Slab" panose="020F0502020204030204" pitchFamily="34" charset="0"/>
              </a:rPr>
              <a:t>UND</a:t>
            </a:r>
            <a:r>
              <a:rPr lang="en" sz="4400" spc="100" noProof="0" dirty="0">
                <a:ln/>
                <a:solidFill>
                  <a:srgbClr val="525665"/>
                </a:solidFill>
                <a:latin typeface="Aptos Slab" panose="020F0502020204030204" pitchFamily="34" charset="0"/>
              </a:rPr>
              <a:t> </a:t>
            </a:r>
            <a:r>
              <a:rPr lang="en" sz="4400" spc="100" dirty="0">
                <a:ln/>
                <a:solidFill>
                  <a:srgbClr val="525665"/>
                </a:solidFill>
                <a:latin typeface="Aptos Slab" panose="020F0502020204030204" pitchFamily="34" charset="0"/>
              </a:rPr>
              <a:t>TRAUBEN</a:t>
            </a:r>
            <a:endParaRPr lang="en" sz="4400" spc="100" noProof="0" dirty="0">
              <a:ln/>
              <a:solidFill>
                <a:srgbClr val="525665"/>
              </a:solidFill>
              <a:latin typeface="Aptos Slab" panose="020F0502020204030204" pitchFamily="34" charset="0"/>
            </a:endParaRPr>
          </a:p>
        </p:txBody>
      </p:sp>
      <p:sp>
        <p:nvSpPr>
          <p:cNvPr id="7" name="CuadroTexto 6">
            <a:extLst>
              <a:ext uri="{FF2B5EF4-FFF2-40B4-BE49-F238E27FC236}">
                <a16:creationId xmlns:a16="http://schemas.microsoft.com/office/drawing/2014/main" id="{90754E18-FF72-FFDA-91AB-D6E8C7902E21}"/>
              </a:ext>
            </a:extLst>
          </p:cNvPr>
          <p:cNvSpPr txBox="1"/>
          <p:nvPr/>
        </p:nvSpPr>
        <p:spPr>
          <a:xfrm>
            <a:off x="2602955" y="604942"/>
            <a:ext cx="9439444" cy="646331"/>
          </a:xfrm>
          <a:prstGeom prst="rect">
            <a:avLst/>
          </a:prstGeom>
          <a:noFill/>
        </p:spPr>
        <p:txBody>
          <a:bodyPr wrap="square">
            <a:spAutoFit/>
          </a:bodyPr>
          <a:lstStyle/>
          <a:p>
            <a:pPr algn="ctr"/>
            <a:r>
              <a:rPr lang="en" b="1" noProof="0" dirty="0">
                <a:solidFill>
                  <a:srgbClr val="002060"/>
                </a:solidFill>
                <a:effectLst>
                  <a:outerShdw blurRad="38100" dist="38100" dir="2700000" algn="tl">
                    <a:srgbClr val="000000">
                      <a:alpha val="43137"/>
                    </a:srgbClr>
                  </a:outerShdw>
                </a:effectLst>
                <a:latin typeface="Candara" panose="020E0502030303020204" pitchFamily="34" charset="0"/>
              </a:rPr>
              <a:t>“</a:t>
            </a:r>
            <a:r>
              <a:rPr lang="de-DE" b="1" dirty="0">
                <a:solidFill>
                  <a:srgbClr val="002060"/>
                </a:solidFill>
                <a:effectLst>
                  <a:outerShdw blurRad="38100" dist="38100" dir="2700000" algn="tl">
                    <a:srgbClr val="000000">
                      <a:alpha val="43137"/>
                    </a:srgbClr>
                  </a:outerShdw>
                </a:effectLst>
                <a:latin typeface="Candara" panose="020E0502030303020204" pitchFamily="34" charset="0"/>
              </a:rPr>
              <a:t>Ich bin der Weinstock, ihr seid die Reben. Wer in Mir bleibt und ich in ihm, </a:t>
            </a:r>
            <a:br>
              <a:rPr lang="de-DE" b="1" dirty="0">
                <a:solidFill>
                  <a:srgbClr val="002060"/>
                </a:solidFill>
                <a:effectLst>
                  <a:outerShdw blurRad="38100" dist="38100" dir="2700000" algn="tl">
                    <a:srgbClr val="000000">
                      <a:alpha val="43137"/>
                    </a:srgbClr>
                  </a:outerShdw>
                </a:effectLst>
                <a:latin typeface="Candara" panose="020E0502030303020204" pitchFamily="34" charset="0"/>
              </a:rPr>
            </a:br>
            <a:r>
              <a:rPr lang="de-DE" b="1" dirty="0">
                <a:solidFill>
                  <a:srgbClr val="002060"/>
                </a:solidFill>
                <a:effectLst>
                  <a:outerShdw blurRad="38100" dist="38100" dir="2700000" algn="tl">
                    <a:srgbClr val="000000">
                      <a:alpha val="43137"/>
                    </a:srgbClr>
                  </a:outerShdw>
                </a:effectLst>
                <a:latin typeface="Candara" panose="020E0502030303020204" pitchFamily="34" charset="0"/>
              </a:rPr>
              <a:t>der bringt viel Frucht; denn ohne Mich könnt ihr nichts tun.</a:t>
            </a:r>
            <a:r>
              <a:rPr lang="en" b="1" noProof="0" dirty="0">
                <a:solidFill>
                  <a:srgbClr val="002060"/>
                </a:solidFill>
                <a:effectLst>
                  <a:outerShdw blurRad="38100" dist="38100" dir="2700000" algn="tl">
                    <a:srgbClr val="000000">
                      <a:alpha val="43137"/>
                    </a:srgbClr>
                  </a:outerShdw>
                </a:effectLst>
                <a:latin typeface="Candara" panose="020E0502030303020204" pitchFamily="34" charset="0"/>
              </a:rPr>
              <a:t>” </a:t>
            </a:r>
            <a:r>
              <a:rPr lang="en" sz="1400" b="1" noProof="0" dirty="0">
                <a:solidFill>
                  <a:srgbClr val="002060"/>
                </a:solidFill>
                <a:effectLst>
                  <a:outerShdw blurRad="38100" dist="38100" dir="2700000" algn="tl">
                    <a:srgbClr val="000000">
                      <a:alpha val="43137"/>
                    </a:srgbClr>
                  </a:outerShdw>
                </a:effectLst>
                <a:latin typeface="Candara" panose="020E0502030303020204" pitchFamily="34" charset="0"/>
              </a:rPr>
              <a:t>(Joh 15:5)</a:t>
            </a:r>
            <a:endParaRPr lang="en" b="1" noProof="0" dirty="0">
              <a:solidFill>
                <a:srgbClr val="002060"/>
              </a:solidFill>
              <a:effectLst>
                <a:outerShdw blurRad="38100" dist="38100" dir="2700000" algn="tl">
                  <a:srgbClr val="000000">
                    <a:alpha val="43137"/>
                  </a:srgbClr>
                </a:outerShdw>
              </a:effectLst>
              <a:latin typeface="Candara" panose="020E0502030303020204" pitchFamily="34" charset="0"/>
            </a:endParaRPr>
          </a:p>
        </p:txBody>
      </p:sp>
      <p:sp>
        <p:nvSpPr>
          <p:cNvPr id="16" name="CuadroTexto 15">
            <a:extLst>
              <a:ext uri="{FF2B5EF4-FFF2-40B4-BE49-F238E27FC236}">
                <a16:creationId xmlns:a16="http://schemas.microsoft.com/office/drawing/2014/main" id="{D2845CAF-5594-DC2F-7850-70AF9FD8A2B8}"/>
              </a:ext>
            </a:extLst>
          </p:cNvPr>
          <p:cNvSpPr txBox="1"/>
          <p:nvPr/>
        </p:nvSpPr>
        <p:spPr>
          <a:xfrm>
            <a:off x="5186727" y="1399224"/>
            <a:ext cx="6696240" cy="4308872"/>
          </a:xfrm>
          <a:prstGeom prst="rect">
            <a:avLst/>
          </a:prstGeom>
          <a:noFill/>
        </p:spPr>
        <p:txBody>
          <a:bodyPr wrap="square">
            <a:spAutoFit/>
          </a:bodyPr>
          <a:lstStyle/>
          <a:p>
            <a:pPr algn="ctr">
              <a:spcBef>
                <a:spcPts val="600"/>
              </a:spcBef>
            </a:pPr>
            <a:r>
              <a:rPr lang="de-DE" sz="2400" b="1" dirty="0">
                <a:highlight>
                  <a:srgbClr val="FFFF00"/>
                </a:highlight>
              </a:rPr>
              <a:t>In JESUS zu bleiben </a:t>
            </a:r>
            <a:br>
              <a:rPr lang="de-DE" sz="2400" b="1" dirty="0"/>
            </a:br>
            <a:r>
              <a:rPr lang="de-DE" sz="2400" b="1" dirty="0"/>
              <a:t>ist ein Gegenmittel </a:t>
            </a:r>
            <a:br>
              <a:rPr lang="de-DE" sz="2400" b="1" dirty="0"/>
            </a:br>
            <a:r>
              <a:rPr lang="de-DE" sz="2400" b="1" dirty="0"/>
              <a:t>gegen die Lauheit der </a:t>
            </a:r>
            <a:r>
              <a:rPr lang="de-DE" sz="2400" b="1" dirty="0" err="1"/>
              <a:t>Laodizäer</a:t>
            </a:r>
            <a:r>
              <a:rPr lang="de-DE" sz="2400" b="1" dirty="0"/>
              <a:t>. </a:t>
            </a:r>
          </a:p>
          <a:p>
            <a:pPr algn="ctr">
              <a:spcBef>
                <a:spcPts val="600"/>
              </a:spcBef>
            </a:pPr>
            <a:r>
              <a:rPr lang="de-DE" sz="2400" b="1" dirty="0"/>
              <a:t>Darüber hinaus ist es </a:t>
            </a:r>
            <a:br>
              <a:rPr lang="de-DE" sz="2400" b="1" dirty="0"/>
            </a:br>
            <a:r>
              <a:rPr lang="de-DE" sz="2400" b="1" dirty="0"/>
              <a:t>eine </a:t>
            </a:r>
            <a:r>
              <a:rPr lang="de-DE" sz="2400" b="1" dirty="0">
                <a:highlight>
                  <a:srgbClr val="FFFF00"/>
                </a:highlight>
              </a:rPr>
              <a:t>Quelle der Freude </a:t>
            </a:r>
            <a:r>
              <a:rPr lang="de-DE" sz="2400" b="1" dirty="0"/>
              <a:t>(1. Joh 5,11.12):</a:t>
            </a:r>
          </a:p>
          <a:p>
            <a:pPr algn="ctr">
              <a:spcBef>
                <a:spcPts val="600"/>
              </a:spcBef>
            </a:pPr>
            <a:r>
              <a:rPr lang="de-DE" sz="2400" b="1" dirty="0"/>
              <a:t>„Und das ist das Zeugnis, </a:t>
            </a:r>
            <a:br>
              <a:rPr lang="de-DE" sz="2400" b="1" dirty="0"/>
            </a:br>
            <a:r>
              <a:rPr lang="de-DE" sz="2400" b="1" dirty="0"/>
              <a:t>dass uns GOTT das </a:t>
            </a:r>
            <a:r>
              <a:rPr lang="de-DE" sz="2400" b="1" dirty="0">
                <a:highlight>
                  <a:srgbClr val="FFFF00"/>
                </a:highlight>
              </a:rPr>
              <a:t>ewige Leben </a:t>
            </a:r>
            <a:r>
              <a:rPr lang="de-DE" sz="2400" b="1" dirty="0"/>
              <a:t>gegeben hat, und dieses Leben ist in Seinem Sohn.</a:t>
            </a:r>
            <a:br>
              <a:rPr lang="de-DE" sz="2400" b="1" dirty="0"/>
            </a:br>
            <a:r>
              <a:rPr lang="de-DE" sz="2400" b="1" dirty="0">
                <a:highlight>
                  <a:srgbClr val="FFCB7F"/>
                </a:highlight>
              </a:rPr>
              <a:t>Wer den SOHN hat, der hat das LEBEN; </a:t>
            </a:r>
            <a:br>
              <a:rPr lang="de-DE" sz="2400" b="1" dirty="0">
                <a:highlight>
                  <a:srgbClr val="FFCB7F"/>
                </a:highlight>
              </a:rPr>
            </a:br>
            <a:r>
              <a:rPr lang="de-DE" sz="2400" b="1" dirty="0"/>
              <a:t>wer den SOHN GOTTES nicht hat, </a:t>
            </a:r>
            <a:br>
              <a:rPr lang="de-DE" sz="2400" b="1" dirty="0"/>
            </a:br>
            <a:r>
              <a:rPr lang="de-DE" sz="2400" b="1" dirty="0"/>
              <a:t>der hat das Leben nicht.“</a:t>
            </a:r>
          </a:p>
        </p:txBody>
      </p:sp>
      <p:sp>
        <p:nvSpPr>
          <p:cNvPr id="2" name="Scrollen: horizontal 1">
            <a:extLst>
              <a:ext uri="{FF2B5EF4-FFF2-40B4-BE49-F238E27FC236}">
                <a16:creationId xmlns:a16="http://schemas.microsoft.com/office/drawing/2014/main" id="{A0122CAE-91C2-2DBC-A78C-E0E9F57E398A}"/>
              </a:ext>
            </a:extLst>
          </p:cNvPr>
          <p:cNvSpPr/>
          <p:nvPr/>
        </p:nvSpPr>
        <p:spPr>
          <a:xfrm>
            <a:off x="49393" y="31939"/>
            <a:ext cx="2418030" cy="910649"/>
          </a:xfrm>
          <a:prstGeom prst="horizontalScroll">
            <a:avLst/>
          </a:prstGeom>
          <a:solidFill>
            <a:srgbClr val="FFFF9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Mi, 1. April ‘26  - </a:t>
            </a:r>
            <a:br>
              <a:rPr lang="de-DE" sz="2000" b="1" i="1" dirty="0">
                <a:solidFill>
                  <a:srgbClr val="6C0401"/>
                </a:solidFill>
              </a:rPr>
            </a:br>
            <a:r>
              <a:rPr lang="de-DE" sz="2000" b="1" i="1" dirty="0">
                <a:solidFill>
                  <a:srgbClr val="6C0401"/>
                </a:solidFill>
              </a:rPr>
              <a:t>	        Bleiben</a:t>
            </a:r>
          </a:p>
        </p:txBody>
      </p:sp>
      <p:pic>
        <p:nvPicPr>
          <p:cNvPr id="9" name="Grafik 8">
            <a:extLst>
              <a:ext uri="{FF2B5EF4-FFF2-40B4-BE49-F238E27FC236}">
                <a16:creationId xmlns:a16="http://schemas.microsoft.com/office/drawing/2014/main" id="{C8958F5D-10A2-61F2-990B-61737E23A090}"/>
              </a:ext>
            </a:extLst>
          </p:cNvPr>
          <p:cNvPicPr>
            <a:picLocks noChangeAspect="1"/>
          </p:cNvPicPr>
          <p:nvPr/>
        </p:nvPicPr>
        <p:blipFill>
          <a:blip r:embed="rId3"/>
          <a:srcRect t="4866" b="11048"/>
          <a:stretch>
            <a:fillRect/>
          </a:stretch>
        </p:blipFill>
        <p:spPr>
          <a:xfrm>
            <a:off x="581164" y="1059454"/>
            <a:ext cx="4572000" cy="5766607"/>
          </a:xfrm>
          <a:prstGeom prst="rect">
            <a:avLst/>
          </a:prstGeom>
          <a:effectLst>
            <a:softEdge rad="127000"/>
          </a:effectLst>
        </p:spPr>
      </p:pic>
      <p:sp>
        <p:nvSpPr>
          <p:cNvPr id="10" name="CuadroTexto 15">
            <a:extLst>
              <a:ext uri="{FF2B5EF4-FFF2-40B4-BE49-F238E27FC236}">
                <a16:creationId xmlns:a16="http://schemas.microsoft.com/office/drawing/2014/main" id="{B4BFA7AF-6CE6-CC86-A9CD-028DA2250171}"/>
              </a:ext>
            </a:extLst>
          </p:cNvPr>
          <p:cNvSpPr txBox="1"/>
          <p:nvPr/>
        </p:nvSpPr>
        <p:spPr>
          <a:xfrm>
            <a:off x="5060318" y="5730282"/>
            <a:ext cx="6859531" cy="830997"/>
          </a:xfrm>
          <a:prstGeom prst="rect">
            <a:avLst/>
          </a:prstGeom>
          <a:noFill/>
        </p:spPr>
        <p:txBody>
          <a:bodyPr wrap="square">
            <a:spAutoFit/>
          </a:bodyPr>
          <a:lstStyle/>
          <a:p>
            <a:pPr algn="ctr">
              <a:spcBef>
                <a:spcPts val="600"/>
              </a:spcBef>
            </a:pPr>
            <a:r>
              <a:rPr lang="de-DE" sz="2400" b="1" dirty="0"/>
              <a:t>Doch wie können wir </a:t>
            </a:r>
            <a:br>
              <a:rPr lang="de-DE" sz="2400" b="1" dirty="0"/>
            </a:br>
            <a:r>
              <a:rPr lang="de-DE" sz="2400" b="1" dirty="0">
                <a:highlight>
                  <a:srgbClr val="FFFF00"/>
                </a:highlight>
              </a:rPr>
              <a:t>in JESUS bleiben?</a:t>
            </a:r>
            <a:endParaRPr lang="en" sz="2400" b="1" noProof="0" dirty="0">
              <a:highlight>
                <a:srgbClr val="FFFF00"/>
              </a:highlight>
            </a:endParaRPr>
          </a:p>
        </p:txBody>
      </p:sp>
    </p:spTree>
    <p:extLst>
      <p:ext uri="{BB962C8B-B14F-4D97-AF65-F5344CB8AC3E}">
        <p14:creationId xmlns:p14="http://schemas.microsoft.com/office/powerpoint/2010/main" val="1963262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8)">
                                      <p:cBhvr>
                                        <p:cTn id="7" dur="750"/>
                                        <p:tgtEl>
                                          <p:spTgt spid="9"/>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CDBF48E-F565-ADB3-CD89-59238408B174}"/>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EB3E65C-CE8A-5B7E-572B-BA30C8A6ACB5}"/>
              </a:ext>
            </a:extLst>
          </p:cNvPr>
          <p:cNvSpPr txBox="1"/>
          <p:nvPr/>
        </p:nvSpPr>
        <p:spPr>
          <a:xfrm>
            <a:off x="2467423" y="-93536"/>
            <a:ext cx="9724577" cy="769441"/>
          </a:xfrm>
          <a:prstGeom prst="rect">
            <a:avLst/>
          </a:prstGeom>
          <a:noFill/>
          <a:effectLst>
            <a:outerShdw blurRad="50800" dist="25400" dir="8400000" algn="ctr" rotWithShape="0">
              <a:schemeClr val="bg2">
                <a:lumMod val="75000"/>
                <a:alpha val="66000"/>
              </a:schemeClr>
            </a:outerShdw>
          </a:effectLst>
        </p:spPr>
        <p:txBody>
          <a:bodyPr wrap="square">
            <a:spAutoFit/>
            <a:scene3d>
              <a:camera prst="orthographicFront"/>
              <a:lightRig rig="soft" dir="t">
                <a:rot lat="0" lon="0" rev="15600000"/>
              </a:lightRig>
            </a:scene3d>
            <a:sp3d extrusionH="57150" prstMaterial="softEdge">
              <a:bevelT w="25400" h="38100"/>
            </a:sp3d>
          </a:bodyPr>
          <a:lstStyle/>
          <a:p>
            <a:pPr algn="ctr"/>
            <a:r>
              <a:rPr lang="en" sz="4400" spc="100" noProof="0" dirty="0">
                <a:ln/>
                <a:solidFill>
                  <a:srgbClr val="525665"/>
                </a:solidFill>
                <a:latin typeface="Aptos Slab" panose="020F0502020204030204" pitchFamily="34" charset="0"/>
              </a:rPr>
              <a:t>WEINREBEN </a:t>
            </a:r>
            <a:r>
              <a:rPr lang="en" sz="3600" spc="100" noProof="0" dirty="0">
                <a:ln/>
                <a:solidFill>
                  <a:srgbClr val="525665"/>
                </a:solidFill>
                <a:latin typeface="Aptos Slab" panose="020F0502020204030204" pitchFamily="34" charset="0"/>
              </a:rPr>
              <a:t>UND</a:t>
            </a:r>
            <a:r>
              <a:rPr lang="en" sz="4400" spc="100" noProof="0" dirty="0">
                <a:ln/>
                <a:solidFill>
                  <a:srgbClr val="525665"/>
                </a:solidFill>
                <a:latin typeface="Aptos Slab" panose="020F0502020204030204" pitchFamily="34" charset="0"/>
              </a:rPr>
              <a:t> </a:t>
            </a:r>
            <a:r>
              <a:rPr lang="en" sz="4400" spc="100" dirty="0">
                <a:ln/>
                <a:solidFill>
                  <a:srgbClr val="525665"/>
                </a:solidFill>
                <a:latin typeface="Aptos Slab" panose="020F0502020204030204" pitchFamily="34" charset="0"/>
              </a:rPr>
              <a:t>TRAUBEN</a:t>
            </a:r>
            <a:endParaRPr lang="en" sz="4400" spc="100" noProof="0" dirty="0">
              <a:ln/>
              <a:solidFill>
                <a:srgbClr val="525665"/>
              </a:solidFill>
              <a:latin typeface="Aptos Slab" panose="020F0502020204030204" pitchFamily="34" charset="0"/>
            </a:endParaRPr>
          </a:p>
        </p:txBody>
      </p:sp>
      <p:sp>
        <p:nvSpPr>
          <p:cNvPr id="7" name="CuadroTexto 6">
            <a:extLst>
              <a:ext uri="{FF2B5EF4-FFF2-40B4-BE49-F238E27FC236}">
                <a16:creationId xmlns:a16="http://schemas.microsoft.com/office/drawing/2014/main" id="{39755637-CF5B-8D1D-F403-467734D4A9C9}"/>
              </a:ext>
            </a:extLst>
          </p:cNvPr>
          <p:cNvSpPr txBox="1"/>
          <p:nvPr/>
        </p:nvSpPr>
        <p:spPr>
          <a:xfrm>
            <a:off x="2602955" y="604942"/>
            <a:ext cx="9439444" cy="769441"/>
          </a:xfrm>
          <a:prstGeom prst="rect">
            <a:avLst/>
          </a:prstGeom>
          <a:noFill/>
        </p:spPr>
        <p:txBody>
          <a:bodyPr wrap="square">
            <a:spAutoFit/>
          </a:bodyPr>
          <a:lstStyle/>
          <a:p>
            <a:pPr algn="ctr"/>
            <a:r>
              <a:rPr lang="en" sz="2000" b="1" noProof="0" dirty="0">
                <a:solidFill>
                  <a:srgbClr val="002060"/>
                </a:solidFill>
                <a:effectLst>
                  <a:outerShdw blurRad="38100" dist="38100" dir="2700000" algn="tl">
                    <a:srgbClr val="000000">
                      <a:alpha val="43137"/>
                    </a:srgbClr>
                  </a:outerShdw>
                </a:effectLst>
                <a:latin typeface="Candara" panose="020E0502030303020204" pitchFamily="34" charset="0"/>
              </a:rPr>
              <a:t>“</a:t>
            </a:r>
            <a:r>
              <a:rPr lang="de-DE" sz="2000" b="1" dirty="0">
                <a:solidFill>
                  <a:srgbClr val="002060"/>
                </a:solidFill>
                <a:effectLst>
                  <a:outerShdw blurRad="38100" dist="38100" dir="2700000" algn="tl">
                    <a:srgbClr val="000000">
                      <a:alpha val="43137"/>
                    </a:srgbClr>
                  </a:outerShdw>
                </a:effectLst>
                <a:latin typeface="Candara" panose="020E0502030303020204" pitchFamily="34" charset="0"/>
              </a:rPr>
              <a:t>Ich bin der Weinstock, ihr seid die Reben. Wer in Mir bleibt und ich in ihm, </a:t>
            </a:r>
            <a:br>
              <a:rPr lang="de-DE" sz="2000" b="1" dirty="0">
                <a:solidFill>
                  <a:srgbClr val="002060"/>
                </a:solidFill>
                <a:effectLst>
                  <a:outerShdw blurRad="38100" dist="38100" dir="2700000" algn="tl">
                    <a:srgbClr val="000000">
                      <a:alpha val="43137"/>
                    </a:srgbClr>
                  </a:outerShdw>
                </a:effectLst>
                <a:latin typeface="Candara" panose="020E0502030303020204" pitchFamily="34" charset="0"/>
              </a:rPr>
            </a:br>
            <a:r>
              <a:rPr lang="de-DE" sz="2000" b="1" dirty="0">
                <a:solidFill>
                  <a:srgbClr val="002060"/>
                </a:solidFill>
                <a:effectLst>
                  <a:outerShdw blurRad="38100" dist="38100" dir="2700000" algn="tl">
                    <a:srgbClr val="000000">
                      <a:alpha val="43137"/>
                    </a:srgbClr>
                  </a:outerShdw>
                </a:effectLst>
                <a:latin typeface="Candara" panose="020E0502030303020204" pitchFamily="34" charset="0"/>
              </a:rPr>
              <a:t>der bringt viel Frucht; denn ohne Mich könnt ihr nichts tun.</a:t>
            </a:r>
            <a:r>
              <a:rPr lang="en" sz="2000" b="1" noProof="0" dirty="0">
                <a:solidFill>
                  <a:srgbClr val="002060"/>
                </a:solidFill>
                <a:effectLst>
                  <a:outerShdw blurRad="38100" dist="38100" dir="2700000" algn="tl">
                    <a:srgbClr val="000000">
                      <a:alpha val="43137"/>
                    </a:srgbClr>
                  </a:outerShdw>
                </a:effectLst>
                <a:latin typeface="Candara" panose="020E0502030303020204" pitchFamily="34" charset="0"/>
              </a:rPr>
              <a:t>”</a:t>
            </a:r>
            <a:r>
              <a:rPr lang="en" sz="2400" b="1" noProof="0" dirty="0">
                <a:solidFill>
                  <a:srgbClr val="002060"/>
                </a:solidFill>
                <a:effectLst>
                  <a:outerShdw blurRad="38100" dist="38100" dir="2700000" algn="tl">
                    <a:srgbClr val="000000">
                      <a:alpha val="43137"/>
                    </a:srgbClr>
                  </a:outerShdw>
                </a:effectLst>
                <a:latin typeface="Candara" panose="020E0502030303020204" pitchFamily="34" charset="0"/>
              </a:rPr>
              <a:t> </a:t>
            </a:r>
            <a:r>
              <a:rPr lang="en" b="1" noProof="0" dirty="0">
                <a:solidFill>
                  <a:srgbClr val="002060"/>
                </a:solidFill>
                <a:effectLst>
                  <a:outerShdw blurRad="38100" dist="38100" dir="2700000" algn="tl">
                    <a:srgbClr val="000000">
                      <a:alpha val="43137"/>
                    </a:srgbClr>
                  </a:outerShdw>
                </a:effectLst>
                <a:latin typeface="Candara" panose="020E0502030303020204" pitchFamily="34" charset="0"/>
              </a:rPr>
              <a:t>(Joh 15:5)</a:t>
            </a:r>
            <a:endParaRPr lang="en" sz="2000" b="1" noProof="0" dirty="0">
              <a:solidFill>
                <a:srgbClr val="002060"/>
              </a:solidFill>
              <a:effectLst>
                <a:outerShdw blurRad="38100" dist="38100" dir="2700000" algn="tl">
                  <a:srgbClr val="000000">
                    <a:alpha val="43137"/>
                  </a:srgbClr>
                </a:outerShdw>
              </a:effectLst>
              <a:latin typeface="Candara" panose="020E0502030303020204" pitchFamily="34" charset="0"/>
            </a:endParaRPr>
          </a:p>
        </p:txBody>
      </p:sp>
      <p:sp>
        <p:nvSpPr>
          <p:cNvPr id="18" name="CuadroTexto 17">
            <a:extLst>
              <a:ext uri="{FF2B5EF4-FFF2-40B4-BE49-F238E27FC236}">
                <a16:creationId xmlns:a16="http://schemas.microsoft.com/office/drawing/2014/main" id="{8D64E804-7A6B-5BBC-4203-1EA9484A1F39}"/>
              </a:ext>
            </a:extLst>
          </p:cNvPr>
          <p:cNvSpPr txBox="1"/>
          <p:nvPr/>
        </p:nvSpPr>
        <p:spPr>
          <a:xfrm>
            <a:off x="284298" y="1566580"/>
            <a:ext cx="5125902" cy="2677656"/>
          </a:xfrm>
          <a:prstGeom prst="rect">
            <a:avLst/>
          </a:prstGeom>
          <a:noFill/>
        </p:spPr>
        <p:txBody>
          <a:bodyPr wrap="square">
            <a:spAutoFit/>
          </a:bodyPr>
          <a:lstStyle/>
          <a:p>
            <a:pPr algn="ctr">
              <a:spcBef>
                <a:spcPts val="600"/>
              </a:spcBef>
            </a:pPr>
            <a:r>
              <a:rPr lang="de-DE" sz="2400" b="1" dirty="0"/>
              <a:t>Das tun, was Ihm gefällt, das heißt, </a:t>
            </a:r>
            <a:br>
              <a:rPr lang="de-DE" sz="2400" b="1" dirty="0"/>
            </a:br>
            <a:r>
              <a:rPr lang="de-DE" sz="2400" b="1" dirty="0"/>
              <a:t>Seine Gebote zu halten (Joh 15,10):</a:t>
            </a:r>
            <a:br>
              <a:rPr lang="de-DE" sz="2400" b="1" dirty="0"/>
            </a:br>
            <a:r>
              <a:rPr lang="de-DE" sz="2400" b="1" dirty="0">
                <a:highlight>
                  <a:srgbClr val="FFFF00"/>
                </a:highlight>
              </a:rPr>
              <a:t>„Wenn ihr Meine Gebote haltet, bleibt ihr in Meiner Liebe, </a:t>
            </a:r>
            <a:br>
              <a:rPr lang="de-DE" sz="2400" b="1" dirty="0">
                <a:highlight>
                  <a:srgbClr val="FFFF00"/>
                </a:highlight>
              </a:rPr>
            </a:br>
            <a:r>
              <a:rPr lang="de-DE" sz="2400" b="1" dirty="0"/>
              <a:t>so wie Ich Meines Vaters Gebote gehalten habe </a:t>
            </a:r>
            <a:br>
              <a:rPr lang="de-DE" sz="2400" b="1" dirty="0"/>
            </a:br>
            <a:r>
              <a:rPr lang="de-DE" sz="2400" b="1" dirty="0"/>
              <a:t>und bleibe in Seiner Liebe.“</a:t>
            </a:r>
          </a:p>
        </p:txBody>
      </p:sp>
      <p:sp>
        <p:nvSpPr>
          <p:cNvPr id="2" name="Scrollen: horizontal 1">
            <a:extLst>
              <a:ext uri="{FF2B5EF4-FFF2-40B4-BE49-F238E27FC236}">
                <a16:creationId xmlns:a16="http://schemas.microsoft.com/office/drawing/2014/main" id="{AAF08AD2-1647-7858-1133-7D2FE452873C}"/>
              </a:ext>
            </a:extLst>
          </p:cNvPr>
          <p:cNvSpPr/>
          <p:nvPr/>
        </p:nvSpPr>
        <p:spPr>
          <a:xfrm>
            <a:off x="49393" y="31939"/>
            <a:ext cx="2418030" cy="910649"/>
          </a:xfrm>
          <a:prstGeom prst="horizontalScroll">
            <a:avLst/>
          </a:prstGeom>
          <a:solidFill>
            <a:srgbClr val="FFFF9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Mi, 1. April ‘26  - </a:t>
            </a:r>
            <a:br>
              <a:rPr lang="de-DE" sz="2000" b="1" i="1" dirty="0">
                <a:solidFill>
                  <a:srgbClr val="6C0401"/>
                </a:solidFill>
              </a:rPr>
            </a:br>
            <a:r>
              <a:rPr lang="de-DE" sz="2000" b="1" i="1" dirty="0">
                <a:solidFill>
                  <a:srgbClr val="6C0401"/>
                </a:solidFill>
              </a:rPr>
              <a:t>	        Bleiben</a:t>
            </a:r>
          </a:p>
        </p:txBody>
      </p:sp>
      <p:pic>
        <p:nvPicPr>
          <p:cNvPr id="5" name="Grafik 4">
            <a:extLst>
              <a:ext uri="{FF2B5EF4-FFF2-40B4-BE49-F238E27FC236}">
                <a16:creationId xmlns:a16="http://schemas.microsoft.com/office/drawing/2014/main" id="{4C07DB3C-3D27-B8A1-B7D6-1AB717309AF0}"/>
              </a:ext>
            </a:extLst>
          </p:cNvPr>
          <p:cNvPicPr>
            <a:picLocks noChangeAspect="1"/>
          </p:cNvPicPr>
          <p:nvPr/>
        </p:nvPicPr>
        <p:blipFill>
          <a:blip r:embed="rId3">
            <a:extLst>
              <a:ext uri="{28A0092B-C50C-407E-A947-70E740481C1C}">
                <a14:useLocalDpi xmlns:a14="http://schemas.microsoft.com/office/drawing/2010/main" val="0"/>
              </a:ext>
            </a:extLst>
          </a:blip>
          <a:srcRect l="4942"/>
          <a:stretch>
            <a:fillRect/>
          </a:stretch>
        </p:blipFill>
        <p:spPr>
          <a:xfrm>
            <a:off x="5529943" y="1539602"/>
            <a:ext cx="6512456" cy="4854486"/>
          </a:xfrm>
          <a:prstGeom prst="rect">
            <a:avLst/>
          </a:prstGeom>
          <a:effectLst>
            <a:softEdge rad="317500"/>
          </a:effectLst>
        </p:spPr>
      </p:pic>
      <p:sp>
        <p:nvSpPr>
          <p:cNvPr id="4" name="CuadroTexto 17">
            <a:extLst>
              <a:ext uri="{FF2B5EF4-FFF2-40B4-BE49-F238E27FC236}">
                <a16:creationId xmlns:a16="http://schemas.microsoft.com/office/drawing/2014/main" id="{B5B214CF-2819-FF0C-0A1E-929670CC99EF}"/>
              </a:ext>
            </a:extLst>
          </p:cNvPr>
          <p:cNvSpPr txBox="1"/>
          <p:nvPr/>
        </p:nvSpPr>
        <p:spPr>
          <a:xfrm>
            <a:off x="676183" y="4410361"/>
            <a:ext cx="5125902" cy="2308324"/>
          </a:xfrm>
          <a:prstGeom prst="rect">
            <a:avLst/>
          </a:prstGeom>
          <a:noFill/>
        </p:spPr>
        <p:txBody>
          <a:bodyPr wrap="square">
            <a:spAutoFit/>
          </a:bodyPr>
          <a:lstStyle/>
          <a:p>
            <a:pPr algn="ctr">
              <a:spcBef>
                <a:spcPts val="600"/>
              </a:spcBef>
            </a:pPr>
            <a:r>
              <a:rPr lang="de-DE" sz="2400" b="1" dirty="0"/>
              <a:t>Das ist eine liebevolle Antwort </a:t>
            </a:r>
            <a:br>
              <a:rPr lang="de-DE" sz="2400" b="1" dirty="0"/>
            </a:br>
            <a:r>
              <a:rPr lang="de-DE" sz="2400" b="1" dirty="0"/>
              <a:t>auf die Liebe, </a:t>
            </a:r>
            <a:br>
              <a:rPr lang="de-DE" sz="2400" b="1" dirty="0"/>
            </a:br>
            <a:r>
              <a:rPr lang="de-DE" sz="2400" b="1" dirty="0"/>
              <a:t>die GOTT uns erwiesen hat </a:t>
            </a:r>
            <a:br>
              <a:rPr lang="de-DE" sz="2400" b="1" dirty="0"/>
            </a:br>
            <a:r>
              <a:rPr lang="de-DE" sz="2400" b="1" dirty="0"/>
              <a:t>(1 Joh 4,19):</a:t>
            </a:r>
            <a:br>
              <a:rPr lang="de-DE" sz="2400" b="1" dirty="0"/>
            </a:br>
            <a:r>
              <a:rPr lang="de-DE" sz="2400" b="1" dirty="0">
                <a:highlight>
                  <a:srgbClr val="FFFF00"/>
                </a:highlight>
              </a:rPr>
              <a:t>„Lasst uns IHN lieben, </a:t>
            </a:r>
            <a:br>
              <a:rPr lang="de-DE" sz="2400" b="1" dirty="0">
                <a:highlight>
                  <a:srgbClr val="FFFF00"/>
                </a:highlight>
              </a:rPr>
            </a:br>
            <a:r>
              <a:rPr lang="de-DE" sz="2400" b="1" dirty="0">
                <a:highlight>
                  <a:srgbClr val="FFFF00"/>
                </a:highlight>
              </a:rPr>
              <a:t>denn Er hat uns zuerst geliebt.“</a:t>
            </a:r>
            <a:endParaRPr lang="en" sz="2400" b="1" dirty="0">
              <a:highlight>
                <a:srgbClr val="FFFF00"/>
              </a:highlight>
            </a:endParaRPr>
          </a:p>
        </p:txBody>
      </p:sp>
    </p:spTree>
    <p:extLst>
      <p:ext uri="{BB962C8B-B14F-4D97-AF65-F5344CB8AC3E}">
        <p14:creationId xmlns:p14="http://schemas.microsoft.com/office/powerpoint/2010/main" val="402715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ángulo 15">
            <a:extLst>
              <a:ext uri="{FF2B5EF4-FFF2-40B4-BE49-F238E27FC236}">
                <a16:creationId xmlns:a16="http://schemas.microsoft.com/office/drawing/2014/main" id="{3F786D98-A926-0A6C-9930-0FD5A55A0E9D}"/>
              </a:ext>
            </a:extLst>
          </p:cNvPr>
          <p:cNvSpPr/>
          <p:nvPr/>
        </p:nvSpPr>
        <p:spPr>
          <a:xfrm>
            <a:off x="124" y="0"/>
            <a:ext cx="12192000" cy="685800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sp>
        <p:nvSpPr>
          <p:cNvPr id="3" name="CuadroTexto 2">
            <a:extLst>
              <a:ext uri="{FF2B5EF4-FFF2-40B4-BE49-F238E27FC236}">
                <a16:creationId xmlns:a16="http://schemas.microsoft.com/office/drawing/2014/main" id="{5FCCEA48-909E-F750-9CFE-17E83E9C1C33}"/>
              </a:ext>
            </a:extLst>
          </p:cNvPr>
          <p:cNvSpPr txBox="1"/>
          <p:nvPr/>
        </p:nvSpPr>
        <p:spPr>
          <a:xfrm>
            <a:off x="2673695" y="0"/>
            <a:ext cx="9518305" cy="769441"/>
          </a:xfrm>
          <a:prstGeom prst="rect">
            <a:avLst/>
          </a:prstGeom>
          <a:noFill/>
        </p:spPr>
        <p:txBody>
          <a:bodyPr wrap="square">
            <a:spAutoFit/>
          </a:bodyPr>
          <a:lstStyle/>
          <a:p>
            <a:pPr algn="ctr"/>
            <a:r>
              <a:rPr lang="en" sz="4400" b="1" spc="1000" noProof="0" dirty="0">
                <a:ln w="0"/>
                <a:blipFill>
                  <a:blip r:embed="rId4"/>
                  <a:stretch>
                    <a:fillRect/>
                  </a:stretch>
                </a:blipFill>
                <a:effectLst>
                  <a:innerShdw blurRad="63500" dist="50800" dir="8880000">
                    <a:schemeClr val="accent3">
                      <a:lumMod val="20000"/>
                      <a:lumOff val="80000"/>
                      <a:alpha val="74000"/>
                    </a:schemeClr>
                  </a:innerShdw>
                </a:effectLst>
              </a:rPr>
              <a:t>DER SAFT</a:t>
            </a:r>
          </a:p>
        </p:txBody>
      </p:sp>
      <p:sp>
        <p:nvSpPr>
          <p:cNvPr id="4" name="CuadroTexto 3">
            <a:extLst>
              <a:ext uri="{FF2B5EF4-FFF2-40B4-BE49-F238E27FC236}">
                <a16:creationId xmlns:a16="http://schemas.microsoft.com/office/drawing/2014/main" id="{87CC8439-2DDA-00F9-13A3-333158AEA595}"/>
              </a:ext>
            </a:extLst>
          </p:cNvPr>
          <p:cNvSpPr txBox="1"/>
          <p:nvPr/>
        </p:nvSpPr>
        <p:spPr>
          <a:xfrm>
            <a:off x="2617940" y="655912"/>
            <a:ext cx="9573861" cy="954107"/>
          </a:xfrm>
          <a:prstGeom prst="rect">
            <a:avLst/>
          </a:prstGeom>
          <a:noFill/>
        </p:spPr>
        <p:txBody>
          <a:bodyPr wrap="square">
            <a:spAutoFit/>
          </a:bodyPr>
          <a:lstStyle/>
          <a:p>
            <a:pPr algn="ctr"/>
            <a:r>
              <a:rPr lang="de-DE" sz="2000" b="1" dirty="0">
                <a:solidFill>
                  <a:schemeClr val="bg2">
                    <a:lumMod val="20000"/>
                    <a:lumOff val="80000"/>
                  </a:schemeClr>
                </a:solidFill>
                <a:effectLst>
                  <a:outerShdw blurRad="38100" dist="38100" dir="2700000" algn="tl">
                    <a:srgbClr val="000000">
                      <a:alpha val="43137"/>
                    </a:srgbClr>
                  </a:outerShdw>
                </a:effectLst>
                <a:latin typeface="Candara" panose="020E0502030303020204" pitchFamily="34" charset="0"/>
              </a:rPr>
              <a:t>Bleibt in Mir und Ich in euch. Wie die Rebe keine Frucht bringen kann aus sich selbst, wenn sie nicht am Weinstock bleibt, so auch ihr nicht, wenn ihr nicht an Mir bleibt</a:t>
            </a:r>
            <a:r>
              <a:rPr lang="en" sz="2000" b="1" noProof="0" dirty="0">
                <a:solidFill>
                  <a:schemeClr val="bg2">
                    <a:lumMod val="20000"/>
                    <a:lumOff val="80000"/>
                  </a:schemeClr>
                </a:solidFill>
                <a:effectLst>
                  <a:outerShdw blurRad="38100" dist="38100" dir="2700000" algn="tl">
                    <a:srgbClr val="000000">
                      <a:alpha val="43137"/>
                    </a:srgbClr>
                  </a:outerShdw>
                </a:effectLst>
                <a:latin typeface="Candara" panose="020E0502030303020204" pitchFamily="34" charset="0"/>
              </a:rPr>
              <a:t>.” </a:t>
            </a:r>
            <a:br>
              <a:rPr lang="en" sz="2000" b="1" noProof="0" dirty="0">
                <a:solidFill>
                  <a:schemeClr val="bg2">
                    <a:lumMod val="20000"/>
                    <a:lumOff val="80000"/>
                  </a:schemeClr>
                </a:solidFill>
                <a:effectLst>
                  <a:outerShdw blurRad="38100" dist="38100" dir="2700000" algn="tl">
                    <a:srgbClr val="000000">
                      <a:alpha val="43137"/>
                    </a:srgbClr>
                  </a:outerShdw>
                </a:effectLst>
                <a:latin typeface="Candara" panose="020E0502030303020204" pitchFamily="34" charset="0"/>
              </a:rPr>
            </a:br>
            <a:r>
              <a:rPr lang="en" sz="1600" b="1" noProof="0" dirty="0">
                <a:solidFill>
                  <a:schemeClr val="bg2">
                    <a:lumMod val="20000"/>
                    <a:lumOff val="80000"/>
                  </a:schemeClr>
                </a:solidFill>
                <a:effectLst>
                  <a:outerShdw blurRad="38100" dist="38100" dir="2700000" algn="tl">
                    <a:srgbClr val="000000">
                      <a:alpha val="43137"/>
                    </a:srgbClr>
                  </a:outerShdw>
                </a:effectLst>
                <a:latin typeface="Candara" panose="020E0502030303020204" pitchFamily="34" charset="0"/>
              </a:rPr>
              <a:t>(Joh. 15:4)</a:t>
            </a:r>
          </a:p>
        </p:txBody>
      </p:sp>
      <p:sp>
        <p:nvSpPr>
          <p:cNvPr id="2" name="CuadroTexto 1">
            <a:extLst>
              <a:ext uri="{FF2B5EF4-FFF2-40B4-BE49-F238E27FC236}">
                <a16:creationId xmlns:a16="http://schemas.microsoft.com/office/drawing/2014/main" id="{A2E16A47-6DB3-8316-C8C4-CB3D55D54DEB}"/>
              </a:ext>
            </a:extLst>
          </p:cNvPr>
          <p:cNvSpPr txBox="1"/>
          <p:nvPr/>
        </p:nvSpPr>
        <p:spPr>
          <a:xfrm>
            <a:off x="4780788" y="1826123"/>
            <a:ext cx="7251378" cy="1107996"/>
          </a:xfrm>
          <a:prstGeom prst="rect">
            <a:avLst/>
          </a:prstGeom>
          <a:noFill/>
        </p:spPr>
        <p:txBody>
          <a:bodyPr wrap="square" rtlCol="0">
            <a:spAutoFit/>
          </a:bodyPr>
          <a:lstStyle/>
          <a:p>
            <a:pPr>
              <a:spcBef>
                <a:spcPts val="600"/>
              </a:spcBef>
            </a:pPr>
            <a:r>
              <a:rPr lang="de-DE" sz="2200" b="1" dirty="0">
                <a:solidFill>
                  <a:schemeClr val="accent3">
                    <a:lumMod val="20000"/>
                    <a:lumOff val="80000"/>
                  </a:schemeClr>
                </a:solidFill>
              </a:rPr>
              <a:t>Im Winter sind die Rebenzweige zwar </a:t>
            </a:r>
            <a:br>
              <a:rPr lang="de-DE" sz="2200" b="1" dirty="0">
                <a:solidFill>
                  <a:schemeClr val="accent3">
                    <a:lumMod val="20000"/>
                    <a:lumOff val="80000"/>
                  </a:schemeClr>
                </a:solidFill>
              </a:rPr>
            </a:br>
            <a:r>
              <a:rPr lang="de-DE" sz="2200" b="1" dirty="0">
                <a:solidFill>
                  <a:schemeClr val="accent3">
                    <a:lumMod val="20000"/>
                    <a:lumOff val="80000"/>
                  </a:schemeClr>
                </a:solidFill>
              </a:rPr>
              <a:t>am  Rebstock befestigt, tragen aber keine Früchte. Warum? Weil sie keinen Saft bekommen.</a:t>
            </a:r>
            <a:endParaRPr lang="en" sz="2200" b="1" noProof="0" dirty="0">
              <a:solidFill>
                <a:schemeClr val="accent3">
                  <a:lumMod val="20000"/>
                  <a:lumOff val="80000"/>
                </a:schemeClr>
              </a:solidFill>
            </a:endParaRPr>
          </a:p>
        </p:txBody>
      </p:sp>
      <p:pic>
        <p:nvPicPr>
          <p:cNvPr id="7" name="Imagen 6" descr="Un árbol con hojas verdes&#10;&#10;El contenido generado por IA puede ser incorrecto.">
            <a:extLst>
              <a:ext uri="{FF2B5EF4-FFF2-40B4-BE49-F238E27FC236}">
                <a16:creationId xmlns:a16="http://schemas.microsoft.com/office/drawing/2014/main" id="{C474E92F-80F2-6C53-B8AE-928C3C7DA1E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4462" y="3831845"/>
            <a:ext cx="4293484" cy="2862322"/>
          </a:xfrm>
          <a:prstGeom prst="rect">
            <a:avLst/>
          </a:prstGeom>
        </p:spPr>
      </p:pic>
      <p:pic>
        <p:nvPicPr>
          <p:cNvPr id="9" name="Imagen 8" descr="Imagen que contiene parado, viendo, árbol, cadena&#10;&#10;El contenido generado por IA puede ser incorrecto.">
            <a:extLst>
              <a:ext uri="{FF2B5EF4-FFF2-40B4-BE49-F238E27FC236}">
                <a16:creationId xmlns:a16="http://schemas.microsoft.com/office/drawing/2014/main" id="{5FF31CDF-4175-8A68-10E8-CB9CA098087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969" y="1337046"/>
            <a:ext cx="4589332" cy="2581499"/>
          </a:xfrm>
          <a:prstGeom prst="rect">
            <a:avLst/>
          </a:prstGeom>
        </p:spPr>
      </p:pic>
      <p:sp>
        <p:nvSpPr>
          <p:cNvPr id="18" name="CuadroTexto 17">
            <a:extLst>
              <a:ext uri="{FF2B5EF4-FFF2-40B4-BE49-F238E27FC236}">
                <a16:creationId xmlns:a16="http://schemas.microsoft.com/office/drawing/2014/main" id="{C3C42FB7-567B-1779-CA29-9BCD951521AE}"/>
              </a:ext>
            </a:extLst>
          </p:cNvPr>
          <p:cNvSpPr txBox="1"/>
          <p:nvPr/>
        </p:nvSpPr>
        <p:spPr>
          <a:xfrm>
            <a:off x="5121484" y="3429000"/>
            <a:ext cx="6709960" cy="1107996"/>
          </a:xfrm>
          <a:prstGeom prst="rect">
            <a:avLst/>
          </a:prstGeom>
          <a:noFill/>
        </p:spPr>
        <p:txBody>
          <a:bodyPr wrap="square">
            <a:spAutoFit/>
          </a:bodyPr>
          <a:lstStyle/>
          <a:p>
            <a:pPr>
              <a:spcBef>
                <a:spcPts val="600"/>
              </a:spcBef>
            </a:pPr>
            <a:r>
              <a:rPr lang="de-DE" sz="2200" b="1" dirty="0">
                <a:solidFill>
                  <a:schemeClr val="accent2">
                    <a:lumMod val="20000"/>
                    <a:lumOff val="80000"/>
                  </a:schemeClr>
                </a:solidFill>
              </a:rPr>
              <a:t>Erst wenn der Frühling kommt, </a:t>
            </a:r>
            <a:br>
              <a:rPr lang="de-DE" sz="2200" b="1" dirty="0">
                <a:solidFill>
                  <a:schemeClr val="accent2">
                    <a:lumMod val="20000"/>
                    <a:lumOff val="80000"/>
                  </a:schemeClr>
                </a:solidFill>
              </a:rPr>
            </a:br>
            <a:r>
              <a:rPr lang="de-DE" sz="2200" b="1" dirty="0">
                <a:solidFill>
                  <a:schemeClr val="accent2">
                    <a:lumMod val="20000"/>
                    <a:lumOff val="80000"/>
                  </a:schemeClr>
                </a:solidFill>
              </a:rPr>
              <a:t>werden diese vom Saft des Weinstocks versorgt, und dann treiben die Triebe (Reben) aus</a:t>
            </a:r>
            <a:endParaRPr lang="en" sz="2200" b="1" noProof="0" dirty="0">
              <a:solidFill>
                <a:schemeClr val="accent2">
                  <a:lumMod val="20000"/>
                  <a:lumOff val="80000"/>
                </a:schemeClr>
              </a:solidFill>
            </a:endParaRPr>
          </a:p>
        </p:txBody>
      </p:sp>
      <p:sp>
        <p:nvSpPr>
          <p:cNvPr id="5" name="Scrollen: horizontal 4">
            <a:extLst>
              <a:ext uri="{FF2B5EF4-FFF2-40B4-BE49-F238E27FC236}">
                <a16:creationId xmlns:a16="http://schemas.microsoft.com/office/drawing/2014/main" id="{D53724FC-EF80-1573-3E2B-6661A6B8F1DC}"/>
              </a:ext>
            </a:extLst>
          </p:cNvPr>
          <p:cNvSpPr/>
          <p:nvPr/>
        </p:nvSpPr>
        <p:spPr>
          <a:xfrm>
            <a:off x="55879" y="30022"/>
            <a:ext cx="2562061" cy="976243"/>
          </a:xfrm>
          <a:prstGeom prst="horizontalScroll">
            <a:avLst/>
          </a:prstGeom>
          <a:solidFill>
            <a:srgbClr val="FFFF9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Do, 29 März ‘26  - </a:t>
            </a:r>
            <a:br>
              <a:rPr lang="de-DE" sz="2000" b="1" i="1" dirty="0">
                <a:solidFill>
                  <a:srgbClr val="6C0401"/>
                </a:solidFill>
              </a:rPr>
            </a:br>
            <a:r>
              <a:rPr lang="de-DE" sz="2000" b="1" i="1" dirty="0">
                <a:solidFill>
                  <a:srgbClr val="6C0401"/>
                </a:solidFill>
              </a:rPr>
              <a:t>	         Der Saft</a:t>
            </a:r>
          </a:p>
        </p:txBody>
      </p:sp>
      <p:sp>
        <p:nvSpPr>
          <p:cNvPr id="19" name="CuadroTexto 17">
            <a:extLst>
              <a:ext uri="{FF2B5EF4-FFF2-40B4-BE49-F238E27FC236}">
                <a16:creationId xmlns:a16="http://schemas.microsoft.com/office/drawing/2014/main" id="{0EC2848D-B033-64BF-8217-9B2C6B7B52CD}"/>
              </a:ext>
            </a:extLst>
          </p:cNvPr>
          <p:cNvSpPr txBox="1"/>
          <p:nvPr/>
        </p:nvSpPr>
        <p:spPr>
          <a:xfrm>
            <a:off x="5217578" y="4649606"/>
            <a:ext cx="6709960" cy="1785104"/>
          </a:xfrm>
          <a:prstGeom prst="rect">
            <a:avLst/>
          </a:prstGeom>
          <a:noFill/>
        </p:spPr>
        <p:txBody>
          <a:bodyPr wrap="square">
            <a:spAutoFit/>
          </a:bodyPr>
          <a:lstStyle/>
          <a:p>
            <a:pPr algn="ctr">
              <a:spcBef>
                <a:spcPts val="600"/>
              </a:spcBef>
            </a:pPr>
            <a:r>
              <a:rPr lang="de-DE" sz="2200" b="1" dirty="0">
                <a:solidFill>
                  <a:schemeClr val="accent2">
                    <a:lumMod val="20000"/>
                    <a:lumOff val="80000"/>
                  </a:schemeClr>
                </a:solidFill>
              </a:rPr>
              <a:t>Das von Johannes verwendete griechische Wort kann sich auch auf ZWEIGE beziehen, </a:t>
            </a:r>
            <a:br>
              <a:rPr lang="de-DE" sz="2200" b="1" dirty="0">
                <a:solidFill>
                  <a:schemeClr val="accent2">
                    <a:lumMod val="20000"/>
                    <a:lumOff val="80000"/>
                  </a:schemeClr>
                </a:solidFill>
              </a:rPr>
            </a:br>
            <a:r>
              <a:rPr lang="de-DE" sz="2200" b="1" dirty="0">
                <a:solidFill>
                  <a:schemeClr val="accent2">
                    <a:lumMod val="20000"/>
                    <a:lumOff val="80000"/>
                  </a:schemeClr>
                </a:solidFill>
              </a:rPr>
              <a:t>die abgebrochen </a:t>
            </a:r>
            <a:br>
              <a:rPr lang="de-DE" sz="2200" b="1" dirty="0">
                <a:solidFill>
                  <a:schemeClr val="accent2">
                    <a:lumMod val="20000"/>
                    <a:lumOff val="80000"/>
                  </a:schemeClr>
                </a:solidFill>
              </a:rPr>
            </a:br>
            <a:r>
              <a:rPr lang="de-DE" sz="2200" b="1" dirty="0">
                <a:solidFill>
                  <a:schemeClr val="accent2">
                    <a:lumMod val="20000"/>
                    <a:lumOff val="80000"/>
                  </a:schemeClr>
                </a:solidFill>
              </a:rPr>
              <a:t>und wieder in den Weinstock </a:t>
            </a:r>
            <a:br>
              <a:rPr lang="de-DE" sz="2200" b="1" dirty="0">
                <a:solidFill>
                  <a:schemeClr val="accent2">
                    <a:lumMod val="20000"/>
                    <a:lumOff val="80000"/>
                  </a:schemeClr>
                </a:solidFill>
              </a:rPr>
            </a:br>
            <a:r>
              <a:rPr lang="de-DE" sz="2200" b="1" dirty="0">
                <a:solidFill>
                  <a:schemeClr val="accent2">
                    <a:lumMod val="20000"/>
                    <a:lumOff val="80000"/>
                  </a:schemeClr>
                </a:solidFill>
              </a:rPr>
              <a:t>eingepfropft wurden.</a:t>
            </a:r>
            <a:endParaRPr lang="en" sz="2200" b="1" noProof="0" dirty="0">
              <a:solidFill>
                <a:schemeClr val="accent2">
                  <a:lumMod val="20000"/>
                  <a:lumOff val="80000"/>
                </a:schemeClr>
              </a:solidFill>
            </a:endParaRPr>
          </a:p>
        </p:txBody>
      </p:sp>
    </p:spTree>
    <p:extLst>
      <p:ext uri="{BB962C8B-B14F-4D97-AF65-F5344CB8AC3E}">
        <p14:creationId xmlns:p14="http://schemas.microsoft.com/office/powerpoint/2010/main" val="104495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5">
                                            <p:bg/>
                                          </p:spTgt>
                                        </p:tgtEl>
                                        <p:attrNameLst>
                                          <p:attrName>style.visibility</p:attrName>
                                        </p:attrNameLst>
                                      </p:cBhvr>
                                      <p:to>
                                        <p:strVal val="visible"/>
                                      </p:to>
                                    </p:set>
                                    <p:animEffect transition="in" filter="wipe(left)">
                                      <p:cBhvr>
                                        <p:cTn id="22" dur="500"/>
                                        <p:tgtEl>
                                          <p:spTgt spid="5">
                                            <p:bg/>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wipe(left)">
                                      <p:cBhvr>
                                        <p:cTn id="25" dur="500"/>
                                        <p:tgtEl>
                                          <p:spTgt spid="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5"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heckerboard(down)">
                                      <p:cBhvr>
                                        <p:cTn id="30" dur="500"/>
                                        <p:tgtEl>
                                          <p:spTgt spid="9"/>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left)">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2" dur="1000" fill="hold"/>
                                        <p:tgtEl>
                                          <p:spTgt spid="7"/>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7"/>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left)">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left)">
                                      <p:cBhvr>
                                        <p:cTn id="5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18" grpId="0"/>
      <p:bldP spid="5" grpId="0" uiExpand="1" build="p" animBg="1"/>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a:fillRect l="-36000" r="-7000" b="-37000"/>
          </a:stretch>
        </a:blipFill>
        <a:effectLst/>
      </p:bgPr>
    </p:bg>
    <p:spTree>
      <p:nvGrpSpPr>
        <p:cNvPr id="1" name="">
          <a:extLst>
            <a:ext uri="{FF2B5EF4-FFF2-40B4-BE49-F238E27FC236}">
              <a16:creationId xmlns:a16="http://schemas.microsoft.com/office/drawing/2014/main" id="{A120D861-09A0-6E65-00F7-EE8086CF9FF6}"/>
            </a:ext>
          </a:extLst>
        </p:cNvPr>
        <p:cNvGrpSpPr/>
        <p:nvPr/>
      </p:nvGrpSpPr>
      <p:grpSpPr>
        <a:xfrm>
          <a:off x="0" y="0"/>
          <a:ext cx="0" cy="0"/>
          <a:chOff x="0" y="0"/>
          <a:chExt cx="0" cy="0"/>
        </a:xfrm>
      </p:grpSpPr>
      <p:sp>
        <p:nvSpPr>
          <p:cNvPr id="8" name="Rectángulo 15">
            <a:extLst>
              <a:ext uri="{FF2B5EF4-FFF2-40B4-BE49-F238E27FC236}">
                <a16:creationId xmlns:a16="http://schemas.microsoft.com/office/drawing/2014/main" id="{BC7F2B22-7054-0148-5560-89629BE0FBA9}"/>
              </a:ext>
            </a:extLst>
          </p:cNvPr>
          <p:cNvSpPr/>
          <p:nvPr/>
        </p:nvSpPr>
        <p:spPr>
          <a:xfrm>
            <a:off x="-55879" y="30022"/>
            <a:ext cx="12192000" cy="6858000"/>
          </a:xfrm>
          <a:prstGeom prst="rect">
            <a:avLst/>
          </a:prstGeom>
          <a:blipFill dpi="0" rotWithShape="1">
            <a:blip r:embed="rId5"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sp>
        <p:nvSpPr>
          <p:cNvPr id="3" name="CuadroTexto 2">
            <a:extLst>
              <a:ext uri="{FF2B5EF4-FFF2-40B4-BE49-F238E27FC236}">
                <a16:creationId xmlns:a16="http://schemas.microsoft.com/office/drawing/2014/main" id="{2D650878-ED7E-128B-FDF2-3FA506DDD9DB}"/>
              </a:ext>
            </a:extLst>
          </p:cNvPr>
          <p:cNvSpPr txBox="1"/>
          <p:nvPr/>
        </p:nvSpPr>
        <p:spPr>
          <a:xfrm>
            <a:off x="2617940" y="0"/>
            <a:ext cx="9574060" cy="769441"/>
          </a:xfrm>
          <a:prstGeom prst="rect">
            <a:avLst/>
          </a:prstGeom>
          <a:noFill/>
        </p:spPr>
        <p:txBody>
          <a:bodyPr wrap="square">
            <a:spAutoFit/>
          </a:bodyPr>
          <a:lstStyle/>
          <a:p>
            <a:pPr algn="ctr"/>
            <a:r>
              <a:rPr lang="en" sz="4400" b="1" spc="1000" noProof="0" dirty="0">
                <a:ln w="0"/>
                <a:blipFill>
                  <a:blip r:embed="rId6"/>
                  <a:stretch>
                    <a:fillRect/>
                  </a:stretch>
                </a:blipFill>
                <a:effectLst>
                  <a:innerShdw blurRad="63500" dist="50800" dir="8880000">
                    <a:schemeClr val="accent3">
                      <a:lumMod val="20000"/>
                      <a:lumOff val="80000"/>
                      <a:alpha val="74000"/>
                    </a:schemeClr>
                  </a:innerShdw>
                </a:effectLst>
              </a:rPr>
              <a:t>DER SAFT</a:t>
            </a:r>
          </a:p>
        </p:txBody>
      </p:sp>
      <p:sp>
        <p:nvSpPr>
          <p:cNvPr id="6" name="CuadroTexto 5">
            <a:extLst>
              <a:ext uri="{FF2B5EF4-FFF2-40B4-BE49-F238E27FC236}">
                <a16:creationId xmlns:a16="http://schemas.microsoft.com/office/drawing/2014/main" id="{8FC5B980-3E52-EC3C-14A7-1DF0F80F2258}"/>
              </a:ext>
            </a:extLst>
          </p:cNvPr>
          <p:cNvSpPr txBox="1"/>
          <p:nvPr/>
        </p:nvSpPr>
        <p:spPr>
          <a:xfrm>
            <a:off x="2534731" y="3437613"/>
            <a:ext cx="8929227" cy="3247043"/>
          </a:xfrm>
          <a:prstGeom prst="rect">
            <a:avLst/>
          </a:prstGeom>
          <a:noFill/>
        </p:spPr>
        <p:txBody>
          <a:bodyPr wrap="square">
            <a:spAutoFit/>
          </a:bodyPr>
          <a:lstStyle/>
          <a:p>
            <a:pPr algn="ctr">
              <a:spcBef>
                <a:spcPts val="600"/>
              </a:spcBef>
            </a:pPr>
            <a:r>
              <a:rPr lang="de-DE" sz="3200" b="1" dirty="0">
                <a:blipFill>
                  <a:blip r:embed="rId7"/>
                  <a:stretch>
                    <a:fillRect/>
                  </a:stretch>
                </a:blipFill>
              </a:rPr>
              <a:t>In derselben Rede (Johannes 14-17) gibt </a:t>
            </a:r>
            <a:br>
              <a:rPr lang="de-DE" sz="3200" b="1" dirty="0">
                <a:blipFill>
                  <a:blip r:embed="rId7"/>
                  <a:stretch>
                    <a:fillRect/>
                  </a:stretch>
                </a:blipFill>
              </a:rPr>
            </a:br>
            <a:r>
              <a:rPr lang="de-DE" sz="3200" b="1" dirty="0">
                <a:blipFill>
                  <a:blip r:embed="rId7"/>
                  <a:stretch>
                    <a:fillRect/>
                  </a:stretch>
                </a:blipFill>
              </a:rPr>
              <a:t>JESUS uns die Erklärung: </a:t>
            </a:r>
          </a:p>
          <a:p>
            <a:pPr algn="ctr">
              <a:spcBef>
                <a:spcPts val="600"/>
              </a:spcBef>
            </a:pPr>
            <a:r>
              <a:rPr lang="de-DE" sz="3200" b="1" dirty="0">
                <a:blipFill>
                  <a:blip r:embed="rId7"/>
                  <a:stretch>
                    <a:fillRect/>
                  </a:stretch>
                </a:blipFill>
              </a:rPr>
              <a:t>Der </a:t>
            </a:r>
            <a:r>
              <a:rPr lang="de-DE" sz="4000" b="1" dirty="0">
                <a:blipFill>
                  <a:blip r:embed="rId7"/>
                  <a:stretch>
                    <a:fillRect/>
                  </a:stretch>
                </a:blipFill>
                <a:effectLst>
                  <a:glow rad="228600">
                    <a:schemeClr val="accent4">
                      <a:satMod val="175000"/>
                      <a:alpha val="40000"/>
                    </a:schemeClr>
                  </a:glow>
                </a:effectLst>
              </a:rPr>
              <a:t>HEILIGE GEIST</a:t>
            </a:r>
            <a:r>
              <a:rPr lang="de-DE" sz="3200" b="1" dirty="0">
                <a:blipFill>
                  <a:blip r:embed="rId7"/>
                  <a:stretch>
                    <a:fillRect/>
                  </a:stretch>
                </a:blipFill>
              </a:rPr>
              <a:t> ist derjenige, </a:t>
            </a:r>
            <a:br>
              <a:rPr lang="de-DE" sz="3200" b="1" dirty="0">
                <a:blipFill>
                  <a:blip r:embed="rId7"/>
                  <a:stretch>
                    <a:fillRect/>
                  </a:stretch>
                </a:blipFill>
              </a:rPr>
            </a:br>
            <a:r>
              <a:rPr lang="de-DE" sz="3200" b="1" dirty="0">
                <a:blipFill>
                  <a:blip r:embed="rId7"/>
                  <a:stretch>
                    <a:fillRect/>
                  </a:stretch>
                </a:blipFill>
              </a:rPr>
              <a:t>der in uns wirkt, </a:t>
            </a:r>
            <a:br>
              <a:rPr lang="de-DE" sz="3200" b="1" dirty="0">
                <a:blipFill>
                  <a:blip r:embed="rId7"/>
                  <a:stretch>
                    <a:fillRect/>
                  </a:stretch>
                </a:blipFill>
              </a:rPr>
            </a:br>
            <a:r>
              <a:rPr lang="de-DE" sz="3200" b="1" dirty="0">
                <a:blipFill>
                  <a:blip r:embed="rId7"/>
                  <a:stretch>
                    <a:fillRect/>
                  </a:stretch>
                </a:blipFill>
              </a:rPr>
              <a:t>um </a:t>
            </a:r>
            <a:r>
              <a:rPr lang="de-DE" sz="3200" b="1" u="sng" dirty="0">
                <a:blipFill>
                  <a:blip r:embed="rId7"/>
                  <a:stretch>
                    <a:fillRect/>
                  </a:stretch>
                </a:blipFill>
              </a:rPr>
              <a:t>uns das LEBEN zu schenken, </a:t>
            </a:r>
            <a:br>
              <a:rPr lang="de-DE" sz="3200" b="1" dirty="0">
                <a:blipFill>
                  <a:blip r:embed="rId7"/>
                  <a:stretch>
                    <a:fillRect/>
                  </a:stretch>
                </a:blipFill>
              </a:rPr>
            </a:br>
            <a:r>
              <a:rPr lang="de-DE" sz="3200" b="1" dirty="0">
                <a:blipFill>
                  <a:blip r:embed="rId7"/>
                  <a:stretch>
                    <a:fillRect/>
                  </a:stretch>
                </a:blipFill>
              </a:rPr>
              <a:t>wenn wir danach verlangen.</a:t>
            </a:r>
            <a:endParaRPr lang="en" sz="3200" b="1" noProof="0" dirty="0">
              <a:blipFill>
                <a:blip r:embed="rId7"/>
                <a:stretch>
                  <a:fillRect/>
                </a:stretch>
              </a:blipFill>
            </a:endParaRPr>
          </a:p>
        </p:txBody>
      </p:sp>
      <p:sp>
        <p:nvSpPr>
          <p:cNvPr id="14" name="CuadroTexto 13">
            <a:extLst>
              <a:ext uri="{FF2B5EF4-FFF2-40B4-BE49-F238E27FC236}">
                <a16:creationId xmlns:a16="http://schemas.microsoft.com/office/drawing/2014/main" id="{04493C1C-9BC5-4D0B-5A04-1FB1E444B4C4}"/>
              </a:ext>
            </a:extLst>
          </p:cNvPr>
          <p:cNvSpPr txBox="1"/>
          <p:nvPr/>
        </p:nvSpPr>
        <p:spPr>
          <a:xfrm>
            <a:off x="546533" y="1794410"/>
            <a:ext cx="8929227" cy="1277273"/>
          </a:xfrm>
          <a:prstGeom prst="rect">
            <a:avLst/>
          </a:prstGeom>
          <a:noFill/>
        </p:spPr>
        <p:txBody>
          <a:bodyPr wrap="square">
            <a:spAutoFit/>
          </a:bodyPr>
          <a:lstStyle/>
          <a:p>
            <a:pPr>
              <a:spcBef>
                <a:spcPts val="600"/>
              </a:spcBef>
            </a:pPr>
            <a:r>
              <a:rPr lang="de-DE" sz="2400" b="1" dirty="0">
                <a:solidFill>
                  <a:schemeClr val="bg1"/>
                </a:solidFill>
              </a:rPr>
              <a:t>Ob wir zarte Triebe oder abgebrochene Äste sind, </a:t>
            </a:r>
            <a:br>
              <a:rPr lang="de-DE" sz="2400" b="1" dirty="0">
                <a:solidFill>
                  <a:schemeClr val="bg1"/>
                </a:solidFill>
              </a:rPr>
            </a:br>
            <a:r>
              <a:rPr lang="de-DE" sz="2400" b="1" dirty="0">
                <a:solidFill>
                  <a:schemeClr val="bg1"/>
                </a:solidFill>
              </a:rPr>
              <a:t>eines ist klar: Wir brauchen den Saft der Rebe. </a:t>
            </a:r>
          </a:p>
          <a:p>
            <a:pPr algn="ctr">
              <a:spcBef>
                <a:spcPts val="600"/>
              </a:spcBef>
            </a:pPr>
            <a:r>
              <a:rPr lang="de-DE" sz="2400" b="1" dirty="0">
                <a:solidFill>
                  <a:schemeClr val="bg1"/>
                </a:solidFill>
              </a:rPr>
              <a:t>Womit können wir diesen Saft vergleichen?</a:t>
            </a:r>
            <a:endParaRPr lang="en" sz="2400" b="1" noProof="0" dirty="0">
              <a:solidFill>
                <a:schemeClr val="bg1"/>
              </a:solidFill>
            </a:endParaRPr>
          </a:p>
        </p:txBody>
      </p:sp>
      <p:sp>
        <p:nvSpPr>
          <p:cNvPr id="5" name="Scrollen: horizontal 4">
            <a:extLst>
              <a:ext uri="{FF2B5EF4-FFF2-40B4-BE49-F238E27FC236}">
                <a16:creationId xmlns:a16="http://schemas.microsoft.com/office/drawing/2014/main" id="{20D5A6C5-D38D-C628-A9F4-8BC5DA416FC7}"/>
              </a:ext>
            </a:extLst>
          </p:cNvPr>
          <p:cNvSpPr/>
          <p:nvPr/>
        </p:nvSpPr>
        <p:spPr>
          <a:xfrm>
            <a:off x="55879" y="30022"/>
            <a:ext cx="2562061" cy="976243"/>
          </a:xfrm>
          <a:prstGeom prst="horizontalScroll">
            <a:avLst/>
          </a:prstGeom>
          <a:solidFill>
            <a:srgbClr val="FFFF9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Do, 29 März ‘26  - </a:t>
            </a:r>
            <a:br>
              <a:rPr lang="de-DE" sz="2000" b="1" i="1" dirty="0">
                <a:solidFill>
                  <a:srgbClr val="6C0401"/>
                </a:solidFill>
              </a:rPr>
            </a:br>
            <a:r>
              <a:rPr lang="de-DE" sz="2000" b="1" i="1" dirty="0">
                <a:solidFill>
                  <a:srgbClr val="6C0401"/>
                </a:solidFill>
              </a:rPr>
              <a:t>	         Der Saft</a:t>
            </a:r>
          </a:p>
        </p:txBody>
      </p:sp>
      <p:sp>
        <p:nvSpPr>
          <p:cNvPr id="16" name="CuadroTexto 3">
            <a:extLst>
              <a:ext uri="{FF2B5EF4-FFF2-40B4-BE49-F238E27FC236}">
                <a16:creationId xmlns:a16="http://schemas.microsoft.com/office/drawing/2014/main" id="{4ECAAD6E-293C-7994-8DFF-CF573237C305}"/>
              </a:ext>
            </a:extLst>
          </p:cNvPr>
          <p:cNvSpPr txBox="1"/>
          <p:nvPr/>
        </p:nvSpPr>
        <p:spPr>
          <a:xfrm>
            <a:off x="2617940" y="655912"/>
            <a:ext cx="9574060" cy="954107"/>
          </a:xfrm>
          <a:prstGeom prst="rect">
            <a:avLst/>
          </a:prstGeom>
          <a:noFill/>
        </p:spPr>
        <p:txBody>
          <a:bodyPr wrap="square">
            <a:spAutoFit/>
          </a:bodyPr>
          <a:lstStyle/>
          <a:p>
            <a:pPr algn="ctr"/>
            <a:r>
              <a:rPr lang="de-DE" sz="2000" b="1" dirty="0">
                <a:solidFill>
                  <a:schemeClr val="bg2">
                    <a:lumMod val="20000"/>
                    <a:lumOff val="80000"/>
                  </a:schemeClr>
                </a:solidFill>
                <a:effectLst>
                  <a:outerShdw blurRad="38100" dist="38100" dir="2700000" algn="tl">
                    <a:srgbClr val="000000">
                      <a:alpha val="43137"/>
                    </a:srgbClr>
                  </a:outerShdw>
                </a:effectLst>
                <a:latin typeface="Candara" panose="020E0502030303020204" pitchFamily="34" charset="0"/>
              </a:rPr>
              <a:t>Bleibt in Mir und Ich in euch. Wie die Rebe keine Frucht bringen kann aus sich selbst, wenn sie nicht am Weinstock bleibt, so auch ihr nicht, wenn ihr nicht an Mir bleibt</a:t>
            </a:r>
            <a:r>
              <a:rPr lang="en" sz="2000" b="1" noProof="0" dirty="0">
                <a:solidFill>
                  <a:schemeClr val="bg2">
                    <a:lumMod val="20000"/>
                    <a:lumOff val="80000"/>
                  </a:schemeClr>
                </a:solidFill>
                <a:effectLst>
                  <a:outerShdw blurRad="38100" dist="38100" dir="2700000" algn="tl">
                    <a:srgbClr val="000000">
                      <a:alpha val="43137"/>
                    </a:srgbClr>
                  </a:outerShdw>
                </a:effectLst>
                <a:latin typeface="Candara" panose="020E0502030303020204" pitchFamily="34" charset="0"/>
              </a:rPr>
              <a:t>.” </a:t>
            </a:r>
            <a:br>
              <a:rPr lang="en" sz="2000" b="1" noProof="0" dirty="0">
                <a:solidFill>
                  <a:schemeClr val="bg2">
                    <a:lumMod val="20000"/>
                    <a:lumOff val="80000"/>
                  </a:schemeClr>
                </a:solidFill>
                <a:effectLst>
                  <a:outerShdw blurRad="38100" dist="38100" dir="2700000" algn="tl">
                    <a:srgbClr val="000000">
                      <a:alpha val="43137"/>
                    </a:srgbClr>
                  </a:outerShdw>
                </a:effectLst>
                <a:latin typeface="Candara" panose="020E0502030303020204" pitchFamily="34" charset="0"/>
              </a:rPr>
            </a:br>
            <a:r>
              <a:rPr lang="en" sz="1600" b="1" noProof="0" dirty="0">
                <a:solidFill>
                  <a:schemeClr val="bg2">
                    <a:lumMod val="20000"/>
                    <a:lumOff val="80000"/>
                  </a:schemeClr>
                </a:solidFill>
                <a:effectLst>
                  <a:outerShdw blurRad="38100" dist="38100" dir="2700000" algn="tl">
                    <a:srgbClr val="000000">
                      <a:alpha val="43137"/>
                    </a:srgbClr>
                  </a:outerShdw>
                </a:effectLst>
                <a:latin typeface="Candara" panose="020E0502030303020204" pitchFamily="34" charset="0"/>
              </a:rPr>
              <a:t>(Joh. 15:4)</a:t>
            </a:r>
          </a:p>
        </p:txBody>
      </p:sp>
      <p:pic>
        <p:nvPicPr>
          <p:cNvPr id="19" name="Imagen 14" descr="Un dibujo de una persona&#10;&#10;El contenido generado por IA puede ser incorrecto.">
            <a:extLst>
              <a:ext uri="{FF2B5EF4-FFF2-40B4-BE49-F238E27FC236}">
                <a16:creationId xmlns:a16="http://schemas.microsoft.com/office/drawing/2014/main" id="{749AD992-05B0-7442-7C1A-0789FD2CAB4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002486" y="1395331"/>
            <a:ext cx="2965807" cy="2209624"/>
          </a:xfrm>
          <a:prstGeom prst="rect">
            <a:avLst/>
          </a:prstGeom>
          <a:effectLst>
            <a:softEdge rad="127000"/>
          </a:effectLst>
        </p:spPr>
      </p:pic>
      <p:grpSp>
        <p:nvGrpSpPr>
          <p:cNvPr id="2" name="Gruppieren 1">
            <a:extLst>
              <a:ext uri="{FF2B5EF4-FFF2-40B4-BE49-F238E27FC236}">
                <a16:creationId xmlns:a16="http://schemas.microsoft.com/office/drawing/2014/main" id="{8FF87532-F574-497A-BF93-954FAB9F41D8}"/>
              </a:ext>
            </a:extLst>
          </p:cNvPr>
          <p:cNvGrpSpPr/>
          <p:nvPr/>
        </p:nvGrpSpPr>
        <p:grpSpPr>
          <a:xfrm>
            <a:off x="55879" y="3918121"/>
            <a:ext cx="3201530" cy="2821392"/>
            <a:chOff x="55879" y="3918121"/>
            <a:chExt cx="3201530" cy="2821392"/>
          </a:xfrm>
        </p:grpSpPr>
        <p:pic>
          <p:nvPicPr>
            <p:cNvPr id="17" name="Imagen 10">
              <a:extLst>
                <a:ext uri="{FF2B5EF4-FFF2-40B4-BE49-F238E27FC236}">
                  <a16:creationId xmlns:a16="http://schemas.microsoft.com/office/drawing/2014/main" id="{CA90CB91-EAC1-628D-B204-2781DC16CEAB}"/>
                </a:ext>
              </a:extLst>
            </p:cNvPr>
            <p:cNvPicPr>
              <a:picLocks noChangeAspect="1"/>
            </p:cNvPicPr>
            <p:nvPr/>
          </p:nvPicPr>
          <p:blipFill>
            <a:blip r:embed="rId9" cstate="email">
              <a:extLst>
                <a:ext uri="{28A0092B-C50C-407E-A947-70E740481C1C}">
                  <a14:useLocalDpi xmlns:a14="http://schemas.microsoft.com/office/drawing/2010/main"/>
                </a:ext>
              </a:extLst>
            </a:blip>
            <a:srcRect r="38299"/>
            <a:stretch>
              <a:fillRect/>
            </a:stretch>
          </p:blipFill>
          <p:spPr>
            <a:xfrm>
              <a:off x="55879" y="3918121"/>
              <a:ext cx="3201530" cy="2821392"/>
            </a:xfrm>
            <a:prstGeom prst="rect">
              <a:avLst/>
            </a:prstGeom>
          </p:spPr>
        </p:pic>
        <p:sp>
          <p:nvSpPr>
            <p:cNvPr id="20" name="Elipse 11">
              <a:extLst>
                <a:ext uri="{FF2B5EF4-FFF2-40B4-BE49-F238E27FC236}">
                  <a16:creationId xmlns:a16="http://schemas.microsoft.com/office/drawing/2014/main" id="{27EAB75D-74E6-DF00-C473-8B6C46343F3D}"/>
                </a:ext>
              </a:extLst>
            </p:cNvPr>
            <p:cNvSpPr/>
            <p:nvPr/>
          </p:nvSpPr>
          <p:spPr>
            <a:xfrm>
              <a:off x="2038202" y="4832288"/>
              <a:ext cx="993058" cy="99305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grpSp>
    </p:spTree>
    <p:extLst>
      <p:ext uri="{BB962C8B-B14F-4D97-AF65-F5344CB8AC3E}">
        <p14:creationId xmlns:p14="http://schemas.microsoft.com/office/powerpoint/2010/main" val="1021702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5"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vertical)">
                                      <p:cBhvr>
                                        <p:cTn id="18" dur="500"/>
                                        <p:tgtEl>
                                          <p:spTgt spid="19"/>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344E71-0241-A42C-650D-D09D0796B5F9}"/>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F36CA75-CFBF-4844-B719-8FE9EBADA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3D4A84B9-E564-4DD0-97F8-DBF1C460C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4A599609-F5C2-4A0B-A992-913F814A63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40000"/>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36" name="Rectangle 35">
            <a:extLst>
              <a:ext uri="{FF2B5EF4-FFF2-40B4-BE49-F238E27FC236}">
                <a16:creationId xmlns:a16="http://schemas.microsoft.com/office/drawing/2014/main" id="{102382E0-0A09-46AE-B955-B911CAFE7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7DE75D4A-0965-4973-BE75-DECCAC9A9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n 3" descr="Persona con cabello largo&#10;&#10;El contenido generado por IA puede ser incorrecto.">
            <a:extLst>
              <a:ext uri="{FF2B5EF4-FFF2-40B4-BE49-F238E27FC236}">
                <a16:creationId xmlns:a16="http://schemas.microsoft.com/office/drawing/2014/main" id="{DE3795E7-D20F-3B69-6D05-EE5ABA0F20F1}"/>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rcRect t="19943" r="-1" b="14244"/>
          <a:stretch>
            <a:fillRect/>
          </a:stretch>
        </p:blipFill>
        <p:spPr>
          <a:xfrm>
            <a:off x="20" y="10"/>
            <a:ext cx="6095980" cy="6857990"/>
          </a:xfrm>
          <a:prstGeom prst="rect">
            <a:avLst/>
          </a:prstGeom>
          <a:effectLst>
            <a:softEdge rad="635000"/>
          </a:effectLst>
        </p:spPr>
      </p:pic>
      <p:pic>
        <p:nvPicPr>
          <p:cNvPr id="7" name="Imagen 6" descr="Un par de personas de pie&#10;&#10;El contenido generado por IA puede ser incorrecto.">
            <a:extLst>
              <a:ext uri="{FF2B5EF4-FFF2-40B4-BE49-F238E27FC236}">
                <a16:creationId xmlns:a16="http://schemas.microsoft.com/office/drawing/2014/main" id="{A07D05D5-140B-16C3-2728-AB9A4CEEC195}"/>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rcRect r="26001" b="2"/>
          <a:stretch>
            <a:fillRect/>
          </a:stretch>
        </p:blipFill>
        <p:spPr>
          <a:xfrm>
            <a:off x="6096000" y="10"/>
            <a:ext cx="6096000" cy="6857990"/>
          </a:xfrm>
          <a:prstGeom prst="rect">
            <a:avLst/>
          </a:prstGeom>
          <a:ln>
            <a:noFill/>
          </a:ln>
          <a:effectLst>
            <a:softEdge rad="635000"/>
          </a:effectLst>
        </p:spPr>
      </p:pic>
      <p:sp>
        <p:nvSpPr>
          <p:cNvPr id="5" name="CuadroTexto 4">
            <a:extLst>
              <a:ext uri="{FF2B5EF4-FFF2-40B4-BE49-F238E27FC236}">
                <a16:creationId xmlns:a16="http://schemas.microsoft.com/office/drawing/2014/main" id="{D4B02901-B77C-C10D-82DF-0E3052C540CF}"/>
              </a:ext>
            </a:extLst>
          </p:cNvPr>
          <p:cNvSpPr txBox="1"/>
          <p:nvPr/>
        </p:nvSpPr>
        <p:spPr>
          <a:xfrm>
            <a:off x="1223139" y="218210"/>
            <a:ext cx="10508198" cy="2370778"/>
          </a:xfrm>
          <a:prstGeom prst="rect">
            <a:avLst/>
          </a:prstGeom>
        </p:spPr>
        <p:txBody>
          <a:bodyPr vert="horz" lIns="91440" tIns="45720" rIns="91440" bIns="45720" rtlCol="0" anchor="t">
            <a:normAutofit/>
          </a:bodyPr>
          <a:lstStyle/>
          <a:p>
            <a:pPr algn="ctr">
              <a:lnSpc>
                <a:spcPct val="90000"/>
              </a:lnSpc>
            </a:pPr>
            <a:r>
              <a:rPr lang="en-US" sz="3600" b="1" noProof="0" dirty="0">
                <a:solidFill>
                  <a:srgbClr val="FFFFFF"/>
                </a:solidFill>
                <a:effectLst>
                  <a:outerShdw blurRad="38100" dist="38100" dir="2700000" algn="tl">
                    <a:srgbClr val="000000">
                      <a:alpha val="43137"/>
                    </a:srgbClr>
                  </a:outerShdw>
                </a:effectLst>
                <a:latin typeface="Candara" panose="020E0502030303020204" pitchFamily="34" charset="0"/>
              </a:rPr>
              <a:t>“</a:t>
            </a:r>
            <a:r>
              <a:rPr lang="de-DE" sz="3600" b="1" dirty="0">
                <a:solidFill>
                  <a:srgbClr val="FFFFFF"/>
                </a:solidFill>
                <a:effectLst>
                  <a:outerShdw blurRad="38100" dist="38100" dir="2700000" algn="tl">
                    <a:srgbClr val="000000">
                      <a:alpha val="43137"/>
                    </a:srgbClr>
                  </a:outerShdw>
                </a:effectLst>
                <a:latin typeface="Candara" panose="020E0502030303020204" pitchFamily="34" charset="0"/>
              </a:rPr>
              <a:t>Wie Mich Mein VATER liebt, so liebe Ich euch auch. </a:t>
            </a:r>
            <a:r>
              <a:rPr lang="de-DE" sz="3600" b="1" dirty="0">
                <a:solidFill>
                  <a:srgbClr val="FFFF00"/>
                </a:solidFill>
                <a:effectLst>
                  <a:outerShdw blurRad="38100" dist="38100" dir="2700000" algn="tl">
                    <a:srgbClr val="000000">
                      <a:alpha val="43137"/>
                    </a:srgbClr>
                  </a:outerShdw>
                </a:effectLst>
                <a:latin typeface="Candara" panose="020E0502030303020204" pitchFamily="34" charset="0"/>
              </a:rPr>
              <a:t>BLEIBT </a:t>
            </a:r>
            <a:br>
              <a:rPr lang="de-DE" sz="3600" b="1" dirty="0">
                <a:solidFill>
                  <a:srgbClr val="FFFF00"/>
                </a:solidFill>
                <a:effectLst>
                  <a:outerShdw blurRad="38100" dist="38100" dir="2700000" algn="tl">
                    <a:srgbClr val="000000">
                      <a:alpha val="43137"/>
                    </a:srgbClr>
                  </a:outerShdw>
                </a:effectLst>
                <a:latin typeface="Candara" panose="020E0502030303020204" pitchFamily="34" charset="0"/>
              </a:rPr>
            </a:br>
            <a:r>
              <a:rPr lang="de-DE" sz="3600" b="1" dirty="0">
                <a:solidFill>
                  <a:srgbClr val="FFFF00"/>
                </a:solidFill>
                <a:effectLst>
                  <a:outerShdw blurRad="38100" dist="38100" dir="2700000" algn="tl">
                    <a:srgbClr val="000000">
                      <a:alpha val="43137"/>
                    </a:srgbClr>
                  </a:outerShdw>
                </a:effectLst>
                <a:latin typeface="Candara" panose="020E0502030303020204" pitchFamily="34" charset="0"/>
              </a:rPr>
              <a:t>in meiner LIEBE!</a:t>
            </a:r>
            <a:r>
              <a:rPr lang="en-US" sz="3600" b="1" noProof="0" dirty="0">
                <a:solidFill>
                  <a:srgbClr val="FFFF00"/>
                </a:solidFill>
                <a:effectLst>
                  <a:outerShdw blurRad="38100" dist="38100" dir="2700000" algn="tl">
                    <a:srgbClr val="000000">
                      <a:alpha val="43137"/>
                    </a:srgbClr>
                  </a:outerShdw>
                </a:effectLst>
                <a:latin typeface="Candara" panose="020E0502030303020204" pitchFamily="34" charset="0"/>
              </a:rPr>
              <a:t>”</a:t>
            </a:r>
          </a:p>
        </p:txBody>
      </p:sp>
      <p:sp>
        <p:nvSpPr>
          <p:cNvPr id="2" name="CuadroTexto 4">
            <a:extLst>
              <a:ext uri="{FF2B5EF4-FFF2-40B4-BE49-F238E27FC236}">
                <a16:creationId xmlns:a16="http://schemas.microsoft.com/office/drawing/2014/main" id="{8EC9BCEF-EFDA-0D83-027B-F0E7A59E823D}"/>
              </a:ext>
            </a:extLst>
          </p:cNvPr>
          <p:cNvSpPr txBox="1"/>
          <p:nvPr/>
        </p:nvSpPr>
        <p:spPr>
          <a:xfrm>
            <a:off x="4830736" y="6002482"/>
            <a:ext cx="2993619" cy="751608"/>
          </a:xfrm>
          <a:prstGeom prst="rect">
            <a:avLst/>
          </a:prstGeom>
        </p:spPr>
        <p:txBody>
          <a:bodyPr vert="horz" lIns="91440" tIns="45720" rIns="91440" bIns="45720" rtlCol="0" anchor="t">
            <a:normAutofit/>
          </a:bodyPr>
          <a:lstStyle/>
          <a:p>
            <a:pPr algn="ctr">
              <a:lnSpc>
                <a:spcPct val="90000"/>
              </a:lnSpc>
              <a:spcBef>
                <a:spcPts val="1200"/>
              </a:spcBef>
            </a:pPr>
            <a:r>
              <a:rPr lang="en-US" sz="3600" noProof="0" dirty="0">
                <a:solidFill>
                  <a:srgbClr val="FFFFFF"/>
                </a:solidFill>
                <a:effectLst>
                  <a:outerShdw blurRad="38100" dist="38100" dir="2700000" algn="tl">
                    <a:srgbClr val="000000">
                      <a:alpha val="43137"/>
                    </a:srgbClr>
                  </a:outerShdw>
                </a:effectLst>
                <a:latin typeface="Candara" panose="020E0502030303020204" pitchFamily="34" charset="0"/>
              </a:rPr>
              <a:t>Joh</a:t>
            </a:r>
            <a:r>
              <a:rPr lang="en-US" sz="3600" dirty="0" err="1">
                <a:solidFill>
                  <a:srgbClr val="FFFFFF"/>
                </a:solidFill>
                <a:effectLst>
                  <a:outerShdw blurRad="38100" dist="38100" dir="2700000" algn="tl">
                    <a:srgbClr val="000000">
                      <a:alpha val="43137"/>
                    </a:srgbClr>
                  </a:outerShdw>
                </a:effectLst>
                <a:latin typeface="Candara" panose="020E0502030303020204" pitchFamily="34" charset="0"/>
              </a:rPr>
              <a:t>annes</a:t>
            </a:r>
            <a:r>
              <a:rPr lang="en-US" sz="3600" noProof="0" dirty="0">
                <a:solidFill>
                  <a:srgbClr val="FFFFFF"/>
                </a:solidFill>
                <a:effectLst>
                  <a:outerShdw blurRad="38100" dist="38100" dir="2700000" algn="tl">
                    <a:srgbClr val="000000">
                      <a:alpha val="43137"/>
                    </a:srgbClr>
                  </a:outerShdw>
                </a:effectLst>
                <a:latin typeface="Candara" panose="020E0502030303020204" pitchFamily="34" charset="0"/>
              </a:rPr>
              <a:t> 15:9</a:t>
            </a:r>
          </a:p>
        </p:txBody>
      </p:sp>
      <p:pic>
        <p:nvPicPr>
          <p:cNvPr id="3" name="Grafik 2" descr="Ein Bild, das Schrift, Handschrift, Grafiken, Schwarz enthält.&#10;&#10;KI-generierte Inhalte können fehlerhaft sein.">
            <a:extLst>
              <a:ext uri="{FF2B5EF4-FFF2-40B4-BE49-F238E27FC236}">
                <a16:creationId xmlns:a16="http://schemas.microsoft.com/office/drawing/2014/main" id="{0D2B62D9-2C70-18F4-D976-D659580FDAD0}"/>
              </a:ext>
            </a:extLst>
          </p:cNvPr>
          <p:cNvPicPr>
            <a:picLocks noChangeAspect="1"/>
          </p:cNvPicPr>
          <p:nvPr/>
        </p:nvPicPr>
        <p:blipFill>
          <a:blip r:embed="rId6"/>
          <a:stretch>
            <a:fillRect/>
          </a:stretch>
        </p:blipFill>
        <p:spPr>
          <a:xfrm rot="19664968">
            <a:off x="460325" y="5169424"/>
            <a:ext cx="2917973" cy="1897822"/>
          </a:xfrm>
          <a:prstGeom prst="rect">
            <a:avLst/>
          </a:prstGeom>
        </p:spPr>
      </p:pic>
    </p:spTree>
    <p:extLst>
      <p:ext uri="{BB962C8B-B14F-4D97-AF65-F5344CB8AC3E}">
        <p14:creationId xmlns:p14="http://schemas.microsoft.com/office/powerpoint/2010/main" val="316308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50" fill="hold">
                                          <p:stCondLst>
                                            <p:cond delay="0"/>
                                          </p:stCondLst>
                                        </p:cTn>
                                        <p:tgtEl>
                                          <p:spTgt spid="3"/>
                                        </p:tgtEl>
                                        <p:attrNameLst>
                                          <p:attrName>r</p:attrName>
                                        </p:attrNameLst>
                                      </p:cBhvr>
                                    </p:animRot>
                                    <p:animRot by="-240000">
                                      <p:cBhvr>
                                        <p:cTn id="7" dur="300" fill="hold">
                                          <p:stCondLst>
                                            <p:cond delay="300"/>
                                          </p:stCondLst>
                                        </p:cTn>
                                        <p:tgtEl>
                                          <p:spTgt spid="3"/>
                                        </p:tgtEl>
                                        <p:attrNameLst>
                                          <p:attrName>r</p:attrName>
                                        </p:attrNameLst>
                                      </p:cBhvr>
                                    </p:animRot>
                                    <p:animRot by="240000">
                                      <p:cBhvr>
                                        <p:cTn id="8" dur="300" fill="hold">
                                          <p:stCondLst>
                                            <p:cond delay="600"/>
                                          </p:stCondLst>
                                        </p:cTn>
                                        <p:tgtEl>
                                          <p:spTgt spid="3"/>
                                        </p:tgtEl>
                                        <p:attrNameLst>
                                          <p:attrName>r</p:attrName>
                                        </p:attrNameLst>
                                      </p:cBhvr>
                                    </p:animRot>
                                    <p:animRot by="-240000">
                                      <p:cBhvr>
                                        <p:cTn id="9" dur="300" fill="hold">
                                          <p:stCondLst>
                                            <p:cond delay="900"/>
                                          </p:stCondLst>
                                        </p:cTn>
                                        <p:tgtEl>
                                          <p:spTgt spid="3"/>
                                        </p:tgtEl>
                                        <p:attrNameLst>
                                          <p:attrName>r</p:attrName>
                                        </p:attrNameLst>
                                      </p:cBhvr>
                                    </p:animRot>
                                    <p:animRot by="120000">
                                      <p:cBhvr>
                                        <p:cTn id="10" dur="300" fill="hold">
                                          <p:stCondLst>
                                            <p:cond delay="12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a:fillRect l="-36000" r="-7000" b="-37000"/>
          </a:stretch>
        </a:blipFill>
        <a:effectLst/>
      </p:bgPr>
    </p:bg>
    <p:spTree>
      <p:nvGrpSpPr>
        <p:cNvPr id="1" name="">
          <a:extLst>
            <a:ext uri="{FF2B5EF4-FFF2-40B4-BE49-F238E27FC236}">
              <a16:creationId xmlns:a16="http://schemas.microsoft.com/office/drawing/2014/main" id="{581D4D57-3809-5049-8D45-956A4E748FA8}"/>
            </a:ext>
          </a:extLst>
        </p:cNvPr>
        <p:cNvGrpSpPr/>
        <p:nvPr/>
      </p:nvGrpSpPr>
      <p:grpSpPr>
        <a:xfrm>
          <a:off x="0" y="0"/>
          <a:ext cx="0" cy="0"/>
          <a:chOff x="0" y="0"/>
          <a:chExt cx="0" cy="0"/>
        </a:xfrm>
      </p:grpSpPr>
      <p:sp>
        <p:nvSpPr>
          <p:cNvPr id="8" name="Rectángulo 15">
            <a:extLst>
              <a:ext uri="{FF2B5EF4-FFF2-40B4-BE49-F238E27FC236}">
                <a16:creationId xmlns:a16="http://schemas.microsoft.com/office/drawing/2014/main" id="{F7A667D4-5D7A-8021-4302-12126B91C699}"/>
              </a:ext>
            </a:extLst>
          </p:cNvPr>
          <p:cNvSpPr/>
          <p:nvPr/>
        </p:nvSpPr>
        <p:spPr>
          <a:xfrm>
            <a:off x="-55879" y="30022"/>
            <a:ext cx="12192000" cy="6858000"/>
          </a:xfrm>
          <a:prstGeom prst="rect">
            <a:avLst/>
          </a:prstGeom>
          <a:blipFill dpi="0" rotWithShape="1">
            <a:blip r:embed="rId5"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graphicFrame>
        <p:nvGraphicFramePr>
          <p:cNvPr id="10" name="Diagrama 9">
            <a:extLst>
              <a:ext uri="{FF2B5EF4-FFF2-40B4-BE49-F238E27FC236}">
                <a16:creationId xmlns:a16="http://schemas.microsoft.com/office/drawing/2014/main" id="{8E4DCF2B-A304-D68B-2AC5-48C1108DBA1D}"/>
              </a:ext>
            </a:extLst>
          </p:cNvPr>
          <p:cNvGraphicFramePr/>
          <p:nvPr>
            <p:extLst>
              <p:ext uri="{D42A27DB-BD31-4B8C-83A1-F6EECF244321}">
                <p14:modId xmlns:p14="http://schemas.microsoft.com/office/powerpoint/2010/main" val="3518402983"/>
              </p:ext>
            </p:extLst>
          </p:nvPr>
        </p:nvGraphicFramePr>
        <p:xfrm>
          <a:off x="458652" y="1610019"/>
          <a:ext cx="11517758" cy="521795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Scrollen: horizontal 4">
            <a:extLst>
              <a:ext uri="{FF2B5EF4-FFF2-40B4-BE49-F238E27FC236}">
                <a16:creationId xmlns:a16="http://schemas.microsoft.com/office/drawing/2014/main" id="{9D0FAF0B-080C-E7D7-DC1C-53A67B9516AC}"/>
              </a:ext>
            </a:extLst>
          </p:cNvPr>
          <p:cNvSpPr/>
          <p:nvPr/>
        </p:nvSpPr>
        <p:spPr>
          <a:xfrm>
            <a:off x="55879" y="30022"/>
            <a:ext cx="2562061" cy="976243"/>
          </a:xfrm>
          <a:prstGeom prst="horizontalScroll">
            <a:avLst/>
          </a:prstGeom>
          <a:solidFill>
            <a:srgbClr val="FFFF9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Do, 29 März ‘26  - </a:t>
            </a:r>
            <a:br>
              <a:rPr lang="de-DE" sz="2000" b="1" i="1" dirty="0">
                <a:solidFill>
                  <a:srgbClr val="6C0401"/>
                </a:solidFill>
              </a:rPr>
            </a:br>
            <a:r>
              <a:rPr lang="de-DE" sz="2000" b="1" i="1" dirty="0">
                <a:solidFill>
                  <a:srgbClr val="6C0401"/>
                </a:solidFill>
              </a:rPr>
              <a:t>	         Der Saft</a:t>
            </a:r>
          </a:p>
        </p:txBody>
      </p:sp>
      <p:sp>
        <p:nvSpPr>
          <p:cNvPr id="2" name="CuadroTexto 2">
            <a:extLst>
              <a:ext uri="{FF2B5EF4-FFF2-40B4-BE49-F238E27FC236}">
                <a16:creationId xmlns:a16="http://schemas.microsoft.com/office/drawing/2014/main" id="{9DB0D232-9B4C-B747-B094-703D803346EE}"/>
              </a:ext>
            </a:extLst>
          </p:cNvPr>
          <p:cNvSpPr txBox="1"/>
          <p:nvPr/>
        </p:nvSpPr>
        <p:spPr>
          <a:xfrm>
            <a:off x="2617940" y="0"/>
            <a:ext cx="9574060" cy="769441"/>
          </a:xfrm>
          <a:prstGeom prst="rect">
            <a:avLst/>
          </a:prstGeom>
          <a:noFill/>
        </p:spPr>
        <p:txBody>
          <a:bodyPr wrap="square">
            <a:spAutoFit/>
          </a:bodyPr>
          <a:lstStyle/>
          <a:p>
            <a:pPr algn="ctr"/>
            <a:r>
              <a:rPr lang="en" sz="4400" b="1" spc="1000" noProof="0" dirty="0">
                <a:ln w="0"/>
                <a:blipFill>
                  <a:blip r:embed="rId11"/>
                  <a:stretch>
                    <a:fillRect/>
                  </a:stretch>
                </a:blipFill>
                <a:effectLst>
                  <a:innerShdw blurRad="63500" dist="50800" dir="8880000">
                    <a:schemeClr val="accent3">
                      <a:lumMod val="20000"/>
                      <a:lumOff val="80000"/>
                      <a:alpha val="74000"/>
                    </a:schemeClr>
                  </a:innerShdw>
                </a:effectLst>
              </a:rPr>
              <a:t>DER SAFT</a:t>
            </a:r>
          </a:p>
        </p:txBody>
      </p:sp>
      <p:sp>
        <p:nvSpPr>
          <p:cNvPr id="7" name="CuadroTexto 3">
            <a:extLst>
              <a:ext uri="{FF2B5EF4-FFF2-40B4-BE49-F238E27FC236}">
                <a16:creationId xmlns:a16="http://schemas.microsoft.com/office/drawing/2014/main" id="{15A9E7C2-4FA1-6265-9C85-6204BC254D33}"/>
              </a:ext>
            </a:extLst>
          </p:cNvPr>
          <p:cNvSpPr txBox="1"/>
          <p:nvPr/>
        </p:nvSpPr>
        <p:spPr>
          <a:xfrm>
            <a:off x="2617742" y="655912"/>
            <a:ext cx="9518379" cy="954107"/>
          </a:xfrm>
          <a:prstGeom prst="rect">
            <a:avLst/>
          </a:prstGeom>
          <a:noFill/>
        </p:spPr>
        <p:txBody>
          <a:bodyPr wrap="square">
            <a:spAutoFit/>
          </a:bodyPr>
          <a:lstStyle/>
          <a:p>
            <a:pPr algn="ctr"/>
            <a:r>
              <a:rPr lang="de-DE" sz="2000" b="1" dirty="0">
                <a:solidFill>
                  <a:schemeClr val="bg2">
                    <a:lumMod val="20000"/>
                    <a:lumOff val="80000"/>
                  </a:schemeClr>
                </a:solidFill>
                <a:effectLst>
                  <a:outerShdw blurRad="38100" dist="38100" dir="2700000" algn="tl">
                    <a:srgbClr val="000000">
                      <a:alpha val="43137"/>
                    </a:srgbClr>
                  </a:outerShdw>
                </a:effectLst>
                <a:latin typeface="Candara" panose="020E0502030303020204" pitchFamily="34" charset="0"/>
              </a:rPr>
              <a:t>Bleibt in Mir und Ich in euch. Wie die Rebe keine Frucht bringen kann aus sich selbst, wenn sie nicht am Weinstock bleibt, so auch ihr nicht, wenn ihr nicht an Mir bleibt</a:t>
            </a:r>
            <a:r>
              <a:rPr lang="en" sz="2000" b="1" noProof="0" dirty="0">
                <a:solidFill>
                  <a:schemeClr val="bg2">
                    <a:lumMod val="20000"/>
                    <a:lumOff val="80000"/>
                  </a:schemeClr>
                </a:solidFill>
                <a:effectLst>
                  <a:outerShdw blurRad="38100" dist="38100" dir="2700000" algn="tl">
                    <a:srgbClr val="000000">
                      <a:alpha val="43137"/>
                    </a:srgbClr>
                  </a:outerShdw>
                </a:effectLst>
                <a:latin typeface="Candara" panose="020E0502030303020204" pitchFamily="34" charset="0"/>
              </a:rPr>
              <a:t>.” </a:t>
            </a:r>
            <a:br>
              <a:rPr lang="en" sz="2000" b="1" noProof="0" dirty="0">
                <a:solidFill>
                  <a:schemeClr val="bg2">
                    <a:lumMod val="20000"/>
                    <a:lumOff val="80000"/>
                  </a:schemeClr>
                </a:solidFill>
                <a:effectLst>
                  <a:outerShdw blurRad="38100" dist="38100" dir="2700000" algn="tl">
                    <a:srgbClr val="000000">
                      <a:alpha val="43137"/>
                    </a:srgbClr>
                  </a:outerShdw>
                </a:effectLst>
                <a:latin typeface="Candara" panose="020E0502030303020204" pitchFamily="34" charset="0"/>
              </a:rPr>
            </a:br>
            <a:r>
              <a:rPr lang="en" sz="1600" b="1" noProof="0" dirty="0">
                <a:solidFill>
                  <a:schemeClr val="bg2">
                    <a:lumMod val="20000"/>
                    <a:lumOff val="80000"/>
                  </a:schemeClr>
                </a:solidFill>
                <a:effectLst>
                  <a:outerShdw blurRad="38100" dist="38100" dir="2700000" algn="tl">
                    <a:srgbClr val="000000">
                      <a:alpha val="43137"/>
                    </a:srgbClr>
                  </a:outerShdw>
                </a:effectLst>
                <a:latin typeface="Candara" panose="020E0502030303020204" pitchFamily="34" charset="0"/>
              </a:rPr>
              <a:t>(Joh. 15:4)</a:t>
            </a:r>
          </a:p>
        </p:txBody>
      </p:sp>
    </p:spTree>
    <p:extLst>
      <p:ext uri="{BB962C8B-B14F-4D97-AF65-F5344CB8AC3E}">
        <p14:creationId xmlns:p14="http://schemas.microsoft.com/office/powerpoint/2010/main" val="1722526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0">
                                            <p:graphicEl>
                                              <a:dgm id="{BD7F966C-344C-4880-A71C-848E52194C0E}"/>
                                            </p:graphicEl>
                                          </p:spTgt>
                                        </p:tgtEl>
                                        <p:attrNameLst>
                                          <p:attrName>style.visibility</p:attrName>
                                        </p:attrNameLst>
                                      </p:cBhvr>
                                      <p:to>
                                        <p:strVal val="visible"/>
                                      </p:to>
                                    </p:set>
                                    <p:anim calcmode="lin" valueType="num">
                                      <p:cBhvr>
                                        <p:cTn id="7" dur="1000" fill="hold"/>
                                        <p:tgtEl>
                                          <p:spTgt spid="10">
                                            <p:graphicEl>
                                              <a:dgm id="{BD7F966C-344C-4880-A71C-848E52194C0E}"/>
                                            </p:graphicEl>
                                          </p:spTgt>
                                        </p:tgtEl>
                                        <p:attrNameLst>
                                          <p:attrName>ppt_w</p:attrName>
                                        </p:attrNameLst>
                                      </p:cBhvr>
                                      <p:tavLst>
                                        <p:tav tm="0">
                                          <p:val>
                                            <p:fltVal val="0"/>
                                          </p:val>
                                        </p:tav>
                                        <p:tav tm="100000">
                                          <p:val>
                                            <p:strVal val="#ppt_w"/>
                                          </p:val>
                                        </p:tav>
                                      </p:tavLst>
                                    </p:anim>
                                    <p:anim calcmode="lin" valueType="num">
                                      <p:cBhvr>
                                        <p:cTn id="8" dur="1000" fill="hold"/>
                                        <p:tgtEl>
                                          <p:spTgt spid="10">
                                            <p:graphicEl>
                                              <a:dgm id="{BD7F966C-344C-4880-A71C-848E52194C0E}"/>
                                            </p:graphicEl>
                                          </p:spTgt>
                                        </p:tgtEl>
                                        <p:attrNameLst>
                                          <p:attrName>ppt_h</p:attrName>
                                        </p:attrNameLst>
                                      </p:cBhvr>
                                      <p:tavLst>
                                        <p:tav tm="0">
                                          <p:val>
                                            <p:fltVal val="0"/>
                                          </p:val>
                                        </p:tav>
                                        <p:tav tm="100000">
                                          <p:val>
                                            <p:strVal val="#ppt_h"/>
                                          </p:val>
                                        </p:tav>
                                      </p:tavLst>
                                    </p:anim>
                                    <p:anim calcmode="lin" valueType="num">
                                      <p:cBhvr>
                                        <p:cTn id="9" dur="1000" fill="hold"/>
                                        <p:tgtEl>
                                          <p:spTgt spid="10">
                                            <p:graphicEl>
                                              <a:dgm id="{BD7F966C-344C-4880-A71C-848E52194C0E}"/>
                                            </p:graphicEl>
                                          </p:spTgt>
                                        </p:tgtEl>
                                        <p:attrNameLst>
                                          <p:attrName>style.rotation</p:attrName>
                                        </p:attrNameLst>
                                      </p:cBhvr>
                                      <p:tavLst>
                                        <p:tav tm="0">
                                          <p:val>
                                            <p:fltVal val="90"/>
                                          </p:val>
                                        </p:tav>
                                        <p:tav tm="100000">
                                          <p:val>
                                            <p:fltVal val="0"/>
                                          </p:val>
                                        </p:tav>
                                      </p:tavLst>
                                    </p:anim>
                                    <p:animEffect transition="in" filter="fade">
                                      <p:cBhvr>
                                        <p:cTn id="10" dur="1000"/>
                                        <p:tgtEl>
                                          <p:spTgt spid="10">
                                            <p:graphicEl>
                                              <a:dgm id="{BD7F966C-344C-4880-A71C-848E52194C0E}"/>
                                            </p:graphicEl>
                                          </p:spTgt>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10">
                                            <p:graphicEl>
                                              <a:dgm id="{E1EEA759-5146-4348-80E7-524FC380A559}"/>
                                            </p:graphicEl>
                                          </p:spTgt>
                                        </p:tgtEl>
                                        <p:attrNameLst>
                                          <p:attrName>style.visibility</p:attrName>
                                        </p:attrNameLst>
                                      </p:cBhvr>
                                      <p:to>
                                        <p:strVal val="visible"/>
                                      </p:to>
                                    </p:set>
                                    <p:animEffect transition="in" filter="wipe(left)">
                                      <p:cBhvr>
                                        <p:cTn id="14" dur="500"/>
                                        <p:tgtEl>
                                          <p:spTgt spid="10">
                                            <p:graphicEl>
                                              <a:dgm id="{E1EEA759-5146-4348-80E7-524FC380A559}"/>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0">
                                            <p:graphicEl>
                                              <a:dgm id="{07903487-9C75-4F36-BAAD-3999608CFCC1}"/>
                                            </p:graphicEl>
                                          </p:spTgt>
                                        </p:tgtEl>
                                        <p:attrNameLst>
                                          <p:attrName>style.visibility</p:attrName>
                                        </p:attrNameLst>
                                      </p:cBhvr>
                                      <p:to>
                                        <p:strVal val="visible"/>
                                      </p:to>
                                    </p:set>
                                    <p:anim calcmode="lin" valueType="num">
                                      <p:cBhvr>
                                        <p:cTn id="19" dur="1000" fill="hold"/>
                                        <p:tgtEl>
                                          <p:spTgt spid="10">
                                            <p:graphicEl>
                                              <a:dgm id="{07903487-9C75-4F36-BAAD-3999608CFCC1}"/>
                                            </p:graphicEl>
                                          </p:spTgt>
                                        </p:tgtEl>
                                        <p:attrNameLst>
                                          <p:attrName>ppt_w</p:attrName>
                                        </p:attrNameLst>
                                      </p:cBhvr>
                                      <p:tavLst>
                                        <p:tav tm="0">
                                          <p:val>
                                            <p:fltVal val="0"/>
                                          </p:val>
                                        </p:tav>
                                        <p:tav tm="100000">
                                          <p:val>
                                            <p:strVal val="#ppt_w"/>
                                          </p:val>
                                        </p:tav>
                                      </p:tavLst>
                                    </p:anim>
                                    <p:anim calcmode="lin" valueType="num">
                                      <p:cBhvr>
                                        <p:cTn id="20" dur="1000" fill="hold"/>
                                        <p:tgtEl>
                                          <p:spTgt spid="10">
                                            <p:graphicEl>
                                              <a:dgm id="{07903487-9C75-4F36-BAAD-3999608CFCC1}"/>
                                            </p:graphicEl>
                                          </p:spTgt>
                                        </p:tgtEl>
                                        <p:attrNameLst>
                                          <p:attrName>ppt_h</p:attrName>
                                        </p:attrNameLst>
                                      </p:cBhvr>
                                      <p:tavLst>
                                        <p:tav tm="0">
                                          <p:val>
                                            <p:fltVal val="0"/>
                                          </p:val>
                                        </p:tav>
                                        <p:tav tm="100000">
                                          <p:val>
                                            <p:strVal val="#ppt_h"/>
                                          </p:val>
                                        </p:tav>
                                      </p:tavLst>
                                    </p:anim>
                                    <p:anim calcmode="lin" valueType="num">
                                      <p:cBhvr>
                                        <p:cTn id="21" dur="1000" fill="hold"/>
                                        <p:tgtEl>
                                          <p:spTgt spid="10">
                                            <p:graphicEl>
                                              <a:dgm id="{07903487-9C75-4F36-BAAD-3999608CFCC1}"/>
                                            </p:graphicEl>
                                          </p:spTgt>
                                        </p:tgtEl>
                                        <p:attrNameLst>
                                          <p:attrName>style.rotation</p:attrName>
                                        </p:attrNameLst>
                                      </p:cBhvr>
                                      <p:tavLst>
                                        <p:tav tm="0">
                                          <p:val>
                                            <p:fltVal val="90"/>
                                          </p:val>
                                        </p:tav>
                                        <p:tav tm="100000">
                                          <p:val>
                                            <p:fltVal val="0"/>
                                          </p:val>
                                        </p:tav>
                                      </p:tavLst>
                                    </p:anim>
                                    <p:animEffect transition="in" filter="fade">
                                      <p:cBhvr>
                                        <p:cTn id="22" dur="1000"/>
                                        <p:tgtEl>
                                          <p:spTgt spid="10">
                                            <p:graphicEl>
                                              <a:dgm id="{07903487-9C75-4F36-BAAD-3999608CFCC1}"/>
                                            </p:graphicEl>
                                          </p:spTgt>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10">
                                            <p:graphicEl>
                                              <a:dgm id="{B6F811C8-8640-406C-A6AA-8E6DEC70BB3C}"/>
                                            </p:graphicEl>
                                          </p:spTgt>
                                        </p:tgtEl>
                                        <p:attrNameLst>
                                          <p:attrName>style.visibility</p:attrName>
                                        </p:attrNameLst>
                                      </p:cBhvr>
                                      <p:to>
                                        <p:strVal val="visible"/>
                                      </p:to>
                                    </p:set>
                                    <p:animEffect transition="in" filter="wipe(left)">
                                      <p:cBhvr>
                                        <p:cTn id="26" dur="500"/>
                                        <p:tgtEl>
                                          <p:spTgt spid="10">
                                            <p:graphicEl>
                                              <a:dgm id="{B6F811C8-8640-406C-A6AA-8E6DEC70BB3C}"/>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0">
                                            <p:graphicEl>
                                              <a:dgm id="{E82A5EE8-5D4A-48AE-B257-2340C0E1B182}"/>
                                            </p:graphicEl>
                                          </p:spTgt>
                                        </p:tgtEl>
                                        <p:attrNameLst>
                                          <p:attrName>style.visibility</p:attrName>
                                        </p:attrNameLst>
                                      </p:cBhvr>
                                      <p:to>
                                        <p:strVal val="visible"/>
                                      </p:to>
                                    </p:set>
                                    <p:anim calcmode="lin" valueType="num">
                                      <p:cBhvr>
                                        <p:cTn id="31" dur="1000" fill="hold"/>
                                        <p:tgtEl>
                                          <p:spTgt spid="10">
                                            <p:graphicEl>
                                              <a:dgm id="{E82A5EE8-5D4A-48AE-B257-2340C0E1B182}"/>
                                            </p:graphicEl>
                                          </p:spTgt>
                                        </p:tgtEl>
                                        <p:attrNameLst>
                                          <p:attrName>ppt_w</p:attrName>
                                        </p:attrNameLst>
                                      </p:cBhvr>
                                      <p:tavLst>
                                        <p:tav tm="0">
                                          <p:val>
                                            <p:fltVal val="0"/>
                                          </p:val>
                                        </p:tav>
                                        <p:tav tm="100000">
                                          <p:val>
                                            <p:strVal val="#ppt_w"/>
                                          </p:val>
                                        </p:tav>
                                      </p:tavLst>
                                    </p:anim>
                                    <p:anim calcmode="lin" valueType="num">
                                      <p:cBhvr>
                                        <p:cTn id="32" dur="1000" fill="hold"/>
                                        <p:tgtEl>
                                          <p:spTgt spid="10">
                                            <p:graphicEl>
                                              <a:dgm id="{E82A5EE8-5D4A-48AE-B257-2340C0E1B182}"/>
                                            </p:graphicEl>
                                          </p:spTgt>
                                        </p:tgtEl>
                                        <p:attrNameLst>
                                          <p:attrName>ppt_h</p:attrName>
                                        </p:attrNameLst>
                                      </p:cBhvr>
                                      <p:tavLst>
                                        <p:tav tm="0">
                                          <p:val>
                                            <p:fltVal val="0"/>
                                          </p:val>
                                        </p:tav>
                                        <p:tav tm="100000">
                                          <p:val>
                                            <p:strVal val="#ppt_h"/>
                                          </p:val>
                                        </p:tav>
                                      </p:tavLst>
                                    </p:anim>
                                    <p:anim calcmode="lin" valueType="num">
                                      <p:cBhvr>
                                        <p:cTn id="33" dur="1000" fill="hold"/>
                                        <p:tgtEl>
                                          <p:spTgt spid="10">
                                            <p:graphicEl>
                                              <a:dgm id="{E82A5EE8-5D4A-48AE-B257-2340C0E1B182}"/>
                                            </p:graphicEl>
                                          </p:spTgt>
                                        </p:tgtEl>
                                        <p:attrNameLst>
                                          <p:attrName>style.rotation</p:attrName>
                                        </p:attrNameLst>
                                      </p:cBhvr>
                                      <p:tavLst>
                                        <p:tav tm="0">
                                          <p:val>
                                            <p:fltVal val="90"/>
                                          </p:val>
                                        </p:tav>
                                        <p:tav tm="100000">
                                          <p:val>
                                            <p:fltVal val="0"/>
                                          </p:val>
                                        </p:tav>
                                      </p:tavLst>
                                    </p:anim>
                                    <p:animEffect transition="in" filter="fade">
                                      <p:cBhvr>
                                        <p:cTn id="34" dur="1000"/>
                                        <p:tgtEl>
                                          <p:spTgt spid="10">
                                            <p:graphicEl>
                                              <a:dgm id="{E82A5EE8-5D4A-48AE-B257-2340C0E1B182}"/>
                                            </p:graphicEl>
                                          </p:spTgt>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10">
                                            <p:graphicEl>
                                              <a:dgm id="{93173098-8883-40F7-B292-42DF22E34511}"/>
                                            </p:graphicEl>
                                          </p:spTgt>
                                        </p:tgtEl>
                                        <p:attrNameLst>
                                          <p:attrName>style.visibility</p:attrName>
                                        </p:attrNameLst>
                                      </p:cBhvr>
                                      <p:to>
                                        <p:strVal val="visible"/>
                                      </p:to>
                                    </p:set>
                                    <p:animEffect transition="in" filter="wipe(left)">
                                      <p:cBhvr>
                                        <p:cTn id="38" dur="500"/>
                                        <p:tgtEl>
                                          <p:spTgt spid="10">
                                            <p:graphicEl>
                                              <a:dgm id="{93173098-8883-40F7-B292-42DF22E34511}"/>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10">
                                            <p:graphicEl>
                                              <a:dgm id="{656187B0-B962-462C-A5AD-3ABA3D521DB8}"/>
                                            </p:graphicEl>
                                          </p:spTgt>
                                        </p:tgtEl>
                                        <p:attrNameLst>
                                          <p:attrName>style.visibility</p:attrName>
                                        </p:attrNameLst>
                                      </p:cBhvr>
                                      <p:to>
                                        <p:strVal val="visible"/>
                                      </p:to>
                                    </p:set>
                                    <p:anim calcmode="lin" valueType="num">
                                      <p:cBhvr>
                                        <p:cTn id="43" dur="1000" fill="hold"/>
                                        <p:tgtEl>
                                          <p:spTgt spid="10">
                                            <p:graphicEl>
                                              <a:dgm id="{656187B0-B962-462C-A5AD-3ABA3D521DB8}"/>
                                            </p:graphicEl>
                                          </p:spTgt>
                                        </p:tgtEl>
                                        <p:attrNameLst>
                                          <p:attrName>ppt_w</p:attrName>
                                        </p:attrNameLst>
                                      </p:cBhvr>
                                      <p:tavLst>
                                        <p:tav tm="0">
                                          <p:val>
                                            <p:fltVal val="0"/>
                                          </p:val>
                                        </p:tav>
                                        <p:tav tm="100000">
                                          <p:val>
                                            <p:strVal val="#ppt_w"/>
                                          </p:val>
                                        </p:tav>
                                      </p:tavLst>
                                    </p:anim>
                                    <p:anim calcmode="lin" valueType="num">
                                      <p:cBhvr>
                                        <p:cTn id="44" dur="1000" fill="hold"/>
                                        <p:tgtEl>
                                          <p:spTgt spid="10">
                                            <p:graphicEl>
                                              <a:dgm id="{656187B0-B962-462C-A5AD-3ABA3D521DB8}"/>
                                            </p:graphicEl>
                                          </p:spTgt>
                                        </p:tgtEl>
                                        <p:attrNameLst>
                                          <p:attrName>ppt_h</p:attrName>
                                        </p:attrNameLst>
                                      </p:cBhvr>
                                      <p:tavLst>
                                        <p:tav tm="0">
                                          <p:val>
                                            <p:fltVal val="0"/>
                                          </p:val>
                                        </p:tav>
                                        <p:tav tm="100000">
                                          <p:val>
                                            <p:strVal val="#ppt_h"/>
                                          </p:val>
                                        </p:tav>
                                      </p:tavLst>
                                    </p:anim>
                                    <p:anim calcmode="lin" valueType="num">
                                      <p:cBhvr>
                                        <p:cTn id="45" dur="1000" fill="hold"/>
                                        <p:tgtEl>
                                          <p:spTgt spid="10">
                                            <p:graphicEl>
                                              <a:dgm id="{656187B0-B962-462C-A5AD-3ABA3D521DB8}"/>
                                            </p:graphicEl>
                                          </p:spTgt>
                                        </p:tgtEl>
                                        <p:attrNameLst>
                                          <p:attrName>style.rotation</p:attrName>
                                        </p:attrNameLst>
                                      </p:cBhvr>
                                      <p:tavLst>
                                        <p:tav tm="0">
                                          <p:val>
                                            <p:fltVal val="90"/>
                                          </p:val>
                                        </p:tav>
                                        <p:tav tm="100000">
                                          <p:val>
                                            <p:fltVal val="0"/>
                                          </p:val>
                                        </p:tav>
                                      </p:tavLst>
                                    </p:anim>
                                    <p:animEffect transition="in" filter="fade">
                                      <p:cBhvr>
                                        <p:cTn id="46" dur="1000"/>
                                        <p:tgtEl>
                                          <p:spTgt spid="10">
                                            <p:graphicEl>
                                              <a:dgm id="{656187B0-B962-462C-A5AD-3ABA3D521DB8}"/>
                                            </p:graphicEl>
                                          </p:spTgt>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10">
                                            <p:graphicEl>
                                              <a:dgm id="{4423F01F-5BB6-4DE8-941B-A6ABD5E0C6CC}"/>
                                            </p:graphicEl>
                                          </p:spTgt>
                                        </p:tgtEl>
                                        <p:attrNameLst>
                                          <p:attrName>style.visibility</p:attrName>
                                        </p:attrNameLst>
                                      </p:cBhvr>
                                      <p:to>
                                        <p:strVal val="visible"/>
                                      </p:to>
                                    </p:set>
                                    <p:animEffect transition="in" filter="wipe(left)">
                                      <p:cBhvr>
                                        <p:cTn id="50" dur="500"/>
                                        <p:tgtEl>
                                          <p:spTgt spid="10">
                                            <p:graphicEl>
                                              <a:dgm id="{4423F01F-5BB6-4DE8-941B-A6ABD5E0C6C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4000">
              <a:schemeClr val="accent4">
                <a:lumMod val="60000"/>
                <a:lumOff val="40000"/>
              </a:schemeClr>
            </a:gs>
            <a:gs pos="36000">
              <a:schemeClr val="accent1">
                <a:lumMod val="5000"/>
                <a:lumOff val="95000"/>
              </a:schemeClr>
            </a:gs>
            <a:gs pos="74000">
              <a:schemeClr val="accent4">
                <a:lumMod val="75000"/>
              </a:schemeClr>
            </a:gs>
            <a:gs pos="83000">
              <a:schemeClr val="accent5">
                <a:lumMod val="60000"/>
                <a:lumOff val="40000"/>
              </a:schemeClr>
            </a:gs>
            <a:gs pos="100000">
              <a:srgbClr val="838DA0"/>
            </a:gs>
          </a:gsLst>
          <a:path path="circle">
            <a:fillToRect l="50000" t="50000" r="50000" b="50000"/>
          </a:path>
          <a:tileRect/>
        </a:gradFill>
        <a:effectLst/>
      </p:bgPr>
    </p:bg>
    <p:spTree>
      <p:nvGrpSpPr>
        <p:cNvPr id="1" name="">
          <a:extLst>
            <a:ext uri="{FF2B5EF4-FFF2-40B4-BE49-F238E27FC236}">
              <a16:creationId xmlns:a16="http://schemas.microsoft.com/office/drawing/2014/main" id="{083DD041-F01F-F9A2-8B15-DE348F0DA55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6FEECF5-6771-BEF3-C216-7072F8CAB8CB}"/>
              </a:ext>
            </a:extLst>
          </p:cNvPr>
          <p:cNvSpPr txBox="1"/>
          <p:nvPr/>
        </p:nvSpPr>
        <p:spPr>
          <a:xfrm>
            <a:off x="915781" y="485300"/>
            <a:ext cx="10165173" cy="6017032"/>
          </a:xfrm>
          <a:prstGeom prst="rect">
            <a:avLst/>
          </a:prstGeom>
          <a:noFill/>
        </p:spPr>
        <p:txBody>
          <a:bodyPr wrap="square">
            <a:spAutoFit/>
            <a:scene3d>
              <a:camera prst="orthographicFront"/>
              <a:lightRig rig="threePt" dir="t"/>
            </a:scene3d>
            <a:sp3d extrusionH="57150">
              <a:bevelT w="69850" h="69850" prst="divot"/>
            </a:sp3d>
          </a:bodyPr>
          <a:lstStyle/>
          <a:p>
            <a:pPr algn="ctr">
              <a:spcBef>
                <a:spcPts val="600"/>
              </a:spcBef>
            </a:pPr>
            <a:r>
              <a:rPr lang="en" sz="4000" b="1" noProof="0" dirty="0">
                <a:latin typeface="Constantia" panose="02030602050306030303" pitchFamily="18" charset="0"/>
              </a:rPr>
              <a:t>“</a:t>
            </a:r>
            <a:r>
              <a:rPr lang="de-DE" sz="4000" b="1" dirty="0">
                <a:latin typeface="Constantia" panose="02030602050306030303" pitchFamily="18" charset="0"/>
              </a:rPr>
              <a:t>Das </a:t>
            </a:r>
            <a:r>
              <a:rPr lang="de-DE" sz="6000" b="1" dirty="0">
                <a:solidFill>
                  <a:schemeClr val="accent4">
                    <a:lumMod val="50000"/>
                  </a:schemeClr>
                </a:solidFill>
                <a:latin typeface="Constantia" panose="02030602050306030303" pitchFamily="18" charset="0"/>
              </a:rPr>
              <a:t>GOLD ,</a:t>
            </a:r>
            <a:r>
              <a:rPr lang="de-DE" sz="4000" b="1" dirty="0">
                <a:latin typeface="Constantia" panose="02030602050306030303" pitchFamily="18" charset="0"/>
              </a:rPr>
              <a:t> </a:t>
            </a:r>
            <a:br>
              <a:rPr lang="de-DE" sz="4000" b="1" dirty="0">
                <a:latin typeface="Constantia" panose="02030602050306030303" pitchFamily="18" charset="0"/>
              </a:rPr>
            </a:br>
            <a:r>
              <a:rPr lang="de-DE" sz="4000" b="1" dirty="0">
                <a:latin typeface="Constantia" panose="02030602050306030303" pitchFamily="18" charset="0"/>
              </a:rPr>
              <a:t>das hier als im Feuer geprüft </a:t>
            </a:r>
            <a:br>
              <a:rPr lang="de-DE" sz="4000" b="1" dirty="0">
                <a:latin typeface="Constantia" panose="02030602050306030303" pitchFamily="18" charset="0"/>
              </a:rPr>
            </a:br>
            <a:r>
              <a:rPr lang="de-DE" sz="4000" b="1" dirty="0">
                <a:latin typeface="Constantia" panose="02030602050306030303" pitchFamily="18" charset="0"/>
              </a:rPr>
              <a:t>empfohlen wird, </a:t>
            </a:r>
            <a:br>
              <a:rPr lang="de-DE" sz="4000" b="1" dirty="0">
                <a:latin typeface="Constantia" panose="02030602050306030303" pitchFamily="18" charset="0"/>
              </a:rPr>
            </a:br>
            <a:r>
              <a:rPr lang="de-DE" sz="4000" b="1" dirty="0">
                <a:latin typeface="Constantia" panose="02030602050306030303" pitchFamily="18" charset="0"/>
              </a:rPr>
              <a:t>ist </a:t>
            </a:r>
            <a:r>
              <a:rPr lang="de-DE" sz="4000" b="1" dirty="0">
                <a:solidFill>
                  <a:schemeClr val="accent3"/>
                </a:solidFill>
                <a:latin typeface="Constantia" panose="02030602050306030303" pitchFamily="18" charset="0"/>
              </a:rPr>
              <a:t>GLAUBE </a:t>
            </a:r>
            <a:r>
              <a:rPr lang="de-DE" sz="4000" b="1" dirty="0">
                <a:latin typeface="Constantia" panose="02030602050306030303" pitchFamily="18" charset="0"/>
              </a:rPr>
              <a:t>und </a:t>
            </a:r>
            <a:r>
              <a:rPr lang="de-DE" sz="4000" b="1" dirty="0">
                <a:solidFill>
                  <a:srgbClr val="C00000"/>
                </a:solidFill>
                <a:latin typeface="Constantia" panose="02030602050306030303" pitchFamily="18" charset="0"/>
              </a:rPr>
              <a:t>LIEBE. </a:t>
            </a:r>
          </a:p>
          <a:p>
            <a:pPr algn="ctr">
              <a:spcBef>
                <a:spcPts val="600"/>
              </a:spcBef>
            </a:pPr>
            <a:r>
              <a:rPr lang="de-DE" sz="4000" b="1" dirty="0">
                <a:latin typeface="Constantia" panose="02030602050306030303" pitchFamily="18" charset="0"/>
              </a:rPr>
              <a:t>Es macht das Herz reich; </a:t>
            </a:r>
            <a:br>
              <a:rPr lang="de-DE" sz="4000" b="1" dirty="0">
                <a:latin typeface="Constantia" panose="02030602050306030303" pitchFamily="18" charset="0"/>
              </a:rPr>
            </a:br>
            <a:r>
              <a:rPr lang="de-DE" sz="4000" b="1" dirty="0">
                <a:latin typeface="Constantia" panose="02030602050306030303" pitchFamily="18" charset="0"/>
              </a:rPr>
              <a:t>denn es ist geläutert worden, </a:t>
            </a:r>
            <a:br>
              <a:rPr lang="de-DE" sz="4000" b="1" dirty="0">
                <a:latin typeface="Constantia" panose="02030602050306030303" pitchFamily="18" charset="0"/>
              </a:rPr>
            </a:br>
            <a:r>
              <a:rPr lang="de-DE" sz="4000" b="1" dirty="0">
                <a:latin typeface="Constantia" panose="02030602050306030303" pitchFamily="18" charset="0"/>
              </a:rPr>
              <a:t>bis es rein ist </a:t>
            </a:r>
            <a:br>
              <a:rPr lang="de-DE" sz="4000" b="1" dirty="0">
                <a:latin typeface="Constantia" panose="02030602050306030303" pitchFamily="18" charset="0"/>
              </a:rPr>
            </a:br>
            <a:r>
              <a:rPr lang="de-DE" sz="4000" b="1" dirty="0">
                <a:latin typeface="Constantia" panose="02030602050306030303" pitchFamily="18" charset="0"/>
              </a:rPr>
              <a:t>und je mehr es geprüft wird, </a:t>
            </a:r>
            <a:br>
              <a:rPr lang="de-DE" sz="4000" b="1" dirty="0">
                <a:latin typeface="Constantia" panose="02030602050306030303" pitchFamily="18" charset="0"/>
              </a:rPr>
            </a:br>
            <a:r>
              <a:rPr lang="de-DE" sz="4000" b="1" dirty="0">
                <a:latin typeface="Constantia" panose="02030602050306030303" pitchFamily="18" charset="0"/>
              </a:rPr>
              <a:t>desto strahlender ist sein Glanz.“     </a:t>
            </a:r>
          </a:p>
        </p:txBody>
      </p:sp>
      <p:sp>
        <p:nvSpPr>
          <p:cNvPr id="4" name="CuadroTexto 3">
            <a:extLst>
              <a:ext uri="{FF2B5EF4-FFF2-40B4-BE49-F238E27FC236}">
                <a16:creationId xmlns:a16="http://schemas.microsoft.com/office/drawing/2014/main" id="{7969F3CF-93BC-2EB7-245A-6EF03279E880}"/>
              </a:ext>
            </a:extLst>
          </p:cNvPr>
          <p:cNvSpPr txBox="1"/>
          <p:nvPr/>
        </p:nvSpPr>
        <p:spPr>
          <a:xfrm>
            <a:off x="2734114" y="6954249"/>
            <a:ext cx="8789201" cy="338554"/>
          </a:xfrm>
          <a:prstGeom prst="rect">
            <a:avLst/>
          </a:prstGeom>
          <a:noFill/>
        </p:spPr>
        <p:txBody>
          <a:bodyPr wrap="square" rtlCol="0">
            <a:spAutoFit/>
          </a:bodyPr>
          <a:lstStyle/>
          <a:p>
            <a:pPr algn="r"/>
            <a:r>
              <a:rPr lang="en" sz="1600" b="1" noProof="0" dirty="0"/>
              <a:t>E. G. White, Testimonies for the Church (Zeugnisse für die Gemeinde), Bd. 4, S. 88 (engl. Ausg.)</a:t>
            </a:r>
          </a:p>
        </p:txBody>
      </p:sp>
    </p:spTree>
    <p:extLst>
      <p:ext uri="{BB962C8B-B14F-4D97-AF65-F5344CB8AC3E}">
        <p14:creationId xmlns:p14="http://schemas.microsoft.com/office/powerpoint/2010/main" val="2879164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39000">
              <a:schemeClr val="accent4">
                <a:lumMod val="60000"/>
                <a:lumOff val="40000"/>
              </a:schemeClr>
            </a:gs>
            <a:gs pos="92000">
              <a:srgbClr val="FEFBC5"/>
            </a:gs>
            <a:gs pos="53000">
              <a:srgbClr val="FFFEEA"/>
            </a:gs>
            <a:gs pos="6000">
              <a:schemeClr val="accent1">
                <a:lumMod val="5000"/>
                <a:lumOff val="95000"/>
              </a:schemeClr>
            </a:gs>
            <a:gs pos="59150">
              <a:schemeClr val="bg1"/>
            </a:gs>
            <a:gs pos="100000">
              <a:schemeClr val="accent4">
                <a:lumMod val="75000"/>
              </a:schemeClr>
            </a:gs>
            <a:gs pos="100000">
              <a:srgbClr val="838DA0"/>
            </a:gs>
          </a:gsLst>
          <a:path path="circle">
            <a:fillToRect l="50000" t="50000" r="50000" b="50000"/>
          </a:path>
          <a:tileRect/>
        </a:gradFill>
        <a:effectLst/>
      </p:bgPr>
    </p:bg>
    <p:spTree>
      <p:nvGrpSpPr>
        <p:cNvPr id="1" name="">
          <a:extLst>
            <a:ext uri="{FF2B5EF4-FFF2-40B4-BE49-F238E27FC236}">
              <a16:creationId xmlns:a16="http://schemas.microsoft.com/office/drawing/2014/main" id="{F99A503A-73D0-014A-AF55-DC456C6D6E8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E669218-DB97-1D85-8958-D8B3630CAD70}"/>
              </a:ext>
            </a:extLst>
          </p:cNvPr>
          <p:cNvSpPr txBox="1"/>
          <p:nvPr/>
        </p:nvSpPr>
        <p:spPr>
          <a:xfrm>
            <a:off x="915781" y="583274"/>
            <a:ext cx="10165173" cy="5709255"/>
          </a:xfrm>
          <a:prstGeom prst="rect">
            <a:avLst/>
          </a:prstGeom>
          <a:noFill/>
        </p:spPr>
        <p:txBody>
          <a:bodyPr wrap="square">
            <a:spAutoFit/>
          </a:bodyPr>
          <a:lstStyle/>
          <a:p>
            <a:pPr algn="ctr">
              <a:spcBef>
                <a:spcPts val="600"/>
              </a:spcBef>
            </a:pPr>
            <a:r>
              <a:rPr lang="en" sz="3600" b="1" noProof="0" dirty="0">
                <a:latin typeface="Constantia" panose="02030602050306030303" pitchFamily="18" charset="0"/>
              </a:rPr>
              <a:t>“</a:t>
            </a:r>
            <a:r>
              <a:rPr lang="de-DE" sz="3600" b="1" dirty="0">
                <a:latin typeface="Constantia" panose="02030602050306030303" pitchFamily="18" charset="0"/>
              </a:rPr>
              <a:t>Das weiße Gewand </a:t>
            </a:r>
            <a:br>
              <a:rPr lang="de-DE" sz="3600" b="1" dirty="0">
                <a:latin typeface="Constantia" panose="02030602050306030303" pitchFamily="18" charset="0"/>
              </a:rPr>
            </a:br>
            <a:r>
              <a:rPr lang="de-DE" sz="3600" b="1" dirty="0">
                <a:latin typeface="Constantia" panose="02030602050306030303" pitchFamily="18" charset="0"/>
              </a:rPr>
              <a:t>steht für die Reinheit des Charakters, </a:t>
            </a:r>
            <a:br>
              <a:rPr lang="de-DE" sz="3600" b="1" dirty="0">
                <a:latin typeface="Constantia" panose="02030602050306030303" pitchFamily="18" charset="0"/>
              </a:rPr>
            </a:br>
            <a:r>
              <a:rPr lang="de-DE" sz="3600" b="1" dirty="0">
                <a:latin typeface="Constantia" panose="02030602050306030303" pitchFamily="18" charset="0"/>
              </a:rPr>
              <a:t>die Gerechtigkeit Christi, die dem Sünder zuteil wird. </a:t>
            </a:r>
          </a:p>
          <a:p>
            <a:pPr algn="ctr">
              <a:spcBef>
                <a:spcPts val="600"/>
              </a:spcBef>
            </a:pPr>
            <a:r>
              <a:rPr lang="de-DE" sz="3600" b="1" dirty="0">
                <a:latin typeface="Constantia" panose="02030602050306030303" pitchFamily="18" charset="0"/>
              </a:rPr>
              <a:t>Dies ist wahrlich ein Gewand </a:t>
            </a:r>
            <a:br>
              <a:rPr lang="de-DE" sz="3600" b="1" dirty="0">
                <a:latin typeface="Constantia" panose="02030602050306030303" pitchFamily="18" charset="0"/>
              </a:rPr>
            </a:br>
            <a:r>
              <a:rPr lang="de-DE" sz="3600" b="1" dirty="0">
                <a:latin typeface="Constantia" panose="02030602050306030303" pitchFamily="18" charset="0"/>
              </a:rPr>
              <a:t>von himmlischer Beschaffenheit, </a:t>
            </a:r>
            <a:br>
              <a:rPr lang="de-DE" sz="3600" b="1" dirty="0">
                <a:latin typeface="Constantia" panose="02030602050306030303" pitchFamily="18" charset="0"/>
              </a:rPr>
            </a:br>
            <a:r>
              <a:rPr lang="de-DE" sz="3600" b="1" dirty="0">
                <a:latin typeface="Constantia" panose="02030602050306030303" pitchFamily="18" charset="0"/>
              </a:rPr>
              <a:t>das nur von CHRISTUS </a:t>
            </a:r>
            <a:br>
              <a:rPr lang="de-DE" sz="3600" b="1" dirty="0">
                <a:latin typeface="Constantia" panose="02030602050306030303" pitchFamily="18" charset="0"/>
              </a:rPr>
            </a:br>
            <a:r>
              <a:rPr lang="de-DE" sz="3600" b="1" dirty="0">
                <a:latin typeface="Constantia" panose="02030602050306030303" pitchFamily="18" charset="0"/>
              </a:rPr>
              <a:t>für ein Leben </a:t>
            </a:r>
            <a:br>
              <a:rPr lang="de-DE" sz="3600" b="1" dirty="0">
                <a:latin typeface="Constantia" panose="02030602050306030303" pitchFamily="18" charset="0"/>
              </a:rPr>
            </a:br>
            <a:r>
              <a:rPr lang="de-DE" sz="3600" b="1" dirty="0">
                <a:latin typeface="Constantia" panose="02030602050306030303" pitchFamily="18" charset="0"/>
              </a:rPr>
              <a:t>in bereitwilligem Gehorsam </a:t>
            </a:r>
            <a:br>
              <a:rPr lang="de-DE" sz="3600" b="1" dirty="0">
                <a:latin typeface="Constantia" panose="02030602050306030303" pitchFamily="18" charset="0"/>
              </a:rPr>
            </a:br>
            <a:r>
              <a:rPr lang="de-DE" sz="3600" b="1" dirty="0">
                <a:latin typeface="Constantia" panose="02030602050306030303" pitchFamily="18" charset="0"/>
              </a:rPr>
              <a:t>erworben werden kann.“ </a:t>
            </a:r>
          </a:p>
        </p:txBody>
      </p:sp>
      <p:sp>
        <p:nvSpPr>
          <p:cNvPr id="4" name="CuadroTexto 3">
            <a:extLst>
              <a:ext uri="{FF2B5EF4-FFF2-40B4-BE49-F238E27FC236}">
                <a16:creationId xmlns:a16="http://schemas.microsoft.com/office/drawing/2014/main" id="{C4958F8E-409B-21F9-1D55-4F9C0A0A0EEE}"/>
              </a:ext>
            </a:extLst>
          </p:cNvPr>
          <p:cNvSpPr txBox="1"/>
          <p:nvPr/>
        </p:nvSpPr>
        <p:spPr>
          <a:xfrm>
            <a:off x="2753778" y="6519446"/>
            <a:ext cx="8789201" cy="338554"/>
          </a:xfrm>
          <a:prstGeom prst="rect">
            <a:avLst/>
          </a:prstGeom>
          <a:noFill/>
        </p:spPr>
        <p:txBody>
          <a:bodyPr wrap="square" rtlCol="0">
            <a:spAutoFit/>
          </a:bodyPr>
          <a:lstStyle/>
          <a:p>
            <a:pPr algn="r"/>
            <a:r>
              <a:rPr lang="en" sz="1600" b="1" noProof="0" dirty="0"/>
              <a:t>E. G. White, Testimonies for the Church (Zeugnisse für die Gemeinde), Bd. 4, S. 88 (engl. Ausg.)</a:t>
            </a:r>
          </a:p>
        </p:txBody>
      </p:sp>
    </p:spTree>
    <p:extLst>
      <p:ext uri="{BB962C8B-B14F-4D97-AF65-F5344CB8AC3E}">
        <p14:creationId xmlns:p14="http://schemas.microsoft.com/office/powerpoint/2010/main" val="168616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rcRect/>
          <a:stretch>
            <a:fillRect t="-1000" b="-54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5027202-A60C-C66A-5FDC-01A770F02C84}"/>
              </a:ext>
            </a:extLst>
          </p:cNvPr>
          <p:cNvSpPr txBox="1"/>
          <p:nvPr/>
        </p:nvSpPr>
        <p:spPr>
          <a:xfrm>
            <a:off x="845993" y="593084"/>
            <a:ext cx="5772150" cy="4726935"/>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n" sz="2000" b="1" noProof="0" dirty="0">
                <a:solidFill>
                  <a:srgbClr val="6C176A"/>
                </a:solidFill>
              </a:rPr>
              <a:t>DIE BOTSCHAFT VON GOTT (Offbg. 3:14-22):</a:t>
            </a:r>
          </a:p>
          <a:p>
            <a:pPr lvl="1">
              <a:spcBef>
                <a:spcPts val="600"/>
              </a:spcBef>
              <a:spcAft>
                <a:spcPts val="800"/>
              </a:spcAft>
            </a:pPr>
            <a:r>
              <a:rPr lang="en" sz="2000" b="1" noProof="0" dirty="0"/>
              <a:t>Bewertung (Verse 14-17)</a:t>
            </a:r>
            <a:br>
              <a:rPr lang="en" sz="2000" b="1" noProof="0" dirty="0"/>
            </a:br>
            <a:r>
              <a:rPr lang="en" sz="2000" b="1" dirty="0"/>
              <a:t>Lösung (V. 18)</a:t>
            </a:r>
            <a:br>
              <a:rPr lang="en" sz="2000" b="1" dirty="0"/>
            </a:br>
            <a:endParaRPr lang="en" sz="2000" b="1" dirty="0"/>
          </a:p>
          <a:p>
            <a:pPr lvl="1">
              <a:spcBef>
                <a:spcPts val="600"/>
              </a:spcBef>
              <a:spcAft>
                <a:spcPts val="800"/>
              </a:spcAft>
            </a:pPr>
            <a:r>
              <a:rPr lang="en" sz="2000" b="1" dirty="0"/>
              <a:t>Ergebnis (Verse 19-20</a:t>
            </a:r>
            <a:r>
              <a:rPr lang="en" sz="2000" b="1" noProof="0" dirty="0"/>
              <a:t>)</a:t>
            </a:r>
          </a:p>
          <a:p>
            <a:pPr lvl="1">
              <a:spcBef>
                <a:spcPts val="600"/>
              </a:spcBef>
              <a:spcAft>
                <a:spcPts val="800"/>
              </a:spcAft>
            </a:pPr>
            <a:br>
              <a:rPr lang="en" sz="2000" b="1" noProof="0" dirty="0"/>
            </a:br>
            <a:r>
              <a:rPr lang="en" sz="2000" b="1" dirty="0"/>
              <a:t>Belohnung (Verse 21-22) </a:t>
            </a:r>
            <a:br>
              <a:rPr lang="en" sz="2000" b="1" dirty="0"/>
            </a:br>
            <a:br>
              <a:rPr lang="en" sz="2000" b="1" dirty="0"/>
            </a:br>
            <a:endParaRPr lang="en" sz="1050" b="1" dirty="0">
              <a:solidFill>
                <a:srgbClr val="801C21"/>
              </a:solidFill>
            </a:endParaRPr>
          </a:p>
          <a:p>
            <a:pPr marL="0" lvl="1">
              <a:spcBef>
                <a:spcPts val="600"/>
              </a:spcBef>
              <a:spcAft>
                <a:spcPts val="800"/>
              </a:spcAft>
              <a:tabLst>
                <a:tab pos="446088" algn="l"/>
              </a:tabLst>
            </a:pPr>
            <a:r>
              <a:rPr lang="en" sz="2000" b="1" noProof="0" dirty="0">
                <a:solidFill>
                  <a:srgbClr val="801C21"/>
                </a:solidFill>
              </a:rPr>
              <a:t>REALITÄTSCHECK (Joh. 15:1-11):</a:t>
            </a:r>
            <a:br>
              <a:rPr lang="en" sz="2000" b="1" noProof="0" dirty="0">
                <a:solidFill>
                  <a:srgbClr val="801C21"/>
                </a:solidFill>
              </a:rPr>
            </a:br>
            <a:r>
              <a:rPr lang="en" sz="2000" b="1" noProof="0" dirty="0">
                <a:solidFill>
                  <a:srgbClr val="801C21"/>
                </a:solidFill>
              </a:rPr>
              <a:t>	</a:t>
            </a:r>
            <a:r>
              <a:rPr lang="de-DE" sz="2000" b="1" dirty="0"/>
              <a:t>Weinreben und Trauben</a:t>
            </a:r>
          </a:p>
          <a:p>
            <a:pPr lvl="1">
              <a:spcBef>
                <a:spcPts val="600"/>
              </a:spcBef>
            </a:pPr>
            <a:endParaRPr lang="en" sz="1400" b="1" noProof="0" dirty="0"/>
          </a:p>
          <a:p>
            <a:pPr lvl="1">
              <a:spcBef>
                <a:spcPts val="600"/>
              </a:spcBef>
            </a:pPr>
            <a:r>
              <a:rPr lang="en" sz="2000" b="1" noProof="0" dirty="0"/>
              <a:t>Der Saft</a:t>
            </a:r>
          </a:p>
        </p:txBody>
      </p:sp>
      <p:pic>
        <p:nvPicPr>
          <p:cNvPr id="10" name="Imagen 9" descr="Icono&#10;&#10;El contenido generado por IA puede ser incorrecto.">
            <a:extLst>
              <a:ext uri="{FF2B5EF4-FFF2-40B4-BE49-F238E27FC236}">
                <a16:creationId xmlns:a16="http://schemas.microsoft.com/office/drawing/2014/main" id="{446618B5-FF32-F6B5-2E7A-CAD585CC59A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2845" y="561757"/>
            <a:ext cx="410053" cy="452627"/>
          </a:xfrm>
          <a:prstGeom prst="rect">
            <a:avLst/>
          </a:prstGeom>
          <a:effectLst>
            <a:outerShdw blurRad="50800" dist="38100" dir="8100000" algn="tr" rotWithShape="0">
              <a:prstClr val="black">
                <a:alpha val="40000"/>
              </a:prstClr>
            </a:outerShdw>
          </a:effectLst>
        </p:spPr>
      </p:pic>
      <p:pic>
        <p:nvPicPr>
          <p:cNvPr id="11" name="Imagen 10" descr="Icono&#10;&#10;El contenido generado por IA puede ser incorrecto.">
            <a:extLst>
              <a:ext uri="{FF2B5EF4-FFF2-40B4-BE49-F238E27FC236}">
                <a16:creationId xmlns:a16="http://schemas.microsoft.com/office/drawing/2014/main" id="{17958877-5F3A-49A6-0DD4-B4CFA9E1930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2845" y="3765397"/>
            <a:ext cx="410053" cy="452627"/>
          </a:xfrm>
          <a:prstGeom prst="rect">
            <a:avLst/>
          </a:prstGeom>
          <a:effectLst>
            <a:outerShdw blurRad="50800" dist="38100" dir="8100000" algn="tr" rotWithShape="0">
              <a:prstClr val="black">
                <a:alpha val="40000"/>
              </a:prstClr>
            </a:outerShdw>
          </a:effectLst>
        </p:spPr>
      </p:pic>
      <p:pic>
        <p:nvPicPr>
          <p:cNvPr id="13" name="Imagen 12" descr="Forma, Flecha&#10;&#10;El contenido generado por IA puede ser incorrecto.">
            <a:extLst>
              <a:ext uri="{FF2B5EF4-FFF2-40B4-BE49-F238E27FC236}">
                <a16:creationId xmlns:a16="http://schemas.microsoft.com/office/drawing/2014/main" id="{C09101AD-2F48-D3B2-E91C-F5EE9AC5493D}"/>
              </a:ext>
            </a:extLst>
          </p:cNvPr>
          <p:cNvPicPr>
            <a:picLocks noChangeAspect="1"/>
          </p:cNvPicPr>
          <p:nvPr/>
        </p:nvPicPr>
        <p:blipFill>
          <a:blip r:embed="rId6" cstate="email">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a:ext>
            </a:extLst>
          </a:blip>
          <a:stretch>
            <a:fillRect/>
          </a:stretch>
        </p:blipFill>
        <p:spPr>
          <a:xfrm>
            <a:off x="845990" y="2941107"/>
            <a:ext cx="443206" cy="177326"/>
          </a:xfrm>
          <a:prstGeom prst="rect">
            <a:avLst/>
          </a:prstGeom>
          <a:effectLst>
            <a:outerShdw blurRad="50800" dist="38100" dir="8100000" algn="tr" rotWithShape="0">
              <a:prstClr val="black">
                <a:alpha val="40000"/>
              </a:prstClr>
            </a:outerShdw>
          </a:effectLst>
        </p:spPr>
      </p:pic>
      <p:pic>
        <p:nvPicPr>
          <p:cNvPr id="14" name="Imagen 13" descr="Forma, Flecha&#10;&#10;El contenido generado por IA puede ser incorrecto.">
            <a:extLst>
              <a:ext uri="{FF2B5EF4-FFF2-40B4-BE49-F238E27FC236}">
                <a16:creationId xmlns:a16="http://schemas.microsoft.com/office/drawing/2014/main" id="{3D636B5F-E2DC-51D7-4718-D0E9C74748AD}"/>
              </a:ext>
            </a:extLst>
          </p:cNvPr>
          <p:cNvPicPr>
            <a:picLocks noChangeAspect="1"/>
          </p:cNvPicPr>
          <p:nvPr/>
        </p:nvPicPr>
        <p:blipFill>
          <a:blip r:embed="rId8" cstate="email">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845990" y="4975072"/>
            <a:ext cx="443205" cy="177457"/>
          </a:xfrm>
          <a:prstGeom prst="rect">
            <a:avLst/>
          </a:prstGeom>
          <a:effectLst>
            <a:outerShdw blurRad="50800" dist="38100" dir="8100000" algn="tr" rotWithShape="0">
              <a:prstClr val="black">
                <a:alpha val="40000"/>
              </a:prstClr>
            </a:outerShdw>
          </a:effectLst>
        </p:spPr>
      </p:pic>
      <p:pic>
        <p:nvPicPr>
          <p:cNvPr id="15" name="Imagen 14" descr="Forma&#10;&#10;El contenido generado por IA puede ser incorrecto.">
            <a:extLst>
              <a:ext uri="{FF2B5EF4-FFF2-40B4-BE49-F238E27FC236}">
                <a16:creationId xmlns:a16="http://schemas.microsoft.com/office/drawing/2014/main" id="{F1BC002F-C491-EA87-3637-2735E9C74B7B}"/>
              </a:ext>
            </a:extLst>
          </p:cNvPr>
          <p:cNvPicPr>
            <a:picLocks noChangeAspect="1"/>
          </p:cNvPicPr>
          <p:nvPr/>
        </p:nvPicPr>
        <p:blipFill>
          <a:blip r:embed="rId10" cstate="email">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845990" y="2145441"/>
            <a:ext cx="443205" cy="177107"/>
          </a:xfrm>
          <a:prstGeom prst="rect">
            <a:avLst/>
          </a:prstGeom>
          <a:effectLst>
            <a:outerShdw blurRad="50800" dist="38100" dir="8100000" algn="tr" rotWithShape="0">
              <a:prstClr val="black">
                <a:alpha val="40000"/>
              </a:prstClr>
            </a:outerShdw>
          </a:effectLst>
        </p:spPr>
      </p:pic>
      <p:pic>
        <p:nvPicPr>
          <p:cNvPr id="16" name="Imagen 15" descr="Forma&#10;&#10;El contenido generado por IA puede ser incorrecto.">
            <a:extLst>
              <a:ext uri="{FF2B5EF4-FFF2-40B4-BE49-F238E27FC236}">
                <a16:creationId xmlns:a16="http://schemas.microsoft.com/office/drawing/2014/main" id="{3A6B7D49-5012-5570-36A5-A8EE872881B7}"/>
              </a:ext>
            </a:extLst>
          </p:cNvPr>
          <p:cNvPicPr>
            <a:picLocks noChangeAspect="1"/>
          </p:cNvPicPr>
          <p:nvPr/>
        </p:nvPicPr>
        <p:blipFill>
          <a:blip r:embed="rId12" cstate="email">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845990" y="1374405"/>
            <a:ext cx="443205" cy="177107"/>
          </a:xfrm>
          <a:prstGeom prst="rect">
            <a:avLst/>
          </a:prstGeom>
          <a:effectLst>
            <a:outerShdw blurRad="50800" dist="38100" dir="8100000" algn="tr" rotWithShape="0">
              <a:prstClr val="black">
                <a:alpha val="40000"/>
              </a:prstClr>
            </a:outerShdw>
          </a:effectLst>
        </p:spPr>
      </p:pic>
      <p:pic>
        <p:nvPicPr>
          <p:cNvPr id="17" name="Imagen 16" descr="Forma&#10;&#10;El contenido generado por IA puede ser incorrecto.">
            <a:extLst>
              <a:ext uri="{FF2B5EF4-FFF2-40B4-BE49-F238E27FC236}">
                <a16:creationId xmlns:a16="http://schemas.microsoft.com/office/drawing/2014/main" id="{2BC010B1-A3D4-DC0E-EDEF-DBB12952156F}"/>
              </a:ext>
            </a:extLst>
          </p:cNvPr>
          <p:cNvPicPr>
            <a:picLocks noChangeAspect="1"/>
          </p:cNvPicPr>
          <p:nvPr/>
        </p:nvPicPr>
        <p:blipFill>
          <a:blip r:embed="rId14" cstate="email">
            <a:extLst>
              <a:ext uri="{BEBA8EAE-BF5A-486C-A8C5-ECC9F3942E4B}">
                <a14:imgProps xmlns:a14="http://schemas.microsoft.com/office/drawing/2010/main">
                  <a14:imgLayer r:embed="rId1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845990" y="1052188"/>
            <a:ext cx="443205" cy="177107"/>
          </a:xfrm>
          <a:prstGeom prst="rect">
            <a:avLst/>
          </a:prstGeom>
          <a:effectLst>
            <a:outerShdw blurRad="50800" dist="38100" dir="8100000" algn="tr" rotWithShape="0">
              <a:prstClr val="black">
                <a:alpha val="40000"/>
              </a:prstClr>
            </a:outerShdw>
          </a:effectLst>
        </p:spPr>
      </p:pic>
      <p:pic>
        <p:nvPicPr>
          <p:cNvPr id="18" name="Imagen 17" descr="Forma, Flecha&#10;&#10;El contenido generado por IA puede ser incorrecto.">
            <a:extLst>
              <a:ext uri="{FF2B5EF4-FFF2-40B4-BE49-F238E27FC236}">
                <a16:creationId xmlns:a16="http://schemas.microsoft.com/office/drawing/2014/main" id="{480529E0-75CC-774F-5DEE-00D1CE3169D6}"/>
              </a:ext>
            </a:extLst>
          </p:cNvPr>
          <p:cNvPicPr>
            <a:picLocks noChangeAspect="1"/>
          </p:cNvPicPr>
          <p:nvPr/>
        </p:nvPicPr>
        <p:blipFill>
          <a:blip r:embed="rId16" cstate="email">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845990" y="4209615"/>
            <a:ext cx="443205" cy="177107"/>
          </a:xfrm>
          <a:prstGeom prst="rect">
            <a:avLst/>
          </a:prstGeom>
          <a:effectLst>
            <a:outerShdw blurRad="50800" dist="38100" dir="8100000" algn="tr" rotWithShape="0">
              <a:prstClr val="black">
                <a:alpha val="40000"/>
              </a:prstClr>
            </a:outerShdw>
          </a:effectLst>
        </p:spPr>
      </p:pic>
      <p:pic>
        <p:nvPicPr>
          <p:cNvPr id="4" name="Grafik 3" descr="Ein Bild, das Menschliches Gesicht, Mann, Person, Kleidung enthält.&#10;&#10;KI-generierte Inhalte können fehlerhaft sein.">
            <a:extLst>
              <a:ext uri="{FF2B5EF4-FFF2-40B4-BE49-F238E27FC236}">
                <a16:creationId xmlns:a16="http://schemas.microsoft.com/office/drawing/2014/main" id="{56806C44-4F1F-7A9C-828B-E55661C27B69}"/>
              </a:ext>
            </a:extLst>
          </p:cNvPr>
          <p:cNvPicPr>
            <a:picLocks noChangeAspect="1"/>
          </p:cNvPicPr>
          <p:nvPr/>
        </p:nvPicPr>
        <p:blipFill>
          <a:blip r:embed="rId18"/>
          <a:stretch>
            <a:fillRect/>
          </a:stretch>
        </p:blipFill>
        <p:spPr>
          <a:xfrm>
            <a:off x="9570631" y="-71294"/>
            <a:ext cx="2496411" cy="4074828"/>
          </a:xfrm>
          <a:prstGeom prst="rect">
            <a:avLst/>
          </a:prstGeom>
        </p:spPr>
      </p:pic>
      <p:sp>
        <p:nvSpPr>
          <p:cNvPr id="8" name="Rechteck 7">
            <a:extLst>
              <a:ext uri="{FF2B5EF4-FFF2-40B4-BE49-F238E27FC236}">
                <a16:creationId xmlns:a16="http://schemas.microsoft.com/office/drawing/2014/main" id="{BC1FD47B-39C8-FA0C-7A4B-D54C90A05B8B}"/>
              </a:ext>
            </a:extLst>
          </p:cNvPr>
          <p:cNvSpPr/>
          <p:nvPr/>
        </p:nvSpPr>
        <p:spPr>
          <a:xfrm>
            <a:off x="7251758" y="1428291"/>
            <a:ext cx="3099032" cy="110799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de-DE" sz="6600" b="1" i="1" spc="300" dirty="0">
                <a:ln>
                  <a:solidFill>
                    <a:schemeClr val="accent3">
                      <a:lumMod val="50000"/>
                    </a:schemeClr>
                  </a:solidFill>
                </a:ln>
                <a:blipFill>
                  <a:blip r:embed="rId19"/>
                  <a:stretch>
                    <a:fillRect/>
                  </a:stretch>
                </a:blipFill>
                <a:effectLst>
                  <a:outerShdw blurRad="38100" dist="76200" dir="8700000" algn="tl">
                    <a:schemeClr val="accent5">
                      <a:lumMod val="75000"/>
                      <a:alpha val="43000"/>
                    </a:schemeClr>
                  </a:outerShdw>
                </a:effectLst>
                <a:latin typeface="Candara" panose="020E0502030303020204" pitchFamily="34" charset="0"/>
              </a:rPr>
              <a:t>Ü</a:t>
            </a:r>
            <a:r>
              <a:rPr lang="de-DE" sz="6600" b="1" i="1" spc="300" dirty="0">
                <a:ln>
                  <a:solidFill>
                    <a:schemeClr val="accent3">
                      <a:lumMod val="50000"/>
                    </a:schemeClr>
                  </a:solidFill>
                </a:ln>
                <a:blipFill>
                  <a:blip r:embed="rId19"/>
                  <a:stretch>
                    <a:fillRect/>
                  </a:stretch>
                </a:blipFill>
                <a:effectLst>
                  <a:outerShdw blurRad="38100" dist="76200" dir="8700000" algn="tl">
                    <a:schemeClr val="bg1">
                      <a:alpha val="43000"/>
                    </a:schemeClr>
                  </a:outerShdw>
                </a:effectLst>
                <a:latin typeface="Candara" panose="020E0502030303020204" pitchFamily="34" charset="0"/>
              </a:rPr>
              <a:t> B E R</a:t>
            </a:r>
            <a:endParaRPr lang="de-DE" sz="6600" b="1" i="1" cap="none" spc="300" dirty="0">
              <a:ln>
                <a:solidFill>
                  <a:schemeClr val="accent3">
                    <a:lumMod val="50000"/>
                  </a:schemeClr>
                </a:solidFill>
              </a:ln>
              <a:blipFill>
                <a:blip r:embed="rId19"/>
                <a:stretch>
                  <a:fillRect/>
                </a:stretch>
              </a:blipFill>
              <a:effectLst>
                <a:outerShdw blurRad="38100" dist="76200" dir="8700000" algn="tl">
                  <a:schemeClr val="bg1">
                    <a:alpha val="43000"/>
                  </a:schemeClr>
                </a:outerShdw>
              </a:effectLst>
              <a:latin typeface="Candara" panose="020E0502030303020204" pitchFamily="34" charset="0"/>
            </a:endParaRPr>
          </a:p>
        </p:txBody>
      </p:sp>
      <p:sp>
        <p:nvSpPr>
          <p:cNvPr id="12" name="Rechteck 11">
            <a:extLst>
              <a:ext uri="{FF2B5EF4-FFF2-40B4-BE49-F238E27FC236}">
                <a16:creationId xmlns:a16="http://schemas.microsoft.com/office/drawing/2014/main" id="{B39FB3B8-F4E4-114A-A6F8-9BF96577776E}"/>
              </a:ext>
            </a:extLst>
          </p:cNvPr>
          <p:cNvSpPr/>
          <p:nvPr/>
        </p:nvSpPr>
        <p:spPr>
          <a:xfrm>
            <a:off x="8008273" y="2498705"/>
            <a:ext cx="3077430" cy="103430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de-DE" sz="6000" b="1" spc="700" dirty="0">
                <a:ln>
                  <a:solidFill>
                    <a:schemeClr val="accent3">
                      <a:lumMod val="50000"/>
                    </a:schemeClr>
                  </a:solidFill>
                </a:ln>
                <a:blipFill>
                  <a:blip r:embed="rId20"/>
                  <a:stretch>
                    <a:fillRect/>
                  </a:stretch>
                </a:blipFill>
                <a:effectLst>
                  <a:outerShdw blurRad="38100" dist="76200" dir="8700000" algn="tl">
                    <a:schemeClr val="accent5">
                      <a:lumMod val="75000"/>
                      <a:alpha val="43000"/>
                    </a:schemeClr>
                  </a:outerShdw>
                </a:effectLst>
                <a:latin typeface="Candara" panose="020E0502030303020204" pitchFamily="34" charset="0"/>
              </a:rPr>
              <a:t>b</a:t>
            </a:r>
            <a:r>
              <a:rPr lang="de-DE" sz="6000" b="1" cap="none" spc="700" dirty="0">
                <a:ln>
                  <a:solidFill>
                    <a:schemeClr val="accent3">
                      <a:lumMod val="50000"/>
                    </a:schemeClr>
                  </a:solidFill>
                </a:ln>
                <a:blipFill>
                  <a:blip r:embed="rId20"/>
                  <a:stretch>
                    <a:fillRect/>
                  </a:stretch>
                </a:blipFill>
                <a:effectLst>
                  <a:outerShdw blurRad="38100" dist="76200" dir="8700000" algn="tl">
                    <a:schemeClr val="accent5">
                      <a:lumMod val="75000"/>
                      <a:alpha val="43000"/>
                    </a:schemeClr>
                  </a:outerShdw>
                </a:effectLst>
                <a:latin typeface="Candara" panose="020E0502030303020204" pitchFamily="34" charset="0"/>
              </a:rPr>
              <a:t>li</a:t>
            </a:r>
            <a:r>
              <a:rPr lang="de-DE" sz="6000" b="1" cap="none" spc="700" dirty="0">
                <a:ln>
                  <a:solidFill>
                    <a:schemeClr val="accent3">
                      <a:lumMod val="50000"/>
                    </a:schemeClr>
                  </a:solidFill>
                </a:ln>
                <a:blipFill>
                  <a:blip r:embed="rId20"/>
                  <a:stretch>
                    <a:fillRect/>
                  </a:stretch>
                </a:blipFill>
                <a:effectLst>
                  <a:outerShdw blurRad="38100" dist="76200" dir="8700000" algn="tl">
                    <a:schemeClr val="bg1">
                      <a:alpha val="43000"/>
                    </a:schemeClr>
                  </a:outerShdw>
                </a:effectLst>
                <a:latin typeface="Candara" panose="020E0502030303020204" pitchFamily="34" charset="0"/>
              </a:rPr>
              <a:t>ck</a:t>
            </a:r>
          </a:p>
        </p:txBody>
      </p:sp>
      <p:sp>
        <p:nvSpPr>
          <p:cNvPr id="19" name="Scrollen: horizontal 18">
            <a:extLst>
              <a:ext uri="{FF2B5EF4-FFF2-40B4-BE49-F238E27FC236}">
                <a16:creationId xmlns:a16="http://schemas.microsoft.com/office/drawing/2014/main" id="{DC512603-3166-9DE3-64EA-6BAD71AC9FA0}"/>
              </a:ext>
            </a:extLst>
          </p:cNvPr>
          <p:cNvSpPr/>
          <p:nvPr/>
        </p:nvSpPr>
        <p:spPr>
          <a:xfrm>
            <a:off x="1727543" y="4390138"/>
            <a:ext cx="3279356" cy="511629"/>
          </a:xfrm>
          <a:prstGeom prst="horizontalScroll">
            <a:avLst/>
          </a:prstGeom>
          <a:solidFill>
            <a:srgbClr val="FFFF9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Mi, 1. April ‘26  - Bleiben</a:t>
            </a:r>
          </a:p>
        </p:txBody>
      </p:sp>
      <p:sp>
        <p:nvSpPr>
          <p:cNvPr id="20" name="Scrollen: horizontal 19">
            <a:extLst>
              <a:ext uri="{FF2B5EF4-FFF2-40B4-BE49-F238E27FC236}">
                <a16:creationId xmlns:a16="http://schemas.microsoft.com/office/drawing/2014/main" id="{ACEC6335-001A-7A55-3F19-8D320668B282}"/>
              </a:ext>
            </a:extLst>
          </p:cNvPr>
          <p:cNvSpPr/>
          <p:nvPr/>
        </p:nvSpPr>
        <p:spPr>
          <a:xfrm>
            <a:off x="1731693" y="1571273"/>
            <a:ext cx="4222793" cy="511629"/>
          </a:xfrm>
          <a:prstGeom prst="horizontalScroll">
            <a:avLst/>
          </a:prstGeom>
          <a:solidFill>
            <a:srgbClr val="FFFF9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So, 29 März ‘26  - Unser Zustand</a:t>
            </a:r>
          </a:p>
        </p:txBody>
      </p:sp>
      <p:sp>
        <p:nvSpPr>
          <p:cNvPr id="21" name="Scrollen: horizontal 20">
            <a:extLst>
              <a:ext uri="{FF2B5EF4-FFF2-40B4-BE49-F238E27FC236}">
                <a16:creationId xmlns:a16="http://schemas.microsoft.com/office/drawing/2014/main" id="{2EB62609-0C6C-7BEC-4110-02BC0BF3D552}"/>
              </a:ext>
            </a:extLst>
          </p:cNvPr>
          <p:cNvSpPr/>
          <p:nvPr/>
        </p:nvSpPr>
        <p:spPr>
          <a:xfrm>
            <a:off x="1735155" y="2362620"/>
            <a:ext cx="5492960" cy="511629"/>
          </a:xfrm>
          <a:prstGeom prst="horizontalScroll">
            <a:avLst/>
          </a:prstGeom>
          <a:solidFill>
            <a:srgbClr val="FFFF9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Mo, 30 März ‘26  - Tadel, Reue u. Belohnung</a:t>
            </a:r>
          </a:p>
        </p:txBody>
      </p:sp>
      <p:sp>
        <p:nvSpPr>
          <p:cNvPr id="22" name="Scrollen: horizontal 21">
            <a:extLst>
              <a:ext uri="{FF2B5EF4-FFF2-40B4-BE49-F238E27FC236}">
                <a16:creationId xmlns:a16="http://schemas.microsoft.com/office/drawing/2014/main" id="{0F5FDD5F-AB6C-F0AA-31DE-EF3692869984}"/>
              </a:ext>
            </a:extLst>
          </p:cNvPr>
          <p:cNvSpPr/>
          <p:nvPr/>
        </p:nvSpPr>
        <p:spPr>
          <a:xfrm>
            <a:off x="1727542" y="3175744"/>
            <a:ext cx="3813287" cy="511629"/>
          </a:xfrm>
          <a:prstGeom prst="horizontalScroll">
            <a:avLst/>
          </a:prstGeom>
          <a:solidFill>
            <a:srgbClr val="FFFF9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Di, 31 März ‘26  - Ewige Liebe</a:t>
            </a:r>
          </a:p>
        </p:txBody>
      </p:sp>
      <p:sp>
        <p:nvSpPr>
          <p:cNvPr id="24" name="Scrollen: horizontal 23">
            <a:extLst>
              <a:ext uri="{FF2B5EF4-FFF2-40B4-BE49-F238E27FC236}">
                <a16:creationId xmlns:a16="http://schemas.microsoft.com/office/drawing/2014/main" id="{D82D58C6-9A56-CAD1-FBA1-4C2242F9C3AD}"/>
              </a:ext>
            </a:extLst>
          </p:cNvPr>
          <p:cNvSpPr/>
          <p:nvPr/>
        </p:nvSpPr>
        <p:spPr>
          <a:xfrm>
            <a:off x="1735155" y="5158805"/>
            <a:ext cx="3487086" cy="511629"/>
          </a:xfrm>
          <a:prstGeom prst="horizontalScroll">
            <a:avLst/>
          </a:prstGeom>
          <a:solidFill>
            <a:srgbClr val="FFFF9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Do, 29 März ‘26  - Der Saft</a:t>
            </a:r>
          </a:p>
        </p:txBody>
      </p:sp>
    </p:spTree>
    <p:extLst>
      <p:ext uri="{BB962C8B-B14F-4D97-AF65-F5344CB8AC3E}">
        <p14:creationId xmlns:p14="http://schemas.microsoft.com/office/powerpoint/2010/main" val="239187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288"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strVal val="4/3*#ppt_w"/>
                                          </p:val>
                                        </p:tav>
                                        <p:tav tm="100000">
                                          <p:val>
                                            <p:strVal val="#ppt_w"/>
                                          </p:val>
                                        </p:tav>
                                      </p:tavLst>
                                    </p:anim>
                                    <p:anim calcmode="lin" valueType="num">
                                      <p:cBhvr>
                                        <p:cTn id="22" dur="500" fill="hold"/>
                                        <p:tgtEl>
                                          <p:spTgt spid="10"/>
                                        </p:tgtEl>
                                        <p:attrNameLst>
                                          <p:attrName>ppt_h</p:attrName>
                                        </p:attrNameLst>
                                      </p:cBhvr>
                                      <p:tavLst>
                                        <p:tav tm="0">
                                          <p:val>
                                            <p:strVal val="4/3*#ppt_h"/>
                                          </p:val>
                                        </p:tav>
                                        <p:tav tm="100000">
                                          <p:val>
                                            <p:strVal val="#ppt_h"/>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wipe(left)">
                                      <p:cBhvr>
                                        <p:cTn id="26" dur="500"/>
                                        <p:tgtEl>
                                          <p:spTgt spid="2">
                                            <p:txEl>
                                              <p:pRg st="0" end="0"/>
                                            </p:txEl>
                                          </p:spTgt>
                                        </p:tgtEl>
                                      </p:cBhvr>
                                    </p:animEffect>
                                  </p:childTnLst>
                                </p:cTn>
                              </p:par>
                            </p:childTnLst>
                          </p:cTn>
                        </p:par>
                        <p:par>
                          <p:cTn id="27" fill="hold">
                            <p:stCondLst>
                              <p:cond delay="1000"/>
                            </p:stCondLst>
                            <p:childTnLst>
                              <p:par>
                                <p:cTn id="28" presetID="17" presetClass="entr" presetSubtype="8"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ppt_x</p:attrName>
                                        </p:attrNameLst>
                                      </p:cBhvr>
                                      <p:tavLst>
                                        <p:tav tm="0">
                                          <p:val>
                                            <p:strVal val="#ppt_x-#ppt_w/2"/>
                                          </p:val>
                                        </p:tav>
                                        <p:tav tm="100000">
                                          <p:val>
                                            <p:strVal val="#ppt_x"/>
                                          </p:val>
                                        </p:tav>
                                      </p:tavLst>
                                    </p:anim>
                                    <p:anim calcmode="lin" valueType="num">
                                      <p:cBhvr>
                                        <p:cTn id="31" dur="500" fill="hold"/>
                                        <p:tgtEl>
                                          <p:spTgt spid="17"/>
                                        </p:tgtEl>
                                        <p:attrNameLst>
                                          <p:attrName>ppt_y</p:attrName>
                                        </p:attrNameLst>
                                      </p:cBhvr>
                                      <p:tavLst>
                                        <p:tav tm="0">
                                          <p:val>
                                            <p:strVal val="#ppt_y"/>
                                          </p:val>
                                        </p:tav>
                                        <p:tav tm="100000">
                                          <p:val>
                                            <p:strVal val="#ppt_y"/>
                                          </p:val>
                                        </p:tav>
                                      </p:tavLst>
                                    </p:anim>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strVal val="#ppt_h"/>
                                          </p:val>
                                        </p:tav>
                                        <p:tav tm="100000">
                                          <p:val>
                                            <p:strVal val="#ppt_h"/>
                                          </p:val>
                                        </p:tav>
                                      </p:tavLst>
                                    </p:anim>
                                  </p:childTnLst>
                                </p:cTn>
                              </p:par>
                              <p:par>
                                <p:cTn id="34" presetID="17" presetClass="entr" presetSubtype="8"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ppt_x</p:attrName>
                                        </p:attrNameLst>
                                      </p:cBhvr>
                                      <p:tavLst>
                                        <p:tav tm="0">
                                          <p:val>
                                            <p:strVal val="#ppt_x-#ppt_w/2"/>
                                          </p:val>
                                        </p:tav>
                                        <p:tav tm="100000">
                                          <p:val>
                                            <p:strVal val="#ppt_x"/>
                                          </p:val>
                                        </p:tav>
                                      </p:tavLst>
                                    </p:anim>
                                    <p:anim calcmode="lin" valueType="num">
                                      <p:cBhvr>
                                        <p:cTn id="37" dur="500" fill="hold"/>
                                        <p:tgtEl>
                                          <p:spTgt spid="16"/>
                                        </p:tgtEl>
                                        <p:attrNameLst>
                                          <p:attrName>ppt_y</p:attrName>
                                        </p:attrNameLst>
                                      </p:cBhvr>
                                      <p:tavLst>
                                        <p:tav tm="0">
                                          <p:val>
                                            <p:strVal val="#ppt_y"/>
                                          </p:val>
                                        </p:tav>
                                        <p:tav tm="100000">
                                          <p:val>
                                            <p:strVal val="#ppt_y"/>
                                          </p:val>
                                        </p:tav>
                                      </p:tavLst>
                                    </p:anim>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strVal val="#ppt_h"/>
                                          </p:val>
                                        </p:tav>
                                        <p:tav tm="100000">
                                          <p:val>
                                            <p:strVal val="#ppt_h"/>
                                          </p:val>
                                        </p:tav>
                                      </p:tavLst>
                                    </p:anim>
                                  </p:childTnLst>
                                </p:cTn>
                              </p:par>
                            </p:childTnLst>
                          </p:cTn>
                        </p:par>
                        <p:par>
                          <p:cTn id="40" fill="hold">
                            <p:stCondLst>
                              <p:cond delay="1500"/>
                            </p:stCondLst>
                            <p:childTnLst>
                              <p:par>
                                <p:cTn id="41" presetID="22" presetClass="entr" presetSubtype="8" fill="hold" grpId="0" nodeType="afterEffect">
                                  <p:stCondLst>
                                    <p:cond delay="0"/>
                                  </p:stCondLst>
                                  <p:childTnLst>
                                    <p:set>
                                      <p:cBhvr>
                                        <p:cTn id="42" dur="1" fill="hold">
                                          <p:stCondLst>
                                            <p:cond delay="0"/>
                                          </p:stCondLst>
                                        </p:cTn>
                                        <p:tgtEl>
                                          <p:spTgt spid="2">
                                            <p:txEl>
                                              <p:pRg st="1" end="1"/>
                                            </p:txEl>
                                          </p:spTgt>
                                        </p:tgtEl>
                                        <p:attrNameLst>
                                          <p:attrName>style.visibility</p:attrName>
                                        </p:attrNameLst>
                                      </p:cBhvr>
                                      <p:to>
                                        <p:strVal val="visible"/>
                                      </p:to>
                                    </p:set>
                                    <p:animEffect transition="in" filter="wipe(left)">
                                      <p:cBhvr>
                                        <p:cTn id="43" dur="500"/>
                                        <p:tgtEl>
                                          <p:spTgt spid="2">
                                            <p:txEl>
                                              <p:pRg st="1" end="1"/>
                                            </p:txEl>
                                          </p:spTgt>
                                        </p:tgtEl>
                                      </p:cBhvr>
                                    </p:animEffect>
                                  </p:childTnLst>
                                </p:cTn>
                              </p:par>
                            </p:childTnLst>
                          </p:cTn>
                        </p:par>
                        <p:par>
                          <p:cTn id="44" fill="hold">
                            <p:stCondLst>
                              <p:cond delay="2000"/>
                            </p:stCondLst>
                            <p:childTnLst>
                              <p:par>
                                <p:cTn id="45" presetID="22" presetClass="entr" presetSubtype="8" fill="hold" grpId="0" nodeType="afterEffect">
                                  <p:stCondLst>
                                    <p:cond delay="0"/>
                                  </p:stCondLst>
                                  <p:childTnLst>
                                    <p:set>
                                      <p:cBhvr>
                                        <p:cTn id="46" dur="1" fill="hold">
                                          <p:stCondLst>
                                            <p:cond delay="0"/>
                                          </p:stCondLst>
                                        </p:cTn>
                                        <p:tgtEl>
                                          <p:spTgt spid="20">
                                            <p:bg/>
                                          </p:spTgt>
                                        </p:tgtEl>
                                        <p:attrNameLst>
                                          <p:attrName>style.visibility</p:attrName>
                                        </p:attrNameLst>
                                      </p:cBhvr>
                                      <p:to>
                                        <p:strVal val="visible"/>
                                      </p:to>
                                    </p:set>
                                    <p:animEffect transition="in" filter="wipe(left)">
                                      <p:cBhvr>
                                        <p:cTn id="47" dur="500"/>
                                        <p:tgtEl>
                                          <p:spTgt spid="20">
                                            <p:bg/>
                                          </p:spTgt>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0">
                                            <p:txEl>
                                              <p:pRg st="0" end="0"/>
                                            </p:txEl>
                                          </p:spTgt>
                                        </p:tgtEl>
                                        <p:attrNameLst>
                                          <p:attrName>style.visibility</p:attrName>
                                        </p:attrNameLst>
                                      </p:cBhvr>
                                      <p:to>
                                        <p:strVal val="visible"/>
                                      </p:to>
                                    </p:set>
                                    <p:animEffect transition="in" filter="wipe(left)">
                                      <p:cBhvr>
                                        <p:cTn id="50" dur="500"/>
                                        <p:tgtEl>
                                          <p:spTgt spid="20">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7" presetClass="entr" presetSubtype="8"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500" fill="hold"/>
                                        <p:tgtEl>
                                          <p:spTgt spid="15"/>
                                        </p:tgtEl>
                                        <p:attrNameLst>
                                          <p:attrName>ppt_x</p:attrName>
                                        </p:attrNameLst>
                                      </p:cBhvr>
                                      <p:tavLst>
                                        <p:tav tm="0">
                                          <p:val>
                                            <p:strVal val="#ppt_x-#ppt_w/2"/>
                                          </p:val>
                                        </p:tav>
                                        <p:tav tm="100000">
                                          <p:val>
                                            <p:strVal val="#ppt_x"/>
                                          </p:val>
                                        </p:tav>
                                      </p:tavLst>
                                    </p:anim>
                                    <p:anim calcmode="lin" valueType="num">
                                      <p:cBhvr>
                                        <p:cTn id="56" dur="500" fill="hold"/>
                                        <p:tgtEl>
                                          <p:spTgt spid="15"/>
                                        </p:tgtEl>
                                        <p:attrNameLst>
                                          <p:attrName>ppt_y</p:attrName>
                                        </p:attrNameLst>
                                      </p:cBhvr>
                                      <p:tavLst>
                                        <p:tav tm="0">
                                          <p:val>
                                            <p:strVal val="#ppt_y"/>
                                          </p:val>
                                        </p:tav>
                                        <p:tav tm="100000">
                                          <p:val>
                                            <p:strVal val="#ppt_y"/>
                                          </p:val>
                                        </p:tav>
                                      </p:tavLst>
                                    </p:anim>
                                    <p:anim calcmode="lin" valueType="num">
                                      <p:cBhvr>
                                        <p:cTn id="57" dur="500" fill="hold"/>
                                        <p:tgtEl>
                                          <p:spTgt spid="15"/>
                                        </p:tgtEl>
                                        <p:attrNameLst>
                                          <p:attrName>ppt_w</p:attrName>
                                        </p:attrNameLst>
                                      </p:cBhvr>
                                      <p:tavLst>
                                        <p:tav tm="0">
                                          <p:val>
                                            <p:fltVal val="0"/>
                                          </p:val>
                                        </p:tav>
                                        <p:tav tm="100000">
                                          <p:val>
                                            <p:strVal val="#ppt_w"/>
                                          </p:val>
                                        </p:tav>
                                      </p:tavLst>
                                    </p:anim>
                                    <p:anim calcmode="lin" valueType="num">
                                      <p:cBhvr>
                                        <p:cTn id="58" dur="500" fill="hold"/>
                                        <p:tgtEl>
                                          <p:spTgt spid="15"/>
                                        </p:tgtEl>
                                        <p:attrNameLst>
                                          <p:attrName>ppt_h</p:attrName>
                                        </p:attrNameLst>
                                      </p:cBhvr>
                                      <p:tavLst>
                                        <p:tav tm="0">
                                          <p:val>
                                            <p:strVal val="#ppt_h"/>
                                          </p:val>
                                        </p:tav>
                                        <p:tav tm="100000">
                                          <p:val>
                                            <p:strVal val="#ppt_h"/>
                                          </p:val>
                                        </p:tav>
                                      </p:tavLst>
                                    </p:anim>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2">
                                            <p:txEl>
                                              <p:pRg st="2" end="2"/>
                                            </p:txEl>
                                          </p:spTgt>
                                        </p:tgtEl>
                                        <p:attrNameLst>
                                          <p:attrName>style.visibility</p:attrName>
                                        </p:attrNameLst>
                                      </p:cBhvr>
                                      <p:to>
                                        <p:strVal val="visible"/>
                                      </p:to>
                                    </p:set>
                                    <p:animEffect transition="in" filter="wipe(left)">
                                      <p:cBhvr>
                                        <p:cTn id="62" dur="500"/>
                                        <p:tgtEl>
                                          <p:spTgt spid="2">
                                            <p:txEl>
                                              <p:pRg st="2" end="2"/>
                                            </p:txEl>
                                          </p:spTgt>
                                        </p:tgtEl>
                                      </p:cBhvr>
                                    </p:animEffect>
                                  </p:childTnLst>
                                </p:cTn>
                              </p:par>
                            </p:childTnLst>
                          </p:cTn>
                        </p:par>
                        <p:par>
                          <p:cTn id="63" fill="hold">
                            <p:stCondLst>
                              <p:cond delay="1000"/>
                            </p:stCondLst>
                            <p:childTnLst>
                              <p:par>
                                <p:cTn id="64" presetID="22" presetClass="entr" presetSubtype="8" fill="hold" grpId="0" nodeType="afterEffect">
                                  <p:stCondLst>
                                    <p:cond delay="0"/>
                                  </p:stCondLst>
                                  <p:childTnLst>
                                    <p:set>
                                      <p:cBhvr>
                                        <p:cTn id="65" dur="1" fill="hold">
                                          <p:stCondLst>
                                            <p:cond delay="0"/>
                                          </p:stCondLst>
                                        </p:cTn>
                                        <p:tgtEl>
                                          <p:spTgt spid="21">
                                            <p:bg/>
                                          </p:spTgt>
                                        </p:tgtEl>
                                        <p:attrNameLst>
                                          <p:attrName>style.visibility</p:attrName>
                                        </p:attrNameLst>
                                      </p:cBhvr>
                                      <p:to>
                                        <p:strVal val="visible"/>
                                      </p:to>
                                    </p:set>
                                    <p:animEffect transition="in" filter="wipe(left)">
                                      <p:cBhvr>
                                        <p:cTn id="66" dur="500"/>
                                        <p:tgtEl>
                                          <p:spTgt spid="21">
                                            <p:bg/>
                                          </p:spTgt>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21">
                                            <p:txEl>
                                              <p:pRg st="0" end="0"/>
                                            </p:txEl>
                                          </p:spTgt>
                                        </p:tgtEl>
                                        <p:attrNameLst>
                                          <p:attrName>style.visibility</p:attrName>
                                        </p:attrNameLst>
                                      </p:cBhvr>
                                      <p:to>
                                        <p:strVal val="visible"/>
                                      </p:to>
                                    </p:set>
                                    <p:animEffect transition="in" filter="wipe(left)">
                                      <p:cBhvr>
                                        <p:cTn id="69" dur="500"/>
                                        <p:tgtEl>
                                          <p:spTgt spid="21">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7" presetClass="entr" presetSubtype="8" fill="hold" nodeType="clickEffect">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cBhvr>
                                        <p:cTn id="74" dur="500" fill="hold"/>
                                        <p:tgtEl>
                                          <p:spTgt spid="13"/>
                                        </p:tgtEl>
                                        <p:attrNameLst>
                                          <p:attrName>ppt_x</p:attrName>
                                        </p:attrNameLst>
                                      </p:cBhvr>
                                      <p:tavLst>
                                        <p:tav tm="0">
                                          <p:val>
                                            <p:strVal val="#ppt_x-#ppt_w/2"/>
                                          </p:val>
                                        </p:tav>
                                        <p:tav tm="100000">
                                          <p:val>
                                            <p:strVal val="#ppt_x"/>
                                          </p:val>
                                        </p:tav>
                                      </p:tavLst>
                                    </p:anim>
                                    <p:anim calcmode="lin" valueType="num">
                                      <p:cBhvr>
                                        <p:cTn id="75" dur="500" fill="hold"/>
                                        <p:tgtEl>
                                          <p:spTgt spid="13"/>
                                        </p:tgtEl>
                                        <p:attrNameLst>
                                          <p:attrName>ppt_y</p:attrName>
                                        </p:attrNameLst>
                                      </p:cBhvr>
                                      <p:tavLst>
                                        <p:tav tm="0">
                                          <p:val>
                                            <p:strVal val="#ppt_y"/>
                                          </p:val>
                                        </p:tav>
                                        <p:tav tm="100000">
                                          <p:val>
                                            <p:strVal val="#ppt_y"/>
                                          </p:val>
                                        </p:tav>
                                      </p:tavLst>
                                    </p:anim>
                                    <p:anim calcmode="lin" valueType="num">
                                      <p:cBhvr>
                                        <p:cTn id="76" dur="500" fill="hold"/>
                                        <p:tgtEl>
                                          <p:spTgt spid="13"/>
                                        </p:tgtEl>
                                        <p:attrNameLst>
                                          <p:attrName>ppt_w</p:attrName>
                                        </p:attrNameLst>
                                      </p:cBhvr>
                                      <p:tavLst>
                                        <p:tav tm="0">
                                          <p:val>
                                            <p:fltVal val="0"/>
                                          </p:val>
                                        </p:tav>
                                        <p:tav tm="100000">
                                          <p:val>
                                            <p:strVal val="#ppt_w"/>
                                          </p:val>
                                        </p:tav>
                                      </p:tavLst>
                                    </p:anim>
                                    <p:anim calcmode="lin" valueType="num">
                                      <p:cBhvr>
                                        <p:cTn id="77" dur="500" fill="hold"/>
                                        <p:tgtEl>
                                          <p:spTgt spid="13"/>
                                        </p:tgtEl>
                                        <p:attrNameLst>
                                          <p:attrName>ppt_h</p:attrName>
                                        </p:attrNameLst>
                                      </p:cBhvr>
                                      <p:tavLst>
                                        <p:tav tm="0">
                                          <p:val>
                                            <p:strVal val="#ppt_h"/>
                                          </p:val>
                                        </p:tav>
                                        <p:tav tm="100000">
                                          <p:val>
                                            <p:strVal val="#ppt_h"/>
                                          </p:val>
                                        </p:tav>
                                      </p:tavLst>
                                    </p:anim>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2">
                                            <p:txEl>
                                              <p:pRg st="3" end="3"/>
                                            </p:txEl>
                                          </p:spTgt>
                                        </p:tgtEl>
                                        <p:attrNameLst>
                                          <p:attrName>style.visibility</p:attrName>
                                        </p:attrNameLst>
                                      </p:cBhvr>
                                      <p:to>
                                        <p:strVal val="visible"/>
                                      </p:to>
                                    </p:set>
                                    <p:animEffect transition="in" filter="wipe(left)">
                                      <p:cBhvr>
                                        <p:cTn id="81" dur="500"/>
                                        <p:tgtEl>
                                          <p:spTgt spid="2">
                                            <p:txEl>
                                              <p:pRg st="3" end="3"/>
                                            </p:txEl>
                                          </p:spTgt>
                                        </p:tgtEl>
                                      </p:cBhvr>
                                    </p:animEffect>
                                  </p:childTnLst>
                                </p:cTn>
                              </p:par>
                            </p:childTnLst>
                          </p:cTn>
                        </p:par>
                        <p:par>
                          <p:cTn id="82" fill="hold">
                            <p:stCondLst>
                              <p:cond delay="1000"/>
                            </p:stCondLst>
                            <p:childTnLst>
                              <p:par>
                                <p:cTn id="83" presetID="22" presetClass="entr" presetSubtype="8" fill="hold" grpId="0" nodeType="afterEffect">
                                  <p:stCondLst>
                                    <p:cond delay="0"/>
                                  </p:stCondLst>
                                  <p:childTnLst>
                                    <p:set>
                                      <p:cBhvr>
                                        <p:cTn id="84" dur="1" fill="hold">
                                          <p:stCondLst>
                                            <p:cond delay="0"/>
                                          </p:stCondLst>
                                        </p:cTn>
                                        <p:tgtEl>
                                          <p:spTgt spid="22">
                                            <p:bg/>
                                          </p:spTgt>
                                        </p:tgtEl>
                                        <p:attrNameLst>
                                          <p:attrName>style.visibility</p:attrName>
                                        </p:attrNameLst>
                                      </p:cBhvr>
                                      <p:to>
                                        <p:strVal val="visible"/>
                                      </p:to>
                                    </p:set>
                                    <p:animEffect transition="in" filter="wipe(left)">
                                      <p:cBhvr>
                                        <p:cTn id="85" dur="500"/>
                                        <p:tgtEl>
                                          <p:spTgt spid="22">
                                            <p:bg/>
                                          </p:spTgt>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22">
                                            <p:txEl>
                                              <p:pRg st="0" end="0"/>
                                            </p:txEl>
                                          </p:spTgt>
                                        </p:tgtEl>
                                        <p:attrNameLst>
                                          <p:attrName>style.visibility</p:attrName>
                                        </p:attrNameLst>
                                      </p:cBhvr>
                                      <p:to>
                                        <p:strVal val="visible"/>
                                      </p:to>
                                    </p:set>
                                    <p:animEffect transition="in" filter="wipe(left)">
                                      <p:cBhvr>
                                        <p:cTn id="88" dur="500"/>
                                        <p:tgtEl>
                                          <p:spTgt spid="22">
                                            <p:txEl>
                                              <p:pRg st="0" end="0"/>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23" presetClass="entr" presetSubtype="288" fill="hold" nodeType="clickEffect">
                                  <p:stCondLst>
                                    <p:cond delay="0"/>
                                  </p:stCondLst>
                                  <p:childTnLst>
                                    <p:set>
                                      <p:cBhvr>
                                        <p:cTn id="92" dur="1" fill="hold">
                                          <p:stCondLst>
                                            <p:cond delay="0"/>
                                          </p:stCondLst>
                                        </p:cTn>
                                        <p:tgtEl>
                                          <p:spTgt spid="11"/>
                                        </p:tgtEl>
                                        <p:attrNameLst>
                                          <p:attrName>style.visibility</p:attrName>
                                        </p:attrNameLst>
                                      </p:cBhvr>
                                      <p:to>
                                        <p:strVal val="visible"/>
                                      </p:to>
                                    </p:set>
                                    <p:anim calcmode="lin" valueType="num">
                                      <p:cBhvr>
                                        <p:cTn id="93" dur="500" fill="hold"/>
                                        <p:tgtEl>
                                          <p:spTgt spid="11"/>
                                        </p:tgtEl>
                                        <p:attrNameLst>
                                          <p:attrName>ppt_w</p:attrName>
                                        </p:attrNameLst>
                                      </p:cBhvr>
                                      <p:tavLst>
                                        <p:tav tm="0">
                                          <p:val>
                                            <p:strVal val="4/3*#ppt_w"/>
                                          </p:val>
                                        </p:tav>
                                        <p:tav tm="100000">
                                          <p:val>
                                            <p:strVal val="#ppt_w"/>
                                          </p:val>
                                        </p:tav>
                                      </p:tavLst>
                                    </p:anim>
                                    <p:anim calcmode="lin" valueType="num">
                                      <p:cBhvr>
                                        <p:cTn id="94" dur="500" fill="hold"/>
                                        <p:tgtEl>
                                          <p:spTgt spid="11"/>
                                        </p:tgtEl>
                                        <p:attrNameLst>
                                          <p:attrName>ppt_h</p:attrName>
                                        </p:attrNameLst>
                                      </p:cBhvr>
                                      <p:tavLst>
                                        <p:tav tm="0">
                                          <p:val>
                                            <p:strVal val="4/3*#ppt_h"/>
                                          </p:val>
                                        </p:tav>
                                        <p:tav tm="100000">
                                          <p:val>
                                            <p:strVal val="#ppt_h"/>
                                          </p:val>
                                        </p:tav>
                                      </p:tavLst>
                                    </p:anim>
                                  </p:childTnLst>
                                </p:cTn>
                              </p:par>
                              <p:par>
                                <p:cTn id="95" presetID="22" presetClass="entr" presetSubtype="8" fill="hold" grpId="0" nodeType="withEffect">
                                  <p:stCondLst>
                                    <p:cond delay="0"/>
                                  </p:stCondLst>
                                  <p:childTnLst>
                                    <p:set>
                                      <p:cBhvr>
                                        <p:cTn id="96" dur="1" fill="hold">
                                          <p:stCondLst>
                                            <p:cond delay="0"/>
                                          </p:stCondLst>
                                        </p:cTn>
                                        <p:tgtEl>
                                          <p:spTgt spid="2">
                                            <p:txEl>
                                              <p:pRg st="4" end="4"/>
                                            </p:txEl>
                                          </p:spTgt>
                                        </p:tgtEl>
                                        <p:attrNameLst>
                                          <p:attrName>style.visibility</p:attrName>
                                        </p:attrNameLst>
                                      </p:cBhvr>
                                      <p:to>
                                        <p:strVal val="visible"/>
                                      </p:to>
                                    </p:set>
                                    <p:animEffect transition="in" filter="wipe(left)">
                                      <p:cBhvr>
                                        <p:cTn id="97" dur="500"/>
                                        <p:tgtEl>
                                          <p:spTgt spid="2">
                                            <p:txEl>
                                              <p:pRg st="4" end="4"/>
                                            </p:txEl>
                                          </p:spTgt>
                                        </p:tgtEl>
                                      </p:cBhvr>
                                    </p:animEffect>
                                  </p:childTnLst>
                                </p:cTn>
                              </p:par>
                              <p:par>
                                <p:cTn id="98" presetID="17" presetClass="entr" presetSubtype="8" fill="hold" nodeType="withEffect">
                                  <p:stCondLst>
                                    <p:cond delay="0"/>
                                  </p:stCondLst>
                                  <p:childTnLst>
                                    <p:set>
                                      <p:cBhvr>
                                        <p:cTn id="99" dur="1" fill="hold">
                                          <p:stCondLst>
                                            <p:cond delay="0"/>
                                          </p:stCondLst>
                                        </p:cTn>
                                        <p:tgtEl>
                                          <p:spTgt spid="18"/>
                                        </p:tgtEl>
                                        <p:attrNameLst>
                                          <p:attrName>style.visibility</p:attrName>
                                        </p:attrNameLst>
                                      </p:cBhvr>
                                      <p:to>
                                        <p:strVal val="visible"/>
                                      </p:to>
                                    </p:set>
                                    <p:anim calcmode="lin" valueType="num">
                                      <p:cBhvr>
                                        <p:cTn id="100" dur="500" fill="hold"/>
                                        <p:tgtEl>
                                          <p:spTgt spid="18"/>
                                        </p:tgtEl>
                                        <p:attrNameLst>
                                          <p:attrName>ppt_x</p:attrName>
                                        </p:attrNameLst>
                                      </p:cBhvr>
                                      <p:tavLst>
                                        <p:tav tm="0">
                                          <p:val>
                                            <p:strVal val="#ppt_x-#ppt_w/2"/>
                                          </p:val>
                                        </p:tav>
                                        <p:tav tm="100000">
                                          <p:val>
                                            <p:strVal val="#ppt_x"/>
                                          </p:val>
                                        </p:tav>
                                      </p:tavLst>
                                    </p:anim>
                                    <p:anim calcmode="lin" valueType="num">
                                      <p:cBhvr>
                                        <p:cTn id="101" dur="500" fill="hold"/>
                                        <p:tgtEl>
                                          <p:spTgt spid="18"/>
                                        </p:tgtEl>
                                        <p:attrNameLst>
                                          <p:attrName>ppt_y</p:attrName>
                                        </p:attrNameLst>
                                      </p:cBhvr>
                                      <p:tavLst>
                                        <p:tav tm="0">
                                          <p:val>
                                            <p:strVal val="#ppt_y"/>
                                          </p:val>
                                        </p:tav>
                                        <p:tav tm="100000">
                                          <p:val>
                                            <p:strVal val="#ppt_y"/>
                                          </p:val>
                                        </p:tav>
                                      </p:tavLst>
                                    </p:anim>
                                    <p:anim calcmode="lin" valueType="num">
                                      <p:cBhvr>
                                        <p:cTn id="102" dur="500" fill="hold"/>
                                        <p:tgtEl>
                                          <p:spTgt spid="18"/>
                                        </p:tgtEl>
                                        <p:attrNameLst>
                                          <p:attrName>ppt_w</p:attrName>
                                        </p:attrNameLst>
                                      </p:cBhvr>
                                      <p:tavLst>
                                        <p:tav tm="0">
                                          <p:val>
                                            <p:fltVal val="0"/>
                                          </p:val>
                                        </p:tav>
                                        <p:tav tm="100000">
                                          <p:val>
                                            <p:strVal val="#ppt_w"/>
                                          </p:val>
                                        </p:tav>
                                      </p:tavLst>
                                    </p:anim>
                                    <p:anim calcmode="lin" valueType="num">
                                      <p:cBhvr>
                                        <p:cTn id="103" dur="500" fill="hold"/>
                                        <p:tgtEl>
                                          <p:spTgt spid="18"/>
                                        </p:tgtEl>
                                        <p:attrNameLst>
                                          <p:attrName>ppt_h</p:attrName>
                                        </p:attrNameLst>
                                      </p:cBhvr>
                                      <p:tavLst>
                                        <p:tav tm="0">
                                          <p:val>
                                            <p:strVal val="#ppt_h"/>
                                          </p:val>
                                        </p:tav>
                                        <p:tav tm="100000">
                                          <p:val>
                                            <p:strVal val="#ppt_h"/>
                                          </p:val>
                                        </p:tav>
                                      </p:tavLst>
                                    </p:anim>
                                  </p:childTnLst>
                                </p:cTn>
                              </p:par>
                            </p:childTnLst>
                          </p:cTn>
                        </p:par>
                        <p:par>
                          <p:cTn id="104" fill="hold">
                            <p:stCondLst>
                              <p:cond delay="500"/>
                            </p:stCondLst>
                            <p:childTnLst>
                              <p:par>
                                <p:cTn id="105" presetID="22" presetClass="entr" presetSubtype="8" fill="hold" grpId="0" nodeType="afterEffect">
                                  <p:stCondLst>
                                    <p:cond delay="0"/>
                                  </p:stCondLst>
                                  <p:childTnLst>
                                    <p:set>
                                      <p:cBhvr>
                                        <p:cTn id="106" dur="1" fill="hold">
                                          <p:stCondLst>
                                            <p:cond delay="0"/>
                                          </p:stCondLst>
                                        </p:cTn>
                                        <p:tgtEl>
                                          <p:spTgt spid="19">
                                            <p:bg/>
                                          </p:spTgt>
                                        </p:tgtEl>
                                        <p:attrNameLst>
                                          <p:attrName>style.visibility</p:attrName>
                                        </p:attrNameLst>
                                      </p:cBhvr>
                                      <p:to>
                                        <p:strVal val="visible"/>
                                      </p:to>
                                    </p:set>
                                    <p:animEffect transition="in" filter="wipe(left)">
                                      <p:cBhvr>
                                        <p:cTn id="107" dur="500"/>
                                        <p:tgtEl>
                                          <p:spTgt spid="19">
                                            <p:bg/>
                                          </p:spTgt>
                                        </p:tgtEl>
                                      </p:cBhvr>
                                    </p:animEffect>
                                  </p:childTnLst>
                                </p:cTn>
                              </p:par>
                              <p:par>
                                <p:cTn id="108" presetID="22" presetClass="entr" presetSubtype="8" fill="hold" grpId="0" nodeType="withEffect">
                                  <p:stCondLst>
                                    <p:cond delay="0"/>
                                  </p:stCondLst>
                                  <p:childTnLst>
                                    <p:set>
                                      <p:cBhvr>
                                        <p:cTn id="109" dur="1" fill="hold">
                                          <p:stCondLst>
                                            <p:cond delay="0"/>
                                          </p:stCondLst>
                                        </p:cTn>
                                        <p:tgtEl>
                                          <p:spTgt spid="19">
                                            <p:txEl>
                                              <p:pRg st="0" end="0"/>
                                            </p:txEl>
                                          </p:spTgt>
                                        </p:tgtEl>
                                        <p:attrNameLst>
                                          <p:attrName>style.visibility</p:attrName>
                                        </p:attrNameLst>
                                      </p:cBhvr>
                                      <p:to>
                                        <p:strVal val="visible"/>
                                      </p:to>
                                    </p:set>
                                    <p:animEffect transition="in" filter="wipe(left)">
                                      <p:cBhvr>
                                        <p:cTn id="110" dur="500"/>
                                        <p:tgtEl>
                                          <p:spTgt spid="19">
                                            <p:txEl>
                                              <p:pRg st="0" end="0"/>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17" presetClass="entr" presetSubtype="8" fill="hold" nodeType="clickEffect">
                                  <p:stCondLst>
                                    <p:cond delay="0"/>
                                  </p:stCondLst>
                                  <p:childTnLst>
                                    <p:set>
                                      <p:cBhvr>
                                        <p:cTn id="114" dur="1" fill="hold">
                                          <p:stCondLst>
                                            <p:cond delay="0"/>
                                          </p:stCondLst>
                                        </p:cTn>
                                        <p:tgtEl>
                                          <p:spTgt spid="14"/>
                                        </p:tgtEl>
                                        <p:attrNameLst>
                                          <p:attrName>style.visibility</p:attrName>
                                        </p:attrNameLst>
                                      </p:cBhvr>
                                      <p:to>
                                        <p:strVal val="visible"/>
                                      </p:to>
                                    </p:set>
                                    <p:anim calcmode="lin" valueType="num">
                                      <p:cBhvr>
                                        <p:cTn id="115" dur="500" fill="hold"/>
                                        <p:tgtEl>
                                          <p:spTgt spid="14"/>
                                        </p:tgtEl>
                                        <p:attrNameLst>
                                          <p:attrName>ppt_x</p:attrName>
                                        </p:attrNameLst>
                                      </p:cBhvr>
                                      <p:tavLst>
                                        <p:tav tm="0">
                                          <p:val>
                                            <p:strVal val="#ppt_x-#ppt_w/2"/>
                                          </p:val>
                                        </p:tav>
                                        <p:tav tm="100000">
                                          <p:val>
                                            <p:strVal val="#ppt_x"/>
                                          </p:val>
                                        </p:tav>
                                      </p:tavLst>
                                    </p:anim>
                                    <p:anim calcmode="lin" valueType="num">
                                      <p:cBhvr>
                                        <p:cTn id="116" dur="500" fill="hold"/>
                                        <p:tgtEl>
                                          <p:spTgt spid="14"/>
                                        </p:tgtEl>
                                        <p:attrNameLst>
                                          <p:attrName>ppt_y</p:attrName>
                                        </p:attrNameLst>
                                      </p:cBhvr>
                                      <p:tavLst>
                                        <p:tav tm="0">
                                          <p:val>
                                            <p:strVal val="#ppt_y"/>
                                          </p:val>
                                        </p:tav>
                                        <p:tav tm="100000">
                                          <p:val>
                                            <p:strVal val="#ppt_y"/>
                                          </p:val>
                                        </p:tav>
                                      </p:tavLst>
                                    </p:anim>
                                    <p:anim calcmode="lin" valueType="num">
                                      <p:cBhvr>
                                        <p:cTn id="117" dur="500" fill="hold"/>
                                        <p:tgtEl>
                                          <p:spTgt spid="14"/>
                                        </p:tgtEl>
                                        <p:attrNameLst>
                                          <p:attrName>ppt_w</p:attrName>
                                        </p:attrNameLst>
                                      </p:cBhvr>
                                      <p:tavLst>
                                        <p:tav tm="0">
                                          <p:val>
                                            <p:fltVal val="0"/>
                                          </p:val>
                                        </p:tav>
                                        <p:tav tm="100000">
                                          <p:val>
                                            <p:strVal val="#ppt_w"/>
                                          </p:val>
                                        </p:tav>
                                      </p:tavLst>
                                    </p:anim>
                                    <p:anim calcmode="lin" valueType="num">
                                      <p:cBhvr>
                                        <p:cTn id="118" dur="500" fill="hold"/>
                                        <p:tgtEl>
                                          <p:spTgt spid="14"/>
                                        </p:tgtEl>
                                        <p:attrNameLst>
                                          <p:attrName>ppt_h</p:attrName>
                                        </p:attrNameLst>
                                      </p:cBhvr>
                                      <p:tavLst>
                                        <p:tav tm="0">
                                          <p:val>
                                            <p:strVal val="#ppt_h"/>
                                          </p:val>
                                        </p:tav>
                                        <p:tav tm="100000">
                                          <p:val>
                                            <p:strVal val="#ppt_h"/>
                                          </p:val>
                                        </p:tav>
                                      </p:tavLst>
                                    </p:anim>
                                  </p:childTnLst>
                                </p:cTn>
                              </p:par>
                            </p:childTnLst>
                          </p:cTn>
                        </p:par>
                        <p:par>
                          <p:cTn id="119" fill="hold">
                            <p:stCondLst>
                              <p:cond delay="500"/>
                            </p:stCondLst>
                            <p:childTnLst>
                              <p:par>
                                <p:cTn id="120" presetID="22" presetClass="entr" presetSubtype="8" fill="hold" grpId="0" nodeType="afterEffect">
                                  <p:stCondLst>
                                    <p:cond delay="0"/>
                                  </p:stCondLst>
                                  <p:childTnLst>
                                    <p:set>
                                      <p:cBhvr>
                                        <p:cTn id="121" dur="1" fill="hold">
                                          <p:stCondLst>
                                            <p:cond delay="0"/>
                                          </p:stCondLst>
                                        </p:cTn>
                                        <p:tgtEl>
                                          <p:spTgt spid="2">
                                            <p:txEl>
                                              <p:pRg st="6" end="6"/>
                                            </p:txEl>
                                          </p:spTgt>
                                        </p:tgtEl>
                                        <p:attrNameLst>
                                          <p:attrName>style.visibility</p:attrName>
                                        </p:attrNameLst>
                                      </p:cBhvr>
                                      <p:to>
                                        <p:strVal val="visible"/>
                                      </p:to>
                                    </p:set>
                                    <p:animEffect transition="in" filter="wipe(left)">
                                      <p:cBhvr>
                                        <p:cTn id="122" dur="500"/>
                                        <p:tgtEl>
                                          <p:spTgt spid="2">
                                            <p:txEl>
                                              <p:pRg st="6" end="6"/>
                                            </p:txEl>
                                          </p:spTgt>
                                        </p:tgtEl>
                                      </p:cBhvr>
                                    </p:animEffect>
                                  </p:childTnLst>
                                </p:cTn>
                              </p:par>
                            </p:childTnLst>
                          </p:cTn>
                        </p:par>
                        <p:par>
                          <p:cTn id="123" fill="hold">
                            <p:stCondLst>
                              <p:cond delay="1000"/>
                            </p:stCondLst>
                            <p:childTnLst>
                              <p:par>
                                <p:cTn id="124" presetID="22" presetClass="entr" presetSubtype="8" fill="hold" grpId="0" nodeType="afterEffect">
                                  <p:stCondLst>
                                    <p:cond delay="0"/>
                                  </p:stCondLst>
                                  <p:childTnLst>
                                    <p:set>
                                      <p:cBhvr>
                                        <p:cTn id="125" dur="1" fill="hold">
                                          <p:stCondLst>
                                            <p:cond delay="0"/>
                                          </p:stCondLst>
                                        </p:cTn>
                                        <p:tgtEl>
                                          <p:spTgt spid="24">
                                            <p:bg/>
                                          </p:spTgt>
                                        </p:tgtEl>
                                        <p:attrNameLst>
                                          <p:attrName>style.visibility</p:attrName>
                                        </p:attrNameLst>
                                      </p:cBhvr>
                                      <p:to>
                                        <p:strVal val="visible"/>
                                      </p:to>
                                    </p:set>
                                    <p:animEffect transition="in" filter="wipe(left)">
                                      <p:cBhvr>
                                        <p:cTn id="126" dur="500"/>
                                        <p:tgtEl>
                                          <p:spTgt spid="24">
                                            <p:bg/>
                                          </p:spTgt>
                                        </p:tgtEl>
                                      </p:cBhvr>
                                    </p:animEffect>
                                  </p:childTnLst>
                                </p:cTn>
                              </p:par>
                              <p:par>
                                <p:cTn id="127" presetID="22" presetClass="entr" presetSubtype="8" fill="hold" grpId="0" nodeType="withEffect">
                                  <p:stCondLst>
                                    <p:cond delay="0"/>
                                  </p:stCondLst>
                                  <p:childTnLst>
                                    <p:set>
                                      <p:cBhvr>
                                        <p:cTn id="128" dur="1" fill="hold">
                                          <p:stCondLst>
                                            <p:cond delay="0"/>
                                          </p:stCondLst>
                                        </p:cTn>
                                        <p:tgtEl>
                                          <p:spTgt spid="24">
                                            <p:txEl>
                                              <p:pRg st="0" end="0"/>
                                            </p:txEl>
                                          </p:spTgt>
                                        </p:tgtEl>
                                        <p:attrNameLst>
                                          <p:attrName>style.visibility</p:attrName>
                                        </p:attrNameLst>
                                      </p:cBhvr>
                                      <p:to>
                                        <p:strVal val="visible"/>
                                      </p:to>
                                    </p:set>
                                    <p:animEffect transition="in" filter="wipe(left)">
                                      <p:cBhvr>
                                        <p:cTn id="129"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8" grpId="0"/>
      <p:bldP spid="12" grpId="0"/>
      <p:bldP spid="19" grpId="0" uiExpand="1" build="p" animBg="1"/>
      <p:bldP spid="20" grpId="0" uiExpand="1" build="p" animBg="1"/>
      <p:bldP spid="21" grpId="0" uiExpand="1" build="p" animBg="1"/>
      <p:bldP spid="22" grpId="0" uiExpand="1" build="p" animBg="1"/>
      <p:bldP spid="24" grpId="0" uiExpand="1"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rcRect/>
          <a:stretch>
            <a:fillRect t="-1000" b="-54000"/>
          </a:stretch>
        </a:blipFill>
        <a:effectLst/>
      </p:bgPr>
    </p:bg>
    <p:spTree>
      <p:nvGrpSpPr>
        <p:cNvPr id="1" name="">
          <a:extLst>
            <a:ext uri="{FF2B5EF4-FFF2-40B4-BE49-F238E27FC236}">
              <a16:creationId xmlns:a16="http://schemas.microsoft.com/office/drawing/2014/main" id="{8A076E40-DB1F-7C9C-D35C-17B985DCDE3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93D32C8-A904-FE33-3DA8-668B9C5D8A9E}"/>
              </a:ext>
            </a:extLst>
          </p:cNvPr>
          <p:cNvSpPr txBox="1"/>
          <p:nvPr/>
        </p:nvSpPr>
        <p:spPr>
          <a:xfrm>
            <a:off x="161925" y="144781"/>
            <a:ext cx="7744289" cy="769441"/>
          </a:xfrm>
          <a:prstGeom prst="rect">
            <a:avLst/>
          </a:prstGeom>
          <a:noFill/>
        </p:spPr>
        <p:txBody>
          <a:bodyPr wrap="square" rtlCol="0">
            <a:spAutoFit/>
          </a:bodyPr>
          <a:lstStyle/>
          <a:p>
            <a:pPr>
              <a:spcBef>
                <a:spcPts val="600"/>
              </a:spcBef>
            </a:pPr>
            <a:r>
              <a:rPr lang="de-DE" sz="2200" b="1" dirty="0">
                <a:solidFill>
                  <a:schemeClr val="bg1"/>
                </a:solidFill>
                <a:effectLst>
                  <a:glow rad="88900">
                    <a:srgbClr val="2C3D66"/>
                  </a:glow>
                  <a:outerShdw blurRad="38100" dist="38100" dir="2700000" algn="tl">
                    <a:srgbClr val="000000">
                      <a:alpha val="43137"/>
                    </a:srgbClr>
                  </a:outerShdw>
                </a:effectLst>
              </a:rPr>
              <a:t>Jeder von uns hat seine eigene Beziehung zu GOTT. </a:t>
            </a:r>
            <a:br>
              <a:rPr lang="de-DE" sz="2200" b="1" dirty="0">
                <a:solidFill>
                  <a:schemeClr val="bg1"/>
                </a:solidFill>
                <a:effectLst>
                  <a:glow rad="88900">
                    <a:srgbClr val="2C3D66"/>
                  </a:glow>
                  <a:outerShdw blurRad="38100" dist="38100" dir="2700000" algn="tl">
                    <a:srgbClr val="000000">
                      <a:alpha val="43137"/>
                    </a:srgbClr>
                  </a:outerShdw>
                </a:effectLst>
              </a:rPr>
            </a:br>
            <a:r>
              <a:rPr lang="de-DE" sz="2200" b="1" dirty="0">
                <a:solidFill>
                  <a:schemeClr val="bg1"/>
                </a:solidFill>
                <a:effectLst>
                  <a:glow rad="88900">
                    <a:srgbClr val="2C3D66"/>
                  </a:glow>
                  <a:outerShdw blurRad="38100" dist="38100" dir="2700000" algn="tl">
                    <a:srgbClr val="000000">
                      <a:alpha val="43137"/>
                    </a:srgbClr>
                  </a:outerShdw>
                </a:effectLst>
              </a:rPr>
              <a:t>Aber wir dürfen sie ohne weiteres erweitern und vertiefen!</a:t>
            </a:r>
            <a:endParaRPr lang="en" sz="2200" b="1" noProof="0" dirty="0">
              <a:solidFill>
                <a:schemeClr val="bg1"/>
              </a:solidFill>
              <a:effectLst>
                <a:glow rad="88900">
                  <a:srgbClr val="2C3D66"/>
                </a:glow>
                <a:outerShdw blurRad="38100" dist="38100" dir="2700000" algn="tl">
                  <a:srgbClr val="000000">
                    <a:alpha val="43137"/>
                  </a:srgbClr>
                </a:outerShdw>
              </a:effectLst>
            </a:endParaRPr>
          </a:p>
        </p:txBody>
      </p:sp>
      <p:pic>
        <p:nvPicPr>
          <p:cNvPr id="5" name="Imagen 4" descr="Hombre y mujer sentados en una banca de madera&#10;&#10;El contenido generado por IA puede ser incorrecto.">
            <a:extLst>
              <a:ext uri="{FF2B5EF4-FFF2-40B4-BE49-F238E27FC236}">
                <a16:creationId xmlns:a16="http://schemas.microsoft.com/office/drawing/2014/main" id="{CAF1F40D-593C-F2FF-8A17-BDFD5DD048B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7578785" y="0"/>
            <a:ext cx="4530603" cy="4844363"/>
          </a:xfrm>
          <a:prstGeom prst="rect">
            <a:avLst/>
          </a:prstGeom>
          <a:ln>
            <a:noFill/>
          </a:ln>
          <a:effectLst>
            <a:softEdge rad="317500"/>
          </a:effectLst>
        </p:spPr>
      </p:pic>
      <p:pic>
        <p:nvPicPr>
          <p:cNvPr id="7" name="Imagen 6" descr="Un pastel con velas encima de una cama&#10;&#10;El contenido generado por IA puede ser incorrecto.">
            <a:extLst>
              <a:ext uri="{FF2B5EF4-FFF2-40B4-BE49-F238E27FC236}">
                <a16:creationId xmlns:a16="http://schemas.microsoft.com/office/drawing/2014/main" id="{9EA3CBA4-BB36-EE93-5D5E-ECFE25C71D8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161925" y="2012676"/>
            <a:ext cx="4938713" cy="3253993"/>
          </a:xfrm>
          <a:prstGeom prst="rect">
            <a:avLst/>
          </a:prstGeom>
          <a:effectLst>
            <a:softEdge rad="127000"/>
          </a:effectLst>
        </p:spPr>
      </p:pic>
      <p:sp>
        <p:nvSpPr>
          <p:cNvPr id="6" name="CuadroTexto 5">
            <a:extLst>
              <a:ext uri="{FF2B5EF4-FFF2-40B4-BE49-F238E27FC236}">
                <a16:creationId xmlns:a16="http://schemas.microsoft.com/office/drawing/2014/main" id="{0DC99E36-FCF7-A917-FA38-BBCEB2094C1F}"/>
              </a:ext>
            </a:extLst>
          </p:cNvPr>
          <p:cNvSpPr txBox="1"/>
          <p:nvPr/>
        </p:nvSpPr>
        <p:spPr>
          <a:xfrm>
            <a:off x="5486400" y="4404895"/>
            <a:ext cx="6805961" cy="2308324"/>
          </a:xfrm>
          <a:prstGeom prst="rect">
            <a:avLst/>
          </a:prstGeom>
          <a:noFill/>
        </p:spPr>
        <p:txBody>
          <a:bodyPr wrap="square">
            <a:spAutoFit/>
          </a:bodyPr>
          <a:lstStyle/>
          <a:p>
            <a:pPr algn="ctr">
              <a:spcBef>
                <a:spcPts val="600"/>
              </a:spcBef>
            </a:pPr>
            <a:r>
              <a:rPr lang="de-DE" sz="2400" b="1" dirty="0">
                <a:solidFill>
                  <a:schemeClr val="bg1"/>
                </a:solidFill>
                <a:effectLst>
                  <a:glow rad="88900">
                    <a:srgbClr val="2C3D66"/>
                  </a:glow>
                  <a:outerShdw blurRad="38100" dist="38100" dir="2700000" algn="tl">
                    <a:srgbClr val="000000">
                      <a:alpha val="43137"/>
                    </a:srgbClr>
                  </a:outerShdw>
                </a:effectLst>
              </a:rPr>
              <a:t>Nun liegt es an uns, uns selbst zu untersuchen, </a:t>
            </a:r>
            <a:br>
              <a:rPr lang="de-DE" sz="2400" b="1" dirty="0">
                <a:solidFill>
                  <a:schemeClr val="bg1"/>
                </a:solidFill>
                <a:effectLst>
                  <a:glow rad="88900">
                    <a:srgbClr val="2C3D66"/>
                  </a:glow>
                  <a:outerShdw blurRad="38100" dist="38100" dir="2700000" algn="tl">
                    <a:srgbClr val="000000">
                      <a:alpha val="43137"/>
                    </a:srgbClr>
                  </a:outerShdw>
                </a:effectLst>
              </a:rPr>
            </a:br>
            <a:r>
              <a:rPr lang="de-DE" sz="2400" b="1" dirty="0">
                <a:solidFill>
                  <a:schemeClr val="bg1"/>
                </a:solidFill>
                <a:effectLst>
                  <a:glow rad="88900">
                    <a:srgbClr val="2C3D66"/>
                  </a:glow>
                  <a:outerShdw blurRad="38100" dist="38100" dir="2700000" algn="tl">
                    <a:srgbClr val="000000">
                      <a:alpha val="43137"/>
                    </a:srgbClr>
                  </a:outerShdw>
                </a:effectLst>
              </a:rPr>
              <a:t>um zu sehen, </a:t>
            </a:r>
            <a:br>
              <a:rPr lang="de-DE" sz="2400" b="1" dirty="0">
                <a:solidFill>
                  <a:schemeClr val="bg1"/>
                </a:solidFill>
                <a:effectLst>
                  <a:glow rad="88900">
                    <a:srgbClr val="2C3D66"/>
                  </a:glow>
                  <a:outerShdw blurRad="38100" dist="38100" dir="2700000" algn="tl">
                    <a:srgbClr val="000000">
                      <a:alpha val="43137"/>
                    </a:srgbClr>
                  </a:outerShdw>
                </a:effectLst>
              </a:rPr>
            </a:br>
            <a:r>
              <a:rPr lang="de-DE" sz="2400" b="1" dirty="0">
                <a:solidFill>
                  <a:schemeClr val="bg1"/>
                </a:solidFill>
                <a:effectLst>
                  <a:glow rad="88900">
                    <a:srgbClr val="2C3D66"/>
                  </a:glow>
                  <a:outerShdw blurRad="38100" dist="38100" dir="2700000" algn="tl">
                    <a:srgbClr val="000000">
                      <a:alpha val="43137"/>
                    </a:srgbClr>
                  </a:outerShdw>
                </a:effectLst>
              </a:rPr>
              <a:t>welcher Teil dieser Botschaft </a:t>
            </a:r>
            <a:br>
              <a:rPr lang="de-DE" sz="2400" b="1" dirty="0">
                <a:solidFill>
                  <a:schemeClr val="bg1"/>
                </a:solidFill>
                <a:effectLst>
                  <a:glow rad="88900">
                    <a:srgbClr val="2C3D66"/>
                  </a:glow>
                  <a:outerShdw blurRad="38100" dist="38100" dir="2700000" algn="tl">
                    <a:srgbClr val="000000">
                      <a:alpha val="43137"/>
                    </a:srgbClr>
                  </a:outerShdw>
                </a:effectLst>
              </a:rPr>
            </a:br>
            <a:r>
              <a:rPr lang="de-DE" sz="2400" b="1" dirty="0">
                <a:solidFill>
                  <a:schemeClr val="bg1"/>
                </a:solidFill>
                <a:effectLst>
                  <a:glow rad="88900">
                    <a:srgbClr val="2C3D66"/>
                  </a:glow>
                  <a:outerShdw blurRad="38100" dist="38100" dir="2700000" algn="tl">
                    <a:srgbClr val="000000">
                      <a:alpha val="43137"/>
                    </a:srgbClr>
                  </a:outerShdw>
                </a:effectLst>
              </a:rPr>
              <a:t>auf uns zutrifft </a:t>
            </a:r>
            <a:br>
              <a:rPr lang="de-DE" sz="2400" b="1" dirty="0">
                <a:solidFill>
                  <a:schemeClr val="bg1"/>
                </a:solidFill>
                <a:effectLst>
                  <a:glow rad="88900">
                    <a:srgbClr val="2C3D66"/>
                  </a:glow>
                  <a:outerShdw blurRad="38100" dist="38100" dir="2700000" algn="tl">
                    <a:srgbClr val="000000">
                      <a:alpha val="43137"/>
                    </a:srgbClr>
                  </a:outerShdw>
                </a:effectLst>
              </a:rPr>
            </a:br>
            <a:r>
              <a:rPr lang="de-DE" sz="2400" b="1" dirty="0">
                <a:solidFill>
                  <a:schemeClr val="bg1"/>
                </a:solidFill>
                <a:effectLst>
                  <a:glow rad="88900">
                    <a:srgbClr val="2C3D66"/>
                  </a:glow>
                  <a:outerShdw blurRad="38100" dist="38100" dir="2700000" algn="tl">
                    <a:srgbClr val="000000">
                      <a:alpha val="43137"/>
                    </a:srgbClr>
                  </a:outerShdw>
                </a:effectLst>
              </a:rPr>
              <a:t>und wie wir unsere Beziehung zu GOTT </a:t>
            </a:r>
            <a:br>
              <a:rPr lang="de-DE" sz="2400" b="1" dirty="0">
                <a:solidFill>
                  <a:schemeClr val="bg1"/>
                </a:solidFill>
                <a:effectLst>
                  <a:glow rad="88900">
                    <a:srgbClr val="2C3D66"/>
                  </a:glow>
                  <a:outerShdw blurRad="38100" dist="38100" dir="2700000" algn="tl">
                    <a:srgbClr val="000000">
                      <a:alpha val="43137"/>
                    </a:srgbClr>
                  </a:outerShdw>
                </a:effectLst>
              </a:rPr>
            </a:br>
            <a:r>
              <a:rPr lang="de-DE" sz="2400" b="1" dirty="0">
                <a:solidFill>
                  <a:schemeClr val="bg1"/>
                </a:solidFill>
                <a:effectLst>
                  <a:glow rad="88900">
                    <a:srgbClr val="2C3D66"/>
                  </a:glow>
                  <a:outerShdw blurRad="38100" dist="38100" dir="2700000" algn="tl">
                    <a:srgbClr val="000000">
                      <a:alpha val="43137"/>
                    </a:srgbClr>
                  </a:outerShdw>
                </a:effectLst>
              </a:rPr>
              <a:t>stärken und intensivieren können.</a:t>
            </a:r>
            <a:endParaRPr lang="en" sz="2400" b="1" noProof="0" dirty="0">
              <a:solidFill>
                <a:schemeClr val="bg1"/>
              </a:solidFill>
              <a:effectLst>
                <a:glow rad="88900">
                  <a:srgbClr val="2C3D66"/>
                </a:glow>
                <a:outerShdw blurRad="38100" dist="38100" dir="2700000" algn="tl">
                  <a:srgbClr val="000000">
                    <a:alpha val="43137"/>
                  </a:srgbClr>
                </a:outerShdw>
              </a:effectLst>
            </a:endParaRPr>
          </a:p>
        </p:txBody>
      </p:sp>
      <p:sp>
        <p:nvSpPr>
          <p:cNvPr id="9" name="CuadroTexto 8">
            <a:extLst>
              <a:ext uri="{FF2B5EF4-FFF2-40B4-BE49-F238E27FC236}">
                <a16:creationId xmlns:a16="http://schemas.microsoft.com/office/drawing/2014/main" id="{2C48E5D0-9DCC-E76F-E204-2C68C5471F14}"/>
              </a:ext>
            </a:extLst>
          </p:cNvPr>
          <p:cNvSpPr txBox="1"/>
          <p:nvPr/>
        </p:nvSpPr>
        <p:spPr>
          <a:xfrm>
            <a:off x="161925" y="957029"/>
            <a:ext cx="8391524" cy="769441"/>
          </a:xfrm>
          <a:prstGeom prst="rect">
            <a:avLst/>
          </a:prstGeom>
          <a:noFill/>
        </p:spPr>
        <p:txBody>
          <a:bodyPr wrap="square">
            <a:spAutoFit/>
          </a:bodyPr>
          <a:lstStyle/>
          <a:p>
            <a:pPr>
              <a:spcBef>
                <a:spcPts val="600"/>
              </a:spcBef>
            </a:pPr>
            <a:r>
              <a:rPr lang="de-DE" sz="2200" b="1" dirty="0">
                <a:solidFill>
                  <a:schemeClr val="bg1"/>
                </a:solidFill>
                <a:effectLst>
                  <a:glow rad="88900">
                    <a:srgbClr val="2C3D66"/>
                  </a:glow>
                  <a:outerShdw blurRad="38100" dist="38100" dir="2700000" algn="tl">
                    <a:srgbClr val="000000">
                      <a:alpha val="43137"/>
                    </a:srgbClr>
                  </a:outerShdw>
                </a:effectLst>
              </a:rPr>
              <a:t>Der erste Schritt zum Wachstum ist, </a:t>
            </a:r>
            <a:br>
              <a:rPr lang="de-DE" sz="2200" b="1" dirty="0">
                <a:solidFill>
                  <a:schemeClr val="bg1"/>
                </a:solidFill>
                <a:effectLst>
                  <a:glow rad="88900">
                    <a:srgbClr val="2C3D66"/>
                  </a:glow>
                  <a:outerShdw blurRad="38100" dist="38100" dir="2700000" algn="tl">
                    <a:srgbClr val="000000">
                      <a:alpha val="43137"/>
                    </a:srgbClr>
                  </a:outerShdw>
                </a:effectLst>
              </a:rPr>
            </a:br>
            <a:r>
              <a:rPr lang="de-DE" sz="2200" b="1" dirty="0">
                <a:solidFill>
                  <a:schemeClr val="bg1"/>
                </a:solidFill>
                <a:effectLst>
                  <a:glow rad="88900">
                    <a:srgbClr val="2C3D66"/>
                  </a:glow>
                  <a:outerShdw blurRad="38100" dist="38100" dir="2700000" algn="tl">
                    <a:srgbClr val="000000">
                      <a:alpha val="43137"/>
                    </a:srgbClr>
                  </a:outerShdw>
                </a:effectLst>
              </a:rPr>
              <a:t>uns unseren aktuellen Stand der Dinge bewusst zu machen.</a:t>
            </a:r>
            <a:endParaRPr lang="en" sz="2200" b="1" noProof="0" dirty="0">
              <a:solidFill>
                <a:schemeClr val="bg1"/>
              </a:solidFill>
              <a:effectLst>
                <a:glow rad="88900">
                  <a:srgbClr val="2C3D66"/>
                </a:glow>
                <a:outerShdw blurRad="38100" dist="38100" dir="2700000" algn="tl">
                  <a:srgbClr val="000000">
                    <a:alpha val="43137"/>
                  </a:srgbClr>
                </a:outerShdw>
              </a:effectLst>
            </a:endParaRPr>
          </a:p>
        </p:txBody>
      </p:sp>
      <p:sp>
        <p:nvSpPr>
          <p:cNvPr id="4" name="CuadroTexto 5">
            <a:extLst>
              <a:ext uri="{FF2B5EF4-FFF2-40B4-BE49-F238E27FC236}">
                <a16:creationId xmlns:a16="http://schemas.microsoft.com/office/drawing/2014/main" id="{D5D675C1-8058-7401-5D19-7108984F1229}"/>
              </a:ext>
            </a:extLst>
          </p:cNvPr>
          <p:cNvSpPr txBox="1"/>
          <p:nvPr/>
        </p:nvSpPr>
        <p:spPr>
          <a:xfrm>
            <a:off x="-55167" y="5266669"/>
            <a:ext cx="5440822" cy="1446550"/>
          </a:xfrm>
          <a:prstGeom prst="rect">
            <a:avLst/>
          </a:prstGeom>
          <a:noFill/>
        </p:spPr>
        <p:txBody>
          <a:bodyPr wrap="square">
            <a:spAutoFit/>
          </a:bodyPr>
          <a:lstStyle/>
          <a:p>
            <a:pPr algn="ctr">
              <a:spcBef>
                <a:spcPts val="600"/>
              </a:spcBef>
            </a:pPr>
            <a:r>
              <a:rPr lang="de-DE" sz="2200" b="1" dirty="0">
                <a:solidFill>
                  <a:schemeClr val="bg1"/>
                </a:solidFill>
                <a:effectLst>
                  <a:glow rad="88900">
                    <a:srgbClr val="2C3D66"/>
                  </a:glow>
                  <a:outerShdw blurRad="38100" dist="38100" dir="2700000" algn="tl">
                    <a:srgbClr val="000000">
                      <a:alpha val="43137"/>
                    </a:srgbClr>
                  </a:outerShdw>
                </a:effectLst>
              </a:rPr>
              <a:t>GOTT hat uns eine allgemeine Botschaft über den geistlichen Zustand </a:t>
            </a:r>
            <a:br>
              <a:rPr lang="de-DE" sz="2200" b="1" dirty="0">
                <a:solidFill>
                  <a:schemeClr val="bg1"/>
                </a:solidFill>
                <a:effectLst>
                  <a:glow rad="88900">
                    <a:srgbClr val="2C3D66"/>
                  </a:glow>
                  <a:outerShdw blurRad="38100" dist="38100" dir="2700000" algn="tl">
                    <a:srgbClr val="000000">
                      <a:alpha val="43137"/>
                    </a:srgbClr>
                  </a:outerShdw>
                </a:effectLst>
              </a:rPr>
            </a:br>
            <a:r>
              <a:rPr lang="de-DE" sz="2200" b="1" dirty="0">
                <a:solidFill>
                  <a:schemeClr val="bg1"/>
                </a:solidFill>
                <a:effectLst>
                  <a:glow rad="88900">
                    <a:srgbClr val="2C3D66"/>
                  </a:glow>
                  <a:outerShdw blurRad="38100" dist="38100" dir="2700000" algn="tl">
                    <a:srgbClr val="000000">
                      <a:alpha val="43137"/>
                    </a:srgbClr>
                  </a:outerShdw>
                </a:effectLst>
              </a:rPr>
              <a:t>der Gemeinde in dieser letzten Phase </a:t>
            </a:r>
            <a:br>
              <a:rPr lang="de-DE" sz="2200" b="1" dirty="0">
                <a:solidFill>
                  <a:schemeClr val="bg1"/>
                </a:solidFill>
                <a:effectLst>
                  <a:glow rad="88900">
                    <a:srgbClr val="2C3D66"/>
                  </a:glow>
                  <a:outerShdw blurRad="38100" dist="38100" dir="2700000" algn="tl">
                    <a:srgbClr val="000000">
                      <a:alpha val="43137"/>
                    </a:srgbClr>
                  </a:outerShdw>
                </a:effectLst>
              </a:rPr>
            </a:br>
            <a:r>
              <a:rPr lang="de-DE" sz="2200" b="1" dirty="0">
                <a:solidFill>
                  <a:schemeClr val="bg1"/>
                </a:solidFill>
                <a:effectLst>
                  <a:glow rad="88900">
                    <a:srgbClr val="2C3D66"/>
                  </a:glow>
                  <a:outerShdw blurRad="38100" dist="38100" dir="2700000" algn="tl">
                    <a:srgbClr val="000000">
                      <a:alpha val="43137"/>
                    </a:srgbClr>
                  </a:outerShdw>
                </a:effectLst>
              </a:rPr>
              <a:t>der Weltgeschichte gegeben. </a:t>
            </a:r>
            <a:endParaRPr lang="en" sz="2200" b="1" noProof="0" dirty="0">
              <a:solidFill>
                <a:schemeClr val="bg1"/>
              </a:solidFill>
              <a:effectLst>
                <a:glow rad="88900">
                  <a:srgbClr val="2C3D66"/>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34491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up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9"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upLeft)">
                                      <p:cBhvr>
                                        <p:cTn id="21" dur="500"/>
                                        <p:tgtEl>
                                          <p:spTgt spid="7"/>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F80368E-B91C-D125-D1EE-384020E0FDC5}"/>
              </a:ext>
            </a:extLst>
          </p:cNvPr>
          <p:cNvSpPr txBox="1"/>
          <p:nvPr/>
        </p:nvSpPr>
        <p:spPr>
          <a:xfrm>
            <a:off x="703385" y="-127657"/>
            <a:ext cx="8921262" cy="5971828"/>
          </a:xfrm>
          <a:prstGeom prst="rect">
            <a:avLst/>
          </a:prstGeom>
          <a:noFill/>
        </p:spPr>
        <p:txBody>
          <a:bodyPr wrap="square">
            <a:spAutoFit/>
            <a:scene3d>
              <a:camera prst="orthographicFront"/>
              <a:lightRig rig="threePt" dir="t"/>
            </a:scene3d>
            <a:sp3d extrusionH="57150">
              <a:bevelT h="25400" prst="softRound"/>
            </a:sp3d>
          </a:bodyPr>
          <a:lstStyle/>
          <a:p>
            <a:pPr>
              <a:lnSpc>
                <a:spcPts val="15000"/>
              </a:lnSpc>
            </a:pPr>
            <a:r>
              <a:rPr lang="en" sz="11500" noProof="0" dirty="0">
                <a:ln w="0"/>
                <a:solidFill>
                  <a:srgbClr val="B0175F"/>
                </a:solidFill>
                <a:effectLst>
                  <a:outerShdw blurRad="38100" dist="25400" dir="5400000" algn="ctr" rotWithShape="0">
                    <a:srgbClr val="6E747A">
                      <a:alpha val="43000"/>
                    </a:srgbClr>
                  </a:outerShdw>
                </a:effectLst>
              </a:rPr>
              <a:t>DIE BOTSCHAFT VON </a:t>
            </a:r>
            <a:r>
              <a:rPr lang="en" sz="16600" noProof="0" dirty="0">
                <a:ln w="0"/>
                <a:solidFill>
                  <a:srgbClr val="B0175F"/>
                </a:solidFill>
                <a:effectLst>
                  <a:outerShdw blurRad="38100" dist="25400" dir="5400000" algn="ctr" rotWithShape="0">
                    <a:srgbClr val="6E747A">
                      <a:alpha val="43000"/>
                    </a:srgbClr>
                  </a:outerShdw>
                </a:effectLst>
              </a:rPr>
              <a:t>GOTT</a:t>
            </a:r>
            <a:endParaRPr lang="en" sz="11500" noProof="0" dirty="0">
              <a:ln w="0"/>
              <a:solidFill>
                <a:srgbClr val="B0175F"/>
              </a:solidFill>
              <a:effectLst>
                <a:outerShdw blurRad="38100" dist="25400" dir="5400000" algn="ctr" rotWithShape="0">
                  <a:srgbClr val="6E747A">
                    <a:alpha val="43000"/>
                  </a:srgbClr>
                </a:outerShdw>
              </a:effectLst>
            </a:endParaRPr>
          </a:p>
        </p:txBody>
      </p:sp>
      <p:sp>
        <p:nvSpPr>
          <p:cNvPr id="4" name="CuadroTexto 3">
            <a:extLst>
              <a:ext uri="{FF2B5EF4-FFF2-40B4-BE49-F238E27FC236}">
                <a16:creationId xmlns:a16="http://schemas.microsoft.com/office/drawing/2014/main" id="{6CAE4776-720B-E5F6-68A2-EC1F49EE8DB5}"/>
              </a:ext>
            </a:extLst>
          </p:cNvPr>
          <p:cNvSpPr txBox="1"/>
          <p:nvPr/>
        </p:nvSpPr>
        <p:spPr>
          <a:xfrm>
            <a:off x="1" y="5446097"/>
            <a:ext cx="8219974" cy="830997"/>
          </a:xfrm>
          <a:prstGeom prst="rect">
            <a:avLst/>
          </a:prstGeom>
          <a:noFill/>
        </p:spPr>
        <p:txBody>
          <a:bodyPr wrap="square">
            <a:spAutoFit/>
          </a:bodyPr>
          <a:lstStyle/>
          <a:p>
            <a:pPr algn="ctr"/>
            <a:r>
              <a:rPr lang="en" sz="4800" noProof="0" dirty="0">
                <a:ln w="0"/>
                <a:solidFill>
                  <a:srgbClr val="33792F"/>
                </a:solidFill>
                <a:effectLst>
                  <a:outerShdw blurRad="38100" dist="25400" dir="5400000" algn="ctr" rotWithShape="0">
                    <a:srgbClr val="6E747A">
                      <a:alpha val="43000"/>
                    </a:srgbClr>
                  </a:outerShdw>
                </a:effectLst>
              </a:rPr>
              <a:t>(</a:t>
            </a:r>
            <a:r>
              <a:rPr lang="en" sz="4800" dirty="0">
                <a:ln w="0"/>
                <a:solidFill>
                  <a:srgbClr val="33792F"/>
                </a:solidFill>
                <a:effectLst>
                  <a:outerShdw blurRad="38100" dist="25400" dir="5400000" algn="ctr" rotWithShape="0">
                    <a:srgbClr val="6E747A">
                      <a:alpha val="43000"/>
                    </a:srgbClr>
                  </a:outerShdw>
                </a:effectLst>
              </a:rPr>
              <a:t>Offenbarung</a:t>
            </a:r>
            <a:r>
              <a:rPr lang="en" sz="4800" noProof="0" dirty="0">
                <a:ln w="0"/>
                <a:solidFill>
                  <a:srgbClr val="33792F"/>
                </a:solidFill>
                <a:effectLst>
                  <a:outerShdw blurRad="38100" dist="25400" dir="5400000" algn="ctr" rotWithShape="0">
                    <a:srgbClr val="6E747A">
                      <a:alpha val="43000"/>
                    </a:srgbClr>
                  </a:outerShdw>
                </a:effectLst>
              </a:rPr>
              <a:t> 3:14-22)</a:t>
            </a:r>
          </a:p>
        </p:txBody>
      </p:sp>
    </p:spTree>
    <p:extLst>
      <p:ext uri="{BB962C8B-B14F-4D97-AF65-F5344CB8AC3E}">
        <p14:creationId xmlns:p14="http://schemas.microsoft.com/office/powerpoint/2010/main" val="1115065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0161D01-84D6-9956-BDC4-9C660646BB55}"/>
              </a:ext>
            </a:extLst>
          </p:cNvPr>
          <p:cNvSpPr txBox="1"/>
          <p:nvPr/>
        </p:nvSpPr>
        <p:spPr>
          <a:xfrm>
            <a:off x="809709" y="1117577"/>
            <a:ext cx="6016977" cy="3247043"/>
          </a:xfrm>
          <a:prstGeom prst="rect">
            <a:avLst/>
          </a:prstGeom>
          <a:noFill/>
        </p:spPr>
        <p:txBody>
          <a:bodyPr wrap="square" rtlCol="0">
            <a:spAutoFit/>
          </a:bodyPr>
          <a:lstStyle/>
          <a:p>
            <a:pPr>
              <a:spcBef>
                <a:spcPts val="600"/>
              </a:spcBef>
            </a:pPr>
            <a:r>
              <a:rPr lang="de-DE" sz="2000" b="1" dirty="0">
                <a:solidFill>
                  <a:schemeClr val="accent5">
                    <a:lumMod val="60000"/>
                    <a:lumOff val="40000"/>
                  </a:schemeClr>
                </a:solidFill>
              </a:rPr>
              <a:t>Die Botschaft an die 7 Gemeinden vermittelt </a:t>
            </a:r>
            <a:br>
              <a:rPr lang="de-DE" sz="2000" b="1" dirty="0">
                <a:solidFill>
                  <a:schemeClr val="accent5">
                    <a:lumMod val="60000"/>
                    <a:lumOff val="40000"/>
                  </a:schemeClr>
                </a:solidFill>
              </a:rPr>
            </a:br>
            <a:r>
              <a:rPr lang="de-DE" sz="2000" b="1" dirty="0">
                <a:solidFill>
                  <a:schemeClr val="accent5">
                    <a:lumMod val="60000"/>
                    <a:lumOff val="40000"/>
                  </a:schemeClr>
                </a:solidFill>
              </a:rPr>
              <a:t>den Zustand der Weltgemeinde </a:t>
            </a:r>
            <a:br>
              <a:rPr lang="de-DE" sz="2000" b="1" dirty="0">
                <a:solidFill>
                  <a:schemeClr val="accent5">
                    <a:lumMod val="60000"/>
                    <a:lumOff val="40000"/>
                  </a:schemeClr>
                </a:solidFill>
              </a:rPr>
            </a:br>
            <a:r>
              <a:rPr lang="de-DE" sz="2000" b="1" dirty="0">
                <a:solidFill>
                  <a:schemeClr val="accent5">
                    <a:lumMod val="60000"/>
                    <a:lumOff val="40000"/>
                  </a:schemeClr>
                </a:solidFill>
              </a:rPr>
              <a:t>von der Zeit der Apostel bis heute (Off. 2 + 3).</a:t>
            </a:r>
          </a:p>
          <a:p>
            <a:pPr>
              <a:spcBef>
                <a:spcPts val="600"/>
              </a:spcBef>
            </a:pPr>
            <a:r>
              <a:rPr lang="de-DE" sz="2000" b="1" dirty="0">
                <a:solidFill>
                  <a:schemeClr val="accent5">
                    <a:lumMod val="60000"/>
                    <a:lumOff val="40000"/>
                  </a:schemeClr>
                </a:solidFill>
              </a:rPr>
              <a:t>Indem JESUS die Botschaft unserer Zeit </a:t>
            </a:r>
            <a:br>
              <a:rPr lang="de-DE" sz="2000" b="1" dirty="0">
                <a:solidFill>
                  <a:schemeClr val="accent5">
                    <a:lumMod val="60000"/>
                    <a:lumOff val="40000"/>
                  </a:schemeClr>
                </a:solidFill>
              </a:rPr>
            </a:br>
            <a:r>
              <a:rPr lang="de-DE" sz="2000" b="1" dirty="0">
                <a:solidFill>
                  <a:schemeClr val="accent5">
                    <a:lumMod val="60000"/>
                    <a:lumOff val="40000"/>
                  </a:schemeClr>
                </a:solidFill>
              </a:rPr>
              <a:t>(</a:t>
            </a:r>
            <a:r>
              <a:rPr lang="de-DE" sz="2000" b="1" dirty="0" err="1">
                <a:solidFill>
                  <a:schemeClr val="accent5">
                    <a:lumMod val="60000"/>
                    <a:lumOff val="40000"/>
                  </a:schemeClr>
                </a:solidFill>
              </a:rPr>
              <a:t>Laodizäa</a:t>
            </a:r>
            <a:r>
              <a:rPr lang="de-DE" sz="2000" b="1" dirty="0">
                <a:solidFill>
                  <a:schemeClr val="accent5">
                    <a:lumMod val="60000"/>
                    <a:lumOff val="40000"/>
                  </a:schemeClr>
                </a:solidFill>
              </a:rPr>
              <a:t>) präsentiert, </a:t>
            </a:r>
            <a:br>
              <a:rPr lang="de-DE" sz="2000" b="1" dirty="0">
                <a:solidFill>
                  <a:schemeClr val="accent5">
                    <a:lumMod val="60000"/>
                    <a:lumOff val="40000"/>
                  </a:schemeClr>
                </a:solidFill>
              </a:rPr>
            </a:br>
            <a:r>
              <a:rPr lang="de-DE" sz="2000" b="1" dirty="0">
                <a:solidFill>
                  <a:schemeClr val="accent5">
                    <a:lumMod val="60000"/>
                    <a:lumOff val="40000"/>
                  </a:schemeClr>
                </a:solidFill>
              </a:rPr>
              <a:t>stellt Er sich selbst als </a:t>
            </a:r>
            <a:br>
              <a:rPr lang="de-DE" sz="2000" b="1" dirty="0">
                <a:solidFill>
                  <a:schemeClr val="accent5">
                    <a:lumMod val="60000"/>
                    <a:lumOff val="40000"/>
                  </a:schemeClr>
                </a:solidFill>
              </a:rPr>
            </a:br>
            <a:r>
              <a:rPr lang="de-DE" sz="2000" b="1" dirty="0">
                <a:solidFill>
                  <a:schemeClr val="accent5">
                    <a:lumMod val="60000"/>
                    <a:lumOff val="40000"/>
                  </a:schemeClr>
                </a:solidFill>
              </a:rPr>
              <a:t>"das AMEN [die WAHRHEIT], </a:t>
            </a:r>
            <a:br>
              <a:rPr lang="de-DE" sz="2000" b="1" dirty="0">
                <a:solidFill>
                  <a:schemeClr val="accent5">
                    <a:lumMod val="60000"/>
                    <a:lumOff val="40000"/>
                  </a:schemeClr>
                </a:solidFill>
              </a:rPr>
            </a:br>
            <a:r>
              <a:rPr lang="de-DE" sz="2000" b="1" dirty="0">
                <a:solidFill>
                  <a:schemeClr val="accent5">
                    <a:lumMod val="60000"/>
                    <a:lumOff val="40000"/>
                  </a:schemeClr>
                </a:solidFill>
              </a:rPr>
              <a:t>den treuen und </a:t>
            </a:r>
            <a:br>
              <a:rPr lang="de-DE" sz="2000" b="1" dirty="0">
                <a:solidFill>
                  <a:schemeClr val="accent5">
                    <a:lumMod val="60000"/>
                    <a:lumOff val="40000"/>
                  </a:schemeClr>
                </a:solidFill>
              </a:rPr>
            </a:br>
            <a:r>
              <a:rPr lang="de-DE" sz="2000" b="1" dirty="0">
                <a:solidFill>
                  <a:schemeClr val="accent5">
                    <a:lumMod val="60000"/>
                    <a:lumOff val="40000"/>
                  </a:schemeClr>
                </a:solidFill>
              </a:rPr>
              <a:t>wahrhaftigen ZEUGEN" vor </a:t>
            </a:r>
            <a:br>
              <a:rPr lang="de-DE" sz="2000" b="1" dirty="0">
                <a:solidFill>
                  <a:schemeClr val="accent5">
                    <a:lumMod val="60000"/>
                    <a:lumOff val="40000"/>
                  </a:schemeClr>
                </a:solidFill>
              </a:rPr>
            </a:br>
            <a:r>
              <a:rPr lang="de-DE" sz="2000" b="1" dirty="0">
                <a:solidFill>
                  <a:schemeClr val="accent5">
                    <a:lumMod val="60000"/>
                    <a:lumOff val="40000"/>
                  </a:schemeClr>
                </a:solidFill>
              </a:rPr>
              <a:t>(Off. 3,14).</a:t>
            </a:r>
            <a:endParaRPr lang="en" sz="2000" b="1" noProof="0" dirty="0">
              <a:solidFill>
                <a:schemeClr val="accent5">
                  <a:lumMod val="60000"/>
                  <a:lumOff val="40000"/>
                </a:schemeClr>
              </a:solidFill>
            </a:endParaRPr>
          </a:p>
        </p:txBody>
      </p:sp>
      <p:pic>
        <p:nvPicPr>
          <p:cNvPr id="6" name="Imagen 5" descr="Imagen que contiene tabla, lentes, hombre, sostener&#10;&#10;El contenido generado por IA puede ser incorrecto.">
            <a:extLst>
              <a:ext uri="{FF2B5EF4-FFF2-40B4-BE49-F238E27FC236}">
                <a16:creationId xmlns:a16="http://schemas.microsoft.com/office/drawing/2014/main" id="{206B8656-0B3A-F827-CDB1-0FAC418473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88247" y="-133463"/>
            <a:ext cx="6079265" cy="4054110"/>
          </a:xfrm>
          <a:prstGeom prst="rect">
            <a:avLst/>
          </a:prstGeom>
          <a:effectLst>
            <a:softEdge rad="317500"/>
          </a:effectLst>
        </p:spPr>
      </p:pic>
      <p:sp>
        <p:nvSpPr>
          <p:cNvPr id="2" name="Scrollen: horizontal 1">
            <a:extLst>
              <a:ext uri="{FF2B5EF4-FFF2-40B4-BE49-F238E27FC236}">
                <a16:creationId xmlns:a16="http://schemas.microsoft.com/office/drawing/2014/main" id="{F296F7D4-0A22-50D0-62C9-CECC39E0E49E}"/>
              </a:ext>
            </a:extLst>
          </p:cNvPr>
          <p:cNvSpPr/>
          <p:nvPr/>
        </p:nvSpPr>
        <p:spPr>
          <a:xfrm>
            <a:off x="66998" y="65266"/>
            <a:ext cx="2462450" cy="933116"/>
          </a:xfrm>
          <a:prstGeom prst="horizontalScroll">
            <a:avLst/>
          </a:prstGeom>
          <a:solidFill>
            <a:srgbClr val="FFFF9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So, 29 März ‘26  - </a:t>
            </a:r>
            <a:br>
              <a:rPr lang="de-DE" sz="2000" b="1" i="1" dirty="0">
                <a:solidFill>
                  <a:srgbClr val="6C0401"/>
                </a:solidFill>
              </a:rPr>
            </a:br>
            <a:r>
              <a:rPr lang="de-DE" sz="2000" b="1" i="1" dirty="0">
                <a:solidFill>
                  <a:srgbClr val="6C0401"/>
                </a:solidFill>
              </a:rPr>
              <a:t>Unser Zustand</a:t>
            </a:r>
          </a:p>
        </p:txBody>
      </p:sp>
      <p:sp>
        <p:nvSpPr>
          <p:cNvPr id="3" name="CuadroTexto 2">
            <a:extLst>
              <a:ext uri="{FF2B5EF4-FFF2-40B4-BE49-F238E27FC236}">
                <a16:creationId xmlns:a16="http://schemas.microsoft.com/office/drawing/2014/main" id="{5FE9008E-BE6C-4A00-19C4-EEF42A2F4827}"/>
              </a:ext>
            </a:extLst>
          </p:cNvPr>
          <p:cNvSpPr txBox="1"/>
          <p:nvPr/>
        </p:nvSpPr>
        <p:spPr>
          <a:xfrm>
            <a:off x="2468192" y="98907"/>
            <a:ext cx="5471921" cy="769441"/>
          </a:xfrm>
          <a:prstGeom prst="rect">
            <a:avLst/>
          </a:prstGeom>
          <a:noFill/>
        </p:spPr>
        <p:txBody>
          <a:bodyPr wrap="square">
            <a:spAutoFit/>
          </a:bodyPr>
          <a:lstStyle/>
          <a:p>
            <a:pPr algn="ctr"/>
            <a:r>
              <a:rPr lang="en" sz="4400" b="1" spc="600" noProof="0" dirty="0">
                <a:ln w="10160">
                  <a:solidFill>
                    <a:schemeClr val="tx2">
                      <a:lumMod val="60000"/>
                      <a:lumOff val="40000"/>
                    </a:schemeClr>
                  </a:solidFill>
                  <a:prstDash val="solid"/>
                </a:ln>
                <a:solidFill>
                  <a:srgbClr val="FFFF00"/>
                </a:solidFill>
                <a:effectLst>
                  <a:outerShdw blurRad="63500" dist="22860" dir="8400000" algn="tl" rotWithShape="0">
                    <a:srgbClr val="000000">
                      <a:alpha val="88000"/>
                    </a:srgbClr>
                  </a:outerShdw>
                </a:effectLst>
              </a:rPr>
              <a:t>BEWERTUNG</a:t>
            </a:r>
          </a:p>
        </p:txBody>
      </p:sp>
      <p:sp>
        <p:nvSpPr>
          <p:cNvPr id="5" name="CuadroTexto 4">
            <a:extLst>
              <a:ext uri="{FF2B5EF4-FFF2-40B4-BE49-F238E27FC236}">
                <a16:creationId xmlns:a16="http://schemas.microsoft.com/office/drawing/2014/main" id="{7B7D9322-7126-B72A-E0CD-D5A21DE6104E}"/>
              </a:ext>
            </a:extLst>
          </p:cNvPr>
          <p:cNvSpPr txBox="1"/>
          <p:nvPr/>
        </p:nvSpPr>
        <p:spPr>
          <a:xfrm>
            <a:off x="6038441" y="3534829"/>
            <a:ext cx="5837128" cy="707886"/>
          </a:xfrm>
          <a:prstGeom prst="rect">
            <a:avLst/>
          </a:prstGeom>
          <a:noFill/>
        </p:spPr>
        <p:txBody>
          <a:bodyPr wrap="square">
            <a:spAutoFit/>
          </a:bodyPr>
          <a:lstStyle/>
          <a:p>
            <a:pPr algn="r"/>
            <a:r>
              <a:rPr lang="en" sz="2000" b="1" noProof="0" dirty="0">
                <a:solidFill>
                  <a:schemeClr val="accent2">
                    <a:lumMod val="20000"/>
                    <a:lumOff val="80000"/>
                  </a:schemeClr>
                </a:solidFill>
                <a:effectLst>
                  <a:outerShdw blurRad="38100" dist="38100" dir="2700000" algn="tl">
                    <a:srgbClr val="000000">
                      <a:alpha val="43137"/>
                    </a:srgbClr>
                  </a:outerShdw>
                </a:effectLst>
                <a:latin typeface="Candara" panose="020E0502030303020204" pitchFamily="34" charset="0"/>
              </a:rPr>
              <a:t>“</a:t>
            </a:r>
            <a:r>
              <a:rPr lang="de-DE" sz="2000" b="1" dirty="0">
                <a:solidFill>
                  <a:schemeClr val="accent2">
                    <a:lumMod val="20000"/>
                    <a:lumOff val="80000"/>
                  </a:schemeClr>
                </a:solidFill>
                <a:effectLst>
                  <a:outerShdw blurRad="38100" dist="38100" dir="2700000" algn="tl">
                    <a:srgbClr val="000000">
                      <a:alpha val="43137"/>
                    </a:srgbClr>
                  </a:outerShdw>
                </a:effectLst>
                <a:latin typeface="Candara" panose="020E0502030303020204" pitchFamily="34" charset="0"/>
              </a:rPr>
              <a:t>Du sprichst: Ich bin reich und habe mehr als genug </a:t>
            </a:r>
            <a:br>
              <a:rPr lang="de-DE" sz="2000" b="1" dirty="0">
                <a:solidFill>
                  <a:schemeClr val="accent2">
                    <a:lumMod val="20000"/>
                    <a:lumOff val="80000"/>
                  </a:schemeClr>
                </a:solidFill>
                <a:effectLst>
                  <a:outerShdw blurRad="38100" dist="38100" dir="2700000" algn="tl">
                    <a:srgbClr val="000000">
                      <a:alpha val="43137"/>
                    </a:srgbClr>
                  </a:outerShdw>
                </a:effectLst>
                <a:latin typeface="Candara" panose="020E0502030303020204" pitchFamily="34" charset="0"/>
              </a:rPr>
            </a:br>
            <a:r>
              <a:rPr lang="de-DE" sz="2000" b="1" dirty="0">
                <a:solidFill>
                  <a:schemeClr val="accent2">
                    <a:lumMod val="20000"/>
                    <a:lumOff val="80000"/>
                  </a:schemeClr>
                </a:solidFill>
                <a:effectLst>
                  <a:outerShdw blurRad="38100" dist="38100" dir="2700000" algn="tl">
                    <a:srgbClr val="000000">
                      <a:alpha val="43137"/>
                    </a:srgbClr>
                  </a:outerShdw>
                </a:effectLst>
                <a:latin typeface="Candara" panose="020E0502030303020204" pitchFamily="34" charset="0"/>
              </a:rPr>
              <a:t>und brauche nichts!</a:t>
            </a:r>
            <a:endParaRPr lang="en" sz="1400" b="1" noProof="0" dirty="0">
              <a:solidFill>
                <a:schemeClr val="accent2">
                  <a:lumMod val="20000"/>
                  <a:lumOff val="80000"/>
                </a:schemeClr>
              </a:solidFill>
              <a:effectLst>
                <a:outerShdw blurRad="38100" dist="38100" dir="2700000" algn="tl">
                  <a:srgbClr val="000000">
                    <a:alpha val="43137"/>
                  </a:srgbClr>
                </a:outerShdw>
              </a:effectLst>
              <a:latin typeface="Candara" panose="020E0502030303020204" pitchFamily="34" charset="0"/>
            </a:endParaRPr>
          </a:p>
        </p:txBody>
      </p:sp>
      <p:sp>
        <p:nvSpPr>
          <p:cNvPr id="7" name="CuadroTexto 4">
            <a:extLst>
              <a:ext uri="{FF2B5EF4-FFF2-40B4-BE49-F238E27FC236}">
                <a16:creationId xmlns:a16="http://schemas.microsoft.com/office/drawing/2014/main" id="{CC64E50C-C679-B97F-BC66-1993348EEFA8}"/>
              </a:ext>
            </a:extLst>
          </p:cNvPr>
          <p:cNvSpPr txBox="1"/>
          <p:nvPr/>
        </p:nvSpPr>
        <p:spPr>
          <a:xfrm>
            <a:off x="7363216" y="5063313"/>
            <a:ext cx="4185781" cy="1323439"/>
          </a:xfrm>
          <a:prstGeom prst="rect">
            <a:avLst/>
          </a:prstGeom>
          <a:noFill/>
        </p:spPr>
        <p:txBody>
          <a:bodyPr wrap="square">
            <a:spAutoFit/>
          </a:bodyPr>
          <a:lstStyle/>
          <a:p>
            <a:pPr algn="r"/>
            <a:r>
              <a:rPr lang="de-DE" sz="2000" b="1" dirty="0">
                <a:solidFill>
                  <a:schemeClr val="accent2">
                    <a:lumMod val="20000"/>
                    <a:lumOff val="80000"/>
                  </a:schemeClr>
                </a:solidFill>
                <a:effectLst>
                  <a:outerShdw blurRad="38100" dist="38100" dir="2700000" algn="tl">
                    <a:srgbClr val="000000">
                      <a:alpha val="43137"/>
                    </a:srgbClr>
                  </a:outerShdw>
                </a:effectLst>
                <a:latin typeface="Candara" panose="020E0502030303020204" pitchFamily="34" charset="0"/>
              </a:rPr>
              <a:t>und weißt nicht, </a:t>
            </a:r>
            <a:br>
              <a:rPr lang="de-DE" sz="2000" b="1" dirty="0">
                <a:solidFill>
                  <a:schemeClr val="accent2">
                    <a:lumMod val="20000"/>
                    <a:lumOff val="80000"/>
                  </a:schemeClr>
                </a:solidFill>
                <a:effectLst>
                  <a:outerShdw blurRad="38100" dist="38100" dir="2700000" algn="tl">
                    <a:srgbClr val="000000">
                      <a:alpha val="43137"/>
                    </a:srgbClr>
                  </a:outerShdw>
                </a:effectLst>
                <a:latin typeface="Candara" panose="020E0502030303020204" pitchFamily="34" charset="0"/>
              </a:rPr>
            </a:br>
            <a:r>
              <a:rPr lang="de-DE" sz="2000" b="1" dirty="0">
                <a:solidFill>
                  <a:schemeClr val="accent2">
                    <a:lumMod val="20000"/>
                    <a:lumOff val="80000"/>
                  </a:schemeClr>
                </a:solidFill>
                <a:effectLst>
                  <a:outerShdw blurRad="38100" dist="38100" dir="2700000" algn="tl">
                    <a:srgbClr val="000000">
                      <a:alpha val="43137"/>
                    </a:srgbClr>
                  </a:outerShdw>
                </a:effectLst>
                <a:latin typeface="Candara" panose="020E0502030303020204" pitchFamily="34" charset="0"/>
              </a:rPr>
              <a:t>dass du elend </a:t>
            </a:r>
            <a:br>
              <a:rPr lang="de-DE" sz="2000" b="1" dirty="0">
                <a:solidFill>
                  <a:schemeClr val="accent2">
                    <a:lumMod val="20000"/>
                    <a:lumOff val="80000"/>
                  </a:schemeClr>
                </a:solidFill>
                <a:effectLst>
                  <a:outerShdw blurRad="38100" dist="38100" dir="2700000" algn="tl">
                    <a:srgbClr val="000000">
                      <a:alpha val="43137"/>
                    </a:srgbClr>
                  </a:outerShdw>
                </a:effectLst>
                <a:latin typeface="Candara" panose="020E0502030303020204" pitchFamily="34" charset="0"/>
              </a:rPr>
            </a:br>
            <a:r>
              <a:rPr lang="de-DE" sz="2000" b="1" dirty="0">
                <a:solidFill>
                  <a:schemeClr val="accent2">
                    <a:lumMod val="20000"/>
                    <a:lumOff val="80000"/>
                  </a:schemeClr>
                </a:solidFill>
                <a:effectLst>
                  <a:outerShdw blurRad="38100" dist="38100" dir="2700000" algn="tl">
                    <a:srgbClr val="000000">
                      <a:alpha val="43137"/>
                    </a:srgbClr>
                  </a:outerShdw>
                </a:effectLst>
                <a:latin typeface="Candara" panose="020E0502030303020204" pitchFamily="34" charset="0"/>
              </a:rPr>
              <a:t>und jämmerlich bist, </a:t>
            </a:r>
            <a:br>
              <a:rPr lang="de-DE" sz="2000" b="1" dirty="0">
                <a:solidFill>
                  <a:schemeClr val="accent2">
                    <a:lumMod val="20000"/>
                    <a:lumOff val="80000"/>
                  </a:schemeClr>
                </a:solidFill>
                <a:effectLst>
                  <a:outerShdw blurRad="38100" dist="38100" dir="2700000" algn="tl">
                    <a:srgbClr val="000000">
                      <a:alpha val="43137"/>
                    </a:srgbClr>
                  </a:outerShdw>
                </a:effectLst>
                <a:latin typeface="Candara" panose="020E0502030303020204" pitchFamily="34" charset="0"/>
              </a:rPr>
            </a:br>
            <a:r>
              <a:rPr lang="de-DE" sz="2000" b="1" dirty="0">
                <a:solidFill>
                  <a:schemeClr val="accent2">
                    <a:lumMod val="20000"/>
                    <a:lumOff val="80000"/>
                  </a:schemeClr>
                </a:solidFill>
                <a:effectLst>
                  <a:outerShdw blurRad="38100" dist="38100" dir="2700000" algn="tl">
                    <a:srgbClr val="000000">
                      <a:alpha val="43137"/>
                    </a:srgbClr>
                  </a:outerShdw>
                </a:effectLst>
                <a:latin typeface="Candara" panose="020E0502030303020204" pitchFamily="34" charset="0"/>
              </a:rPr>
              <a:t>arm, blind und bloß.</a:t>
            </a:r>
            <a:r>
              <a:rPr lang="en" sz="2000" b="1" noProof="0" dirty="0">
                <a:solidFill>
                  <a:schemeClr val="accent2">
                    <a:lumMod val="20000"/>
                    <a:lumOff val="80000"/>
                  </a:schemeClr>
                </a:solidFill>
                <a:effectLst>
                  <a:outerShdw blurRad="38100" dist="38100" dir="2700000" algn="tl">
                    <a:srgbClr val="000000">
                      <a:alpha val="43137"/>
                    </a:srgbClr>
                  </a:outerShdw>
                </a:effectLst>
                <a:latin typeface="Candara" panose="020E0502030303020204" pitchFamily="34" charset="0"/>
              </a:rPr>
              <a:t>” </a:t>
            </a:r>
            <a:r>
              <a:rPr lang="en" b="1" noProof="0" dirty="0">
                <a:solidFill>
                  <a:schemeClr val="accent2">
                    <a:lumMod val="20000"/>
                    <a:lumOff val="80000"/>
                  </a:schemeClr>
                </a:solidFill>
                <a:effectLst>
                  <a:outerShdw blurRad="38100" dist="38100" dir="2700000" algn="tl">
                    <a:srgbClr val="000000">
                      <a:alpha val="43137"/>
                    </a:srgbClr>
                  </a:outerShdw>
                </a:effectLst>
                <a:latin typeface="Candara" panose="020E0502030303020204" pitchFamily="34" charset="0"/>
              </a:rPr>
              <a:t>(Offenbg. 3:17)</a:t>
            </a:r>
            <a:endParaRPr lang="en" sz="1400" b="1" noProof="0" dirty="0">
              <a:solidFill>
                <a:schemeClr val="accent2">
                  <a:lumMod val="20000"/>
                  <a:lumOff val="80000"/>
                </a:schemeClr>
              </a:solidFill>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3433085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2">
                                            <p:bg/>
                                          </p:spTgt>
                                        </p:tgtEl>
                                        <p:attrNameLst>
                                          <p:attrName>style.visibility</p:attrName>
                                        </p:attrNameLst>
                                      </p:cBhvr>
                                      <p:to>
                                        <p:strVal val="visible"/>
                                      </p:to>
                                    </p:set>
                                    <p:animEffect transition="in" filter="wipe(left)">
                                      <p:cBhvr>
                                        <p:cTn id="20" dur="500"/>
                                        <p:tgtEl>
                                          <p:spTgt spid="2">
                                            <p:bg/>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wipe(left)">
                                      <p:cBhvr>
                                        <p:cTn id="23" dur="500"/>
                                        <p:tgtEl>
                                          <p:spTgt spid="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1+#ppt_w/2"/>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par>
                                <p:cTn id="30" presetID="2" presetClass="entr" presetSubtype="6"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1+#ppt_w/2"/>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16" presetClass="entr" presetSubtype="37"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out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uiExpand="1" build="p" animBg="1"/>
      <p:bldP spid="3" grpId="0"/>
      <p:bldP spid="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a:extLst>
            <a:ext uri="{FF2B5EF4-FFF2-40B4-BE49-F238E27FC236}">
              <a16:creationId xmlns:a16="http://schemas.microsoft.com/office/drawing/2014/main" id="{06A75372-A437-5D8E-F906-6882729AAD8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76BE93D-50D5-3E7E-D9C5-537E36FF2D55}"/>
              </a:ext>
            </a:extLst>
          </p:cNvPr>
          <p:cNvSpPr txBox="1"/>
          <p:nvPr/>
        </p:nvSpPr>
        <p:spPr>
          <a:xfrm>
            <a:off x="2644555" y="50887"/>
            <a:ext cx="4251472" cy="769441"/>
          </a:xfrm>
          <a:prstGeom prst="rect">
            <a:avLst/>
          </a:prstGeom>
          <a:noFill/>
        </p:spPr>
        <p:txBody>
          <a:bodyPr wrap="square">
            <a:spAutoFit/>
          </a:bodyPr>
          <a:lstStyle/>
          <a:p>
            <a:pPr algn="ctr"/>
            <a:r>
              <a:rPr lang="en" sz="4400" b="1" spc="600" noProof="0" dirty="0">
                <a:ln w="10160">
                  <a:solidFill>
                    <a:schemeClr val="tx2">
                      <a:lumMod val="60000"/>
                      <a:lumOff val="40000"/>
                    </a:schemeClr>
                  </a:solidFill>
                  <a:prstDash val="solid"/>
                </a:ln>
                <a:solidFill>
                  <a:srgbClr val="FFFF00"/>
                </a:solidFill>
                <a:effectLst>
                  <a:outerShdw blurRad="63500" dist="22860" dir="8400000" algn="tl" rotWithShape="0">
                    <a:srgbClr val="000000">
                      <a:alpha val="88000"/>
                    </a:srgbClr>
                  </a:outerShdw>
                </a:effectLst>
              </a:rPr>
              <a:t>BEWERTUNG</a:t>
            </a:r>
          </a:p>
        </p:txBody>
      </p:sp>
      <p:pic>
        <p:nvPicPr>
          <p:cNvPr id="8" name="Imagen 7" descr="Un hombre sentado en el suelo&#10;&#10;El contenido generado por IA puede ser incorrecto.">
            <a:extLst>
              <a:ext uri="{FF2B5EF4-FFF2-40B4-BE49-F238E27FC236}">
                <a16:creationId xmlns:a16="http://schemas.microsoft.com/office/drawing/2014/main" id="{48048864-2410-496A-3964-D8905B497D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10585" y="643522"/>
            <a:ext cx="4028215" cy="5887390"/>
          </a:xfrm>
          <a:prstGeom prst="rect">
            <a:avLst/>
          </a:prstGeom>
          <a:effectLst>
            <a:softEdge rad="127000"/>
          </a:effectLst>
        </p:spPr>
      </p:pic>
      <p:pic>
        <p:nvPicPr>
          <p:cNvPr id="10" name="Imagen 9" descr="Un hombre en traje con la mano en la cara&#10;&#10;El contenido generado por IA puede ser incorrecto.">
            <a:extLst>
              <a:ext uri="{FF2B5EF4-FFF2-40B4-BE49-F238E27FC236}">
                <a16:creationId xmlns:a16="http://schemas.microsoft.com/office/drawing/2014/main" id="{B65F820F-327B-68B8-1F78-C7D8C00C5B3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956" y="1527608"/>
            <a:ext cx="2740358" cy="4110537"/>
          </a:xfrm>
          <a:prstGeom prst="rect">
            <a:avLst/>
          </a:prstGeom>
          <a:effectLst>
            <a:softEdge rad="317500"/>
          </a:effectLst>
        </p:spPr>
      </p:pic>
      <p:sp>
        <p:nvSpPr>
          <p:cNvPr id="12" name="CuadroTexto 11">
            <a:extLst>
              <a:ext uri="{FF2B5EF4-FFF2-40B4-BE49-F238E27FC236}">
                <a16:creationId xmlns:a16="http://schemas.microsoft.com/office/drawing/2014/main" id="{47D15F6E-7EAE-DD61-91DC-ADCF2818FD7E}"/>
              </a:ext>
            </a:extLst>
          </p:cNvPr>
          <p:cNvSpPr txBox="1"/>
          <p:nvPr/>
        </p:nvSpPr>
        <p:spPr>
          <a:xfrm>
            <a:off x="8163785" y="440302"/>
            <a:ext cx="4028215" cy="2246769"/>
          </a:xfrm>
          <a:prstGeom prst="rect">
            <a:avLst/>
          </a:prstGeom>
          <a:noFill/>
        </p:spPr>
        <p:txBody>
          <a:bodyPr wrap="square">
            <a:spAutoFit/>
          </a:bodyPr>
          <a:lstStyle/>
          <a:p>
            <a:pPr algn="ctr">
              <a:spcBef>
                <a:spcPts val="600"/>
              </a:spcBef>
            </a:pPr>
            <a:r>
              <a:rPr lang="de-DE" sz="2000" b="1" dirty="0"/>
              <a:t>Wenn wir uns </a:t>
            </a:r>
            <a:br>
              <a:rPr lang="de-DE" sz="2000" b="1" dirty="0"/>
            </a:br>
            <a:r>
              <a:rPr lang="de-DE" sz="2000" b="1" dirty="0"/>
              <a:t>selbst ansehen, </a:t>
            </a:r>
            <a:br>
              <a:rPr lang="de-DE" sz="2000" b="1" dirty="0"/>
            </a:br>
            <a:r>
              <a:rPr lang="de-DE" sz="2000" b="1" dirty="0"/>
              <a:t>sehen wir </a:t>
            </a:r>
            <a:br>
              <a:rPr lang="de-DE" sz="2000" b="1" dirty="0"/>
            </a:br>
            <a:r>
              <a:rPr lang="de-DE" sz="2000" b="1" i="1" dirty="0">
                <a:highlight>
                  <a:srgbClr val="FFFF00"/>
                </a:highlight>
              </a:rPr>
              <a:t>unsere Wahrheit</a:t>
            </a:r>
            <a:r>
              <a:rPr lang="de-DE" sz="2000" b="1" i="1" dirty="0"/>
              <a:t>: </a:t>
            </a:r>
            <a:br>
              <a:rPr lang="de-DE" sz="2000" b="1" i="1" dirty="0"/>
            </a:br>
            <a:r>
              <a:rPr lang="de-DE" sz="2000" b="1" dirty="0"/>
              <a:t>"Ich bin </a:t>
            </a:r>
            <a:r>
              <a:rPr lang="de-DE" sz="2000" b="1" dirty="0">
                <a:solidFill>
                  <a:schemeClr val="accent3">
                    <a:lumMod val="20000"/>
                    <a:lumOff val="80000"/>
                  </a:schemeClr>
                </a:solidFill>
              </a:rPr>
              <a:t>reich </a:t>
            </a:r>
            <a:br>
              <a:rPr lang="de-DE" sz="2000" b="1" dirty="0">
                <a:solidFill>
                  <a:schemeClr val="accent3">
                    <a:lumMod val="20000"/>
                    <a:lumOff val="80000"/>
                  </a:schemeClr>
                </a:solidFill>
              </a:rPr>
            </a:br>
            <a:r>
              <a:rPr lang="de-DE" sz="2000" b="1" dirty="0">
                <a:solidFill>
                  <a:schemeClr val="accent3">
                    <a:lumMod val="20000"/>
                    <a:lumOff val="80000"/>
                  </a:schemeClr>
                </a:solidFill>
              </a:rPr>
              <a:t>und satt geworden </a:t>
            </a:r>
            <a:br>
              <a:rPr lang="de-DE" sz="2000" b="1" dirty="0">
                <a:solidFill>
                  <a:schemeClr val="accent3">
                    <a:lumMod val="20000"/>
                    <a:lumOff val="80000"/>
                  </a:schemeClr>
                </a:solidFill>
              </a:rPr>
            </a:br>
            <a:r>
              <a:rPr lang="de-DE" sz="2000" b="1" dirty="0">
                <a:solidFill>
                  <a:schemeClr val="accent3">
                    <a:lumMod val="20000"/>
                    <a:lumOff val="80000"/>
                  </a:schemeClr>
                </a:solidFill>
              </a:rPr>
              <a:t>und brauche nichts" (Off. 3,</a:t>
            </a:r>
            <a:r>
              <a:rPr lang="de-DE" sz="2000" b="1" dirty="0"/>
              <a:t>17a).</a:t>
            </a:r>
            <a:endParaRPr lang="en" sz="2000" b="1" noProof="0" dirty="0"/>
          </a:p>
        </p:txBody>
      </p:sp>
      <p:sp>
        <p:nvSpPr>
          <p:cNvPr id="16" name="CuadroTexto 15">
            <a:extLst>
              <a:ext uri="{FF2B5EF4-FFF2-40B4-BE49-F238E27FC236}">
                <a16:creationId xmlns:a16="http://schemas.microsoft.com/office/drawing/2014/main" id="{B03F4D9F-B83A-90FC-03DE-4CA936089B04}"/>
              </a:ext>
            </a:extLst>
          </p:cNvPr>
          <p:cNvSpPr txBox="1"/>
          <p:nvPr/>
        </p:nvSpPr>
        <p:spPr>
          <a:xfrm>
            <a:off x="7927336" y="2853072"/>
            <a:ext cx="4197858" cy="1400383"/>
          </a:xfrm>
          <a:prstGeom prst="rect">
            <a:avLst/>
          </a:prstGeom>
          <a:noFill/>
        </p:spPr>
        <p:txBody>
          <a:bodyPr wrap="square">
            <a:spAutoFit/>
          </a:bodyPr>
          <a:lstStyle/>
          <a:p>
            <a:pPr>
              <a:spcBef>
                <a:spcPts val="600"/>
              </a:spcBef>
            </a:pPr>
            <a:r>
              <a:rPr lang="de-DE" sz="2000" b="1" dirty="0">
                <a:solidFill>
                  <a:schemeClr val="accent4"/>
                </a:solidFill>
              </a:rPr>
              <a:t>Aber Jesus sieht </a:t>
            </a:r>
            <a:r>
              <a:rPr lang="de-DE" sz="2000" b="1" i="1" dirty="0">
                <a:highlight>
                  <a:srgbClr val="FFFF00"/>
                </a:highlight>
              </a:rPr>
              <a:t>die Wahrheit</a:t>
            </a:r>
            <a:r>
              <a:rPr lang="de-DE" sz="2000" b="1" dirty="0"/>
              <a:t>, </a:t>
            </a:r>
            <a:br>
              <a:rPr lang="de-DE" sz="2000" b="1" dirty="0"/>
            </a:br>
            <a:r>
              <a:rPr lang="de-DE" sz="2000" b="1" dirty="0">
                <a:solidFill>
                  <a:schemeClr val="accent4"/>
                </a:solidFill>
              </a:rPr>
              <a:t>unsere</a:t>
            </a:r>
            <a:r>
              <a:rPr lang="de-DE" sz="2000" b="1" dirty="0"/>
              <a:t> </a:t>
            </a:r>
            <a:r>
              <a:rPr lang="de-DE" sz="2000" b="1" dirty="0">
                <a:highlight>
                  <a:srgbClr val="FFFF00"/>
                </a:highlight>
              </a:rPr>
              <a:t>Wirklichkeit</a:t>
            </a:r>
            <a:r>
              <a:rPr lang="de-DE" sz="2000" b="1" dirty="0"/>
              <a:t>: </a:t>
            </a:r>
          </a:p>
          <a:p>
            <a:pPr>
              <a:spcBef>
                <a:spcPts val="600"/>
              </a:spcBef>
            </a:pPr>
            <a:r>
              <a:rPr lang="de-DE" sz="2000" b="1" dirty="0">
                <a:solidFill>
                  <a:schemeClr val="accent3">
                    <a:lumMod val="20000"/>
                    <a:lumOff val="80000"/>
                  </a:schemeClr>
                </a:solidFill>
              </a:rPr>
              <a:t>"Ihr seid elend, jämmerlich, </a:t>
            </a:r>
            <a:br>
              <a:rPr lang="de-DE" sz="2000" b="1" dirty="0">
                <a:solidFill>
                  <a:schemeClr val="accent3">
                    <a:lumMod val="20000"/>
                    <a:lumOff val="80000"/>
                  </a:schemeClr>
                </a:solidFill>
              </a:rPr>
            </a:br>
            <a:r>
              <a:rPr lang="de-DE" sz="2000" b="1" dirty="0">
                <a:solidFill>
                  <a:schemeClr val="accent3">
                    <a:lumMod val="20000"/>
                    <a:lumOff val="80000"/>
                  </a:schemeClr>
                </a:solidFill>
              </a:rPr>
              <a:t>arm, blind und nackt" (Off. 3,17b).</a:t>
            </a:r>
            <a:endParaRPr lang="en" sz="2000" b="1" noProof="0" dirty="0">
              <a:solidFill>
                <a:schemeClr val="accent3">
                  <a:lumMod val="20000"/>
                  <a:lumOff val="80000"/>
                </a:schemeClr>
              </a:solidFill>
            </a:endParaRPr>
          </a:p>
        </p:txBody>
      </p:sp>
      <p:sp>
        <p:nvSpPr>
          <p:cNvPr id="2" name="Scrollen: horizontal 1">
            <a:extLst>
              <a:ext uri="{FF2B5EF4-FFF2-40B4-BE49-F238E27FC236}">
                <a16:creationId xmlns:a16="http://schemas.microsoft.com/office/drawing/2014/main" id="{F7C0F14D-8C19-8AB3-1A7D-7BB55D917601}"/>
              </a:ext>
            </a:extLst>
          </p:cNvPr>
          <p:cNvSpPr/>
          <p:nvPr/>
        </p:nvSpPr>
        <p:spPr>
          <a:xfrm>
            <a:off x="66998" y="65266"/>
            <a:ext cx="2462450" cy="933116"/>
          </a:xfrm>
          <a:prstGeom prst="horizontalScroll">
            <a:avLst/>
          </a:prstGeom>
          <a:solidFill>
            <a:srgbClr val="FFFF9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So, 29 März ‘26  - </a:t>
            </a:r>
            <a:br>
              <a:rPr lang="de-DE" sz="2000" b="1" i="1" dirty="0">
                <a:solidFill>
                  <a:srgbClr val="6C0401"/>
                </a:solidFill>
              </a:rPr>
            </a:br>
            <a:r>
              <a:rPr lang="de-DE" sz="2000" b="1" i="1" dirty="0">
                <a:solidFill>
                  <a:srgbClr val="6C0401"/>
                </a:solidFill>
              </a:rPr>
              <a:t>Unser Zustand</a:t>
            </a:r>
          </a:p>
        </p:txBody>
      </p:sp>
      <p:sp>
        <p:nvSpPr>
          <p:cNvPr id="5" name="CuadroTexto 4">
            <a:extLst>
              <a:ext uri="{FF2B5EF4-FFF2-40B4-BE49-F238E27FC236}">
                <a16:creationId xmlns:a16="http://schemas.microsoft.com/office/drawing/2014/main" id="{2C8597AB-780E-D38D-08CD-FD194C80B09A}"/>
              </a:ext>
            </a:extLst>
          </p:cNvPr>
          <p:cNvSpPr txBox="1"/>
          <p:nvPr/>
        </p:nvSpPr>
        <p:spPr>
          <a:xfrm>
            <a:off x="300624" y="960278"/>
            <a:ext cx="3131508" cy="1015663"/>
          </a:xfrm>
          <a:prstGeom prst="rect">
            <a:avLst/>
          </a:prstGeom>
          <a:noFill/>
        </p:spPr>
        <p:txBody>
          <a:bodyPr wrap="square">
            <a:spAutoFit/>
          </a:bodyPr>
          <a:lstStyle/>
          <a:p>
            <a:pPr algn="ctr"/>
            <a:r>
              <a:rPr lang="en" sz="2000" b="1" noProof="0" dirty="0">
                <a:solidFill>
                  <a:schemeClr val="accent2">
                    <a:lumMod val="20000"/>
                    <a:lumOff val="80000"/>
                  </a:schemeClr>
                </a:solidFill>
                <a:effectLst>
                  <a:outerShdw blurRad="38100" dist="38100" dir="2700000" algn="tl">
                    <a:srgbClr val="000000">
                      <a:alpha val="43137"/>
                    </a:srgbClr>
                  </a:outerShdw>
                </a:effectLst>
                <a:latin typeface="Candara" panose="020E0502030303020204" pitchFamily="34" charset="0"/>
              </a:rPr>
              <a:t>“</a:t>
            </a:r>
            <a:r>
              <a:rPr lang="de-DE" sz="2000" b="1" dirty="0">
                <a:solidFill>
                  <a:schemeClr val="accent2">
                    <a:lumMod val="20000"/>
                    <a:lumOff val="80000"/>
                  </a:schemeClr>
                </a:solidFill>
                <a:effectLst>
                  <a:outerShdw blurRad="38100" dist="38100" dir="2700000" algn="tl">
                    <a:srgbClr val="000000">
                      <a:alpha val="43137"/>
                    </a:srgbClr>
                  </a:outerShdw>
                </a:effectLst>
                <a:latin typeface="Candara" panose="020E0502030303020204" pitchFamily="34" charset="0"/>
              </a:rPr>
              <a:t>Du sprichst: ,Ich bin reich </a:t>
            </a:r>
            <a:br>
              <a:rPr lang="de-DE" sz="2000" b="1" dirty="0">
                <a:solidFill>
                  <a:schemeClr val="accent2">
                    <a:lumMod val="20000"/>
                    <a:lumOff val="80000"/>
                  </a:schemeClr>
                </a:solidFill>
                <a:effectLst>
                  <a:outerShdw blurRad="38100" dist="38100" dir="2700000" algn="tl">
                    <a:srgbClr val="000000">
                      <a:alpha val="43137"/>
                    </a:srgbClr>
                  </a:outerShdw>
                </a:effectLst>
                <a:latin typeface="Candara" panose="020E0502030303020204" pitchFamily="34" charset="0"/>
              </a:rPr>
            </a:br>
            <a:r>
              <a:rPr lang="de-DE" sz="2000" b="1" dirty="0">
                <a:solidFill>
                  <a:schemeClr val="accent2">
                    <a:lumMod val="20000"/>
                    <a:lumOff val="80000"/>
                  </a:schemeClr>
                </a:solidFill>
                <a:effectLst>
                  <a:outerShdw blurRad="38100" dist="38100" dir="2700000" algn="tl">
                    <a:srgbClr val="000000">
                      <a:alpha val="43137"/>
                    </a:srgbClr>
                  </a:outerShdw>
                </a:effectLst>
                <a:latin typeface="Candara" panose="020E0502030303020204" pitchFamily="34" charset="0"/>
              </a:rPr>
              <a:t>und habe mehr als genug </a:t>
            </a:r>
            <a:br>
              <a:rPr lang="de-DE" sz="2000" b="1" dirty="0">
                <a:solidFill>
                  <a:schemeClr val="accent2">
                    <a:lumMod val="20000"/>
                    <a:lumOff val="80000"/>
                  </a:schemeClr>
                </a:solidFill>
                <a:effectLst>
                  <a:outerShdw blurRad="38100" dist="38100" dir="2700000" algn="tl">
                    <a:srgbClr val="000000">
                      <a:alpha val="43137"/>
                    </a:srgbClr>
                  </a:outerShdw>
                </a:effectLst>
                <a:latin typeface="Candara" panose="020E0502030303020204" pitchFamily="34" charset="0"/>
              </a:rPr>
            </a:br>
            <a:r>
              <a:rPr lang="de-DE" sz="2000" b="1" dirty="0">
                <a:solidFill>
                  <a:schemeClr val="accent2">
                    <a:lumMod val="20000"/>
                    <a:lumOff val="80000"/>
                  </a:schemeClr>
                </a:solidFill>
                <a:effectLst>
                  <a:outerShdw blurRad="38100" dist="38100" dir="2700000" algn="tl">
                    <a:srgbClr val="000000">
                      <a:alpha val="43137"/>
                    </a:srgbClr>
                  </a:outerShdw>
                </a:effectLst>
                <a:latin typeface="Candara" panose="020E0502030303020204" pitchFamily="34" charset="0"/>
              </a:rPr>
              <a:t>und brauche nichts!‘ </a:t>
            </a:r>
            <a:endParaRPr lang="en" sz="1400" b="1" noProof="0" dirty="0">
              <a:solidFill>
                <a:schemeClr val="accent2">
                  <a:lumMod val="20000"/>
                  <a:lumOff val="80000"/>
                </a:schemeClr>
              </a:solidFill>
              <a:effectLst>
                <a:outerShdw blurRad="38100" dist="38100" dir="2700000" algn="tl">
                  <a:srgbClr val="000000">
                    <a:alpha val="43137"/>
                  </a:srgbClr>
                </a:outerShdw>
              </a:effectLst>
              <a:latin typeface="Candara" panose="020E0502030303020204" pitchFamily="34" charset="0"/>
            </a:endParaRPr>
          </a:p>
        </p:txBody>
      </p:sp>
      <p:sp>
        <p:nvSpPr>
          <p:cNvPr id="9" name="Textfeld 8">
            <a:extLst>
              <a:ext uri="{FF2B5EF4-FFF2-40B4-BE49-F238E27FC236}">
                <a16:creationId xmlns:a16="http://schemas.microsoft.com/office/drawing/2014/main" id="{E31E8F62-5CF4-19A2-8928-976CF9B3900A}"/>
              </a:ext>
            </a:extLst>
          </p:cNvPr>
          <p:cNvSpPr txBox="1"/>
          <p:nvPr/>
        </p:nvSpPr>
        <p:spPr>
          <a:xfrm>
            <a:off x="1465545" y="6007799"/>
            <a:ext cx="5962389" cy="646331"/>
          </a:xfrm>
          <a:prstGeom prst="rect">
            <a:avLst/>
          </a:prstGeom>
          <a:noFill/>
        </p:spPr>
        <p:txBody>
          <a:bodyPr wrap="square">
            <a:spAutoFit/>
          </a:bodyPr>
          <a:lstStyle/>
          <a:p>
            <a:pPr algn="ctr"/>
            <a:r>
              <a:rPr lang="de-DE" sz="1800" b="1" dirty="0">
                <a:solidFill>
                  <a:schemeClr val="accent2">
                    <a:lumMod val="20000"/>
                    <a:lumOff val="80000"/>
                  </a:schemeClr>
                </a:solidFill>
                <a:effectLst>
                  <a:outerShdw blurRad="38100" dist="38100" dir="2700000" algn="tl">
                    <a:srgbClr val="000000">
                      <a:alpha val="43137"/>
                    </a:srgbClr>
                  </a:outerShdw>
                </a:effectLst>
                <a:latin typeface="Candara" panose="020E0502030303020204" pitchFamily="34" charset="0"/>
              </a:rPr>
              <a:t>und weißt nicht, dass du elend und </a:t>
            </a:r>
            <a:br>
              <a:rPr lang="de-DE" sz="1800" b="1" dirty="0">
                <a:solidFill>
                  <a:schemeClr val="accent2">
                    <a:lumMod val="20000"/>
                    <a:lumOff val="80000"/>
                  </a:schemeClr>
                </a:solidFill>
                <a:effectLst>
                  <a:outerShdw blurRad="38100" dist="38100" dir="2700000" algn="tl">
                    <a:srgbClr val="000000">
                      <a:alpha val="43137"/>
                    </a:srgbClr>
                  </a:outerShdw>
                </a:effectLst>
                <a:latin typeface="Candara" panose="020E0502030303020204" pitchFamily="34" charset="0"/>
              </a:rPr>
            </a:br>
            <a:r>
              <a:rPr lang="de-DE" sz="1800" b="1" dirty="0">
                <a:solidFill>
                  <a:schemeClr val="accent2">
                    <a:lumMod val="20000"/>
                    <a:lumOff val="80000"/>
                  </a:schemeClr>
                </a:solidFill>
                <a:effectLst>
                  <a:outerShdw blurRad="38100" dist="38100" dir="2700000" algn="tl">
                    <a:srgbClr val="000000">
                      <a:alpha val="43137"/>
                    </a:srgbClr>
                  </a:outerShdw>
                </a:effectLst>
                <a:latin typeface="Candara" panose="020E0502030303020204" pitchFamily="34" charset="0"/>
              </a:rPr>
              <a:t>jämmerlich bist, arm, blind und bloß.</a:t>
            </a:r>
            <a:r>
              <a:rPr lang="en" sz="1800" b="1" noProof="0" dirty="0">
                <a:solidFill>
                  <a:schemeClr val="accent2">
                    <a:lumMod val="20000"/>
                    <a:lumOff val="80000"/>
                  </a:schemeClr>
                </a:solidFill>
                <a:effectLst>
                  <a:outerShdw blurRad="38100" dist="38100" dir="2700000" algn="tl">
                    <a:srgbClr val="000000">
                      <a:alpha val="43137"/>
                    </a:srgbClr>
                  </a:outerShdw>
                </a:effectLst>
                <a:latin typeface="Candara" panose="020E0502030303020204" pitchFamily="34" charset="0"/>
              </a:rPr>
              <a:t>” </a:t>
            </a:r>
            <a:r>
              <a:rPr lang="en" b="1" noProof="0" dirty="0">
                <a:solidFill>
                  <a:schemeClr val="accent2">
                    <a:lumMod val="20000"/>
                    <a:lumOff val="80000"/>
                  </a:schemeClr>
                </a:solidFill>
                <a:effectLst>
                  <a:outerShdw blurRad="38100" dist="38100" dir="2700000" algn="tl">
                    <a:srgbClr val="000000">
                      <a:alpha val="43137"/>
                    </a:srgbClr>
                  </a:outerShdw>
                </a:effectLst>
                <a:latin typeface="Candara" panose="020E0502030303020204" pitchFamily="34" charset="0"/>
              </a:rPr>
              <a:t>(Offenbg. 3:17)</a:t>
            </a:r>
            <a:endParaRPr lang="de-DE" dirty="0"/>
          </a:p>
        </p:txBody>
      </p:sp>
    </p:spTree>
    <p:extLst>
      <p:ext uri="{BB962C8B-B14F-4D97-AF65-F5344CB8AC3E}">
        <p14:creationId xmlns:p14="http://schemas.microsoft.com/office/powerpoint/2010/main" val="614587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upRight)">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6"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downRight)">
                                      <p:cBhvr>
                                        <p:cTn id="16" dur="500"/>
                                        <p:tgtEl>
                                          <p:spTgt spid="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a:extLst>
            <a:ext uri="{FF2B5EF4-FFF2-40B4-BE49-F238E27FC236}">
              <a16:creationId xmlns:a16="http://schemas.microsoft.com/office/drawing/2014/main" id="{15FB613D-E91E-D8E3-8E30-BFAD37943B7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1873EBD-9654-2CE1-AA32-648A240A6084}"/>
              </a:ext>
            </a:extLst>
          </p:cNvPr>
          <p:cNvSpPr txBox="1"/>
          <p:nvPr/>
        </p:nvSpPr>
        <p:spPr>
          <a:xfrm>
            <a:off x="4054834" y="9932"/>
            <a:ext cx="7365300" cy="769441"/>
          </a:xfrm>
          <a:prstGeom prst="rect">
            <a:avLst/>
          </a:prstGeom>
          <a:noFill/>
        </p:spPr>
        <p:txBody>
          <a:bodyPr wrap="square">
            <a:spAutoFit/>
          </a:bodyPr>
          <a:lstStyle/>
          <a:p>
            <a:pPr algn="ctr"/>
            <a:r>
              <a:rPr lang="en" sz="4400" b="1" spc="600" noProof="0" dirty="0">
                <a:ln w="10160">
                  <a:solidFill>
                    <a:schemeClr val="tx2">
                      <a:lumMod val="60000"/>
                      <a:lumOff val="40000"/>
                    </a:schemeClr>
                  </a:solidFill>
                  <a:prstDash val="solid"/>
                </a:ln>
                <a:solidFill>
                  <a:srgbClr val="FFFF00"/>
                </a:solidFill>
                <a:effectLst>
                  <a:outerShdw blurRad="63500" dist="22860" dir="8400000" algn="tl" rotWithShape="0">
                    <a:srgbClr val="000000">
                      <a:alpha val="88000"/>
                    </a:srgbClr>
                  </a:outerShdw>
                </a:effectLst>
              </a:rPr>
              <a:t>BEWERTUNG</a:t>
            </a:r>
          </a:p>
        </p:txBody>
      </p:sp>
      <p:sp>
        <p:nvSpPr>
          <p:cNvPr id="5" name="CuadroTexto 4">
            <a:extLst>
              <a:ext uri="{FF2B5EF4-FFF2-40B4-BE49-F238E27FC236}">
                <a16:creationId xmlns:a16="http://schemas.microsoft.com/office/drawing/2014/main" id="{2A29DA2B-7000-79F5-1D24-6E643C56DD00}"/>
              </a:ext>
            </a:extLst>
          </p:cNvPr>
          <p:cNvSpPr txBox="1"/>
          <p:nvPr/>
        </p:nvSpPr>
        <p:spPr>
          <a:xfrm>
            <a:off x="1890620" y="618353"/>
            <a:ext cx="9662552" cy="984885"/>
          </a:xfrm>
          <a:prstGeom prst="rect">
            <a:avLst/>
          </a:prstGeom>
          <a:noFill/>
        </p:spPr>
        <p:txBody>
          <a:bodyPr wrap="square">
            <a:spAutoFit/>
          </a:bodyPr>
          <a:lstStyle/>
          <a:p>
            <a:pPr algn="ctr"/>
            <a:r>
              <a:rPr lang="en" sz="2000" b="1" noProof="0" dirty="0">
                <a:solidFill>
                  <a:schemeClr val="accent2">
                    <a:lumMod val="20000"/>
                    <a:lumOff val="80000"/>
                  </a:schemeClr>
                </a:solidFill>
                <a:effectLst>
                  <a:outerShdw blurRad="38100" dist="38100" dir="2700000" algn="tl">
                    <a:srgbClr val="000000">
                      <a:alpha val="43137"/>
                    </a:srgbClr>
                  </a:outerShdw>
                </a:effectLst>
                <a:latin typeface="Candara" panose="020E0502030303020204" pitchFamily="34" charset="0"/>
              </a:rPr>
              <a:t>“</a:t>
            </a:r>
            <a:r>
              <a:rPr lang="de-DE" sz="2000" b="1" dirty="0">
                <a:solidFill>
                  <a:schemeClr val="accent2">
                    <a:lumMod val="20000"/>
                    <a:lumOff val="80000"/>
                  </a:schemeClr>
                </a:solidFill>
                <a:effectLst>
                  <a:outerShdw blurRad="38100" dist="38100" dir="2700000" algn="tl">
                    <a:srgbClr val="000000">
                      <a:alpha val="43137"/>
                    </a:srgbClr>
                  </a:outerShdw>
                </a:effectLst>
                <a:latin typeface="Candara" panose="020E0502030303020204" pitchFamily="34" charset="0"/>
              </a:rPr>
              <a:t>Du sprichst: Ich bin reich und habe mehr als genug und brauche nichts, </a:t>
            </a:r>
            <a:br>
              <a:rPr lang="de-DE" sz="2000" b="1" dirty="0">
                <a:solidFill>
                  <a:schemeClr val="accent2">
                    <a:lumMod val="20000"/>
                    <a:lumOff val="80000"/>
                  </a:schemeClr>
                </a:solidFill>
                <a:effectLst>
                  <a:outerShdw blurRad="38100" dist="38100" dir="2700000" algn="tl">
                    <a:srgbClr val="000000">
                      <a:alpha val="43137"/>
                    </a:srgbClr>
                  </a:outerShdw>
                </a:effectLst>
                <a:latin typeface="Candara" panose="020E0502030303020204" pitchFamily="34" charset="0"/>
              </a:rPr>
            </a:br>
            <a:r>
              <a:rPr lang="de-DE" sz="2000" b="1" dirty="0">
                <a:solidFill>
                  <a:schemeClr val="accent2">
                    <a:lumMod val="20000"/>
                    <a:lumOff val="80000"/>
                  </a:schemeClr>
                </a:solidFill>
                <a:effectLst>
                  <a:outerShdw blurRad="38100" dist="38100" dir="2700000" algn="tl">
                    <a:srgbClr val="000000">
                      <a:alpha val="43137"/>
                    </a:srgbClr>
                  </a:outerShdw>
                </a:effectLst>
                <a:latin typeface="Candara" panose="020E0502030303020204" pitchFamily="34" charset="0"/>
              </a:rPr>
              <a:t>und weißt nicht, dass du elend und jämmerlich bist, arm, blind und bloß.</a:t>
            </a:r>
            <a:r>
              <a:rPr lang="en" sz="2000" b="1" noProof="0" dirty="0">
                <a:solidFill>
                  <a:schemeClr val="accent2">
                    <a:lumMod val="20000"/>
                    <a:lumOff val="80000"/>
                  </a:schemeClr>
                </a:solidFill>
                <a:effectLst>
                  <a:outerShdw blurRad="38100" dist="38100" dir="2700000" algn="tl">
                    <a:srgbClr val="000000">
                      <a:alpha val="43137"/>
                    </a:srgbClr>
                  </a:outerShdw>
                </a:effectLst>
                <a:latin typeface="Candara" panose="020E0502030303020204" pitchFamily="34" charset="0"/>
              </a:rPr>
              <a:t>” </a:t>
            </a:r>
            <a:br>
              <a:rPr lang="en" sz="2000" b="1" noProof="0" dirty="0">
                <a:solidFill>
                  <a:schemeClr val="accent2">
                    <a:lumMod val="20000"/>
                    <a:lumOff val="80000"/>
                  </a:schemeClr>
                </a:solidFill>
                <a:effectLst>
                  <a:outerShdw blurRad="38100" dist="38100" dir="2700000" algn="tl">
                    <a:srgbClr val="000000">
                      <a:alpha val="43137"/>
                    </a:srgbClr>
                  </a:outerShdw>
                </a:effectLst>
                <a:latin typeface="Candara" panose="020E0502030303020204" pitchFamily="34" charset="0"/>
              </a:rPr>
            </a:br>
            <a:r>
              <a:rPr lang="en" b="1" noProof="0" dirty="0">
                <a:solidFill>
                  <a:schemeClr val="accent2">
                    <a:lumMod val="20000"/>
                    <a:lumOff val="80000"/>
                  </a:schemeClr>
                </a:solidFill>
                <a:effectLst>
                  <a:outerShdw blurRad="38100" dist="38100" dir="2700000" algn="tl">
                    <a:srgbClr val="000000">
                      <a:alpha val="43137"/>
                    </a:srgbClr>
                  </a:outerShdw>
                </a:effectLst>
                <a:latin typeface="Candara" panose="020E0502030303020204" pitchFamily="34" charset="0"/>
              </a:rPr>
              <a:t>(Offenbg. 3:17)</a:t>
            </a:r>
            <a:endParaRPr lang="en" sz="1400" b="1" noProof="0" dirty="0">
              <a:solidFill>
                <a:schemeClr val="accent2">
                  <a:lumMod val="20000"/>
                  <a:lumOff val="80000"/>
                </a:schemeClr>
              </a:solidFill>
              <a:effectLst>
                <a:outerShdw blurRad="38100" dist="38100" dir="2700000" algn="tl">
                  <a:srgbClr val="000000">
                    <a:alpha val="43137"/>
                  </a:srgbClr>
                </a:outerShdw>
              </a:effectLst>
              <a:latin typeface="Candara" panose="020E0502030303020204" pitchFamily="34" charset="0"/>
            </a:endParaRPr>
          </a:p>
        </p:txBody>
      </p:sp>
      <p:sp>
        <p:nvSpPr>
          <p:cNvPr id="14" name="CuadroTexto 13">
            <a:extLst>
              <a:ext uri="{FF2B5EF4-FFF2-40B4-BE49-F238E27FC236}">
                <a16:creationId xmlns:a16="http://schemas.microsoft.com/office/drawing/2014/main" id="{46C52B37-48EE-6D4C-E61F-07035798A6B4}"/>
              </a:ext>
            </a:extLst>
          </p:cNvPr>
          <p:cNvSpPr txBox="1"/>
          <p:nvPr/>
        </p:nvSpPr>
        <p:spPr>
          <a:xfrm>
            <a:off x="953958" y="1603238"/>
            <a:ext cx="5542724" cy="2015936"/>
          </a:xfrm>
          <a:prstGeom prst="rect">
            <a:avLst/>
          </a:prstGeom>
          <a:noFill/>
        </p:spPr>
        <p:txBody>
          <a:bodyPr wrap="square">
            <a:spAutoFit/>
          </a:bodyPr>
          <a:lstStyle/>
          <a:p>
            <a:pPr>
              <a:spcBef>
                <a:spcPts val="600"/>
              </a:spcBef>
            </a:pPr>
            <a:r>
              <a:rPr lang="de-DE" sz="2400" b="1" dirty="0">
                <a:solidFill>
                  <a:schemeClr val="accent4">
                    <a:lumMod val="20000"/>
                    <a:lumOff val="80000"/>
                  </a:schemeClr>
                </a:solidFill>
              </a:rPr>
              <a:t>Nun ist es an der Zeit, </a:t>
            </a:r>
            <a:br>
              <a:rPr lang="de-DE" sz="2400" b="1" dirty="0">
                <a:solidFill>
                  <a:schemeClr val="accent4">
                    <a:lumMod val="20000"/>
                    <a:lumOff val="80000"/>
                  </a:schemeClr>
                </a:solidFill>
              </a:rPr>
            </a:br>
            <a:r>
              <a:rPr lang="de-DE" sz="2400" b="1" dirty="0">
                <a:solidFill>
                  <a:schemeClr val="accent4">
                    <a:lumMod val="20000"/>
                    <a:lumOff val="80000"/>
                  </a:schemeClr>
                </a:solidFill>
              </a:rPr>
              <a:t>uns selbst zu bewerten. </a:t>
            </a:r>
          </a:p>
          <a:p>
            <a:pPr>
              <a:spcBef>
                <a:spcPts val="600"/>
              </a:spcBef>
            </a:pPr>
            <a:r>
              <a:rPr lang="de-DE" sz="2400" b="1" dirty="0">
                <a:solidFill>
                  <a:schemeClr val="accent4">
                    <a:lumMod val="20000"/>
                    <a:lumOff val="80000"/>
                  </a:schemeClr>
                </a:solidFill>
              </a:rPr>
              <a:t>Bin ich mir bewusst, </a:t>
            </a:r>
            <a:br>
              <a:rPr lang="de-DE" sz="2400" b="1" dirty="0">
                <a:solidFill>
                  <a:schemeClr val="accent4">
                    <a:lumMod val="20000"/>
                    <a:lumOff val="80000"/>
                  </a:schemeClr>
                </a:solidFill>
              </a:rPr>
            </a:br>
            <a:r>
              <a:rPr lang="de-DE" sz="2400" b="1" dirty="0">
                <a:solidFill>
                  <a:schemeClr val="accent4">
                    <a:lumMod val="20000"/>
                    <a:lumOff val="80000"/>
                  </a:schemeClr>
                </a:solidFill>
              </a:rPr>
              <a:t>was ich wirklich habe </a:t>
            </a:r>
            <a:br>
              <a:rPr lang="de-DE" sz="2400" b="1" dirty="0">
                <a:solidFill>
                  <a:schemeClr val="accent4">
                    <a:lumMod val="20000"/>
                    <a:lumOff val="80000"/>
                  </a:schemeClr>
                </a:solidFill>
              </a:rPr>
            </a:br>
            <a:r>
              <a:rPr lang="de-DE" sz="2400" b="1" dirty="0">
                <a:solidFill>
                  <a:schemeClr val="accent4">
                    <a:lumMod val="20000"/>
                    <a:lumOff val="80000"/>
                  </a:schemeClr>
                </a:solidFill>
              </a:rPr>
              <a:t>und was ich noch brauche? </a:t>
            </a:r>
            <a:endParaRPr lang="en" sz="2400" b="1" noProof="0" dirty="0">
              <a:solidFill>
                <a:schemeClr val="accent4">
                  <a:lumMod val="20000"/>
                  <a:lumOff val="80000"/>
                </a:schemeClr>
              </a:solidFill>
            </a:endParaRPr>
          </a:p>
        </p:txBody>
      </p:sp>
      <p:pic>
        <p:nvPicPr>
          <p:cNvPr id="18" name="Imagen 17" descr="Hombre sentado en una silla&#10;&#10;El contenido generado por IA puede ser incorrecto.">
            <a:extLst>
              <a:ext uri="{FF2B5EF4-FFF2-40B4-BE49-F238E27FC236}">
                <a16:creationId xmlns:a16="http://schemas.microsoft.com/office/drawing/2014/main" id="{23F24B0B-CADE-14AC-F279-E651E33ECC5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670"/>
          <a:stretch>
            <a:fillRect/>
          </a:stretch>
        </p:blipFill>
        <p:spPr>
          <a:xfrm>
            <a:off x="8642838" y="2707105"/>
            <a:ext cx="3424637" cy="4003427"/>
          </a:xfrm>
          <a:prstGeom prst="rect">
            <a:avLst/>
          </a:prstGeom>
          <a:effectLst>
            <a:softEdge rad="317500"/>
          </a:effectLst>
        </p:spPr>
      </p:pic>
      <p:sp>
        <p:nvSpPr>
          <p:cNvPr id="7" name="Scrollen: horizontal 6">
            <a:extLst>
              <a:ext uri="{FF2B5EF4-FFF2-40B4-BE49-F238E27FC236}">
                <a16:creationId xmlns:a16="http://schemas.microsoft.com/office/drawing/2014/main" id="{6CAFD5FF-3005-C5C8-80FE-0B61C293B090}"/>
              </a:ext>
            </a:extLst>
          </p:cNvPr>
          <p:cNvSpPr/>
          <p:nvPr/>
        </p:nvSpPr>
        <p:spPr>
          <a:xfrm>
            <a:off x="66998" y="65266"/>
            <a:ext cx="2462450" cy="933116"/>
          </a:xfrm>
          <a:prstGeom prst="horizontalScroll">
            <a:avLst/>
          </a:prstGeom>
          <a:solidFill>
            <a:srgbClr val="FFFF9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So, 29 März ‘26  - </a:t>
            </a:r>
            <a:br>
              <a:rPr lang="de-DE" sz="2000" b="1" i="1" dirty="0">
                <a:solidFill>
                  <a:srgbClr val="6C0401"/>
                </a:solidFill>
              </a:rPr>
            </a:br>
            <a:r>
              <a:rPr lang="de-DE" sz="2000" b="1" i="1" dirty="0">
                <a:solidFill>
                  <a:srgbClr val="6C0401"/>
                </a:solidFill>
              </a:rPr>
              <a:t>Unser Zustand</a:t>
            </a:r>
          </a:p>
        </p:txBody>
      </p:sp>
      <p:sp>
        <p:nvSpPr>
          <p:cNvPr id="9" name="CuadroTexto 13">
            <a:extLst>
              <a:ext uri="{FF2B5EF4-FFF2-40B4-BE49-F238E27FC236}">
                <a16:creationId xmlns:a16="http://schemas.microsoft.com/office/drawing/2014/main" id="{5CEF61EA-477B-02C3-6D4B-CF42FD99324D}"/>
              </a:ext>
            </a:extLst>
          </p:cNvPr>
          <p:cNvSpPr txBox="1"/>
          <p:nvPr/>
        </p:nvSpPr>
        <p:spPr>
          <a:xfrm>
            <a:off x="1268996" y="5063927"/>
            <a:ext cx="7730864" cy="1646605"/>
          </a:xfrm>
          <a:prstGeom prst="rect">
            <a:avLst/>
          </a:prstGeom>
          <a:solidFill>
            <a:schemeClr val="accent5">
              <a:lumMod val="60000"/>
              <a:lumOff val="40000"/>
              <a:alpha val="56000"/>
            </a:schemeClr>
          </a:solidFill>
          <a:effectLst>
            <a:softEdge rad="317500"/>
          </a:effectLst>
        </p:spPr>
        <p:txBody>
          <a:bodyPr wrap="square">
            <a:spAutoFit/>
          </a:bodyPr>
          <a:lstStyle/>
          <a:p>
            <a:pPr algn="ctr">
              <a:spcBef>
                <a:spcPts val="600"/>
              </a:spcBef>
            </a:pPr>
            <a:r>
              <a:rPr lang="de-DE" sz="3200" b="1" dirty="0"/>
              <a:t>Wie sehr bin ich in meiner Beziehung </a:t>
            </a:r>
            <a:br>
              <a:rPr lang="de-DE" sz="3200" b="1" dirty="0"/>
            </a:br>
            <a:r>
              <a:rPr lang="de-DE" sz="3200" b="1" dirty="0"/>
              <a:t>zu JESUS gewachsen? </a:t>
            </a:r>
          </a:p>
          <a:p>
            <a:pPr algn="ctr">
              <a:spcBef>
                <a:spcPts val="600"/>
              </a:spcBef>
            </a:pPr>
            <a:r>
              <a:rPr lang="de-DE" sz="3200" b="1" dirty="0"/>
              <a:t>Verändere ich mich zum Besseren?</a:t>
            </a:r>
            <a:endParaRPr lang="en" sz="3200" b="1" noProof="0" dirty="0"/>
          </a:p>
        </p:txBody>
      </p:sp>
    </p:spTree>
    <p:extLst>
      <p:ext uri="{BB962C8B-B14F-4D97-AF65-F5344CB8AC3E}">
        <p14:creationId xmlns:p14="http://schemas.microsoft.com/office/powerpoint/2010/main" val="1154977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ox(in)">
                                      <p:cBhvr>
                                        <p:cTn id="7" dur="750"/>
                                        <p:tgtEl>
                                          <p:spTgt spid="18"/>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a:extLst>
            <a:ext uri="{FF2B5EF4-FFF2-40B4-BE49-F238E27FC236}">
              <a16:creationId xmlns:a16="http://schemas.microsoft.com/office/drawing/2014/main" id="{1B2C286E-1E06-B9AA-50CE-87758E9AA67D}"/>
            </a:ext>
          </a:extLst>
        </p:cNvPr>
        <p:cNvGrpSpPr/>
        <p:nvPr/>
      </p:nvGrpSpPr>
      <p:grpSpPr>
        <a:xfrm>
          <a:off x="0" y="0"/>
          <a:ext cx="0" cy="0"/>
          <a:chOff x="0" y="0"/>
          <a:chExt cx="0" cy="0"/>
        </a:xfrm>
      </p:grpSpPr>
      <p:pic>
        <p:nvPicPr>
          <p:cNvPr id="23" name="Imagen 22" descr="Un dibujo de una persona&#10;&#10;El contenido generado por IA puede ser incorrecto.">
            <a:extLst>
              <a:ext uri="{FF2B5EF4-FFF2-40B4-BE49-F238E27FC236}">
                <a16:creationId xmlns:a16="http://schemas.microsoft.com/office/drawing/2014/main" id="{6AAC1847-790C-CAE3-2D77-3B4DEBFB29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39957" y="177096"/>
            <a:ext cx="8256645" cy="6918899"/>
          </a:xfrm>
          <a:prstGeom prst="roundRect">
            <a:avLst>
              <a:gd name="adj" fmla="val 0"/>
            </a:avLst>
          </a:prstGeom>
          <a:solidFill>
            <a:srgbClr val="FFFFFF">
              <a:shade val="85000"/>
            </a:srgbClr>
          </a:solidFill>
          <a:ln>
            <a:noFill/>
          </a:ln>
          <a:effectLst>
            <a:reflection blurRad="12700" stA="38000" endPos="28000" dist="5000" dir="5400000" sy="-100000" algn="bl" rotWithShape="0"/>
            <a:softEdge rad="635000"/>
          </a:effectLst>
        </p:spPr>
      </p:pic>
      <p:sp>
        <p:nvSpPr>
          <p:cNvPr id="7" name="CuadroTexto 6">
            <a:extLst>
              <a:ext uri="{FF2B5EF4-FFF2-40B4-BE49-F238E27FC236}">
                <a16:creationId xmlns:a16="http://schemas.microsoft.com/office/drawing/2014/main" id="{DB3321CA-F87C-8481-3D39-EFA9797CDAF1}"/>
              </a:ext>
            </a:extLst>
          </p:cNvPr>
          <p:cNvSpPr txBox="1"/>
          <p:nvPr/>
        </p:nvSpPr>
        <p:spPr>
          <a:xfrm>
            <a:off x="7553196" y="2058296"/>
            <a:ext cx="4356842" cy="4585871"/>
          </a:xfrm>
          <a:prstGeom prst="rect">
            <a:avLst/>
          </a:prstGeom>
          <a:noFill/>
        </p:spPr>
        <p:txBody>
          <a:bodyPr wrap="square">
            <a:spAutoFit/>
          </a:bodyPr>
          <a:lstStyle/>
          <a:p>
            <a:pPr algn="ctr"/>
            <a:r>
              <a:rPr lang="en" sz="2400" b="1" noProof="0" dirty="0">
                <a:solidFill>
                  <a:schemeClr val="accent4"/>
                </a:solidFill>
                <a:latin typeface="Candara" panose="020E0502030303020204" pitchFamily="34" charset="0"/>
              </a:rPr>
              <a:t>“</a:t>
            </a:r>
            <a:r>
              <a:rPr lang="de-DE" sz="2400" b="1" dirty="0">
                <a:solidFill>
                  <a:schemeClr val="accent4"/>
                </a:solidFill>
                <a:latin typeface="Candara" panose="020E0502030303020204" pitchFamily="34" charset="0"/>
              </a:rPr>
              <a:t>Ich rate dir, </a:t>
            </a:r>
            <a:br>
              <a:rPr lang="de-DE" sz="2400" b="1" dirty="0">
                <a:solidFill>
                  <a:schemeClr val="accent4"/>
                </a:solidFill>
                <a:latin typeface="Candara" panose="020E0502030303020204" pitchFamily="34" charset="0"/>
              </a:rPr>
            </a:br>
            <a:r>
              <a:rPr lang="de-DE" sz="2400" b="1" dirty="0">
                <a:solidFill>
                  <a:schemeClr val="accent4"/>
                </a:solidFill>
                <a:latin typeface="Candara" panose="020E0502030303020204" pitchFamily="34" charset="0"/>
              </a:rPr>
              <a:t>dass du GOLD von Mir kaufst, das im Feuer geläutert ist, damit du reich werdest</a:t>
            </a:r>
            <a:br>
              <a:rPr lang="de-DE" sz="2400" b="1" dirty="0">
                <a:solidFill>
                  <a:schemeClr val="accent4"/>
                </a:solidFill>
                <a:latin typeface="Candara" panose="020E0502030303020204" pitchFamily="34" charset="0"/>
              </a:rPr>
            </a:br>
            <a:r>
              <a:rPr lang="de-DE" sz="2400" b="1" dirty="0">
                <a:solidFill>
                  <a:schemeClr val="accent4"/>
                </a:solidFill>
                <a:latin typeface="Candara" panose="020E0502030303020204" pitchFamily="34" charset="0"/>
              </a:rPr>
              <a:t>und </a:t>
            </a:r>
            <a:r>
              <a:rPr lang="de-DE" sz="2400" b="1" dirty="0" err="1">
                <a:solidFill>
                  <a:schemeClr val="accent4"/>
                </a:solidFill>
                <a:latin typeface="Candara" panose="020E0502030303020204" pitchFamily="34" charset="0"/>
              </a:rPr>
              <a:t>WEIßE</a:t>
            </a:r>
            <a:r>
              <a:rPr lang="de-DE" sz="2400" b="1" dirty="0">
                <a:solidFill>
                  <a:schemeClr val="accent4"/>
                </a:solidFill>
                <a:latin typeface="Candara" panose="020E0502030303020204" pitchFamily="34" charset="0"/>
              </a:rPr>
              <a:t> KLEIDER, </a:t>
            </a:r>
            <a:br>
              <a:rPr lang="de-DE" sz="2400" b="1" dirty="0">
                <a:solidFill>
                  <a:schemeClr val="accent4"/>
                </a:solidFill>
                <a:latin typeface="Candara" panose="020E0502030303020204" pitchFamily="34" charset="0"/>
              </a:rPr>
            </a:br>
            <a:endParaRPr lang="de-DE" sz="2400" b="1" dirty="0">
              <a:solidFill>
                <a:schemeClr val="accent4"/>
              </a:solidFill>
              <a:latin typeface="Candara" panose="020E0502030303020204" pitchFamily="34" charset="0"/>
            </a:endParaRPr>
          </a:p>
          <a:p>
            <a:pPr algn="ctr"/>
            <a:r>
              <a:rPr lang="de-DE" sz="2400" b="1" dirty="0">
                <a:solidFill>
                  <a:schemeClr val="accent4"/>
                </a:solidFill>
                <a:latin typeface="Candara" panose="020E0502030303020204" pitchFamily="34" charset="0"/>
              </a:rPr>
              <a:t>damit du sie anziehst </a:t>
            </a:r>
            <a:br>
              <a:rPr lang="de-DE" sz="2400" b="1" dirty="0">
                <a:solidFill>
                  <a:schemeClr val="accent4"/>
                </a:solidFill>
                <a:latin typeface="Candara" panose="020E0502030303020204" pitchFamily="34" charset="0"/>
              </a:rPr>
            </a:br>
            <a:r>
              <a:rPr lang="de-DE" sz="2400" b="1" dirty="0">
                <a:solidFill>
                  <a:schemeClr val="accent4"/>
                </a:solidFill>
                <a:latin typeface="Candara" panose="020E0502030303020204" pitchFamily="34" charset="0"/>
              </a:rPr>
              <a:t>und </a:t>
            </a:r>
            <a:r>
              <a:rPr lang="de-DE" sz="2800" b="1" dirty="0">
                <a:solidFill>
                  <a:schemeClr val="accent4"/>
                </a:solidFill>
                <a:latin typeface="Candara" panose="020E0502030303020204" pitchFamily="34" charset="0"/>
              </a:rPr>
              <a:t>die</a:t>
            </a:r>
            <a:r>
              <a:rPr lang="de-DE" sz="2400" b="1" dirty="0">
                <a:solidFill>
                  <a:schemeClr val="accent4"/>
                </a:solidFill>
                <a:latin typeface="Candara" panose="020E0502030303020204" pitchFamily="34" charset="0"/>
              </a:rPr>
              <a:t> Schande deiner Blöße nicht offenbar werde </a:t>
            </a:r>
            <a:br>
              <a:rPr lang="de-DE" sz="2400" b="1" dirty="0">
                <a:solidFill>
                  <a:schemeClr val="accent4"/>
                </a:solidFill>
                <a:latin typeface="Candara" panose="020E0502030303020204" pitchFamily="34" charset="0"/>
              </a:rPr>
            </a:br>
            <a:r>
              <a:rPr lang="de-DE" sz="2400" b="1" dirty="0">
                <a:solidFill>
                  <a:schemeClr val="accent4"/>
                </a:solidFill>
                <a:latin typeface="Candara" panose="020E0502030303020204" pitchFamily="34" charset="0"/>
              </a:rPr>
              <a:t>und AUGENSALBE, deine Augen zu salben, damit du sehen mögest</a:t>
            </a:r>
            <a:r>
              <a:rPr lang="en" sz="2400" b="1" noProof="0" dirty="0">
                <a:solidFill>
                  <a:schemeClr val="accent4"/>
                </a:solidFill>
                <a:latin typeface="Candara" panose="020E0502030303020204" pitchFamily="34" charset="0"/>
              </a:rPr>
              <a:t>.” </a:t>
            </a:r>
            <a:r>
              <a:rPr lang="en" sz="2000" b="1" noProof="0" dirty="0">
                <a:solidFill>
                  <a:schemeClr val="accent4"/>
                </a:solidFill>
                <a:latin typeface="Candara" panose="020E0502030303020204" pitchFamily="34" charset="0"/>
              </a:rPr>
              <a:t>(</a:t>
            </a:r>
            <a:r>
              <a:rPr lang="en" sz="2000" b="1" dirty="0">
                <a:solidFill>
                  <a:schemeClr val="accent4"/>
                </a:solidFill>
                <a:latin typeface="Candara" panose="020E0502030303020204" pitchFamily="34" charset="0"/>
              </a:rPr>
              <a:t>Off. </a:t>
            </a:r>
            <a:r>
              <a:rPr lang="en" sz="2000" b="1" noProof="0" dirty="0">
                <a:solidFill>
                  <a:schemeClr val="accent4"/>
                </a:solidFill>
                <a:latin typeface="Candara" panose="020E0502030303020204" pitchFamily="34" charset="0"/>
              </a:rPr>
              <a:t>3:18)</a:t>
            </a:r>
            <a:endParaRPr lang="en" b="1" noProof="0" dirty="0">
              <a:solidFill>
                <a:schemeClr val="accent4"/>
              </a:solidFill>
              <a:latin typeface="Candara" panose="020E0502030303020204" pitchFamily="34" charset="0"/>
            </a:endParaRPr>
          </a:p>
        </p:txBody>
      </p:sp>
      <p:sp>
        <p:nvSpPr>
          <p:cNvPr id="3" name="CuadroTexto 2">
            <a:extLst>
              <a:ext uri="{FF2B5EF4-FFF2-40B4-BE49-F238E27FC236}">
                <a16:creationId xmlns:a16="http://schemas.microsoft.com/office/drawing/2014/main" id="{6FC2F4D6-454C-48C2-8C91-BAD6B904B71A}"/>
              </a:ext>
            </a:extLst>
          </p:cNvPr>
          <p:cNvSpPr txBox="1"/>
          <p:nvPr/>
        </p:nvSpPr>
        <p:spPr>
          <a:xfrm>
            <a:off x="7867457" y="177096"/>
            <a:ext cx="4257545" cy="769441"/>
          </a:xfrm>
          <a:prstGeom prst="rect">
            <a:avLst/>
          </a:prstGeom>
          <a:solidFill>
            <a:schemeClr val="accent5">
              <a:lumMod val="60000"/>
              <a:lumOff val="40000"/>
              <a:alpha val="78000"/>
            </a:schemeClr>
          </a:solidFill>
          <a:effectLst>
            <a:glow rad="12700">
              <a:schemeClr val="accent4"/>
            </a:glow>
            <a:softEdge rad="63500"/>
          </a:effectLst>
        </p:spPr>
        <p:txBody>
          <a:bodyPr wrap="square">
            <a:spAutoFit/>
            <a:scene3d>
              <a:camera prst="orthographicFront"/>
              <a:lightRig rig="threePt" dir="t"/>
            </a:scene3d>
            <a:sp3d extrusionH="57150">
              <a:bevelT w="69850" h="38100" prst="cross"/>
            </a:sp3d>
          </a:bodyPr>
          <a:lstStyle/>
          <a:p>
            <a:pPr algn="ctr"/>
            <a:r>
              <a:rPr lang="en" sz="4400" b="1" spc="10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LÖSUNG</a:t>
            </a:r>
            <a:endParaRPr lang="en" sz="4400" b="1" spc="1000" noProof="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5" name="Scrollen: horizontal 4">
            <a:extLst>
              <a:ext uri="{FF2B5EF4-FFF2-40B4-BE49-F238E27FC236}">
                <a16:creationId xmlns:a16="http://schemas.microsoft.com/office/drawing/2014/main" id="{48F18DFB-A824-70F5-9061-1144781F12F8}"/>
              </a:ext>
            </a:extLst>
          </p:cNvPr>
          <p:cNvSpPr/>
          <p:nvPr/>
        </p:nvSpPr>
        <p:spPr>
          <a:xfrm>
            <a:off x="66998" y="65266"/>
            <a:ext cx="2462450" cy="933116"/>
          </a:xfrm>
          <a:prstGeom prst="horizontalScroll">
            <a:avLst/>
          </a:prstGeom>
          <a:solidFill>
            <a:srgbClr val="FFFF9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So, 29 März ‘26  - </a:t>
            </a:r>
            <a:br>
              <a:rPr lang="de-DE" sz="2000" b="1" i="1" dirty="0">
                <a:solidFill>
                  <a:srgbClr val="6C0401"/>
                </a:solidFill>
              </a:rPr>
            </a:br>
            <a:r>
              <a:rPr lang="de-DE" sz="2000" b="1" i="1" dirty="0">
                <a:solidFill>
                  <a:srgbClr val="6C0401"/>
                </a:solidFill>
              </a:rPr>
              <a:t>Unser Zustand</a:t>
            </a:r>
          </a:p>
        </p:txBody>
      </p:sp>
    </p:spTree>
    <p:extLst>
      <p:ext uri="{BB962C8B-B14F-4D97-AF65-F5344CB8AC3E}">
        <p14:creationId xmlns:p14="http://schemas.microsoft.com/office/powerpoint/2010/main" val="1423532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900" decel="100000" fill="hold"/>
                                        <p:tgtEl>
                                          <p:spTgt spid="23"/>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5">
                                            <p:bg/>
                                          </p:spTgt>
                                        </p:tgtEl>
                                        <p:attrNameLst>
                                          <p:attrName>style.visibility</p:attrName>
                                        </p:attrNameLst>
                                      </p:cBhvr>
                                      <p:to>
                                        <p:strVal val="visible"/>
                                      </p:to>
                                    </p:set>
                                    <p:animEffect transition="in" filter="wipe(left)">
                                      <p:cBhvr>
                                        <p:cTn id="27" dur="500"/>
                                        <p:tgtEl>
                                          <p:spTgt spid="5">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wipe(left)">
                                      <p:cBhvr>
                                        <p:cTn id="3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5" grpId="0" uiExpand="1" build="p" animBg="1"/>
    </p:bldLst>
  </p:timing>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otalTime>3</TotalTime>
  <Words>2629</Words>
  <Application>Microsoft Office PowerPoint</Application>
  <PresentationFormat>Panorámica</PresentationFormat>
  <Paragraphs>139</Paragraphs>
  <Slides>22</Slides>
  <Notes>6</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22</vt:i4>
      </vt:variant>
    </vt:vector>
  </HeadingPairs>
  <TitlesOfParts>
    <vt:vector size="29" baseType="lpstr">
      <vt:lpstr>Arial</vt:lpstr>
      <vt:lpstr>Candara</vt:lpstr>
      <vt:lpstr>Aptos Slab</vt:lpstr>
      <vt:lpstr>Constantia</vt:lpstr>
      <vt:lpstr>Aptos Display</vt:lpstr>
      <vt:lpstr>Aptos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139</cp:revision>
  <dcterms:created xsi:type="dcterms:W3CDTF">2026-02-21T18:00:10Z</dcterms:created>
  <dcterms:modified xsi:type="dcterms:W3CDTF">2026-04-03T15:16:05Z</dcterms:modified>
</cp:coreProperties>
</file>