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1"/>
  </p:notesMasterIdLst>
  <p:sldIdLst>
    <p:sldId id="285" r:id="rId3"/>
    <p:sldId id="291" r:id="rId4"/>
    <p:sldId id="287" r:id="rId5"/>
    <p:sldId id="292" r:id="rId6"/>
    <p:sldId id="258" r:id="rId7"/>
    <p:sldId id="259" r:id="rId8"/>
    <p:sldId id="310" r:id="rId9"/>
    <p:sldId id="311" r:id="rId10"/>
    <p:sldId id="312" r:id="rId11"/>
    <p:sldId id="260" r:id="rId12"/>
    <p:sldId id="294" r:id="rId13"/>
    <p:sldId id="293" r:id="rId14"/>
    <p:sldId id="288" r:id="rId15"/>
    <p:sldId id="289" r:id="rId16"/>
    <p:sldId id="295" r:id="rId17"/>
    <p:sldId id="290" r:id="rId18"/>
    <p:sldId id="297" r:id="rId19"/>
    <p:sldId id="303" r:id="rId20"/>
    <p:sldId id="300" r:id="rId21"/>
    <p:sldId id="301" r:id="rId22"/>
    <p:sldId id="296" r:id="rId23"/>
    <p:sldId id="302" r:id="rId24"/>
    <p:sldId id="299" r:id="rId25"/>
    <p:sldId id="309" r:id="rId26"/>
    <p:sldId id="264" r:id="rId27"/>
    <p:sldId id="308" r:id="rId28"/>
    <p:sldId id="306" r:id="rId29"/>
    <p:sldId id="307" r:id="rId30"/>
  </p:sldIdLst>
  <p:sldSz cx="12192000" cy="6858000"/>
  <p:notesSz cx="6858000" cy="9144000"/>
  <p:embeddedFontLst>
    <p:embeddedFont>
      <p:font typeface="Angsana New" panose="02020603050405020304" pitchFamily="18" charset="-34"/>
      <p:regular r:id="rId32"/>
      <p:bold r:id="rId33"/>
      <p:italic r:id="rId34"/>
      <p:boldItalic r:id="rId35"/>
    </p:embeddedFont>
    <p:embeddedFont>
      <p:font typeface="Berlin Sans FB Demi" panose="020E0802020502020306" pitchFamily="34" charset="0"/>
      <p:bold r:id="rId36"/>
    </p:embeddedFont>
    <p:embeddedFont>
      <p:font typeface="Candara" panose="020E0502030303020204" pitchFamily="34" charset="0"/>
      <p:regular r:id="rId37"/>
      <p:bold r:id="rId38"/>
      <p:italic r:id="rId39"/>
      <p:boldItalic r:id="rId40"/>
    </p:embeddedFont>
    <p:embeddedFont>
      <p:font typeface="Constantia" panose="02030602050306030303" pitchFamily="18" charset="0"/>
      <p:regular r:id="rId41"/>
      <p:bold r:id="rId42"/>
      <p:italic r:id="rId43"/>
      <p:boldItalic r:id="rId4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FCE"/>
    <a:srgbClr val="ADB9CA"/>
    <a:srgbClr val="C58837"/>
    <a:srgbClr val="C5F9C7"/>
    <a:srgbClr val="E8BC6C"/>
    <a:srgbClr val="6A3C24"/>
    <a:srgbClr val="D88572"/>
    <a:srgbClr val="BE4F35"/>
    <a:srgbClr val="753F11"/>
    <a:srgbClr val="AFEB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94660"/>
  </p:normalViewPr>
  <p:slideViewPr>
    <p:cSldViewPr snapToGrid="0">
      <p:cViewPr varScale="1">
        <p:scale>
          <a:sx n="101" d="100"/>
          <a:sy n="101" d="100"/>
        </p:scale>
        <p:origin x="246" y="12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0.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8C1593-413E-4B36-87D5-938BAF40EB32}" type="doc">
      <dgm:prSet loTypeId="urn:microsoft.com/office/officeart/2009/layout/CirclePictureHierarchy" loCatId="picture" qsTypeId="urn:microsoft.com/office/officeart/2005/8/quickstyle/simple5" qsCatId="simple" csTypeId="urn:microsoft.com/office/officeart/2005/8/colors/colorful1" csCatId="colorful" phldr="1"/>
      <dgm:spPr/>
      <dgm:t>
        <a:bodyPr/>
        <a:lstStyle/>
        <a:p>
          <a:endParaRPr lang="es-ES"/>
        </a:p>
      </dgm:t>
    </dgm:pt>
    <dgm:pt modelId="{EFE4F8F4-FC20-4CC7-A3F0-3031CC5375E5}">
      <dgm:prSet custT="1"/>
      <dgm:spPr/>
      <dgm:t>
        <a:bodyPr>
          <a:scene3d>
            <a:camera prst="orthographicFront"/>
            <a:lightRig rig="threePt" dir="t"/>
          </a:scene3d>
          <a:sp3d extrusionH="57150">
            <a:bevelT w="38100" h="38100"/>
          </a:sp3d>
        </a:bodyPr>
        <a:lstStyle/>
        <a:p>
          <a:r>
            <a:rPr lang="en" sz="2400" b="1" dirty="0">
              <a:solidFill>
                <a:srgbClr val="C00000"/>
              </a:solidFill>
            </a:rPr>
            <a:t>Z. B. STOLZ</a:t>
          </a:r>
          <a:endParaRPr lang="es-ES" sz="2400" dirty="0">
            <a:solidFill>
              <a:srgbClr val="C00000"/>
            </a:solidFill>
          </a:endParaRPr>
        </a:p>
      </dgm:t>
    </dgm:pt>
    <dgm:pt modelId="{0923F283-038F-4881-893F-240EAEA95917}" type="parTrans" cxnId="{78995FB9-B89E-446B-973A-01D10A5F801E}">
      <dgm:prSet/>
      <dgm:spPr/>
      <dgm:t>
        <a:bodyPr/>
        <a:lstStyle/>
        <a:p>
          <a:endParaRPr lang="es-ES" sz="2000"/>
        </a:p>
      </dgm:t>
    </dgm:pt>
    <dgm:pt modelId="{2864CDCC-60C7-42EA-8EAA-3AE87F559A45}" type="sibTrans" cxnId="{78995FB9-B89E-446B-973A-01D10A5F801E}">
      <dgm:prSet/>
      <dgm:spPr/>
      <dgm:t>
        <a:bodyPr/>
        <a:lstStyle/>
        <a:p>
          <a:endParaRPr lang="es-ES" sz="2000"/>
        </a:p>
      </dgm:t>
    </dgm:pt>
    <dgm:pt modelId="{3DD8E087-9B68-41DA-AD12-D1884F1AAF32}">
      <dgm:prSet custT="1"/>
      <dgm:spPr/>
      <dgm:t>
        <a:bodyPr/>
        <a:lstStyle/>
        <a:p>
          <a:pPr algn="ctr"/>
          <a:r>
            <a:rPr lang="en" sz="1800" b="1" dirty="0"/>
            <a:t>Luzifer</a:t>
          </a:r>
          <a:br>
            <a:rPr lang="en" sz="1800" b="1" dirty="0"/>
          </a:br>
          <a:r>
            <a:rPr lang="en" sz="1800" b="1" dirty="0"/>
            <a:t>1.Joh 2:16</a:t>
          </a:r>
          <a:endParaRPr lang="es-ES" sz="1800" dirty="0"/>
        </a:p>
      </dgm:t>
    </dgm:pt>
    <dgm:pt modelId="{2F3F663B-52BF-4D0D-87B3-17D10C25CA61}" type="parTrans" cxnId="{40B2D8D0-5CCF-416B-B781-D6D2C8E8C67A}">
      <dgm:prSet/>
      <dgm:spPr>
        <a:ln>
          <a:solidFill>
            <a:srgbClr val="C00000"/>
          </a:solidFill>
        </a:ln>
      </dgm:spPr>
      <dgm:t>
        <a:bodyPr/>
        <a:lstStyle/>
        <a:p>
          <a:endParaRPr lang="es-ES" sz="2000"/>
        </a:p>
      </dgm:t>
    </dgm:pt>
    <dgm:pt modelId="{0FA83591-DF50-4931-9170-115730AE35C0}" type="sibTrans" cxnId="{40B2D8D0-5CCF-416B-B781-D6D2C8E8C67A}">
      <dgm:prSet/>
      <dgm:spPr/>
      <dgm:t>
        <a:bodyPr/>
        <a:lstStyle/>
        <a:p>
          <a:endParaRPr lang="es-ES" sz="2000"/>
        </a:p>
      </dgm:t>
    </dgm:pt>
    <dgm:pt modelId="{CA04D727-BAC3-4071-9C9A-A9B4CECFCB94}">
      <dgm:prSet custT="1"/>
      <dgm:spPr/>
      <dgm:t>
        <a:bodyPr/>
        <a:lstStyle/>
        <a:p>
          <a:pPr algn="ctr"/>
          <a:r>
            <a:rPr lang="en" sz="1800" b="1" dirty="0"/>
            <a:t>Die Jünger JESU</a:t>
          </a:r>
          <a:br>
            <a:rPr lang="en" sz="1800" b="1" dirty="0"/>
          </a:br>
          <a:r>
            <a:rPr lang="en" sz="1800" b="1" dirty="0"/>
            <a:t>Lukas 22:24</a:t>
          </a:r>
          <a:endParaRPr lang="es-ES" sz="1800" dirty="0"/>
        </a:p>
      </dgm:t>
    </dgm:pt>
    <dgm:pt modelId="{AF79DB2B-2CC3-4EE9-8570-92B99BAD9F19}" type="parTrans" cxnId="{37E97683-8EC6-4CE2-863F-2D36422F8798}">
      <dgm:prSet/>
      <dgm:spPr>
        <a:ln>
          <a:solidFill>
            <a:srgbClr val="C00000"/>
          </a:solidFill>
        </a:ln>
      </dgm:spPr>
      <dgm:t>
        <a:bodyPr/>
        <a:lstStyle/>
        <a:p>
          <a:endParaRPr lang="es-ES" sz="2000"/>
        </a:p>
      </dgm:t>
    </dgm:pt>
    <dgm:pt modelId="{05693285-B8E5-431D-BBE0-48F4E4F2B92E}" type="sibTrans" cxnId="{37E97683-8EC6-4CE2-863F-2D36422F8798}">
      <dgm:prSet/>
      <dgm:spPr/>
      <dgm:t>
        <a:bodyPr/>
        <a:lstStyle/>
        <a:p>
          <a:endParaRPr lang="es-ES" sz="2000"/>
        </a:p>
      </dgm:t>
    </dgm:pt>
    <dgm:pt modelId="{17F485C1-6BF8-45B4-A948-A84FBEA8F179}">
      <dgm:prSet custT="1"/>
      <dgm:spPr/>
      <dgm:t>
        <a:bodyPr>
          <a:scene3d>
            <a:camera prst="orthographicFront"/>
            <a:lightRig rig="threePt" dir="t"/>
          </a:scene3d>
          <a:sp3d extrusionH="57150">
            <a:bevelT w="38100" h="38100"/>
          </a:sp3d>
        </a:bodyPr>
        <a:lstStyle/>
        <a:p>
          <a:r>
            <a:rPr lang="es-ES" sz="2400" b="1" dirty="0">
              <a:solidFill>
                <a:schemeClr val="accent4">
                  <a:lumMod val="75000"/>
                </a:schemeClr>
              </a:solidFill>
            </a:rPr>
            <a:t>Z. B. BESCHEIDENHEIT</a:t>
          </a:r>
        </a:p>
      </dgm:t>
    </dgm:pt>
    <dgm:pt modelId="{AA342DA1-619C-4499-AE44-5ED39E6AAA93}" type="parTrans" cxnId="{074D12E9-DAB1-4267-8435-4805DC845C62}">
      <dgm:prSet/>
      <dgm:spPr/>
      <dgm:t>
        <a:bodyPr/>
        <a:lstStyle/>
        <a:p>
          <a:endParaRPr lang="es-ES" sz="2000"/>
        </a:p>
      </dgm:t>
    </dgm:pt>
    <dgm:pt modelId="{8F267BE6-18B1-490A-88C3-9E7AC8BBE74C}" type="sibTrans" cxnId="{074D12E9-DAB1-4267-8435-4805DC845C62}">
      <dgm:prSet/>
      <dgm:spPr/>
      <dgm:t>
        <a:bodyPr/>
        <a:lstStyle/>
        <a:p>
          <a:endParaRPr lang="es-ES" sz="2000"/>
        </a:p>
      </dgm:t>
    </dgm:pt>
    <dgm:pt modelId="{4B0F2653-3DBC-40F1-A08A-456AC20D33D9}">
      <dgm:prSet custT="1"/>
      <dgm:spPr/>
      <dgm:t>
        <a:bodyPr/>
        <a:lstStyle/>
        <a:p>
          <a:pPr algn="ctr"/>
          <a:r>
            <a:rPr lang="en" sz="2000" b="1" dirty="0"/>
            <a:t>Der Steuereintreiber</a:t>
          </a:r>
          <a:br>
            <a:rPr lang="en" sz="2000" b="1" dirty="0"/>
          </a:br>
          <a:r>
            <a:rPr lang="de-DE" sz="2000" b="1" dirty="0"/>
            <a:t>Lukas </a:t>
          </a:r>
          <a:r>
            <a:rPr lang="en" sz="2000" b="1" dirty="0"/>
            <a:t> 18:13</a:t>
          </a:r>
          <a:endParaRPr lang="es-ES" sz="2000" dirty="0"/>
        </a:p>
      </dgm:t>
    </dgm:pt>
    <dgm:pt modelId="{09C93E84-C938-4CAA-916D-A3EC55C806BD}" type="parTrans" cxnId="{351590F9-AAAB-43C7-B460-9F71DF8C0253}">
      <dgm:prSet/>
      <dgm:spPr>
        <a:ln>
          <a:solidFill>
            <a:schemeClr val="accent4">
              <a:lumMod val="75000"/>
            </a:schemeClr>
          </a:solidFill>
        </a:ln>
      </dgm:spPr>
      <dgm:t>
        <a:bodyPr/>
        <a:lstStyle/>
        <a:p>
          <a:endParaRPr lang="es-ES" sz="2000"/>
        </a:p>
      </dgm:t>
    </dgm:pt>
    <dgm:pt modelId="{C288617A-F40F-4C2E-B32C-3A3A87C45FAB}" type="sibTrans" cxnId="{351590F9-AAAB-43C7-B460-9F71DF8C0253}">
      <dgm:prSet/>
      <dgm:spPr/>
      <dgm:t>
        <a:bodyPr/>
        <a:lstStyle/>
        <a:p>
          <a:endParaRPr lang="es-ES" sz="2000"/>
        </a:p>
      </dgm:t>
    </dgm:pt>
    <dgm:pt modelId="{59028718-01A7-48FD-A177-4B780A2EAC8F}">
      <dgm:prSet custT="1"/>
      <dgm:spPr/>
      <dgm:t>
        <a:bodyPr/>
        <a:lstStyle/>
        <a:p>
          <a:pPr algn="ctr"/>
          <a:r>
            <a:rPr lang="en" sz="2000" b="1" kern="1200" dirty="0"/>
            <a:t>Moses</a:t>
          </a:r>
          <a:br>
            <a:rPr lang="en" sz="2000" b="1" kern="1200" dirty="0"/>
          </a:br>
          <a:r>
            <a:rPr lang="en" sz="1800" b="1" kern="1200" dirty="0">
              <a:solidFill>
                <a:prstClr val="black">
                  <a:hueOff val="0"/>
                  <a:satOff val="0"/>
                  <a:lumOff val="0"/>
                  <a:alphaOff val="0"/>
                </a:prstClr>
              </a:solidFill>
              <a:latin typeface="Aptos" panose="02110004020202020204"/>
              <a:ea typeface="+mn-ea"/>
              <a:cs typeface="+mn-cs"/>
            </a:rPr>
            <a:t>Hebr 11:24-25</a:t>
          </a:r>
          <a:br>
            <a:rPr lang="en" sz="2000" b="1" kern="1200" dirty="0"/>
          </a:br>
          <a:endParaRPr lang="es-ES" sz="2000" kern="1200" dirty="0"/>
        </a:p>
      </dgm:t>
    </dgm:pt>
    <dgm:pt modelId="{0C5A5CC6-20B8-447F-9A03-96FDFCD79F8B}" type="parTrans" cxnId="{C9BAC9EB-E265-466D-92B3-EA6A999A06E1}">
      <dgm:prSet/>
      <dgm:spPr>
        <a:ln>
          <a:solidFill>
            <a:schemeClr val="accent4">
              <a:lumMod val="75000"/>
            </a:schemeClr>
          </a:solidFill>
        </a:ln>
      </dgm:spPr>
      <dgm:t>
        <a:bodyPr/>
        <a:lstStyle/>
        <a:p>
          <a:endParaRPr lang="es-ES" sz="2000"/>
        </a:p>
      </dgm:t>
    </dgm:pt>
    <dgm:pt modelId="{E5403D29-F5C4-4352-B3F0-95A99DB4496C}" type="sibTrans" cxnId="{C9BAC9EB-E265-466D-92B3-EA6A999A06E1}">
      <dgm:prSet/>
      <dgm:spPr/>
      <dgm:t>
        <a:bodyPr/>
        <a:lstStyle/>
        <a:p>
          <a:endParaRPr lang="es-ES" sz="2000"/>
        </a:p>
      </dgm:t>
    </dgm:pt>
    <dgm:pt modelId="{F50D0D12-EDDD-4F46-BF2E-C544FBF5E03B}">
      <dgm:prSet custT="1"/>
      <dgm:spPr/>
      <dgm:t>
        <a:bodyPr/>
        <a:lstStyle/>
        <a:p>
          <a:pPr algn="ctr"/>
          <a:r>
            <a:rPr lang="en" sz="2000" b="1" dirty="0"/>
            <a:t>JESUS, </a:t>
          </a:r>
          <a:br>
            <a:rPr lang="en" sz="2000" b="1" dirty="0"/>
          </a:br>
          <a:r>
            <a:rPr lang="en" sz="2000" b="1" dirty="0"/>
            <a:t>das perfekte Vorbild</a:t>
          </a:r>
          <a:br>
            <a:rPr lang="en" sz="2000" b="1" dirty="0"/>
          </a:br>
          <a:r>
            <a:rPr lang="en" sz="2000" b="1" dirty="0"/>
            <a:t>Psalm 138</a:t>
          </a:r>
          <a:endParaRPr lang="es-ES" sz="2000" dirty="0"/>
        </a:p>
      </dgm:t>
    </dgm:pt>
    <dgm:pt modelId="{E829DD70-E314-41F8-A7B2-20E772E309BE}" type="parTrans" cxnId="{0AAC5519-B946-4F90-892C-8D9FFF52299D}">
      <dgm:prSet/>
      <dgm:spPr>
        <a:ln>
          <a:solidFill>
            <a:schemeClr val="accent4">
              <a:lumMod val="75000"/>
            </a:schemeClr>
          </a:solidFill>
        </a:ln>
      </dgm:spPr>
      <dgm:t>
        <a:bodyPr/>
        <a:lstStyle/>
        <a:p>
          <a:endParaRPr lang="es-ES" sz="2000"/>
        </a:p>
      </dgm:t>
    </dgm:pt>
    <dgm:pt modelId="{86F8F824-031F-42CA-8748-B30F5806E117}" type="sibTrans" cxnId="{0AAC5519-B946-4F90-892C-8D9FFF52299D}">
      <dgm:prSet/>
      <dgm:spPr/>
      <dgm:t>
        <a:bodyPr/>
        <a:lstStyle/>
        <a:p>
          <a:endParaRPr lang="es-ES" sz="2000"/>
        </a:p>
      </dgm:t>
    </dgm:pt>
    <dgm:pt modelId="{26CB28E8-D9BF-47B5-ADE8-97D06107C6F7}" type="pres">
      <dgm:prSet presAssocID="{DE8C1593-413E-4B36-87D5-938BAF40EB32}" presName="hierChild1" presStyleCnt="0">
        <dgm:presLayoutVars>
          <dgm:chPref val="1"/>
          <dgm:dir/>
          <dgm:animOne val="branch"/>
          <dgm:animLvl val="lvl"/>
          <dgm:resizeHandles/>
        </dgm:presLayoutVars>
      </dgm:prSet>
      <dgm:spPr/>
    </dgm:pt>
    <dgm:pt modelId="{78A4B74D-C2B6-497D-A9A0-867CACB94EE8}" type="pres">
      <dgm:prSet presAssocID="{EFE4F8F4-FC20-4CC7-A3F0-3031CC5375E5}" presName="hierRoot1" presStyleCnt="0"/>
      <dgm:spPr/>
    </dgm:pt>
    <dgm:pt modelId="{0E5291B5-D9D3-4882-ABBE-7A48985748F5}" type="pres">
      <dgm:prSet presAssocID="{EFE4F8F4-FC20-4CC7-A3F0-3031CC5375E5}" presName="composite" presStyleCnt="0"/>
      <dgm:spPr/>
    </dgm:pt>
    <dgm:pt modelId="{3BA24623-433E-40CB-A10D-174C13A2677B}" type="pres">
      <dgm:prSet presAssocID="{EFE4F8F4-FC20-4CC7-A3F0-3031CC5375E5}" presName="image" presStyleLbl="node0" presStyleIdx="0" presStyleCnt="2" custLinFactX="17209" custLinFactY="-18463" custLinFactNeighborX="100000" custLinFactNeighborY="-100000"/>
      <dgm:spPr>
        <a:solidFill>
          <a:srgbClr val="C00000"/>
        </a:solidFill>
        <a:scene3d>
          <a:camera prst="orthographicFront"/>
          <a:lightRig rig="threePt" dir="t"/>
        </a:scene3d>
        <a:sp3d>
          <a:bevelT prst="convex"/>
        </a:sp3d>
      </dgm:spPr>
    </dgm:pt>
    <dgm:pt modelId="{510E2D3F-32C0-40AB-A906-BF6B2C5438C1}" type="pres">
      <dgm:prSet presAssocID="{EFE4F8F4-FC20-4CC7-A3F0-3031CC5375E5}" presName="text" presStyleLbl="revTx" presStyleIdx="0" presStyleCnt="7" custScaleX="374089" custLinFactX="100000" custLinFactNeighborX="116763" custLinFactNeighborY="-98571">
        <dgm:presLayoutVars>
          <dgm:chPref val="3"/>
        </dgm:presLayoutVars>
      </dgm:prSet>
      <dgm:spPr/>
    </dgm:pt>
    <dgm:pt modelId="{AEC9C2BE-D9B9-4E4B-A47A-861A9DE4E61C}" type="pres">
      <dgm:prSet presAssocID="{EFE4F8F4-FC20-4CC7-A3F0-3031CC5375E5}" presName="hierChild2" presStyleCnt="0"/>
      <dgm:spPr/>
    </dgm:pt>
    <dgm:pt modelId="{1562CF81-8BC5-41A5-8122-31F0FC2DA5DE}" type="pres">
      <dgm:prSet presAssocID="{2F3F663B-52BF-4D0D-87B3-17D10C25CA61}" presName="Name10" presStyleLbl="parChTrans1D2" presStyleIdx="0" presStyleCnt="5"/>
      <dgm:spPr/>
    </dgm:pt>
    <dgm:pt modelId="{F7BDD553-DA79-45E3-BE72-A14551FBF72E}" type="pres">
      <dgm:prSet presAssocID="{3DD8E087-9B68-41DA-AD12-D1884F1AAF32}" presName="hierRoot2" presStyleCnt="0"/>
      <dgm:spPr/>
    </dgm:pt>
    <dgm:pt modelId="{5354CCA9-8D0C-402B-85CC-E841CF0AC949}" type="pres">
      <dgm:prSet presAssocID="{3DD8E087-9B68-41DA-AD12-D1884F1AAF32}" presName="composite2" presStyleCnt="0"/>
      <dgm:spPr/>
    </dgm:pt>
    <dgm:pt modelId="{00CFEA07-048C-4452-9699-8EA7D6BBFFAD}" type="pres">
      <dgm:prSet presAssocID="{3DD8E087-9B68-41DA-AD12-D1884F1AAF32}" presName="image2" presStyleLbl="node2" presStyleIdx="0" presStyleCnt="5" custScaleX="295135" custScaleY="372689" custLinFactNeighborX="55314" custLinFactNeighborY="-86755"/>
      <dgm:spPr>
        <a:prstGeom prst="roundRect">
          <a:avLst/>
        </a:prstGeom>
        <a:blipFill rotWithShape="1">
          <a:blip xmlns:r="http://schemas.openxmlformats.org/officeDocument/2006/relationships" r:embed="rId1"/>
          <a:srcRect/>
          <a:stretch>
            <a:fillRect t="-4000" b="-4000"/>
          </a:stretch>
        </a:blipFill>
        <a:scene3d>
          <a:camera prst="orthographicFront"/>
          <a:lightRig rig="threePt" dir="t"/>
        </a:scene3d>
        <a:sp3d>
          <a:bevelT prst="slope"/>
        </a:sp3d>
      </dgm:spPr>
    </dgm:pt>
    <dgm:pt modelId="{44FCF5FF-A20F-4878-9DEC-9A5EC9FF98A1}" type="pres">
      <dgm:prSet presAssocID="{3DD8E087-9B68-41DA-AD12-D1884F1AAF32}" presName="text2" presStyleLbl="revTx" presStyleIdx="1" presStyleCnt="7" custScaleX="179735" custLinFactY="70590" custLinFactNeighborX="-44720" custLinFactNeighborY="100000">
        <dgm:presLayoutVars>
          <dgm:chPref val="3"/>
        </dgm:presLayoutVars>
      </dgm:prSet>
      <dgm:spPr/>
    </dgm:pt>
    <dgm:pt modelId="{D9734FAE-D4EE-4E37-BA0A-8943236FD838}" type="pres">
      <dgm:prSet presAssocID="{3DD8E087-9B68-41DA-AD12-D1884F1AAF32}" presName="hierChild3" presStyleCnt="0"/>
      <dgm:spPr/>
    </dgm:pt>
    <dgm:pt modelId="{0DEABA19-00C7-49C8-B92F-1EB5ECB7895B}" type="pres">
      <dgm:prSet presAssocID="{AF79DB2B-2CC3-4EE9-8570-92B99BAD9F19}" presName="Name10" presStyleLbl="parChTrans1D2" presStyleIdx="1" presStyleCnt="5"/>
      <dgm:spPr/>
    </dgm:pt>
    <dgm:pt modelId="{8F096068-AF7E-4EBF-A3F5-009F886D4D1D}" type="pres">
      <dgm:prSet presAssocID="{CA04D727-BAC3-4071-9C9A-A9B4CECFCB94}" presName="hierRoot2" presStyleCnt="0"/>
      <dgm:spPr/>
    </dgm:pt>
    <dgm:pt modelId="{BCB16D18-ED5F-4D86-AA0E-E3BD2CC04F84}" type="pres">
      <dgm:prSet presAssocID="{CA04D727-BAC3-4071-9C9A-A9B4CECFCB94}" presName="composite2" presStyleCnt="0"/>
      <dgm:spPr/>
    </dgm:pt>
    <dgm:pt modelId="{1962EC93-D6B2-4A34-AC84-9B92D9C68EFA}" type="pres">
      <dgm:prSet presAssocID="{CA04D727-BAC3-4071-9C9A-A9B4CECFCB94}" presName="image2" presStyleLbl="node2" presStyleIdx="1" presStyleCnt="5" custFlipHor="1" custScaleX="295135" custScaleY="372689" custLinFactX="568" custLinFactNeighborX="100000" custLinFactNeighborY="-86790"/>
      <dgm:spPr>
        <a:prstGeom prst="round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E3C68D1D-A05C-4337-AD13-B987058F21B8}" type="pres">
      <dgm:prSet presAssocID="{CA04D727-BAC3-4071-9C9A-A9B4CECFCB94}" presName="text2" presStyleLbl="revTx" presStyleIdx="2" presStyleCnt="7" custScaleX="251194" custScaleY="154545" custLinFactY="70590" custLinFactNeighborX="-18101" custLinFactNeighborY="100000">
        <dgm:presLayoutVars>
          <dgm:chPref val="3"/>
        </dgm:presLayoutVars>
      </dgm:prSet>
      <dgm:spPr/>
    </dgm:pt>
    <dgm:pt modelId="{959F24D7-95CF-4FDA-9E80-DAAF293E45A7}" type="pres">
      <dgm:prSet presAssocID="{CA04D727-BAC3-4071-9C9A-A9B4CECFCB94}" presName="hierChild3" presStyleCnt="0"/>
      <dgm:spPr/>
    </dgm:pt>
    <dgm:pt modelId="{3BDF34C9-8986-4C4C-A5F6-D9AA87F8A6B6}" type="pres">
      <dgm:prSet presAssocID="{17F485C1-6BF8-45B4-A948-A84FBEA8F179}" presName="hierRoot1" presStyleCnt="0"/>
      <dgm:spPr/>
    </dgm:pt>
    <dgm:pt modelId="{77A8D972-CE1C-4A03-B1D8-9564C9070F2E}" type="pres">
      <dgm:prSet presAssocID="{17F485C1-6BF8-45B4-A948-A84FBEA8F179}" presName="composite" presStyleCnt="0"/>
      <dgm:spPr/>
    </dgm:pt>
    <dgm:pt modelId="{16E1F04A-5A82-48D9-8B41-F2BE1BE4B8A0}" type="pres">
      <dgm:prSet presAssocID="{17F485C1-6BF8-45B4-A948-A84FBEA8F179}" presName="image" presStyleLbl="node0" presStyleIdx="1" presStyleCnt="2" custLinFactX="16376" custLinFactY="-16660" custLinFactNeighborX="100000" custLinFactNeighborY="-100000"/>
      <dgm:spPr>
        <a:solidFill>
          <a:schemeClr val="accent4">
            <a:lumMod val="75000"/>
          </a:schemeClr>
        </a:solidFill>
        <a:scene3d>
          <a:camera prst="orthographicFront"/>
          <a:lightRig rig="threePt" dir="t"/>
        </a:scene3d>
        <a:sp3d>
          <a:bevelT prst="convex"/>
        </a:sp3d>
      </dgm:spPr>
    </dgm:pt>
    <dgm:pt modelId="{1249BB74-BBA5-4F24-94B5-839061C62E1D}" type="pres">
      <dgm:prSet presAssocID="{17F485C1-6BF8-45B4-A948-A84FBEA8F179}" presName="text" presStyleLbl="revTx" presStyleIdx="3" presStyleCnt="7" custScaleX="486871" custLinFactX="100000" custLinFactNeighborX="184136" custLinFactNeighborY="-97650">
        <dgm:presLayoutVars>
          <dgm:chPref val="3"/>
        </dgm:presLayoutVars>
      </dgm:prSet>
      <dgm:spPr/>
    </dgm:pt>
    <dgm:pt modelId="{25D5A4D8-77DD-46B5-9A23-C810F1562A75}" type="pres">
      <dgm:prSet presAssocID="{17F485C1-6BF8-45B4-A948-A84FBEA8F179}" presName="hierChild2" presStyleCnt="0"/>
      <dgm:spPr/>
    </dgm:pt>
    <dgm:pt modelId="{F8DB5EF6-39F3-4BD1-8C88-F34105FF8B6B}" type="pres">
      <dgm:prSet presAssocID="{09C93E84-C938-4CAA-916D-A3EC55C806BD}" presName="Name10" presStyleLbl="parChTrans1D2" presStyleIdx="2" presStyleCnt="5"/>
      <dgm:spPr/>
    </dgm:pt>
    <dgm:pt modelId="{A3DA16C8-E494-41B2-8C77-2F129D0C00BF}" type="pres">
      <dgm:prSet presAssocID="{4B0F2653-3DBC-40F1-A08A-456AC20D33D9}" presName="hierRoot2" presStyleCnt="0"/>
      <dgm:spPr/>
    </dgm:pt>
    <dgm:pt modelId="{DE4CB595-0DC9-495F-BE41-473C4BD3905C}" type="pres">
      <dgm:prSet presAssocID="{4B0F2653-3DBC-40F1-A08A-456AC20D33D9}" presName="composite2" presStyleCnt="0"/>
      <dgm:spPr/>
    </dgm:pt>
    <dgm:pt modelId="{1AFFD3DE-C5D3-4C82-BF8E-6F6258E0342A}" type="pres">
      <dgm:prSet presAssocID="{4B0F2653-3DBC-40F1-A08A-456AC20D33D9}" presName="image2" presStyleLbl="node2" presStyleIdx="2" presStyleCnt="5" custScaleX="295135" custScaleY="372689" custLinFactX="59238" custLinFactNeighborX="100000" custLinFactNeighborY="-91942"/>
      <dgm:spPr>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8656182-B978-45B2-8D11-F63749FF76A5}" type="pres">
      <dgm:prSet presAssocID="{4B0F2653-3DBC-40F1-A08A-456AC20D33D9}" presName="text2" presStyleLbl="revTx" presStyleIdx="4" presStyleCnt="7" custScaleX="358961" custLinFactY="65312" custLinFactNeighborX="25126" custLinFactNeighborY="100000">
        <dgm:presLayoutVars>
          <dgm:chPref val="3"/>
        </dgm:presLayoutVars>
      </dgm:prSet>
      <dgm:spPr/>
    </dgm:pt>
    <dgm:pt modelId="{502BFF9E-68C1-407E-B61F-BE28159B8895}" type="pres">
      <dgm:prSet presAssocID="{4B0F2653-3DBC-40F1-A08A-456AC20D33D9}" presName="hierChild3" presStyleCnt="0"/>
      <dgm:spPr/>
    </dgm:pt>
    <dgm:pt modelId="{48FD490C-71E0-4A3A-BC3D-802D5014F915}" type="pres">
      <dgm:prSet presAssocID="{0C5A5CC6-20B8-447F-9A03-96FDFCD79F8B}" presName="Name10" presStyleLbl="parChTrans1D2" presStyleIdx="3" presStyleCnt="5"/>
      <dgm:spPr/>
    </dgm:pt>
    <dgm:pt modelId="{AA46B93B-44AF-4B0A-8BC2-CE19AFC57DBC}" type="pres">
      <dgm:prSet presAssocID="{59028718-01A7-48FD-A177-4B780A2EAC8F}" presName="hierRoot2" presStyleCnt="0"/>
      <dgm:spPr/>
    </dgm:pt>
    <dgm:pt modelId="{860F480E-1055-43D8-8566-99B1DEA75F73}" type="pres">
      <dgm:prSet presAssocID="{59028718-01A7-48FD-A177-4B780A2EAC8F}" presName="composite2" presStyleCnt="0"/>
      <dgm:spPr/>
    </dgm:pt>
    <dgm:pt modelId="{4F2B43F8-D675-4644-9C2C-17FD2B384624}" type="pres">
      <dgm:prSet presAssocID="{59028718-01A7-48FD-A177-4B780A2EAC8F}" presName="image2" presStyleLbl="node2" presStyleIdx="3" presStyleCnt="5" custScaleX="295135" custScaleY="372689" custLinFactNeighborX="92464" custLinFactNeighborY="-92578"/>
      <dgm:spPr>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3CA18995-E5EB-48BF-BAC2-6358DD4362E6}" type="pres">
      <dgm:prSet presAssocID="{59028718-01A7-48FD-A177-4B780A2EAC8F}" presName="text2" presStyleLbl="revTx" presStyleIdx="5" presStyleCnt="7" custScaleX="255690" custLinFactY="88172" custLinFactNeighborX="-17857" custLinFactNeighborY="100000">
        <dgm:presLayoutVars>
          <dgm:chPref val="3"/>
        </dgm:presLayoutVars>
      </dgm:prSet>
      <dgm:spPr/>
    </dgm:pt>
    <dgm:pt modelId="{DDBF338D-2FF2-46BB-BC8B-8C845DB42D09}" type="pres">
      <dgm:prSet presAssocID="{59028718-01A7-48FD-A177-4B780A2EAC8F}" presName="hierChild3" presStyleCnt="0"/>
      <dgm:spPr/>
    </dgm:pt>
    <dgm:pt modelId="{19F18D73-C6AB-45C8-8A2E-35606C1E08EB}" type="pres">
      <dgm:prSet presAssocID="{E829DD70-E314-41F8-A7B2-20E772E309BE}" presName="Name10" presStyleLbl="parChTrans1D2" presStyleIdx="4" presStyleCnt="5"/>
      <dgm:spPr/>
    </dgm:pt>
    <dgm:pt modelId="{CAA835D7-D0E1-40AA-8167-D64158914D23}" type="pres">
      <dgm:prSet presAssocID="{F50D0D12-EDDD-4F46-BF2E-C544FBF5E03B}" presName="hierRoot2" presStyleCnt="0"/>
      <dgm:spPr/>
    </dgm:pt>
    <dgm:pt modelId="{5C19E6E0-D2CD-4525-8AE7-C202F0E4D85B}" type="pres">
      <dgm:prSet presAssocID="{F50D0D12-EDDD-4F46-BF2E-C544FBF5E03B}" presName="composite2" presStyleCnt="0"/>
      <dgm:spPr/>
    </dgm:pt>
    <dgm:pt modelId="{101C6BA2-231A-435E-B28C-20B1FEBC0A42}" type="pres">
      <dgm:prSet presAssocID="{F50D0D12-EDDD-4F46-BF2E-C544FBF5E03B}" presName="image2" presStyleLbl="node2" presStyleIdx="4" presStyleCnt="5" custScaleX="295135" custScaleY="372689" custLinFactX="1293" custLinFactNeighborX="100000" custLinFactNeighborY="-92577"/>
      <dgm:spPr>
        <a:prstGeom prst="round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556C58B-6EB1-47C2-908E-416BA974202F}" type="pres">
      <dgm:prSet presAssocID="{F50D0D12-EDDD-4F46-BF2E-C544FBF5E03B}" presName="text2" presStyleLbl="revTx" presStyleIdx="6" presStyleCnt="7" custScaleX="383934" custScaleY="182120" custLinFactY="92953" custLinFactNeighborX="-10590" custLinFactNeighborY="100000">
        <dgm:presLayoutVars>
          <dgm:chPref val="3"/>
        </dgm:presLayoutVars>
      </dgm:prSet>
      <dgm:spPr/>
    </dgm:pt>
    <dgm:pt modelId="{E4A126F5-4268-4849-AEB0-EBD30007E18F}" type="pres">
      <dgm:prSet presAssocID="{F50D0D12-EDDD-4F46-BF2E-C544FBF5E03B}" presName="hierChild3" presStyleCnt="0"/>
      <dgm:spPr/>
    </dgm:pt>
  </dgm:ptLst>
  <dgm:cxnLst>
    <dgm:cxn modelId="{EE492C12-487B-4BA4-B9B4-C5DF60F07C8F}" type="presOf" srcId="{F50D0D12-EDDD-4F46-BF2E-C544FBF5E03B}" destId="{4556C58B-6EB1-47C2-908E-416BA974202F}" srcOrd="0" destOrd="0" presId="urn:microsoft.com/office/officeart/2009/layout/CirclePictureHierarchy"/>
    <dgm:cxn modelId="{99429F14-A7F2-48F7-8370-6563FD245D0A}" type="presOf" srcId="{E829DD70-E314-41F8-A7B2-20E772E309BE}" destId="{19F18D73-C6AB-45C8-8A2E-35606C1E08EB}" srcOrd="0" destOrd="0" presId="urn:microsoft.com/office/officeart/2009/layout/CirclePictureHierarchy"/>
    <dgm:cxn modelId="{0AAC5519-B946-4F90-892C-8D9FFF52299D}" srcId="{17F485C1-6BF8-45B4-A948-A84FBEA8F179}" destId="{F50D0D12-EDDD-4F46-BF2E-C544FBF5E03B}" srcOrd="2" destOrd="0" parTransId="{E829DD70-E314-41F8-A7B2-20E772E309BE}" sibTransId="{86F8F824-031F-42CA-8748-B30F5806E117}"/>
    <dgm:cxn modelId="{E4519D49-1E1A-4CB6-88DD-1D0F40281A75}" type="presOf" srcId="{3DD8E087-9B68-41DA-AD12-D1884F1AAF32}" destId="{44FCF5FF-A20F-4878-9DEC-9A5EC9FF98A1}" srcOrd="0" destOrd="0" presId="urn:microsoft.com/office/officeart/2009/layout/CirclePictureHierarchy"/>
    <dgm:cxn modelId="{37EC2E53-8F1D-4FD0-9CDE-F33C9AA8996E}" type="presOf" srcId="{CA04D727-BAC3-4071-9C9A-A9B4CECFCB94}" destId="{E3C68D1D-A05C-4337-AD13-B987058F21B8}" srcOrd="0" destOrd="0" presId="urn:microsoft.com/office/officeart/2009/layout/CirclePictureHierarchy"/>
    <dgm:cxn modelId="{E4949055-BDFE-4191-AFEA-C847234D800B}" type="presOf" srcId="{AF79DB2B-2CC3-4EE9-8570-92B99BAD9F19}" destId="{0DEABA19-00C7-49C8-B92F-1EB5ECB7895B}" srcOrd="0" destOrd="0" presId="urn:microsoft.com/office/officeart/2009/layout/CirclePictureHierarchy"/>
    <dgm:cxn modelId="{5A1FFE56-B602-40C1-8053-EADC1A7659FF}" type="presOf" srcId="{2F3F663B-52BF-4D0D-87B3-17D10C25CA61}" destId="{1562CF81-8BC5-41A5-8122-31F0FC2DA5DE}" srcOrd="0" destOrd="0" presId="urn:microsoft.com/office/officeart/2009/layout/CirclePictureHierarchy"/>
    <dgm:cxn modelId="{37E97683-8EC6-4CE2-863F-2D36422F8798}" srcId="{EFE4F8F4-FC20-4CC7-A3F0-3031CC5375E5}" destId="{CA04D727-BAC3-4071-9C9A-A9B4CECFCB94}" srcOrd="1" destOrd="0" parTransId="{AF79DB2B-2CC3-4EE9-8570-92B99BAD9F19}" sibTransId="{05693285-B8E5-431D-BBE0-48F4E4F2B92E}"/>
    <dgm:cxn modelId="{8660A28D-394B-4D5E-995F-523DC50E4C17}" type="presOf" srcId="{DE8C1593-413E-4B36-87D5-938BAF40EB32}" destId="{26CB28E8-D9BF-47B5-ADE8-97D06107C6F7}" srcOrd="0" destOrd="0" presId="urn:microsoft.com/office/officeart/2009/layout/CirclePictureHierarchy"/>
    <dgm:cxn modelId="{5462A39B-ED6B-4C51-B26D-D3306A2D1E05}" type="presOf" srcId="{0C5A5CC6-20B8-447F-9A03-96FDFCD79F8B}" destId="{48FD490C-71E0-4A3A-BC3D-802D5014F915}" srcOrd="0" destOrd="0" presId="urn:microsoft.com/office/officeart/2009/layout/CirclePictureHierarchy"/>
    <dgm:cxn modelId="{595CD9A0-C30F-4EB0-A54A-3C058BD224E8}" type="presOf" srcId="{17F485C1-6BF8-45B4-A948-A84FBEA8F179}" destId="{1249BB74-BBA5-4F24-94B5-839061C62E1D}" srcOrd="0" destOrd="0" presId="urn:microsoft.com/office/officeart/2009/layout/CirclePictureHierarchy"/>
    <dgm:cxn modelId="{6416C7A8-7EDD-4392-A0BB-7D5E6C27DE67}" type="presOf" srcId="{EFE4F8F4-FC20-4CC7-A3F0-3031CC5375E5}" destId="{510E2D3F-32C0-40AB-A906-BF6B2C5438C1}" srcOrd="0" destOrd="0" presId="urn:microsoft.com/office/officeart/2009/layout/CirclePictureHierarchy"/>
    <dgm:cxn modelId="{A5F963B8-9795-4E7E-BF0A-CC96A7606CB0}" type="presOf" srcId="{4B0F2653-3DBC-40F1-A08A-456AC20D33D9}" destId="{48656182-B978-45B2-8D11-F63749FF76A5}" srcOrd="0" destOrd="0" presId="urn:microsoft.com/office/officeart/2009/layout/CirclePictureHierarchy"/>
    <dgm:cxn modelId="{78995FB9-B89E-446B-973A-01D10A5F801E}" srcId="{DE8C1593-413E-4B36-87D5-938BAF40EB32}" destId="{EFE4F8F4-FC20-4CC7-A3F0-3031CC5375E5}" srcOrd="0" destOrd="0" parTransId="{0923F283-038F-4881-893F-240EAEA95917}" sibTransId="{2864CDCC-60C7-42EA-8EAA-3AE87F559A45}"/>
    <dgm:cxn modelId="{3FF72ABF-25F8-4191-B60D-2016598EBA9E}" type="presOf" srcId="{09C93E84-C938-4CAA-916D-A3EC55C806BD}" destId="{F8DB5EF6-39F3-4BD1-8C88-F34105FF8B6B}" srcOrd="0" destOrd="0" presId="urn:microsoft.com/office/officeart/2009/layout/CirclePictureHierarchy"/>
    <dgm:cxn modelId="{169F04CF-F9D5-4A1D-BA11-AEF442E760E5}" type="presOf" srcId="{59028718-01A7-48FD-A177-4B780A2EAC8F}" destId="{3CA18995-E5EB-48BF-BAC2-6358DD4362E6}" srcOrd="0" destOrd="0" presId="urn:microsoft.com/office/officeart/2009/layout/CirclePictureHierarchy"/>
    <dgm:cxn modelId="{40B2D8D0-5CCF-416B-B781-D6D2C8E8C67A}" srcId="{EFE4F8F4-FC20-4CC7-A3F0-3031CC5375E5}" destId="{3DD8E087-9B68-41DA-AD12-D1884F1AAF32}" srcOrd="0" destOrd="0" parTransId="{2F3F663B-52BF-4D0D-87B3-17D10C25CA61}" sibTransId="{0FA83591-DF50-4931-9170-115730AE35C0}"/>
    <dgm:cxn modelId="{074D12E9-DAB1-4267-8435-4805DC845C62}" srcId="{DE8C1593-413E-4B36-87D5-938BAF40EB32}" destId="{17F485C1-6BF8-45B4-A948-A84FBEA8F179}" srcOrd="1" destOrd="0" parTransId="{AA342DA1-619C-4499-AE44-5ED39E6AAA93}" sibTransId="{8F267BE6-18B1-490A-88C3-9E7AC8BBE74C}"/>
    <dgm:cxn modelId="{C9BAC9EB-E265-466D-92B3-EA6A999A06E1}" srcId="{17F485C1-6BF8-45B4-A948-A84FBEA8F179}" destId="{59028718-01A7-48FD-A177-4B780A2EAC8F}" srcOrd="1" destOrd="0" parTransId="{0C5A5CC6-20B8-447F-9A03-96FDFCD79F8B}" sibTransId="{E5403D29-F5C4-4352-B3F0-95A99DB4496C}"/>
    <dgm:cxn modelId="{351590F9-AAAB-43C7-B460-9F71DF8C0253}" srcId="{17F485C1-6BF8-45B4-A948-A84FBEA8F179}" destId="{4B0F2653-3DBC-40F1-A08A-456AC20D33D9}" srcOrd="0" destOrd="0" parTransId="{09C93E84-C938-4CAA-916D-A3EC55C806BD}" sibTransId="{C288617A-F40F-4C2E-B32C-3A3A87C45FAB}"/>
    <dgm:cxn modelId="{B925AF5C-EE13-43EB-8DE8-65B6546D5475}" type="presParOf" srcId="{26CB28E8-D9BF-47B5-ADE8-97D06107C6F7}" destId="{78A4B74D-C2B6-497D-A9A0-867CACB94EE8}" srcOrd="0" destOrd="0" presId="urn:microsoft.com/office/officeart/2009/layout/CirclePictureHierarchy"/>
    <dgm:cxn modelId="{12F5C4C0-6258-47C7-9B63-4CAD3A2F537D}" type="presParOf" srcId="{78A4B74D-C2B6-497D-A9A0-867CACB94EE8}" destId="{0E5291B5-D9D3-4882-ABBE-7A48985748F5}" srcOrd="0" destOrd="0" presId="urn:microsoft.com/office/officeart/2009/layout/CirclePictureHierarchy"/>
    <dgm:cxn modelId="{95A2059E-84A8-4396-A452-00B5BA8CAC52}" type="presParOf" srcId="{0E5291B5-D9D3-4882-ABBE-7A48985748F5}" destId="{3BA24623-433E-40CB-A10D-174C13A2677B}" srcOrd="0" destOrd="0" presId="urn:microsoft.com/office/officeart/2009/layout/CirclePictureHierarchy"/>
    <dgm:cxn modelId="{51412221-C78E-4750-A2D6-E20CBFB0B558}" type="presParOf" srcId="{0E5291B5-D9D3-4882-ABBE-7A48985748F5}" destId="{510E2D3F-32C0-40AB-A906-BF6B2C5438C1}" srcOrd="1" destOrd="0" presId="urn:microsoft.com/office/officeart/2009/layout/CirclePictureHierarchy"/>
    <dgm:cxn modelId="{2B85B2CB-D7C8-461B-8841-750DFEE12376}" type="presParOf" srcId="{78A4B74D-C2B6-497D-A9A0-867CACB94EE8}" destId="{AEC9C2BE-D9B9-4E4B-A47A-861A9DE4E61C}" srcOrd="1" destOrd="0" presId="urn:microsoft.com/office/officeart/2009/layout/CirclePictureHierarchy"/>
    <dgm:cxn modelId="{8D2B1F12-FA8B-4C64-84D6-565016A06267}" type="presParOf" srcId="{AEC9C2BE-D9B9-4E4B-A47A-861A9DE4E61C}" destId="{1562CF81-8BC5-41A5-8122-31F0FC2DA5DE}" srcOrd="0" destOrd="0" presId="urn:microsoft.com/office/officeart/2009/layout/CirclePictureHierarchy"/>
    <dgm:cxn modelId="{97EA31BA-EBE8-4F94-8874-165B570F8850}" type="presParOf" srcId="{AEC9C2BE-D9B9-4E4B-A47A-861A9DE4E61C}" destId="{F7BDD553-DA79-45E3-BE72-A14551FBF72E}" srcOrd="1" destOrd="0" presId="urn:microsoft.com/office/officeart/2009/layout/CirclePictureHierarchy"/>
    <dgm:cxn modelId="{7DAC5202-AF62-484B-B120-798CC574DC6B}" type="presParOf" srcId="{F7BDD553-DA79-45E3-BE72-A14551FBF72E}" destId="{5354CCA9-8D0C-402B-85CC-E841CF0AC949}" srcOrd="0" destOrd="0" presId="urn:microsoft.com/office/officeart/2009/layout/CirclePictureHierarchy"/>
    <dgm:cxn modelId="{117CDAB8-E2BA-4B0B-8631-086C6430CC27}" type="presParOf" srcId="{5354CCA9-8D0C-402B-85CC-E841CF0AC949}" destId="{00CFEA07-048C-4452-9699-8EA7D6BBFFAD}" srcOrd="0" destOrd="0" presId="urn:microsoft.com/office/officeart/2009/layout/CirclePictureHierarchy"/>
    <dgm:cxn modelId="{620CA137-BA85-4659-8A2E-D41586B55DBB}" type="presParOf" srcId="{5354CCA9-8D0C-402B-85CC-E841CF0AC949}" destId="{44FCF5FF-A20F-4878-9DEC-9A5EC9FF98A1}" srcOrd="1" destOrd="0" presId="urn:microsoft.com/office/officeart/2009/layout/CirclePictureHierarchy"/>
    <dgm:cxn modelId="{6B2DDBF5-2503-4AFD-892C-B711127F8544}" type="presParOf" srcId="{F7BDD553-DA79-45E3-BE72-A14551FBF72E}" destId="{D9734FAE-D4EE-4E37-BA0A-8943236FD838}" srcOrd="1" destOrd="0" presId="urn:microsoft.com/office/officeart/2009/layout/CirclePictureHierarchy"/>
    <dgm:cxn modelId="{8F792B19-665E-4566-BAE2-9DBFEB64FC6B}" type="presParOf" srcId="{AEC9C2BE-D9B9-4E4B-A47A-861A9DE4E61C}" destId="{0DEABA19-00C7-49C8-B92F-1EB5ECB7895B}" srcOrd="2" destOrd="0" presId="urn:microsoft.com/office/officeart/2009/layout/CirclePictureHierarchy"/>
    <dgm:cxn modelId="{F5F0F96C-10F2-480C-8BA4-AF956FB91DAC}" type="presParOf" srcId="{AEC9C2BE-D9B9-4E4B-A47A-861A9DE4E61C}" destId="{8F096068-AF7E-4EBF-A3F5-009F886D4D1D}" srcOrd="3" destOrd="0" presId="urn:microsoft.com/office/officeart/2009/layout/CirclePictureHierarchy"/>
    <dgm:cxn modelId="{0F101B08-E50A-426C-A6A6-E4217EA3D318}" type="presParOf" srcId="{8F096068-AF7E-4EBF-A3F5-009F886D4D1D}" destId="{BCB16D18-ED5F-4D86-AA0E-E3BD2CC04F84}" srcOrd="0" destOrd="0" presId="urn:microsoft.com/office/officeart/2009/layout/CirclePictureHierarchy"/>
    <dgm:cxn modelId="{E9639040-C36E-45CA-A5A5-64874220F553}" type="presParOf" srcId="{BCB16D18-ED5F-4D86-AA0E-E3BD2CC04F84}" destId="{1962EC93-D6B2-4A34-AC84-9B92D9C68EFA}" srcOrd="0" destOrd="0" presId="urn:microsoft.com/office/officeart/2009/layout/CirclePictureHierarchy"/>
    <dgm:cxn modelId="{A950169D-73BA-4D34-8DDE-64534DCA631A}" type="presParOf" srcId="{BCB16D18-ED5F-4D86-AA0E-E3BD2CC04F84}" destId="{E3C68D1D-A05C-4337-AD13-B987058F21B8}" srcOrd="1" destOrd="0" presId="urn:microsoft.com/office/officeart/2009/layout/CirclePictureHierarchy"/>
    <dgm:cxn modelId="{61A59606-1478-44E3-A6DA-BAAEDB339C7F}" type="presParOf" srcId="{8F096068-AF7E-4EBF-A3F5-009F886D4D1D}" destId="{959F24D7-95CF-4FDA-9E80-DAAF293E45A7}" srcOrd="1" destOrd="0" presId="urn:microsoft.com/office/officeart/2009/layout/CirclePictureHierarchy"/>
    <dgm:cxn modelId="{4E2EA6C5-6DBA-4026-98E0-28E15F735FF0}" type="presParOf" srcId="{26CB28E8-D9BF-47B5-ADE8-97D06107C6F7}" destId="{3BDF34C9-8986-4C4C-A5F6-D9AA87F8A6B6}" srcOrd="1" destOrd="0" presId="urn:microsoft.com/office/officeart/2009/layout/CirclePictureHierarchy"/>
    <dgm:cxn modelId="{47554EEC-28C7-4B28-9ABE-D24BDD118643}" type="presParOf" srcId="{3BDF34C9-8986-4C4C-A5F6-D9AA87F8A6B6}" destId="{77A8D972-CE1C-4A03-B1D8-9564C9070F2E}" srcOrd="0" destOrd="0" presId="urn:microsoft.com/office/officeart/2009/layout/CirclePictureHierarchy"/>
    <dgm:cxn modelId="{1534660B-C09F-4C56-9DD6-123C9125846B}" type="presParOf" srcId="{77A8D972-CE1C-4A03-B1D8-9564C9070F2E}" destId="{16E1F04A-5A82-48D9-8B41-F2BE1BE4B8A0}" srcOrd="0" destOrd="0" presId="urn:microsoft.com/office/officeart/2009/layout/CirclePictureHierarchy"/>
    <dgm:cxn modelId="{2B954ECA-D795-45FF-B172-E169FAAB3A64}" type="presParOf" srcId="{77A8D972-CE1C-4A03-B1D8-9564C9070F2E}" destId="{1249BB74-BBA5-4F24-94B5-839061C62E1D}" srcOrd="1" destOrd="0" presId="urn:microsoft.com/office/officeart/2009/layout/CirclePictureHierarchy"/>
    <dgm:cxn modelId="{B142A0B2-4CD1-4C42-AD52-BF3EBCD5182A}" type="presParOf" srcId="{3BDF34C9-8986-4C4C-A5F6-D9AA87F8A6B6}" destId="{25D5A4D8-77DD-46B5-9A23-C810F1562A75}" srcOrd="1" destOrd="0" presId="urn:microsoft.com/office/officeart/2009/layout/CirclePictureHierarchy"/>
    <dgm:cxn modelId="{DD8F6F37-B81D-4705-A10F-031D566903E9}" type="presParOf" srcId="{25D5A4D8-77DD-46B5-9A23-C810F1562A75}" destId="{F8DB5EF6-39F3-4BD1-8C88-F34105FF8B6B}" srcOrd="0" destOrd="0" presId="urn:microsoft.com/office/officeart/2009/layout/CirclePictureHierarchy"/>
    <dgm:cxn modelId="{B18887DC-FA89-47AF-A92C-80B3B6C73827}" type="presParOf" srcId="{25D5A4D8-77DD-46B5-9A23-C810F1562A75}" destId="{A3DA16C8-E494-41B2-8C77-2F129D0C00BF}" srcOrd="1" destOrd="0" presId="urn:microsoft.com/office/officeart/2009/layout/CirclePictureHierarchy"/>
    <dgm:cxn modelId="{02062AD0-DA51-4C9D-9892-BAE1F3412385}" type="presParOf" srcId="{A3DA16C8-E494-41B2-8C77-2F129D0C00BF}" destId="{DE4CB595-0DC9-495F-BE41-473C4BD3905C}" srcOrd="0" destOrd="0" presId="urn:microsoft.com/office/officeart/2009/layout/CirclePictureHierarchy"/>
    <dgm:cxn modelId="{1F5D0061-D4EF-4032-BA87-024773F6A29B}" type="presParOf" srcId="{DE4CB595-0DC9-495F-BE41-473C4BD3905C}" destId="{1AFFD3DE-C5D3-4C82-BF8E-6F6258E0342A}" srcOrd="0" destOrd="0" presId="urn:microsoft.com/office/officeart/2009/layout/CirclePictureHierarchy"/>
    <dgm:cxn modelId="{4243F9A8-5448-4DC6-8B9A-19E304D132B9}" type="presParOf" srcId="{DE4CB595-0DC9-495F-BE41-473C4BD3905C}" destId="{48656182-B978-45B2-8D11-F63749FF76A5}" srcOrd="1" destOrd="0" presId="urn:microsoft.com/office/officeart/2009/layout/CirclePictureHierarchy"/>
    <dgm:cxn modelId="{346E768F-CE0C-4B95-B82F-4EFA6E8F1BBD}" type="presParOf" srcId="{A3DA16C8-E494-41B2-8C77-2F129D0C00BF}" destId="{502BFF9E-68C1-407E-B61F-BE28159B8895}" srcOrd="1" destOrd="0" presId="urn:microsoft.com/office/officeart/2009/layout/CirclePictureHierarchy"/>
    <dgm:cxn modelId="{33D7BE17-C685-4831-80C4-C8A7B7A7C30B}" type="presParOf" srcId="{25D5A4D8-77DD-46B5-9A23-C810F1562A75}" destId="{48FD490C-71E0-4A3A-BC3D-802D5014F915}" srcOrd="2" destOrd="0" presId="urn:microsoft.com/office/officeart/2009/layout/CirclePictureHierarchy"/>
    <dgm:cxn modelId="{517FFC07-B32E-4EBA-B0AD-ACDEB55D857E}" type="presParOf" srcId="{25D5A4D8-77DD-46B5-9A23-C810F1562A75}" destId="{AA46B93B-44AF-4B0A-8BC2-CE19AFC57DBC}" srcOrd="3" destOrd="0" presId="urn:microsoft.com/office/officeart/2009/layout/CirclePictureHierarchy"/>
    <dgm:cxn modelId="{7560ED33-A537-458D-B6F8-FE3A622B75E2}" type="presParOf" srcId="{AA46B93B-44AF-4B0A-8BC2-CE19AFC57DBC}" destId="{860F480E-1055-43D8-8566-99B1DEA75F73}" srcOrd="0" destOrd="0" presId="urn:microsoft.com/office/officeart/2009/layout/CirclePictureHierarchy"/>
    <dgm:cxn modelId="{40D24DBC-66C0-431C-A2B3-C40816BFE382}" type="presParOf" srcId="{860F480E-1055-43D8-8566-99B1DEA75F73}" destId="{4F2B43F8-D675-4644-9C2C-17FD2B384624}" srcOrd="0" destOrd="0" presId="urn:microsoft.com/office/officeart/2009/layout/CirclePictureHierarchy"/>
    <dgm:cxn modelId="{F8A42CA3-C5FC-4F85-AC4F-F0A0945DCF8B}" type="presParOf" srcId="{860F480E-1055-43D8-8566-99B1DEA75F73}" destId="{3CA18995-E5EB-48BF-BAC2-6358DD4362E6}" srcOrd="1" destOrd="0" presId="urn:microsoft.com/office/officeart/2009/layout/CirclePictureHierarchy"/>
    <dgm:cxn modelId="{F8017864-1112-4657-AB82-087880F9691B}" type="presParOf" srcId="{AA46B93B-44AF-4B0A-8BC2-CE19AFC57DBC}" destId="{DDBF338D-2FF2-46BB-BC8B-8C845DB42D09}" srcOrd="1" destOrd="0" presId="urn:microsoft.com/office/officeart/2009/layout/CirclePictureHierarchy"/>
    <dgm:cxn modelId="{F050D063-BADC-4201-A54F-7E8CDD4DBBE9}" type="presParOf" srcId="{25D5A4D8-77DD-46B5-9A23-C810F1562A75}" destId="{19F18D73-C6AB-45C8-8A2E-35606C1E08EB}" srcOrd="4" destOrd="0" presId="urn:microsoft.com/office/officeart/2009/layout/CirclePictureHierarchy"/>
    <dgm:cxn modelId="{6A29D017-3AAA-4B26-86B8-F78CE4EA4B29}" type="presParOf" srcId="{25D5A4D8-77DD-46B5-9A23-C810F1562A75}" destId="{CAA835D7-D0E1-40AA-8167-D64158914D23}" srcOrd="5" destOrd="0" presId="urn:microsoft.com/office/officeart/2009/layout/CirclePictureHierarchy"/>
    <dgm:cxn modelId="{8067DE15-0FA6-4F3E-B6C6-7D7E879F54E0}" type="presParOf" srcId="{CAA835D7-D0E1-40AA-8167-D64158914D23}" destId="{5C19E6E0-D2CD-4525-8AE7-C202F0E4D85B}" srcOrd="0" destOrd="0" presId="urn:microsoft.com/office/officeart/2009/layout/CirclePictureHierarchy"/>
    <dgm:cxn modelId="{4746E1DB-FC1B-4B8D-A0B0-2877455F90CD}" type="presParOf" srcId="{5C19E6E0-D2CD-4525-8AE7-C202F0E4D85B}" destId="{101C6BA2-231A-435E-B28C-20B1FEBC0A42}" srcOrd="0" destOrd="0" presId="urn:microsoft.com/office/officeart/2009/layout/CirclePictureHierarchy"/>
    <dgm:cxn modelId="{A38817B4-FDCD-414A-B76F-327AD5066087}" type="presParOf" srcId="{5C19E6E0-D2CD-4525-8AE7-C202F0E4D85B}" destId="{4556C58B-6EB1-47C2-908E-416BA974202F}" srcOrd="1" destOrd="0" presId="urn:microsoft.com/office/officeart/2009/layout/CirclePictureHierarchy"/>
    <dgm:cxn modelId="{93447843-4834-4F7D-8ADE-E4B2D720D3E5}" type="presParOf" srcId="{CAA835D7-D0E1-40AA-8167-D64158914D23}" destId="{E4A126F5-4268-4849-AEB0-EBD30007E18F}" srcOrd="1" destOrd="0" presId="urn:microsoft.com/office/officeart/2009/layout/CirclePicture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626E03-BC79-4C18-B418-5D44A48461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89627F73-B671-49AD-AA95-025D0879DCBA}">
      <dgm:prSet phldrT="[Text]" phldr="0"/>
      <dgm:spPr>
        <a:solidFill>
          <a:schemeClr val="accent4">
            <a:lumMod val="20000"/>
            <a:lumOff val="80000"/>
          </a:schemeClr>
        </a:solidFill>
      </dgm:spPr>
      <dgm:t>
        <a:bodyPr/>
        <a:lstStyle/>
        <a:p>
          <a:r>
            <a:rPr lang="de-DE" b="1" dirty="0">
              <a:solidFill>
                <a:schemeClr val="accent4">
                  <a:lumMod val="50000"/>
                </a:schemeClr>
              </a:solidFill>
            </a:rPr>
            <a:t>... werden wir andere nicht als minderwertig ansehen (</a:t>
          </a:r>
          <a:r>
            <a:rPr lang="es-ES" b="1">
              <a:solidFill>
                <a:schemeClr val="accent4">
                  <a:lumMod val="50000"/>
                </a:schemeClr>
              </a:solidFill>
            </a:rPr>
            <a:t>Philipper</a:t>
          </a:r>
          <a:r>
            <a:rPr lang="de-DE" b="1">
              <a:solidFill>
                <a:schemeClr val="accent4">
                  <a:lumMod val="50000"/>
                </a:schemeClr>
              </a:solidFill>
            </a:rPr>
            <a:t> </a:t>
          </a:r>
          <a:r>
            <a:rPr lang="de-DE" b="1" dirty="0">
              <a:solidFill>
                <a:schemeClr val="accent4">
                  <a:lumMod val="50000"/>
                </a:schemeClr>
              </a:solidFill>
            </a:rPr>
            <a:t>2:3)</a:t>
          </a:r>
        </a:p>
      </dgm:t>
    </dgm:pt>
    <dgm:pt modelId="{3A6C5186-AE2C-4AD0-9E0B-26DE8CB340A4}" type="parTrans" cxnId="{592E7536-4304-4EDF-992F-348C11D76EC0}">
      <dgm:prSet/>
      <dgm:spPr/>
      <dgm:t>
        <a:bodyPr/>
        <a:lstStyle/>
        <a:p>
          <a:endParaRPr lang="de-DE">
            <a:solidFill>
              <a:schemeClr val="accent4">
                <a:lumMod val="50000"/>
              </a:schemeClr>
            </a:solidFill>
          </a:endParaRPr>
        </a:p>
      </dgm:t>
    </dgm:pt>
    <dgm:pt modelId="{786CCEC5-4F96-4BD3-BAD9-093931E9612A}" type="sibTrans" cxnId="{592E7536-4304-4EDF-992F-348C11D76EC0}">
      <dgm:prSet/>
      <dgm:spPr/>
      <dgm:t>
        <a:bodyPr/>
        <a:lstStyle/>
        <a:p>
          <a:endParaRPr lang="de-DE">
            <a:solidFill>
              <a:schemeClr val="accent4">
                <a:lumMod val="50000"/>
              </a:schemeClr>
            </a:solidFill>
          </a:endParaRPr>
        </a:p>
      </dgm:t>
    </dgm:pt>
    <dgm:pt modelId="{10B1BFFE-4DF2-4D42-9A16-BC073F61EE12}">
      <dgm:prSet phldrT="[Text]"/>
      <dgm:spPr>
        <a:solidFill>
          <a:schemeClr val="accent4">
            <a:lumMod val="40000"/>
            <a:lumOff val="60000"/>
          </a:schemeClr>
        </a:solidFill>
      </dgm:spPr>
      <dgm:t>
        <a:bodyPr/>
        <a:lstStyle/>
        <a:p>
          <a:pPr>
            <a:buNone/>
          </a:pPr>
          <a:r>
            <a:rPr lang="de-DE" b="1" dirty="0">
              <a:solidFill>
                <a:schemeClr val="accent4">
                  <a:lumMod val="50000"/>
                </a:schemeClr>
              </a:solidFill>
            </a:rPr>
            <a:t>… werden wir </a:t>
          </a:r>
          <a:r>
            <a:rPr lang="de-DE" b="1" u="sng" dirty="0">
              <a:solidFill>
                <a:schemeClr val="accent4">
                  <a:lumMod val="50000"/>
                </a:schemeClr>
              </a:solidFill>
            </a:rPr>
            <a:t>keine öffentliche Anerkennung anstreben</a:t>
          </a:r>
          <a:r>
            <a:rPr lang="de-DE" b="1" dirty="0">
              <a:solidFill>
                <a:schemeClr val="accent4">
                  <a:lumMod val="50000"/>
                </a:schemeClr>
              </a:solidFill>
            </a:rPr>
            <a:t> </a:t>
          </a:r>
          <a:r>
            <a:rPr lang="en" b="1" dirty="0">
              <a:solidFill>
                <a:schemeClr val="accent4">
                  <a:lumMod val="50000"/>
                </a:schemeClr>
              </a:solidFill>
            </a:rPr>
            <a:t>(Lukas 14:7-11)</a:t>
          </a:r>
          <a:endParaRPr lang="de-DE" dirty="0">
            <a:solidFill>
              <a:schemeClr val="accent4">
                <a:lumMod val="50000"/>
              </a:schemeClr>
            </a:solidFill>
          </a:endParaRPr>
        </a:p>
      </dgm:t>
    </dgm:pt>
    <dgm:pt modelId="{3DBF24D2-2DE4-4E24-B6C4-CCC64948F01C}" type="parTrans" cxnId="{ACD6BEC1-214C-40C6-8D8E-09C013966D5E}">
      <dgm:prSet/>
      <dgm:spPr/>
      <dgm:t>
        <a:bodyPr/>
        <a:lstStyle/>
        <a:p>
          <a:endParaRPr lang="de-DE">
            <a:solidFill>
              <a:schemeClr val="accent4">
                <a:lumMod val="50000"/>
              </a:schemeClr>
            </a:solidFill>
          </a:endParaRPr>
        </a:p>
      </dgm:t>
    </dgm:pt>
    <dgm:pt modelId="{2E2C892C-8CAC-46DE-8900-AC0FFEB58137}" type="sibTrans" cxnId="{ACD6BEC1-214C-40C6-8D8E-09C013966D5E}">
      <dgm:prSet/>
      <dgm:spPr/>
      <dgm:t>
        <a:bodyPr/>
        <a:lstStyle/>
        <a:p>
          <a:endParaRPr lang="de-DE">
            <a:solidFill>
              <a:schemeClr val="accent4">
                <a:lumMod val="50000"/>
              </a:schemeClr>
            </a:solidFill>
          </a:endParaRPr>
        </a:p>
      </dgm:t>
    </dgm:pt>
    <dgm:pt modelId="{54BC9866-A6CF-485B-BC8B-CD5FD5128852}">
      <dgm:prSet phldrT="[Text]" phldr="0"/>
      <dgm:spPr>
        <a:solidFill>
          <a:schemeClr val="accent4">
            <a:lumMod val="60000"/>
            <a:lumOff val="40000"/>
          </a:schemeClr>
        </a:solidFill>
      </dgm:spPr>
      <dgm:t>
        <a:bodyPr/>
        <a:lstStyle/>
        <a:p>
          <a:r>
            <a:rPr lang="de-DE" dirty="0">
              <a:solidFill>
                <a:schemeClr val="accent4">
                  <a:lumMod val="50000"/>
                </a:schemeClr>
              </a:solidFill>
            </a:rPr>
            <a:t>… </a:t>
          </a:r>
          <a:r>
            <a:rPr lang="en" b="1" dirty="0">
              <a:solidFill>
                <a:schemeClr val="accent4">
                  <a:lumMod val="50000"/>
                </a:schemeClr>
              </a:solidFill>
            </a:rPr>
            <a:t>werden wir es </a:t>
          </a:r>
          <a:r>
            <a:rPr lang="en" b="1" u="sng" dirty="0">
              <a:solidFill>
                <a:schemeClr val="accent4">
                  <a:lumMod val="50000"/>
                </a:schemeClr>
              </a:solidFill>
            </a:rPr>
            <a:t>anderen überlassen uns zu loben</a:t>
          </a:r>
          <a:r>
            <a:rPr lang="en" b="1" dirty="0">
              <a:solidFill>
                <a:schemeClr val="accent4">
                  <a:lumMod val="50000"/>
                </a:schemeClr>
              </a:solidFill>
            </a:rPr>
            <a:t> (Prediger 27:2)</a:t>
          </a:r>
          <a:endParaRPr lang="de-DE" dirty="0">
            <a:solidFill>
              <a:schemeClr val="accent4">
                <a:lumMod val="50000"/>
              </a:schemeClr>
            </a:solidFill>
          </a:endParaRPr>
        </a:p>
      </dgm:t>
    </dgm:pt>
    <dgm:pt modelId="{3C840B6D-6B8F-44BA-B8A7-062D33B247D9}" type="parTrans" cxnId="{519BF226-A91B-4E5B-A590-B8BA59402DCF}">
      <dgm:prSet/>
      <dgm:spPr/>
      <dgm:t>
        <a:bodyPr/>
        <a:lstStyle/>
        <a:p>
          <a:endParaRPr lang="de-DE">
            <a:solidFill>
              <a:schemeClr val="accent4">
                <a:lumMod val="50000"/>
              </a:schemeClr>
            </a:solidFill>
          </a:endParaRPr>
        </a:p>
      </dgm:t>
    </dgm:pt>
    <dgm:pt modelId="{6EC8A2C7-A58A-4DE3-92A4-12FF3E0EBB3A}" type="sibTrans" cxnId="{519BF226-A91B-4E5B-A590-B8BA59402DCF}">
      <dgm:prSet/>
      <dgm:spPr/>
      <dgm:t>
        <a:bodyPr/>
        <a:lstStyle/>
        <a:p>
          <a:endParaRPr lang="de-DE">
            <a:solidFill>
              <a:schemeClr val="accent4">
                <a:lumMod val="50000"/>
              </a:schemeClr>
            </a:solidFill>
          </a:endParaRPr>
        </a:p>
      </dgm:t>
    </dgm:pt>
    <dgm:pt modelId="{79C2E7B1-0B99-4B05-9414-991E972E03FC}">
      <dgm:prSet/>
      <dgm:spPr>
        <a:solidFill>
          <a:schemeClr val="accent4">
            <a:lumMod val="75000"/>
          </a:schemeClr>
        </a:solidFill>
      </dgm:spPr>
      <dgm:t>
        <a:bodyPr/>
        <a:lstStyle/>
        <a:p>
          <a:r>
            <a:rPr lang="de-DE" b="1" dirty="0">
              <a:solidFill>
                <a:schemeClr val="accent4">
                  <a:lumMod val="20000"/>
                  <a:lumOff val="80000"/>
                </a:schemeClr>
              </a:solidFill>
            </a:rPr>
            <a:t>werden wir Gnade von GOTT empfangen (Jakobus 4:6)</a:t>
          </a:r>
        </a:p>
      </dgm:t>
    </dgm:pt>
    <dgm:pt modelId="{7CE35C7F-1021-4B68-9BF9-47363E7C8123}" type="parTrans" cxnId="{9AB2DD19-0591-4B53-BFA8-3D0ADAEC4A04}">
      <dgm:prSet/>
      <dgm:spPr/>
      <dgm:t>
        <a:bodyPr/>
        <a:lstStyle/>
        <a:p>
          <a:endParaRPr lang="de-DE">
            <a:solidFill>
              <a:schemeClr val="accent4">
                <a:lumMod val="50000"/>
              </a:schemeClr>
            </a:solidFill>
          </a:endParaRPr>
        </a:p>
      </dgm:t>
    </dgm:pt>
    <dgm:pt modelId="{B4F65138-290F-444F-B744-9DE77C3F28D4}" type="sibTrans" cxnId="{9AB2DD19-0591-4B53-BFA8-3D0ADAEC4A04}">
      <dgm:prSet/>
      <dgm:spPr/>
      <dgm:t>
        <a:bodyPr/>
        <a:lstStyle/>
        <a:p>
          <a:endParaRPr lang="de-DE">
            <a:solidFill>
              <a:schemeClr val="accent4">
                <a:lumMod val="50000"/>
              </a:schemeClr>
            </a:solidFill>
          </a:endParaRPr>
        </a:p>
      </dgm:t>
    </dgm:pt>
    <dgm:pt modelId="{BAB931F5-D01F-40AF-8C35-D5E15C00F7C5}">
      <dgm:prSet/>
      <dgm:spPr>
        <a:solidFill>
          <a:schemeClr val="accent4">
            <a:lumMod val="50000"/>
          </a:schemeClr>
        </a:solidFill>
      </dgm:spPr>
      <dgm:t>
        <a:bodyPr/>
        <a:lstStyle/>
        <a:p>
          <a:r>
            <a:rPr lang="de-DE" b="1" dirty="0">
              <a:solidFill>
                <a:schemeClr val="accent4">
                  <a:lumMod val="20000"/>
                  <a:lumOff val="80000"/>
                </a:schemeClr>
              </a:solidFill>
            </a:rPr>
            <a:t>werden wir diese Gnade an andere weitergeben </a:t>
          </a:r>
          <a:r>
            <a:rPr lang="en" b="1" dirty="0">
              <a:solidFill>
                <a:schemeClr val="accent4">
                  <a:lumMod val="20000"/>
                  <a:lumOff val="80000"/>
                </a:schemeClr>
              </a:solidFill>
            </a:rPr>
            <a:t>(1. Petrus 4:10)</a:t>
          </a:r>
          <a:endParaRPr lang="es-ES" dirty="0">
            <a:solidFill>
              <a:schemeClr val="accent4">
                <a:lumMod val="20000"/>
                <a:lumOff val="80000"/>
              </a:schemeClr>
            </a:solidFill>
          </a:endParaRPr>
        </a:p>
      </dgm:t>
    </dgm:pt>
    <dgm:pt modelId="{FF7D55DA-A457-4AE3-8B65-39984D4612E6}" type="parTrans" cxnId="{EB4FF0C0-9802-46AF-AE8E-80833DEFC877}">
      <dgm:prSet/>
      <dgm:spPr/>
      <dgm:t>
        <a:bodyPr/>
        <a:lstStyle/>
        <a:p>
          <a:endParaRPr lang="de-DE">
            <a:solidFill>
              <a:schemeClr val="accent4">
                <a:lumMod val="50000"/>
              </a:schemeClr>
            </a:solidFill>
          </a:endParaRPr>
        </a:p>
      </dgm:t>
    </dgm:pt>
    <dgm:pt modelId="{8BA4256C-B6B5-4764-A15A-980551BECBC5}" type="sibTrans" cxnId="{EB4FF0C0-9802-46AF-AE8E-80833DEFC877}">
      <dgm:prSet/>
      <dgm:spPr/>
      <dgm:t>
        <a:bodyPr/>
        <a:lstStyle/>
        <a:p>
          <a:endParaRPr lang="de-DE">
            <a:solidFill>
              <a:schemeClr val="accent4">
                <a:lumMod val="50000"/>
              </a:schemeClr>
            </a:solidFill>
          </a:endParaRPr>
        </a:p>
      </dgm:t>
    </dgm:pt>
    <dgm:pt modelId="{72D14D73-4530-49C6-95C4-1E9CC0F81E8A}" type="pres">
      <dgm:prSet presAssocID="{EB626E03-BC79-4C18-B418-5D44A48461B7}" presName="Name0" presStyleCnt="0">
        <dgm:presLayoutVars>
          <dgm:chMax val="7"/>
          <dgm:chPref val="7"/>
          <dgm:dir/>
        </dgm:presLayoutVars>
      </dgm:prSet>
      <dgm:spPr/>
    </dgm:pt>
    <dgm:pt modelId="{BD0528E6-EFE7-4A57-80D3-B023C2381256}" type="pres">
      <dgm:prSet presAssocID="{EB626E03-BC79-4C18-B418-5D44A48461B7}" presName="Name1" presStyleCnt="0"/>
      <dgm:spPr/>
    </dgm:pt>
    <dgm:pt modelId="{70956FD0-77EA-4525-B9C9-65BADE5A2AAE}" type="pres">
      <dgm:prSet presAssocID="{EB626E03-BC79-4C18-B418-5D44A48461B7}" presName="cycle" presStyleCnt="0"/>
      <dgm:spPr/>
    </dgm:pt>
    <dgm:pt modelId="{75A745FA-5669-41E4-ADC7-B74F5C152B59}" type="pres">
      <dgm:prSet presAssocID="{EB626E03-BC79-4C18-B418-5D44A48461B7}" presName="srcNode" presStyleLbl="node1" presStyleIdx="0" presStyleCnt="5"/>
      <dgm:spPr/>
    </dgm:pt>
    <dgm:pt modelId="{CADF474D-93FE-4B80-BB1B-7F3A37C4D4DD}" type="pres">
      <dgm:prSet presAssocID="{EB626E03-BC79-4C18-B418-5D44A48461B7}" presName="conn" presStyleLbl="parChTrans1D2" presStyleIdx="0" presStyleCnt="1"/>
      <dgm:spPr/>
    </dgm:pt>
    <dgm:pt modelId="{2521A2ED-BBEB-462D-B67A-DB59940EDB23}" type="pres">
      <dgm:prSet presAssocID="{EB626E03-BC79-4C18-B418-5D44A48461B7}" presName="extraNode" presStyleLbl="node1" presStyleIdx="0" presStyleCnt="5"/>
      <dgm:spPr/>
    </dgm:pt>
    <dgm:pt modelId="{229B8AE7-D263-4039-A787-65950C312510}" type="pres">
      <dgm:prSet presAssocID="{EB626E03-BC79-4C18-B418-5D44A48461B7}" presName="dstNode" presStyleLbl="node1" presStyleIdx="0" presStyleCnt="5"/>
      <dgm:spPr/>
    </dgm:pt>
    <dgm:pt modelId="{0F1371BA-1D8E-4F96-9212-EF4A48D94C7B}" type="pres">
      <dgm:prSet presAssocID="{89627F73-B671-49AD-AA95-025D0879DCBA}" presName="text_1" presStyleLbl="node1" presStyleIdx="0" presStyleCnt="5">
        <dgm:presLayoutVars>
          <dgm:bulletEnabled val="1"/>
        </dgm:presLayoutVars>
      </dgm:prSet>
      <dgm:spPr/>
    </dgm:pt>
    <dgm:pt modelId="{964B7CE5-E700-447A-9308-D9DDD375B82F}" type="pres">
      <dgm:prSet presAssocID="{89627F73-B671-49AD-AA95-025D0879DCBA}" presName="accent_1" presStyleCnt="0"/>
      <dgm:spPr/>
    </dgm:pt>
    <dgm:pt modelId="{0B692492-2A4D-4643-B10D-4E3EB26FE22B}" type="pres">
      <dgm:prSet presAssocID="{89627F73-B671-49AD-AA95-025D0879DCBA}" presName="accentRepeatNode" presStyleLbl="solidFgAcc1" presStyleIdx="0" presStyleCnt="5"/>
      <dgm:spPr>
        <a:ln>
          <a:solidFill>
            <a:schemeClr val="tx1"/>
          </a:solidFill>
        </a:ln>
      </dgm:spPr>
    </dgm:pt>
    <dgm:pt modelId="{3DFF364F-5B36-4A69-81A3-CD03582D1251}" type="pres">
      <dgm:prSet presAssocID="{10B1BFFE-4DF2-4D42-9A16-BC073F61EE12}" presName="text_2" presStyleLbl="node1" presStyleIdx="1" presStyleCnt="5">
        <dgm:presLayoutVars>
          <dgm:bulletEnabled val="1"/>
        </dgm:presLayoutVars>
      </dgm:prSet>
      <dgm:spPr/>
    </dgm:pt>
    <dgm:pt modelId="{943AB83F-9C1D-43D3-94A7-81EBA2B2908F}" type="pres">
      <dgm:prSet presAssocID="{10B1BFFE-4DF2-4D42-9A16-BC073F61EE12}" presName="accent_2" presStyleCnt="0"/>
      <dgm:spPr/>
    </dgm:pt>
    <dgm:pt modelId="{036845B3-9F4E-4C9F-9445-487650D5BD52}" type="pres">
      <dgm:prSet presAssocID="{10B1BFFE-4DF2-4D42-9A16-BC073F61EE12}" presName="accentRepeatNode" presStyleLbl="solidFgAcc1" presStyleIdx="1" presStyleCnt="5"/>
      <dgm:spPr>
        <a:ln>
          <a:solidFill>
            <a:schemeClr val="tx1"/>
          </a:solidFill>
        </a:ln>
      </dgm:spPr>
    </dgm:pt>
    <dgm:pt modelId="{BD75EFEB-4921-496B-991F-B18AEF0B860A}" type="pres">
      <dgm:prSet presAssocID="{54BC9866-A6CF-485B-BC8B-CD5FD5128852}" presName="text_3" presStyleLbl="node1" presStyleIdx="2" presStyleCnt="5">
        <dgm:presLayoutVars>
          <dgm:bulletEnabled val="1"/>
        </dgm:presLayoutVars>
      </dgm:prSet>
      <dgm:spPr/>
    </dgm:pt>
    <dgm:pt modelId="{C915E86D-2B6B-421F-B853-8EC9441D74A2}" type="pres">
      <dgm:prSet presAssocID="{54BC9866-A6CF-485B-BC8B-CD5FD5128852}" presName="accent_3" presStyleCnt="0"/>
      <dgm:spPr/>
    </dgm:pt>
    <dgm:pt modelId="{B6862CEE-1A3E-428C-B105-6F2BCEEDF595}" type="pres">
      <dgm:prSet presAssocID="{54BC9866-A6CF-485B-BC8B-CD5FD5128852}" presName="accentRepeatNode" presStyleLbl="solidFgAcc1" presStyleIdx="2" presStyleCnt="5"/>
      <dgm:spPr>
        <a:ln>
          <a:solidFill>
            <a:schemeClr val="tx1"/>
          </a:solidFill>
        </a:ln>
      </dgm:spPr>
    </dgm:pt>
    <dgm:pt modelId="{809D79A8-7328-4014-9C07-355D7E545E5B}" type="pres">
      <dgm:prSet presAssocID="{79C2E7B1-0B99-4B05-9414-991E972E03FC}" presName="text_4" presStyleLbl="node1" presStyleIdx="3" presStyleCnt="5">
        <dgm:presLayoutVars>
          <dgm:bulletEnabled val="1"/>
        </dgm:presLayoutVars>
      </dgm:prSet>
      <dgm:spPr/>
    </dgm:pt>
    <dgm:pt modelId="{637CF170-1CE6-4180-825B-45C2FA21ED60}" type="pres">
      <dgm:prSet presAssocID="{79C2E7B1-0B99-4B05-9414-991E972E03FC}" presName="accent_4" presStyleCnt="0"/>
      <dgm:spPr/>
    </dgm:pt>
    <dgm:pt modelId="{A0FB5F1C-6A9C-4932-8B90-D014D11BCAD0}" type="pres">
      <dgm:prSet presAssocID="{79C2E7B1-0B99-4B05-9414-991E972E03FC}" presName="accentRepeatNode" presStyleLbl="solidFgAcc1" presStyleIdx="3" presStyleCnt="5"/>
      <dgm:spPr>
        <a:ln>
          <a:solidFill>
            <a:schemeClr val="tx1"/>
          </a:solidFill>
        </a:ln>
      </dgm:spPr>
    </dgm:pt>
    <dgm:pt modelId="{610CC718-BA41-4FE4-AAE8-139955176B37}" type="pres">
      <dgm:prSet presAssocID="{BAB931F5-D01F-40AF-8C35-D5E15C00F7C5}" presName="text_5" presStyleLbl="node1" presStyleIdx="4" presStyleCnt="5">
        <dgm:presLayoutVars>
          <dgm:bulletEnabled val="1"/>
        </dgm:presLayoutVars>
      </dgm:prSet>
      <dgm:spPr/>
    </dgm:pt>
    <dgm:pt modelId="{48F44A09-9DC3-4D08-8C46-EBEAAC2F4FD8}" type="pres">
      <dgm:prSet presAssocID="{BAB931F5-D01F-40AF-8C35-D5E15C00F7C5}" presName="accent_5" presStyleCnt="0"/>
      <dgm:spPr/>
    </dgm:pt>
    <dgm:pt modelId="{CFED922C-E57E-4996-81C2-7E9C1BDC7B58}" type="pres">
      <dgm:prSet presAssocID="{BAB931F5-D01F-40AF-8C35-D5E15C00F7C5}" presName="accentRepeatNode" presStyleLbl="solidFgAcc1" presStyleIdx="4" presStyleCnt="5"/>
      <dgm:spPr>
        <a:ln>
          <a:solidFill>
            <a:schemeClr val="tx1"/>
          </a:solidFill>
        </a:ln>
      </dgm:spPr>
    </dgm:pt>
  </dgm:ptLst>
  <dgm:cxnLst>
    <dgm:cxn modelId="{83246F0B-F48D-43FB-AB8E-1B62C674334A}" type="presOf" srcId="{EB626E03-BC79-4C18-B418-5D44A48461B7}" destId="{72D14D73-4530-49C6-95C4-1E9CC0F81E8A}" srcOrd="0" destOrd="0" presId="urn:microsoft.com/office/officeart/2008/layout/VerticalCurvedList"/>
    <dgm:cxn modelId="{90C60F0D-E1F4-4A9E-9DDF-91FAE0D95C1B}" type="presOf" srcId="{79C2E7B1-0B99-4B05-9414-991E972E03FC}" destId="{809D79A8-7328-4014-9C07-355D7E545E5B}" srcOrd="0" destOrd="0" presId="urn:microsoft.com/office/officeart/2008/layout/VerticalCurvedList"/>
    <dgm:cxn modelId="{9AB2DD19-0591-4B53-BFA8-3D0ADAEC4A04}" srcId="{EB626E03-BC79-4C18-B418-5D44A48461B7}" destId="{79C2E7B1-0B99-4B05-9414-991E972E03FC}" srcOrd="3" destOrd="0" parTransId="{7CE35C7F-1021-4B68-9BF9-47363E7C8123}" sibTransId="{B4F65138-290F-444F-B744-9DE77C3F28D4}"/>
    <dgm:cxn modelId="{519BF226-A91B-4E5B-A590-B8BA59402DCF}" srcId="{EB626E03-BC79-4C18-B418-5D44A48461B7}" destId="{54BC9866-A6CF-485B-BC8B-CD5FD5128852}" srcOrd="2" destOrd="0" parTransId="{3C840B6D-6B8F-44BA-B8A7-062D33B247D9}" sibTransId="{6EC8A2C7-A58A-4DE3-92A4-12FF3E0EBB3A}"/>
    <dgm:cxn modelId="{592E7536-4304-4EDF-992F-348C11D76EC0}" srcId="{EB626E03-BC79-4C18-B418-5D44A48461B7}" destId="{89627F73-B671-49AD-AA95-025D0879DCBA}" srcOrd="0" destOrd="0" parTransId="{3A6C5186-AE2C-4AD0-9E0B-26DE8CB340A4}" sibTransId="{786CCEC5-4F96-4BD3-BAD9-093931E9612A}"/>
    <dgm:cxn modelId="{9EC79B5F-A6B2-4DAF-896A-CD0F41011E14}" type="presOf" srcId="{786CCEC5-4F96-4BD3-BAD9-093931E9612A}" destId="{CADF474D-93FE-4B80-BB1B-7F3A37C4D4DD}" srcOrd="0" destOrd="0" presId="urn:microsoft.com/office/officeart/2008/layout/VerticalCurvedList"/>
    <dgm:cxn modelId="{C673647B-5C56-4EB5-942B-7474B9A4A564}" type="presOf" srcId="{BAB931F5-D01F-40AF-8C35-D5E15C00F7C5}" destId="{610CC718-BA41-4FE4-AAE8-139955176B37}" srcOrd="0" destOrd="0" presId="urn:microsoft.com/office/officeart/2008/layout/VerticalCurvedList"/>
    <dgm:cxn modelId="{67447980-7011-4A54-BD12-1DF3958E1F8F}" type="presOf" srcId="{89627F73-B671-49AD-AA95-025D0879DCBA}" destId="{0F1371BA-1D8E-4F96-9212-EF4A48D94C7B}" srcOrd="0" destOrd="0" presId="urn:microsoft.com/office/officeart/2008/layout/VerticalCurvedList"/>
    <dgm:cxn modelId="{B4CAFE88-B5FB-436C-AE12-10994DB11D35}" type="presOf" srcId="{54BC9866-A6CF-485B-BC8B-CD5FD5128852}" destId="{BD75EFEB-4921-496B-991F-B18AEF0B860A}" srcOrd="0" destOrd="0" presId="urn:microsoft.com/office/officeart/2008/layout/VerticalCurvedList"/>
    <dgm:cxn modelId="{577D7594-9F2C-4AC5-83C8-87E2151176DB}" type="presOf" srcId="{10B1BFFE-4DF2-4D42-9A16-BC073F61EE12}" destId="{3DFF364F-5B36-4A69-81A3-CD03582D1251}" srcOrd="0" destOrd="0" presId="urn:microsoft.com/office/officeart/2008/layout/VerticalCurvedList"/>
    <dgm:cxn modelId="{EB4FF0C0-9802-46AF-AE8E-80833DEFC877}" srcId="{EB626E03-BC79-4C18-B418-5D44A48461B7}" destId="{BAB931F5-D01F-40AF-8C35-D5E15C00F7C5}" srcOrd="4" destOrd="0" parTransId="{FF7D55DA-A457-4AE3-8B65-39984D4612E6}" sibTransId="{8BA4256C-B6B5-4764-A15A-980551BECBC5}"/>
    <dgm:cxn modelId="{ACD6BEC1-214C-40C6-8D8E-09C013966D5E}" srcId="{EB626E03-BC79-4C18-B418-5D44A48461B7}" destId="{10B1BFFE-4DF2-4D42-9A16-BC073F61EE12}" srcOrd="1" destOrd="0" parTransId="{3DBF24D2-2DE4-4E24-B6C4-CCC64948F01C}" sibTransId="{2E2C892C-8CAC-46DE-8900-AC0FFEB58137}"/>
    <dgm:cxn modelId="{803CE063-8595-483B-9E4F-7E6C069FCDD1}" type="presParOf" srcId="{72D14D73-4530-49C6-95C4-1E9CC0F81E8A}" destId="{BD0528E6-EFE7-4A57-80D3-B023C2381256}" srcOrd="0" destOrd="0" presId="urn:microsoft.com/office/officeart/2008/layout/VerticalCurvedList"/>
    <dgm:cxn modelId="{645BE975-4704-4C08-B9BD-B6FBFFAA2D79}" type="presParOf" srcId="{BD0528E6-EFE7-4A57-80D3-B023C2381256}" destId="{70956FD0-77EA-4525-B9C9-65BADE5A2AAE}" srcOrd="0" destOrd="0" presId="urn:microsoft.com/office/officeart/2008/layout/VerticalCurvedList"/>
    <dgm:cxn modelId="{9EB00272-B961-4DBE-9C2C-84587CA86A2D}" type="presParOf" srcId="{70956FD0-77EA-4525-B9C9-65BADE5A2AAE}" destId="{75A745FA-5669-41E4-ADC7-B74F5C152B59}" srcOrd="0" destOrd="0" presId="urn:microsoft.com/office/officeart/2008/layout/VerticalCurvedList"/>
    <dgm:cxn modelId="{7E1C4F74-FA3F-43AE-A924-3F64B9977614}" type="presParOf" srcId="{70956FD0-77EA-4525-B9C9-65BADE5A2AAE}" destId="{CADF474D-93FE-4B80-BB1B-7F3A37C4D4DD}" srcOrd="1" destOrd="0" presId="urn:microsoft.com/office/officeart/2008/layout/VerticalCurvedList"/>
    <dgm:cxn modelId="{8371A35D-335E-4916-A329-C0E3FF0E3BDE}" type="presParOf" srcId="{70956FD0-77EA-4525-B9C9-65BADE5A2AAE}" destId="{2521A2ED-BBEB-462D-B67A-DB59940EDB23}" srcOrd="2" destOrd="0" presId="urn:microsoft.com/office/officeart/2008/layout/VerticalCurvedList"/>
    <dgm:cxn modelId="{DE8DDDC6-3889-4C42-9A5D-1548DE730C6D}" type="presParOf" srcId="{70956FD0-77EA-4525-B9C9-65BADE5A2AAE}" destId="{229B8AE7-D263-4039-A787-65950C312510}" srcOrd="3" destOrd="0" presId="urn:microsoft.com/office/officeart/2008/layout/VerticalCurvedList"/>
    <dgm:cxn modelId="{39527E6C-CCED-4180-80B7-9322BAC358B1}" type="presParOf" srcId="{BD0528E6-EFE7-4A57-80D3-B023C2381256}" destId="{0F1371BA-1D8E-4F96-9212-EF4A48D94C7B}" srcOrd="1" destOrd="0" presId="urn:microsoft.com/office/officeart/2008/layout/VerticalCurvedList"/>
    <dgm:cxn modelId="{E4DD6745-C89E-4B3D-BFBD-A475FF990763}" type="presParOf" srcId="{BD0528E6-EFE7-4A57-80D3-B023C2381256}" destId="{964B7CE5-E700-447A-9308-D9DDD375B82F}" srcOrd="2" destOrd="0" presId="urn:microsoft.com/office/officeart/2008/layout/VerticalCurvedList"/>
    <dgm:cxn modelId="{5FBD0687-C966-4E57-AA33-B5B13724DD96}" type="presParOf" srcId="{964B7CE5-E700-447A-9308-D9DDD375B82F}" destId="{0B692492-2A4D-4643-B10D-4E3EB26FE22B}" srcOrd="0" destOrd="0" presId="urn:microsoft.com/office/officeart/2008/layout/VerticalCurvedList"/>
    <dgm:cxn modelId="{D40419D2-1DF5-4812-8242-7F1DC94D01A1}" type="presParOf" srcId="{BD0528E6-EFE7-4A57-80D3-B023C2381256}" destId="{3DFF364F-5B36-4A69-81A3-CD03582D1251}" srcOrd="3" destOrd="0" presId="urn:microsoft.com/office/officeart/2008/layout/VerticalCurvedList"/>
    <dgm:cxn modelId="{23EAC1BE-4344-4150-B868-1D108B0C5FA0}" type="presParOf" srcId="{BD0528E6-EFE7-4A57-80D3-B023C2381256}" destId="{943AB83F-9C1D-43D3-94A7-81EBA2B2908F}" srcOrd="4" destOrd="0" presId="urn:microsoft.com/office/officeart/2008/layout/VerticalCurvedList"/>
    <dgm:cxn modelId="{D9F301FA-0385-4627-A551-38B30E0628C6}" type="presParOf" srcId="{943AB83F-9C1D-43D3-94A7-81EBA2B2908F}" destId="{036845B3-9F4E-4C9F-9445-487650D5BD52}" srcOrd="0" destOrd="0" presId="urn:microsoft.com/office/officeart/2008/layout/VerticalCurvedList"/>
    <dgm:cxn modelId="{FC1DC3EF-C101-4D51-8D9E-B5C7C50A7423}" type="presParOf" srcId="{BD0528E6-EFE7-4A57-80D3-B023C2381256}" destId="{BD75EFEB-4921-496B-991F-B18AEF0B860A}" srcOrd="5" destOrd="0" presId="urn:microsoft.com/office/officeart/2008/layout/VerticalCurvedList"/>
    <dgm:cxn modelId="{3EF750A6-613D-4BD5-9C38-85768F6CED9F}" type="presParOf" srcId="{BD0528E6-EFE7-4A57-80D3-B023C2381256}" destId="{C915E86D-2B6B-421F-B853-8EC9441D74A2}" srcOrd="6" destOrd="0" presId="urn:microsoft.com/office/officeart/2008/layout/VerticalCurvedList"/>
    <dgm:cxn modelId="{C9AECCD1-4BB8-45C3-BF4C-2F50784DF60E}" type="presParOf" srcId="{C915E86D-2B6B-421F-B853-8EC9441D74A2}" destId="{B6862CEE-1A3E-428C-B105-6F2BCEEDF595}" srcOrd="0" destOrd="0" presId="urn:microsoft.com/office/officeart/2008/layout/VerticalCurvedList"/>
    <dgm:cxn modelId="{DFD91E60-39B9-4591-B44B-1552D79BB9FD}" type="presParOf" srcId="{BD0528E6-EFE7-4A57-80D3-B023C2381256}" destId="{809D79A8-7328-4014-9C07-355D7E545E5B}" srcOrd="7" destOrd="0" presId="urn:microsoft.com/office/officeart/2008/layout/VerticalCurvedList"/>
    <dgm:cxn modelId="{577C12F4-BB88-47B3-98C2-A0726A642498}" type="presParOf" srcId="{BD0528E6-EFE7-4A57-80D3-B023C2381256}" destId="{637CF170-1CE6-4180-825B-45C2FA21ED60}" srcOrd="8" destOrd="0" presId="urn:microsoft.com/office/officeart/2008/layout/VerticalCurvedList"/>
    <dgm:cxn modelId="{C9BA9F8E-88A6-49FE-8F06-F73C9827499B}" type="presParOf" srcId="{637CF170-1CE6-4180-825B-45C2FA21ED60}" destId="{A0FB5F1C-6A9C-4932-8B90-D014D11BCAD0}" srcOrd="0" destOrd="0" presId="urn:microsoft.com/office/officeart/2008/layout/VerticalCurvedList"/>
    <dgm:cxn modelId="{BACD29DB-8875-412F-BED0-1143746DFAAE}" type="presParOf" srcId="{BD0528E6-EFE7-4A57-80D3-B023C2381256}" destId="{610CC718-BA41-4FE4-AAE8-139955176B37}" srcOrd="9" destOrd="0" presId="urn:microsoft.com/office/officeart/2008/layout/VerticalCurvedList"/>
    <dgm:cxn modelId="{5127B2C5-4F4F-4B3B-9959-3C94C4B45366}" type="presParOf" srcId="{BD0528E6-EFE7-4A57-80D3-B023C2381256}" destId="{48F44A09-9DC3-4D08-8C46-EBEAAC2F4FD8}" srcOrd="10" destOrd="0" presId="urn:microsoft.com/office/officeart/2008/layout/VerticalCurvedList"/>
    <dgm:cxn modelId="{DB3E06BD-A787-4FB5-BF0C-F8D92E529F93}" type="presParOf" srcId="{48F44A09-9DC3-4D08-8C46-EBEAAC2F4FD8}" destId="{CFED922C-E57E-4996-81C2-7E9C1BDC7B58}"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18D73-C6AB-45C8-8A2E-35606C1E08EB}">
      <dsp:nvSpPr>
        <dsp:cNvPr id="0" name=""/>
        <dsp:cNvSpPr/>
      </dsp:nvSpPr>
      <dsp:spPr>
        <a:xfrm>
          <a:off x="8114014" y="652720"/>
          <a:ext cx="2411874" cy="260159"/>
        </a:xfrm>
        <a:custGeom>
          <a:avLst/>
          <a:gdLst/>
          <a:ahLst/>
          <a:cxnLst/>
          <a:rect l="0" t="0" r="0" b="0"/>
          <a:pathLst>
            <a:path>
              <a:moveTo>
                <a:pt x="0" y="0"/>
              </a:moveTo>
              <a:lnTo>
                <a:pt x="0" y="186695"/>
              </a:lnTo>
              <a:lnTo>
                <a:pt x="2411874" y="186695"/>
              </a:lnTo>
              <a:lnTo>
                <a:pt x="2411874" y="260159"/>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8FD490C-71E0-4A3A-BC3D-802D5014F915}">
      <dsp:nvSpPr>
        <dsp:cNvPr id="0" name=""/>
        <dsp:cNvSpPr/>
      </dsp:nvSpPr>
      <dsp:spPr>
        <a:xfrm>
          <a:off x="8065621" y="652720"/>
          <a:ext cx="91440" cy="260154"/>
        </a:xfrm>
        <a:custGeom>
          <a:avLst/>
          <a:gdLst/>
          <a:ahLst/>
          <a:cxnLst/>
          <a:rect l="0" t="0" r="0" b="0"/>
          <a:pathLst>
            <a:path>
              <a:moveTo>
                <a:pt x="48392" y="0"/>
              </a:moveTo>
              <a:lnTo>
                <a:pt x="48392" y="186690"/>
              </a:lnTo>
              <a:lnTo>
                <a:pt x="45720" y="186690"/>
              </a:lnTo>
              <a:lnTo>
                <a:pt x="45720" y="260154"/>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F8DB5EF6-39F3-4BD1-8C88-F34105FF8B6B}">
      <dsp:nvSpPr>
        <dsp:cNvPr id="0" name=""/>
        <dsp:cNvSpPr/>
      </dsp:nvSpPr>
      <dsp:spPr>
        <a:xfrm>
          <a:off x="5760422" y="652720"/>
          <a:ext cx="2353592" cy="263145"/>
        </a:xfrm>
        <a:custGeom>
          <a:avLst/>
          <a:gdLst/>
          <a:ahLst/>
          <a:cxnLst/>
          <a:rect l="0" t="0" r="0" b="0"/>
          <a:pathLst>
            <a:path>
              <a:moveTo>
                <a:pt x="2353592" y="0"/>
              </a:moveTo>
              <a:lnTo>
                <a:pt x="2353592" y="189680"/>
              </a:lnTo>
              <a:lnTo>
                <a:pt x="0" y="189680"/>
              </a:lnTo>
              <a:lnTo>
                <a:pt x="0" y="263145"/>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EABA19-00C7-49C8-B92F-1EB5ECB7895B}">
      <dsp:nvSpPr>
        <dsp:cNvPr id="0" name=""/>
        <dsp:cNvSpPr/>
      </dsp:nvSpPr>
      <dsp:spPr>
        <a:xfrm>
          <a:off x="2063648" y="644243"/>
          <a:ext cx="1136070" cy="295845"/>
        </a:xfrm>
        <a:custGeom>
          <a:avLst/>
          <a:gdLst/>
          <a:ahLst/>
          <a:cxnLst/>
          <a:rect l="0" t="0" r="0" b="0"/>
          <a:pathLst>
            <a:path>
              <a:moveTo>
                <a:pt x="0" y="0"/>
              </a:moveTo>
              <a:lnTo>
                <a:pt x="0" y="222381"/>
              </a:lnTo>
              <a:lnTo>
                <a:pt x="1136070" y="222381"/>
              </a:lnTo>
              <a:lnTo>
                <a:pt x="1136070" y="295845"/>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1562CF81-8BC5-41A5-8122-31F0FC2DA5DE}">
      <dsp:nvSpPr>
        <dsp:cNvPr id="0" name=""/>
        <dsp:cNvSpPr/>
      </dsp:nvSpPr>
      <dsp:spPr>
        <a:xfrm>
          <a:off x="954076" y="644243"/>
          <a:ext cx="1109571" cy="296009"/>
        </a:xfrm>
        <a:custGeom>
          <a:avLst/>
          <a:gdLst/>
          <a:ahLst/>
          <a:cxnLst/>
          <a:rect l="0" t="0" r="0" b="0"/>
          <a:pathLst>
            <a:path>
              <a:moveTo>
                <a:pt x="1109571" y="0"/>
              </a:moveTo>
              <a:lnTo>
                <a:pt x="1109571" y="222545"/>
              </a:lnTo>
              <a:lnTo>
                <a:pt x="0" y="222545"/>
              </a:lnTo>
              <a:lnTo>
                <a:pt x="0" y="296009"/>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3BA24623-433E-40CB-A10D-174C13A2677B}">
      <dsp:nvSpPr>
        <dsp:cNvPr id="0" name=""/>
        <dsp:cNvSpPr/>
      </dsp:nvSpPr>
      <dsp:spPr>
        <a:xfrm>
          <a:off x="1828562" y="174073"/>
          <a:ext cx="470170" cy="470170"/>
        </a:xfrm>
        <a:prstGeom prst="ellipse">
          <a:avLst/>
        </a:prstGeom>
        <a:solidFill>
          <a:srgbClr val="C00000"/>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sp>
    <dsp:sp modelId="{510E2D3F-32C0-40AB-A906-BF6B2C5438C1}">
      <dsp:nvSpPr>
        <dsp:cNvPr id="0" name=""/>
        <dsp:cNvSpPr/>
      </dsp:nvSpPr>
      <dsp:spPr>
        <a:xfrm>
          <a:off x="2309870" y="266424"/>
          <a:ext cx="2638284" cy="47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scene3d>
            <a:camera prst="orthographicFront"/>
            <a:lightRig rig="threePt" dir="t"/>
          </a:scene3d>
          <a:sp3d extrusionH="57150">
            <a:bevelT w="38100" h="38100"/>
          </a:sp3d>
        </a:bodyPr>
        <a:lstStyle/>
        <a:p>
          <a:pPr marL="0" lvl="0" indent="0" algn="l" defTabSz="1066800">
            <a:lnSpc>
              <a:spcPct val="90000"/>
            </a:lnSpc>
            <a:spcBef>
              <a:spcPct val="0"/>
            </a:spcBef>
            <a:spcAft>
              <a:spcPct val="35000"/>
            </a:spcAft>
            <a:buNone/>
          </a:pPr>
          <a:r>
            <a:rPr lang="en" sz="2400" b="1" kern="1200" dirty="0">
              <a:solidFill>
                <a:srgbClr val="C00000"/>
              </a:solidFill>
            </a:rPr>
            <a:t>Z. B. STOLZ</a:t>
          </a:r>
          <a:endParaRPr lang="es-ES" sz="2400" kern="1200" dirty="0">
            <a:solidFill>
              <a:srgbClr val="C00000"/>
            </a:solidFill>
          </a:endParaRPr>
        </a:p>
      </dsp:txBody>
      <dsp:txXfrm>
        <a:off x="2309870" y="266424"/>
        <a:ext cx="2638284" cy="470170"/>
      </dsp:txXfrm>
    </dsp:sp>
    <dsp:sp modelId="{00CFEA07-048C-4452-9699-8EA7D6BBFFAD}">
      <dsp:nvSpPr>
        <dsp:cNvPr id="0" name=""/>
        <dsp:cNvSpPr/>
      </dsp:nvSpPr>
      <dsp:spPr>
        <a:xfrm>
          <a:off x="260257" y="940253"/>
          <a:ext cx="1387637" cy="1752273"/>
        </a:xfrm>
        <a:prstGeom prst="roundRect">
          <a:avLst/>
        </a:prstGeom>
        <a:blipFill rotWithShape="1">
          <a:blip xmlns:r="http://schemas.openxmlformats.org/officeDocument/2006/relationships" r:embed="rId1"/>
          <a:srcRect/>
          <a:stretch>
            <a:fillRect t="-4000" b="-4000"/>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4FCF5FF-A20F-4878-9DEC-9A5EC9FF98A1}">
      <dsp:nvSpPr>
        <dsp:cNvPr id="0" name=""/>
        <dsp:cNvSpPr/>
      </dsp:nvSpPr>
      <dsp:spPr>
        <a:xfrm>
          <a:off x="332533" y="2790090"/>
          <a:ext cx="1267591" cy="47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dirty="0"/>
            <a:t>Luzifer</a:t>
          </a:r>
          <a:br>
            <a:rPr lang="en" sz="1800" b="1" kern="1200" dirty="0"/>
          </a:br>
          <a:r>
            <a:rPr lang="en" sz="1800" b="1" kern="1200" dirty="0"/>
            <a:t>1.Joh 2:16</a:t>
          </a:r>
          <a:endParaRPr lang="es-ES" sz="1800" kern="1200" dirty="0"/>
        </a:p>
      </dsp:txBody>
      <dsp:txXfrm>
        <a:off x="332533" y="2790090"/>
        <a:ext cx="1267591" cy="470170"/>
      </dsp:txXfrm>
    </dsp:sp>
    <dsp:sp modelId="{1962EC93-D6B2-4A34-AC84-9B92D9C68EFA}">
      <dsp:nvSpPr>
        <dsp:cNvPr id="0" name=""/>
        <dsp:cNvSpPr/>
      </dsp:nvSpPr>
      <dsp:spPr>
        <a:xfrm flipH="1">
          <a:off x="2505899" y="940089"/>
          <a:ext cx="1387637" cy="1752273"/>
        </a:xfrm>
        <a:prstGeom prst="round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E3C68D1D-A05C-4337-AD13-B987058F21B8}">
      <dsp:nvSpPr>
        <dsp:cNvPr id="0" name=""/>
        <dsp:cNvSpPr/>
      </dsp:nvSpPr>
      <dsp:spPr>
        <a:xfrm>
          <a:off x="2301151" y="2661863"/>
          <a:ext cx="1771560" cy="72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dirty="0"/>
            <a:t>Die Jünger JESU</a:t>
          </a:r>
          <a:br>
            <a:rPr lang="en" sz="1800" b="1" kern="1200" dirty="0"/>
          </a:br>
          <a:r>
            <a:rPr lang="en" sz="1800" b="1" kern="1200" dirty="0"/>
            <a:t>Lukas 22:24</a:t>
          </a:r>
          <a:endParaRPr lang="es-ES" sz="1800" kern="1200" dirty="0"/>
        </a:p>
      </dsp:txBody>
      <dsp:txXfrm>
        <a:off x="2301151" y="2661863"/>
        <a:ext cx="1771560" cy="726625"/>
      </dsp:txXfrm>
    </dsp:sp>
    <dsp:sp modelId="{16E1F04A-5A82-48D9-8B41-F2BE1BE4B8A0}">
      <dsp:nvSpPr>
        <dsp:cNvPr id="0" name=""/>
        <dsp:cNvSpPr/>
      </dsp:nvSpPr>
      <dsp:spPr>
        <a:xfrm>
          <a:off x="7878928" y="182550"/>
          <a:ext cx="470170" cy="470170"/>
        </a:xfrm>
        <a:prstGeom prst="ellipse">
          <a:avLst/>
        </a:prstGeom>
        <a:solidFill>
          <a:schemeClr val="accent4">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sp>
    <dsp:sp modelId="{1249BB74-BBA5-4F24-94B5-839061C62E1D}">
      <dsp:nvSpPr>
        <dsp:cNvPr id="0" name=""/>
        <dsp:cNvSpPr/>
      </dsp:nvSpPr>
      <dsp:spPr>
        <a:xfrm>
          <a:off x="8441604" y="270754"/>
          <a:ext cx="3433685" cy="47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scene3d>
            <a:camera prst="orthographicFront"/>
            <a:lightRig rig="threePt" dir="t"/>
          </a:scene3d>
          <a:sp3d extrusionH="57150">
            <a:bevelT w="38100" h="38100"/>
          </a:sp3d>
        </a:bodyPr>
        <a:lstStyle/>
        <a:p>
          <a:pPr marL="0" lvl="0" indent="0" algn="l" defTabSz="1066800">
            <a:lnSpc>
              <a:spcPct val="90000"/>
            </a:lnSpc>
            <a:spcBef>
              <a:spcPct val="0"/>
            </a:spcBef>
            <a:spcAft>
              <a:spcPct val="35000"/>
            </a:spcAft>
            <a:buNone/>
          </a:pPr>
          <a:r>
            <a:rPr lang="es-ES" sz="2400" b="1" kern="1200" dirty="0">
              <a:solidFill>
                <a:schemeClr val="accent4">
                  <a:lumMod val="75000"/>
                </a:schemeClr>
              </a:solidFill>
            </a:rPr>
            <a:t>Z. B. BESCHEIDENHEIT</a:t>
          </a:r>
        </a:p>
      </dsp:txBody>
      <dsp:txXfrm>
        <a:off x="8441604" y="270754"/>
        <a:ext cx="3433685" cy="470170"/>
      </dsp:txXfrm>
    </dsp:sp>
    <dsp:sp modelId="{1AFFD3DE-C5D3-4C82-BF8E-6F6258E0342A}">
      <dsp:nvSpPr>
        <dsp:cNvPr id="0" name=""/>
        <dsp:cNvSpPr/>
      </dsp:nvSpPr>
      <dsp:spPr>
        <a:xfrm>
          <a:off x="5066603" y="915865"/>
          <a:ext cx="1387637" cy="1752273"/>
        </a:xfrm>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8656182-B978-45B2-8D11-F63749FF76A5}">
      <dsp:nvSpPr>
        <dsp:cNvPr id="0" name=""/>
        <dsp:cNvSpPr/>
      </dsp:nvSpPr>
      <dsp:spPr>
        <a:xfrm>
          <a:off x="4510851" y="2765274"/>
          <a:ext cx="2531593" cy="47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Der Steuereintreiber</a:t>
          </a:r>
          <a:br>
            <a:rPr lang="en" sz="2000" b="1" kern="1200" dirty="0"/>
          </a:br>
          <a:r>
            <a:rPr lang="de-DE" sz="2000" b="1" kern="1200" dirty="0"/>
            <a:t>Lukas </a:t>
          </a:r>
          <a:r>
            <a:rPr lang="en" sz="2000" b="1" kern="1200" dirty="0"/>
            <a:t> 18:13</a:t>
          </a:r>
          <a:endParaRPr lang="es-ES" sz="2000" kern="1200" dirty="0"/>
        </a:p>
      </dsp:txBody>
      <dsp:txXfrm>
        <a:off x="4510851" y="2765274"/>
        <a:ext cx="2531593" cy="470170"/>
      </dsp:txXfrm>
    </dsp:sp>
    <dsp:sp modelId="{4F2B43F8-D675-4644-9C2C-17FD2B384624}">
      <dsp:nvSpPr>
        <dsp:cNvPr id="0" name=""/>
        <dsp:cNvSpPr/>
      </dsp:nvSpPr>
      <dsp:spPr>
        <a:xfrm>
          <a:off x="7417522" y="912875"/>
          <a:ext cx="1387637" cy="1752273"/>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3CA18995-E5EB-48BF-BAC2-6358DD4362E6}">
      <dsp:nvSpPr>
        <dsp:cNvPr id="0" name=""/>
        <dsp:cNvSpPr/>
      </dsp:nvSpPr>
      <dsp:spPr>
        <a:xfrm>
          <a:off x="7236744" y="2872755"/>
          <a:ext cx="1803268" cy="47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Moses</a:t>
          </a:r>
          <a:br>
            <a:rPr lang="en" sz="2000" b="1" kern="1200" dirty="0"/>
          </a:br>
          <a:r>
            <a:rPr lang="en" sz="1800" b="1" kern="1200" dirty="0">
              <a:solidFill>
                <a:prstClr val="black">
                  <a:hueOff val="0"/>
                  <a:satOff val="0"/>
                  <a:lumOff val="0"/>
                  <a:alphaOff val="0"/>
                </a:prstClr>
              </a:solidFill>
              <a:latin typeface="Aptos" panose="02110004020202020204"/>
              <a:ea typeface="+mn-ea"/>
              <a:cs typeface="+mn-cs"/>
            </a:rPr>
            <a:t>Hebr 11:24-25</a:t>
          </a:r>
          <a:br>
            <a:rPr lang="en" sz="2000" b="1" kern="1200" dirty="0"/>
          </a:br>
          <a:endParaRPr lang="es-ES" sz="2000" kern="1200" dirty="0"/>
        </a:p>
      </dsp:txBody>
      <dsp:txXfrm>
        <a:off x="7236744" y="2872755"/>
        <a:ext cx="1803268" cy="470170"/>
      </dsp:txXfrm>
    </dsp:sp>
    <dsp:sp modelId="{101C6BA2-231A-435E-B28C-20B1FEBC0A42}">
      <dsp:nvSpPr>
        <dsp:cNvPr id="0" name=""/>
        <dsp:cNvSpPr/>
      </dsp:nvSpPr>
      <dsp:spPr>
        <a:xfrm>
          <a:off x="9832069" y="912880"/>
          <a:ext cx="1387637" cy="1752273"/>
        </a:xfrm>
        <a:prstGeom prst="round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556C58B-6EB1-47C2-908E-416BA974202F}">
      <dsp:nvSpPr>
        <dsp:cNvPr id="0" name=""/>
        <dsp:cNvSpPr/>
      </dsp:nvSpPr>
      <dsp:spPr>
        <a:xfrm>
          <a:off x="9208806" y="2702182"/>
          <a:ext cx="2707716" cy="856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JESUS, </a:t>
          </a:r>
          <a:br>
            <a:rPr lang="en" sz="2000" b="1" kern="1200" dirty="0"/>
          </a:br>
          <a:r>
            <a:rPr lang="en" sz="2000" b="1" kern="1200" dirty="0"/>
            <a:t>das perfekte Vorbild</a:t>
          </a:r>
          <a:br>
            <a:rPr lang="en" sz="2000" b="1" kern="1200" dirty="0"/>
          </a:br>
          <a:r>
            <a:rPr lang="en" sz="2000" b="1" kern="1200" dirty="0"/>
            <a:t>Psalm 138</a:t>
          </a:r>
          <a:endParaRPr lang="es-ES" sz="2000" kern="1200" dirty="0"/>
        </a:p>
      </dsp:txBody>
      <dsp:txXfrm>
        <a:off x="9208806" y="2702182"/>
        <a:ext cx="2707716" cy="856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F474D-93FE-4B80-BB1B-7F3A37C4D4DD}">
      <dsp:nvSpPr>
        <dsp:cNvPr id="0" name=""/>
        <dsp:cNvSpPr/>
      </dsp:nvSpPr>
      <dsp:spPr>
        <a:xfrm>
          <a:off x="-3405917" y="-523736"/>
          <a:ext cx="4061060" cy="4061060"/>
        </a:xfrm>
        <a:prstGeom prst="blockArc">
          <a:avLst>
            <a:gd name="adj1" fmla="val 18900000"/>
            <a:gd name="adj2" fmla="val 2700000"/>
            <a:gd name="adj3" fmla="val 532"/>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1371BA-1D8E-4F96-9212-EF4A48D94C7B}">
      <dsp:nvSpPr>
        <dsp:cNvPr id="0" name=""/>
        <dsp:cNvSpPr/>
      </dsp:nvSpPr>
      <dsp:spPr>
        <a:xfrm>
          <a:off x="287473" y="188288"/>
          <a:ext cx="7062458" cy="376818"/>
        </a:xfrm>
        <a:prstGeom prst="rect">
          <a:avLst/>
        </a:prstGeom>
        <a:solidFill>
          <a:schemeClr val="accent4">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9100" tIns="38100" rIns="38100" bIns="38100" numCol="1" spcCol="1270" anchor="ctr" anchorCtr="0">
          <a:noAutofit/>
        </a:bodyPr>
        <a:lstStyle/>
        <a:p>
          <a:pPr marL="0" lvl="0" indent="0" algn="l" defTabSz="666750">
            <a:lnSpc>
              <a:spcPct val="90000"/>
            </a:lnSpc>
            <a:spcBef>
              <a:spcPct val="0"/>
            </a:spcBef>
            <a:spcAft>
              <a:spcPct val="35000"/>
            </a:spcAft>
            <a:buNone/>
          </a:pPr>
          <a:r>
            <a:rPr lang="de-DE" sz="1500" b="1" kern="1200" dirty="0">
              <a:solidFill>
                <a:schemeClr val="accent4">
                  <a:lumMod val="50000"/>
                </a:schemeClr>
              </a:solidFill>
            </a:rPr>
            <a:t>... werden wir andere nicht als minderwertig ansehen (</a:t>
          </a:r>
          <a:r>
            <a:rPr lang="es-ES" sz="1500" b="1" kern="1200">
              <a:solidFill>
                <a:schemeClr val="accent4">
                  <a:lumMod val="50000"/>
                </a:schemeClr>
              </a:solidFill>
            </a:rPr>
            <a:t>Philipper</a:t>
          </a:r>
          <a:r>
            <a:rPr lang="de-DE" sz="1500" b="1" kern="1200">
              <a:solidFill>
                <a:schemeClr val="accent4">
                  <a:lumMod val="50000"/>
                </a:schemeClr>
              </a:solidFill>
            </a:rPr>
            <a:t> </a:t>
          </a:r>
          <a:r>
            <a:rPr lang="de-DE" sz="1500" b="1" kern="1200" dirty="0">
              <a:solidFill>
                <a:schemeClr val="accent4">
                  <a:lumMod val="50000"/>
                </a:schemeClr>
              </a:solidFill>
            </a:rPr>
            <a:t>2:3)</a:t>
          </a:r>
        </a:p>
      </dsp:txBody>
      <dsp:txXfrm>
        <a:off x="287473" y="188288"/>
        <a:ext cx="7062458" cy="376818"/>
      </dsp:txXfrm>
    </dsp:sp>
    <dsp:sp modelId="{0B692492-2A4D-4643-B10D-4E3EB26FE22B}">
      <dsp:nvSpPr>
        <dsp:cNvPr id="0" name=""/>
        <dsp:cNvSpPr/>
      </dsp:nvSpPr>
      <dsp:spPr>
        <a:xfrm>
          <a:off x="51961" y="141186"/>
          <a:ext cx="471023" cy="471023"/>
        </a:xfrm>
        <a:prstGeom prst="ellipse">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3DFF364F-5B36-4A69-81A3-CD03582D1251}">
      <dsp:nvSpPr>
        <dsp:cNvPr id="0" name=""/>
        <dsp:cNvSpPr/>
      </dsp:nvSpPr>
      <dsp:spPr>
        <a:xfrm>
          <a:off x="557491" y="753336"/>
          <a:ext cx="6792441" cy="376818"/>
        </a:xfrm>
        <a:prstGeom prst="rect">
          <a:avLst/>
        </a:prstGeom>
        <a:solidFill>
          <a:schemeClr val="accent4">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9100" tIns="38100" rIns="38100" bIns="38100" numCol="1" spcCol="1270" anchor="ctr" anchorCtr="0">
          <a:noAutofit/>
        </a:bodyPr>
        <a:lstStyle/>
        <a:p>
          <a:pPr marL="0" lvl="0" indent="0" algn="l" defTabSz="666750">
            <a:lnSpc>
              <a:spcPct val="90000"/>
            </a:lnSpc>
            <a:spcBef>
              <a:spcPct val="0"/>
            </a:spcBef>
            <a:spcAft>
              <a:spcPct val="35000"/>
            </a:spcAft>
            <a:buNone/>
          </a:pPr>
          <a:r>
            <a:rPr lang="de-DE" sz="1500" b="1" kern="1200" dirty="0">
              <a:solidFill>
                <a:schemeClr val="accent4">
                  <a:lumMod val="50000"/>
                </a:schemeClr>
              </a:solidFill>
            </a:rPr>
            <a:t>… werden wir </a:t>
          </a:r>
          <a:r>
            <a:rPr lang="de-DE" sz="1500" b="1" u="sng" kern="1200" dirty="0">
              <a:solidFill>
                <a:schemeClr val="accent4">
                  <a:lumMod val="50000"/>
                </a:schemeClr>
              </a:solidFill>
            </a:rPr>
            <a:t>keine öffentliche Anerkennung anstreben</a:t>
          </a:r>
          <a:r>
            <a:rPr lang="de-DE" sz="1500" b="1" kern="1200" dirty="0">
              <a:solidFill>
                <a:schemeClr val="accent4">
                  <a:lumMod val="50000"/>
                </a:schemeClr>
              </a:solidFill>
            </a:rPr>
            <a:t> </a:t>
          </a:r>
          <a:r>
            <a:rPr lang="en" sz="1500" b="1" kern="1200" dirty="0">
              <a:solidFill>
                <a:schemeClr val="accent4">
                  <a:lumMod val="50000"/>
                </a:schemeClr>
              </a:solidFill>
            </a:rPr>
            <a:t>(Lukas 14:7-11)</a:t>
          </a:r>
          <a:endParaRPr lang="de-DE" sz="1500" kern="1200" dirty="0">
            <a:solidFill>
              <a:schemeClr val="accent4">
                <a:lumMod val="50000"/>
              </a:schemeClr>
            </a:solidFill>
          </a:endParaRPr>
        </a:p>
      </dsp:txBody>
      <dsp:txXfrm>
        <a:off x="557491" y="753336"/>
        <a:ext cx="6792441" cy="376818"/>
      </dsp:txXfrm>
    </dsp:sp>
    <dsp:sp modelId="{036845B3-9F4E-4C9F-9445-487650D5BD52}">
      <dsp:nvSpPr>
        <dsp:cNvPr id="0" name=""/>
        <dsp:cNvSpPr/>
      </dsp:nvSpPr>
      <dsp:spPr>
        <a:xfrm>
          <a:off x="321979" y="706234"/>
          <a:ext cx="471023" cy="471023"/>
        </a:xfrm>
        <a:prstGeom prst="ellipse">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BD75EFEB-4921-496B-991F-B18AEF0B860A}">
      <dsp:nvSpPr>
        <dsp:cNvPr id="0" name=""/>
        <dsp:cNvSpPr/>
      </dsp:nvSpPr>
      <dsp:spPr>
        <a:xfrm>
          <a:off x="640364" y="1318384"/>
          <a:ext cx="6709567" cy="376818"/>
        </a:xfrm>
        <a:prstGeom prst="rect">
          <a:avLst/>
        </a:prstGeom>
        <a:solidFill>
          <a:schemeClr val="accent4">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9100" tIns="38100" rIns="38100" bIns="38100" numCol="1" spcCol="1270" anchor="ctr" anchorCtr="0">
          <a:noAutofit/>
        </a:bodyPr>
        <a:lstStyle/>
        <a:p>
          <a:pPr marL="0" lvl="0" indent="0" algn="l" defTabSz="666750">
            <a:lnSpc>
              <a:spcPct val="90000"/>
            </a:lnSpc>
            <a:spcBef>
              <a:spcPct val="0"/>
            </a:spcBef>
            <a:spcAft>
              <a:spcPct val="35000"/>
            </a:spcAft>
            <a:buNone/>
          </a:pPr>
          <a:r>
            <a:rPr lang="de-DE" sz="1500" kern="1200" dirty="0">
              <a:solidFill>
                <a:schemeClr val="accent4">
                  <a:lumMod val="50000"/>
                </a:schemeClr>
              </a:solidFill>
            </a:rPr>
            <a:t>… </a:t>
          </a:r>
          <a:r>
            <a:rPr lang="en" sz="1500" b="1" kern="1200" dirty="0">
              <a:solidFill>
                <a:schemeClr val="accent4">
                  <a:lumMod val="50000"/>
                </a:schemeClr>
              </a:solidFill>
            </a:rPr>
            <a:t>werden wir es </a:t>
          </a:r>
          <a:r>
            <a:rPr lang="en" sz="1500" b="1" u="sng" kern="1200" dirty="0">
              <a:solidFill>
                <a:schemeClr val="accent4">
                  <a:lumMod val="50000"/>
                </a:schemeClr>
              </a:solidFill>
            </a:rPr>
            <a:t>anderen überlassen uns zu loben</a:t>
          </a:r>
          <a:r>
            <a:rPr lang="en" sz="1500" b="1" kern="1200" dirty="0">
              <a:solidFill>
                <a:schemeClr val="accent4">
                  <a:lumMod val="50000"/>
                </a:schemeClr>
              </a:solidFill>
            </a:rPr>
            <a:t> (Prediger 27:2)</a:t>
          </a:r>
          <a:endParaRPr lang="de-DE" sz="1500" kern="1200" dirty="0">
            <a:solidFill>
              <a:schemeClr val="accent4">
                <a:lumMod val="50000"/>
              </a:schemeClr>
            </a:solidFill>
          </a:endParaRPr>
        </a:p>
      </dsp:txBody>
      <dsp:txXfrm>
        <a:off x="640364" y="1318384"/>
        <a:ext cx="6709567" cy="376818"/>
      </dsp:txXfrm>
    </dsp:sp>
    <dsp:sp modelId="{B6862CEE-1A3E-428C-B105-6F2BCEEDF595}">
      <dsp:nvSpPr>
        <dsp:cNvPr id="0" name=""/>
        <dsp:cNvSpPr/>
      </dsp:nvSpPr>
      <dsp:spPr>
        <a:xfrm>
          <a:off x="404852" y="1271281"/>
          <a:ext cx="471023" cy="471023"/>
        </a:xfrm>
        <a:prstGeom prst="ellipse">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809D79A8-7328-4014-9C07-355D7E545E5B}">
      <dsp:nvSpPr>
        <dsp:cNvPr id="0" name=""/>
        <dsp:cNvSpPr/>
      </dsp:nvSpPr>
      <dsp:spPr>
        <a:xfrm>
          <a:off x="557491" y="1883431"/>
          <a:ext cx="6792441" cy="376818"/>
        </a:xfrm>
        <a:prstGeom prst="rect">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9100" tIns="38100" rIns="38100" bIns="38100" numCol="1" spcCol="1270" anchor="ctr" anchorCtr="0">
          <a:noAutofit/>
        </a:bodyPr>
        <a:lstStyle/>
        <a:p>
          <a:pPr marL="0" lvl="0" indent="0" algn="l" defTabSz="666750">
            <a:lnSpc>
              <a:spcPct val="90000"/>
            </a:lnSpc>
            <a:spcBef>
              <a:spcPct val="0"/>
            </a:spcBef>
            <a:spcAft>
              <a:spcPct val="35000"/>
            </a:spcAft>
            <a:buNone/>
          </a:pPr>
          <a:r>
            <a:rPr lang="de-DE" sz="1500" b="1" kern="1200" dirty="0">
              <a:solidFill>
                <a:schemeClr val="accent4">
                  <a:lumMod val="20000"/>
                  <a:lumOff val="80000"/>
                </a:schemeClr>
              </a:solidFill>
            </a:rPr>
            <a:t>werden wir Gnade von GOTT empfangen (Jakobus 4:6)</a:t>
          </a:r>
        </a:p>
      </dsp:txBody>
      <dsp:txXfrm>
        <a:off x="557491" y="1883431"/>
        <a:ext cx="6792441" cy="376818"/>
      </dsp:txXfrm>
    </dsp:sp>
    <dsp:sp modelId="{A0FB5F1C-6A9C-4932-8B90-D014D11BCAD0}">
      <dsp:nvSpPr>
        <dsp:cNvPr id="0" name=""/>
        <dsp:cNvSpPr/>
      </dsp:nvSpPr>
      <dsp:spPr>
        <a:xfrm>
          <a:off x="321979" y="1836329"/>
          <a:ext cx="471023" cy="471023"/>
        </a:xfrm>
        <a:prstGeom prst="ellipse">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610CC718-BA41-4FE4-AAE8-139955176B37}">
      <dsp:nvSpPr>
        <dsp:cNvPr id="0" name=""/>
        <dsp:cNvSpPr/>
      </dsp:nvSpPr>
      <dsp:spPr>
        <a:xfrm>
          <a:off x="287473" y="2448479"/>
          <a:ext cx="7062458" cy="376818"/>
        </a:xfrm>
        <a:prstGeom prst="rect">
          <a:avLst/>
        </a:prstGeom>
        <a:solidFill>
          <a:schemeClr val="accent4">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9100" tIns="38100" rIns="38100" bIns="38100" numCol="1" spcCol="1270" anchor="ctr" anchorCtr="0">
          <a:noAutofit/>
        </a:bodyPr>
        <a:lstStyle/>
        <a:p>
          <a:pPr marL="0" lvl="0" indent="0" algn="l" defTabSz="666750">
            <a:lnSpc>
              <a:spcPct val="90000"/>
            </a:lnSpc>
            <a:spcBef>
              <a:spcPct val="0"/>
            </a:spcBef>
            <a:spcAft>
              <a:spcPct val="35000"/>
            </a:spcAft>
            <a:buNone/>
          </a:pPr>
          <a:r>
            <a:rPr lang="de-DE" sz="1500" b="1" kern="1200" dirty="0">
              <a:solidFill>
                <a:schemeClr val="accent4">
                  <a:lumMod val="20000"/>
                  <a:lumOff val="80000"/>
                </a:schemeClr>
              </a:solidFill>
            </a:rPr>
            <a:t>werden wir diese Gnade an andere weitergeben </a:t>
          </a:r>
          <a:r>
            <a:rPr lang="en" sz="1500" b="1" kern="1200" dirty="0">
              <a:solidFill>
                <a:schemeClr val="accent4">
                  <a:lumMod val="20000"/>
                  <a:lumOff val="80000"/>
                </a:schemeClr>
              </a:solidFill>
            </a:rPr>
            <a:t>(1. Petrus 4:10)</a:t>
          </a:r>
          <a:endParaRPr lang="es-ES" sz="1500" kern="1200" dirty="0">
            <a:solidFill>
              <a:schemeClr val="accent4">
                <a:lumMod val="20000"/>
                <a:lumOff val="80000"/>
              </a:schemeClr>
            </a:solidFill>
          </a:endParaRPr>
        </a:p>
      </dsp:txBody>
      <dsp:txXfrm>
        <a:off x="287473" y="2448479"/>
        <a:ext cx="7062458" cy="376818"/>
      </dsp:txXfrm>
    </dsp:sp>
    <dsp:sp modelId="{CFED922C-E57E-4996-81C2-7E9C1BDC7B58}">
      <dsp:nvSpPr>
        <dsp:cNvPr id="0" name=""/>
        <dsp:cNvSpPr/>
      </dsp:nvSpPr>
      <dsp:spPr>
        <a:xfrm>
          <a:off x="51961" y="2401376"/>
          <a:ext cx="471023" cy="471023"/>
        </a:xfrm>
        <a:prstGeom prst="ellipse">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38CC6-6B72-4F06-B596-8D5658FBDCC5}" type="datetimeFigureOut">
              <a:rPr lang="de-DE" smtClean="0"/>
              <a:t>16.04.2026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864EB-F5C8-42C3-925B-371C8E931FEF}" type="slidenum">
              <a:rPr lang="de-DE" smtClean="0"/>
              <a:t>‹Nº›</a:t>
            </a:fld>
            <a:endParaRPr lang="de-DE"/>
          </a:p>
        </p:txBody>
      </p:sp>
    </p:spTree>
    <p:extLst>
      <p:ext uri="{BB962C8B-B14F-4D97-AF65-F5344CB8AC3E}">
        <p14:creationId xmlns:p14="http://schemas.microsoft.com/office/powerpoint/2010/main" val="3588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8864EB-F5C8-42C3-925B-371C8E931FEF}" type="slidenum">
              <a:rPr lang="de-DE" smtClean="0"/>
              <a:t>1</a:t>
            </a:fld>
            <a:endParaRPr lang="de-DE"/>
          </a:p>
        </p:txBody>
      </p:sp>
    </p:spTree>
    <p:extLst>
      <p:ext uri="{BB962C8B-B14F-4D97-AF65-F5344CB8AC3E}">
        <p14:creationId xmlns:p14="http://schemas.microsoft.com/office/powerpoint/2010/main" val="2761805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8864EB-F5C8-42C3-925B-371C8E931FEF}" type="slidenum">
              <a:rPr lang="de-DE" smtClean="0"/>
              <a:t>2</a:t>
            </a:fld>
            <a:endParaRPr lang="de-DE"/>
          </a:p>
        </p:txBody>
      </p:sp>
    </p:spTree>
    <p:extLst>
      <p:ext uri="{BB962C8B-B14F-4D97-AF65-F5344CB8AC3E}">
        <p14:creationId xmlns:p14="http://schemas.microsoft.com/office/powerpoint/2010/main" val="3088095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8864EB-F5C8-42C3-925B-371C8E931FEF}" type="slidenum">
              <a:rPr lang="de-DE" smtClean="0"/>
              <a:t>4</a:t>
            </a:fld>
            <a:endParaRPr lang="de-DE"/>
          </a:p>
        </p:txBody>
      </p:sp>
    </p:spTree>
    <p:extLst>
      <p:ext uri="{BB962C8B-B14F-4D97-AF65-F5344CB8AC3E}">
        <p14:creationId xmlns:p14="http://schemas.microsoft.com/office/powerpoint/2010/main" val="3653438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8864EB-F5C8-42C3-925B-371C8E931FEF}" type="slidenum">
              <a:rPr lang="de-DE" smtClean="0"/>
              <a:t>15</a:t>
            </a:fld>
            <a:endParaRPr lang="de-DE"/>
          </a:p>
        </p:txBody>
      </p:sp>
    </p:spTree>
    <p:extLst>
      <p:ext uri="{BB962C8B-B14F-4D97-AF65-F5344CB8AC3E}">
        <p14:creationId xmlns:p14="http://schemas.microsoft.com/office/powerpoint/2010/main" val="2419025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1FFBF-5AEC-EF51-6098-AA54985974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1742BCC-13C4-E1A8-CB1E-F62D34B3D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250919F-F2F9-B273-3498-7A113E5F61EB}"/>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5" name="Marcador de pie de página 4">
            <a:extLst>
              <a:ext uri="{FF2B5EF4-FFF2-40B4-BE49-F238E27FC236}">
                <a16:creationId xmlns:a16="http://schemas.microsoft.com/office/drawing/2014/main" id="{0259E2C5-26F5-E822-2F4A-37C4B2FEAD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FA8B33-3D8D-907B-6565-C11F45B7C3F7}"/>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70014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186045-FA0B-55FC-27C8-111C70D1550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E6F07B5-C59A-8DA6-62AE-DC4763CBFB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889D1C-EFF3-7B62-1F23-B39D75E0CF66}"/>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5" name="Marcador de pie de página 4">
            <a:extLst>
              <a:ext uri="{FF2B5EF4-FFF2-40B4-BE49-F238E27FC236}">
                <a16:creationId xmlns:a16="http://schemas.microsoft.com/office/drawing/2014/main" id="{12CAB0A4-B63F-E653-604C-0668DED952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819C05D-B084-523B-D1F0-C1D45C816880}"/>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4198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39EB365-6DDE-8B11-A250-34E78FDC35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086FD5-7329-CFE6-D35F-5C1B2571FA0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4F60687-7016-C7A6-F11D-284F0E8352D5}"/>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5" name="Marcador de pie de página 4">
            <a:extLst>
              <a:ext uri="{FF2B5EF4-FFF2-40B4-BE49-F238E27FC236}">
                <a16:creationId xmlns:a16="http://schemas.microsoft.com/office/drawing/2014/main" id="{D13A73A7-0F0C-1DA8-4220-757B09D4F8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068FC9-7C20-0FC6-B210-7DF1D09D071F}"/>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7769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3835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0763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5039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1529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9271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500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0997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88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90E9B-F363-131F-35C2-82BA4B460ED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DE601C-0BA4-F33C-B898-DF99D8CCE3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95C97F-A395-5B52-DDD2-2ADE45909B1B}"/>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5" name="Marcador de pie de página 4">
            <a:extLst>
              <a:ext uri="{FF2B5EF4-FFF2-40B4-BE49-F238E27FC236}">
                <a16:creationId xmlns:a16="http://schemas.microsoft.com/office/drawing/2014/main" id="{572E40E2-177F-8BEB-8680-63574E3069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895780-063D-CC19-CCCF-19B43B77E488}"/>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09152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088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4964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16/04/2026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6015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65D43F-40A0-024B-51E6-0F3DF2360B1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818E50-1F78-F4F5-39F5-51AA2FBFF5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A27EDB4-C7A9-A9A7-3430-996CD2C32BB0}"/>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5" name="Marcador de pie de página 4">
            <a:extLst>
              <a:ext uri="{FF2B5EF4-FFF2-40B4-BE49-F238E27FC236}">
                <a16:creationId xmlns:a16="http://schemas.microsoft.com/office/drawing/2014/main" id="{1223D5B3-E2C1-D056-4164-7023AABF5B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72CD61-645C-583C-B3EF-12EDC813B8B3}"/>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98993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33FB23-9737-55CF-B100-5F0EC78111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080EBA-4C10-4E8B-EE8E-986BB68002F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8029D9A-1FD6-375C-3D3A-75EDFD4C7AA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81BC334-2572-BCD5-8A8F-00853BF8402B}"/>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6" name="Marcador de pie de página 5">
            <a:extLst>
              <a:ext uri="{FF2B5EF4-FFF2-40B4-BE49-F238E27FC236}">
                <a16:creationId xmlns:a16="http://schemas.microsoft.com/office/drawing/2014/main" id="{4DE106F2-6D70-1932-366A-C5A3CCB237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70073F2-F34E-713F-C0F3-A07D8435EE40}"/>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413948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E7A76E-7B14-CEC0-BC2D-6295F86DFF5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38DE-7EAF-E777-D79E-E5EE214F5C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E358E00-8BB8-6DD3-F8B5-676B47A5B56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8568282-65A0-28F6-E8FE-72249FF7A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248527E-40C6-4902-2FF5-3EF8950BBB2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F8DEF0C-4465-A464-ABBB-FD1E340BC635}"/>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8" name="Marcador de pie de página 7">
            <a:extLst>
              <a:ext uri="{FF2B5EF4-FFF2-40B4-BE49-F238E27FC236}">
                <a16:creationId xmlns:a16="http://schemas.microsoft.com/office/drawing/2014/main" id="{711A10DF-6B6E-8E37-5C5C-86F57816E7F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4C17B6F-3115-D3B0-2ACA-93453023A23E}"/>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23450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2FDAC3-6F9D-A22A-AFD8-5418696ABE0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B7F7FA2-9C33-D0C3-2581-FA23DE339D35}"/>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4" name="Marcador de pie de página 3">
            <a:extLst>
              <a:ext uri="{FF2B5EF4-FFF2-40B4-BE49-F238E27FC236}">
                <a16:creationId xmlns:a16="http://schemas.microsoft.com/office/drawing/2014/main" id="{5E68F152-2150-A882-A429-E4C6785CEF2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531133D-915A-45B4-623E-6F8EDBFFB7C1}"/>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32016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33FC32-D445-48D1-D922-9E59ECEE77B6}"/>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3" name="Marcador de pie de página 2">
            <a:extLst>
              <a:ext uri="{FF2B5EF4-FFF2-40B4-BE49-F238E27FC236}">
                <a16:creationId xmlns:a16="http://schemas.microsoft.com/office/drawing/2014/main" id="{A469EFEC-F230-1BDF-CEFB-EC5FA458B00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B284A0-5602-F08E-C2F0-F38E9A5328DC}"/>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22926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B47EC3-F27F-1C1A-0AF2-6A3D02E12B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B5E8F7-0FB7-3FB6-AC0A-CA220D2BB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45E1C98-3E51-D9D6-6BCC-D232EC83E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56439E-542D-8F62-BDBC-081821131C76}"/>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6" name="Marcador de pie de página 5">
            <a:extLst>
              <a:ext uri="{FF2B5EF4-FFF2-40B4-BE49-F238E27FC236}">
                <a16:creationId xmlns:a16="http://schemas.microsoft.com/office/drawing/2014/main" id="{FC15DEF0-247D-FC43-F5F7-03404CECA5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AF0384-3D7E-3FC1-6FA9-8E6E333F99E1}"/>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57468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A61C5B-0862-5A72-6AA7-B85F894F9D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F85793E-990B-6A82-3DEA-7B75E61E6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03B2BEA-6E9D-39CB-5678-D4A5FDAEB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23E455-F880-C95A-755A-1D80817ECB03}"/>
              </a:ext>
            </a:extLst>
          </p:cNvPr>
          <p:cNvSpPr>
            <a:spLocks noGrp="1"/>
          </p:cNvSpPr>
          <p:nvPr>
            <p:ph type="dt" sz="half" idx="10"/>
          </p:nvPr>
        </p:nvSpPr>
        <p:spPr/>
        <p:txBody>
          <a:bodyPr/>
          <a:lstStyle/>
          <a:p>
            <a:fld id="{A3C9CD0D-EE1F-4D7D-8F6F-F263EF570B82}" type="datetimeFigureOut">
              <a:rPr lang="es-ES" smtClean="0"/>
              <a:t>16/04/2026</a:t>
            </a:fld>
            <a:endParaRPr lang="es-ES"/>
          </a:p>
        </p:txBody>
      </p:sp>
      <p:sp>
        <p:nvSpPr>
          <p:cNvPr id="6" name="Marcador de pie de página 5">
            <a:extLst>
              <a:ext uri="{FF2B5EF4-FFF2-40B4-BE49-F238E27FC236}">
                <a16:creationId xmlns:a16="http://schemas.microsoft.com/office/drawing/2014/main" id="{8DDAC3D1-D26F-CFEF-97D6-4B81E7CC46E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3E0A47-16B3-E007-B58B-0C5283EDA5D4}"/>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01005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0AB3D1-8B67-2744-1FE7-573DC101C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4C1DDE-F38B-45C6-B738-F973B71AFC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C1DE19-3513-0FDF-F7A1-31EA2BF7D6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C9CD0D-EE1F-4D7D-8F6F-F263EF570B82}" type="datetimeFigureOut">
              <a:rPr lang="es-ES" smtClean="0"/>
              <a:t>16/04/2026</a:t>
            </a:fld>
            <a:endParaRPr lang="es-ES"/>
          </a:p>
        </p:txBody>
      </p:sp>
      <p:sp>
        <p:nvSpPr>
          <p:cNvPr id="5" name="Marcador de pie de página 4">
            <a:extLst>
              <a:ext uri="{FF2B5EF4-FFF2-40B4-BE49-F238E27FC236}">
                <a16:creationId xmlns:a16="http://schemas.microsoft.com/office/drawing/2014/main" id="{1DAC26B3-FEEA-AFF8-FE3A-5FD1E93D6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C71BB94-4FDB-8FE7-AE0D-41808ADBBB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F54AA0-60EC-4413-86CF-0DCE7B62483B}" type="slidenum">
              <a:rPr lang="es-ES" smtClean="0"/>
              <a:t>‹Nº›</a:t>
            </a:fld>
            <a:endParaRPr lang="es-ES"/>
          </a:p>
        </p:txBody>
      </p:sp>
    </p:spTree>
    <p:extLst>
      <p:ext uri="{BB962C8B-B14F-4D97-AF65-F5344CB8AC3E}">
        <p14:creationId xmlns:p14="http://schemas.microsoft.com/office/powerpoint/2010/main" val="120419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16/04/2026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06555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4.jpeg"/><Relationship Id="rId7" Type="http://schemas.openxmlformats.org/officeDocument/2006/relationships/diagramLayout" Target="../diagrams/layout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28.png"/><Relationship Id="rId10" Type="http://schemas.microsoft.com/office/2007/relationships/diagramDrawing" Target="../diagrams/drawing2.xml"/><Relationship Id="rId4" Type="http://schemas.openxmlformats.org/officeDocument/2006/relationships/image" Target="../media/image25.jpg"/><Relationship Id="rId9" Type="http://schemas.openxmlformats.org/officeDocument/2006/relationships/diagramColors" Target="../diagrams/colors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F57001-A7C4-7DC6-6AE6-CBEF3739FE3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1A0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D091270-A997-4E85-96EA-1567402BE923}"/>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schemeClr val="bg1"/>
            </a:outerShdw>
          </a:effectLst>
        </p:spPr>
      </p:pic>
      <p:sp>
        <p:nvSpPr>
          <p:cNvPr id="3" name="CuadroTexto 2">
            <a:extLst>
              <a:ext uri="{FF2B5EF4-FFF2-40B4-BE49-F238E27FC236}">
                <a16:creationId xmlns:a16="http://schemas.microsoft.com/office/drawing/2014/main" id="{8AF962D5-EF8A-8E36-8CFA-F0EF505C19E7}"/>
              </a:ext>
            </a:extLst>
          </p:cNvPr>
          <p:cNvSpPr txBox="1"/>
          <p:nvPr/>
        </p:nvSpPr>
        <p:spPr>
          <a:xfrm>
            <a:off x="15028" y="387068"/>
            <a:ext cx="5062622" cy="4505401"/>
          </a:xfrm>
          <a:prstGeom prst="rect">
            <a:avLst/>
          </a:prstGeom>
          <a:noFill/>
        </p:spPr>
        <p:txBody>
          <a:bodyPr wrap="square" rtlCol="0">
            <a:spAutoFit/>
            <a:scene3d>
              <a:camera prst="orthographicFront"/>
              <a:lightRig rig="threePt" dir="t"/>
            </a:scene3d>
            <a:sp3d extrusionH="57150">
              <a:bevelT w="82550" h="38100" prst="coolSlant"/>
            </a:sp3d>
          </a:bodyPr>
          <a:lstStyle/>
          <a:p>
            <a:pPr algn="ctr">
              <a:lnSpc>
                <a:spcPct val="150000"/>
              </a:lnSpc>
            </a:pPr>
            <a:r>
              <a:rPr lang="en" sz="6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latin typeface="Berlin Sans FB Demi" panose="020E0802020502020306" pitchFamily="34" charset="0"/>
              </a:rPr>
              <a:t>STOLZ </a:t>
            </a:r>
            <a:br>
              <a:rPr lang="en" sz="6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latin typeface="Berlin Sans FB Demi" panose="020E0802020502020306" pitchFamily="34" charset="0"/>
              </a:rPr>
            </a:br>
            <a:r>
              <a:rPr lang="en" sz="6600"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rPr>
              <a:t>oder </a:t>
            </a:r>
            <a:br>
              <a:rPr lang="en" sz="6600"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rPr>
            </a:br>
            <a:r>
              <a:rPr lang="en" sz="6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latin typeface="Candara" panose="020E0502030303020204" pitchFamily="34" charset="0"/>
              </a:rPr>
              <a:t>DEMUT</a:t>
            </a:r>
          </a:p>
        </p:txBody>
      </p:sp>
      <p:sp>
        <p:nvSpPr>
          <p:cNvPr id="4" name="CuadroTexto 3">
            <a:extLst>
              <a:ext uri="{FF2B5EF4-FFF2-40B4-BE49-F238E27FC236}">
                <a16:creationId xmlns:a16="http://schemas.microsoft.com/office/drawing/2014/main" id="{8E3B2B4E-C712-E618-63EE-A58A5BDC5CDD}"/>
              </a:ext>
            </a:extLst>
          </p:cNvPr>
          <p:cNvSpPr txBox="1"/>
          <p:nvPr/>
        </p:nvSpPr>
        <p:spPr>
          <a:xfrm>
            <a:off x="30056" y="5702551"/>
            <a:ext cx="4918132" cy="1077218"/>
          </a:xfrm>
          <a:prstGeom prst="rect">
            <a:avLst/>
          </a:prstGeom>
          <a:noFill/>
        </p:spPr>
        <p:txBody>
          <a:bodyPr wrap="square" rtlCol="0">
            <a:spAutoFit/>
          </a:bodyPr>
          <a:lstStyle/>
          <a:p>
            <a:pPr algn="ctr"/>
            <a:r>
              <a:rPr lang="en" sz="2400" b="1" dirty="0">
                <a:solidFill>
                  <a:srgbClr val="D2C8BF"/>
                </a:solidFill>
              </a:rPr>
              <a:t>Lektion 3</a:t>
            </a:r>
          </a:p>
          <a:p>
            <a:pPr algn="ctr"/>
            <a:endParaRPr lang="en" b="1" dirty="0">
              <a:solidFill>
                <a:srgbClr val="D2C8BF"/>
              </a:solidFill>
            </a:endParaRPr>
          </a:p>
          <a:p>
            <a:pPr algn="ctr"/>
            <a:r>
              <a:rPr lang="en" sz="2000" b="1" dirty="0">
                <a:solidFill>
                  <a:srgbClr val="D2C8BF"/>
                </a:solidFill>
              </a:rPr>
              <a:t>Sabbat, 18. April 2026</a:t>
            </a:r>
          </a:p>
        </p:txBody>
      </p:sp>
      <p:pic>
        <p:nvPicPr>
          <p:cNvPr id="6" name="Grafik 5">
            <a:extLst>
              <a:ext uri="{FF2B5EF4-FFF2-40B4-BE49-F238E27FC236}">
                <a16:creationId xmlns:a16="http://schemas.microsoft.com/office/drawing/2014/main" id="{D2550D4B-4F23-0375-EEBF-C3891492FF70}"/>
              </a:ext>
            </a:extLst>
          </p:cNvPr>
          <p:cNvPicPr>
            <a:picLocks noChangeAspect="1"/>
          </p:cNvPicPr>
          <p:nvPr/>
        </p:nvPicPr>
        <p:blipFill>
          <a:blip r:embed="rId4"/>
          <a:stretch>
            <a:fillRect/>
          </a:stretch>
        </p:blipFill>
        <p:spPr>
          <a:xfrm rot="10800000">
            <a:off x="11759573" y="627643"/>
            <a:ext cx="402371" cy="5602710"/>
          </a:xfrm>
          <a:prstGeom prst="rect">
            <a:avLst/>
          </a:prstGeom>
        </p:spPr>
      </p:pic>
    </p:spTree>
    <p:extLst>
      <p:ext uri="{BB962C8B-B14F-4D97-AF65-F5344CB8AC3E}">
        <p14:creationId xmlns:p14="http://schemas.microsoft.com/office/powerpoint/2010/main" val="328247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A3C24"/>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AB0C32B-7765-FA8E-871E-384BEC2FBEA0}"/>
              </a:ext>
            </a:extLst>
          </p:cNvPr>
          <p:cNvSpPr txBox="1"/>
          <p:nvPr/>
        </p:nvSpPr>
        <p:spPr>
          <a:xfrm>
            <a:off x="4408714" y="0"/>
            <a:ext cx="7783285" cy="769441"/>
          </a:xfrm>
          <a:prstGeom prst="rect">
            <a:avLst/>
          </a:prstGeom>
          <a:noFill/>
        </p:spPr>
        <p:txBody>
          <a:bodyPr wrap="square">
            <a:spAutoFit/>
            <a:scene3d>
              <a:camera prst="orthographicFront"/>
              <a:lightRig rig="soft" dir="t"/>
            </a:scene3d>
            <a:sp3d extrusionH="57150" prstMaterial="plastic">
              <a:bevelT h="25400" prst="softRound"/>
            </a:sp3d>
          </a:bodyPr>
          <a:lstStyle/>
          <a:p>
            <a:pPr algn="ctr"/>
            <a:r>
              <a:rPr lang="de-DE" sz="4400" b="1" spc="300" dirty="0">
                <a:ln w="22225">
                  <a:solidFill>
                    <a:schemeClr val="accent5">
                      <a:lumMod val="50000"/>
                    </a:schemeClr>
                  </a:solidFill>
                  <a:prstDash val="solid"/>
                </a:ln>
                <a:solidFill>
                  <a:schemeClr val="accent5">
                    <a:lumMod val="60000"/>
                    <a:lumOff val="40000"/>
                  </a:schemeClr>
                </a:solidFill>
                <a:effectLst>
                  <a:outerShdw blurRad="38100" dist="38100" dir="2700000" algn="tl">
                    <a:srgbClr val="000000">
                      <a:alpha val="43137"/>
                    </a:srgbClr>
                  </a:outerShdw>
                </a:effectLst>
              </a:rPr>
              <a:t>D</a:t>
            </a:r>
            <a:r>
              <a:rPr lang="en" sz="4400" b="1" spc="300" dirty="0">
                <a:ln w="22225">
                  <a:solidFill>
                    <a:schemeClr val="accent5">
                      <a:lumMod val="50000"/>
                    </a:schemeClr>
                  </a:solidFill>
                  <a:prstDash val="solid"/>
                </a:ln>
                <a:solidFill>
                  <a:schemeClr val="accent5">
                    <a:lumMod val="60000"/>
                    <a:lumOff val="40000"/>
                  </a:schemeClr>
                </a:solidFill>
                <a:effectLst>
                  <a:outerShdw blurRad="38100" dist="38100" dir="2700000" algn="tl">
                    <a:srgbClr val="000000">
                      <a:alpha val="43137"/>
                    </a:srgbClr>
                  </a:outerShdw>
                </a:effectLst>
              </a:rPr>
              <a:t>IE JÜNGER JESU</a:t>
            </a:r>
          </a:p>
        </p:txBody>
      </p:sp>
      <p:sp>
        <p:nvSpPr>
          <p:cNvPr id="5" name="CuadroTexto 4">
            <a:extLst>
              <a:ext uri="{FF2B5EF4-FFF2-40B4-BE49-F238E27FC236}">
                <a16:creationId xmlns:a16="http://schemas.microsoft.com/office/drawing/2014/main" id="{B5CF0D02-AE86-448F-D14A-A16BC909D4F6}"/>
              </a:ext>
            </a:extLst>
          </p:cNvPr>
          <p:cNvSpPr txBox="1"/>
          <p:nvPr/>
        </p:nvSpPr>
        <p:spPr>
          <a:xfrm>
            <a:off x="4559486" y="663524"/>
            <a:ext cx="7632514" cy="646331"/>
          </a:xfrm>
          <a:prstGeom prst="rect">
            <a:avLst/>
          </a:prstGeom>
          <a:noFill/>
        </p:spPr>
        <p:txBody>
          <a:bodyPr wrap="square">
            <a:spAutoFit/>
          </a:bodyPr>
          <a:lstStyle/>
          <a:p>
            <a:pPr algn="ctr"/>
            <a:r>
              <a:rPr lang="en" b="1" dirty="0">
                <a:solidFill>
                  <a:schemeClr val="accent2">
                    <a:lumMod val="75000"/>
                  </a:schemeClr>
                </a:solidFill>
                <a:latin typeface="Candara" panose="020E0502030303020204" pitchFamily="34" charset="0"/>
              </a:rPr>
              <a:t>“</a:t>
            </a:r>
            <a:r>
              <a:rPr lang="de-DE" b="1" dirty="0">
                <a:solidFill>
                  <a:schemeClr val="accent2">
                    <a:lumMod val="75000"/>
                  </a:schemeClr>
                </a:solidFill>
                <a:latin typeface="Candara" panose="020E0502030303020204" pitchFamily="34" charset="0"/>
              </a:rPr>
              <a:t>Unter den Jüngern kam es zu einem Streit darüber, </a:t>
            </a:r>
            <a:br>
              <a:rPr lang="de-DE" b="1" dirty="0">
                <a:solidFill>
                  <a:schemeClr val="accent2">
                    <a:lumMod val="75000"/>
                  </a:schemeClr>
                </a:solidFill>
                <a:latin typeface="Candara" panose="020E0502030303020204" pitchFamily="34" charset="0"/>
              </a:rPr>
            </a:br>
            <a:r>
              <a:rPr lang="de-DE" b="1" dirty="0">
                <a:solidFill>
                  <a:schemeClr val="accent2">
                    <a:lumMod val="75000"/>
                  </a:schemeClr>
                </a:solidFill>
                <a:latin typeface="Candara" panose="020E0502030303020204" pitchFamily="34" charset="0"/>
              </a:rPr>
              <a:t>wer von ihnen wohl der Wichtigste sei.</a:t>
            </a:r>
            <a:r>
              <a:rPr lang="en" b="1" dirty="0">
                <a:solidFill>
                  <a:schemeClr val="accent2">
                    <a:lumMod val="75000"/>
                  </a:schemeClr>
                </a:solidFill>
                <a:latin typeface="Candara" panose="020E0502030303020204" pitchFamily="34" charset="0"/>
              </a:rPr>
              <a:t>” </a:t>
            </a:r>
            <a:r>
              <a:rPr lang="en" sz="1600" b="1" dirty="0">
                <a:solidFill>
                  <a:schemeClr val="accent2">
                    <a:lumMod val="75000"/>
                  </a:schemeClr>
                </a:solidFill>
                <a:latin typeface="Candara" panose="020E0502030303020204" pitchFamily="34" charset="0"/>
              </a:rPr>
              <a:t>(Lukas 22:24)</a:t>
            </a:r>
          </a:p>
        </p:txBody>
      </p:sp>
      <p:pic>
        <p:nvPicPr>
          <p:cNvPr id="10" name="Imagen 9">
            <a:extLst>
              <a:ext uri="{FF2B5EF4-FFF2-40B4-BE49-F238E27FC236}">
                <a16:creationId xmlns:a16="http://schemas.microsoft.com/office/drawing/2014/main" id="{578DB146-2235-79F9-57B0-C9910BFBC9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658" y="1156116"/>
            <a:ext cx="10230415" cy="5701884"/>
          </a:xfrm>
          <a:prstGeom prst="rect">
            <a:avLst/>
          </a:prstGeom>
          <a:effectLst>
            <a:softEdge rad="317500"/>
          </a:effectLst>
        </p:spPr>
      </p:pic>
      <p:sp>
        <p:nvSpPr>
          <p:cNvPr id="6" name="CuadroTexto 5">
            <a:extLst>
              <a:ext uri="{FF2B5EF4-FFF2-40B4-BE49-F238E27FC236}">
                <a16:creationId xmlns:a16="http://schemas.microsoft.com/office/drawing/2014/main" id="{CC14821B-A2DB-FF61-BDAC-1EAC342F0BC7}"/>
              </a:ext>
            </a:extLst>
          </p:cNvPr>
          <p:cNvSpPr txBox="1"/>
          <p:nvPr/>
        </p:nvSpPr>
        <p:spPr>
          <a:xfrm>
            <a:off x="109580" y="977363"/>
            <a:ext cx="4603934" cy="1938992"/>
          </a:xfrm>
          <a:prstGeom prst="rect">
            <a:avLst/>
          </a:prstGeom>
          <a:noFill/>
          <a:effectLst>
            <a:glow rad="127000">
              <a:schemeClr val="bg1">
                <a:lumMod val="50000"/>
              </a:schemeClr>
            </a:glow>
          </a:effectLst>
        </p:spPr>
        <p:txBody>
          <a:bodyPr wrap="square" rtlCol="0">
            <a:spAutoFit/>
          </a:bodyPr>
          <a:lstStyle/>
          <a:p>
            <a:pPr>
              <a:spcBef>
                <a:spcPts val="600"/>
              </a:spcBef>
            </a:pPr>
            <a:r>
              <a:rPr lang="de-DE" sz="2000" b="1" dirty="0">
                <a:solidFill>
                  <a:schemeClr val="accent5">
                    <a:lumMod val="60000"/>
                    <a:lumOff val="40000"/>
                  </a:schemeClr>
                </a:solidFill>
              </a:rPr>
              <a:t>Sie hatten mehr als 3 Jahre </a:t>
            </a:r>
            <a:br>
              <a:rPr lang="de-DE" sz="2000" b="1" dirty="0">
                <a:solidFill>
                  <a:schemeClr val="accent5">
                    <a:lumMod val="60000"/>
                    <a:lumOff val="40000"/>
                  </a:schemeClr>
                </a:solidFill>
              </a:rPr>
            </a:br>
            <a:r>
              <a:rPr lang="de-DE" sz="2000" b="1" dirty="0">
                <a:solidFill>
                  <a:schemeClr val="accent5">
                    <a:lumMod val="60000"/>
                    <a:lumOff val="40000"/>
                  </a:schemeClr>
                </a:solidFill>
              </a:rPr>
              <a:t>mit Jesus verbracht. </a:t>
            </a:r>
            <a:br>
              <a:rPr lang="de-DE" sz="2000" b="1" dirty="0">
                <a:solidFill>
                  <a:schemeClr val="accent5">
                    <a:lumMod val="60000"/>
                    <a:lumOff val="40000"/>
                  </a:schemeClr>
                </a:solidFill>
              </a:rPr>
            </a:br>
            <a:r>
              <a:rPr lang="de-DE" sz="2000" b="1" dirty="0">
                <a:solidFill>
                  <a:schemeClr val="accent5">
                    <a:lumMod val="60000"/>
                    <a:lumOff val="40000"/>
                  </a:schemeClr>
                </a:solidFill>
              </a:rPr>
              <a:t>Er hatte gerade ihre Füße </a:t>
            </a:r>
            <a:br>
              <a:rPr lang="de-DE" sz="2000" b="1" dirty="0">
                <a:solidFill>
                  <a:schemeClr val="accent5">
                    <a:lumMod val="60000"/>
                    <a:lumOff val="40000"/>
                  </a:schemeClr>
                </a:solidFill>
              </a:rPr>
            </a:br>
            <a:r>
              <a:rPr lang="de-DE" sz="2000" b="1" dirty="0">
                <a:solidFill>
                  <a:schemeClr val="accent5">
                    <a:lumMod val="60000"/>
                    <a:lumOff val="40000"/>
                  </a:schemeClr>
                </a:solidFill>
              </a:rPr>
              <a:t>gewaschen und ihnen </a:t>
            </a:r>
            <a:br>
              <a:rPr lang="de-DE" sz="2000" b="1" dirty="0">
                <a:solidFill>
                  <a:schemeClr val="accent5">
                    <a:lumMod val="60000"/>
                    <a:lumOff val="40000"/>
                  </a:schemeClr>
                </a:solidFill>
              </a:rPr>
            </a:br>
            <a:r>
              <a:rPr lang="de-DE" sz="2000" b="1" dirty="0">
                <a:solidFill>
                  <a:schemeClr val="accent5">
                    <a:lumMod val="60000"/>
                    <a:lumOff val="40000"/>
                  </a:schemeClr>
                </a:solidFill>
              </a:rPr>
              <a:t>von </a:t>
            </a:r>
            <a:r>
              <a:rPr lang="de-DE" sz="2000" b="1" dirty="0">
                <a:solidFill>
                  <a:srgbClr val="C00000"/>
                </a:solidFill>
                <a:effectLst>
                  <a:glow rad="152400">
                    <a:schemeClr val="bg2">
                      <a:lumMod val="90000"/>
                      <a:alpha val="40000"/>
                    </a:schemeClr>
                  </a:glow>
                </a:effectLst>
              </a:rPr>
              <a:t>Seinem vergossenen Blut </a:t>
            </a:r>
            <a:br>
              <a:rPr lang="de-DE" sz="2000" b="1" dirty="0">
                <a:solidFill>
                  <a:schemeClr val="accent5">
                    <a:lumMod val="60000"/>
                    <a:lumOff val="40000"/>
                  </a:schemeClr>
                </a:solidFill>
              </a:rPr>
            </a:br>
            <a:r>
              <a:rPr lang="de-DE" sz="2000" b="1" dirty="0">
                <a:solidFill>
                  <a:schemeClr val="accent5">
                    <a:lumMod val="60000"/>
                    <a:lumOff val="40000"/>
                  </a:schemeClr>
                </a:solidFill>
              </a:rPr>
              <a:t>für alle erzählt. </a:t>
            </a:r>
            <a:endParaRPr lang="en" sz="2000" b="1" dirty="0">
              <a:solidFill>
                <a:schemeClr val="accent5">
                  <a:lumMod val="60000"/>
                  <a:lumOff val="40000"/>
                </a:schemeClr>
              </a:solidFill>
            </a:endParaRPr>
          </a:p>
        </p:txBody>
      </p:sp>
      <p:sp>
        <p:nvSpPr>
          <p:cNvPr id="7" name="Textfeld 6">
            <a:extLst>
              <a:ext uri="{FF2B5EF4-FFF2-40B4-BE49-F238E27FC236}">
                <a16:creationId xmlns:a16="http://schemas.microsoft.com/office/drawing/2014/main" id="{31A7A878-F6E0-BA15-270E-789BBC72BEF1}"/>
              </a:ext>
            </a:extLst>
          </p:cNvPr>
          <p:cNvSpPr txBox="1"/>
          <p:nvPr/>
        </p:nvSpPr>
        <p:spPr>
          <a:xfrm>
            <a:off x="0" y="5663561"/>
            <a:ext cx="12191999" cy="1061829"/>
          </a:xfrm>
          <a:prstGeom prst="rect">
            <a:avLst/>
          </a:prstGeom>
          <a:noFill/>
        </p:spPr>
        <p:txBody>
          <a:bodyPr wrap="square">
            <a:spAutoFit/>
          </a:bodyPr>
          <a:lstStyle/>
          <a:p>
            <a:pPr algn="ctr"/>
            <a:r>
              <a:rPr lang="de-DE" sz="1800" b="1" dirty="0">
                <a:solidFill>
                  <a:schemeClr val="bg1">
                    <a:lumMod val="65000"/>
                  </a:schemeClr>
                </a:solidFill>
              </a:rPr>
              <a:t>Doch während sie zu Abend aßen, hatte ihr Gespräch </a:t>
            </a:r>
            <a:br>
              <a:rPr lang="de-DE" sz="1800" b="1" dirty="0">
                <a:solidFill>
                  <a:schemeClr val="bg1">
                    <a:lumMod val="65000"/>
                  </a:schemeClr>
                </a:solidFill>
              </a:rPr>
            </a:br>
            <a:r>
              <a:rPr lang="de-DE" sz="1800" b="1" dirty="0">
                <a:solidFill>
                  <a:schemeClr val="bg1">
                    <a:lumMod val="65000"/>
                  </a:schemeClr>
                </a:solidFill>
              </a:rPr>
              <a:t>nichts mit all dem zu tun. Nur eines interessierte sie brennend:</a:t>
            </a:r>
          </a:p>
          <a:p>
            <a:pPr algn="ctr"/>
            <a:br>
              <a:rPr lang="de-DE" sz="700" b="1" dirty="0">
                <a:solidFill>
                  <a:schemeClr val="bg1">
                    <a:lumMod val="65000"/>
                  </a:schemeClr>
                </a:solidFill>
              </a:rPr>
            </a:br>
            <a:r>
              <a:rPr lang="de-DE" sz="2000" b="1" dirty="0">
                <a:solidFill>
                  <a:schemeClr val="accent2">
                    <a:lumMod val="75000"/>
                  </a:schemeClr>
                </a:solidFill>
              </a:rPr>
              <a:t>„Wer von uns ist der Größte? Wer tritt an die Spitze?“ </a:t>
            </a:r>
            <a:r>
              <a:rPr lang="de-DE" b="1" dirty="0">
                <a:solidFill>
                  <a:schemeClr val="accent2">
                    <a:lumMod val="75000"/>
                  </a:schemeClr>
                </a:solidFill>
              </a:rPr>
              <a:t>(Lukas 22,24).</a:t>
            </a:r>
            <a:endParaRPr lang="de-DE" dirty="0">
              <a:solidFill>
                <a:schemeClr val="accent2">
                  <a:lumMod val="75000"/>
                </a:schemeClr>
              </a:solidFill>
            </a:endParaRPr>
          </a:p>
        </p:txBody>
      </p:sp>
      <p:sp>
        <p:nvSpPr>
          <p:cNvPr id="14" name="CuadroTexto 13">
            <a:extLst>
              <a:ext uri="{FF2B5EF4-FFF2-40B4-BE49-F238E27FC236}">
                <a16:creationId xmlns:a16="http://schemas.microsoft.com/office/drawing/2014/main" id="{749A770A-8354-858C-10A3-A9DA696F6D88}"/>
              </a:ext>
            </a:extLst>
          </p:cNvPr>
          <p:cNvSpPr txBox="1"/>
          <p:nvPr/>
        </p:nvSpPr>
        <p:spPr>
          <a:xfrm>
            <a:off x="8545286" y="1652986"/>
            <a:ext cx="3537134" cy="4247317"/>
          </a:xfrm>
          <a:prstGeom prst="rect">
            <a:avLst/>
          </a:prstGeom>
          <a:noFill/>
        </p:spPr>
        <p:txBody>
          <a:bodyPr wrap="square">
            <a:spAutoFit/>
          </a:bodyPr>
          <a:lstStyle/>
          <a:p>
            <a:pPr algn="r">
              <a:spcBef>
                <a:spcPts val="600"/>
              </a:spcBef>
            </a:pPr>
            <a:r>
              <a:rPr lang="de-DE" sz="2000" b="1" dirty="0">
                <a:solidFill>
                  <a:srgbClr val="D88572"/>
                </a:solidFill>
              </a:rPr>
              <a:t>Ihr Stolz </a:t>
            </a:r>
            <a:br>
              <a:rPr lang="de-DE" sz="2000" b="1" dirty="0">
                <a:solidFill>
                  <a:srgbClr val="D88572"/>
                </a:solidFill>
              </a:rPr>
            </a:br>
            <a:r>
              <a:rPr lang="de-DE" sz="2000" b="1" dirty="0">
                <a:solidFill>
                  <a:srgbClr val="D88572"/>
                </a:solidFill>
              </a:rPr>
              <a:t>ließ sie glauben, </a:t>
            </a:r>
            <a:br>
              <a:rPr lang="de-DE" sz="2000" b="1" dirty="0">
                <a:solidFill>
                  <a:srgbClr val="D88572"/>
                </a:solidFill>
              </a:rPr>
            </a:br>
            <a:r>
              <a:rPr lang="de-DE" sz="2000" b="1" dirty="0">
                <a:solidFill>
                  <a:srgbClr val="D88572"/>
                </a:solidFill>
              </a:rPr>
              <a:t>sie hätten den 1. Platz verdient. </a:t>
            </a:r>
          </a:p>
          <a:p>
            <a:pPr algn="r">
              <a:spcBef>
                <a:spcPts val="600"/>
              </a:spcBef>
            </a:pPr>
            <a:r>
              <a:rPr lang="de-DE" sz="2000" b="1" dirty="0">
                <a:solidFill>
                  <a:srgbClr val="D88572"/>
                </a:solidFill>
              </a:rPr>
              <a:t>Sie konnten </a:t>
            </a:r>
            <a:br>
              <a:rPr lang="de-DE" sz="2000" b="1" dirty="0">
                <a:solidFill>
                  <a:srgbClr val="D88572"/>
                </a:solidFill>
              </a:rPr>
            </a:br>
            <a:r>
              <a:rPr lang="de-DE" sz="2000" b="1" dirty="0">
                <a:solidFill>
                  <a:srgbClr val="D88572"/>
                </a:solidFill>
              </a:rPr>
              <a:t>die Last </a:t>
            </a:r>
            <a:br>
              <a:rPr lang="de-DE" sz="2000" b="1" dirty="0">
                <a:solidFill>
                  <a:srgbClr val="D88572"/>
                </a:solidFill>
              </a:rPr>
            </a:br>
            <a:r>
              <a:rPr lang="de-DE" sz="2000" b="1" dirty="0">
                <a:solidFill>
                  <a:srgbClr val="D88572"/>
                </a:solidFill>
              </a:rPr>
              <a:t>ihrer Gefühle </a:t>
            </a:r>
            <a:br>
              <a:rPr lang="de-DE" sz="2000" b="1" dirty="0">
                <a:solidFill>
                  <a:srgbClr val="D88572"/>
                </a:solidFill>
              </a:rPr>
            </a:br>
            <a:r>
              <a:rPr lang="de-DE" sz="2000" b="1" dirty="0">
                <a:solidFill>
                  <a:srgbClr val="D88572"/>
                </a:solidFill>
              </a:rPr>
              <a:t>nicht begreifen.</a:t>
            </a:r>
          </a:p>
          <a:p>
            <a:pPr algn="r">
              <a:spcBef>
                <a:spcPts val="600"/>
              </a:spcBef>
            </a:pPr>
            <a:r>
              <a:rPr lang="de-DE" sz="2000" b="1" dirty="0">
                <a:solidFill>
                  <a:srgbClr val="D88572"/>
                </a:solidFill>
              </a:rPr>
              <a:t> Sie hatten GOTT </a:t>
            </a:r>
            <a:br>
              <a:rPr lang="de-DE" sz="2000" b="1" dirty="0">
                <a:solidFill>
                  <a:srgbClr val="D88572"/>
                </a:solidFill>
              </a:rPr>
            </a:br>
            <a:r>
              <a:rPr lang="de-DE" sz="2000" b="1" dirty="0">
                <a:solidFill>
                  <a:srgbClr val="D88572"/>
                </a:solidFill>
              </a:rPr>
              <a:t>aus ihren Herzen weggestoßen </a:t>
            </a:r>
            <a:br>
              <a:rPr lang="de-DE" sz="2000" b="1" dirty="0">
                <a:solidFill>
                  <a:srgbClr val="D88572"/>
                </a:solidFill>
              </a:rPr>
            </a:br>
            <a:r>
              <a:rPr lang="de-DE" sz="2000" b="1" dirty="0">
                <a:solidFill>
                  <a:srgbClr val="D88572"/>
                </a:solidFill>
              </a:rPr>
              <a:t>wegen ihres </a:t>
            </a:r>
            <a:br>
              <a:rPr lang="de-DE" sz="2000" b="1" dirty="0">
                <a:solidFill>
                  <a:srgbClr val="D88572"/>
                </a:solidFill>
              </a:rPr>
            </a:br>
            <a:r>
              <a:rPr lang="de-DE" sz="2000" b="1" dirty="0">
                <a:solidFill>
                  <a:schemeClr val="accent2">
                    <a:lumMod val="75000"/>
                  </a:schemeClr>
                </a:solidFill>
              </a:rPr>
              <a:t>Stolzes.</a:t>
            </a:r>
            <a:endParaRPr lang="en" sz="2000" b="1" dirty="0">
              <a:solidFill>
                <a:schemeClr val="accent2">
                  <a:lumMod val="75000"/>
                </a:schemeClr>
              </a:solidFill>
            </a:endParaRPr>
          </a:p>
        </p:txBody>
      </p:sp>
      <p:sp>
        <p:nvSpPr>
          <p:cNvPr id="2" name="Scrollen: horizontal 1">
            <a:extLst>
              <a:ext uri="{FF2B5EF4-FFF2-40B4-BE49-F238E27FC236}">
                <a16:creationId xmlns:a16="http://schemas.microsoft.com/office/drawing/2014/main" id="{C7B50973-1991-82CC-F40D-100708D33F95}"/>
              </a:ext>
            </a:extLst>
          </p:cNvPr>
          <p:cNvSpPr/>
          <p:nvPr/>
        </p:nvSpPr>
        <p:spPr>
          <a:xfrm>
            <a:off x="109580" y="9100"/>
            <a:ext cx="2840449" cy="1011978"/>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Mi,  17. Apr ’26  </a:t>
            </a:r>
            <a:br>
              <a:rPr lang="de-DE" b="1" i="1" dirty="0">
                <a:solidFill>
                  <a:srgbClr val="011E71"/>
                </a:solidFill>
              </a:rPr>
            </a:br>
            <a:r>
              <a:rPr lang="de-DE" b="1" i="1" dirty="0">
                <a:solidFill>
                  <a:srgbClr val="011E71"/>
                </a:solidFill>
              </a:rPr>
              <a:t>Die größte Beleidigung</a:t>
            </a:r>
          </a:p>
        </p:txBody>
      </p:sp>
    </p:spTree>
    <p:extLst>
      <p:ext uri="{BB962C8B-B14F-4D97-AF65-F5344CB8AC3E}">
        <p14:creationId xmlns:p14="http://schemas.microsoft.com/office/powerpoint/2010/main" val="40502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childTnLst>
                          </p:cTn>
                        </p:par>
                        <p:par>
                          <p:cTn id="8" fill="hold">
                            <p:stCondLst>
                              <p:cond delay="750"/>
                            </p:stCondLst>
                            <p:childTnLst>
                              <p:par>
                                <p:cTn id="9" presetID="3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800" decel="100000"/>
                                        <p:tgtEl>
                                          <p:spTgt spid="3"/>
                                        </p:tgtEl>
                                      </p:cBhvr>
                                    </p:animEffect>
                                    <p:anim calcmode="lin" valueType="num">
                                      <p:cBhvr>
                                        <p:cTn id="12" dur="800" decel="100000" fill="hold"/>
                                        <p:tgtEl>
                                          <p:spTgt spid="3"/>
                                        </p:tgtEl>
                                        <p:attrNameLst>
                                          <p:attrName>style.rotation</p:attrName>
                                        </p:attrNameLst>
                                      </p:cBhvr>
                                      <p:tavLst>
                                        <p:tav tm="0">
                                          <p:val>
                                            <p:fltVal val="-90"/>
                                          </p:val>
                                        </p:tav>
                                        <p:tav tm="100000">
                                          <p:val>
                                            <p:fltVal val="0"/>
                                          </p:val>
                                        </p:tav>
                                      </p:tavLst>
                                    </p:anim>
                                    <p:anim calcmode="lin" valueType="num">
                                      <p:cBhvr>
                                        <p:cTn id="13" dur="800" decel="100000" fill="hold"/>
                                        <p:tgtEl>
                                          <p:spTgt spid="3"/>
                                        </p:tgtEl>
                                        <p:attrNameLst>
                                          <p:attrName>ppt_x</p:attrName>
                                        </p:attrNameLst>
                                      </p:cBhvr>
                                      <p:tavLst>
                                        <p:tav tm="0">
                                          <p:val>
                                            <p:strVal val="#ppt_x+0.4"/>
                                          </p:val>
                                        </p:tav>
                                        <p:tav tm="100000">
                                          <p:val>
                                            <p:strVal val="#ppt_x-0.05"/>
                                          </p:val>
                                        </p:tav>
                                      </p:tavLst>
                                    </p:anim>
                                    <p:anim calcmode="lin" valueType="num">
                                      <p:cBhvr>
                                        <p:cTn id="14" dur="800" decel="100000" fill="hold"/>
                                        <p:tgtEl>
                                          <p:spTgt spid="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7" fill="hold">
                            <p:stCondLst>
                              <p:cond delay="1750"/>
                            </p:stCondLst>
                            <p:childTnLst>
                              <p:par>
                                <p:cTn id="18" presetID="55"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0.70"/>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
                                            <p:bg/>
                                          </p:spTgt>
                                        </p:tgtEl>
                                        <p:attrNameLst>
                                          <p:attrName>style.visibility</p:attrName>
                                        </p:attrNameLst>
                                      </p:cBhvr>
                                      <p:to>
                                        <p:strVal val="visible"/>
                                      </p:to>
                                    </p:set>
                                    <p:animEffect transition="in" filter="wipe(left)">
                                      <p:cBhvr>
                                        <p:cTn id="25" dur="500"/>
                                        <p:tgtEl>
                                          <p:spTgt spid="2">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wipe(left)">
                                      <p:cBhvr>
                                        <p:cTn id="28" dur="500"/>
                                        <p:tgtEl>
                                          <p:spTgt spid="2">
                                            <p:txEl>
                                              <p:pRg st="0" end="0"/>
                                            </p:txEl>
                                          </p:spTgt>
                                        </p:tgtEl>
                                      </p:cBhvr>
                                    </p:animEffect>
                                  </p:childTnLst>
                                </p:cTn>
                              </p:par>
                            </p:childTnLst>
                          </p:cTn>
                        </p:par>
                        <p:par>
                          <p:cTn id="29" fill="hold">
                            <p:stCondLst>
                              <p:cond delay="275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325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4" grpId="0"/>
      <p:bldP spid="2"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B81076-F4EE-D0D1-2C96-9E7FC9A13E7B}"/>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B2F0EECE-585A-DDD0-17ED-2E5B8363F3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9451"/>
            <a:ext cx="12192000" cy="6859239"/>
          </a:xfrm>
          <a:prstGeom prst="rect">
            <a:avLst/>
          </a:prstGeom>
        </p:spPr>
      </p:pic>
      <p:sp>
        <p:nvSpPr>
          <p:cNvPr id="3" name="CuadroTexto 2">
            <a:extLst>
              <a:ext uri="{FF2B5EF4-FFF2-40B4-BE49-F238E27FC236}">
                <a16:creationId xmlns:a16="http://schemas.microsoft.com/office/drawing/2014/main" id="{EA1F608E-0CE8-4C86-031F-5F84CD982FC1}"/>
              </a:ext>
            </a:extLst>
          </p:cNvPr>
          <p:cNvSpPr txBox="1"/>
          <p:nvPr/>
        </p:nvSpPr>
        <p:spPr>
          <a:xfrm>
            <a:off x="2950030" y="0"/>
            <a:ext cx="9241970" cy="769441"/>
          </a:xfrm>
          <a:prstGeom prst="rect">
            <a:avLst/>
          </a:prstGeom>
          <a:noFill/>
        </p:spPr>
        <p:txBody>
          <a:bodyPr wrap="square">
            <a:spAutoFit/>
            <a:scene3d>
              <a:camera prst="orthographicFront"/>
              <a:lightRig rig="soft" dir="t"/>
            </a:scene3d>
            <a:sp3d extrusionH="57150" prstMaterial="plastic">
              <a:bevelT h="25400" prst="softRound"/>
            </a:sp3d>
          </a:bodyPr>
          <a:lstStyle/>
          <a:p>
            <a:pPr algn="ctr"/>
            <a:r>
              <a:rPr lang="de-DE" sz="4400" b="1" spc="300" dirty="0">
                <a:ln w="22225">
                  <a:solidFill>
                    <a:schemeClr val="accent5">
                      <a:lumMod val="50000"/>
                    </a:schemeClr>
                  </a:solidFill>
                  <a:prstDash val="solid"/>
                </a:ln>
                <a:solidFill>
                  <a:schemeClr val="accent5">
                    <a:lumMod val="60000"/>
                    <a:lumOff val="40000"/>
                  </a:schemeClr>
                </a:solidFill>
                <a:effectLst>
                  <a:outerShdw blurRad="38100" dist="38100" dir="2700000" algn="tl">
                    <a:srgbClr val="000000">
                      <a:alpha val="43137"/>
                    </a:srgbClr>
                  </a:outerShdw>
                </a:effectLst>
              </a:rPr>
              <a:t>D</a:t>
            </a:r>
            <a:r>
              <a:rPr lang="en" sz="4400" b="1" spc="300" dirty="0">
                <a:ln w="22225">
                  <a:solidFill>
                    <a:schemeClr val="accent5">
                      <a:lumMod val="50000"/>
                    </a:schemeClr>
                  </a:solidFill>
                  <a:prstDash val="solid"/>
                </a:ln>
                <a:solidFill>
                  <a:schemeClr val="accent5">
                    <a:lumMod val="60000"/>
                    <a:lumOff val="40000"/>
                  </a:schemeClr>
                </a:solidFill>
                <a:effectLst>
                  <a:outerShdw blurRad="38100" dist="38100" dir="2700000" algn="tl">
                    <a:srgbClr val="000000">
                      <a:alpha val="43137"/>
                    </a:srgbClr>
                  </a:outerShdw>
                </a:effectLst>
              </a:rPr>
              <a:t>IE JÜNGER JESU</a:t>
            </a:r>
          </a:p>
        </p:txBody>
      </p:sp>
      <p:sp>
        <p:nvSpPr>
          <p:cNvPr id="16" name="CuadroTexto 15">
            <a:extLst>
              <a:ext uri="{FF2B5EF4-FFF2-40B4-BE49-F238E27FC236}">
                <a16:creationId xmlns:a16="http://schemas.microsoft.com/office/drawing/2014/main" id="{862F07FD-03DD-D0FA-30A7-5D48AFD6D014}"/>
              </a:ext>
            </a:extLst>
          </p:cNvPr>
          <p:cNvSpPr txBox="1"/>
          <p:nvPr/>
        </p:nvSpPr>
        <p:spPr>
          <a:xfrm>
            <a:off x="87447" y="5219017"/>
            <a:ext cx="6465392" cy="1446550"/>
          </a:xfrm>
          <a:prstGeom prst="rect">
            <a:avLst/>
          </a:prstGeom>
          <a:noFill/>
        </p:spPr>
        <p:txBody>
          <a:bodyPr wrap="square">
            <a:spAutoFit/>
          </a:bodyPr>
          <a:lstStyle/>
          <a:p>
            <a:pPr>
              <a:spcBef>
                <a:spcPts val="600"/>
              </a:spcBef>
            </a:pPr>
            <a:r>
              <a:rPr lang="de-DE" sz="2200" b="1" dirty="0">
                <a:solidFill>
                  <a:srgbClr val="E8BC6C"/>
                </a:solidFill>
              </a:rPr>
              <a:t>JESUS kam </a:t>
            </a:r>
            <a:br>
              <a:rPr lang="de-DE" sz="2200" b="1" dirty="0">
                <a:solidFill>
                  <a:srgbClr val="E8BC6C"/>
                </a:solidFill>
              </a:rPr>
            </a:br>
            <a:r>
              <a:rPr lang="de-DE" sz="2200" b="1" dirty="0">
                <a:solidFill>
                  <a:srgbClr val="E8BC6C"/>
                </a:solidFill>
              </a:rPr>
              <a:t>direkt zum Punkt: </a:t>
            </a:r>
            <a:br>
              <a:rPr lang="de-DE" sz="2200" b="1" dirty="0">
                <a:solidFill>
                  <a:srgbClr val="E8BC6C"/>
                </a:solidFill>
              </a:rPr>
            </a:br>
            <a:r>
              <a:rPr lang="de-DE" sz="2200" b="1" dirty="0">
                <a:solidFill>
                  <a:srgbClr val="E8BC6C"/>
                </a:solidFill>
              </a:rPr>
              <a:t>"</a:t>
            </a:r>
            <a:r>
              <a:rPr lang="de-DE" sz="2200" b="1" dirty="0">
                <a:solidFill>
                  <a:schemeClr val="bg1"/>
                </a:solidFill>
              </a:rPr>
              <a:t>ICH BIN </a:t>
            </a:r>
            <a:r>
              <a:rPr lang="de-DE" sz="2200" b="1" dirty="0">
                <a:solidFill>
                  <a:srgbClr val="E8BC6C"/>
                </a:solidFill>
              </a:rPr>
              <a:t>unter euch </a:t>
            </a:r>
            <a:br>
              <a:rPr lang="de-DE" sz="2200" b="1" dirty="0">
                <a:solidFill>
                  <a:srgbClr val="E8BC6C"/>
                </a:solidFill>
              </a:rPr>
            </a:br>
            <a:r>
              <a:rPr lang="de-DE" sz="2200" b="1" dirty="0">
                <a:solidFill>
                  <a:srgbClr val="E8BC6C"/>
                </a:solidFill>
              </a:rPr>
              <a:t>wie </a:t>
            </a:r>
            <a:r>
              <a:rPr lang="de-DE" sz="2200" b="1" dirty="0">
                <a:solidFill>
                  <a:schemeClr val="bg1"/>
                </a:solidFill>
              </a:rPr>
              <a:t>der, der DIENT</a:t>
            </a:r>
            <a:r>
              <a:rPr lang="de-DE" sz="2200" b="1" dirty="0">
                <a:solidFill>
                  <a:srgbClr val="E8BC6C"/>
                </a:solidFill>
              </a:rPr>
              <a:t>“ </a:t>
            </a:r>
            <a:r>
              <a:rPr lang="de-DE" sz="2000" b="1" dirty="0">
                <a:solidFill>
                  <a:srgbClr val="E8BC6C"/>
                </a:solidFill>
              </a:rPr>
              <a:t>(Lukas 22,27). </a:t>
            </a:r>
            <a:endParaRPr lang="en" sz="2200" b="1" dirty="0">
              <a:solidFill>
                <a:srgbClr val="E8BC6C"/>
              </a:solidFill>
            </a:endParaRPr>
          </a:p>
        </p:txBody>
      </p:sp>
      <p:sp>
        <p:nvSpPr>
          <p:cNvPr id="2" name="CuadroTexto 15">
            <a:extLst>
              <a:ext uri="{FF2B5EF4-FFF2-40B4-BE49-F238E27FC236}">
                <a16:creationId xmlns:a16="http://schemas.microsoft.com/office/drawing/2014/main" id="{B7375691-1521-E300-8290-4591A54C6A1F}"/>
              </a:ext>
            </a:extLst>
          </p:cNvPr>
          <p:cNvSpPr txBox="1"/>
          <p:nvPr/>
        </p:nvSpPr>
        <p:spPr>
          <a:xfrm>
            <a:off x="6727733" y="5197245"/>
            <a:ext cx="5376820" cy="1446550"/>
          </a:xfrm>
          <a:prstGeom prst="rect">
            <a:avLst/>
          </a:prstGeom>
          <a:noFill/>
        </p:spPr>
        <p:txBody>
          <a:bodyPr wrap="square">
            <a:spAutoFit/>
          </a:bodyPr>
          <a:lstStyle/>
          <a:p>
            <a:pPr algn="r">
              <a:spcBef>
                <a:spcPts val="600"/>
              </a:spcBef>
            </a:pPr>
            <a:r>
              <a:rPr lang="de-DE" sz="2200" b="1" dirty="0">
                <a:solidFill>
                  <a:srgbClr val="E8BC6C"/>
                </a:solidFill>
              </a:rPr>
              <a:t>Mit anderen Worten: </a:t>
            </a:r>
            <a:br>
              <a:rPr lang="de-DE" sz="2200" b="1" dirty="0">
                <a:solidFill>
                  <a:srgbClr val="E8BC6C"/>
                </a:solidFill>
              </a:rPr>
            </a:br>
            <a:r>
              <a:rPr lang="de-DE" sz="2200" b="1" dirty="0">
                <a:solidFill>
                  <a:srgbClr val="E8BC6C"/>
                </a:solidFill>
              </a:rPr>
              <a:t>„Wenn du </a:t>
            </a:r>
            <a:r>
              <a:rPr lang="de-DE" sz="2200" b="1" dirty="0">
                <a:solidFill>
                  <a:schemeClr val="bg1"/>
                </a:solidFill>
              </a:rPr>
              <a:t>so groß </a:t>
            </a:r>
            <a:r>
              <a:rPr lang="de-DE" sz="2200" b="1" dirty="0">
                <a:solidFill>
                  <a:srgbClr val="E8BC6C"/>
                </a:solidFill>
              </a:rPr>
              <a:t>sein willst </a:t>
            </a:r>
            <a:br>
              <a:rPr lang="de-DE" sz="2200" b="1" dirty="0">
                <a:solidFill>
                  <a:srgbClr val="E8BC6C"/>
                </a:solidFill>
              </a:rPr>
            </a:br>
            <a:r>
              <a:rPr lang="de-DE" sz="2200" b="1" dirty="0">
                <a:solidFill>
                  <a:srgbClr val="E8BC6C"/>
                </a:solidFill>
              </a:rPr>
              <a:t>wie dein </a:t>
            </a:r>
            <a:r>
              <a:rPr lang="de-DE" sz="2200" b="1" dirty="0">
                <a:solidFill>
                  <a:schemeClr val="bg1"/>
                </a:solidFill>
              </a:rPr>
              <a:t>MEISTER, </a:t>
            </a:r>
            <a:br>
              <a:rPr lang="de-DE" sz="2200" b="1" dirty="0">
                <a:solidFill>
                  <a:schemeClr val="bg1"/>
                </a:solidFill>
              </a:rPr>
            </a:br>
            <a:r>
              <a:rPr lang="de-DE" sz="2200" b="1" dirty="0">
                <a:solidFill>
                  <a:schemeClr val="bg1"/>
                </a:solidFill>
              </a:rPr>
              <a:t>diene anderen.“</a:t>
            </a:r>
            <a:endParaRPr lang="en" sz="2200" b="1" dirty="0">
              <a:solidFill>
                <a:schemeClr val="bg1"/>
              </a:solidFill>
            </a:endParaRPr>
          </a:p>
        </p:txBody>
      </p:sp>
      <p:sp>
        <p:nvSpPr>
          <p:cNvPr id="6" name="CuadroTexto 4">
            <a:extLst>
              <a:ext uri="{FF2B5EF4-FFF2-40B4-BE49-F238E27FC236}">
                <a16:creationId xmlns:a16="http://schemas.microsoft.com/office/drawing/2014/main" id="{B0D27C87-24E9-032F-8D2A-B3DF584CC51E}"/>
              </a:ext>
            </a:extLst>
          </p:cNvPr>
          <p:cNvSpPr txBox="1"/>
          <p:nvPr/>
        </p:nvSpPr>
        <p:spPr>
          <a:xfrm>
            <a:off x="4108704" y="572094"/>
            <a:ext cx="6742175" cy="646331"/>
          </a:xfrm>
          <a:prstGeom prst="rect">
            <a:avLst/>
          </a:prstGeom>
          <a:noFill/>
        </p:spPr>
        <p:txBody>
          <a:bodyPr wrap="square">
            <a:spAutoFit/>
          </a:bodyPr>
          <a:lstStyle/>
          <a:p>
            <a:pPr algn="ctr"/>
            <a:r>
              <a:rPr lang="en" b="1" dirty="0">
                <a:solidFill>
                  <a:schemeClr val="accent2">
                    <a:lumMod val="75000"/>
                  </a:schemeClr>
                </a:solidFill>
                <a:latin typeface="Candara" panose="020E0502030303020204" pitchFamily="34" charset="0"/>
              </a:rPr>
              <a:t>“</a:t>
            </a:r>
            <a:r>
              <a:rPr lang="de-DE" b="1" dirty="0">
                <a:solidFill>
                  <a:schemeClr val="accent2">
                    <a:lumMod val="75000"/>
                  </a:schemeClr>
                </a:solidFill>
                <a:latin typeface="Candara" panose="020E0502030303020204" pitchFamily="34" charset="0"/>
              </a:rPr>
              <a:t>Unter den Jüngern kam es zu einem Streit darüber, </a:t>
            </a:r>
            <a:br>
              <a:rPr lang="de-DE" b="1" dirty="0">
                <a:solidFill>
                  <a:schemeClr val="accent2">
                    <a:lumMod val="75000"/>
                  </a:schemeClr>
                </a:solidFill>
                <a:latin typeface="Candara" panose="020E0502030303020204" pitchFamily="34" charset="0"/>
              </a:rPr>
            </a:br>
            <a:r>
              <a:rPr lang="de-DE" b="1" dirty="0">
                <a:solidFill>
                  <a:schemeClr val="accent2">
                    <a:lumMod val="75000"/>
                  </a:schemeClr>
                </a:solidFill>
                <a:latin typeface="Candara" panose="020E0502030303020204" pitchFamily="34" charset="0"/>
              </a:rPr>
              <a:t>wer von ihnen wohl der Wichtigste sei.</a:t>
            </a:r>
            <a:r>
              <a:rPr lang="en" b="1" dirty="0">
                <a:solidFill>
                  <a:schemeClr val="accent2">
                    <a:lumMod val="75000"/>
                  </a:schemeClr>
                </a:solidFill>
                <a:latin typeface="Candara" panose="020E0502030303020204" pitchFamily="34" charset="0"/>
              </a:rPr>
              <a:t>” </a:t>
            </a:r>
            <a:r>
              <a:rPr lang="en" sz="1600" b="1" dirty="0">
                <a:solidFill>
                  <a:schemeClr val="accent2">
                    <a:lumMod val="75000"/>
                  </a:schemeClr>
                </a:solidFill>
                <a:latin typeface="Candara" panose="020E0502030303020204" pitchFamily="34" charset="0"/>
              </a:rPr>
              <a:t>(Lukas 22:24)</a:t>
            </a:r>
          </a:p>
        </p:txBody>
      </p:sp>
      <p:sp>
        <p:nvSpPr>
          <p:cNvPr id="5" name="Scrollen: horizontal 4">
            <a:extLst>
              <a:ext uri="{FF2B5EF4-FFF2-40B4-BE49-F238E27FC236}">
                <a16:creationId xmlns:a16="http://schemas.microsoft.com/office/drawing/2014/main" id="{775CAB5B-DEC8-04F5-69D8-EC57DED7B103}"/>
              </a:ext>
            </a:extLst>
          </p:cNvPr>
          <p:cNvSpPr/>
          <p:nvPr/>
        </p:nvSpPr>
        <p:spPr>
          <a:xfrm>
            <a:off x="109580" y="9100"/>
            <a:ext cx="2840449" cy="1011978"/>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Mi,  17. Apr ’26  </a:t>
            </a:r>
            <a:br>
              <a:rPr lang="de-DE" b="1" i="1" dirty="0">
                <a:solidFill>
                  <a:srgbClr val="011E71"/>
                </a:solidFill>
              </a:rPr>
            </a:br>
            <a:r>
              <a:rPr lang="de-DE" b="1" i="1" dirty="0">
                <a:solidFill>
                  <a:srgbClr val="011E71"/>
                </a:solidFill>
              </a:rPr>
              <a:t>Die größte Beleidigung</a:t>
            </a:r>
          </a:p>
        </p:txBody>
      </p:sp>
    </p:spTree>
    <p:extLst>
      <p:ext uri="{BB962C8B-B14F-4D97-AF65-F5344CB8AC3E}">
        <p14:creationId xmlns:p14="http://schemas.microsoft.com/office/powerpoint/2010/main" val="2938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6631259-E4B0-3CEA-0490-53898B09EBB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26581A0-DA9B-CBF6-E0C8-D89CCB124B3B}"/>
              </a:ext>
            </a:extLst>
          </p:cNvPr>
          <p:cNvSpPr txBox="1"/>
          <p:nvPr/>
        </p:nvSpPr>
        <p:spPr>
          <a:xfrm>
            <a:off x="2950029" y="0"/>
            <a:ext cx="6740071" cy="769441"/>
          </a:xfrm>
          <a:prstGeom prst="rect">
            <a:avLst/>
          </a:prstGeom>
          <a:noFill/>
        </p:spPr>
        <p:txBody>
          <a:bodyPr wrap="square">
            <a:spAutoFit/>
            <a:scene3d>
              <a:camera prst="orthographicFront"/>
              <a:lightRig rig="soft" dir="t"/>
            </a:scene3d>
            <a:sp3d extrusionH="57150" prstMaterial="plastic">
              <a:bevelT h="25400" prst="softRound"/>
            </a:sp3d>
          </a:bodyPr>
          <a:lstStyle/>
          <a:p>
            <a:pPr algn="ctr"/>
            <a:r>
              <a:rPr lang="de-DE" sz="4400" b="1" spc="300" dirty="0">
                <a:ln w="22225">
                  <a:solidFill>
                    <a:schemeClr val="accent5">
                      <a:lumMod val="50000"/>
                    </a:schemeClr>
                  </a:solidFill>
                  <a:prstDash val="solid"/>
                </a:ln>
                <a:solidFill>
                  <a:schemeClr val="accent5">
                    <a:lumMod val="60000"/>
                    <a:lumOff val="40000"/>
                  </a:schemeClr>
                </a:solidFill>
                <a:effectLst>
                  <a:outerShdw blurRad="38100" dist="38100" dir="2700000" algn="tl">
                    <a:srgbClr val="000000">
                      <a:alpha val="43137"/>
                    </a:srgbClr>
                  </a:outerShdw>
                </a:effectLst>
              </a:rPr>
              <a:t>D</a:t>
            </a:r>
            <a:r>
              <a:rPr lang="en" sz="4400" b="1" spc="300" dirty="0">
                <a:ln w="22225">
                  <a:solidFill>
                    <a:schemeClr val="accent5">
                      <a:lumMod val="50000"/>
                    </a:schemeClr>
                  </a:solidFill>
                  <a:prstDash val="solid"/>
                </a:ln>
                <a:solidFill>
                  <a:schemeClr val="accent5">
                    <a:lumMod val="60000"/>
                    <a:lumOff val="40000"/>
                  </a:schemeClr>
                </a:solidFill>
                <a:effectLst>
                  <a:outerShdw blurRad="38100" dist="38100" dir="2700000" algn="tl">
                    <a:srgbClr val="000000">
                      <a:alpha val="43137"/>
                    </a:srgbClr>
                  </a:outerShdw>
                </a:effectLst>
              </a:rPr>
              <a:t>IE JÜNGER JESU</a:t>
            </a:r>
          </a:p>
        </p:txBody>
      </p:sp>
      <p:pic>
        <p:nvPicPr>
          <p:cNvPr id="12" name="Imagen 11">
            <a:extLst>
              <a:ext uri="{FF2B5EF4-FFF2-40B4-BE49-F238E27FC236}">
                <a16:creationId xmlns:a16="http://schemas.microsoft.com/office/drawing/2014/main" id="{0B69C5E2-1A48-4392-E245-4A81964D3F2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06281" y="803796"/>
            <a:ext cx="4506685" cy="6054204"/>
          </a:xfrm>
          <a:prstGeom prst="rect">
            <a:avLst/>
          </a:prstGeom>
          <a:effectLst>
            <a:softEdge rad="317500"/>
          </a:effectLst>
        </p:spPr>
      </p:pic>
      <p:pic>
        <p:nvPicPr>
          <p:cNvPr id="18" name="Imagen 17">
            <a:extLst>
              <a:ext uri="{FF2B5EF4-FFF2-40B4-BE49-F238E27FC236}">
                <a16:creationId xmlns:a16="http://schemas.microsoft.com/office/drawing/2014/main" id="{0D555F10-E5BE-003F-6522-FE291FD87C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0305" y="899225"/>
            <a:ext cx="4669971" cy="5935452"/>
          </a:xfrm>
          <a:prstGeom prst="rect">
            <a:avLst/>
          </a:prstGeom>
          <a:effectLst>
            <a:softEdge rad="317500"/>
          </a:effectLst>
        </p:spPr>
      </p:pic>
      <p:sp>
        <p:nvSpPr>
          <p:cNvPr id="22" name="CuadroTexto 21">
            <a:extLst>
              <a:ext uri="{FF2B5EF4-FFF2-40B4-BE49-F238E27FC236}">
                <a16:creationId xmlns:a16="http://schemas.microsoft.com/office/drawing/2014/main" id="{97024659-D623-819C-BEB4-85949EF75428}"/>
              </a:ext>
            </a:extLst>
          </p:cNvPr>
          <p:cNvSpPr txBox="1"/>
          <p:nvPr/>
        </p:nvSpPr>
        <p:spPr>
          <a:xfrm>
            <a:off x="109580" y="2474679"/>
            <a:ext cx="2032204" cy="3477875"/>
          </a:xfrm>
          <a:prstGeom prst="rect">
            <a:avLst/>
          </a:prstGeom>
          <a:noFill/>
        </p:spPr>
        <p:txBody>
          <a:bodyPr wrap="square">
            <a:spAutoFit/>
          </a:bodyPr>
          <a:lstStyle/>
          <a:p>
            <a:pPr lvl="0">
              <a:spcBef>
                <a:spcPts val="600"/>
              </a:spcBef>
              <a:defRPr/>
            </a:pPr>
            <a:r>
              <a:rPr lang="de-DE" sz="2000" b="1" dirty="0">
                <a:solidFill>
                  <a:prstClr val="black"/>
                </a:solidFill>
              </a:rPr>
              <a:t>Unser </a:t>
            </a:r>
            <a:r>
              <a:rPr lang="de-DE" sz="2000" b="1" dirty="0">
                <a:solidFill>
                  <a:srgbClr val="FF0000"/>
                </a:solidFill>
              </a:rPr>
              <a:t>Stolz</a:t>
            </a:r>
            <a:r>
              <a:rPr lang="de-DE" sz="2000" b="1" dirty="0">
                <a:solidFill>
                  <a:prstClr val="black"/>
                </a:solidFill>
              </a:rPr>
              <a:t> </a:t>
            </a:r>
            <a:br>
              <a:rPr lang="de-DE" sz="2000" b="1" dirty="0">
                <a:solidFill>
                  <a:prstClr val="black"/>
                </a:solidFill>
              </a:rPr>
            </a:br>
            <a:r>
              <a:rPr lang="de-DE" sz="2000" b="1" dirty="0">
                <a:solidFill>
                  <a:prstClr val="black"/>
                </a:solidFill>
              </a:rPr>
              <a:t>sagt uns, </a:t>
            </a:r>
            <a:br>
              <a:rPr lang="de-DE" sz="2000" b="1" dirty="0">
                <a:solidFill>
                  <a:prstClr val="black"/>
                </a:solidFill>
              </a:rPr>
            </a:br>
            <a:r>
              <a:rPr lang="de-DE" sz="2000" b="1" dirty="0">
                <a:solidFill>
                  <a:prstClr val="black"/>
                </a:solidFill>
              </a:rPr>
              <a:t>dass wir </a:t>
            </a:r>
            <a:br>
              <a:rPr lang="de-DE" sz="2000" b="1" dirty="0">
                <a:solidFill>
                  <a:prstClr val="black"/>
                </a:solidFill>
              </a:rPr>
            </a:br>
            <a:r>
              <a:rPr lang="de-DE" sz="2000" b="1" dirty="0">
                <a:solidFill>
                  <a:prstClr val="black"/>
                </a:solidFill>
              </a:rPr>
              <a:t>es verdienen, </a:t>
            </a:r>
            <a:br>
              <a:rPr lang="de-DE" sz="2000" b="1" dirty="0">
                <a:solidFill>
                  <a:prstClr val="black"/>
                </a:solidFill>
              </a:rPr>
            </a:br>
            <a:r>
              <a:rPr lang="de-DE" sz="2000" b="1" dirty="0">
                <a:solidFill>
                  <a:prstClr val="black"/>
                </a:solidFill>
              </a:rPr>
              <a:t>von anderen </a:t>
            </a:r>
            <a:br>
              <a:rPr lang="de-DE" sz="2000" b="1" dirty="0">
                <a:solidFill>
                  <a:prstClr val="black"/>
                </a:solidFill>
              </a:rPr>
            </a:br>
            <a:r>
              <a:rPr lang="de-DE" sz="2000" b="1" dirty="0">
                <a:solidFill>
                  <a:prstClr val="black"/>
                </a:solidFill>
              </a:rPr>
              <a:t>bedient </a:t>
            </a:r>
            <a:br>
              <a:rPr lang="de-DE" sz="2000" b="1" dirty="0">
                <a:solidFill>
                  <a:prstClr val="black"/>
                </a:solidFill>
              </a:rPr>
            </a:br>
            <a:r>
              <a:rPr lang="de-DE" sz="2000" b="1" dirty="0">
                <a:solidFill>
                  <a:prstClr val="black"/>
                </a:solidFill>
              </a:rPr>
              <a:t>zu werden </a:t>
            </a:r>
            <a:br>
              <a:rPr lang="de-DE" sz="2000" b="1" dirty="0">
                <a:solidFill>
                  <a:prstClr val="black"/>
                </a:solidFill>
              </a:rPr>
            </a:br>
            <a:br>
              <a:rPr lang="de-DE" sz="2000" b="1" dirty="0">
                <a:solidFill>
                  <a:prstClr val="black"/>
                </a:solidFill>
              </a:rPr>
            </a:br>
            <a:r>
              <a:rPr lang="de-DE" sz="2000" b="1" dirty="0">
                <a:solidFill>
                  <a:prstClr val="black"/>
                </a:solidFill>
              </a:rPr>
              <a:t>(wir sind </a:t>
            </a:r>
            <a:br>
              <a:rPr lang="de-DE" sz="2000" b="1" dirty="0">
                <a:solidFill>
                  <a:prstClr val="black"/>
                </a:solidFill>
              </a:rPr>
            </a:br>
            <a:r>
              <a:rPr lang="de-DE" sz="2000" b="1" dirty="0">
                <a:solidFill>
                  <a:prstClr val="black"/>
                </a:solidFill>
              </a:rPr>
              <a:t>besser </a:t>
            </a:r>
            <a:br>
              <a:rPr lang="de-DE" sz="2000" b="1" dirty="0">
                <a:solidFill>
                  <a:prstClr val="black"/>
                </a:solidFill>
              </a:rPr>
            </a:br>
            <a:r>
              <a:rPr lang="de-DE" sz="2000" b="1" dirty="0">
                <a:solidFill>
                  <a:prstClr val="black"/>
                </a:solidFill>
              </a:rPr>
              <a:t>als sie).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CuadroTexto 21">
            <a:extLst>
              <a:ext uri="{FF2B5EF4-FFF2-40B4-BE49-F238E27FC236}">
                <a16:creationId xmlns:a16="http://schemas.microsoft.com/office/drawing/2014/main" id="{B2300A1C-6A4C-3DA2-AA85-E3B07944C214}"/>
              </a:ext>
            </a:extLst>
          </p:cNvPr>
          <p:cNvSpPr txBox="1"/>
          <p:nvPr/>
        </p:nvSpPr>
        <p:spPr>
          <a:xfrm>
            <a:off x="10082333" y="2894874"/>
            <a:ext cx="2030048" cy="1631216"/>
          </a:xfrm>
          <a:prstGeom prst="rect">
            <a:avLst/>
          </a:prstGeom>
          <a:solidFill>
            <a:srgbClr val="E8BC6C"/>
          </a:solidFill>
          <a:effectLst>
            <a:glow rad="127000">
              <a:schemeClr val="accent3">
                <a:lumMod val="60000"/>
                <a:lumOff val="40000"/>
              </a:schemeClr>
            </a:glow>
            <a:softEdge rad="317500"/>
          </a:effectLst>
        </p:spPr>
        <p:txBody>
          <a:bodyPr wrap="square">
            <a:spAutoFit/>
          </a:bodyPr>
          <a:lstStyle/>
          <a:p>
            <a:pPr lvl="0" algn="ctr">
              <a:spcBef>
                <a:spcPts val="600"/>
              </a:spcBef>
              <a:defRPr/>
            </a:pPr>
            <a:r>
              <a:rPr lang="de-DE" sz="2000" b="1" dirty="0">
                <a:solidFill>
                  <a:prstClr val="black"/>
                </a:solidFill>
              </a:rPr>
              <a:t>Wir brauchen </a:t>
            </a:r>
            <a:br>
              <a:rPr lang="de-DE" sz="2000" b="1" dirty="0">
                <a:solidFill>
                  <a:prstClr val="black"/>
                </a:solidFill>
              </a:rPr>
            </a:br>
            <a:r>
              <a:rPr lang="de-DE" sz="2000" b="1" dirty="0">
                <a:solidFill>
                  <a:schemeClr val="bg1"/>
                </a:solidFill>
                <a:effectLst>
                  <a:glow rad="127000">
                    <a:schemeClr val="tx2">
                      <a:lumMod val="60000"/>
                      <a:lumOff val="40000"/>
                    </a:schemeClr>
                  </a:glow>
                </a:effectLst>
              </a:rPr>
              <a:t>GOTTES Gnade, </a:t>
            </a:r>
            <a:br>
              <a:rPr lang="de-DE" sz="2000" b="1" dirty="0">
                <a:solidFill>
                  <a:schemeClr val="bg1"/>
                </a:solidFill>
                <a:effectLst>
                  <a:glow rad="127000">
                    <a:schemeClr val="tx2">
                      <a:lumMod val="60000"/>
                      <a:lumOff val="40000"/>
                    </a:schemeClr>
                  </a:glow>
                </a:effectLst>
              </a:rPr>
            </a:br>
            <a:r>
              <a:rPr lang="de-DE" sz="2000" b="1" dirty="0">
                <a:solidFill>
                  <a:prstClr val="black"/>
                </a:solidFill>
              </a:rPr>
              <a:t>um demütige </a:t>
            </a:r>
            <a:br>
              <a:rPr lang="de-DE" sz="2000" b="1" dirty="0">
                <a:solidFill>
                  <a:prstClr val="black"/>
                </a:solidFill>
              </a:rPr>
            </a:br>
            <a:r>
              <a:rPr lang="de-DE" sz="2000" b="1" dirty="0">
                <a:solidFill>
                  <a:prstClr val="black"/>
                </a:solidFill>
              </a:rPr>
              <a:t>Diener </a:t>
            </a:r>
            <a:br>
              <a:rPr lang="de-DE" sz="2000" b="1" dirty="0">
                <a:solidFill>
                  <a:prstClr val="black"/>
                </a:solidFill>
              </a:rPr>
            </a:br>
            <a:r>
              <a:rPr lang="de-DE" sz="2000" b="1" dirty="0">
                <a:solidFill>
                  <a:prstClr val="black"/>
                </a:solidFill>
              </a:rPr>
              <a:t>zu werden.</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Scrollen: horizontal 3">
            <a:extLst>
              <a:ext uri="{FF2B5EF4-FFF2-40B4-BE49-F238E27FC236}">
                <a16:creationId xmlns:a16="http://schemas.microsoft.com/office/drawing/2014/main" id="{07DF9CAD-C731-D953-19D8-1BCBB9DF7B66}"/>
              </a:ext>
            </a:extLst>
          </p:cNvPr>
          <p:cNvSpPr/>
          <p:nvPr/>
        </p:nvSpPr>
        <p:spPr>
          <a:xfrm>
            <a:off x="109580" y="9100"/>
            <a:ext cx="2840449" cy="1011978"/>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Mi,  17. Apr ’26  </a:t>
            </a:r>
            <a:br>
              <a:rPr lang="de-DE" b="1" i="1" dirty="0">
                <a:solidFill>
                  <a:srgbClr val="011E71"/>
                </a:solidFill>
              </a:rPr>
            </a:br>
            <a:r>
              <a:rPr lang="de-DE" b="1" i="1" dirty="0">
                <a:solidFill>
                  <a:srgbClr val="011E71"/>
                </a:solidFill>
              </a:rPr>
              <a:t>Die größte Beleidigung</a:t>
            </a:r>
          </a:p>
        </p:txBody>
      </p:sp>
    </p:spTree>
    <p:extLst>
      <p:ext uri="{BB962C8B-B14F-4D97-AF65-F5344CB8AC3E}">
        <p14:creationId xmlns:p14="http://schemas.microsoft.com/office/powerpoint/2010/main" val="226263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9566083-1498-F5ED-8609-8BDE655A2D57}"/>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6D98BDD7-648B-4C79-94CF-672C770B7FC6}"/>
              </a:ext>
            </a:extLst>
          </p:cNvPr>
          <p:cNvPicPr>
            <a:picLocks noGrp="1" noRo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147638" y="1800000"/>
            <a:ext cx="11896725" cy="3394800"/>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071DC402-F4A8-A960-F73B-782C0D63CFC7}"/>
              </a:ext>
            </a:extLst>
          </p:cNvPr>
          <p:cNvSpPr txBox="1"/>
          <p:nvPr/>
        </p:nvSpPr>
        <p:spPr>
          <a:xfrm>
            <a:off x="752475" y="2875002"/>
            <a:ext cx="10687050" cy="1107996"/>
          </a:xfrm>
          <a:prstGeom prst="rect">
            <a:avLst/>
          </a:prstGeom>
          <a:noFill/>
        </p:spPr>
        <p:txBody>
          <a:bodyPr wrap="square">
            <a:spAutoFit/>
            <a:scene3d>
              <a:camera prst="orthographicFront"/>
              <a:lightRig rig="chilly" dir="t"/>
            </a:scene3d>
            <a:sp3d extrusionH="57150">
              <a:bevelT h="25400" prst="softRound"/>
            </a:sp3d>
          </a:bodyPr>
          <a:lstStyle/>
          <a:p>
            <a:pPr algn="ctr"/>
            <a:r>
              <a:rPr lang="en" sz="6600" b="1" dirty="0">
                <a:ln w="12700">
                  <a:solidFill>
                    <a:schemeClr val="tx2">
                      <a:lumMod val="75000"/>
                    </a:schemeClr>
                  </a:solidFill>
                  <a:prstDash val="solid"/>
                </a:ln>
                <a:solidFill>
                  <a:schemeClr val="accent4"/>
                </a:solidFill>
                <a:effectLst>
                  <a:outerShdw dist="38100" dir="2640000" algn="bl" rotWithShape="0">
                    <a:schemeClr val="tx2">
                      <a:lumMod val="75000"/>
                    </a:schemeClr>
                  </a:outerShdw>
                </a:effectLst>
              </a:rPr>
              <a:t>BEISPIEL: DEMUT</a:t>
            </a:r>
          </a:p>
        </p:txBody>
      </p:sp>
    </p:spTree>
    <p:extLst>
      <p:ext uri="{BB962C8B-B14F-4D97-AF65-F5344CB8AC3E}">
        <p14:creationId xmlns:p14="http://schemas.microsoft.com/office/powerpoint/2010/main" val="3097618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EB849F5-908C-22BF-A30A-FB01712A209D}"/>
            </a:ext>
          </a:extLst>
        </p:cNvPr>
        <p:cNvGrpSpPr/>
        <p:nvPr/>
      </p:nvGrpSpPr>
      <p:grpSpPr>
        <a:xfrm>
          <a:off x="0" y="0"/>
          <a:ext cx="0" cy="0"/>
          <a:chOff x="0" y="0"/>
          <a:chExt cx="0" cy="0"/>
        </a:xfrm>
      </p:grpSpPr>
      <p:sp>
        <p:nvSpPr>
          <p:cNvPr id="36" name="CuadroTexto 2">
            <a:extLst>
              <a:ext uri="{FF2B5EF4-FFF2-40B4-BE49-F238E27FC236}">
                <a16:creationId xmlns:a16="http://schemas.microsoft.com/office/drawing/2014/main" id="{8493A4E6-4B0B-05C6-F61D-471CE8F0C327}"/>
              </a:ext>
            </a:extLst>
          </p:cNvPr>
          <p:cNvSpPr txBox="1"/>
          <p:nvPr/>
        </p:nvSpPr>
        <p:spPr>
          <a:xfrm>
            <a:off x="2625969" y="538"/>
            <a:ext cx="9108831" cy="830997"/>
          </a:xfrm>
          <a:prstGeom prst="rect">
            <a:avLst/>
          </a:prstGeom>
          <a:noFill/>
        </p:spPr>
        <p:txBody>
          <a:bodyPr wrap="square">
            <a:spAutoFit/>
          </a:bodyPr>
          <a:lstStyle/>
          <a:p>
            <a:pPr algn="ctr"/>
            <a:r>
              <a:rPr lang="en" sz="4800" b="1" spc="600" dirty="0">
                <a:ln w="12700" cmpd="sng">
                  <a:solidFill>
                    <a:schemeClr val="accent5"/>
                  </a:solidFill>
                  <a:prstDash val="solid"/>
                </a:ln>
                <a:blipFill>
                  <a:blip r:embed="rId3"/>
                  <a:stretch>
                    <a:fillRect/>
                  </a:stretch>
                </a:blipFill>
                <a:effectLst>
                  <a:outerShdw blurRad="38100" dist="38100" dir="2700000" algn="tl">
                    <a:srgbClr val="000000">
                      <a:alpha val="90000"/>
                    </a:srgbClr>
                  </a:outerShdw>
                </a:effectLst>
              </a:rPr>
              <a:t>DER STEUEREINTREIBER</a:t>
            </a:r>
          </a:p>
        </p:txBody>
      </p:sp>
      <p:sp>
        <p:nvSpPr>
          <p:cNvPr id="37" name="CuadroTexto 3">
            <a:extLst>
              <a:ext uri="{FF2B5EF4-FFF2-40B4-BE49-F238E27FC236}">
                <a16:creationId xmlns:a16="http://schemas.microsoft.com/office/drawing/2014/main" id="{9AED6C42-8D2A-B95E-BDC5-28BCD1BAE9C2}"/>
              </a:ext>
            </a:extLst>
          </p:cNvPr>
          <p:cNvSpPr txBox="1"/>
          <p:nvPr/>
        </p:nvSpPr>
        <p:spPr>
          <a:xfrm>
            <a:off x="2331150" y="774933"/>
            <a:ext cx="9860849"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rgbClr val="6A3C24"/>
                </a:solidFill>
                <a:latin typeface="Candara" panose="020E0502030303020204" pitchFamily="34" charset="0"/>
              </a:rPr>
              <a:t>“</a:t>
            </a:r>
            <a:r>
              <a:rPr lang="de-DE" b="1" dirty="0">
                <a:solidFill>
                  <a:srgbClr val="6A3C24"/>
                </a:solidFill>
                <a:latin typeface="Candara" panose="020E0502030303020204" pitchFamily="34" charset="0"/>
              </a:rPr>
              <a:t>Der Zöllner aber stand ferne, wollte auch die Augen nicht aufheben zum Himmel, </a:t>
            </a:r>
            <a:br>
              <a:rPr lang="de-DE" b="1" dirty="0">
                <a:solidFill>
                  <a:srgbClr val="6A3C24"/>
                </a:solidFill>
                <a:latin typeface="Candara" panose="020E0502030303020204" pitchFamily="34" charset="0"/>
              </a:rPr>
            </a:br>
            <a:r>
              <a:rPr lang="de-DE" b="1" dirty="0">
                <a:solidFill>
                  <a:srgbClr val="6A3C24"/>
                </a:solidFill>
                <a:latin typeface="Candara" panose="020E0502030303020204" pitchFamily="34" charset="0"/>
              </a:rPr>
              <a:t>sondern schlug an seine Brust und sprach: Gott, sei mir Sünder gnädig</a:t>
            </a:r>
            <a:r>
              <a:rPr lang="en-US" b="1" dirty="0">
                <a:solidFill>
                  <a:srgbClr val="6A3C24"/>
                </a:solidFill>
                <a:latin typeface="Candara" panose="020E0502030303020204" pitchFamily="34" charset="0"/>
              </a:rPr>
              <a:t>!</a:t>
            </a:r>
            <a:r>
              <a:rPr lang="en" b="1" dirty="0">
                <a:solidFill>
                  <a:srgbClr val="6A3C24"/>
                </a:solidFill>
                <a:latin typeface="Candara" panose="020E0502030303020204" pitchFamily="34" charset="0"/>
              </a:rPr>
              <a:t>’ ” </a:t>
            </a:r>
            <a:r>
              <a:rPr lang="en" sz="1400" b="1" dirty="0">
                <a:solidFill>
                  <a:srgbClr val="6A3C24"/>
                </a:solidFill>
                <a:latin typeface="Candara" panose="020E0502030303020204" pitchFamily="34" charset="0"/>
              </a:rPr>
              <a:t>(Lukas 18:13)</a:t>
            </a:r>
            <a:endParaRPr lang="es-ES" b="1" dirty="0">
              <a:solidFill>
                <a:srgbClr val="6A3C24"/>
              </a:solidFill>
              <a:latin typeface="Candara" panose="020E0502030303020204" pitchFamily="34" charset="0"/>
            </a:endParaRPr>
          </a:p>
        </p:txBody>
      </p:sp>
      <p:sp>
        <p:nvSpPr>
          <p:cNvPr id="40" name="CuadroTexto 8">
            <a:extLst>
              <a:ext uri="{FF2B5EF4-FFF2-40B4-BE49-F238E27FC236}">
                <a16:creationId xmlns:a16="http://schemas.microsoft.com/office/drawing/2014/main" id="{618FC756-6CED-279F-0EB4-06074CCE0307}"/>
              </a:ext>
            </a:extLst>
          </p:cNvPr>
          <p:cNvSpPr txBox="1"/>
          <p:nvPr/>
        </p:nvSpPr>
        <p:spPr>
          <a:xfrm>
            <a:off x="6308825" y="1878413"/>
            <a:ext cx="3501481" cy="1323439"/>
          </a:xfrm>
          <a:prstGeom prst="rect">
            <a:avLst/>
          </a:prstGeom>
          <a:noFill/>
        </p:spPr>
        <p:txBody>
          <a:bodyPr wrap="square">
            <a:spAutoFit/>
          </a:bodyPr>
          <a:lstStyle/>
          <a:p>
            <a:pPr lvl="0">
              <a:spcBef>
                <a:spcPts val="600"/>
              </a:spcBef>
              <a:defRPr/>
            </a:pPr>
            <a:r>
              <a:rPr lang="de-DE" sz="2000" b="1" dirty="0">
                <a:solidFill>
                  <a:prstClr val="black"/>
                </a:solidFill>
              </a:rPr>
              <a:t>Ein Zöllner </a:t>
            </a:r>
            <a:br>
              <a:rPr lang="de-DE" sz="2000" b="1" dirty="0">
                <a:solidFill>
                  <a:prstClr val="black"/>
                </a:solidFill>
              </a:rPr>
            </a:br>
            <a:r>
              <a:rPr lang="de-DE" sz="2000" b="1" dirty="0">
                <a:solidFill>
                  <a:prstClr val="black"/>
                </a:solidFill>
              </a:rPr>
              <a:t>bat GOTT um Hilfe, </a:t>
            </a:r>
            <a:br>
              <a:rPr lang="de-DE" sz="2000" b="1" dirty="0">
                <a:solidFill>
                  <a:prstClr val="black"/>
                </a:solidFill>
              </a:rPr>
            </a:br>
            <a:r>
              <a:rPr lang="de-DE" sz="2000" b="1" dirty="0">
                <a:solidFill>
                  <a:prstClr val="black"/>
                </a:solidFill>
              </a:rPr>
              <a:t>denn er war ein Sünder </a:t>
            </a:r>
            <a:r>
              <a:rPr lang="de-DE" b="1" dirty="0">
                <a:solidFill>
                  <a:prstClr val="black"/>
                </a:solidFill>
              </a:rPr>
              <a:t>(Lukas 18,13).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2" name="Imagen 12">
            <a:extLst>
              <a:ext uri="{FF2B5EF4-FFF2-40B4-BE49-F238E27FC236}">
                <a16:creationId xmlns:a16="http://schemas.microsoft.com/office/drawing/2014/main" id="{0E65C3E6-FEBB-510A-32AD-2692A0E5C8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43755" y="1402794"/>
            <a:ext cx="3801087" cy="4589673"/>
          </a:xfrm>
          <a:prstGeom prst="rect">
            <a:avLst/>
          </a:prstGeom>
          <a:effectLst>
            <a:softEdge rad="635000"/>
          </a:effectLst>
        </p:spPr>
      </p:pic>
      <p:pic>
        <p:nvPicPr>
          <p:cNvPr id="43" name="Imagen 14">
            <a:extLst>
              <a:ext uri="{FF2B5EF4-FFF2-40B4-BE49-F238E27FC236}">
                <a16:creationId xmlns:a16="http://schemas.microsoft.com/office/drawing/2014/main" id="{C2C8653C-D2CB-1320-9AC0-11B8CEFEED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44338" y="1083149"/>
            <a:ext cx="3204962" cy="4807444"/>
          </a:xfrm>
          <a:prstGeom prst="rect">
            <a:avLst/>
          </a:prstGeom>
          <a:effectLst>
            <a:softEdge rad="635000"/>
          </a:effectLst>
        </p:spPr>
      </p:pic>
      <p:sp>
        <p:nvSpPr>
          <p:cNvPr id="38" name="CuadroTexto 4">
            <a:extLst>
              <a:ext uri="{FF2B5EF4-FFF2-40B4-BE49-F238E27FC236}">
                <a16:creationId xmlns:a16="http://schemas.microsoft.com/office/drawing/2014/main" id="{8F16447A-D918-C123-9A3B-84A1B1997501}"/>
              </a:ext>
            </a:extLst>
          </p:cNvPr>
          <p:cNvSpPr txBox="1"/>
          <p:nvPr/>
        </p:nvSpPr>
        <p:spPr>
          <a:xfrm>
            <a:off x="153215" y="1771304"/>
            <a:ext cx="3801087" cy="1938992"/>
          </a:xfrm>
          <a:prstGeom prst="rect">
            <a:avLst/>
          </a:prstGeom>
          <a:noFill/>
        </p:spPr>
        <p:txBody>
          <a:bodyPr wrap="square" rtlCol="0">
            <a:spAutoFit/>
          </a:bodyPr>
          <a:lstStyle/>
          <a:p>
            <a:pPr>
              <a:spcBef>
                <a:spcPts val="600"/>
              </a:spcBef>
            </a:pPr>
            <a:r>
              <a:rPr lang="de-DE" sz="2000" b="1" dirty="0"/>
              <a:t>Ein Pharisäer </a:t>
            </a:r>
            <a:br>
              <a:rPr lang="de-DE" sz="2000" b="1" dirty="0"/>
            </a:br>
            <a:r>
              <a:rPr lang="de-DE" sz="2000" b="1" dirty="0"/>
              <a:t>erzählte GOTT </a:t>
            </a:r>
            <a:br>
              <a:rPr lang="de-DE" sz="2000" b="1" dirty="0"/>
            </a:br>
            <a:r>
              <a:rPr lang="de-DE" sz="2000" b="1" dirty="0"/>
              <a:t>von seinen guten Werken </a:t>
            </a:r>
            <a:br>
              <a:rPr lang="de-DE" sz="2000" b="1" dirty="0"/>
            </a:br>
            <a:r>
              <a:rPr lang="de-DE" sz="2000" b="1" dirty="0"/>
              <a:t>und den Verdiensten, </a:t>
            </a:r>
            <a:br>
              <a:rPr lang="de-DE" sz="2000" b="1" dirty="0"/>
            </a:br>
            <a:r>
              <a:rPr lang="de-DE" sz="2000" b="1" dirty="0"/>
              <a:t>die er </a:t>
            </a:r>
            <a:br>
              <a:rPr lang="de-DE" sz="2000" b="1" dirty="0"/>
            </a:br>
            <a:r>
              <a:rPr lang="de-DE" sz="2000" b="1" dirty="0"/>
              <a:t>vor dem Himmel hatte.</a:t>
            </a:r>
          </a:p>
        </p:txBody>
      </p:sp>
      <p:sp>
        <p:nvSpPr>
          <p:cNvPr id="2" name="CuadroTexto 4">
            <a:extLst>
              <a:ext uri="{FF2B5EF4-FFF2-40B4-BE49-F238E27FC236}">
                <a16:creationId xmlns:a16="http://schemas.microsoft.com/office/drawing/2014/main" id="{7AC79BDC-EAFC-4744-B7B6-109B2117F327}"/>
              </a:ext>
            </a:extLst>
          </p:cNvPr>
          <p:cNvSpPr txBox="1"/>
          <p:nvPr/>
        </p:nvSpPr>
        <p:spPr>
          <a:xfrm>
            <a:off x="405555" y="3710296"/>
            <a:ext cx="4279233" cy="2123658"/>
          </a:xfrm>
          <a:prstGeom prst="rect">
            <a:avLst/>
          </a:prstGeom>
          <a:noFill/>
        </p:spPr>
        <p:txBody>
          <a:bodyPr wrap="square" rtlCol="0">
            <a:spAutoFit/>
          </a:bodyPr>
          <a:lstStyle/>
          <a:p>
            <a:pPr>
              <a:spcBef>
                <a:spcPts val="600"/>
              </a:spcBef>
            </a:pPr>
            <a:r>
              <a:rPr lang="de-DE" sz="2000" b="1" dirty="0"/>
              <a:t>Aber JESUS sagte, </a:t>
            </a:r>
            <a:br>
              <a:rPr lang="de-DE" sz="2000" b="1" dirty="0"/>
            </a:br>
            <a:r>
              <a:rPr lang="de-DE" sz="2000" b="1" dirty="0"/>
              <a:t>dass er </a:t>
            </a:r>
            <a:br>
              <a:rPr lang="de-DE" sz="2000" b="1" dirty="0"/>
            </a:br>
            <a:r>
              <a:rPr lang="de-DE" sz="2000" b="1" dirty="0"/>
              <a:t>"zu sich selbst bete" </a:t>
            </a:r>
            <a:br>
              <a:rPr lang="de-DE" sz="2000" b="1" dirty="0"/>
            </a:br>
            <a:r>
              <a:rPr lang="de-DE" sz="2000" b="1" dirty="0"/>
              <a:t>und nicht zu Gott </a:t>
            </a:r>
            <a:br>
              <a:rPr lang="de-DE" sz="2000" b="1" dirty="0"/>
            </a:br>
            <a:r>
              <a:rPr lang="de-DE" b="1" dirty="0"/>
              <a:t>(Lukas 18,11-12). </a:t>
            </a:r>
          </a:p>
          <a:p>
            <a:pPr>
              <a:spcBef>
                <a:spcPts val="600"/>
              </a:spcBef>
            </a:pPr>
            <a:br>
              <a:rPr lang="de-DE" sz="700" b="1" dirty="0"/>
            </a:br>
            <a:r>
              <a:rPr lang="de-DE" sz="2000" b="1" dirty="0"/>
              <a:t>Ein perfektes Beispiel für </a:t>
            </a:r>
            <a:r>
              <a:rPr lang="de-DE" sz="2000" b="1" dirty="0">
                <a:solidFill>
                  <a:srgbClr val="C00000"/>
                </a:solidFill>
              </a:rPr>
              <a:t>STOLZ.</a:t>
            </a:r>
            <a:endParaRPr lang="en" sz="2000" b="1" dirty="0">
              <a:solidFill>
                <a:srgbClr val="C00000"/>
              </a:solidFill>
            </a:endParaRPr>
          </a:p>
        </p:txBody>
      </p:sp>
      <p:sp>
        <p:nvSpPr>
          <p:cNvPr id="3" name="CuadroTexto 8">
            <a:extLst>
              <a:ext uri="{FF2B5EF4-FFF2-40B4-BE49-F238E27FC236}">
                <a16:creationId xmlns:a16="http://schemas.microsoft.com/office/drawing/2014/main" id="{96C7D747-2CA1-1AD5-2EB5-0A9DEB609C7D}"/>
              </a:ext>
            </a:extLst>
          </p:cNvPr>
          <p:cNvSpPr txBox="1"/>
          <p:nvPr/>
        </p:nvSpPr>
        <p:spPr>
          <a:xfrm>
            <a:off x="6933489" y="3529669"/>
            <a:ext cx="3501481" cy="1631216"/>
          </a:xfrm>
          <a:prstGeom prst="rect">
            <a:avLst/>
          </a:prstGeom>
          <a:noFill/>
        </p:spPr>
        <p:txBody>
          <a:bodyPr wrap="square">
            <a:spAutoFit/>
          </a:bodyPr>
          <a:lstStyle/>
          <a:p>
            <a:pPr lvl="0">
              <a:spcBef>
                <a:spcPts val="600"/>
              </a:spcBef>
              <a:defRPr/>
            </a:pPr>
            <a:r>
              <a:rPr lang="de-DE" sz="2000" b="1" dirty="0">
                <a:solidFill>
                  <a:prstClr val="black"/>
                </a:solidFill>
              </a:rPr>
              <a:t>Da er demütig </a:t>
            </a:r>
            <a:br>
              <a:rPr lang="de-DE" sz="2000" b="1" dirty="0">
                <a:solidFill>
                  <a:prstClr val="black"/>
                </a:solidFill>
              </a:rPr>
            </a:br>
            <a:r>
              <a:rPr lang="de-DE" sz="2000" b="1" dirty="0">
                <a:solidFill>
                  <a:prstClr val="black"/>
                </a:solidFill>
              </a:rPr>
              <a:t>vor GOTT trat, </a:t>
            </a:r>
            <a:br>
              <a:rPr lang="de-DE" sz="2000" b="1" dirty="0">
                <a:solidFill>
                  <a:prstClr val="black"/>
                </a:solidFill>
              </a:rPr>
            </a:br>
            <a:r>
              <a:rPr lang="de-DE" sz="2000" b="1" dirty="0">
                <a:solidFill>
                  <a:prstClr val="black"/>
                </a:solidFill>
              </a:rPr>
              <a:t>"ging er </a:t>
            </a:r>
            <a:br>
              <a:rPr lang="de-DE" sz="2000" b="1" dirty="0">
                <a:solidFill>
                  <a:prstClr val="black"/>
                </a:solidFill>
              </a:rPr>
            </a:br>
            <a:r>
              <a:rPr lang="de-DE" sz="2000" b="1" dirty="0">
                <a:solidFill>
                  <a:prstClr val="black"/>
                </a:solidFill>
              </a:rPr>
              <a:t>gerechtfertigt </a:t>
            </a:r>
            <a:br>
              <a:rPr lang="de-DE" sz="2000" b="1" dirty="0">
                <a:solidFill>
                  <a:prstClr val="black"/>
                </a:solidFill>
              </a:rPr>
            </a:br>
            <a:r>
              <a:rPr lang="de-DE" sz="2000" b="1" dirty="0">
                <a:solidFill>
                  <a:prstClr val="black"/>
                </a:solidFill>
              </a:rPr>
              <a:t>in sein Haus",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CuadroTexto 8">
            <a:extLst>
              <a:ext uri="{FF2B5EF4-FFF2-40B4-BE49-F238E27FC236}">
                <a16:creationId xmlns:a16="http://schemas.microsoft.com/office/drawing/2014/main" id="{4E3ECD70-0FFD-EA5F-E863-06805EEBAC85}"/>
              </a:ext>
            </a:extLst>
          </p:cNvPr>
          <p:cNvSpPr txBox="1"/>
          <p:nvPr/>
        </p:nvSpPr>
        <p:spPr>
          <a:xfrm>
            <a:off x="1139894" y="5407930"/>
            <a:ext cx="4912738" cy="1646605"/>
          </a:xfrm>
          <a:prstGeom prst="rect">
            <a:avLst/>
          </a:prstGeom>
          <a:solidFill>
            <a:schemeClr val="bg1">
              <a:lumMod val="50000"/>
              <a:alpha val="54000"/>
            </a:schemeClr>
          </a:solidFill>
          <a:effectLst>
            <a:softEdge rad="317500"/>
          </a:effectLst>
        </p:spPr>
        <p:txBody>
          <a:bodyPr wrap="square">
            <a:spAutoFit/>
          </a:bodyPr>
          <a:lstStyle/>
          <a:p>
            <a:pPr lvl="0" algn="ctr">
              <a:spcBef>
                <a:spcPts val="600"/>
              </a:spcBef>
              <a:defRPr/>
            </a:pPr>
            <a:endParaRPr lang="de-DE" sz="2400" b="1" dirty="0">
              <a:solidFill>
                <a:prstClr val="black"/>
              </a:solidFill>
            </a:endParaRPr>
          </a:p>
          <a:p>
            <a:pPr lvl="0" algn="ctr">
              <a:spcBef>
                <a:spcPts val="600"/>
              </a:spcBef>
              <a:defRPr/>
            </a:pPr>
            <a:r>
              <a:rPr lang="de-DE" sz="2400" b="1" dirty="0">
                <a:solidFill>
                  <a:prstClr val="black"/>
                </a:solidFill>
              </a:rPr>
              <a:t>"Denn wer sich selbst erhöht, </a:t>
            </a:r>
            <a:br>
              <a:rPr lang="de-DE" sz="2400" b="1" dirty="0">
                <a:solidFill>
                  <a:prstClr val="black"/>
                </a:solidFill>
              </a:rPr>
            </a:br>
            <a:r>
              <a:rPr lang="de-DE" sz="2400" b="1" dirty="0">
                <a:solidFill>
                  <a:prstClr val="black"/>
                </a:solidFill>
              </a:rPr>
              <a:t>der wird erniedrigt werden; </a:t>
            </a:r>
            <a:br>
              <a:rPr lang="de-DE" sz="2400" b="1" dirty="0">
                <a:solidFill>
                  <a:prstClr val="black"/>
                </a:solidFill>
              </a:rPr>
            </a:b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5" name="Scrollen: horizontal 4">
            <a:extLst>
              <a:ext uri="{FF2B5EF4-FFF2-40B4-BE49-F238E27FC236}">
                <a16:creationId xmlns:a16="http://schemas.microsoft.com/office/drawing/2014/main" id="{E8ED4761-79F2-2CBC-5A7F-03326F534A9B}"/>
              </a:ext>
            </a:extLst>
          </p:cNvPr>
          <p:cNvSpPr/>
          <p:nvPr/>
        </p:nvSpPr>
        <p:spPr>
          <a:xfrm>
            <a:off x="153215" y="53073"/>
            <a:ext cx="2177935" cy="1253214"/>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Mo,  15. Apr ’26  </a:t>
            </a:r>
            <a:br>
              <a:rPr lang="de-DE" b="1" i="1" dirty="0">
                <a:solidFill>
                  <a:srgbClr val="011E71"/>
                </a:solidFill>
              </a:rPr>
            </a:br>
            <a:r>
              <a:rPr lang="de-DE" b="1" i="1" dirty="0">
                <a:solidFill>
                  <a:srgbClr val="011E71"/>
                </a:solidFill>
              </a:rPr>
              <a:t>Erkenne dich selbst</a:t>
            </a:r>
          </a:p>
        </p:txBody>
      </p:sp>
      <p:sp>
        <p:nvSpPr>
          <p:cNvPr id="6" name="CuadroTexto 8">
            <a:extLst>
              <a:ext uri="{FF2B5EF4-FFF2-40B4-BE49-F238E27FC236}">
                <a16:creationId xmlns:a16="http://schemas.microsoft.com/office/drawing/2014/main" id="{A40E721F-BCDB-FDAE-BE20-CB2A8D2B3EF1}"/>
              </a:ext>
            </a:extLst>
          </p:cNvPr>
          <p:cNvSpPr txBox="1"/>
          <p:nvPr/>
        </p:nvSpPr>
        <p:spPr>
          <a:xfrm>
            <a:off x="5484809" y="5488703"/>
            <a:ext cx="5906416" cy="1646605"/>
          </a:xfrm>
          <a:prstGeom prst="rect">
            <a:avLst/>
          </a:prstGeom>
          <a:solidFill>
            <a:srgbClr val="FFC000">
              <a:alpha val="54000"/>
            </a:srgbClr>
          </a:solidFill>
          <a:effectLst>
            <a:softEdge rad="317500"/>
          </a:effectLst>
        </p:spPr>
        <p:txBody>
          <a:bodyPr wrap="square">
            <a:spAutoFit/>
          </a:bodyPr>
          <a:lstStyle/>
          <a:p>
            <a:pPr lvl="0" algn="ctr">
              <a:spcBef>
                <a:spcPts val="600"/>
              </a:spcBef>
              <a:defRPr/>
            </a:pPr>
            <a:br>
              <a:rPr lang="de-DE" sz="2400" b="1" dirty="0">
                <a:solidFill>
                  <a:prstClr val="black"/>
                </a:solidFill>
              </a:rPr>
            </a:br>
            <a:r>
              <a:rPr lang="de-DE" sz="2400" b="1" dirty="0">
                <a:solidFill>
                  <a:prstClr val="black"/>
                </a:solidFill>
              </a:rPr>
              <a:t>und wer sich selbst erniedrigt, </a:t>
            </a:r>
            <a:br>
              <a:rPr lang="de-DE" sz="2400" b="1" dirty="0">
                <a:solidFill>
                  <a:prstClr val="black"/>
                </a:solidFill>
              </a:rPr>
            </a:br>
            <a:r>
              <a:rPr lang="de-DE" sz="2400" b="1" dirty="0">
                <a:solidFill>
                  <a:prstClr val="black"/>
                </a:solidFill>
              </a:rPr>
              <a:t>der wird erhöht werden.“ </a:t>
            </a:r>
            <a:r>
              <a:rPr lang="de-DE" b="1" dirty="0">
                <a:solidFill>
                  <a:prstClr val="black"/>
                </a:solidFill>
              </a:rPr>
              <a:t>(Lukas 18,14).</a:t>
            </a:r>
          </a:p>
          <a:p>
            <a:pPr lvl="0" algn="ctr">
              <a:spcBef>
                <a:spcPts val="600"/>
              </a:spcBef>
              <a:defRPr/>
            </a:pP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1036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800" decel="100000"/>
                                        <p:tgtEl>
                                          <p:spTgt spid="36"/>
                                        </p:tgtEl>
                                      </p:cBhvr>
                                    </p:animEffect>
                                    <p:anim calcmode="lin" valueType="num">
                                      <p:cBhvr>
                                        <p:cTn id="8" dur="800" decel="100000" fill="hold"/>
                                        <p:tgtEl>
                                          <p:spTgt spid="36"/>
                                        </p:tgtEl>
                                        <p:attrNameLst>
                                          <p:attrName>style.rotation</p:attrName>
                                        </p:attrNameLst>
                                      </p:cBhvr>
                                      <p:tavLst>
                                        <p:tav tm="0">
                                          <p:val>
                                            <p:fltVal val="-90"/>
                                          </p:val>
                                        </p:tav>
                                        <p:tav tm="100000">
                                          <p:val>
                                            <p:fltVal val="0"/>
                                          </p:val>
                                        </p:tav>
                                      </p:tavLst>
                                    </p:anim>
                                    <p:anim calcmode="lin" valueType="num">
                                      <p:cBhvr>
                                        <p:cTn id="9" dur="800" decel="100000" fill="hold"/>
                                        <p:tgtEl>
                                          <p:spTgt spid="36"/>
                                        </p:tgtEl>
                                        <p:attrNameLst>
                                          <p:attrName>ppt_x</p:attrName>
                                        </p:attrNameLst>
                                      </p:cBhvr>
                                      <p:tavLst>
                                        <p:tav tm="0">
                                          <p:val>
                                            <p:strVal val="#ppt_x+0.4"/>
                                          </p:val>
                                        </p:tav>
                                        <p:tav tm="100000">
                                          <p:val>
                                            <p:strVal val="#ppt_x-0.05"/>
                                          </p:val>
                                        </p:tav>
                                      </p:tavLst>
                                    </p:anim>
                                    <p:anim calcmode="lin" valueType="num">
                                      <p:cBhvr>
                                        <p:cTn id="10" dur="800" decel="100000" fill="hold"/>
                                        <p:tgtEl>
                                          <p:spTgt spid="3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1000" fill="hold"/>
                                        <p:tgtEl>
                                          <p:spTgt spid="37"/>
                                        </p:tgtEl>
                                        <p:attrNameLst>
                                          <p:attrName>ppt_w</p:attrName>
                                        </p:attrNameLst>
                                      </p:cBhvr>
                                      <p:tavLst>
                                        <p:tav tm="0">
                                          <p:val>
                                            <p:fltVal val="0"/>
                                          </p:val>
                                        </p:tav>
                                        <p:tav tm="100000">
                                          <p:val>
                                            <p:strVal val="#ppt_w"/>
                                          </p:val>
                                        </p:tav>
                                      </p:tavLst>
                                    </p:anim>
                                    <p:anim calcmode="lin" valueType="num">
                                      <p:cBhvr>
                                        <p:cTn id="17" dur="1000" fill="hold"/>
                                        <p:tgtEl>
                                          <p:spTgt spid="37"/>
                                        </p:tgtEl>
                                        <p:attrNameLst>
                                          <p:attrName>ppt_h</p:attrName>
                                        </p:attrNameLst>
                                      </p:cBhvr>
                                      <p:tavLst>
                                        <p:tav tm="0">
                                          <p:val>
                                            <p:fltVal val="0"/>
                                          </p:val>
                                        </p:tav>
                                        <p:tav tm="100000">
                                          <p:val>
                                            <p:strVal val="#ppt_h"/>
                                          </p:val>
                                        </p:tav>
                                      </p:tavLst>
                                    </p:anim>
                                    <p:anim calcmode="lin" valueType="num">
                                      <p:cBhvr>
                                        <p:cTn id="18" dur="1000" fill="hold"/>
                                        <p:tgtEl>
                                          <p:spTgt spid="37"/>
                                        </p:tgtEl>
                                        <p:attrNameLst>
                                          <p:attrName>style.rotation</p:attrName>
                                        </p:attrNameLst>
                                      </p:cBhvr>
                                      <p:tavLst>
                                        <p:tav tm="0">
                                          <p:val>
                                            <p:fltVal val="90"/>
                                          </p:val>
                                        </p:tav>
                                        <p:tav tm="100000">
                                          <p:val>
                                            <p:fltVal val="0"/>
                                          </p:val>
                                        </p:tav>
                                      </p:tavLst>
                                    </p:anim>
                                    <p:animEffect transition="in" filter="fade">
                                      <p:cBhvr>
                                        <p:cTn id="19" dur="1000"/>
                                        <p:tgtEl>
                                          <p:spTgt spid="3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bg/>
                                          </p:spTgt>
                                        </p:tgtEl>
                                        <p:attrNameLst>
                                          <p:attrName>style.visibility</p:attrName>
                                        </p:attrNameLst>
                                      </p:cBhvr>
                                      <p:to>
                                        <p:strVal val="visible"/>
                                      </p:to>
                                    </p:set>
                                    <p:animEffect transition="in" filter="wipe(left)">
                                      <p:cBhvr>
                                        <p:cTn id="23" dur="500"/>
                                        <p:tgtEl>
                                          <p:spTgt spid="5">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9"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strips(upLeft)">
                                      <p:cBhvr>
                                        <p:cTn id="31" dur="500"/>
                                        <p:tgtEl>
                                          <p:spTgt spid="4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3"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strips(upRight)">
                                      <p:cBhvr>
                                        <p:cTn id="40" dur="500"/>
                                        <p:tgtEl>
                                          <p:spTgt spid="4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0" grpId="0"/>
      <p:bldP spid="38" grpId="0"/>
      <p:bldP spid="2" grpId="0"/>
      <p:bldP spid="3" grpId="0"/>
      <p:bldP spid="4" grpId="0" animBg="1"/>
      <p:bldP spid="5" grpId="0" uiExpand="1" build="p"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9F735EA-948B-0E15-04F5-595D2B05B404}"/>
            </a:ext>
          </a:extLst>
        </p:cNvPr>
        <p:cNvGrpSpPr/>
        <p:nvPr/>
      </p:nvGrpSpPr>
      <p:grpSpPr>
        <a:xfrm>
          <a:off x="0" y="0"/>
          <a:ext cx="0" cy="0"/>
          <a:chOff x="0" y="0"/>
          <a:chExt cx="0" cy="0"/>
        </a:xfrm>
      </p:grpSpPr>
      <p:sp>
        <p:nvSpPr>
          <p:cNvPr id="36" name="CuadroTexto 2">
            <a:extLst>
              <a:ext uri="{FF2B5EF4-FFF2-40B4-BE49-F238E27FC236}">
                <a16:creationId xmlns:a16="http://schemas.microsoft.com/office/drawing/2014/main" id="{0A4FC3FD-2B7D-4EB4-418F-75D25B6DB559}"/>
              </a:ext>
            </a:extLst>
          </p:cNvPr>
          <p:cNvSpPr txBox="1"/>
          <p:nvPr/>
        </p:nvSpPr>
        <p:spPr>
          <a:xfrm>
            <a:off x="3083168" y="-88488"/>
            <a:ext cx="9108831" cy="830997"/>
          </a:xfrm>
          <a:prstGeom prst="rect">
            <a:avLst/>
          </a:prstGeom>
          <a:noFill/>
        </p:spPr>
        <p:txBody>
          <a:bodyPr wrap="square">
            <a:spAutoFit/>
          </a:bodyPr>
          <a:lstStyle/>
          <a:p>
            <a:pPr algn="ctr"/>
            <a:r>
              <a:rPr lang="en" sz="4800" b="1" spc="600" dirty="0">
                <a:ln w="12700" cmpd="sng">
                  <a:solidFill>
                    <a:schemeClr val="accent5"/>
                  </a:solidFill>
                  <a:prstDash val="solid"/>
                </a:ln>
                <a:blipFill>
                  <a:blip r:embed="rId4"/>
                  <a:stretch>
                    <a:fillRect/>
                  </a:stretch>
                </a:blipFill>
                <a:effectLst>
                  <a:outerShdw blurRad="38100" dist="38100" dir="2700000" algn="tl">
                    <a:srgbClr val="000000">
                      <a:alpha val="90000"/>
                    </a:srgbClr>
                  </a:outerShdw>
                </a:effectLst>
              </a:rPr>
              <a:t>DER STEUEREINTREIBER</a:t>
            </a:r>
          </a:p>
        </p:txBody>
      </p:sp>
      <p:sp>
        <p:nvSpPr>
          <p:cNvPr id="37" name="CuadroTexto 3">
            <a:extLst>
              <a:ext uri="{FF2B5EF4-FFF2-40B4-BE49-F238E27FC236}">
                <a16:creationId xmlns:a16="http://schemas.microsoft.com/office/drawing/2014/main" id="{D92A8842-4F0C-D70F-7E63-22B0EDCEAA3B}"/>
              </a:ext>
            </a:extLst>
          </p:cNvPr>
          <p:cNvSpPr txBox="1"/>
          <p:nvPr/>
        </p:nvSpPr>
        <p:spPr>
          <a:xfrm>
            <a:off x="2625969" y="770050"/>
            <a:ext cx="9566030"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rgbClr val="6A3C24"/>
                </a:solidFill>
                <a:latin typeface="Candara" panose="020E0502030303020204" pitchFamily="34" charset="0"/>
              </a:rPr>
              <a:t>“</a:t>
            </a:r>
            <a:r>
              <a:rPr lang="de-DE" b="1" dirty="0">
                <a:solidFill>
                  <a:srgbClr val="6A3C24"/>
                </a:solidFill>
                <a:latin typeface="Candara" panose="020E0502030303020204" pitchFamily="34" charset="0"/>
              </a:rPr>
              <a:t>Der Zöllner aber stand ferne, wollte auch die Augen nicht aufheben zum Himmel, </a:t>
            </a:r>
            <a:br>
              <a:rPr lang="de-DE" b="1" dirty="0">
                <a:solidFill>
                  <a:srgbClr val="6A3C24"/>
                </a:solidFill>
                <a:latin typeface="Candara" panose="020E0502030303020204" pitchFamily="34" charset="0"/>
              </a:rPr>
            </a:br>
            <a:r>
              <a:rPr lang="de-DE" b="1" dirty="0">
                <a:solidFill>
                  <a:srgbClr val="6A3C24"/>
                </a:solidFill>
                <a:latin typeface="Candara" panose="020E0502030303020204" pitchFamily="34" charset="0"/>
              </a:rPr>
              <a:t>sondern schlug an seine Brust und sprach: Gott, sei mir Sünder gnädig!</a:t>
            </a:r>
            <a:r>
              <a:rPr lang="en-US" b="1" dirty="0">
                <a:solidFill>
                  <a:srgbClr val="6A3C24"/>
                </a:solidFill>
                <a:latin typeface="Candara" panose="020E0502030303020204" pitchFamily="34" charset="0"/>
              </a:rPr>
              <a:t>!</a:t>
            </a:r>
            <a:r>
              <a:rPr lang="en" b="1" dirty="0">
                <a:solidFill>
                  <a:srgbClr val="6A3C24"/>
                </a:solidFill>
                <a:latin typeface="Candara" panose="020E0502030303020204" pitchFamily="34" charset="0"/>
              </a:rPr>
              <a:t>’ ” </a:t>
            </a:r>
            <a:r>
              <a:rPr lang="en" sz="1400" b="1" dirty="0">
                <a:solidFill>
                  <a:srgbClr val="6A3C24"/>
                </a:solidFill>
                <a:latin typeface="Candara" panose="020E0502030303020204" pitchFamily="34" charset="0"/>
              </a:rPr>
              <a:t>(Lukas 18:13)</a:t>
            </a:r>
            <a:endParaRPr lang="es-ES" b="1" dirty="0">
              <a:solidFill>
                <a:srgbClr val="6A3C24"/>
              </a:solidFill>
              <a:latin typeface="Candara" panose="020E0502030303020204" pitchFamily="34" charset="0"/>
            </a:endParaRPr>
          </a:p>
        </p:txBody>
      </p:sp>
      <p:sp>
        <p:nvSpPr>
          <p:cNvPr id="41" name="CuadroTexto 10">
            <a:extLst>
              <a:ext uri="{FF2B5EF4-FFF2-40B4-BE49-F238E27FC236}">
                <a16:creationId xmlns:a16="http://schemas.microsoft.com/office/drawing/2014/main" id="{8AA0B4CC-5823-A143-AFC0-CC37DE1337B5}"/>
              </a:ext>
            </a:extLst>
          </p:cNvPr>
          <p:cNvSpPr txBox="1"/>
          <p:nvPr/>
        </p:nvSpPr>
        <p:spPr>
          <a:xfrm>
            <a:off x="1291362" y="1861018"/>
            <a:ext cx="4535007" cy="1323439"/>
          </a:xfrm>
          <a:prstGeom prst="rect">
            <a:avLst/>
          </a:prstGeom>
          <a:noFill/>
        </p:spPr>
        <p:txBody>
          <a:bodyPr wrap="square">
            <a:spAutoFit/>
          </a:bodyPr>
          <a:lstStyle/>
          <a:p>
            <a:pPr>
              <a:spcBef>
                <a:spcPts val="600"/>
              </a:spcBef>
            </a:pPr>
            <a:r>
              <a:rPr lang="de-DE" sz="2000" b="1" dirty="0"/>
              <a:t>Wahre Demut beginnt, </a:t>
            </a:r>
            <a:br>
              <a:rPr lang="de-DE" sz="2000" b="1" dirty="0"/>
            </a:br>
            <a:r>
              <a:rPr lang="de-DE" sz="2000" b="1" dirty="0"/>
              <a:t>wenn wir unsere Sünde anerkennen </a:t>
            </a:r>
            <a:br>
              <a:rPr lang="de-DE" sz="2000" b="1" dirty="0"/>
            </a:br>
            <a:r>
              <a:rPr lang="de-DE" sz="2000" b="1" dirty="0"/>
              <a:t>und um CHRISTI Hilfe bitten. </a:t>
            </a:r>
            <a:br>
              <a:rPr lang="de-DE" sz="2000" b="1" dirty="0"/>
            </a:br>
            <a:r>
              <a:rPr lang="de-DE" sz="2000" b="1" dirty="0"/>
              <a:t>Dann</a:t>
            </a:r>
            <a:r>
              <a:rPr lang="en" sz="2000" b="1" dirty="0"/>
              <a:t>…</a:t>
            </a:r>
          </a:p>
        </p:txBody>
      </p:sp>
      <p:pic>
        <p:nvPicPr>
          <p:cNvPr id="44" name="Imagen 16">
            <a:extLst>
              <a:ext uri="{FF2B5EF4-FFF2-40B4-BE49-F238E27FC236}">
                <a16:creationId xmlns:a16="http://schemas.microsoft.com/office/drawing/2014/main" id="{7187570A-7A84-FA7A-47AC-A12967D6B5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64730" y="1693747"/>
            <a:ext cx="4845902" cy="4974219"/>
          </a:xfrm>
          <a:prstGeom prst="rect">
            <a:avLst/>
          </a:prstGeom>
          <a:effectLst>
            <a:softEdge rad="317500"/>
          </a:effectLst>
        </p:spPr>
      </p:pic>
      <p:sp>
        <p:nvSpPr>
          <p:cNvPr id="2" name="Scrollen: horizontal 1">
            <a:extLst>
              <a:ext uri="{FF2B5EF4-FFF2-40B4-BE49-F238E27FC236}">
                <a16:creationId xmlns:a16="http://schemas.microsoft.com/office/drawing/2014/main" id="{923FF81F-69F0-62AD-93A6-134CD7372489}"/>
              </a:ext>
            </a:extLst>
          </p:cNvPr>
          <p:cNvSpPr/>
          <p:nvPr/>
        </p:nvSpPr>
        <p:spPr>
          <a:xfrm>
            <a:off x="108611" y="53073"/>
            <a:ext cx="2177935" cy="1253214"/>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Mo,  15. Apr ’26  </a:t>
            </a:r>
            <a:br>
              <a:rPr lang="de-DE" b="1" i="1" dirty="0">
                <a:solidFill>
                  <a:srgbClr val="011E71"/>
                </a:solidFill>
              </a:rPr>
            </a:br>
            <a:r>
              <a:rPr lang="de-DE" b="1" i="1" dirty="0">
                <a:solidFill>
                  <a:srgbClr val="011E71"/>
                </a:solidFill>
              </a:rPr>
              <a:t>Erkenne dich selbst</a:t>
            </a:r>
          </a:p>
        </p:txBody>
      </p:sp>
      <p:graphicFrame>
        <p:nvGraphicFramePr>
          <p:cNvPr id="15" name="Diagramm 14">
            <a:extLst>
              <a:ext uri="{FF2B5EF4-FFF2-40B4-BE49-F238E27FC236}">
                <a16:creationId xmlns:a16="http://schemas.microsoft.com/office/drawing/2014/main" id="{809E890F-E3A6-B87E-9467-8CEC2DC9843A}"/>
              </a:ext>
            </a:extLst>
          </p:cNvPr>
          <p:cNvGraphicFramePr/>
          <p:nvPr>
            <p:extLst>
              <p:ext uri="{D42A27DB-BD31-4B8C-83A1-F6EECF244321}">
                <p14:modId xmlns:p14="http://schemas.microsoft.com/office/powerpoint/2010/main" val="504151713"/>
              </p:ext>
            </p:extLst>
          </p:nvPr>
        </p:nvGraphicFramePr>
        <p:xfrm>
          <a:off x="20455" y="3216861"/>
          <a:ext cx="7388529" cy="30135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29687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Graphic spid="1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829137D-5E62-8766-9909-C25276C370A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4ACD2A9-2E2D-AE6F-539E-618CB29AF620}"/>
              </a:ext>
            </a:extLst>
          </p:cNvPr>
          <p:cNvSpPr txBox="1"/>
          <p:nvPr/>
        </p:nvSpPr>
        <p:spPr>
          <a:xfrm>
            <a:off x="3858322" y="76945"/>
            <a:ext cx="8333677" cy="830997"/>
          </a:xfrm>
          <a:prstGeom prst="rect">
            <a:avLst/>
          </a:prstGeom>
          <a:noFill/>
        </p:spPr>
        <p:txBody>
          <a:bodyPr wrap="square">
            <a:spAutoFit/>
          </a:bodyPr>
          <a:lstStyle/>
          <a:p>
            <a:pPr algn="ctr"/>
            <a:r>
              <a:rPr lang="en" sz="4800" b="1" dirty="0">
                <a:ln w="13462">
                  <a:solidFill>
                    <a:schemeClr val="accent4">
                      <a:lumMod val="40000"/>
                      <a:lumOff val="60000"/>
                    </a:schemeClr>
                  </a:solidFill>
                  <a:prstDash val="solid"/>
                </a:ln>
                <a:solidFill>
                  <a:schemeClr val="accent6">
                    <a:lumMod val="75000"/>
                  </a:schemeClr>
                </a:solidFill>
                <a:effectLst>
                  <a:outerShdw dist="38100" dir="8700000" algn="bl" rotWithShape="0">
                    <a:schemeClr val="accent3">
                      <a:lumMod val="60000"/>
                      <a:lumOff val="40000"/>
                    </a:schemeClr>
                  </a:outerShdw>
                </a:effectLst>
              </a:rPr>
              <a:t>M O S E S</a:t>
            </a:r>
          </a:p>
        </p:txBody>
      </p:sp>
      <p:sp>
        <p:nvSpPr>
          <p:cNvPr id="4" name="CuadroTexto 3">
            <a:extLst>
              <a:ext uri="{FF2B5EF4-FFF2-40B4-BE49-F238E27FC236}">
                <a16:creationId xmlns:a16="http://schemas.microsoft.com/office/drawing/2014/main" id="{B9D55184-F944-C35B-A62F-0E9F11386542}"/>
              </a:ext>
            </a:extLst>
          </p:cNvPr>
          <p:cNvSpPr txBox="1"/>
          <p:nvPr/>
        </p:nvSpPr>
        <p:spPr>
          <a:xfrm>
            <a:off x="2819399" y="798995"/>
            <a:ext cx="8639175" cy="923330"/>
          </a:xfrm>
          <a:prstGeom prst="rect">
            <a:avLst/>
          </a:prstGeom>
          <a:noFill/>
        </p:spPr>
        <p:txBody>
          <a:bodyPr wrap="square">
            <a:spAutoFit/>
          </a:bodyPr>
          <a:lstStyle/>
          <a:p>
            <a:pPr algn="ctr"/>
            <a:r>
              <a:rPr lang="en" b="1" dirty="0">
                <a:solidFill>
                  <a:schemeClr val="accent6">
                    <a:lumMod val="75000"/>
                  </a:schemeClr>
                </a:solidFill>
                <a:effectLst>
                  <a:outerShdw blurRad="38100" dist="38100" dir="2700000" algn="tl">
                    <a:schemeClr val="bg1">
                      <a:alpha val="43000"/>
                    </a:schemeClr>
                  </a:outerShdw>
                </a:effectLst>
                <a:latin typeface="Candara" panose="020E0502030303020204" pitchFamily="34" charset="0"/>
              </a:rPr>
              <a:t>“</a:t>
            </a:r>
            <a:r>
              <a:rPr lang="de-DE" b="1" dirty="0">
                <a:solidFill>
                  <a:schemeClr val="accent6">
                    <a:lumMod val="75000"/>
                  </a:schemeClr>
                </a:solidFill>
                <a:effectLst>
                  <a:outerShdw blurRad="38100" dist="38100" dir="2700000" algn="tl">
                    <a:schemeClr val="bg1">
                      <a:alpha val="43000"/>
                    </a:schemeClr>
                  </a:outerShdw>
                </a:effectLst>
                <a:latin typeface="Candara" panose="020E0502030303020204" pitchFamily="34" charset="0"/>
              </a:rPr>
              <a:t>Durch den Glauben wollte Mose, als er groß geworden war, nicht mehr Sohn der Tochter Pharaos heißen, sondern wollte viel lieber mit dem Volk GOTTES zusammen misshandelt werden, als einen flüchtigen Genuss der Sünde zu haben,</a:t>
            </a:r>
            <a:r>
              <a:rPr lang="en" b="1" dirty="0">
                <a:solidFill>
                  <a:schemeClr val="accent6">
                    <a:lumMod val="75000"/>
                  </a:schemeClr>
                </a:solidFill>
                <a:effectLst>
                  <a:outerShdw blurRad="38100" dist="38100" dir="2700000" algn="tl">
                    <a:schemeClr val="bg1">
                      <a:alpha val="43000"/>
                    </a:schemeClr>
                  </a:outerShdw>
                </a:effectLst>
                <a:latin typeface="Candara" panose="020E0502030303020204" pitchFamily="34" charset="0"/>
              </a:rPr>
              <a:t>.” </a:t>
            </a:r>
            <a:r>
              <a:rPr lang="en" sz="1400" b="1" dirty="0">
                <a:solidFill>
                  <a:schemeClr val="accent6">
                    <a:lumMod val="75000"/>
                  </a:schemeClr>
                </a:solidFill>
                <a:effectLst>
                  <a:outerShdw blurRad="38100" dist="38100" dir="2700000" algn="tl">
                    <a:schemeClr val="bg1">
                      <a:alpha val="43000"/>
                    </a:schemeClr>
                  </a:outerShdw>
                </a:effectLst>
                <a:latin typeface="Candara" panose="020E0502030303020204" pitchFamily="34" charset="0"/>
              </a:rPr>
              <a:t>(Hebr 11:24-25)</a:t>
            </a:r>
          </a:p>
        </p:txBody>
      </p:sp>
      <p:sp>
        <p:nvSpPr>
          <p:cNvPr id="5" name="CuadroTexto 4">
            <a:extLst>
              <a:ext uri="{FF2B5EF4-FFF2-40B4-BE49-F238E27FC236}">
                <a16:creationId xmlns:a16="http://schemas.microsoft.com/office/drawing/2014/main" id="{0E458120-0E61-F815-FEDE-1D02AB1B8501}"/>
              </a:ext>
            </a:extLst>
          </p:cNvPr>
          <p:cNvSpPr txBox="1"/>
          <p:nvPr/>
        </p:nvSpPr>
        <p:spPr>
          <a:xfrm>
            <a:off x="2935322" y="1768551"/>
            <a:ext cx="8899465" cy="2800767"/>
          </a:xfrm>
          <a:prstGeom prst="rect">
            <a:avLst/>
          </a:prstGeom>
          <a:noFill/>
        </p:spPr>
        <p:txBody>
          <a:bodyPr wrap="square" rtlCol="0">
            <a:spAutoFit/>
          </a:bodyPr>
          <a:lstStyle/>
          <a:p>
            <a:pPr>
              <a:spcBef>
                <a:spcPts val="600"/>
              </a:spcBef>
            </a:pPr>
            <a:r>
              <a:rPr lang="de-DE" sz="2200" b="1" dirty="0"/>
              <a:t>Mose wurde darauf vorbereitet, </a:t>
            </a:r>
            <a:br>
              <a:rPr lang="de-DE" sz="2200" b="1" dirty="0"/>
            </a:br>
            <a:r>
              <a:rPr lang="de-DE" sz="2200" b="1" dirty="0"/>
              <a:t>der nächste Pharao Ägyptens zu werden. </a:t>
            </a:r>
            <a:br>
              <a:rPr lang="de-DE" sz="2200" b="1" dirty="0"/>
            </a:br>
            <a:r>
              <a:rPr lang="de-DE" sz="2200" b="1" dirty="0"/>
              <a:t>Er war ein großer Stratege </a:t>
            </a:r>
            <a:br>
              <a:rPr lang="de-DE" sz="2200" b="1" dirty="0"/>
            </a:br>
            <a:r>
              <a:rPr lang="de-DE" sz="2200" b="1" dirty="0"/>
              <a:t>und verfügte über eine außergewöhnliche Intelligenz (Apostelgeschichte 7,22  </a:t>
            </a:r>
            <a:r>
              <a:rPr lang="de-DE" sz="2200" b="1" dirty="0" err="1"/>
              <a:t>Hfa</a:t>
            </a:r>
            <a:r>
              <a:rPr lang="de-DE" sz="2200" b="1" dirty="0"/>
              <a:t>):</a:t>
            </a:r>
            <a:br>
              <a:rPr lang="de-DE" sz="2200" b="1" dirty="0"/>
            </a:br>
            <a:r>
              <a:rPr lang="de-DE" sz="2200" b="1" dirty="0"/>
              <a:t>„Mose wurde in allen Wissenschaften </a:t>
            </a:r>
            <a:br>
              <a:rPr lang="de-DE" sz="2200" b="1" dirty="0"/>
            </a:br>
            <a:r>
              <a:rPr lang="de-DE" sz="2200" b="1" dirty="0"/>
              <a:t>der Ägypter gründlich ausgebildet </a:t>
            </a:r>
            <a:br>
              <a:rPr lang="de-DE" sz="2200" b="1" dirty="0"/>
            </a:br>
            <a:r>
              <a:rPr lang="de-DE" sz="2200" b="1" dirty="0"/>
              <a:t>und er zeichnete sich durch eindrucksvolle Worte und Taten aus.“</a:t>
            </a:r>
            <a:endParaRPr lang="en" sz="2200" b="1" dirty="0"/>
          </a:p>
        </p:txBody>
      </p:sp>
      <p:pic>
        <p:nvPicPr>
          <p:cNvPr id="6" name="Imagen 5">
            <a:extLst>
              <a:ext uri="{FF2B5EF4-FFF2-40B4-BE49-F238E27FC236}">
                <a16:creationId xmlns:a16="http://schemas.microsoft.com/office/drawing/2014/main" id="{4061CD26-7F11-9D33-9377-23F67AE00A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900" y="1041675"/>
            <a:ext cx="2441461" cy="3448392"/>
          </a:xfrm>
          <a:prstGeom prst="rect">
            <a:avLst/>
          </a:prstGeom>
          <a:effectLst>
            <a:softEdge rad="88900"/>
          </a:effectLst>
        </p:spPr>
      </p:pic>
      <p:sp>
        <p:nvSpPr>
          <p:cNvPr id="9" name="CuadroTexto 4">
            <a:extLst>
              <a:ext uri="{FF2B5EF4-FFF2-40B4-BE49-F238E27FC236}">
                <a16:creationId xmlns:a16="http://schemas.microsoft.com/office/drawing/2014/main" id="{D61C0EF2-CD35-BCEA-A26D-A48C55CD8984}"/>
              </a:ext>
            </a:extLst>
          </p:cNvPr>
          <p:cNvSpPr txBox="1"/>
          <p:nvPr/>
        </p:nvSpPr>
        <p:spPr>
          <a:xfrm>
            <a:off x="277900" y="4582520"/>
            <a:ext cx="11585462" cy="2123658"/>
          </a:xfrm>
          <a:prstGeom prst="rect">
            <a:avLst/>
          </a:prstGeom>
          <a:noFill/>
        </p:spPr>
        <p:txBody>
          <a:bodyPr wrap="square" rtlCol="0">
            <a:spAutoFit/>
          </a:bodyPr>
          <a:lstStyle/>
          <a:p>
            <a:pPr>
              <a:spcBef>
                <a:spcPts val="600"/>
              </a:spcBef>
            </a:pPr>
            <a:r>
              <a:rPr lang="de-DE" sz="2200" b="1" dirty="0"/>
              <a:t>Im Alter von 40 Jahren beschloss er, all dies hinter sich zu lassen </a:t>
            </a:r>
            <a:br>
              <a:rPr lang="de-DE" sz="2200" b="1" dirty="0"/>
            </a:br>
            <a:r>
              <a:rPr lang="de-DE" sz="2200" b="1" dirty="0"/>
              <a:t>und sich seinem Volk anzuschließen (Hebräer 11,24–25 </a:t>
            </a:r>
            <a:r>
              <a:rPr lang="de-DE" sz="2200" b="1" dirty="0" err="1"/>
              <a:t>Hfa</a:t>
            </a:r>
            <a:r>
              <a:rPr lang="de-DE" sz="2200" b="1" dirty="0"/>
              <a:t>):</a:t>
            </a:r>
            <a:br>
              <a:rPr lang="de-DE" sz="2200" b="1" dirty="0"/>
            </a:br>
            <a:r>
              <a:rPr lang="de-DE" sz="2200" b="1" dirty="0"/>
              <a:t>„Auch Mose vertraute GOTT. Denn als er erwachsen war, weigerte er sich, </a:t>
            </a:r>
            <a:br>
              <a:rPr lang="de-DE" sz="2200" b="1" dirty="0"/>
            </a:br>
            <a:r>
              <a:rPr lang="de-DE" sz="2200" b="1" dirty="0"/>
              <a:t>noch länger als Sohn der Pharaonentochter zu gelten. </a:t>
            </a:r>
            <a:br>
              <a:rPr lang="de-DE" sz="2200" b="1" dirty="0"/>
            </a:br>
            <a:r>
              <a:rPr lang="de-DE" sz="2200" b="1" dirty="0"/>
              <a:t>Lieber wollte er gemeinsam mit GOTTES Volk Unterdrückung und Verfolgung erleiden, </a:t>
            </a:r>
            <a:br>
              <a:rPr lang="de-DE" sz="2200" b="1" dirty="0"/>
            </a:br>
            <a:r>
              <a:rPr lang="de-DE" sz="2200" b="1" dirty="0"/>
              <a:t>als für kurze Zeit das gottlose Leben am Königshof zu genießen.“</a:t>
            </a:r>
            <a:endParaRPr lang="en" sz="2200" b="1" dirty="0"/>
          </a:p>
        </p:txBody>
      </p:sp>
      <p:sp>
        <p:nvSpPr>
          <p:cNvPr id="2" name="Scrollen: horizontal 1">
            <a:extLst>
              <a:ext uri="{FF2B5EF4-FFF2-40B4-BE49-F238E27FC236}">
                <a16:creationId xmlns:a16="http://schemas.microsoft.com/office/drawing/2014/main" id="{0182708E-D015-C8BB-1E6A-29E6BC4C95DA}"/>
              </a:ext>
            </a:extLst>
          </p:cNvPr>
          <p:cNvSpPr/>
          <p:nvPr/>
        </p:nvSpPr>
        <p:spPr>
          <a:xfrm>
            <a:off x="103685" y="0"/>
            <a:ext cx="3754637" cy="1041675"/>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Di,  16 Apr ’26  </a:t>
            </a:r>
            <a:br>
              <a:rPr lang="de-DE" b="1" i="1" dirty="0">
                <a:solidFill>
                  <a:srgbClr val="011E71"/>
                </a:solidFill>
              </a:rPr>
            </a:br>
            <a:r>
              <a:rPr lang="de-DE" sz="2000" b="1" i="1" dirty="0">
                <a:solidFill>
                  <a:srgbClr val="011E71"/>
                </a:solidFill>
              </a:rPr>
              <a:t>Mose, </a:t>
            </a:r>
            <a:r>
              <a:rPr lang="de-DE" b="1" i="1" dirty="0">
                <a:solidFill>
                  <a:srgbClr val="011E71"/>
                </a:solidFill>
              </a:rPr>
              <a:t>demütiger Diener</a:t>
            </a:r>
          </a:p>
        </p:txBody>
      </p:sp>
    </p:spTree>
    <p:extLst>
      <p:ext uri="{BB962C8B-B14F-4D97-AF65-F5344CB8AC3E}">
        <p14:creationId xmlns:p14="http://schemas.microsoft.com/office/powerpoint/2010/main" val="356123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
                                            <p:bg/>
                                          </p:spTgt>
                                        </p:tgtEl>
                                        <p:attrNameLst>
                                          <p:attrName>style.visibility</p:attrName>
                                        </p:attrNameLst>
                                      </p:cBhvr>
                                      <p:to>
                                        <p:strVal val="visible"/>
                                      </p:to>
                                    </p:set>
                                    <p:animEffect transition="in" filter="wipe(left)">
                                      <p:cBhvr>
                                        <p:cTn id="20" dur="500"/>
                                        <p:tgtEl>
                                          <p:spTgt spid="2">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900" decel="100000" fill="hold"/>
                                        <p:tgtEl>
                                          <p:spTgt spid="6"/>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2"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9D6BC17-7AF6-5376-4B74-E44EB0C8EA82}"/>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1400F2BD-C7BC-4FCD-937D-4C396BA250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927" y="1575042"/>
            <a:ext cx="2986314" cy="4479471"/>
          </a:xfrm>
          <a:prstGeom prst="rect">
            <a:avLst/>
          </a:prstGeom>
          <a:effectLst>
            <a:softEdge rad="317500"/>
          </a:effectLst>
        </p:spPr>
      </p:pic>
      <p:sp>
        <p:nvSpPr>
          <p:cNvPr id="12" name="CuadroTexto 11">
            <a:extLst>
              <a:ext uri="{FF2B5EF4-FFF2-40B4-BE49-F238E27FC236}">
                <a16:creationId xmlns:a16="http://schemas.microsoft.com/office/drawing/2014/main" id="{9904D6D9-ACB6-326D-FC77-2318D940BCE4}"/>
              </a:ext>
            </a:extLst>
          </p:cNvPr>
          <p:cNvSpPr txBox="1"/>
          <p:nvPr/>
        </p:nvSpPr>
        <p:spPr>
          <a:xfrm>
            <a:off x="4276135" y="1441992"/>
            <a:ext cx="6874085" cy="4632037"/>
          </a:xfrm>
          <a:prstGeom prst="rect">
            <a:avLst/>
          </a:prstGeom>
          <a:noFill/>
        </p:spPr>
        <p:txBody>
          <a:bodyPr wrap="square">
            <a:spAutoFit/>
          </a:bodyPr>
          <a:lstStyle/>
          <a:p>
            <a:pPr algn="ctr">
              <a:spcBef>
                <a:spcPts val="600"/>
              </a:spcBef>
            </a:pPr>
            <a:r>
              <a:rPr lang="de-DE" sz="2800" b="1" dirty="0"/>
              <a:t>In Moses Vorstellung </a:t>
            </a:r>
            <a:br>
              <a:rPr lang="de-DE" sz="2800" b="1" dirty="0"/>
            </a:br>
            <a:r>
              <a:rPr lang="de-DE" sz="2800" b="1" dirty="0"/>
              <a:t>war er der Befreier! </a:t>
            </a:r>
          </a:p>
          <a:p>
            <a:pPr algn="ctr">
              <a:spcBef>
                <a:spcPts val="600"/>
              </a:spcBef>
            </a:pPr>
            <a:br>
              <a:rPr lang="de-DE" sz="2800" b="1" dirty="0"/>
            </a:br>
            <a:r>
              <a:rPr lang="de-DE" sz="2800" b="1" dirty="0"/>
              <a:t>Sein mächtiger Arm </a:t>
            </a:r>
            <a:br>
              <a:rPr lang="de-DE" sz="2800" b="1" dirty="0"/>
            </a:br>
            <a:r>
              <a:rPr lang="de-DE" sz="2800" b="1" dirty="0"/>
              <a:t>würde seine Brüder befreien! </a:t>
            </a:r>
            <a:br>
              <a:rPr lang="de-DE" sz="2800" b="1" dirty="0"/>
            </a:br>
            <a:r>
              <a:rPr lang="de-DE" sz="2800" b="1" dirty="0"/>
              <a:t>Er machte mehrfach Pläne dafür…</a:t>
            </a:r>
            <a:br>
              <a:rPr lang="de-DE" sz="2800" b="1" dirty="0"/>
            </a:br>
            <a:r>
              <a:rPr lang="de-DE" sz="2800" b="1" dirty="0"/>
              <a:t>Ein schwerwiegender Fehler. </a:t>
            </a:r>
          </a:p>
          <a:p>
            <a:pPr algn="ctr">
              <a:spcBef>
                <a:spcPts val="600"/>
              </a:spcBef>
            </a:pPr>
            <a:endParaRPr lang="de-DE" sz="2800" b="1" dirty="0"/>
          </a:p>
          <a:p>
            <a:pPr algn="ctr">
              <a:spcBef>
                <a:spcPts val="600"/>
              </a:spcBef>
            </a:pPr>
            <a:r>
              <a:rPr lang="de-DE" sz="2800" b="1" dirty="0"/>
              <a:t>GOTT konnte ihn nicht gebrauchen, </a:t>
            </a:r>
            <a:br>
              <a:rPr lang="de-DE" sz="2800" b="1" dirty="0"/>
            </a:br>
            <a:r>
              <a:rPr lang="de-DE" sz="2800" b="1" dirty="0"/>
              <a:t>solange er solchen Stolz hegte!</a:t>
            </a:r>
            <a:endParaRPr lang="en" sz="2800" b="1" dirty="0"/>
          </a:p>
        </p:txBody>
      </p:sp>
      <p:sp>
        <p:nvSpPr>
          <p:cNvPr id="4" name="CuadroTexto 2">
            <a:extLst>
              <a:ext uri="{FF2B5EF4-FFF2-40B4-BE49-F238E27FC236}">
                <a16:creationId xmlns:a16="http://schemas.microsoft.com/office/drawing/2014/main" id="{55C444E5-34AC-9FDB-F7B3-083D64DA9373}"/>
              </a:ext>
            </a:extLst>
          </p:cNvPr>
          <p:cNvSpPr txBox="1"/>
          <p:nvPr/>
        </p:nvSpPr>
        <p:spPr>
          <a:xfrm>
            <a:off x="3858322" y="76945"/>
            <a:ext cx="8333677" cy="830997"/>
          </a:xfrm>
          <a:prstGeom prst="rect">
            <a:avLst/>
          </a:prstGeom>
          <a:noFill/>
        </p:spPr>
        <p:txBody>
          <a:bodyPr wrap="square">
            <a:spAutoFit/>
          </a:bodyPr>
          <a:lstStyle/>
          <a:p>
            <a:pPr algn="ctr"/>
            <a:r>
              <a:rPr lang="en" sz="4800" b="1" dirty="0">
                <a:ln w="13462">
                  <a:solidFill>
                    <a:schemeClr val="accent4">
                      <a:lumMod val="40000"/>
                      <a:lumOff val="60000"/>
                    </a:schemeClr>
                  </a:solidFill>
                  <a:prstDash val="solid"/>
                </a:ln>
                <a:solidFill>
                  <a:schemeClr val="accent6">
                    <a:lumMod val="75000"/>
                  </a:schemeClr>
                </a:solidFill>
                <a:effectLst>
                  <a:outerShdw dist="38100" dir="8700000" algn="bl" rotWithShape="0">
                    <a:schemeClr val="accent3">
                      <a:lumMod val="60000"/>
                      <a:lumOff val="40000"/>
                    </a:schemeClr>
                  </a:outerShdw>
                </a:effectLst>
              </a:rPr>
              <a:t>M O S E S</a:t>
            </a:r>
          </a:p>
        </p:txBody>
      </p:sp>
      <p:sp>
        <p:nvSpPr>
          <p:cNvPr id="5" name="Scrollen: horizontal 4">
            <a:extLst>
              <a:ext uri="{FF2B5EF4-FFF2-40B4-BE49-F238E27FC236}">
                <a16:creationId xmlns:a16="http://schemas.microsoft.com/office/drawing/2014/main" id="{93F63D81-2F86-C650-FC69-74063AEC156C}"/>
              </a:ext>
            </a:extLst>
          </p:cNvPr>
          <p:cNvSpPr/>
          <p:nvPr/>
        </p:nvSpPr>
        <p:spPr>
          <a:xfrm>
            <a:off x="103685" y="0"/>
            <a:ext cx="3754637" cy="1041675"/>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Di,  16 Apr ’26  </a:t>
            </a:r>
            <a:br>
              <a:rPr lang="de-DE" b="1" i="1" dirty="0">
                <a:solidFill>
                  <a:srgbClr val="011E71"/>
                </a:solidFill>
              </a:rPr>
            </a:br>
            <a:r>
              <a:rPr lang="de-DE" sz="2000" b="1" i="1" dirty="0">
                <a:solidFill>
                  <a:srgbClr val="011E71"/>
                </a:solidFill>
              </a:rPr>
              <a:t>Mose, </a:t>
            </a:r>
            <a:r>
              <a:rPr lang="de-DE" b="1" i="1" dirty="0">
                <a:solidFill>
                  <a:srgbClr val="011E71"/>
                </a:solidFill>
              </a:rPr>
              <a:t>demütiger Diener</a:t>
            </a:r>
          </a:p>
        </p:txBody>
      </p:sp>
    </p:spTree>
    <p:extLst>
      <p:ext uri="{BB962C8B-B14F-4D97-AF65-F5344CB8AC3E}">
        <p14:creationId xmlns:p14="http://schemas.microsoft.com/office/powerpoint/2010/main" val="50780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7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6E593B2-DC6F-2E0E-5705-CE213C18D5F3}"/>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DB72B0F7-B699-B22E-5551-5F1F42AA89A6}"/>
              </a:ext>
            </a:extLst>
          </p:cNvPr>
          <p:cNvPicPr>
            <a:picLocks noChangeAspect="1"/>
          </p:cNvPicPr>
          <p:nvPr/>
        </p:nvPicPr>
        <p:blipFill>
          <a:blip r:embed="rId3"/>
          <a:stretch>
            <a:fillRect/>
          </a:stretch>
        </p:blipFill>
        <p:spPr>
          <a:xfrm>
            <a:off x="326245" y="1014775"/>
            <a:ext cx="4211044" cy="5634086"/>
          </a:xfrm>
          <a:prstGeom prst="rect">
            <a:avLst/>
          </a:prstGeom>
          <a:effectLst>
            <a:softEdge rad="317500"/>
          </a:effectLst>
        </p:spPr>
      </p:pic>
      <p:sp>
        <p:nvSpPr>
          <p:cNvPr id="7" name="CuadroTexto 9">
            <a:extLst>
              <a:ext uri="{FF2B5EF4-FFF2-40B4-BE49-F238E27FC236}">
                <a16:creationId xmlns:a16="http://schemas.microsoft.com/office/drawing/2014/main" id="{5B9BC90E-448F-3CA2-ADC7-EE4D915A1CCE}"/>
              </a:ext>
            </a:extLst>
          </p:cNvPr>
          <p:cNvSpPr txBox="1"/>
          <p:nvPr/>
        </p:nvSpPr>
        <p:spPr>
          <a:xfrm>
            <a:off x="4425777" y="2620804"/>
            <a:ext cx="7654712" cy="2308324"/>
          </a:xfrm>
          <a:prstGeom prst="rect">
            <a:avLst/>
          </a:prstGeom>
          <a:noFill/>
        </p:spPr>
        <p:txBody>
          <a:bodyPr wrap="square">
            <a:spAutoFit/>
          </a:bodyPr>
          <a:lstStyle/>
          <a:p>
            <a:pPr algn="ctr">
              <a:spcBef>
                <a:spcPts val="600"/>
              </a:spcBef>
            </a:pPr>
            <a:r>
              <a:rPr lang="de-DE" sz="2400" b="1" dirty="0"/>
              <a:t>Nun konnte GOTT ihn dazu gebrauchen, </a:t>
            </a:r>
            <a:br>
              <a:rPr lang="de-DE" sz="2400" b="1" dirty="0"/>
            </a:br>
            <a:r>
              <a:rPr lang="de-DE" sz="2400" b="1" dirty="0"/>
              <a:t>Plagen zu senden, </a:t>
            </a:r>
            <a:br>
              <a:rPr lang="de-DE" sz="2400" b="1" dirty="0"/>
            </a:br>
            <a:r>
              <a:rPr lang="de-DE" sz="2400" b="1" dirty="0"/>
              <a:t>das Meer zu durchqueren, </a:t>
            </a:r>
            <a:br>
              <a:rPr lang="de-DE" sz="2400" b="1" dirty="0"/>
            </a:br>
            <a:r>
              <a:rPr lang="de-DE" sz="2400" b="1" dirty="0"/>
              <a:t>die Zehn Gebote zu empfangen, </a:t>
            </a:r>
            <a:br>
              <a:rPr lang="de-DE" sz="2400" b="1" dirty="0"/>
            </a:br>
            <a:r>
              <a:rPr lang="de-DE" sz="2400" b="1" dirty="0"/>
              <a:t>direkt mit GOTT zu sprechen, </a:t>
            </a:r>
            <a:br>
              <a:rPr lang="de-DE" sz="2400" b="1" dirty="0"/>
            </a:br>
            <a:r>
              <a:rPr lang="de-DE" sz="2400" b="1" dirty="0"/>
              <a:t>den Felsen zu schlagen …</a:t>
            </a:r>
          </a:p>
        </p:txBody>
      </p:sp>
      <p:sp>
        <p:nvSpPr>
          <p:cNvPr id="2" name="CuadroTexto 2">
            <a:extLst>
              <a:ext uri="{FF2B5EF4-FFF2-40B4-BE49-F238E27FC236}">
                <a16:creationId xmlns:a16="http://schemas.microsoft.com/office/drawing/2014/main" id="{667E2093-CF52-041E-2A48-616C0FDF82A0}"/>
              </a:ext>
            </a:extLst>
          </p:cNvPr>
          <p:cNvSpPr txBox="1"/>
          <p:nvPr/>
        </p:nvSpPr>
        <p:spPr>
          <a:xfrm>
            <a:off x="3858322" y="76945"/>
            <a:ext cx="8333677" cy="830997"/>
          </a:xfrm>
          <a:prstGeom prst="rect">
            <a:avLst/>
          </a:prstGeom>
          <a:noFill/>
        </p:spPr>
        <p:txBody>
          <a:bodyPr wrap="square">
            <a:spAutoFit/>
          </a:bodyPr>
          <a:lstStyle/>
          <a:p>
            <a:pPr algn="ctr"/>
            <a:r>
              <a:rPr lang="en" sz="4800" b="1" dirty="0">
                <a:ln w="13462">
                  <a:solidFill>
                    <a:schemeClr val="accent4">
                      <a:lumMod val="40000"/>
                      <a:lumOff val="60000"/>
                    </a:schemeClr>
                  </a:solidFill>
                  <a:prstDash val="solid"/>
                </a:ln>
                <a:solidFill>
                  <a:schemeClr val="accent6">
                    <a:lumMod val="75000"/>
                  </a:schemeClr>
                </a:solidFill>
                <a:effectLst>
                  <a:outerShdw dist="38100" dir="8700000" algn="bl" rotWithShape="0">
                    <a:schemeClr val="accent3">
                      <a:lumMod val="60000"/>
                      <a:lumOff val="40000"/>
                    </a:schemeClr>
                  </a:outerShdw>
                </a:effectLst>
              </a:rPr>
              <a:t>M O S E S</a:t>
            </a:r>
          </a:p>
        </p:txBody>
      </p:sp>
      <p:sp>
        <p:nvSpPr>
          <p:cNvPr id="4" name="Scrollen: horizontal 3">
            <a:extLst>
              <a:ext uri="{FF2B5EF4-FFF2-40B4-BE49-F238E27FC236}">
                <a16:creationId xmlns:a16="http://schemas.microsoft.com/office/drawing/2014/main" id="{BDE4BC5A-AD21-1A8C-D6E1-7DD14D9CC268}"/>
              </a:ext>
            </a:extLst>
          </p:cNvPr>
          <p:cNvSpPr/>
          <p:nvPr/>
        </p:nvSpPr>
        <p:spPr>
          <a:xfrm>
            <a:off x="103685" y="0"/>
            <a:ext cx="3754637" cy="1041675"/>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Di,  16 Apr ’26  </a:t>
            </a:r>
            <a:br>
              <a:rPr lang="de-DE" b="1" i="1" dirty="0">
                <a:solidFill>
                  <a:srgbClr val="011E71"/>
                </a:solidFill>
              </a:rPr>
            </a:br>
            <a:r>
              <a:rPr lang="de-DE" sz="2000" b="1" i="1" dirty="0">
                <a:solidFill>
                  <a:srgbClr val="011E71"/>
                </a:solidFill>
              </a:rPr>
              <a:t>Mose, </a:t>
            </a:r>
            <a:r>
              <a:rPr lang="de-DE" b="1" i="1" dirty="0">
                <a:solidFill>
                  <a:srgbClr val="011E71"/>
                </a:solidFill>
              </a:rPr>
              <a:t>demütiger Diener</a:t>
            </a:r>
          </a:p>
        </p:txBody>
      </p:sp>
      <p:sp>
        <p:nvSpPr>
          <p:cNvPr id="9" name="CuadroTexto 9">
            <a:extLst>
              <a:ext uri="{FF2B5EF4-FFF2-40B4-BE49-F238E27FC236}">
                <a16:creationId xmlns:a16="http://schemas.microsoft.com/office/drawing/2014/main" id="{0EFB4EB6-DE87-F8B1-96C4-E31B77C8C485}"/>
              </a:ext>
            </a:extLst>
          </p:cNvPr>
          <p:cNvSpPr txBox="1"/>
          <p:nvPr/>
        </p:nvSpPr>
        <p:spPr>
          <a:xfrm>
            <a:off x="4314265" y="979543"/>
            <a:ext cx="7654712" cy="1569660"/>
          </a:xfrm>
          <a:prstGeom prst="rect">
            <a:avLst/>
          </a:prstGeom>
          <a:noFill/>
        </p:spPr>
        <p:txBody>
          <a:bodyPr wrap="square">
            <a:spAutoFit/>
          </a:bodyPr>
          <a:lstStyle/>
          <a:p>
            <a:pPr algn="ctr">
              <a:spcBef>
                <a:spcPts val="600"/>
              </a:spcBef>
            </a:pPr>
            <a:r>
              <a:rPr lang="de-DE" sz="2400" b="1" dirty="0"/>
              <a:t>Weitere 40 Jahre </a:t>
            </a:r>
            <a:br>
              <a:rPr lang="de-DE" sz="2400" b="1" dirty="0"/>
            </a:br>
            <a:r>
              <a:rPr lang="de-DE" sz="2400" b="1" dirty="0"/>
              <a:t>in Gemeinschaft mit GOTT in der Wüste </a:t>
            </a:r>
            <a:br>
              <a:rPr lang="de-DE" sz="2400" b="1" dirty="0"/>
            </a:br>
            <a:r>
              <a:rPr lang="de-DE" sz="2400" b="1" dirty="0"/>
              <a:t>machten ihn zu einem sehr demütigen Mann </a:t>
            </a:r>
            <a:br>
              <a:rPr lang="de-DE" sz="2400" b="1" dirty="0"/>
            </a:br>
            <a:r>
              <a:rPr lang="de-DE" sz="2400" b="1" dirty="0"/>
              <a:t>(4. Mose 12,3). </a:t>
            </a:r>
          </a:p>
        </p:txBody>
      </p:sp>
      <p:sp>
        <p:nvSpPr>
          <p:cNvPr id="10" name="CuadroTexto 9">
            <a:extLst>
              <a:ext uri="{FF2B5EF4-FFF2-40B4-BE49-F238E27FC236}">
                <a16:creationId xmlns:a16="http://schemas.microsoft.com/office/drawing/2014/main" id="{B0BA086D-4046-90A0-1D23-13D501C8C546}"/>
              </a:ext>
            </a:extLst>
          </p:cNvPr>
          <p:cNvSpPr txBox="1"/>
          <p:nvPr/>
        </p:nvSpPr>
        <p:spPr>
          <a:xfrm>
            <a:off x="4425777" y="5000729"/>
            <a:ext cx="7654712" cy="1569660"/>
          </a:xfrm>
          <a:prstGeom prst="rect">
            <a:avLst/>
          </a:prstGeom>
          <a:noFill/>
        </p:spPr>
        <p:txBody>
          <a:bodyPr wrap="square">
            <a:spAutoFit/>
          </a:bodyPr>
          <a:lstStyle/>
          <a:p>
            <a:pPr algn="ctr">
              <a:spcBef>
                <a:spcPts val="600"/>
              </a:spcBef>
            </a:pPr>
            <a:r>
              <a:rPr lang="de-DE" sz="2400" b="1" dirty="0"/>
              <a:t>Er war sogar in der Lage, </a:t>
            </a:r>
            <a:br>
              <a:rPr lang="de-DE" sz="2400" b="1" dirty="0"/>
            </a:br>
            <a:r>
              <a:rPr lang="de-DE" sz="2400" b="1" dirty="0"/>
              <a:t>die Strafe für seinen Akt des Stolzes, </a:t>
            </a:r>
            <a:br>
              <a:rPr lang="de-DE" sz="2400" b="1" dirty="0"/>
            </a:br>
            <a:r>
              <a:rPr lang="de-DE" sz="2400" b="1" dirty="0"/>
              <a:t>sich die Ehre für seine Tat zugeschrieben zu haben, demütig anzunehmen (4. Mose 20,10–12).</a:t>
            </a:r>
          </a:p>
        </p:txBody>
      </p:sp>
    </p:spTree>
    <p:extLst>
      <p:ext uri="{BB962C8B-B14F-4D97-AF65-F5344CB8AC3E}">
        <p14:creationId xmlns:p14="http://schemas.microsoft.com/office/powerpoint/2010/main" val="335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AEB8A28-2035-3AC2-831F-13D7182AE590}"/>
            </a:ext>
          </a:extLst>
        </p:cNvPr>
        <p:cNvGrpSpPr/>
        <p:nvPr/>
      </p:nvGrpSpPr>
      <p:grpSpPr>
        <a:xfrm>
          <a:off x="0" y="0"/>
          <a:ext cx="0" cy="0"/>
          <a:chOff x="0" y="0"/>
          <a:chExt cx="0" cy="0"/>
        </a:xfrm>
      </p:grpSpPr>
      <p:pic>
        <p:nvPicPr>
          <p:cNvPr id="11" name="Grafik 10">
            <a:extLst>
              <a:ext uri="{FF2B5EF4-FFF2-40B4-BE49-F238E27FC236}">
                <a16:creationId xmlns:a16="http://schemas.microsoft.com/office/drawing/2014/main" id="{45555C53-EB57-1D0B-5939-5616EF7FD4FF}"/>
              </a:ext>
            </a:extLst>
          </p:cNvPr>
          <p:cNvPicPr>
            <a:picLocks noChangeAspect="1"/>
          </p:cNvPicPr>
          <p:nvPr/>
        </p:nvPicPr>
        <p:blipFill>
          <a:blip r:embed="rId3">
            <a:alphaModFix/>
          </a:blip>
          <a:srcRect t="7462" b="1738"/>
          <a:stretch>
            <a:fillRect/>
          </a:stretch>
        </p:blipFill>
        <p:spPr>
          <a:xfrm>
            <a:off x="488563" y="1371600"/>
            <a:ext cx="6906194" cy="4705816"/>
          </a:xfrm>
          <a:prstGeom prst="rect">
            <a:avLst/>
          </a:prstGeom>
          <a:effectLst>
            <a:softEdge rad="711200"/>
          </a:effectLst>
        </p:spPr>
      </p:pic>
      <p:pic>
        <p:nvPicPr>
          <p:cNvPr id="31" name="Grafik 30">
            <a:extLst>
              <a:ext uri="{FF2B5EF4-FFF2-40B4-BE49-F238E27FC236}">
                <a16:creationId xmlns:a16="http://schemas.microsoft.com/office/drawing/2014/main" id="{1E05D1C6-DDE0-C337-0EF6-E317A24654DF}"/>
              </a:ext>
            </a:extLst>
          </p:cNvPr>
          <p:cNvPicPr>
            <a:picLocks noChangeAspect="1"/>
          </p:cNvPicPr>
          <p:nvPr/>
        </p:nvPicPr>
        <p:blipFill>
          <a:blip r:embed="rId4"/>
          <a:stretch>
            <a:fillRect/>
          </a:stretch>
        </p:blipFill>
        <p:spPr>
          <a:xfrm>
            <a:off x="-5292503" y="8126792"/>
            <a:ext cx="9808658" cy="5517370"/>
          </a:xfrm>
          <a:prstGeom prst="rect">
            <a:avLst/>
          </a:prstGeom>
        </p:spPr>
      </p:pic>
      <p:sp>
        <p:nvSpPr>
          <p:cNvPr id="6" name="CuadroTexto 9">
            <a:extLst>
              <a:ext uri="{FF2B5EF4-FFF2-40B4-BE49-F238E27FC236}">
                <a16:creationId xmlns:a16="http://schemas.microsoft.com/office/drawing/2014/main" id="{9B6752E7-AF55-9ECD-FCBB-D466332A7680}"/>
              </a:ext>
            </a:extLst>
          </p:cNvPr>
          <p:cNvSpPr txBox="1"/>
          <p:nvPr/>
        </p:nvSpPr>
        <p:spPr>
          <a:xfrm>
            <a:off x="7126887" y="3080615"/>
            <a:ext cx="4576550" cy="1785104"/>
          </a:xfrm>
          <a:prstGeom prst="rect">
            <a:avLst/>
          </a:prstGeom>
          <a:noFill/>
        </p:spPr>
        <p:txBody>
          <a:bodyPr wrap="square">
            <a:spAutoFit/>
          </a:bodyPr>
          <a:lstStyle/>
          <a:p>
            <a:pPr algn="ctr">
              <a:spcBef>
                <a:spcPts val="600"/>
              </a:spcBef>
            </a:pPr>
            <a:endParaRPr lang="de-DE" sz="900" b="1" dirty="0"/>
          </a:p>
          <a:p>
            <a:pPr algn="ctr">
              <a:spcBef>
                <a:spcPts val="600"/>
              </a:spcBef>
            </a:pPr>
            <a:r>
              <a:rPr lang="de-DE" sz="3200" b="1" dirty="0"/>
              <a:t>Nun konnte GOTT </a:t>
            </a:r>
            <a:br>
              <a:rPr lang="de-DE" sz="3200" b="1" dirty="0"/>
            </a:br>
            <a:r>
              <a:rPr lang="de-DE" sz="3200" b="1" dirty="0"/>
              <a:t>ihn dazu gebrauchen, </a:t>
            </a:r>
            <a:br>
              <a:rPr lang="de-DE" sz="3200" b="1" dirty="0"/>
            </a:br>
            <a:r>
              <a:rPr lang="de-DE" sz="3200" b="1" dirty="0"/>
              <a:t>Plagen zu senden, …</a:t>
            </a:r>
          </a:p>
        </p:txBody>
      </p:sp>
      <p:sp>
        <p:nvSpPr>
          <p:cNvPr id="2" name="CuadroTexto 2">
            <a:extLst>
              <a:ext uri="{FF2B5EF4-FFF2-40B4-BE49-F238E27FC236}">
                <a16:creationId xmlns:a16="http://schemas.microsoft.com/office/drawing/2014/main" id="{B597EB02-325A-DC29-5E95-AE3349CBA0D5}"/>
              </a:ext>
            </a:extLst>
          </p:cNvPr>
          <p:cNvSpPr txBox="1"/>
          <p:nvPr/>
        </p:nvSpPr>
        <p:spPr>
          <a:xfrm>
            <a:off x="3858322" y="76945"/>
            <a:ext cx="8333677" cy="830997"/>
          </a:xfrm>
          <a:prstGeom prst="rect">
            <a:avLst/>
          </a:prstGeom>
          <a:noFill/>
        </p:spPr>
        <p:txBody>
          <a:bodyPr wrap="square">
            <a:spAutoFit/>
          </a:bodyPr>
          <a:lstStyle/>
          <a:p>
            <a:pPr algn="ctr"/>
            <a:r>
              <a:rPr lang="en" sz="4800" b="1" dirty="0">
                <a:ln w="13462">
                  <a:solidFill>
                    <a:schemeClr val="accent4">
                      <a:lumMod val="40000"/>
                      <a:lumOff val="60000"/>
                    </a:schemeClr>
                  </a:solidFill>
                  <a:prstDash val="solid"/>
                </a:ln>
                <a:solidFill>
                  <a:schemeClr val="accent6">
                    <a:lumMod val="75000"/>
                  </a:schemeClr>
                </a:solidFill>
                <a:effectLst>
                  <a:outerShdw dist="38100" dir="8700000" algn="bl" rotWithShape="0">
                    <a:schemeClr val="accent3">
                      <a:lumMod val="60000"/>
                      <a:lumOff val="40000"/>
                    </a:schemeClr>
                  </a:outerShdw>
                </a:effectLst>
              </a:rPr>
              <a:t>M O S E S</a:t>
            </a:r>
          </a:p>
        </p:txBody>
      </p:sp>
      <p:sp>
        <p:nvSpPr>
          <p:cNvPr id="4" name="Scrollen: horizontal 3">
            <a:extLst>
              <a:ext uri="{FF2B5EF4-FFF2-40B4-BE49-F238E27FC236}">
                <a16:creationId xmlns:a16="http://schemas.microsoft.com/office/drawing/2014/main" id="{E1F2AA42-B822-0426-2D56-2B1603196663}"/>
              </a:ext>
            </a:extLst>
          </p:cNvPr>
          <p:cNvSpPr/>
          <p:nvPr/>
        </p:nvSpPr>
        <p:spPr>
          <a:xfrm>
            <a:off x="103685" y="0"/>
            <a:ext cx="3754637" cy="1041675"/>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Di,  16 Apr ’26  </a:t>
            </a:r>
            <a:br>
              <a:rPr lang="de-DE" b="1" i="1" dirty="0">
                <a:solidFill>
                  <a:srgbClr val="011E71"/>
                </a:solidFill>
              </a:rPr>
            </a:br>
            <a:r>
              <a:rPr lang="de-DE" sz="2000" b="1" i="1" dirty="0">
                <a:solidFill>
                  <a:srgbClr val="011E71"/>
                </a:solidFill>
              </a:rPr>
              <a:t>Mose, </a:t>
            </a:r>
            <a:r>
              <a:rPr lang="de-DE" b="1" i="1" dirty="0">
                <a:solidFill>
                  <a:srgbClr val="011E71"/>
                </a:solidFill>
              </a:rPr>
              <a:t>demütiger Diener</a:t>
            </a:r>
          </a:p>
        </p:txBody>
      </p:sp>
    </p:spTree>
    <p:extLst>
      <p:ext uri="{BB962C8B-B14F-4D97-AF65-F5344CB8AC3E}">
        <p14:creationId xmlns:p14="http://schemas.microsoft.com/office/powerpoint/2010/main" val="147178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486C8-F674-F336-CC12-1B1AF46E1DA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0DFF88-45FD-925C-F2EF-06A30B7FB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Imagen que contiene hombre, tabla, parado, mujer&#10;&#10;El contenido generado por IA puede ser incorrecto.">
            <a:extLst>
              <a:ext uri="{FF2B5EF4-FFF2-40B4-BE49-F238E27FC236}">
                <a16:creationId xmlns:a16="http://schemas.microsoft.com/office/drawing/2014/main" id="{1EC59816-B3CA-2568-7FF7-78A79CCD897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47186" y="147958"/>
            <a:ext cx="11697628" cy="6562084"/>
          </a:xfrm>
          <a:prstGeom prst="rect">
            <a:avLst/>
          </a:prstGeom>
        </p:spPr>
      </p:pic>
      <p:sp>
        <p:nvSpPr>
          <p:cNvPr id="6" name="CuadroTexto 5">
            <a:extLst>
              <a:ext uri="{FF2B5EF4-FFF2-40B4-BE49-F238E27FC236}">
                <a16:creationId xmlns:a16="http://schemas.microsoft.com/office/drawing/2014/main" id="{7B964995-E515-79F7-0354-A01A09013CB7}"/>
              </a:ext>
            </a:extLst>
          </p:cNvPr>
          <p:cNvSpPr txBox="1"/>
          <p:nvPr/>
        </p:nvSpPr>
        <p:spPr>
          <a:xfrm>
            <a:off x="0" y="1135521"/>
            <a:ext cx="2791289"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a:t>
            </a:r>
            <a: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a:t>
            </a:r>
            <a:b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br>
            <a: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und wer </a:t>
            </a:r>
            <a:b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br>
            <a: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sich selbst erniedrigt, </a:t>
            </a:r>
            <a:b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br>
            <a: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der soll </a:t>
            </a:r>
            <a:b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br>
            <a:r>
              <a:rPr kumimoji="0" lang="de-DE" sz="3200" b="1" i="0" u="none" strike="noStrike" kern="1200" cap="none" spc="0" normalizeH="0" baseline="0" noProof="0" dirty="0">
                <a:ln w="12700" cmpd="sng">
                  <a:solidFill>
                    <a:srgbClr val="5E4138"/>
                  </a:solidFill>
                  <a:prstDash val="solid"/>
                </a:ln>
                <a:solidFill>
                  <a:schemeClr val="bg1"/>
                </a:solidFill>
                <a:effectLst>
                  <a:outerShdw blurRad="38100" dist="38100" dir="2700000" algn="tl">
                    <a:prstClr val="black"/>
                  </a:outerShdw>
                </a:effectLst>
                <a:uLnTx/>
                <a:uFillTx/>
                <a:latin typeface="Candara" panose="020E0502030303020204" pitchFamily="34" charset="0"/>
              </a:rPr>
              <a:t>E R H Ö H T </a:t>
            </a:r>
            <a: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werden.</a:t>
            </a:r>
            <a:r>
              <a:rPr kumimoji="0" lang="es-ES" sz="3200" b="1" i="0" u="none" strike="noStrike" kern="1200" cap="none" spc="0" normalizeH="0" baseline="0" noProof="0" dirty="0">
                <a:ln w="12700" cmpd="sng">
                  <a:solidFill>
                    <a:srgbClr val="5E4138"/>
                  </a:solidFill>
                  <a:prstDash val="solid"/>
                </a:ln>
                <a:gradFill>
                  <a:gsLst>
                    <a:gs pos="35000">
                      <a:srgbClr val="FFFF00"/>
                    </a:gs>
                    <a:gs pos="74000">
                      <a:srgbClr val="8064A2">
                        <a:lumMod val="60000"/>
                        <a:lumOff val="40000"/>
                      </a:srgbClr>
                    </a:gs>
                    <a:gs pos="100000">
                      <a:srgbClr val="AF6A82"/>
                    </a:gs>
                  </a:gsLst>
                  <a:lin ang="5400000"/>
                </a:gradFill>
                <a:effectLst>
                  <a:outerShdw blurRad="38100" dist="38100" dir="2700000" algn="tl">
                    <a:prstClr val="black"/>
                  </a:outerShdw>
                </a:effectLst>
                <a:uLnTx/>
                <a:uFillTx/>
                <a:latin typeface="Candara" panose="020E0502030303020204" pitchFamily="34" charset="0"/>
              </a:rPr>
              <a:t>”</a:t>
            </a:r>
          </a:p>
        </p:txBody>
      </p:sp>
      <p:sp>
        <p:nvSpPr>
          <p:cNvPr id="3" name="Textfeld 2">
            <a:extLst>
              <a:ext uri="{FF2B5EF4-FFF2-40B4-BE49-F238E27FC236}">
                <a16:creationId xmlns:a16="http://schemas.microsoft.com/office/drawing/2014/main" id="{B30BB25F-618E-B89F-91BE-7B8F254442A1}"/>
              </a:ext>
            </a:extLst>
          </p:cNvPr>
          <p:cNvSpPr txBox="1"/>
          <p:nvPr/>
        </p:nvSpPr>
        <p:spPr>
          <a:xfrm>
            <a:off x="9524997" y="246734"/>
            <a:ext cx="2547257" cy="4462760"/>
          </a:xfrm>
          <a:prstGeom prst="rect">
            <a:avLst/>
          </a:prstGeom>
          <a:noFill/>
        </p:spPr>
        <p:txBody>
          <a:bodyPr wrap="square">
            <a:spAutoFit/>
            <a:scene3d>
              <a:camera prst="orthographicFront"/>
              <a:lightRig rig="threePt" dir="t"/>
            </a:scene3d>
            <a:sp3d prstMaterial="matt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a:t>
            </a:r>
            <a: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Denn </a:t>
            </a:r>
            <a:b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br>
            <a: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wer </a:t>
            </a:r>
            <a:b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br>
            <a: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sich selbst erhöht, </a:t>
            </a:r>
            <a:b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br>
            <a: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der </a:t>
            </a:r>
            <a:b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br>
            <a: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soll </a:t>
            </a:r>
            <a:b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br>
            <a:r>
              <a:rPr kumimoji="0" lang="de-DE" sz="2800" i="0" u="none" strike="noStrike" kern="1200" cap="none" spc="0" normalizeH="0" baseline="0" noProof="0" dirty="0">
                <a:ln w="12700" cmpd="sng">
                  <a:solidFill>
                    <a:srgbClr val="5E4138"/>
                  </a:solidFill>
                  <a:prstDash val="solid"/>
                </a:ln>
                <a:effectLst>
                  <a:outerShdw blurRad="38100" dist="38100" dir="2700000" algn="tl">
                    <a:prstClr val="black"/>
                  </a:outerShdw>
                </a:effectLst>
                <a:uLnTx/>
                <a:uFillTx/>
                <a:latin typeface="Candara" panose="020E0502030303020204" pitchFamily="34" charset="0"/>
              </a:rPr>
              <a:t>e r n i e d r i g t</a:t>
            </a:r>
            <a:r>
              <a:rPr kumimoji="0" lang="de-DE" sz="2800"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 </a:t>
            </a:r>
            <a: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werden; </a:t>
            </a:r>
            <a:b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br>
            <a:r>
              <a:rPr kumimoji="0" lang="de-DE"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andara" panose="020E0502030303020204" pitchFamily="34" charset="0"/>
              </a:rPr>
              <a:t>…</a:t>
            </a:r>
            <a:r>
              <a:rPr kumimoji="0" lang="es-ES" sz="3200" b="1" i="0" u="none" strike="noStrike" kern="1200" cap="none" spc="0" normalizeH="0" baseline="0" noProof="0" dirty="0">
                <a:ln w="12700" cmpd="sng">
                  <a:solidFill>
                    <a:srgbClr val="5E4138"/>
                  </a:solidFill>
                  <a:prstDash val="solid"/>
                </a:ln>
                <a:gradFill>
                  <a:gsLst>
                    <a:gs pos="35000">
                      <a:srgbClr val="FFFF00"/>
                    </a:gs>
                    <a:gs pos="74000">
                      <a:srgbClr val="8064A2">
                        <a:lumMod val="60000"/>
                        <a:lumOff val="40000"/>
                      </a:srgbClr>
                    </a:gs>
                    <a:gs pos="100000">
                      <a:srgbClr val="AF6A82"/>
                    </a:gs>
                  </a:gsLst>
                  <a:lin ang="5400000"/>
                </a:gradFill>
                <a:effectLst>
                  <a:outerShdw blurRad="38100" dist="38100" dir="2700000" algn="tl">
                    <a:prstClr val="black"/>
                  </a:outerShdw>
                </a:effectLst>
                <a:uLnTx/>
                <a:uFillTx/>
                <a:latin typeface="Candara" panose="020E0502030303020204" pitchFamily="34" charset="0"/>
              </a:rPr>
              <a:t>”</a:t>
            </a:r>
          </a:p>
        </p:txBody>
      </p:sp>
      <p:sp>
        <p:nvSpPr>
          <p:cNvPr id="4" name="Textfeld 3">
            <a:extLst>
              <a:ext uri="{FF2B5EF4-FFF2-40B4-BE49-F238E27FC236}">
                <a16:creationId xmlns:a16="http://schemas.microsoft.com/office/drawing/2014/main" id="{729CACA2-0806-5FC5-1C38-1466800DB88F}"/>
              </a:ext>
            </a:extLst>
          </p:cNvPr>
          <p:cNvSpPr txBox="1"/>
          <p:nvPr/>
        </p:nvSpPr>
        <p:spPr>
          <a:xfrm>
            <a:off x="1589315" y="5810472"/>
            <a:ext cx="6096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w="12700" cmpd="sng">
                  <a:solidFill>
                    <a:srgbClr val="5E4138"/>
                  </a:solidFill>
                  <a:prstDash val="solid"/>
                </a:ln>
                <a:solidFill>
                  <a:srgbClr val="FFFF99"/>
                </a:solidFill>
                <a:effectLst>
                  <a:outerShdw blurRad="38100" dist="38100" dir="2700000" algn="tl">
                    <a:prstClr val="black"/>
                  </a:outerShdw>
                </a:effectLst>
                <a:uLnTx/>
                <a:uFillTx/>
                <a:latin typeface="Candara" panose="020E0502030303020204" pitchFamily="34" charset="0"/>
              </a:rPr>
              <a:t>(Lukas 14:11)</a:t>
            </a:r>
          </a:p>
        </p:txBody>
      </p:sp>
    </p:spTree>
    <p:extLst>
      <p:ext uri="{BB962C8B-B14F-4D97-AF65-F5344CB8AC3E}">
        <p14:creationId xmlns:p14="http://schemas.microsoft.com/office/powerpoint/2010/main" val="16190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0A609FC-C901-7D93-965F-EF9E3ED808EE}"/>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0130A202-F1D6-F819-86B2-B117163EFFC3}"/>
              </a:ext>
            </a:extLst>
          </p:cNvPr>
          <p:cNvPicPr>
            <a:picLocks noChangeAspect="1"/>
          </p:cNvPicPr>
          <p:nvPr/>
        </p:nvPicPr>
        <p:blipFill>
          <a:blip r:embed="rId3"/>
          <a:srcRect t="14027"/>
          <a:stretch>
            <a:fillRect/>
          </a:stretch>
        </p:blipFill>
        <p:spPr>
          <a:xfrm>
            <a:off x="308180" y="1750740"/>
            <a:ext cx="7363038" cy="4743427"/>
          </a:xfrm>
          <a:prstGeom prst="rect">
            <a:avLst/>
          </a:prstGeom>
          <a:effectLst>
            <a:softEdge rad="330200"/>
          </a:effectLst>
        </p:spPr>
      </p:pic>
      <p:sp>
        <p:nvSpPr>
          <p:cNvPr id="2" name="CuadroTexto 9">
            <a:extLst>
              <a:ext uri="{FF2B5EF4-FFF2-40B4-BE49-F238E27FC236}">
                <a16:creationId xmlns:a16="http://schemas.microsoft.com/office/drawing/2014/main" id="{6CE48E50-6E7F-94A8-794F-56DB81E8FF82}"/>
              </a:ext>
            </a:extLst>
          </p:cNvPr>
          <p:cNvSpPr txBox="1"/>
          <p:nvPr/>
        </p:nvSpPr>
        <p:spPr>
          <a:xfrm>
            <a:off x="7493619" y="2969492"/>
            <a:ext cx="4544923" cy="2539157"/>
          </a:xfrm>
          <a:prstGeom prst="rect">
            <a:avLst/>
          </a:prstGeom>
          <a:noFill/>
        </p:spPr>
        <p:txBody>
          <a:bodyPr wrap="square">
            <a:spAutoFit/>
          </a:bodyPr>
          <a:lstStyle/>
          <a:p>
            <a:pPr algn="ctr">
              <a:spcBef>
                <a:spcPts val="600"/>
              </a:spcBef>
            </a:pPr>
            <a:endParaRPr lang="de-DE" sz="1000" b="1" dirty="0"/>
          </a:p>
          <a:p>
            <a:pPr algn="ctr">
              <a:spcBef>
                <a:spcPts val="600"/>
              </a:spcBef>
            </a:pPr>
            <a:r>
              <a:rPr lang="de-DE" sz="3600" b="1" dirty="0"/>
              <a:t>…das Meer zu teilen </a:t>
            </a:r>
            <a:br>
              <a:rPr lang="de-DE" sz="3600" b="1" dirty="0"/>
            </a:br>
            <a:r>
              <a:rPr lang="de-DE" sz="3600" b="1" dirty="0"/>
              <a:t>und </a:t>
            </a:r>
            <a:br>
              <a:rPr lang="de-DE" sz="3600" b="1" dirty="0"/>
            </a:br>
            <a:r>
              <a:rPr lang="de-DE" sz="3600" b="1" dirty="0"/>
              <a:t>zu durchqueren, </a:t>
            </a:r>
            <a:br>
              <a:rPr lang="de-DE" sz="3600" b="1" dirty="0"/>
            </a:br>
            <a:endParaRPr lang="de-DE" sz="3600" b="1" dirty="0"/>
          </a:p>
        </p:txBody>
      </p:sp>
      <p:sp>
        <p:nvSpPr>
          <p:cNvPr id="5" name="CuadroTexto 2">
            <a:extLst>
              <a:ext uri="{FF2B5EF4-FFF2-40B4-BE49-F238E27FC236}">
                <a16:creationId xmlns:a16="http://schemas.microsoft.com/office/drawing/2014/main" id="{11CBC039-08F0-FDD8-545E-FA2E056AEC95}"/>
              </a:ext>
            </a:extLst>
          </p:cNvPr>
          <p:cNvSpPr txBox="1"/>
          <p:nvPr/>
        </p:nvSpPr>
        <p:spPr>
          <a:xfrm>
            <a:off x="3858322" y="76945"/>
            <a:ext cx="8333677" cy="830997"/>
          </a:xfrm>
          <a:prstGeom prst="rect">
            <a:avLst/>
          </a:prstGeom>
          <a:noFill/>
        </p:spPr>
        <p:txBody>
          <a:bodyPr wrap="square">
            <a:spAutoFit/>
          </a:bodyPr>
          <a:lstStyle/>
          <a:p>
            <a:pPr algn="ctr"/>
            <a:r>
              <a:rPr lang="en" sz="4800" b="1" dirty="0">
                <a:ln w="13462">
                  <a:solidFill>
                    <a:schemeClr val="accent4">
                      <a:lumMod val="40000"/>
                      <a:lumOff val="60000"/>
                    </a:schemeClr>
                  </a:solidFill>
                  <a:prstDash val="solid"/>
                </a:ln>
                <a:solidFill>
                  <a:schemeClr val="accent6">
                    <a:lumMod val="75000"/>
                  </a:schemeClr>
                </a:solidFill>
                <a:effectLst>
                  <a:outerShdw dist="38100" dir="8700000" algn="bl" rotWithShape="0">
                    <a:schemeClr val="accent3">
                      <a:lumMod val="60000"/>
                      <a:lumOff val="40000"/>
                    </a:schemeClr>
                  </a:outerShdw>
                </a:effectLst>
              </a:rPr>
              <a:t>M O S E S</a:t>
            </a:r>
          </a:p>
        </p:txBody>
      </p:sp>
      <p:sp>
        <p:nvSpPr>
          <p:cNvPr id="6" name="Scrollen: horizontal 5">
            <a:extLst>
              <a:ext uri="{FF2B5EF4-FFF2-40B4-BE49-F238E27FC236}">
                <a16:creationId xmlns:a16="http://schemas.microsoft.com/office/drawing/2014/main" id="{533F9DDF-E97D-7D6C-8DFC-04E5BD5FA006}"/>
              </a:ext>
            </a:extLst>
          </p:cNvPr>
          <p:cNvSpPr/>
          <p:nvPr/>
        </p:nvSpPr>
        <p:spPr>
          <a:xfrm>
            <a:off x="103685" y="0"/>
            <a:ext cx="3754637" cy="1041675"/>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Di,  16 Apr ’26  </a:t>
            </a:r>
            <a:br>
              <a:rPr lang="de-DE" b="1" i="1" dirty="0">
                <a:solidFill>
                  <a:srgbClr val="011E71"/>
                </a:solidFill>
              </a:rPr>
            </a:br>
            <a:r>
              <a:rPr lang="de-DE" sz="2000" b="1" i="1" dirty="0">
                <a:solidFill>
                  <a:srgbClr val="011E71"/>
                </a:solidFill>
              </a:rPr>
              <a:t>Mose, </a:t>
            </a:r>
            <a:r>
              <a:rPr lang="de-DE" b="1" i="1" dirty="0">
                <a:solidFill>
                  <a:srgbClr val="011E71"/>
                </a:solidFill>
              </a:rPr>
              <a:t>demütiger Diener</a:t>
            </a:r>
          </a:p>
        </p:txBody>
      </p:sp>
    </p:spTree>
    <p:extLst>
      <p:ext uri="{BB962C8B-B14F-4D97-AF65-F5344CB8AC3E}">
        <p14:creationId xmlns:p14="http://schemas.microsoft.com/office/powerpoint/2010/main" val="126936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DB5B669-4CD3-C9DA-1ED2-773A4DBBD522}"/>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F1F4264E-E501-BB7A-F573-4458ACD2FEC7}"/>
              </a:ext>
            </a:extLst>
          </p:cNvPr>
          <p:cNvSpPr txBox="1"/>
          <p:nvPr/>
        </p:nvSpPr>
        <p:spPr>
          <a:xfrm>
            <a:off x="6193323" y="2828835"/>
            <a:ext cx="4517244" cy="1261884"/>
          </a:xfrm>
          <a:prstGeom prst="rect">
            <a:avLst/>
          </a:prstGeom>
          <a:noFill/>
        </p:spPr>
        <p:txBody>
          <a:bodyPr wrap="square">
            <a:spAutoFit/>
          </a:bodyPr>
          <a:lstStyle/>
          <a:p>
            <a:pPr algn="ctr">
              <a:spcBef>
                <a:spcPts val="600"/>
              </a:spcBef>
            </a:pPr>
            <a:r>
              <a:rPr lang="de-DE" sz="3600" b="1" dirty="0"/>
              <a:t>… die </a:t>
            </a:r>
            <a:r>
              <a:rPr lang="de-DE" sz="4000" b="1" dirty="0"/>
              <a:t>Zehn Gebote </a:t>
            </a:r>
            <a:br>
              <a:rPr lang="de-DE" sz="3600" b="1" dirty="0"/>
            </a:br>
            <a:r>
              <a:rPr lang="de-DE" sz="3600" b="1" dirty="0"/>
              <a:t>zu empfangen, </a:t>
            </a:r>
          </a:p>
        </p:txBody>
      </p:sp>
      <p:pic>
        <p:nvPicPr>
          <p:cNvPr id="25" name="Grafik 24">
            <a:extLst>
              <a:ext uri="{FF2B5EF4-FFF2-40B4-BE49-F238E27FC236}">
                <a16:creationId xmlns:a16="http://schemas.microsoft.com/office/drawing/2014/main" id="{5164B782-0B45-CD11-80C9-C5E1FEB709EF}"/>
              </a:ext>
            </a:extLst>
          </p:cNvPr>
          <p:cNvPicPr>
            <a:picLocks noChangeAspect="1"/>
          </p:cNvPicPr>
          <p:nvPr/>
        </p:nvPicPr>
        <p:blipFill>
          <a:blip r:embed="rId3"/>
          <a:stretch>
            <a:fillRect/>
          </a:stretch>
        </p:blipFill>
        <p:spPr>
          <a:xfrm>
            <a:off x="1574153" y="769113"/>
            <a:ext cx="4776716" cy="6520101"/>
          </a:xfrm>
          <a:prstGeom prst="rect">
            <a:avLst/>
          </a:prstGeom>
          <a:effectLst>
            <a:softEdge rad="635000"/>
          </a:effectLst>
        </p:spPr>
      </p:pic>
      <p:pic>
        <p:nvPicPr>
          <p:cNvPr id="31" name="Grafik 30">
            <a:extLst>
              <a:ext uri="{FF2B5EF4-FFF2-40B4-BE49-F238E27FC236}">
                <a16:creationId xmlns:a16="http://schemas.microsoft.com/office/drawing/2014/main" id="{6A2A9DAB-1CEC-4307-7421-9BAE5634ACD2}"/>
              </a:ext>
            </a:extLst>
          </p:cNvPr>
          <p:cNvPicPr>
            <a:picLocks noChangeAspect="1"/>
          </p:cNvPicPr>
          <p:nvPr/>
        </p:nvPicPr>
        <p:blipFill>
          <a:blip r:embed="rId4"/>
          <a:stretch>
            <a:fillRect/>
          </a:stretch>
        </p:blipFill>
        <p:spPr>
          <a:xfrm>
            <a:off x="-5292503" y="8126792"/>
            <a:ext cx="9808658" cy="5517370"/>
          </a:xfrm>
          <a:prstGeom prst="rect">
            <a:avLst/>
          </a:prstGeom>
        </p:spPr>
      </p:pic>
      <p:sp>
        <p:nvSpPr>
          <p:cNvPr id="2" name="CuadroTexto 2">
            <a:extLst>
              <a:ext uri="{FF2B5EF4-FFF2-40B4-BE49-F238E27FC236}">
                <a16:creationId xmlns:a16="http://schemas.microsoft.com/office/drawing/2014/main" id="{5DDCD741-42E4-7A5C-DC7F-383483644100}"/>
              </a:ext>
            </a:extLst>
          </p:cNvPr>
          <p:cNvSpPr txBox="1"/>
          <p:nvPr/>
        </p:nvSpPr>
        <p:spPr>
          <a:xfrm>
            <a:off x="3858322" y="76945"/>
            <a:ext cx="8333677" cy="830997"/>
          </a:xfrm>
          <a:prstGeom prst="rect">
            <a:avLst/>
          </a:prstGeom>
          <a:noFill/>
        </p:spPr>
        <p:txBody>
          <a:bodyPr wrap="square">
            <a:spAutoFit/>
          </a:bodyPr>
          <a:lstStyle/>
          <a:p>
            <a:pPr algn="ctr"/>
            <a:r>
              <a:rPr lang="en" sz="4800" b="1" dirty="0">
                <a:ln w="13462">
                  <a:solidFill>
                    <a:schemeClr val="accent4">
                      <a:lumMod val="40000"/>
                      <a:lumOff val="60000"/>
                    </a:schemeClr>
                  </a:solidFill>
                  <a:prstDash val="solid"/>
                </a:ln>
                <a:solidFill>
                  <a:schemeClr val="accent6">
                    <a:lumMod val="75000"/>
                  </a:schemeClr>
                </a:solidFill>
                <a:effectLst>
                  <a:outerShdw dist="38100" dir="8700000" algn="bl" rotWithShape="0">
                    <a:schemeClr val="accent3">
                      <a:lumMod val="60000"/>
                      <a:lumOff val="40000"/>
                    </a:schemeClr>
                  </a:outerShdw>
                </a:effectLst>
              </a:rPr>
              <a:t>M O S E S</a:t>
            </a:r>
          </a:p>
        </p:txBody>
      </p:sp>
      <p:sp>
        <p:nvSpPr>
          <p:cNvPr id="4" name="Scrollen: horizontal 3">
            <a:extLst>
              <a:ext uri="{FF2B5EF4-FFF2-40B4-BE49-F238E27FC236}">
                <a16:creationId xmlns:a16="http://schemas.microsoft.com/office/drawing/2014/main" id="{3A0C7B6C-0187-D2C0-EC8C-5275EFAEBCF8}"/>
              </a:ext>
            </a:extLst>
          </p:cNvPr>
          <p:cNvSpPr/>
          <p:nvPr/>
        </p:nvSpPr>
        <p:spPr>
          <a:xfrm>
            <a:off x="103685" y="0"/>
            <a:ext cx="3754637" cy="1041675"/>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Di,  16 Apr ’26  </a:t>
            </a:r>
            <a:br>
              <a:rPr lang="de-DE" b="1" i="1" dirty="0">
                <a:solidFill>
                  <a:srgbClr val="011E71"/>
                </a:solidFill>
              </a:rPr>
            </a:br>
            <a:r>
              <a:rPr lang="de-DE" sz="2000" b="1" i="1" dirty="0">
                <a:solidFill>
                  <a:srgbClr val="011E71"/>
                </a:solidFill>
              </a:rPr>
              <a:t>Mose, </a:t>
            </a:r>
            <a:r>
              <a:rPr lang="de-DE" b="1" i="1" dirty="0">
                <a:solidFill>
                  <a:srgbClr val="011E71"/>
                </a:solidFill>
              </a:rPr>
              <a:t>demütiger Diener</a:t>
            </a:r>
          </a:p>
        </p:txBody>
      </p:sp>
    </p:spTree>
    <p:extLst>
      <p:ext uri="{BB962C8B-B14F-4D97-AF65-F5344CB8AC3E}">
        <p14:creationId xmlns:p14="http://schemas.microsoft.com/office/powerpoint/2010/main" val="362897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D549FB8-FD65-9ABC-F406-C3A77F9CEFC3}"/>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CD6E1EE4-EAB6-8B43-8CDE-A286CDB91DE5}"/>
              </a:ext>
            </a:extLst>
          </p:cNvPr>
          <p:cNvPicPr>
            <a:picLocks noChangeAspect="1"/>
          </p:cNvPicPr>
          <p:nvPr/>
        </p:nvPicPr>
        <p:blipFill>
          <a:blip r:embed="rId3"/>
          <a:stretch>
            <a:fillRect/>
          </a:stretch>
        </p:blipFill>
        <p:spPr>
          <a:xfrm>
            <a:off x="557561" y="1155033"/>
            <a:ext cx="7501362" cy="5626022"/>
          </a:xfrm>
          <a:prstGeom prst="rect">
            <a:avLst/>
          </a:prstGeom>
          <a:effectLst>
            <a:softEdge rad="317500"/>
          </a:effectLst>
        </p:spPr>
      </p:pic>
      <p:pic>
        <p:nvPicPr>
          <p:cNvPr id="31" name="Grafik 30">
            <a:extLst>
              <a:ext uri="{FF2B5EF4-FFF2-40B4-BE49-F238E27FC236}">
                <a16:creationId xmlns:a16="http://schemas.microsoft.com/office/drawing/2014/main" id="{DF087A68-BF1F-F813-7845-11B27B1FECA6}"/>
              </a:ext>
            </a:extLst>
          </p:cNvPr>
          <p:cNvPicPr>
            <a:picLocks noChangeAspect="1"/>
          </p:cNvPicPr>
          <p:nvPr/>
        </p:nvPicPr>
        <p:blipFill>
          <a:blip r:embed="rId4"/>
          <a:stretch>
            <a:fillRect/>
          </a:stretch>
        </p:blipFill>
        <p:spPr>
          <a:xfrm>
            <a:off x="-5292503" y="8126792"/>
            <a:ext cx="9808658" cy="5517370"/>
          </a:xfrm>
          <a:prstGeom prst="rect">
            <a:avLst/>
          </a:prstGeom>
        </p:spPr>
      </p:pic>
      <p:sp>
        <p:nvSpPr>
          <p:cNvPr id="2" name="CuadroTexto 9">
            <a:extLst>
              <a:ext uri="{FF2B5EF4-FFF2-40B4-BE49-F238E27FC236}">
                <a16:creationId xmlns:a16="http://schemas.microsoft.com/office/drawing/2014/main" id="{D3098F55-ED75-2346-5364-3B153237F733}"/>
              </a:ext>
            </a:extLst>
          </p:cNvPr>
          <p:cNvSpPr txBox="1"/>
          <p:nvPr/>
        </p:nvSpPr>
        <p:spPr>
          <a:xfrm>
            <a:off x="7674755" y="2900229"/>
            <a:ext cx="4517244" cy="2431435"/>
          </a:xfrm>
          <a:prstGeom prst="rect">
            <a:avLst/>
          </a:prstGeom>
          <a:noFill/>
        </p:spPr>
        <p:txBody>
          <a:bodyPr wrap="square">
            <a:spAutoFit/>
          </a:bodyPr>
          <a:lstStyle/>
          <a:p>
            <a:pPr algn="ctr">
              <a:spcBef>
                <a:spcPts val="600"/>
              </a:spcBef>
            </a:pPr>
            <a:r>
              <a:rPr lang="de-DE" sz="3600" b="1" dirty="0"/>
              <a:t>… direkt </a:t>
            </a:r>
            <a:br>
              <a:rPr lang="de-DE" sz="3600" b="1" dirty="0"/>
            </a:br>
            <a:r>
              <a:rPr lang="de-DE" sz="3600" b="1" dirty="0"/>
              <a:t>mit </a:t>
            </a:r>
            <a:br>
              <a:rPr lang="de-DE" sz="3600" b="1" dirty="0"/>
            </a:br>
            <a:r>
              <a:rPr lang="de-DE" sz="4400" b="1" dirty="0"/>
              <a:t>GOTT </a:t>
            </a:r>
            <a:br>
              <a:rPr lang="de-DE" sz="4400" b="1" dirty="0"/>
            </a:br>
            <a:r>
              <a:rPr lang="de-DE" sz="3600" b="1" dirty="0"/>
              <a:t>zu reden, </a:t>
            </a:r>
          </a:p>
        </p:txBody>
      </p:sp>
      <p:sp>
        <p:nvSpPr>
          <p:cNvPr id="4" name="CuadroTexto 2">
            <a:extLst>
              <a:ext uri="{FF2B5EF4-FFF2-40B4-BE49-F238E27FC236}">
                <a16:creationId xmlns:a16="http://schemas.microsoft.com/office/drawing/2014/main" id="{075EB02E-3AF9-F5E9-0022-3547EAD4E523}"/>
              </a:ext>
            </a:extLst>
          </p:cNvPr>
          <p:cNvSpPr txBox="1"/>
          <p:nvPr/>
        </p:nvSpPr>
        <p:spPr>
          <a:xfrm>
            <a:off x="7674755" y="76945"/>
            <a:ext cx="3972724" cy="830997"/>
          </a:xfrm>
          <a:prstGeom prst="rect">
            <a:avLst/>
          </a:prstGeom>
          <a:noFill/>
        </p:spPr>
        <p:txBody>
          <a:bodyPr wrap="square">
            <a:spAutoFit/>
          </a:bodyPr>
          <a:lstStyle/>
          <a:p>
            <a:pPr algn="ctr"/>
            <a:r>
              <a:rPr lang="en" sz="4800" b="1" dirty="0">
                <a:ln w="13462">
                  <a:solidFill>
                    <a:schemeClr val="accent4">
                      <a:lumMod val="40000"/>
                      <a:lumOff val="60000"/>
                    </a:schemeClr>
                  </a:solidFill>
                  <a:prstDash val="solid"/>
                </a:ln>
                <a:solidFill>
                  <a:schemeClr val="accent6">
                    <a:lumMod val="75000"/>
                  </a:schemeClr>
                </a:solidFill>
                <a:effectLst>
                  <a:outerShdw dist="38100" dir="8700000" algn="bl" rotWithShape="0">
                    <a:schemeClr val="accent3">
                      <a:lumMod val="60000"/>
                      <a:lumOff val="40000"/>
                    </a:schemeClr>
                  </a:outerShdw>
                </a:effectLst>
              </a:rPr>
              <a:t>M O S E S</a:t>
            </a:r>
          </a:p>
        </p:txBody>
      </p:sp>
      <p:sp>
        <p:nvSpPr>
          <p:cNvPr id="5" name="Scrollen: horizontal 4">
            <a:extLst>
              <a:ext uri="{FF2B5EF4-FFF2-40B4-BE49-F238E27FC236}">
                <a16:creationId xmlns:a16="http://schemas.microsoft.com/office/drawing/2014/main" id="{14362A4E-3856-647D-5383-B45ED1B36E93}"/>
              </a:ext>
            </a:extLst>
          </p:cNvPr>
          <p:cNvSpPr/>
          <p:nvPr/>
        </p:nvSpPr>
        <p:spPr>
          <a:xfrm>
            <a:off x="103686" y="0"/>
            <a:ext cx="3509310" cy="1041675"/>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Di,  16 Apr ’26  </a:t>
            </a:r>
            <a:br>
              <a:rPr lang="de-DE" b="1" i="1" dirty="0">
                <a:solidFill>
                  <a:srgbClr val="011E71"/>
                </a:solidFill>
              </a:rPr>
            </a:br>
            <a:r>
              <a:rPr lang="de-DE" sz="2000" b="1" i="1" dirty="0">
                <a:solidFill>
                  <a:srgbClr val="011E71"/>
                </a:solidFill>
              </a:rPr>
              <a:t>Mose, </a:t>
            </a:r>
            <a:r>
              <a:rPr lang="de-DE" b="1" i="1" dirty="0">
                <a:solidFill>
                  <a:srgbClr val="011E71"/>
                </a:solidFill>
              </a:rPr>
              <a:t>demütiger Diener</a:t>
            </a:r>
          </a:p>
        </p:txBody>
      </p:sp>
    </p:spTree>
    <p:extLst>
      <p:ext uri="{BB962C8B-B14F-4D97-AF65-F5344CB8AC3E}">
        <p14:creationId xmlns:p14="http://schemas.microsoft.com/office/powerpoint/2010/main" val="40093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8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B53F77C-6AD4-C724-625A-68F54F1B48DB}"/>
            </a:ext>
          </a:extLst>
        </p:cNvPr>
        <p:cNvGrpSpPr/>
        <p:nvPr/>
      </p:nvGrpSpPr>
      <p:grpSpPr>
        <a:xfrm>
          <a:off x="0" y="0"/>
          <a:ext cx="0" cy="0"/>
          <a:chOff x="0" y="0"/>
          <a:chExt cx="0" cy="0"/>
        </a:xfrm>
      </p:grpSpPr>
      <p:pic>
        <p:nvPicPr>
          <p:cNvPr id="31" name="Grafik 30">
            <a:extLst>
              <a:ext uri="{FF2B5EF4-FFF2-40B4-BE49-F238E27FC236}">
                <a16:creationId xmlns:a16="http://schemas.microsoft.com/office/drawing/2014/main" id="{191194DF-BFAE-8461-3C8B-FF088F708438}"/>
              </a:ext>
            </a:extLst>
          </p:cNvPr>
          <p:cNvPicPr>
            <a:picLocks noChangeAspect="1"/>
          </p:cNvPicPr>
          <p:nvPr/>
        </p:nvPicPr>
        <p:blipFill>
          <a:blip r:embed="rId3"/>
          <a:stretch>
            <a:fillRect/>
          </a:stretch>
        </p:blipFill>
        <p:spPr>
          <a:xfrm>
            <a:off x="0" y="-1"/>
            <a:ext cx="12191999" cy="6857999"/>
          </a:xfrm>
          <a:prstGeom prst="rect">
            <a:avLst/>
          </a:prstGeom>
        </p:spPr>
      </p:pic>
      <p:sp>
        <p:nvSpPr>
          <p:cNvPr id="7" name="CuadroTexto 6">
            <a:extLst>
              <a:ext uri="{FF2B5EF4-FFF2-40B4-BE49-F238E27FC236}">
                <a16:creationId xmlns:a16="http://schemas.microsoft.com/office/drawing/2014/main" id="{703BDEF0-ABA4-F004-9570-A444B0E23F5B}"/>
              </a:ext>
            </a:extLst>
          </p:cNvPr>
          <p:cNvSpPr txBox="1"/>
          <p:nvPr/>
        </p:nvSpPr>
        <p:spPr>
          <a:xfrm>
            <a:off x="5776332" y="4919006"/>
            <a:ext cx="6300493" cy="1938992"/>
          </a:xfrm>
          <a:prstGeom prst="rect">
            <a:avLst/>
          </a:prstGeom>
          <a:solidFill>
            <a:srgbClr val="C5F9C7">
              <a:alpha val="46000"/>
            </a:srgbClr>
          </a:solidFill>
          <a:effectLst>
            <a:softEdge rad="63500"/>
          </a:effectLst>
        </p:spPr>
        <p:txBody>
          <a:bodyPr wrap="square">
            <a:spAutoFit/>
          </a:bodyPr>
          <a:lstStyle/>
          <a:p>
            <a:pPr algn="ctr">
              <a:spcBef>
                <a:spcPts val="600"/>
              </a:spcBef>
            </a:pPr>
            <a:r>
              <a:rPr lang="de-DE" sz="2400" b="1" dirty="0"/>
              <a:t>Das Beispiel von Mose zeigt uns, </a:t>
            </a:r>
            <a:br>
              <a:rPr lang="de-DE" sz="2400" b="1" dirty="0"/>
            </a:br>
            <a:r>
              <a:rPr lang="de-DE" sz="2400" b="1" dirty="0"/>
              <a:t>dass Demut </a:t>
            </a:r>
            <a:r>
              <a:rPr lang="de-DE" sz="2400" b="1" dirty="0" err="1"/>
              <a:t>icht</a:t>
            </a:r>
            <a:r>
              <a:rPr lang="de-DE" sz="2400" b="1" dirty="0"/>
              <a:t> von selbst in uns entsteht, </a:t>
            </a:r>
            <a:br>
              <a:rPr lang="de-DE" sz="2400" b="1" dirty="0"/>
            </a:br>
            <a:r>
              <a:rPr lang="de-DE" sz="2400" b="1" dirty="0"/>
              <a:t>sondern dass wir GOTT jeden Tag </a:t>
            </a:r>
            <a:br>
              <a:rPr lang="de-DE" sz="2400" b="1" dirty="0"/>
            </a:br>
            <a:r>
              <a:rPr lang="de-DE" sz="2400" b="1" dirty="0"/>
              <a:t>darum bitten müssen, </a:t>
            </a:r>
            <a:br>
              <a:rPr lang="de-DE" sz="2400" b="1" dirty="0"/>
            </a:br>
            <a:r>
              <a:rPr lang="de-DE" sz="2400" b="1" dirty="0"/>
              <a:t>sie uns zu schenken.</a:t>
            </a:r>
            <a:endParaRPr lang="en" sz="2400" b="1" dirty="0"/>
          </a:p>
        </p:txBody>
      </p:sp>
      <p:sp>
        <p:nvSpPr>
          <p:cNvPr id="2" name="CuadroTexto 9">
            <a:extLst>
              <a:ext uri="{FF2B5EF4-FFF2-40B4-BE49-F238E27FC236}">
                <a16:creationId xmlns:a16="http://schemas.microsoft.com/office/drawing/2014/main" id="{26CC8686-998C-B30B-274A-7B301EB66AAB}"/>
              </a:ext>
            </a:extLst>
          </p:cNvPr>
          <p:cNvSpPr txBox="1"/>
          <p:nvPr/>
        </p:nvSpPr>
        <p:spPr>
          <a:xfrm>
            <a:off x="0" y="184963"/>
            <a:ext cx="7203688" cy="1646605"/>
          </a:xfrm>
          <a:prstGeom prst="rect">
            <a:avLst/>
          </a:prstGeom>
          <a:solidFill>
            <a:schemeClr val="bg1">
              <a:lumMod val="75000"/>
              <a:alpha val="54000"/>
            </a:schemeClr>
          </a:solidFill>
          <a:effectLst>
            <a:softEdge rad="127000"/>
          </a:effectLst>
        </p:spPr>
        <p:txBody>
          <a:bodyPr wrap="square">
            <a:spAutoFit/>
          </a:bodyPr>
          <a:lstStyle/>
          <a:p>
            <a:pPr>
              <a:spcBef>
                <a:spcPts val="600"/>
              </a:spcBef>
            </a:pPr>
            <a:r>
              <a:rPr lang="de-DE" sz="2400" b="1" dirty="0"/>
              <a:t>… den Felsen zu schlagen.</a:t>
            </a:r>
          </a:p>
          <a:p>
            <a:pPr>
              <a:spcBef>
                <a:spcPts val="600"/>
              </a:spcBef>
            </a:pPr>
            <a:r>
              <a:rPr lang="de-DE" sz="2400" b="1" dirty="0"/>
              <a:t>Er war sogar in der Lage, die Strafe für seinen Stolz, sich die Ehre für seine Tat zugeschrieben </a:t>
            </a:r>
            <a:br>
              <a:rPr lang="de-DE" sz="2400" b="1" dirty="0"/>
            </a:br>
            <a:r>
              <a:rPr lang="de-DE" sz="2400" b="1" dirty="0"/>
              <a:t>zu haben, demütig anzunehmen </a:t>
            </a:r>
            <a:r>
              <a:rPr lang="de-DE" sz="2000" b="1" dirty="0"/>
              <a:t>(4. Mo 20,10–12).</a:t>
            </a:r>
            <a:endParaRPr lang="de-DE" sz="2400" b="1" dirty="0"/>
          </a:p>
        </p:txBody>
      </p:sp>
      <p:sp>
        <p:nvSpPr>
          <p:cNvPr id="4" name="CuadroTexto 2">
            <a:extLst>
              <a:ext uri="{FF2B5EF4-FFF2-40B4-BE49-F238E27FC236}">
                <a16:creationId xmlns:a16="http://schemas.microsoft.com/office/drawing/2014/main" id="{15CBE1FF-57F4-4085-43CD-DDDF02AFC03C}"/>
              </a:ext>
            </a:extLst>
          </p:cNvPr>
          <p:cNvSpPr txBox="1"/>
          <p:nvPr/>
        </p:nvSpPr>
        <p:spPr>
          <a:xfrm>
            <a:off x="8017116" y="-61557"/>
            <a:ext cx="3972724" cy="830997"/>
          </a:xfrm>
          <a:prstGeom prst="rect">
            <a:avLst/>
          </a:prstGeom>
          <a:noFill/>
        </p:spPr>
        <p:txBody>
          <a:bodyPr wrap="square">
            <a:spAutoFit/>
          </a:bodyPr>
          <a:lstStyle/>
          <a:p>
            <a:pPr algn="ctr"/>
            <a:r>
              <a:rPr lang="en" sz="4800" b="1" dirty="0">
                <a:ln w="13462">
                  <a:solidFill>
                    <a:schemeClr val="accent4">
                      <a:lumMod val="40000"/>
                      <a:lumOff val="60000"/>
                    </a:schemeClr>
                  </a:solidFill>
                  <a:prstDash val="solid"/>
                </a:ln>
                <a:solidFill>
                  <a:schemeClr val="accent6">
                    <a:lumMod val="75000"/>
                  </a:schemeClr>
                </a:solidFill>
                <a:effectLst>
                  <a:outerShdw dist="38100" dir="8700000" algn="bl" rotWithShape="0">
                    <a:schemeClr val="accent3">
                      <a:lumMod val="60000"/>
                      <a:lumOff val="40000"/>
                    </a:schemeClr>
                  </a:outerShdw>
                </a:effectLst>
              </a:rPr>
              <a:t>M O S E S</a:t>
            </a:r>
          </a:p>
        </p:txBody>
      </p:sp>
      <p:sp>
        <p:nvSpPr>
          <p:cNvPr id="5" name="Scrollen: horizontal 4">
            <a:extLst>
              <a:ext uri="{FF2B5EF4-FFF2-40B4-BE49-F238E27FC236}">
                <a16:creationId xmlns:a16="http://schemas.microsoft.com/office/drawing/2014/main" id="{EBC40FE9-D816-A0C9-59C7-3C17CAB80A7D}"/>
              </a:ext>
            </a:extLst>
          </p:cNvPr>
          <p:cNvSpPr/>
          <p:nvPr/>
        </p:nvSpPr>
        <p:spPr>
          <a:xfrm>
            <a:off x="4450610" y="-22259"/>
            <a:ext cx="3509310" cy="830997"/>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Di,  16 Apr ’26  </a:t>
            </a:r>
            <a:br>
              <a:rPr lang="de-DE" b="1" i="1" dirty="0">
                <a:solidFill>
                  <a:srgbClr val="011E71"/>
                </a:solidFill>
              </a:rPr>
            </a:br>
            <a:r>
              <a:rPr lang="de-DE" sz="2000" b="1" i="1" dirty="0">
                <a:solidFill>
                  <a:srgbClr val="011E71"/>
                </a:solidFill>
              </a:rPr>
              <a:t>Mose, </a:t>
            </a:r>
            <a:r>
              <a:rPr lang="de-DE" b="1" i="1" dirty="0">
                <a:solidFill>
                  <a:srgbClr val="011E71"/>
                </a:solidFill>
              </a:rPr>
              <a:t>demütiger Diener</a:t>
            </a:r>
          </a:p>
        </p:txBody>
      </p:sp>
    </p:spTree>
    <p:extLst>
      <p:ext uri="{BB962C8B-B14F-4D97-AF65-F5344CB8AC3E}">
        <p14:creationId xmlns:p14="http://schemas.microsoft.com/office/powerpoint/2010/main" val="334367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a:extLst>
            <a:ext uri="{FF2B5EF4-FFF2-40B4-BE49-F238E27FC236}">
              <a16:creationId xmlns:a16="http://schemas.microsoft.com/office/drawing/2014/main" id="{F8684628-8924-9F40-7292-02AABDB85D8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B45DE9D-EE9D-F6DA-31FC-1382C60DB48A}"/>
              </a:ext>
            </a:extLst>
          </p:cNvPr>
          <p:cNvSpPr txBox="1"/>
          <p:nvPr/>
        </p:nvSpPr>
        <p:spPr>
          <a:xfrm>
            <a:off x="3416969" y="163929"/>
            <a:ext cx="8380579" cy="769441"/>
          </a:xfrm>
          <a:prstGeom prst="rect">
            <a:avLst/>
          </a:prstGeom>
          <a:noFill/>
          <a:effectLst>
            <a:outerShdw blurRad="50800" dist="38100" dir="2700000" algn="tl" rotWithShape="0">
              <a:prstClr val="black"/>
            </a:outerShdw>
          </a:effectLst>
        </p:spPr>
        <p:txBody>
          <a:bodyPr wrap="square">
            <a:spAutoFit/>
          </a:bodyPr>
          <a:lstStyle/>
          <a:p>
            <a:pPr algn="ctr"/>
            <a:r>
              <a:rPr lang="en"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t>JESUS, DAS PERFEKTE VORBILD</a:t>
            </a:r>
          </a:p>
        </p:txBody>
      </p:sp>
      <p:sp>
        <p:nvSpPr>
          <p:cNvPr id="4" name="CuadroTexto 3">
            <a:extLst>
              <a:ext uri="{FF2B5EF4-FFF2-40B4-BE49-F238E27FC236}">
                <a16:creationId xmlns:a16="http://schemas.microsoft.com/office/drawing/2014/main" id="{CE8BC6B1-20D9-A9D0-2700-F1B29719AAB9}"/>
              </a:ext>
            </a:extLst>
          </p:cNvPr>
          <p:cNvSpPr txBox="1"/>
          <p:nvPr/>
        </p:nvSpPr>
        <p:spPr>
          <a:xfrm>
            <a:off x="3416969" y="826763"/>
            <a:ext cx="8380579" cy="677108"/>
          </a:xfrm>
          <a:prstGeom prst="rect">
            <a:avLst/>
          </a:prstGeom>
          <a:solidFill>
            <a:srgbClr val="7030A0">
              <a:alpha val="92000"/>
            </a:srgbClr>
          </a:solidFill>
          <a:effectLst>
            <a:softEdge rad="88900"/>
          </a:effectLst>
        </p:spPr>
        <p:txBody>
          <a:bodyPr wrap="square">
            <a:spAutoFit/>
          </a:bodyPr>
          <a:lstStyle/>
          <a:p>
            <a:pPr algn="ctr"/>
            <a:r>
              <a:rPr lang="en" b="1" dirty="0">
                <a:solidFill>
                  <a:schemeClr val="accent3"/>
                </a:solidFill>
                <a:effectLst>
                  <a:outerShdw blurRad="38100" dist="38100" dir="8700000" algn="tl">
                    <a:srgbClr val="000000"/>
                  </a:outerShdw>
                </a:effectLst>
                <a:latin typeface="Candara" panose="020E0502030303020204" pitchFamily="34" charset="0"/>
              </a:rPr>
              <a:t>“</a:t>
            </a:r>
            <a:r>
              <a:rPr lang="de-DE" b="1" dirty="0">
                <a:solidFill>
                  <a:schemeClr val="accent3"/>
                </a:solidFill>
                <a:effectLst>
                  <a:outerShdw blurRad="38100" dist="38100" dir="8700000" algn="tl">
                    <a:srgbClr val="000000"/>
                  </a:outerShdw>
                </a:effectLst>
                <a:latin typeface="Candara" panose="020E0502030303020204" pitchFamily="34" charset="0"/>
              </a:rPr>
              <a:t>Er erniedrigte sich selbst noch tiefer und war Gott gehorsam bis zum Tod, </a:t>
            </a:r>
            <a:br>
              <a:rPr lang="de-DE" b="1" dirty="0">
                <a:solidFill>
                  <a:schemeClr val="accent3"/>
                </a:solidFill>
                <a:effectLst>
                  <a:outerShdw blurRad="38100" dist="38100" dir="8700000" algn="tl">
                    <a:srgbClr val="000000"/>
                  </a:outerShdw>
                </a:effectLst>
                <a:latin typeface="Candara" panose="020E0502030303020204" pitchFamily="34" charset="0"/>
              </a:rPr>
            </a:br>
            <a:r>
              <a:rPr lang="de-DE" b="1" dirty="0">
                <a:solidFill>
                  <a:schemeClr val="accent3"/>
                </a:solidFill>
                <a:effectLst>
                  <a:outerShdw blurRad="38100" dist="38100" dir="8700000" algn="tl">
                    <a:srgbClr val="000000"/>
                  </a:outerShdw>
                </a:effectLst>
                <a:latin typeface="Candara" panose="020E0502030303020204" pitchFamily="34" charset="0"/>
              </a:rPr>
              <a:t>ja, bis zum schändlichen Tod am Kreuz.</a:t>
            </a:r>
            <a:r>
              <a:rPr lang="en" b="1" dirty="0">
                <a:solidFill>
                  <a:schemeClr val="accent3"/>
                </a:solidFill>
                <a:effectLst>
                  <a:outerShdw blurRad="38100" dist="38100" dir="8700000" algn="tl">
                    <a:srgbClr val="000000"/>
                  </a:outerShdw>
                </a:effectLst>
                <a:latin typeface="Candara" panose="020E0502030303020204" pitchFamily="34" charset="0"/>
              </a:rPr>
              <a:t>!”</a:t>
            </a:r>
            <a:r>
              <a:rPr lang="en" sz="2000" b="1" dirty="0">
                <a:solidFill>
                  <a:schemeClr val="accent3"/>
                </a:solidFill>
                <a:effectLst>
                  <a:outerShdw blurRad="38100" dist="38100" dir="8700000" algn="tl">
                    <a:srgbClr val="000000"/>
                  </a:outerShdw>
                </a:effectLst>
                <a:latin typeface="Candara" panose="020E0502030303020204" pitchFamily="34" charset="0"/>
              </a:rPr>
              <a:t> </a:t>
            </a:r>
            <a:r>
              <a:rPr lang="en" sz="1600" b="1" dirty="0">
                <a:solidFill>
                  <a:schemeClr val="accent3"/>
                </a:solidFill>
                <a:effectLst>
                  <a:outerShdw blurRad="38100" dist="38100" dir="8700000" algn="tl">
                    <a:srgbClr val="000000"/>
                  </a:outerShdw>
                </a:effectLst>
                <a:latin typeface="Candara" panose="020E0502030303020204" pitchFamily="34" charset="0"/>
              </a:rPr>
              <a:t>(Philipper 2:8)</a:t>
            </a:r>
          </a:p>
        </p:txBody>
      </p:sp>
      <p:sp>
        <p:nvSpPr>
          <p:cNvPr id="5" name="CuadroTexto 4">
            <a:extLst>
              <a:ext uri="{FF2B5EF4-FFF2-40B4-BE49-F238E27FC236}">
                <a16:creationId xmlns:a16="http://schemas.microsoft.com/office/drawing/2014/main" id="{21A6509C-C982-E48A-708F-F17BFD44D44E}"/>
              </a:ext>
            </a:extLst>
          </p:cNvPr>
          <p:cNvSpPr txBox="1"/>
          <p:nvPr/>
        </p:nvSpPr>
        <p:spPr>
          <a:xfrm>
            <a:off x="0" y="1695907"/>
            <a:ext cx="12192000" cy="1862048"/>
          </a:xfrm>
          <a:prstGeom prst="rect">
            <a:avLst/>
          </a:prstGeom>
          <a:noFill/>
        </p:spPr>
        <p:txBody>
          <a:bodyPr wrap="square" rtlCol="0">
            <a:spAutoFit/>
          </a:bodyPr>
          <a:lstStyle/>
          <a:p>
            <a:pPr algn="ctr">
              <a:spcBef>
                <a:spcPts val="600"/>
              </a:spcBef>
            </a:pPr>
            <a:r>
              <a:rPr lang="de-DE" sz="2200" b="1" dirty="0"/>
              <a:t>Niemand auf dieser Welt hat je – und wird je – die Herrlichkeit gehabt, </a:t>
            </a:r>
            <a:br>
              <a:rPr lang="de-DE" sz="2200" b="1" dirty="0"/>
            </a:br>
            <a:r>
              <a:rPr lang="de-DE" sz="2200" b="1" dirty="0"/>
              <a:t>die JESUS vor seiner Menschwerdung besaß. </a:t>
            </a:r>
          </a:p>
          <a:p>
            <a:pPr algn="ctr">
              <a:spcBef>
                <a:spcPts val="600"/>
              </a:spcBef>
            </a:pPr>
            <a:r>
              <a:rPr lang="de-DE" sz="2200" b="1" dirty="0"/>
              <a:t>Und doch hat Er aus Liebe zu uns auf alles verzichtet. </a:t>
            </a:r>
            <a:br>
              <a:rPr lang="de-DE" sz="2200" b="1" dirty="0"/>
            </a:br>
            <a:r>
              <a:rPr lang="de-DE" sz="2200" b="1" dirty="0"/>
              <a:t>Angesichts einer solchen Erniedrigung verblasst alles, </a:t>
            </a:r>
            <a:br>
              <a:rPr lang="de-DE" sz="2200" b="1" dirty="0"/>
            </a:br>
            <a:r>
              <a:rPr lang="de-DE" sz="2200" b="1" dirty="0"/>
              <a:t>was wir haben, alles, was wir sind, und alles, was wir jemals werden könnten.</a:t>
            </a:r>
            <a:endParaRPr lang="en" sz="2200" b="1" dirty="0"/>
          </a:p>
        </p:txBody>
      </p:sp>
      <p:sp>
        <p:nvSpPr>
          <p:cNvPr id="6" name="CuadroTexto 5">
            <a:extLst>
              <a:ext uri="{FF2B5EF4-FFF2-40B4-BE49-F238E27FC236}">
                <a16:creationId xmlns:a16="http://schemas.microsoft.com/office/drawing/2014/main" id="{EF9DE3EB-10A6-AD7B-50ED-BE37328494C3}"/>
              </a:ext>
            </a:extLst>
          </p:cNvPr>
          <p:cNvSpPr txBox="1"/>
          <p:nvPr/>
        </p:nvSpPr>
        <p:spPr>
          <a:xfrm>
            <a:off x="0" y="3830635"/>
            <a:ext cx="12192000" cy="1785104"/>
          </a:xfrm>
          <a:prstGeom prst="rect">
            <a:avLst/>
          </a:prstGeom>
          <a:noFill/>
        </p:spPr>
        <p:txBody>
          <a:bodyPr wrap="square">
            <a:spAutoFit/>
          </a:bodyPr>
          <a:lstStyle/>
          <a:p>
            <a:pPr lvl="0" algn="ctr">
              <a:spcBef>
                <a:spcPts val="600"/>
              </a:spcBef>
              <a:defRPr/>
            </a:pPr>
            <a:r>
              <a:rPr lang="de-DE" sz="2200" b="1" dirty="0">
                <a:solidFill>
                  <a:prstClr val="black"/>
                </a:solidFill>
              </a:rPr>
              <a:t>JESUS verzichtete auf den Himmel, </a:t>
            </a:r>
            <a:br>
              <a:rPr lang="de-DE" sz="2200" b="1" dirty="0">
                <a:solidFill>
                  <a:prstClr val="black"/>
                </a:solidFill>
              </a:rPr>
            </a:br>
            <a:r>
              <a:rPr lang="de-DE" sz="2200" b="1" dirty="0">
                <a:solidFill>
                  <a:prstClr val="black"/>
                </a:solidFill>
              </a:rPr>
              <a:t>um für die Menschheit zu sterben, </a:t>
            </a:r>
            <a:br>
              <a:rPr lang="de-DE" sz="2200" b="1" dirty="0">
                <a:solidFill>
                  <a:prstClr val="black"/>
                </a:solidFill>
              </a:rPr>
            </a:br>
            <a:r>
              <a:rPr lang="de-DE" sz="2200" b="1" dirty="0">
                <a:solidFill>
                  <a:prstClr val="black"/>
                </a:solidFill>
              </a:rPr>
              <a:t>in der Hoffnung, dass wir SEINE GNADENHANDLUNG verstehen </a:t>
            </a:r>
            <a:br>
              <a:rPr lang="de-DE" sz="2200" b="1" dirty="0">
                <a:solidFill>
                  <a:prstClr val="black"/>
                </a:solidFill>
              </a:rPr>
            </a:br>
            <a:r>
              <a:rPr lang="de-DE" sz="2200" b="1" dirty="0">
                <a:solidFill>
                  <a:prstClr val="black"/>
                </a:solidFill>
              </a:rPr>
              <a:t>und auf SEINE EINLADUNG zu einer BEZIEHUNG MIT IHM eingehen würden </a:t>
            </a:r>
            <a:br>
              <a:rPr lang="de-DE" sz="2200" b="1" dirty="0">
                <a:solidFill>
                  <a:prstClr val="black"/>
                </a:solidFill>
              </a:rPr>
            </a:br>
            <a:r>
              <a:rPr lang="de-DE" sz="2200" b="1" dirty="0">
                <a:solidFill>
                  <a:prstClr val="black"/>
                </a:solidFill>
              </a:rPr>
              <a:t>(Phil 2,5–8). </a:t>
            </a:r>
            <a:endParaRPr kumimoji="0" lang="en" sz="2200" b="1" i="0" u="none" strike="noStrike" kern="1200" cap="none" spc="0" normalizeH="0" baseline="0" noProof="0" dirty="0">
              <a:ln>
                <a:noFill/>
              </a:ln>
              <a:solidFill>
                <a:prstClr val="black"/>
              </a:solidFill>
              <a:effectLst/>
              <a:uLnTx/>
              <a:uFillTx/>
              <a:latin typeface="Aptos" panose="02110004020202020204"/>
            </a:endParaRPr>
          </a:p>
        </p:txBody>
      </p:sp>
      <p:sp>
        <p:nvSpPr>
          <p:cNvPr id="2" name="CuadroTexto 5">
            <a:extLst>
              <a:ext uri="{FF2B5EF4-FFF2-40B4-BE49-F238E27FC236}">
                <a16:creationId xmlns:a16="http://schemas.microsoft.com/office/drawing/2014/main" id="{1898B695-8E8C-0619-8575-8FF60571FEBB}"/>
              </a:ext>
            </a:extLst>
          </p:cNvPr>
          <p:cNvSpPr txBox="1"/>
          <p:nvPr/>
        </p:nvSpPr>
        <p:spPr>
          <a:xfrm>
            <a:off x="-4008" y="5871897"/>
            <a:ext cx="12192000" cy="523220"/>
          </a:xfrm>
          <a:prstGeom prst="rect">
            <a:avLst/>
          </a:prstGeom>
          <a:noFill/>
        </p:spPr>
        <p:txBody>
          <a:bodyPr wrap="square">
            <a:spAutoFit/>
          </a:bodyPr>
          <a:lstStyle/>
          <a:p>
            <a:pPr lvl="0" algn="ctr">
              <a:spcBef>
                <a:spcPts val="600"/>
              </a:spcBef>
              <a:defRPr/>
            </a:pPr>
            <a:r>
              <a:rPr lang="de-DE" sz="2800" b="1" dirty="0">
                <a:solidFill>
                  <a:prstClr val="black"/>
                </a:solidFill>
              </a:rPr>
              <a:t>ER ist zweifellos das vollkommene Vorbild der Demut.</a:t>
            </a:r>
            <a:endParaRPr kumimoji="0" lang="en" sz="2800" b="1" i="0" u="none" strike="noStrike" kern="1200" cap="none" spc="0" normalizeH="0" baseline="0" noProof="0" dirty="0">
              <a:ln>
                <a:noFill/>
              </a:ln>
              <a:solidFill>
                <a:prstClr val="black"/>
              </a:solidFill>
              <a:effectLst/>
              <a:uLnTx/>
              <a:uFillTx/>
              <a:latin typeface="Aptos" panose="02110004020202020204"/>
            </a:endParaRPr>
          </a:p>
        </p:txBody>
      </p:sp>
      <p:sp>
        <p:nvSpPr>
          <p:cNvPr id="7" name="Scrollen: horizontal 6">
            <a:extLst>
              <a:ext uri="{FF2B5EF4-FFF2-40B4-BE49-F238E27FC236}">
                <a16:creationId xmlns:a16="http://schemas.microsoft.com/office/drawing/2014/main" id="{B6202962-5AF6-61BF-D6FA-5D985AF65D1C}"/>
              </a:ext>
            </a:extLst>
          </p:cNvPr>
          <p:cNvSpPr/>
          <p:nvPr/>
        </p:nvSpPr>
        <p:spPr>
          <a:xfrm>
            <a:off x="114986" y="97274"/>
            <a:ext cx="2177935" cy="1325953"/>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Do,  18 Apr ’26  </a:t>
            </a:r>
            <a:br>
              <a:rPr lang="de-DE" b="1" i="1" dirty="0">
                <a:solidFill>
                  <a:srgbClr val="011E71"/>
                </a:solidFill>
              </a:rPr>
            </a:br>
            <a:r>
              <a:rPr lang="de-DE" b="1" i="1" dirty="0">
                <a:solidFill>
                  <a:srgbClr val="011E71"/>
                </a:solidFill>
              </a:rPr>
              <a:t>Schau auf </a:t>
            </a:r>
            <a:br>
              <a:rPr lang="de-DE" b="1" dirty="0">
                <a:solidFill>
                  <a:srgbClr val="011E71"/>
                </a:solidFill>
              </a:rPr>
            </a:br>
            <a:r>
              <a:rPr lang="de-DE" b="1" dirty="0">
                <a:solidFill>
                  <a:srgbClr val="011E71"/>
                </a:solidFill>
              </a:rPr>
              <a:t>IHN!</a:t>
            </a:r>
          </a:p>
        </p:txBody>
      </p:sp>
    </p:spTree>
    <p:extLst>
      <p:ext uri="{BB962C8B-B14F-4D97-AF65-F5344CB8AC3E}">
        <p14:creationId xmlns:p14="http://schemas.microsoft.com/office/powerpoint/2010/main" val="341412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22" presetClass="entr" presetSubtype="8" fill="hold" grpId="0" nodeType="afterEffect">
                                  <p:stCondLst>
                                    <p:cond delay="0"/>
                                  </p:stCondLst>
                                  <p:childTnLst>
                                    <p:set>
                                      <p:cBhvr>
                                        <p:cTn id="32" dur="1" fill="hold">
                                          <p:stCondLst>
                                            <p:cond delay="0"/>
                                          </p:stCondLst>
                                        </p:cTn>
                                        <p:tgtEl>
                                          <p:spTgt spid="7">
                                            <p:bg/>
                                          </p:spTgt>
                                        </p:tgtEl>
                                        <p:attrNameLst>
                                          <p:attrName>style.visibility</p:attrName>
                                        </p:attrNameLst>
                                      </p:cBhvr>
                                      <p:to>
                                        <p:strVal val="visible"/>
                                      </p:to>
                                    </p:set>
                                    <p:animEffect transition="in" filter="wipe(left)">
                                      <p:cBhvr>
                                        <p:cTn id="33" dur="500"/>
                                        <p:tgtEl>
                                          <p:spTgt spid="7">
                                            <p:bg/>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wipe(left)">
                                      <p:cBhvr>
                                        <p:cTn id="36" dur="500"/>
                                        <p:tgtEl>
                                          <p:spTgt spid="7">
                                            <p:txEl>
                                              <p:pRg st="0" end="0"/>
                                            </p:txEl>
                                          </p:spTgt>
                                        </p:tgtEl>
                                      </p:cBhvr>
                                    </p:animEffect>
                                  </p:childTnLst>
                                </p:cTn>
                              </p:par>
                            </p:childTnLst>
                          </p:cTn>
                        </p:par>
                        <p:par>
                          <p:cTn id="37" fill="hold">
                            <p:stCondLst>
                              <p:cond delay="225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2" grpId="0"/>
      <p:bldP spid="7"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5937DA3-A17A-CBC3-5119-01835F6FACE1}"/>
              </a:ext>
            </a:extLst>
          </p:cNvPr>
          <p:cNvSpPr txBox="1"/>
          <p:nvPr/>
        </p:nvSpPr>
        <p:spPr>
          <a:xfrm>
            <a:off x="1248937" y="40863"/>
            <a:ext cx="8282369" cy="1446550"/>
          </a:xfrm>
          <a:prstGeom prst="rect">
            <a:avLst/>
          </a:prstGeom>
          <a:noFill/>
          <a:effectLst>
            <a:outerShdw blurRad="50800" dist="38100" dir="2700000" algn="tl" rotWithShape="0">
              <a:prstClr val="black"/>
            </a:outerShdw>
          </a:effectLst>
        </p:spPr>
        <p:txBody>
          <a:bodyPr wrap="square">
            <a:spAutoFit/>
          </a:bodyPr>
          <a:lstStyle/>
          <a:p>
            <a:pPr algn="ctr"/>
            <a:r>
              <a:rPr lang="en"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t>JESUS, </a:t>
            </a:r>
            <a:br>
              <a:rPr lang="en"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br>
            <a:r>
              <a:rPr lang="en"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t>DAS PERFEKTE VORBILD</a:t>
            </a:r>
          </a:p>
        </p:txBody>
      </p:sp>
      <p:sp>
        <p:nvSpPr>
          <p:cNvPr id="4" name="CuadroTexto 3">
            <a:extLst>
              <a:ext uri="{FF2B5EF4-FFF2-40B4-BE49-F238E27FC236}">
                <a16:creationId xmlns:a16="http://schemas.microsoft.com/office/drawing/2014/main" id="{D771A938-F182-DF2D-C3FF-7B9A6DDEA5DF}"/>
              </a:ext>
            </a:extLst>
          </p:cNvPr>
          <p:cNvSpPr txBox="1"/>
          <p:nvPr/>
        </p:nvSpPr>
        <p:spPr>
          <a:xfrm>
            <a:off x="1016716" y="1450856"/>
            <a:ext cx="7610042" cy="677108"/>
          </a:xfrm>
          <a:prstGeom prst="rect">
            <a:avLst/>
          </a:prstGeom>
          <a:solidFill>
            <a:srgbClr val="753F11">
              <a:alpha val="54000"/>
            </a:srgbClr>
          </a:solidFill>
          <a:effectLst>
            <a:softEdge rad="63500"/>
          </a:effectLst>
        </p:spPr>
        <p:txBody>
          <a:bodyPr wrap="square">
            <a:spAutoFit/>
          </a:bodyPr>
          <a:lstStyle/>
          <a:p>
            <a:pPr algn="ctr"/>
            <a:r>
              <a:rPr lang="en" b="1" dirty="0">
                <a:solidFill>
                  <a:schemeClr val="accent3"/>
                </a:solidFill>
                <a:effectLst>
                  <a:outerShdw blurRad="38100" dist="38100" dir="8700000" algn="tl">
                    <a:srgbClr val="000000"/>
                  </a:outerShdw>
                </a:effectLst>
                <a:latin typeface="Candara" panose="020E0502030303020204" pitchFamily="34" charset="0"/>
              </a:rPr>
              <a:t>“</a:t>
            </a:r>
            <a:r>
              <a:rPr lang="de-DE" b="1" dirty="0">
                <a:solidFill>
                  <a:schemeClr val="accent3"/>
                </a:solidFill>
                <a:effectLst>
                  <a:outerShdw blurRad="38100" dist="38100" dir="8700000" algn="tl">
                    <a:srgbClr val="000000"/>
                  </a:outerShdw>
                </a:effectLst>
                <a:latin typeface="Candara" panose="020E0502030303020204" pitchFamily="34" charset="0"/>
              </a:rPr>
              <a:t>Er erniedrigte sich selbst noch tiefer und war Gott gehorsam bis zum Tod, </a:t>
            </a:r>
            <a:br>
              <a:rPr lang="de-DE" b="1" dirty="0">
                <a:solidFill>
                  <a:schemeClr val="accent3"/>
                </a:solidFill>
                <a:effectLst>
                  <a:outerShdw blurRad="38100" dist="38100" dir="8700000" algn="tl">
                    <a:srgbClr val="000000"/>
                  </a:outerShdw>
                </a:effectLst>
                <a:latin typeface="Candara" panose="020E0502030303020204" pitchFamily="34" charset="0"/>
              </a:rPr>
            </a:br>
            <a:r>
              <a:rPr lang="de-DE" b="1" dirty="0">
                <a:solidFill>
                  <a:schemeClr val="accent3"/>
                </a:solidFill>
                <a:effectLst>
                  <a:outerShdw blurRad="38100" dist="38100" dir="8700000" algn="tl">
                    <a:srgbClr val="000000"/>
                  </a:outerShdw>
                </a:effectLst>
                <a:latin typeface="Candara" panose="020E0502030303020204" pitchFamily="34" charset="0"/>
              </a:rPr>
              <a:t>ja, bis zum schändlichen Tod am Kreuz.</a:t>
            </a:r>
            <a:r>
              <a:rPr lang="en" b="1" dirty="0">
                <a:solidFill>
                  <a:schemeClr val="accent3"/>
                </a:solidFill>
                <a:effectLst>
                  <a:outerShdw blurRad="38100" dist="38100" dir="8700000" algn="tl">
                    <a:srgbClr val="000000"/>
                  </a:outerShdw>
                </a:effectLst>
                <a:latin typeface="Candara" panose="020E0502030303020204" pitchFamily="34" charset="0"/>
              </a:rPr>
              <a:t>!”</a:t>
            </a:r>
            <a:r>
              <a:rPr lang="en" sz="2000" b="1" dirty="0">
                <a:solidFill>
                  <a:schemeClr val="accent3"/>
                </a:solidFill>
                <a:effectLst>
                  <a:outerShdw blurRad="38100" dist="38100" dir="8700000" algn="tl">
                    <a:srgbClr val="000000"/>
                  </a:outerShdw>
                </a:effectLst>
                <a:latin typeface="Candara" panose="020E0502030303020204" pitchFamily="34" charset="0"/>
              </a:rPr>
              <a:t> </a:t>
            </a:r>
            <a:r>
              <a:rPr lang="en" sz="1600" b="1" dirty="0">
                <a:solidFill>
                  <a:schemeClr val="accent3"/>
                </a:solidFill>
                <a:effectLst>
                  <a:outerShdw blurRad="38100" dist="38100" dir="8700000" algn="tl">
                    <a:srgbClr val="000000"/>
                  </a:outerShdw>
                </a:effectLst>
                <a:latin typeface="Candara" panose="020E0502030303020204" pitchFamily="34" charset="0"/>
              </a:rPr>
              <a:t>(Philipper 2:8)</a:t>
            </a:r>
          </a:p>
        </p:txBody>
      </p:sp>
      <p:sp>
        <p:nvSpPr>
          <p:cNvPr id="15" name="CuadroTexto 14">
            <a:extLst>
              <a:ext uri="{FF2B5EF4-FFF2-40B4-BE49-F238E27FC236}">
                <a16:creationId xmlns:a16="http://schemas.microsoft.com/office/drawing/2014/main" id="{B17841F7-F4CE-FA54-29E8-6395DE861301}"/>
              </a:ext>
            </a:extLst>
          </p:cNvPr>
          <p:cNvSpPr txBox="1"/>
          <p:nvPr/>
        </p:nvSpPr>
        <p:spPr>
          <a:xfrm>
            <a:off x="950748" y="2194506"/>
            <a:ext cx="7826265" cy="461665"/>
          </a:xfrm>
          <a:prstGeom prst="rect">
            <a:avLst/>
          </a:prstGeom>
          <a:solidFill>
            <a:srgbClr val="FFFDD2"/>
          </a:solidFill>
        </p:spPr>
        <p:txBody>
          <a:bodyPr wrap="square">
            <a:spAutoFit/>
          </a:bodyPr>
          <a:lstStyle/>
          <a:p>
            <a:pPr algn="ctr">
              <a:spcBef>
                <a:spcPts val="600"/>
              </a:spcBef>
            </a:pPr>
            <a:r>
              <a:rPr lang="en" sz="2400" b="1" dirty="0"/>
              <a:t>“</a:t>
            </a:r>
            <a:r>
              <a:rPr lang="de-DE" sz="2400" b="1" dirty="0"/>
              <a:t>Nehmt euch JESUS CHRISTUS zum Vorbild</a:t>
            </a:r>
            <a:r>
              <a:rPr lang="en" sz="2400" b="1" dirty="0"/>
              <a:t>” (Phil. 2:5).</a:t>
            </a:r>
          </a:p>
        </p:txBody>
      </p:sp>
      <p:sp>
        <p:nvSpPr>
          <p:cNvPr id="22" name="Flecha: hacia abajo 21">
            <a:extLst>
              <a:ext uri="{FF2B5EF4-FFF2-40B4-BE49-F238E27FC236}">
                <a16:creationId xmlns:a16="http://schemas.microsoft.com/office/drawing/2014/main" id="{4F23A4BD-A1DA-B513-0302-37561C9DFF6F}"/>
              </a:ext>
            </a:extLst>
          </p:cNvPr>
          <p:cNvSpPr/>
          <p:nvPr/>
        </p:nvSpPr>
        <p:spPr>
          <a:xfrm>
            <a:off x="10142734" y="2127964"/>
            <a:ext cx="282102" cy="266015"/>
          </a:xfrm>
          <a:prstGeom prst="downArrow">
            <a:avLst/>
          </a:prstGeom>
          <a:solidFill>
            <a:srgbClr val="753F11"/>
          </a:solidFill>
          <a:ln>
            <a:solidFill>
              <a:srgbClr val="FFF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lecha: hacia abajo 22">
            <a:extLst>
              <a:ext uri="{FF2B5EF4-FFF2-40B4-BE49-F238E27FC236}">
                <a16:creationId xmlns:a16="http://schemas.microsoft.com/office/drawing/2014/main" id="{F5454576-2F40-7E00-CDE1-F65EF806B197}"/>
              </a:ext>
            </a:extLst>
          </p:cNvPr>
          <p:cNvSpPr/>
          <p:nvPr/>
        </p:nvSpPr>
        <p:spPr>
          <a:xfrm>
            <a:off x="10142734" y="4381433"/>
            <a:ext cx="282102" cy="266015"/>
          </a:xfrm>
          <a:prstGeom prst="downArrow">
            <a:avLst/>
          </a:prstGeom>
          <a:solidFill>
            <a:srgbClr val="753F11"/>
          </a:solidFill>
          <a:ln>
            <a:solidFill>
              <a:srgbClr val="FFF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Grafik 6">
            <a:extLst>
              <a:ext uri="{FF2B5EF4-FFF2-40B4-BE49-F238E27FC236}">
                <a16:creationId xmlns:a16="http://schemas.microsoft.com/office/drawing/2014/main" id="{51DD1DB5-757C-0ECC-237F-B2F007610D60}"/>
              </a:ext>
            </a:extLst>
          </p:cNvPr>
          <p:cNvPicPr>
            <a:picLocks noChangeAspect="1"/>
          </p:cNvPicPr>
          <p:nvPr/>
        </p:nvPicPr>
        <p:blipFill>
          <a:blip r:embed="rId3"/>
          <a:stretch>
            <a:fillRect/>
          </a:stretch>
        </p:blipFill>
        <p:spPr>
          <a:xfrm>
            <a:off x="8447484" y="242605"/>
            <a:ext cx="3704403" cy="2080959"/>
          </a:xfrm>
          <a:prstGeom prst="rect">
            <a:avLst/>
          </a:prstGeom>
          <a:effectLst>
            <a:softEdge rad="317500"/>
          </a:effectLst>
        </p:spPr>
      </p:pic>
      <p:pic>
        <p:nvPicPr>
          <p:cNvPr id="12" name="Grafik 11">
            <a:extLst>
              <a:ext uri="{FF2B5EF4-FFF2-40B4-BE49-F238E27FC236}">
                <a16:creationId xmlns:a16="http://schemas.microsoft.com/office/drawing/2014/main" id="{7B9BF140-A4C8-4445-B9EA-5CA5187CCA1F}"/>
              </a:ext>
            </a:extLst>
          </p:cNvPr>
          <p:cNvPicPr>
            <a:picLocks noChangeAspect="1"/>
          </p:cNvPicPr>
          <p:nvPr/>
        </p:nvPicPr>
        <p:blipFill>
          <a:blip r:embed="rId4"/>
          <a:stretch>
            <a:fillRect/>
          </a:stretch>
        </p:blipFill>
        <p:spPr>
          <a:xfrm>
            <a:off x="8107251" y="4514440"/>
            <a:ext cx="4004764" cy="2252680"/>
          </a:xfrm>
          <a:prstGeom prst="rect">
            <a:avLst/>
          </a:prstGeom>
          <a:effectLst>
            <a:softEdge rad="317500"/>
          </a:effectLst>
        </p:spPr>
      </p:pic>
      <p:pic>
        <p:nvPicPr>
          <p:cNvPr id="18" name="Grafik 17">
            <a:extLst>
              <a:ext uri="{FF2B5EF4-FFF2-40B4-BE49-F238E27FC236}">
                <a16:creationId xmlns:a16="http://schemas.microsoft.com/office/drawing/2014/main" id="{7928412C-D03A-4F0E-C80F-106DA0B56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239" y="2386948"/>
            <a:ext cx="2581412" cy="1934416"/>
          </a:xfrm>
          <a:prstGeom prst="rect">
            <a:avLst/>
          </a:prstGeom>
          <a:effectLst>
            <a:softEdge rad="317500"/>
          </a:effectLst>
        </p:spPr>
      </p:pic>
      <p:pic>
        <p:nvPicPr>
          <p:cNvPr id="17" name="Imagen 16">
            <a:extLst>
              <a:ext uri="{FF2B5EF4-FFF2-40B4-BE49-F238E27FC236}">
                <a16:creationId xmlns:a16="http://schemas.microsoft.com/office/drawing/2014/main" id="{8FB1E02C-B981-2B29-CF39-3C7BF2FFE35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0340" y="3678272"/>
            <a:ext cx="2160774" cy="2678645"/>
          </a:xfrm>
          <a:prstGeom prst="rect">
            <a:avLst/>
          </a:prstGeom>
          <a:effectLst>
            <a:softEdge rad="127000"/>
          </a:effectLst>
        </p:spPr>
      </p:pic>
      <p:sp>
        <p:nvSpPr>
          <p:cNvPr id="8" name="CuadroTexto 7">
            <a:extLst>
              <a:ext uri="{FF2B5EF4-FFF2-40B4-BE49-F238E27FC236}">
                <a16:creationId xmlns:a16="http://schemas.microsoft.com/office/drawing/2014/main" id="{3068DD2E-0717-1CDD-9AFA-2EA050483519}"/>
              </a:ext>
            </a:extLst>
          </p:cNvPr>
          <p:cNvSpPr txBox="1"/>
          <p:nvPr/>
        </p:nvSpPr>
        <p:spPr>
          <a:xfrm>
            <a:off x="1016716" y="2725806"/>
            <a:ext cx="8380578" cy="3939540"/>
          </a:xfrm>
          <a:prstGeom prst="rect">
            <a:avLst/>
          </a:prstGeom>
          <a:noFill/>
        </p:spPr>
        <p:txBody>
          <a:bodyPr wrap="square">
            <a:spAutoFit/>
          </a:bodyPr>
          <a:lstStyle/>
          <a:p>
            <a:pPr lvl="0" algn="ctr">
              <a:spcBef>
                <a:spcPts val="600"/>
              </a:spcBef>
              <a:defRPr/>
            </a:pPr>
            <a:r>
              <a:rPr kumimoji="0" lang="en" sz="2800" b="1" i="0" u="none" strike="noStrike" kern="1200" cap="none" spc="0" normalizeH="0" baseline="0" noProof="0" dirty="0">
                <a:ln>
                  <a:noFill/>
                </a:ln>
                <a:solidFill>
                  <a:prstClr val="black"/>
                </a:solidFill>
                <a:effectLst/>
                <a:uLnTx/>
                <a:uFillTx/>
                <a:latin typeface="Aptos" panose="02110004020202020204"/>
              </a:rPr>
              <a:t>Sein Vorbild: </a:t>
            </a:r>
            <a:br>
              <a:rPr kumimoji="0" lang="en" sz="2800" b="1" i="0" u="none" strike="noStrike" kern="1200" cap="none" spc="0" normalizeH="0" baseline="0" noProof="0" dirty="0">
                <a:ln>
                  <a:noFill/>
                </a:ln>
                <a:solidFill>
                  <a:prstClr val="black"/>
                </a:solidFill>
                <a:effectLst/>
                <a:uLnTx/>
                <a:uFillTx/>
                <a:latin typeface="Aptos" panose="02110004020202020204"/>
              </a:rPr>
            </a:br>
            <a:r>
              <a:rPr kumimoji="0" lang="en" sz="2400" b="1" i="0" u="none" strike="noStrike" kern="1200" cap="none" spc="0" normalizeH="0" baseline="0" noProof="0" dirty="0">
                <a:ln>
                  <a:noFill/>
                </a:ln>
                <a:solidFill>
                  <a:prstClr val="black"/>
                </a:solidFill>
                <a:effectLst/>
                <a:uLnTx/>
                <a:uFillTx/>
                <a:latin typeface="Aptos" panose="02110004020202020204"/>
              </a:rPr>
              <a:t>“</a:t>
            </a:r>
            <a:r>
              <a:rPr lang="de-DE" sz="2400" b="1" dirty="0">
                <a:solidFill>
                  <a:prstClr val="black"/>
                </a:solidFill>
              </a:rPr>
              <a:t>Weder Eigennutz noch Streben nach Ehre sollen euer Handeln bestimmen. </a:t>
            </a:r>
          </a:p>
          <a:p>
            <a:pPr lvl="0" algn="ctr">
              <a:spcBef>
                <a:spcPts val="600"/>
              </a:spcBef>
              <a:defRPr/>
            </a:pPr>
            <a:r>
              <a:rPr lang="de-DE" sz="2400" b="1" dirty="0">
                <a:solidFill>
                  <a:prstClr val="black"/>
                </a:solidFill>
              </a:rPr>
              <a:t>Im Gegenteil: </a:t>
            </a:r>
            <a:br>
              <a:rPr lang="de-DE" sz="2400" b="1" dirty="0">
                <a:solidFill>
                  <a:prstClr val="black"/>
                </a:solidFill>
              </a:rPr>
            </a:br>
            <a:r>
              <a:rPr lang="de-DE" sz="2400" b="1" dirty="0">
                <a:solidFill>
                  <a:prstClr val="black"/>
                </a:solidFill>
              </a:rPr>
              <a:t>Seid bescheiden und achtet den anderen </a:t>
            </a:r>
            <a:br>
              <a:rPr lang="de-DE" sz="2400" b="1" dirty="0">
                <a:solidFill>
                  <a:prstClr val="black"/>
                </a:solidFill>
              </a:rPr>
            </a:br>
            <a:r>
              <a:rPr lang="de-DE" sz="2400" b="1" dirty="0">
                <a:solidFill>
                  <a:prstClr val="black"/>
                </a:solidFill>
              </a:rPr>
              <a:t>mehr als euch selbst. </a:t>
            </a:r>
          </a:p>
          <a:p>
            <a:pPr lvl="0" algn="ctr">
              <a:spcBef>
                <a:spcPts val="600"/>
              </a:spcBef>
              <a:defRPr/>
            </a:pPr>
            <a:r>
              <a:rPr lang="de-DE" sz="2400" b="1" dirty="0">
                <a:solidFill>
                  <a:prstClr val="black"/>
                </a:solidFill>
              </a:rPr>
              <a:t>Denkt nicht an euren eigenen Vorteil. </a:t>
            </a:r>
            <a:br>
              <a:rPr lang="de-DE" sz="2400" b="1" dirty="0">
                <a:solidFill>
                  <a:prstClr val="black"/>
                </a:solidFill>
              </a:rPr>
            </a:br>
            <a:r>
              <a:rPr lang="de-DE" sz="2400" b="1" dirty="0">
                <a:solidFill>
                  <a:prstClr val="black"/>
                </a:solidFill>
              </a:rPr>
              <a:t>Jeder von euch </a:t>
            </a:r>
            <a:br>
              <a:rPr lang="de-DE" sz="2400" b="1" dirty="0">
                <a:solidFill>
                  <a:prstClr val="black"/>
                </a:solidFill>
              </a:rPr>
            </a:br>
            <a:r>
              <a:rPr lang="de-DE" sz="2400" b="1" dirty="0">
                <a:solidFill>
                  <a:prstClr val="black"/>
                </a:solidFill>
              </a:rPr>
              <a:t>soll das Wohl des anderen im Auge haben.</a:t>
            </a:r>
            <a:r>
              <a:rPr kumimoji="0" lang="en" sz="2400" b="1" i="0" u="none" strike="noStrike" kern="1200" cap="none" spc="0" normalizeH="0" baseline="0" noProof="0" dirty="0">
                <a:ln>
                  <a:noFill/>
                </a:ln>
                <a:solidFill>
                  <a:prstClr val="black"/>
                </a:solidFill>
                <a:effectLst/>
                <a:uLnTx/>
                <a:uFillTx/>
                <a:latin typeface="Aptos" panose="02110004020202020204"/>
              </a:rPr>
              <a:t>” </a:t>
            </a:r>
            <a:br>
              <a:rPr kumimoji="0" lang="en" sz="2400" b="1" i="0" u="none" strike="noStrike" kern="1200" cap="none" spc="0" normalizeH="0" baseline="0" noProof="0" dirty="0">
                <a:ln>
                  <a:noFill/>
                </a:ln>
                <a:solidFill>
                  <a:prstClr val="black"/>
                </a:solidFill>
                <a:effectLst/>
                <a:uLnTx/>
                <a:uFillTx/>
                <a:latin typeface="Aptos" panose="02110004020202020204"/>
              </a:rPr>
            </a:b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(Phil. 2:3-4).</a:t>
            </a:r>
            <a:endParaRPr kumimoji="0" lang="en"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Scrollen: horizontal 1">
            <a:extLst>
              <a:ext uri="{FF2B5EF4-FFF2-40B4-BE49-F238E27FC236}">
                <a16:creationId xmlns:a16="http://schemas.microsoft.com/office/drawing/2014/main" id="{69C64824-D5BE-6C25-E84E-CE889FB7B312}"/>
              </a:ext>
            </a:extLst>
          </p:cNvPr>
          <p:cNvSpPr/>
          <p:nvPr/>
        </p:nvSpPr>
        <p:spPr>
          <a:xfrm>
            <a:off x="81533" y="97274"/>
            <a:ext cx="2177935" cy="1251807"/>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Do,  18 Apr ’26  </a:t>
            </a:r>
            <a:br>
              <a:rPr lang="de-DE" b="1" i="1" dirty="0">
                <a:solidFill>
                  <a:srgbClr val="011E71"/>
                </a:solidFill>
              </a:rPr>
            </a:br>
            <a:r>
              <a:rPr lang="de-DE" b="1" i="1" dirty="0">
                <a:solidFill>
                  <a:srgbClr val="011E71"/>
                </a:solidFill>
              </a:rPr>
              <a:t>Schau auf </a:t>
            </a:r>
            <a:br>
              <a:rPr lang="de-DE" b="1" dirty="0">
                <a:solidFill>
                  <a:srgbClr val="011E71"/>
                </a:solidFill>
              </a:rPr>
            </a:br>
            <a:r>
              <a:rPr lang="de-DE" b="1" dirty="0">
                <a:solidFill>
                  <a:srgbClr val="011E71"/>
                </a:solidFill>
              </a:rPr>
              <a:t>IHN!</a:t>
            </a:r>
          </a:p>
        </p:txBody>
      </p:sp>
    </p:spTree>
    <p:extLst>
      <p:ext uri="{BB962C8B-B14F-4D97-AF65-F5344CB8AC3E}">
        <p14:creationId xmlns:p14="http://schemas.microsoft.com/office/powerpoint/2010/main" val="42687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vertical)">
                                      <p:cBhvr>
                                        <p:cTn id="25" dur="500"/>
                                        <p:tgtEl>
                                          <p:spTgt spid="7"/>
                                        </p:tgtEl>
                                      </p:cBhvr>
                                    </p:animEffect>
                                  </p:childTnLst>
                                </p:cTn>
                              </p:par>
                            </p:childTnLst>
                          </p:cTn>
                        </p:par>
                        <p:par>
                          <p:cTn id="26" fill="hold">
                            <p:stCondLst>
                              <p:cond delay="500"/>
                            </p:stCondLst>
                            <p:childTnLst>
                              <p:par>
                                <p:cTn id="27" presetID="17" presetClass="entr" presetSubtype="1"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ppt_h/2"/>
                                          </p:val>
                                        </p:tav>
                                        <p:tav tm="100000">
                                          <p:val>
                                            <p:strVal val="#ppt_y"/>
                                          </p:val>
                                        </p:tav>
                                      </p:tavLst>
                                    </p:anim>
                                    <p:anim calcmode="lin" valueType="num">
                                      <p:cBhvr>
                                        <p:cTn id="31" dur="500" fill="hold"/>
                                        <p:tgtEl>
                                          <p:spTgt spid="22"/>
                                        </p:tgtEl>
                                        <p:attrNameLst>
                                          <p:attrName>ppt_w</p:attrName>
                                        </p:attrNameLst>
                                      </p:cBhvr>
                                      <p:tavLst>
                                        <p:tav tm="0">
                                          <p:val>
                                            <p:strVal val="#ppt_w"/>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childTnLst>
                                </p:cTn>
                              </p:par>
                            </p:childTnLst>
                          </p:cTn>
                        </p:par>
                        <p:par>
                          <p:cTn id="33" fill="hold">
                            <p:stCondLst>
                              <p:cond delay="1000"/>
                            </p:stCondLst>
                            <p:childTnLst>
                              <p:par>
                                <p:cTn id="34" presetID="14" presetClass="entr" presetSubtype="5"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vertical)">
                                      <p:cBhvr>
                                        <p:cTn id="36" dur="500"/>
                                        <p:tgtEl>
                                          <p:spTgt spid="18"/>
                                        </p:tgtEl>
                                      </p:cBhvr>
                                    </p:animEffect>
                                  </p:childTnLst>
                                </p:cTn>
                              </p:par>
                            </p:childTnLst>
                          </p:cTn>
                        </p:par>
                        <p:par>
                          <p:cTn id="37" fill="hold">
                            <p:stCondLst>
                              <p:cond delay="1500"/>
                            </p:stCondLst>
                            <p:childTnLst>
                              <p:par>
                                <p:cTn id="38" presetID="17" presetClass="entr" presetSubtype="1"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ppt_h/2"/>
                                          </p:val>
                                        </p:tav>
                                        <p:tav tm="100000">
                                          <p:val>
                                            <p:strVal val="#ppt_y"/>
                                          </p:val>
                                        </p:tav>
                                      </p:tavLst>
                                    </p:anim>
                                    <p:anim calcmode="lin" valueType="num">
                                      <p:cBhvr>
                                        <p:cTn id="42" dur="500" fill="hold"/>
                                        <p:tgtEl>
                                          <p:spTgt spid="23"/>
                                        </p:tgtEl>
                                        <p:attrNameLst>
                                          <p:attrName>ppt_w</p:attrName>
                                        </p:attrNameLst>
                                      </p:cBhvr>
                                      <p:tavLst>
                                        <p:tav tm="0">
                                          <p:val>
                                            <p:strVal val="#ppt_w"/>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childTnLst>
                                </p:cTn>
                              </p:par>
                            </p:childTnLst>
                          </p:cTn>
                        </p:par>
                        <p:par>
                          <p:cTn id="44" fill="hold">
                            <p:stCondLst>
                              <p:cond delay="2000"/>
                            </p:stCondLst>
                            <p:childTnLst>
                              <p:par>
                                <p:cTn id="45" presetID="14" presetClass="entr" presetSubtype="5"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FEE114-BF10-DAB2-7917-01BA993FF25A}"/>
              </a:ext>
            </a:extLst>
          </p:cNvPr>
          <p:cNvSpPr txBox="1"/>
          <p:nvPr/>
        </p:nvSpPr>
        <p:spPr>
          <a:xfrm>
            <a:off x="253932" y="189652"/>
            <a:ext cx="8057730" cy="6161174"/>
          </a:xfrm>
          <a:prstGeom prst="rect">
            <a:avLst/>
          </a:prstGeom>
          <a:noFill/>
        </p:spPr>
        <p:txBody>
          <a:bodyPr wrap="square">
            <a:spAutoFit/>
          </a:bodyPr>
          <a:lstStyle/>
          <a:p>
            <a:pPr marL="542925" indent="-542925">
              <a:lnSpc>
                <a:spcPct val="150000"/>
              </a:lnSpc>
              <a:spcBef>
                <a:spcPts val="600"/>
              </a:spcBef>
            </a:pPr>
            <a:r>
              <a:rPr lang="de-DE" sz="1700" b="1" dirty="0">
                <a:latin typeface="Candara" panose="020E0502030303020204" pitchFamily="34" charset="0"/>
              </a:rPr>
              <a:t>Dank für Gottes Hilfe</a:t>
            </a:r>
          </a:p>
          <a:p>
            <a:pPr marL="542925" indent="-542925">
              <a:lnSpc>
                <a:spcPct val="150000"/>
              </a:lnSpc>
              <a:spcBef>
                <a:spcPts val="600"/>
              </a:spcBef>
            </a:pPr>
            <a:r>
              <a:rPr lang="de-DE" sz="1700" b="1" dirty="0">
                <a:latin typeface="Candara" panose="020E0502030303020204" pitchFamily="34" charset="0"/>
              </a:rPr>
              <a:t>1 Von David. Ich danke dir von ganzem Herzen, vor den Göttern will ich dir lobsingen.</a:t>
            </a:r>
          </a:p>
          <a:p>
            <a:pPr marL="542925" indent="-542925">
              <a:lnSpc>
                <a:spcPct val="150000"/>
              </a:lnSpc>
              <a:spcBef>
                <a:spcPts val="600"/>
              </a:spcBef>
            </a:pPr>
            <a:r>
              <a:rPr lang="de-DE" sz="1700" b="1" dirty="0">
                <a:latin typeface="Candara" panose="020E0502030303020204" pitchFamily="34" charset="0"/>
              </a:rPr>
              <a:t>2 Ich will anbeten zu deinem heiligen Tempel hin und deinen Namen preisen </a:t>
            </a:r>
            <a:br>
              <a:rPr lang="de-DE" sz="1700" b="1" dirty="0">
                <a:latin typeface="Candara" panose="020E0502030303020204" pitchFamily="34" charset="0"/>
              </a:rPr>
            </a:br>
            <a:r>
              <a:rPr lang="de-DE" sz="1700" b="1" dirty="0">
                <a:latin typeface="Candara" panose="020E0502030303020204" pitchFamily="34" charset="0"/>
              </a:rPr>
              <a:t>für deine Güte und Treue; denn du hast dein Wort herrlich gemacht </a:t>
            </a:r>
            <a:br>
              <a:rPr lang="de-DE" sz="1700" b="1" dirty="0">
                <a:latin typeface="Candara" panose="020E0502030303020204" pitchFamily="34" charset="0"/>
              </a:rPr>
            </a:br>
            <a:r>
              <a:rPr lang="de-DE" sz="1700" b="1" dirty="0">
                <a:latin typeface="Candara" panose="020E0502030303020204" pitchFamily="34" charset="0"/>
              </a:rPr>
              <a:t>um deines Namens willen.</a:t>
            </a:r>
          </a:p>
          <a:p>
            <a:pPr marL="542925" indent="-542925">
              <a:lnSpc>
                <a:spcPct val="150000"/>
              </a:lnSpc>
              <a:spcBef>
                <a:spcPts val="600"/>
              </a:spcBef>
            </a:pPr>
            <a:r>
              <a:rPr lang="de-DE" sz="1700" b="1" dirty="0">
                <a:latin typeface="Candara" panose="020E0502030303020204" pitchFamily="34" charset="0"/>
              </a:rPr>
              <a:t>3 Wenn ich dich anrufe, so erhörst du mich und gibst meiner Seele große Kraft.</a:t>
            </a:r>
          </a:p>
          <a:p>
            <a:pPr marL="542925" indent="-542925">
              <a:lnSpc>
                <a:spcPct val="150000"/>
              </a:lnSpc>
              <a:spcBef>
                <a:spcPts val="600"/>
              </a:spcBef>
            </a:pPr>
            <a:r>
              <a:rPr lang="de-DE" sz="1700" b="1" dirty="0">
                <a:latin typeface="Candara" panose="020E0502030303020204" pitchFamily="34" charset="0"/>
              </a:rPr>
              <a:t>4 Es danken dir, HERR, alle Könige auf Erden, dass sie hören das Wort deines Mundes;</a:t>
            </a:r>
          </a:p>
          <a:p>
            <a:pPr marL="542925" indent="-542925">
              <a:lnSpc>
                <a:spcPct val="150000"/>
              </a:lnSpc>
              <a:spcBef>
                <a:spcPts val="600"/>
              </a:spcBef>
            </a:pPr>
            <a:r>
              <a:rPr lang="de-DE" sz="1700" b="1" dirty="0">
                <a:latin typeface="Candara" panose="020E0502030303020204" pitchFamily="34" charset="0"/>
              </a:rPr>
              <a:t>5 sie singen von den Wegen des HERRN, dass die Herrlichkeit des HERRN so groß ist.</a:t>
            </a:r>
          </a:p>
          <a:p>
            <a:pPr marL="542925" indent="-542925">
              <a:lnSpc>
                <a:spcPct val="150000"/>
              </a:lnSpc>
              <a:spcBef>
                <a:spcPts val="600"/>
              </a:spcBef>
            </a:pPr>
            <a:r>
              <a:rPr lang="de-DE" sz="1700" b="1" dirty="0">
                <a:latin typeface="Candara" panose="020E0502030303020204" pitchFamily="34" charset="0"/>
              </a:rPr>
              <a:t>6 Denn der HERR ist hoch und sieht auf den Niedrigen </a:t>
            </a:r>
            <a:br>
              <a:rPr lang="de-DE" sz="1700" b="1" dirty="0">
                <a:latin typeface="Candara" panose="020E0502030303020204" pitchFamily="34" charset="0"/>
              </a:rPr>
            </a:br>
            <a:r>
              <a:rPr lang="de-DE" sz="1700" b="1" dirty="0">
                <a:latin typeface="Candara" panose="020E0502030303020204" pitchFamily="34" charset="0"/>
              </a:rPr>
              <a:t>und kennt den Stolzen von ferne.</a:t>
            </a:r>
          </a:p>
          <a:p>
            <a:pPr marL="542925" indent="-542925">
              <a:lnSpc>
                <a:spcPct val="150000"/>
              </a:lnSpc>
              <a:spcBef>
                <a:spcPts val="600"/>
              </a:spcBef>
            </a:pPr>
            <a:r>
              <a:rPr lang="de-DE" sz="1700" b="1" dirty="0">
                <a:latin typeface="Candara" panose="020E0502030303020204" pitchFamily="34" charset="0"/>
              </a:rPr>
              <a:t>7 Wenn ich mitten in der Angst wandle, so erquickst du mich und reckst deine Hand gegen den Zorn meiner Feinde und hilfst mir mit deiner Rechten.</a:t>
            </a:r>
          </a:p>
          <a:p>
            <a:pPr marL="542925" indent="-542925">
              <a:lnSpc>
                <a:spcPct val="150000"/>
              </a:lnSpc>
              <a:spcBef>
                <a:spcPts val="600"/>
              </a:spcBef>
            </a:pPr>
            <a:r>
              <a:rPr lang="de-DE" sz="1700" b="1" dirty="0">
                <a:latin typeface="Candara" panose="020E0502030303020204" pitchFamily="34" charset="0"/>
              </a:rPr>
              <a:t>8 Der HERR wird’s vollenden um meinetwillen. / HERR, deine Güte ist ewig. </a:t>
            </a:r>
            <a:br>
              <a:rPr lang="de-DE" sz="1700" b="1" dirty="0">
                <a:latin typeface="Candara" panose="020E0502030303020204" pitchFamily="34" charset="0"/>
              </a:rPr>
            </a:br>
            <a:r>
              <a:rPr lang="de-DE" sz="1700" b="1" dirty="0">
                <a:latin typeface="Candara" panose="020E0502030303020204" pitchFamily="34" charset="0"/>
              </a:rPr>
              <a:t>Das Werk deiner Hände wollest du nicht lassen.</a:t>
            </a:r>
            <a:endParaRPr lang="en" sz="1700" b="1" dirty="0">
              <a:latin typeface="Candara" panose="020E0502030303020204" pitchFamily="34" charset="0"/>
            </a:endParaRPr>
          </a:p>
        </p:txBody>
      </p:sp>
      <p:sp>
        <p:nvSpPr>
          <p:cNvPr id="5" name="CuadroTexto 4">
            <a:extLst>
              <a:ext uri="{FF2B5EF4-FFF2-40B4-BE49-F238E27FC236}">
                <a16:creationId xmlns:a16="http://schemas.microsoft.com/office/drawing/2014/main" id="{B6642C9B-40AD-0254-7BCE-20C57A79A652}"/>
              </a:ext>
            </a:extLst>
          </p:cNvPr>
          <p:cNvSpPr txBox="1"/>
          <p:nvPr/>
        </p:nvSpPr>
        <p:spPr>
          <a:xfrm>
            <a:off x="9366319" y="326667"/>
            <a:ext cx="2571750" cy="461665"/>
          </a:xfrm>
          <a:prstGeom prst="rect">
            <a:avLst/>
          </a:prstGeom>
          <a:noFill/>
        </p:spPr>
        <p:txBody>
          <a:bodyPr wrap="square">
            <a:spAutoFit/>
          </a:bodyPr>
          <a:lstStyle/>
          <a:p>
            <a:pPr algn="ctr"/>
            <a:r>
              <a:rPr lang="en" sz="2400" b="1" dirty="0">
                <a:solidFill>
                  <a:srgbClr val="789ABF"/>
                </a:solidFill>
              </a:rPr>
              <a:t>Psalm 138 </a:t>
            </a:r>
            <a:r>
              <a:rPr lang="en" b="1" dirty="0">
                <a:solidFill>
                  <a:srgbClr val="789ABF"/>
                </a:solidFill>
              </a:rPr>
              <a:t>(LUT)</a:t>
            </a:r>
            <a:endParaRPr lang="es-ES" sz="2400" b="1" dirty="0">
              <a:solidFill>
                <a:srgbClr val="789ABF"/>
              </a:solidFill>
            </a:endParaRPr>
          </a:p>
        </p:txBody>
      </p:sp>
    </p:spTree>
    <p:extLst>
      <p:ext uri="{BB962C8B-B14F-4D97-AF65-F5344CB8AC3E}">
        <p14:creationId xmlns:p14="http://schemas.microsoft.com/office/powerpoint/2010/main" val="120033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B64A849C-0F0C-3C99-A4B5-68CA7F6318F1}"/>
            </a:ext>
          </a:extLst>
        </p:cNvPr>
        <p:cNvGrpSpPr/>
        <p:nvPr/>
      </p:nvGrpSpPr>
      <p:grpSpPr>
        <a:xfrm>
          <a:off x="0" y="0"/>
          <a:ext cx="0" cy="0"/>
          <a:chOff x="0" y="0"/>
          <a:chExt cx="0" cy="0"/>
        </a:xfrm>
      </p:grpSpPr>
      <p:sp>
        <p:nvSpPr>
          <p:cNvPr id="2" name="CuadroTexto 2">
            <a:extLst>
              <a:ext uri="{FF2B5EF4-FFF2-40B4-BE49-F238E27FC236}">
                <a16:creationId xmlns:a16="http://schemas.microsoft.com/office/drawing/2014/main" id="{120C9A19-A153-6964-2EE8-0B49776BDE59}"/>
              </a:ext>
            </a:extLst>
          </p:cNvPr>
          <p:cNvSpPr txBox="1"/>
          <p:nvPr/>
        </p:nvSpPr>
        <p:spPr>
          <a:xfrm>
            <a:off x="0" y="751344"/>
            <a:ext cx="12192000" cy="5355312"/>
          </a:xfrm>
          <a:prstGeom prst="rect">
            <a:avLst/>
          </a:prstGeom>
          <a:noFill/>
        </p:spPr>
        <p:txBody>
          <a:bodyPr wrap="square">
            <a:spAutoFit/>
          </a:bodyPr>
          <a:lstStyle/>
          <a:p>
            <a:pPr algn="ctr">
              <a:spcBef>
                <a:spcPts val="600"/>
              </a:spcBef>
            </a:pPr>
            <a:r>
              <a:rPr lang="en" sz="2600" b="1" dirty="0">
                <a:latin typeface="Constantia" panose="02030602050306030303" pitchFamily="18" charset="0"/>
              </a:rPr>
              <a:t>“</a:t>
            </a:r>
            <a:r>
              <a:rPr lang="de-DE" sz="2600" b="1" dirty="0">
                <a:latin typeface="Constantia" panose="02030602050306030303" pitchFamily="18" charset="0"/>
              </a:rPr>
              <a:t>In Selbstliebe, Selbstüberhöhung und Stolz </a:t>
            </a:r>
            <a:br>
              <a:rPr lang="de-DE" sz="2600" b="1" dirty="0">
                <a:latin typeface="Constantia" panose="02030602050306030303" pitchFamily="18" charset="0"/>
              </a:rPr>
            </a:br>
            <a:r>
              <a:rPr lang="de-DE" sz="2600" b="1" dirty="0">
                <a:latin typeface="Constantia" panose="02030602050306030303" pitchFamily="18" charset="0"/>
              </a:rPr>
              <a:t>liegt große Schwäche; </a:t>
            </a:r>
          </a:p>
          <a:p>
            <a:pPr algn="ctr">
              <a:spcBef>
                <a:spcPts val="600"/>
              </a:spcBef>
            </a:pPr>
            <a:endParaRPr lang="de-DE" sz="2600" b="1" dirty="0">
              <a:latin typeface="Constantia" panose="02030602050306030303" pitchFamily="18" charset="0"/>
            </a:endParaRPr>
          </a:p>
          <a:p>
            <a:pPr algn="ctr">
              <a:spcBef>
                <a:spcPts val="600"/>
              </a:spcBef>
            </a:pPr>
            <a:r>
              <a:rPr lang="de-DE" sz="2600" b="1" dirty="0">
                <a:latin typeface="Constantia" panose="02030602050306030303" pitchFamily="18" charset="0"/>
              </a:rPr>
              <a:t>in Demut hingegen liegt große Stärke. </a:t>
            </a:r>
          </a:p>
          <a:p>
            <a:pPr algn="ctr">
              <a:spcBef>
                <a:spcPts val="600"/>
              </a:spcBef>
            </a:pPr>
            <a:endParaRPr lang="de-DE" sz="2600" b="1" dirty="0">
              <a:latin typeface="Constantia" panose="02030602050306030303" pitchFamily="18" charset="0"/>
            </a:endParaRPr>
          </a:p>
          <a:p>
            <a:pPr algn="ctr">
              <a:spcBef>
                <a:spcPts val="600"/>
              </a:spcBef>
            </a:pPr>
            <a:r>
              <a:rPr lang="de-DE" sz="2600" b="1" dirty="0">
                <a:latin typeface="Constantia" panose="02030602050306030303" pitchFamily="18" charset="0"/>
              </a:rPr>
              <a:t>Unsere wahre Würde wird nicht dadurch bewahrt, </a:t>
            </a:r>
            <a:br>
              <a:rPr lang="de-DE" sz="2600" b="1" dirty="0">
                <a:latin typeface="Constantia" panose="02030602050306030303" pitchFamily="18" charset="0"/>
              </a:rPr>
            </a:br>
            <a:r>
              <a:rPr lang="de-DE" sz="2600" b="1" dirty="0">
                <a:latin typeface="Constantia" panose="02030602050306030303" pitchFamily="18" charset="0"/>
              </a:rPr>
              <a:t>dass wir uns selbst für das Wichtigste halten, </a:t>
            </a:r>
          </a:p>
          <a:p>
            <a:pPr algn="ctr">
              <a:spcBef>
                <a:spcPts val="600"/>
              </a:spcBef>
            </a:pPr>
            <a:endParaRPr lang="de-DE" sz="2600" b="1" dirty="0">
              <a:latin typeface="Constantia" panose="02030602050306030303" pitchFamily="18" charset="0"/>
            </a:endParaRPr>
          </a:p>
          <a:p>
            <a:pPr algn="ctr">
              <a:spcBef>
                <a:spcPts val="600"/>
              </a:spcBef>
            </a:pPr>
            <a:r>
              <a:rPr lang="de-DE" sz="2600" b="1" dirty="0">
                <a:latin typeface="Constantia" panose="02030602050306030303" pitchFamily="18" charset="0"/>
              </a:rPr>
              <a:t>sondern dadurch, </a:t>
            </a:r>
            <a:br>
              <a:rPr lang="de-DE" sz="2600" b="1" dirty="0">
                <a:latin typeface="Constantia" panose="02030602050306030303" pitchFamily="18" charset="0"/>
              </a:rPr>
            </a:br>
            <a:r>
              <a:rPr lang="de-DE" sz="2600" b="1" dirty="0">
                <a:latin typeface="Constantia" panose="02030602050306030303" pitchFamily="18" charset="0"/>
              </a:rPr>
              <a:t>dass GOTT in all unseren Gedanken ist </a:t>
            </a:r>
            <a:br>
              <a:rPr lang="de-DE" sz="2600" b="1" dirty="0">
                <a:latin typeface="Constantia" panose="02030602050306030303" pitchFamily="18" charset="0"/>
              </a:rPr>
            </a:br>
            <a:r>
              <a:rPr lang="de-DE" sz="2600" b="1" dirty="0">
                <a:latin typeface="Constantia" panose="02030602050306030303" pitchFamily="18" charset="0"/>
              </a:rPr>
              <a:t>und unsere Herzen vor Liebe zu unserem Erlöser </a:t>
            </a:r>
            <a:br>
              <a:rPr lang="de-DE" sz="2600" b="1" dirty="0">
                <a:latin typeface="Constantia" panose="02030602050306030303" pitchFamily="18" charset="0"/>
              </a:rPr>
            </a:br>
            <a:r>
              <a:rPr lang="de-DE" sz="2600" b="1" dirty="0">
                <a:latin typeface="Constantia" panose="02030602050306030303" pitchFamily="18" charset="0"/>
              </a:rPr>
              <a:t>und zu unseren Mitmenschen strahlen. … </a:t>
            </a:r>
          </a:p>
        </p:txBody>
      </p:sp>
    </p:spTree>
    <p:extLst>
      <p:ext uri="{BB962C8B-B14F-4D97-AF65-F5344CB8AC3E}">
        <p14:creationId xmlns:p14="http://schemas.microsoft.com/office/powerpoint/2010/main" val="324407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CD8121F7-5232-459C-38CB-806DCCD1B369}"/>
            </a:ext>
          </a:extLst>
        </p:cNvPr>
        <p:cNvGrpSpPr/>
        <p:nvPr/>
      </p:nvGrpSpPr>
      <p:grpSpPr>
        <a:xfrm>
          <a:off x="0" y="0"/>
          <a:ext cx="0" cy="0"/>
          <a:chOff x="0" y="0"/>
          <a:chExt cx="0" cy="0"/>
        </a:xfrm>
      </p:grpSpPr>
      <p:sp>
        <p:nvSpPr>
          <p:cNvPr id="2" name="CuadroTexto 2">
            <a:extLst>
              <a:ext uri="{FF2B5EF4-FFF2-40B4-BE49-F238E27FC236}">
                <a16:creationId xmlns:a16="http://schemas.microsoft.com/office/drawing/2014/main" id="{81A81479-00FD-959B-2415-BFDB7C74B60B}"/>
              </a:ext>
            </a:extLst>
          </p:cNvPr>
          <p:cNvSpPr txBox="1"/>
          <p:nvPr/>
        </p:nvSpPr>
        <p:spPr>
          <a:xfrm>
            <a:off x="0" y="428178"/>
            <a:ext cx="12192000" cy="6001643"/>
          </a:xfrm>
          <a:prstGeom prst="rect">
            <a:avLst/>
          </a:prstGeom>
          <a:noFill/>
        </p:spPr>
        <p:txBody>
          <a:bodyPr wrap="square">
            <a:spAutoFit/>
          </a:bodyPr>
          <a:lstStyle/>
          <a:p>
            <a:pPr algn="ctr">
              <a:spcBef>
                <a:spcPts val="600"/>
              </a:spcBef>
            </a:pPr>
            <a:r>
              <a:rPr lang="de-DE" sz="2600" b="1" dirty="0">
                <a:latin typeface="Constantia" panose="02030602050306030303" pitchFamily="18" charset="0"/>
              </a:rPr>
              <a:t>… Einfachheit des Charakters </a:t>
            </a:r>
            <a:br>
              <a:rPr lang="de-DE" sz="2600" b="1" dirty="0">
                <a:latin typeface="Constantia" panose="02030602050306030303" pitchFamily="18" charset="0"/>
              </a:rPr>
            </a:br>
            <a:r>
              <a:rPr lang="de-DE" sz="2600" b="1" dirty="0">
                <a:latin typeface="Constantia" panose="02030602050306030303" pitchFamily="18" charset="0"/>
              </a:rPr>
              <a:t>und Demut des Herzens </a:t>
            </a:r>
            <a:br>
              <a:rPr lang="de-DE" sz="2600" b="1" dirty="0">
                <a:latin typeface="Constantia" panose="02030602050306030303" pitchFamily="18" charset="0"/>
              </a:rPr>
            </a:br>
            <a:r>
              <a:rPr lang="de-DE" sz="2600" b="1" dirty="0">
                <a:latin typeface="Constantia" panose="02030602050306030303" pitchFamily="18" charset="0"/>
              </a:rPr>
              <a:t>schenken Glück, </a:t>
            </a:r>
          </a:p>
          <a:p>
            <a:pPr algn="ctr">
              <a:spcBef>
                <a:spcPts val="600"/>
              </a:spcBef>
            </a:pPr>
            <a:endParaRPr lang="de-DE" sz="2600" b="1" dirty="0">
              <a:latin typeface="Constantia" panose="02030602050306030303" pitchFamily="18" charset="0"/>
            </a:endParaRPr>
          </a:p>
          <a:p>
            <a:pPr algn="ctr">
              <a:spcBef>
                <a:spcPts val="600"/>
              </a:spcBef>
            </a:pPr>
            <a:r>
              <a:rPr lang="de-DE" sz="2600" b="1" dirty="0">
                <a:latin typeface="Constantia" panose="02030602050306030303" pitchFamily="18" charset="0"/>
              </a:rPr>
              <a:t>während Selbstüberschätzung </a:t>
            </a:r>
            <a:br>
              <a:rPr lang="de-DE" sz="2600" b="1" dirty="0">
                <a:latin typeface="Constantia" panose="02030602050306030303" pitchFamily="18" charset="0"/>
              </a:rPr>
            </a:br>
            <a:r>
              <a:rPr lang="de-DE" sz="2600" b="1" dirty="0">
                <a:latin typeface="Constantia" panose="02030602050306030303" pitchFamily="18" charset="0"/>
              </a:rPr>
              <a:t>Unzufriedenheit, Murren </a:t>
            </a:r>
            <a:br>
              <a:rPr lang="de-DE" sz="2600" b="1" dirty="0">
                <a:latin typeface="Constantia" panose="02030602050306030303" pitchFamily="18" charset="0"/>
              </a:rPr>
            </a:br>
            <a:r>
              <a:rPr lang="de-DE" sz="2600" b="1" dirty="0">
                <a:latin typeface="Constantia" panose="02030602050306030303" pitchFamily="18" charset="0"/>
              </a:rPr>
              <a:t>und ständige Enttäuschung </a:t>
            </a:r>
            <a:br>
              <a:rPr lang="de-DE" sz="2600" b="1" dirty="0">
                <a:latin typeface="Constantia" panose="02030602050306030303" pitchFamily="18" charset="0"/>
              </a:rPr>
            </a:br>
            <a:r>
              <a:rPr lang="de-DE" sz="2600" b="1" dirty="0">
                <a:latin typeface="Constantia" panose="02030602050306030303" pitchFamily="18" charset="0"/>
              </a:rPr>
              <a:t>mit sich bringen. </a:t>
            </a:r>
          </a:p>
          <a:p>
            <a:pPr algn="ctr">
              <a:spcBef>
                <a:spcPts val="600"/>
              </a:spcBef>
            </a:pPr>
            <a:endParaRPr lang="de-DE" sz="2600" b="1" dirty="0">
              <a:latin typeface="Constantia" panose="02030602050306030303" pitchFamily="18" charset="0"/>
            </a:endParaRPr>
          </a:p>
          <a:p>
            <a:pPr algn="ctr">
              <a:spcBef>
                <a:spcPts val="600"/>
              </a:spcBef>
            </a:pPr>
            <a:r>
              <a:rPr lang="de-DE" sz="2600" b="1" dirty="0">
                <a:latin typeface="Constantia" panose="02030602050306030303" pitchFamily="18" charset="0"/>
              </a:rPr>
              <a:t>Erst wenn wir lernen, </a:t>
            </a:r>
            <a:br>
              <a:rPr lang="de-DE" sz="2600" b="1" dirty="0">
                <a:latin typeface="Constantia" panose="02030602050306030303" pitchFamily="18" charset="0"/>
              </a:rPr>
            </a:br>
            <a:r>
              <a:rPr lang="de-DE" sz="2600" b="1" dirty="0">
                <a:latin typeface="Constantia" panose="02030602050306030303" pitchFamily="18" charset="0"/>
              </a:rPr>
              <a:t>weniger an uns selbst zu denken </a:t>
            </a:r>
            <a:br>
              <a:rPr lang="de-DE" sz="2600" b="1" dirty="0">
                <a:latin typeface="Constantia" panose="02030602050306030303" pitchFamily="18" charset="0"/>
              </a:rPr>
            </a:br>
            <a:r>
              <a:rPr lang="de-DE" sz="2600" b="1" dirty="0">
                <a:latin typeface="Constantia" panose="02030602050306030303" pitchFamily="18" charset="0"/>
              </a:rPr>
              <a:t>und uns mehr darum zu bemühen, </a:t>
            </a:r>
            <a:br>
              <a:rPr lang="de-DE" sz="2600" b="1" dirty="0">
                <a:latin typeface="Constantia" panose="02030602050306030303" pitchFamily="18" charset="0"/>
              </a:rPr>
            </a:br>
            <a:r>
              <a:rPr lang="de-DE" sz="2600" b="1" dirty="0">
                <a:latin typeface="Constantia" panose="02030602050306030303" pitchFamily="18" charset="0"/>
              </a:rPr>
              <a:t>andere glücklich zu machen, </a:t>
            </a:r>
            <a:br>
              <a:rPr lang="de-DE" sz="2600" b="1" dirty="0">
                <a:latin typeface="Constantia" panose="02030602050306030303" pitchFamily="18" charset="0"/>
              </a:rPr>
            </a:br>
            <a:r>
              <a:rPr lang="de-DE" sz="2600" b="1" dirty="0">
                <a:latin typeface="Constantia" panose="02030602050306030303" pitchFamily="18" charset="0"/>
              </a:rPr>
              <a:t>wird uns göttliche Kraft zuteil.“</a:t>
            </a:r>
            <a:endParaRPr lang="en" sz="2600" b="1" dirty="0">
              <a:latin typeface="Constantia" panose="02030602050306030303" pitchFamily="18" charset="0"/>
            </a:endParaRPr>
          </a:p>
        </p:txBody>
      </p:sp>
      <p:sp>
        <p:nvSpPr>
          <p:cNvPr id="3" name="CuadroTexto 3">
            <a:extLst>
              <a:ext uri="{FF2B5EF4-FFF2-40B4-BE49-F238E27FC236}">
                <a16:creationId xmlns:a16="http://schemas.microsoft.com/office/drawing/2014/main" id="{F6485CC9-BB70-D617-4247-C16573D10206}"/>
              </a:ext>
            </a:extLst>
          </p:cNvPr>
          <p:cNvSpPr txBox="1"/>
          <p:nvPr/>
        </p:nvSpPr>
        <p:spPr>
          <a:xfrm rot="5400000">
            <a:off x="8415254" y="3110789"/>
            <a:ext cx="6664325" cy="584775"/>
          </a:xfrm>
          <a:prstGeom prst="rect">
            <a:avLst/>
          </a:prstGeom>
          <a:noFill/>
        </p:spPr>
        <p:txBody>
          <a:bodyPr wrap="none" rtlCol="0">
            <a:spAutoFit/>
          </a:bodyPr>
          <a:lstStyle/>
          <a:p>
            <a:pPr algn="ctr"/>
            <a:r>
              <a:rPr lang="en" sz="1600" b="1" dirty="0"/>
              <a:t>E. G. White, Testimonies for the Church (Zeugnisse für die Gemeinde), </a:t>
            </a:r>
            <a:br>
              <a:rPr lang="en" sz="1600" b="1" dirty="0"/>
            </a:br>
            <a:r>
              <a:rPr lang="en" sz="1600" b="1" dirty="0"/>
              <a:t>Bd. 3,  S. 476 (engl. Ausg. )</a:t>
            </a:r>
          </a:p>
        </p:txBody>
      </p:sp>
    </p:spTree>
    <p:extLst>
      <p:ext uri="{BB962C8B-B14F-4D97-AF65-F5344CB8AC3E}">
        <p14:creationId xmlns:p14="http://schemas.microsoft.com/office/powerpoint/2010/main" val="25745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88AD898-0F82-A2F3-D45D-B52042AE7C5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9E104B-5783-09EC-24D8-D3BC8DE4AA92}"/>
              </a:ext>
            </a:extLst>
          </p:cNvPr>
          <p:cNvSpPr txBox="1"/>
          <p:nvPr/>
        </p:nvSpPr>
        <p:spPr>
          <a:xfrm>
            <a:off x="371475" y="29896"/>
            <a:ext cx="6734173" cy="830997"/>
          </a:xfrm>
          <a:prstGeom prst="rect">
            <a:avLst/>
          </a:prstGeom>
          <a:noFill/>
        </p:spPr>
        <p:txBody>
          <a:bodyPr wrap="square" rtlCol="0">
            <a:spAutoFit/>
          </a:bodyPr>
          <a:lstStyle/>
          <a:p>
            <a:pPr>
              <a:spcBef>
                <a:spcPts val="600"/>
              </a:spcBef>
            </a:pPr>
            <a:r>
              <a:rPr lang="de-DE" sz="2800" b="1" dirty="0"/>
              <a:t>Was an mir ist wertvoll? </a:t>
            </a:r>
            <a:br>
              <a:rPr lang="de-DE" sz="2000" b="1" dirty="0"/>
            </a:br>
            <a:r>
              <a:rPr lang="de-DE" sz="2000" b="1" dirty="0"/>
              <a:t>Diese Frage ist schwer zu beantworten…</a:t>
            </a:r>
            <a:endParaRPr lang="en" sz="2000" b="1" dirty="0"/>
          </a:p>
        </p:txBody>
      </p:sp>
      <p:pic>
        <p:nvPicPr>
          <p:cNvPr id="11" name="Imagen 10">
            <a:extLst>
              <a:ext uri="{FF2B5EF4-FFF2-40B4-BE49-F238E27FC236}">
                <a16:creationId xmlns:a16="http://schemas.microsoft.com/office/drawing/2014/main" id="{262EEAD6-1C76-584F-3688-F4D0C8D34E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5412240" y="247801"/>
            <a:ext cx="6544988" cy="3641519"/>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839FDAA4-6DA1-ADE1-0A2F-389EDDB594B2}"/>
              </a:ext>
            </a:extLst>
          </p:cNvPr>
          <p:cNvSpPr txBox="1"/>
          <p:nvPr/>
        </p:nvSpPr>
        <p:spPr>
          <a:xfrm>
            <a:off x="3119437" y="5626401"/>
            <a:ext cx="8260898" cy="830997"/>
          </a:xfrm>
          <a:prstGeom prst="rect">
            <a:avLst/>
          </a:prstGeom>
          <a:noFill/>
        </p:spPr>
        <p:txBody>
          <a:bodyPr wrap="square">
            <a:spAutoFit/>
          </a:bodyPr>
          <a:lstStyle/>
          <a:p>
            <a:pPr algn="ctr">
              <a:spcBef>
                <a:spcPts val="600"/>
              </a:spcBef>
            </a:pPr>
            <a:r>
              <a:rPr lang="de-DE" sz="2400" b="1" dirty="0"/>
              <a:t>Was, wenn ich nichts erwähne, </a:t>
            </a:r>
            <a:br>
              <a:rPr lang="de-DE" sz="2400" b="1" dirty="0"/>
            </a:br>
            <a:r>
              <a:rPr lang="de-DE" sz="2400" b="1" dirty="0"/>
              <a:t>weil mir das Selbstwertgefühl fehlt?</a:t>
            </a:r>
            <a:endParaRPr lang="en" sz="2400" b="1" dirty="0"/>
          </a:p>
        </p:txBody>
      </p:sp>
      <p:sp>
        <p:nvSpPr>
          <p:cNvPr id="7" name="CuadroTexto 6">
            <a:extLst>
              <a:ext uri="{FF2B5EF4-FFF2-40B4-BE49-F238E27FC236}">
                <a16:creationId xmlns:a16="http://schemas.microsoft.com/office/drawing/2014/main" id="{A7EE68D5-67A0-9991-0C20-9CE8F3A82E9B}"/>
              </a:ext>
            </a:extLst>
          </p:cNvPr>
          <p:cNvSpPr txBox="1"/>
          <p:nvPr/>
        </p:nvSpPr>
        <p:spPr>
          <a:xfrm>
            <a:off x="384260" y="4690879"/>
            <a:ext cx="11339654" cy="769441"/>
          </a:xfrm>
          <a:prstGeom prst="rect">
            <a:avLst/>
          </a:prstGeom>
          <a:noFill/>
        </p:spPr>
        <p:txBody>
          <a:bodyPr wrap="square">
            <a:spAutoFit/>
          </a:bodyPr>
          <a:lstStyle/>
          <a:p>
            <a:pPr algn="ctr">
              <a:spcBef>
                <a:spcPts val="600"/>
              </a:spcBef>
            </a:pPr>
            <a:r>
              <a:rPr lang="de-DE" sz="2200" b="1" dirty="0"/>
              <a:t>Wenn ich nichts aufzähle (demütige Haltung), </a:t>
            </a:r>
            <a:br>
              <a:rPr lang="de-DE" sz="2200" b="1" dirty="0"/>
            </a:br>
            <a:r>
              <a:rPr lang="de-DE" sz="2200" b="1" dirty="0"/>
              <a:t>erkenne ich an, dass alles, was ich bin und habe, von GOTT stammt.</a:t>
            </a:r>
            <a:endParaRPr lang="en" sz="2200" b="1" dirty="0"/>
          </a:p>
        </p:txBody>
      </p:sp>
      <p:sp>
        <p:nvSpPr>
          <p:cNvPr id="9" name="CuadroTexto 8">
            <a:extLst>
              <a:ext uri="{FF2B5EF4-FFF2-40B4-BE49-F238E27FC236}">
                <a16:creationId xmlns:a16="http://schemas.microsoft.com/office/drawing/2014/main" id="{BA789C93-394B-E70F-72ED-0D3679FC3233}"/>
              </a:ext>
            </a:extLst>
          </p:cNvPr>
          <p:cNvSpPr txBox="1"/>
          <p:nvPr/>
        </p:nvSpPr>
        <p:spPr>
          <a:xfrm>
            <a:off x="371475" y="3247933"/>
            <a:ext cx="6734173" cy="1107996"/>
          </a:xfrm>
          <a:prstGeom prst="rect">
            <a:avLst/>
          </a:prstGeom>
          <a:noFill/>
        </p:spPr>
        <p:txBody>
          <a:bodyPr wrap="square">
            <a:spAutoFit/>
          </a:bodyPr>
          <a:lstStyle/>
          <a:p>
            <a:pPr>
              <a:spcBef>
                <a:spcPts val="600"/>
              </a:spcBef>
            </a:pPr>
            <a:r>
              <a:rPr lang="de-DE" sz="2200" b="1" dirty="0"/>
              <a:t>Was, wenn ich viel erwähne, </a:t>
            </a:r>
            <a:br>
              <a:rPr lang="de-DE" sz="2200" b="1" dirty="0"/>
            </a:br>
            <a:r>
              <a:rPr lang="de-DE" sz="2200" b="1" dirty="0"/>
              <a:t>weil GOTT mich </a:t>
            </a:r>
            <a:br>
              <a:rPr lang="de-DE" sz="2200" b="1" dirty="0"/>
            </a:br>
            <a:r>
              <a:rPr lang="de-DE" sz="2200" b="1" dirty="0"/>
              <a:t>als Sein Kind betrachtet?</a:t>
            </a:r>
            <a:endParaRPr lang="en" sz="2200" b="1" dirty="0"/>
          </a:p>
        </p:txBody>
      </p:sp>
      <p:sp>
        <p:nvSpPr>
          <p:cNvPr id="12" name="CuadroTexto 11">
            <a:extLst>
              <a:ext uri="{FF2B5EF4-FFF2-40B4-BE49-F238E27FC236}">
                <a16:creationId xmlns:a16="http://schemas.microsoft.com/office/drawing/2014/main" id="{21A9A84C-041F-2D78-87C0-1BE6CE203CBC}"/>
              </a:ext>
            </a:extLst>
          </p:cNvPr>
          <p:cNvSpPr txBox="1"/>
          <p:nvPr/>
        </p:nvSpPr>
        <p:spPr>
          <a:xfrm>
            <a:off x="371477" y="1330018"/>
            <a:ext cx="4755694" cy="1785104"/>
          </a:xfrm>
          <a:prstGeom prst="rect">
            <a:avLst/>
          </a:prstGeom>
          <a:noFill/>
        </p:spPr>
        <p:txBody>
          <a:bodyPr wrap="square">
            <a:spAutoFit/>
          </a:bodyPr>
          <a:lstStyle/>
          <a:p>
            <a:pPr>
              <a:spcBef>
                <a:spcPts val="600"/>
              </a:spcBef>
            </a:pPr>
            <a:r>
              <a:rPr lang="de-DE" sz="2200" b="1" dirty="0"/>
              <a:t>Wenn ich viel aufzähle </a:t>
            </a:r>
            <a:br>
              <a:rPr lang="de-DE" sz="2200" b="1" dirty="0"/>
            </a:br>
            <a:r>
              <a:rPr lang="de-DE" sz="2200" b="1" dirty="0"/>
              <a:t>(stolze Position), </a:t>
            </a:r>
            <a:br>
              <a:rPr lang="de-DE" sz="2200" b="1" dirty="0"/>
            </a:br>
            <a:r>
              <a:rPr lang="de-DE" sz="2200" b="1" dirty="0"/>
              <a:t>erkenne ich an, dass alles, </a:t>
            </a:r>
            <a:br>
              <a:rPr lang="de-DE" sz="2200" b="1" dirty="0"/>
            </a:br>
            <a:r>
              <a:rPr lang="de-DE" sz="2200" b="1" dirty="0"/>
              <a:t>was ich bin und habe, </a:t>
            </a:r>
            <a:br>
              <a:rPr lang="de-DE" sz="2200" b="1" dirty="0"/>
            </a:br>
            <a:r>
              <a:rPr lang="de-DE" sz="2200" b="1" dirty="0"/>
              <a:t>ich selbst erreicht habe.</a:t>
            </a:r>
            <a:endParaRPr lang="en" sz="2200" b="1" dirty="0"/>
          </a:p>
        </p:txBody>
      </p:sp>
    </p:spTree>
    <p:extLst>
      <p:ext uri="{BB962C8B-B14F-4D97-AF65-F5344CB8AC3E}">
        <p14:creationId xmlns:p14="http://schemas.microsoft.com/office/powerpoint/2010/main" val="290531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750"/>
                                        <p:tgtEl>
                                          <p:spTgt spid="11"/>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0344462-A286-CF80-EE53-395F17147EFC}"/>
            </a:ext>
          </a:extLst>
        </p:cNvPr>
        <p:cNvGrpSpPr/>
        <p:nvPr/>
      </p:nvGrpSpPr>
      <p:grpSpPr>
        <a:xfrm>
          <a:off x="0" y="0"/>
          <a:ext cx="0" cy="0"/>
          <a:chOff x="0" y="0"/>
          <a:chExt cx="0" cy="0"/>
        </a:xfrm>
      </p:grpSpPr>
      <p:graphicFrame>
        <p:nvGraphicFramePr>
          <p:cNvPr id="2" name="Diagrama 3">
            <a:extLst>
              <a:ext uri="{FF2B5EF4-FFF2-40B4-BE49-F238E27FC236}">
                <a16:creationId xmlns:a16="http://schemas.microsoft.com/office/drawing/2014/main" id="{6E52BFAC-408D-8DD0-A164-A3B8967B2B7E}"/>
              </a:ext>
            </a:extLst>
          </p:cNvPr>
          <p:cNvGraphicFramePr/>
          <p:nvPr>
            <p:extLst>
              <p:ext uri="{D42A27DB-BD31-4B8C-83A1-F6EECF244321}">
                <p14:modId xmlns:p14="http://schemas.microsoft.com/office/powerpoint/2010/main" val="774153637"/>
              </p:ext>
            </p:extLst>
          </p:nvPr>
        </p:nvGraphicFramePr>
        <p:xfrm>
          <a:off x="200602" y="1923207"/>
          <a:ext cx="11991398" cy="3830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hteck 3">
            <a:extLst>
              <a:ext uri="{FF2B5EF4-FFF2-40B4-BE49-F238E27FC236}">
                <a16:creationId xmlns:a16="http://schemas.microsoft.com/office/drawing/2014/main" id="{69DDE7B9-5563-3BBE-21AE-FEF9A3D734C2}"/>
              </a:ext>
            </a:extLst>
          </p:cNvPr>
          <p:cNvSpPr/>
          <p:nvPr/>
        </p:nvSpPr>
        <p:spPr>
          <a:xfrm>
            <a:off x="0" y="0"/>
            <a:ext cx="426571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8800" b="1" i="1" spc="300" dirty="0">
                <a:ln>
                  <a:solidFill>
                    <a:schemeClr val="accent3">
                      <a:lumMod val="50000"/>
                    </a:schemeClr>
                  </a:solidFill>
                </a:ln>
                <a:solidFill>
                  <a:srgbClr val="011E71"/>
                </a:solidFill>
                <a:effectLst>
                  <a:outerShdw blurRad="38100" dist="38100" dir="8700000" algn="tl">
                    <a:srgbClr val="94A4FE"/>
                  </a:outerShdw>
                </a:effectLst>
                <a:latin typeface="Angsana New" panose="02020603050405020304" pitchFamily="18" charset="-34"/>
                <a:cs typeface="Angsana New" panose="02020603050405020304" pitchFamily="18" charset="-34"/>
              </a:rPr>
              <a:t>Ü B E R -</a:t>
            </a:r>
            <a:endParaRPr lang="de-DE" sz="8800" b="1" i="1" cap="none" spc="300" dirty="0">
              <a:ln>
                <a:solidFill>
                  <a:schemeClr val="accent3">
                    <a:lumMod val="50000"/>
                  </a:schemeClr>
                </a:solidFill>
              </a:ln>
              <a:solidFill>
                <a:srgbClr val="011E71"/>
              </a:solidFill>
              <a:effectLst>
                <a:outerShdw blurRad="38100" dist="38100" dir="8700000" algn="tl">
                  <a:srgbClr val="94A4FE"/>
                </a:outerShdw>
              </a:effectLst>
              <a:latin typeface="Angsana New" panose="02020603050405020304" pitchFamily="18" charset="-34"/>
              <a:cs typeface="Angsana New" panose="02020603050405020304" pitchFamily="18" charset="-34"/>
            </a:endParaRPr>
          </a:p>
        </p:txBody>
      </p:sp>
      <p:sp>
        <p:nvSpPr>
          <p:cNvPr id="6" name="Rechteck 5">
            <a:extLst>
              <a:ext uri="{FF2B5EF4-FFF2-40B4-BE49-F238E27FC236}">
                <a16:creationId xmlns:a16="http://schemas.microsoft.com/office/drawing/2014/main" id="{DBBB8114-EE8D-9B00-A162-8BDD8052784E}"/>
              </a:ext>
            </a:extLst>
          </p:cNvPr>
          <p:cNvSpPr/>
          <p:nvPr/>
        </p:nvSpPr>
        <p:spPr>
          <a:xfrm>
            <a:off x="3769965" y="384592"/>
            <a:ext cx="3077430"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8800" b="1" i="1" spc="300" dirty="0">
                <a:ln>
                  <a:solidFill>
                    <a:schemeClr val="accent3">
                      <a:lumMod val="50000"/>
                    </a:schemeClr>
                  </a:solidFill>
                </a:ln>
                <a:solidFill>
                  <a:srgbClr val="011E71"/>
                </a:solidFill>
                <a:effectLst>
                  <a:outerShdw blurRad="38100" dist="38100" dir="8700000" algn="tl">
                    <a:srgbClr val="94A4FE"/>
                  </a:outerShdw>
                </a:effectLst>
                <a:latin typeface="Angsana New" panose="02020603050405020304" pitchFamily="18" charset="-34"/>
                <a:cs typeface="Angsana New" panose="02020603050405020304" pitchFamily="18" charset="-34"/>
              </a:rPr>
              <a:t>b l i c k</a:t>
            </a:r>
          </a:p>
        </p:txBody>
      </p:sp>
      <p:pic>
        <p:nvPicPr>
          <p:cNvPr id="8" name="Grafik 7">
            <a:extLst>
              <a:ext uri="{FF2B5EF4-FFF2-40B4-BE49-F238E27FC236}">
                <a16:creationId xmlns:a16="http://schemas.microsoft.com/office/drawing/2014/main" id="{C963366F-5492-0EF2-9CAA-4417341AB5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0780" y="6568"/>
            <a:ext cx="4729474" cy="1994696"/>
          </a:xfrm>
          <a:prstGeom prst="rect">
            <a:avLst/>
          </a:prstGeom>
        </p:spPr>
      </p:pic>
      <p:sp>
        <p:nvSpPr>
          <p:cNvPr id="5" name="Scrollen: horizontal 4">
            <a:extLst>
              <a:ext uri="{FF2B5EF4-FFF2-40B4-BE49-F238E27FC236}">
                <a16:creationId xmlns:a16="http://schemas.microsoft.com/office/drawing/2014/main" id="{BBFD385A-5276-B768-BCBA-D7ECD4CBDE32}"/>
              </a:ext>
            </a:extLst>
          </p:cNvPr>
          <p:cNvSpPr/>
          <p:nvPr/>
        </p:nvSpPr>
        <p:spPr>
          <a:xfrm>
            <a:off x="146476" y="5362531"/>
            <a:ext cx="2177935" cy="1458977"/>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dirty="0">
                <a:solidFill>
                  <a:srgbClr val="011E71"/>
                </a:solidFill>
              </a:rPr>
              <a:t>	</a:t>
            </a:r>
            <a:r>
              <a:rPr lang="de-DE" b="1" i="1" dirty="0">
                <a:solidFill>
                  <a:srgbClr val="011E71"/>
                </a:solidFill>
              </a:rPr>
              <a:t> So,  14. Apr ’26  </a:t>
            </a:r>
            <a:br>
              <a:rPr lang="de-DE" b="1" i="1" dirty="0">
                <a:solidFill>
                  <a:srgbClr val="011E71"/>
                </a:solidFill>
              </a:rPr>
            </a:br>
            <a:r>
              <a:rPr lang="de-DE" sz="1600" b="1" i="1" dirty="0">
                <a:solidFill>
                  <a:srgbClr val="011E71"/>
                </a:solidFill>
              </a:rPr>
              <a:t>Die </a:t>
            </a:r>
            <a:r>
              <a:rPr lang="de-DE" sz="1700" b="1" i="1" dirty="0">
                <a:solidFill>
                  <a:srgbClr val="011E71"/>
                </a:solidFill>
              </a:rPr>
              <a:t>steifen</a:t>
            </a:r>
            <a:r>
              <a:rPr lang="de-DE" sz="1600" b="1" i="1" dirty="0">
                <a:solidFill>
                  <a:srgbClr val="011E71"/>
                </a:solidFill>
              </a:rPr>
              <a:t> </a:t>
            </a:r>
            <a:r>
              <a:rPr lang="de-DE" b="1" i="1" dirty="0">
                <a:solidFill>
                  <a:srgbClr val="011E71"/>
                </a:solidFill>
              </a:rPr>
              <a:t>Finger </a:t>
            </a:r>
            <a:r>
              <a:rPr lang="de-DE" sz="1600" b="1" i="1" dirty="0">
                <a:solidFill>
                  <a:srgbClr val="011E71"/>
                </a:solidFill>
              </a:rPr>
              <a:t>des</a:t>
            </a:r>
            <a:r>
              <a:rPr lang="de-DE" b="1" i="1" dirty="0">
                <a:solidFill>
                  <a:srgbClr val="011E71"/>
                </a:solidFill>
              </a:rPr>
              <a:t> Stolzes</a:t>
            </a:r>
          </a:p>
        </p:txBody>
      </p:sp>
      <p:sp>
        <p:nvSpPr>
          <p:cNvPr id="7" name="Scrollen: horizontal 6">
            <a:extLst>
              <a:ext uri="{FF2B5EF4-FFF2-40B4-BE49-F238E27FC236}">
                <a16:creationId xmlns:a16="http://schemas.microsoft.com/office/drawing/2014/main" id="{D6A89957-3679-132B-2D5D-B160588E6BD6}"/>
              </a:ext>
            </a:extLst>
          </p:cNvPr>
          <p:cNvSpPr/>
          <p:nvPr/>
        </p:nvSpPr>
        <p:spPr>
          <a:xfrm>
            <a:off x="2460182" y="5365570"/>
            <a:ext cx="2177935" cy="1458977"/>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Mi,  17. Apr ’26  </a:t>
            </a:r>
            <a:br>
              <a:rPr lang="de-DE" b="1" i="1" dirty="0">
                <a:solidFill>
                  <a:srgbClr val="011E71"/>
                </a:solidFill>
              </a:rPr>
            </a:br>
            <a:r>
              <a:rPr lang="de-DE" b="1" i="1" dirty="0">
                <a:solidFill>
                  <a:srgbClr val="011E71"/>
                </a:solidFill>
              </a:rPr>
              <a:t>Die größte Beleidigung</a:t>
            </a:r>
          </a:p>
        </p:txBody>
      </p:sp>
      <p:sp>
        <p:nvSpPr>
          <p:cNvPr id="9" name="Scrollen: horizontal 8">
            <a:extLst>
              <a:ext uri="{FF2B5EF4-FFF2-40B4-BE49-F238E27FC236}">
                <a16:creationId xmlns:a16="http://schemas.microsoft.com/office/drawing/2014/main" id="{D3A4C6A9-5329-57E7-43F7-6B20755BE460}"/>
              </a:ext>
            </a:extLst>
          </p:cNvPr>
          <p:cNvSpPr/>
          <p:nvPr/>
        </p:nvSpPr>
        <p:spPr>
          <a:xfrm>
            <a:off x="4915589" y="5362531"/>
            <a:ext cx="2177935" cy="1458977"/>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Mo,  15. Apr ’26  </a:t>
            </a:r>
            <a:br>
              <a:rPr lang="de-DE" b="1" i="1" dirty="0">
                <a:solidFill>
                  <a:srgbClr val="011E71"/>
                </a:solidFill>
              </a:rPr>
            </a:br>
            <a:r>
              <a:rPr lang="de-DE" b="1" i="1" dirty="0">
                <a:solidFill>
                  <a:srgbClr val="011E71"/>
                </a:solidFill>
              </a:rPr>
              <a:t>Erkenne dich selbst</a:t>
            </a:r>
          </a:p>
        </p:txBody>
      </p:sp>
      <p:sp>
        <p:nvSpPr>
          <p:cNvPr id="11" name="Scrollen: horizontal 10">
            <a:extLst>
              <a:ext uri="{FF2B5EF4-FFF2-40B4-BE49-F238E27FC236}">
                <a16:creationId xmlns:a16="http://schemas.microsoft.com/office/drawing/2014/main" id="{3D8E9051-D8ED-0867-9A01-F66CD28F5F0A}"/>
              </a:ext>
            </a:extLst>
          </p:cNvPr>
          <p:cNvSpPr/>
          <p:nvPr/>
        </p:nvSpPr>
        <p:spPr>
          <a:xfrm>
            <a:off x="7241018" y="5365306"/>
            <a:ext cx="2301567" cy="1458977"/>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Di,  16 Apr ’26  </a:t>
            </a:r>
            <a:br>
              <a:rPr lang="de-DE" b="1" i="1" dirty="0">
                <a:solidFill>
                  <a:srgbClr val="011E71"/>
                </a:solidFill>
              </a:rPr>
            </a:br>
            <a:r>
              <a:rPr lang="de-DE" sz="2000" b="1" i="1" dirty="0">
                <a:solidFill>
                  <a:srgbClr val="011E71"/>
                </a:solidFill>
              </a:rPr>
              <a:t>Mose, </a:t>
            </a:r>
            <a:br>
              <a:rPr lang="de-DE" b="1" i="1" dirty="0">
                <a:solidFill>
                  <a:srgbClr val="011E71"/>
                </a:solidFill>
              </a:rPr>
            </a:br>
            <a:r>
              <a:rPr lang="de-DE" sz="1600" b="1" i="1" dirty="0">
                <a:solidFill>
                  <a:srgbClr val="011E71"/>
                </a:solidFill>
              </a:rPr>
              <a:t>demütiger </a:t>
            </a:r>
            <a:r>
              <a:rPr lang="de-DE" b="1" i="1" dirty="0">
                <a:solidFill>
                  <a:srgbClr val="011E71"/>
                </a:solidFill>
              </a:rPr>
              <a:t>Diener</a:t>
            </a:r>
          </a:p>
        </p:txBody>
      </p:sp>
      <p:sp>
        <p:nvSpPr>
          <p:cNvPr id="12" name="Scrollen: horizontal 11">
            <a:extLst>
              <a:ext uri="{FF2B5EF4-FFF2-40B4-BE49-F238E27FC236}">
                <a16:creationId xmlns:a16="http://schemas.microsoft.com/office/drawing/2014/main" id="{0E962F90-9AE2-0252-3E0E-20C6A4C6E1E7}"/>
              </a:ext>
            </a:extLst>
          </p:cNvPr>
          <p:cNvSpPr/>
          <p:nvPr/>
        </p:nvSpPr>
        <p:spPr>
          <a:xfrm>
            <a:off x="9682732" y="5361224"/>
            <a:ext cx="2177935" cy="1458977"/>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i="1" dirty="0">
                <a:solidFill>
                  <a:srgbClr val="011E71"/>
                </a:solidFill>
              </a:rPr>
              <a:t>	 Do,  18 Apr ’26  </a:t>
            </a:r>
            <a:br>
              <a:rPr lang="de-DE" b="1" i="1" dirty="0">
                <a:solidFill>
                  <a:srgbClr val="011E71"/>
                </a:solidFill>
              </a:rPr>
            </a:br>
            <a:r>
              <a:rPr lang="de-DE" b="1" i="1" dirty="0">
                <a:solidFill>
                  <a:srgbClr val="011E71"/>
                </a:solidFill>
              </a:rPr>
              <a:t>Schau auf </a:t>
            </a:r>
            <a:br>
              <a:rPr lang="de-DE" b="1" dirty="0">
                <a:solidFill>
                  <a:srgbClr val="011E71"/>
                </a:solidFill>
              </a:rPr>
            </a:br>
            <a:r>
              <a:rPr lang="de-DE" b="1" dirty="0">
                <a:solidFill>
                  <a:srgbClr val="011E71"/>
                </a:solidFill>
              </a:rPr>
              <a:t>IHN!</a:t>
            </a:r>
          </a:p>
        </p:txBody>
      </p:sp>
    </p:spTree>
    <p:extLst>
      <p:ext uri="{BB962C8B-B14F-4D97-AF65-F5344CB8AC3E}">
        <p14:creationId xmlns:p14="http://schemas.microsoft.com/office/powerpoint/2010/main" val="20351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grpId="0" nodeType="clickEffect">
                                  <p:stCondLst>
                                    <p:cond delay="0"/>
                                  </p:stCondLst>
                                  <p:childTnLst>
                                    <p:set>
                                      <p:cBhvr>
                                        <p:cTn id="14" dur="1" fill="hold">
                                          <p:stCondLst>
                                            <p:cond delay="0"/>
                                          </p:stCondLst>
                                        </p:cTn>
                                        <p:tgtEl>
                                          <p:spTgt spid="2">
                                            <p:graphicEl>
                                              <a:dgm id="{3BA24623-433E-40CB-A10D-174C13A2677B}"/>
                                            </p:graphicEl>
                                          </p:spTgt>
                                        </p:tgtEl>
                                        <p:attrNameLst>
                                          <p:attrName>style.visibility</p:attrName>
                                        </p:attrNameLst>
                                      </p:cBhvr>
                                      <p:to>
                                        <p:strVal val="visible"/>
                                      </p:to>
                                    </p:set>
                                    <p:anim calcmode="lin" valueType="num">
                                      <p:cBhvr>
                                        <p:cTn id="15" dur="500" fill="hold"/>
                                        <p:tgtEl>
                                          <p:spTgt spid="2">
                                            <p:graphicEl>
                                              <a:dgm id="{3BA24623-433E-40CB-A10D-174C13A2677B}"/>
                                            </p:graphicEl>
                                          </p:spTgt>
                                        </p:tgtEl>
                                        <p:attrNameLst>
                                          <p:attrName>ppt_w</p:attrName>
                                        </p:attrNameLst>
                                      </p:cBhvr>
                                      <p:tavLst>
                                        <p:tav tm="0">
                                          <p:val>
                                            <p:fltVal val="0"/>
                                          </p:val>
                                        </p:tav>
                                        <p:tav tm="100000">
                                          <p:val>
                                            <p:strVal val="#ppt_w"/>
                                          </p:val>
                                        </p:tav>
                                      </p:tavLst>
                                    </p:anim>
                                    <p:anim calcmode="lin" valueType="num">
                                      <p:cBhvr>
                                        <p:cTn id="16" dur="500" fill="hold"/>
                                        <p:tgtEl>
                                          <p:spTgt spid="2">
                                            <p:graphicEl>
                                              <a:dgm id="{3BA24623-433E-40CB-A10D-174C13A2677B}"/>
                                            </p:graphicEl>
                                          </p:spTgt>
                                        </p:tgtEl>
                                        <p:attrNameLst>
                                          <p:attrName>ppt_h</p:attrName>
                                        </p:attrNameLst>
                                      </p:cBhvr>
                                      <p:tavLst>
                                        <p:tav tm="0">
                                          <p:val>
                                            <p:fltVal val="0"/>
                                          </p:val>
                                        </p:tav>
                                        <p:tav tm="100000">
                                          <p:val>
                                            <p:strVal val="#ppt_h"/>
                                          </p:val>
                                        </p:tav>
                                      </p:tavLst>
                                    </p:anim>
                                    <p:animEffect transition="in" filter="fade">
                                      <p:cBhvr>
                                        <p:cTn id="17" dur="500"/>
                                        <p:tgtEl>
                                          <p:spTgt spid="2">
                                            <p:graphicEl>
                                              <a:dgm id="{3BA24623-433E-40CB-A10D-174C13A2677B}"/>
                                            </p:graphicEl>
                                          </p:spTgt>
                                        </p:tgtEl>
                                      </p:cBhvr>
                                    </p:animEffect>
                                    <p:anim calcmode="lin" valueType="num">
                                      <p:cBhvr>
                                        <p:cTn id="18" dur="500" fill="hold"/>
                                        <p:tgtEl>
                                          <p:spTgt spid="2">
                                            <p:graphicEl>
                                              <a:dgm id="{3BA24623-433E-40CB-A10D-174C13A2677B}"/>
                                            </p:graphicEl>
                                          </p:spTgt>
                                        </p:tgtEl>
                                        <p:attrNameLst>
                                          <p:attrName>ppt_x</p:attrName>
                                        </p:attrNameLst>
                                      </p:cBhvr>
                                      <p:tavLst>
                                        <p:tav tm="0">
                                          <p:val>
                                            <p:fltVal val="0.5"/>
                                          </p:val>
                                        </p:tav>
                                        <p:tav tm="100000">
                                          <p:val>
                                            <p:strVal val="#ppt_x"/>
                                          </p:val>
                                        </p:tav>
                                      </p:tavLst>
                                    </p:anim>
                                    <p:anim calcmode="lin" valueType="num">
                                      <p:cBhvr>
                                        <p:cTn id="19" dur="500" fill="hold"/>
                                        <p:tgtEl>
                                          <p:spTgt spid="2">
                                            <p:graphicEl>
                                              <a:dgm id="{3BA24623-433E-40CB-A10D-174C13A2677B}"/>
                                            </p:graphicEl>
                                          </p:spTgt>
                                        </p:tgtEl>
                                        <p:attrNameLst>
                                          <p:attrName>ppt_y</p:attrName>
                                        </p:attrNameLst>
                                      </p:cBhvr>
                                      <p:tavLst>
                                        <p:tav tm="0">
                                          <p:val>
                                            <p:fltVal val="0.5"/>
                                          </p:val>
                                        </p:tav>
                                        <p:tav tm="100000">
                                          <p:val>
                                            <p:strVal val="#ppt_y"/>
                                          </p:val>
                                        </p:tav>
                                      </p:tavLst>
                                    </p:anim>
                                  </p:childTnLst>
                                </p:cTn>
                              </p:par>
                              <p:par>
                                <p:cTn id="20" presetID="53" presetClass="entr" presetSubtype="528" fill="hold" grpId="0" nodeType="withEffect">
                                  <p:stCondLst>
                                    <p:cond delay="0"/>
                                  </p:stCondLst>
                                  <p:childTnLst>
                                    <p:set>
                                      <p:cBhvr>
                                        <p:cTn id="21" dur="1" fill="hold">
                                          <p:stCondLst>
                                            <p:cond delay="0"/>
                                          </p:stCondLst>
                                        </p:cTn>
                                        <p:tgtEl>
                                          <p:spTgt spid="2">
                                            <p:graphicEl>
                                              <a:dgm id="{510E2D3F-32C0-40AB-A906-BF6B2C5438C1}"/>
                                            </p:graphicEl>
                                          </p:spTgt>
                                        </p:tgtEl>
                                        <p:attrNameLst>
                                          <p:attrName>style.visibility</p:attrName>
                                        </p:attrNameLst>
                                      </p:cBhvr>
                                      <p:to>
                                        <p:strVal val="visible"/>
                                      </p:to>
                                    </p:set>
                                    <p:anim calcmode="lin" valueType="num">
                                      <p:cBhvr>
                                        <p:cTn id="22" dur="500" fill="hold"/>
                                        <p:tgtEl>
                                          <p:spTgt spid="2">
                                            <p:graphicEl>
                                              <a:dgm id="{510E2D3F-32C0-40AB-A906-BF6B2C5438C1}"/>
                                            </p:graphicEl>
                                          </p:spTgt>
                                        </p:tgtEl>
                                        <p:attrNameLst>
                                          <p:attrName>ppt_w</p:attrName>
                                        </p:attrNameLst>
                                      </p:cBhvr>
                                      <p:tavLst>
                                        <p:tav tm="0">
                                          <p:val>
                                            <p:fltVal val="0"/>
                                          </p:val>
                                        </p:tav>
                                        <p:tav tm="100000">
                                          <p:val>
                                            <p:strVal val="#ppt_w"/>
                                          </p:val>
                                        </p:tav>
                                      </p:tavLst>
                                    </p:anim>
                                    <p:anim calcmode="lin" valueType="num">
                                      <p:cBhvr>
                                        <p:cTn id="23" dur="500" fill="hold"/>
                                        <p:tgtEl>
                                          <p:spTgt spid="2">
                                            <p:graphicEl>
                                              <a:dgm id="{510E2D3F-32C0-40AB-A906-BF6B2C5438C1}"/>
                                            </p:graphicEl>
                                          </p:spTgt>
                                        </p:tgtEl>
                                        <p:attrNameLst>
                                          <p:attrName>ppt_h</p:attrName>
                                        </p:attrNameLst>
                                      </p:cBhvr>
                                      <p:tavLst>
                                        <p:tav tm="0">
                                          <p:val>
                                            <p:fltVal val="0"/>
                                          </p:val>
                                        </p:tav>
                                        <p:tav tm="100000">
                                          <p:val>
                                            <p:strVal val="#ppt_h"/>
                                          </p:val>
                                        </p:tav>
                                      </p:tavLst>
                                    </p:anim>
                                    <p:animEffect transition="in" filter="fade">
                                      <p:cBhvr>
                                        <p:cTn id="24" dur="500"/>
                                        <p:tgtEl>
                                          <p:spTgt spid="2">
                                            <p:graphicEl>
                                              <a:dgm id="{510E2D3F-32C0-40AB-A906-BF6B2C5438C1}"/>
                                            </p:graphicEl>
                                          </p:spTgt>
                                        </p:tgtEl>
                                      </p:cBhvr>
                                    </p:animEffect>
                                    <p:anim calcmode="lin" valueType="num">
                                      <p:cBhvr>
                                        <p:cTn id="25" dur="500" fill="hold"/>
                                        <p:tgtEl>
                                          <p:spTgt spid="2">
                                            <p:graphicEl>
                                              <a:dgm id="{510E2D3F-32C0-40AB-A906-BF6B2C5438C1}"/>
                                            </p:graphicEl>
                                          </p:spTgt>
                                        </p:tgtEl>
                                        <p:attrNameLst>
                                          <p:attrName>ppt_x</p:attrName>
                                        </p:attrNameLst>
                                      </p:cBhvr>
                                      <p:tavLst>
                                        <p:tav tm="0">
                                          <p:val>
                                            <p:fltVal val="0.5"/>
                                          </p:val>
                                        </p:tav>
                                        <p:tav tm="100000">
                                          <p:val>
                                            <p:strVal val="#ppt_x"/>
                                          </p:val>
                                        </p:tav>
                                      </p:tavLst>
                                    </p:anim>
                                    <p:anim calcmode="lin" valueType="num">
                                      <p:cBhvr>
                                        <p:cTn id="26" dur="500" fill="hold"/>
                                        <p:tgtEl>
                                          <p:spTgt spid="2">
                                            <p:graphicEl>
                                              <a:dgm id="{510E2D3F-32C0-40AB-A906-BF6B2C5438C1}"/>
                                            </p:graphicEl>
                                          </p:spTgt>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
                                            <p:graphicEl>
                                              <a:dgm id="{1562CF81-8BC5-41A5-8122-31F0FC2DA5DE}"/>
                                            </p:graphicEl>
                                          </p:spTgt>
                                        </p:tgtEl>
                                        <p:attrNameLst>
                                          <p:attrName>style.visibility</p:attrName>
                                        </p:attrNameLst>
                                      </p:cBhvr>
                                      <p:to>
                                        <p:strVal val="visible"/>
                                      </p:to>
                                    </p:set>
                                    <p:animEffect transition="in" filter="fade">
                                      <p:cBhvr>
                                        <p:cTn id="31" dur="1000"/>
                                        <p:tgtEl>
                                          <p:spTgt spid="2">
                                            <p:graphicEl>
                                              <a:dgm id="{1562CF81-8BC5-41A5-8122-31F0FC2DA5DE}"/>
                                            </p:graphicEl>
                                          </p:spTgt>
                                        </p:tgtEl>
                                      </p:cBhvr>
                                    </p:animEffect>
                                    <p:anim calcmode="lin" valueType="num">
                                      <p:cBhvr>
                                        <p:cTn id="32" dur="1000" fill="hold"/>
                                        <p:tgtEl>
                                          <p:spTgt spid="2">
                                            <p:graphicEl>
                                              <a:dgm id="{1562CF81-8BC5-41A5-8122-31F0FC2DA5DE}"/>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1562CF81-8BC5-41A5-8122-31F0FC2DA5DE}"/>
                                            </p:graphic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
                                            <p:graphicEl>
                                              <a:dgm id="{00CFEA07-048C-4452-9699-8EA7D6BBFFAD}"/>
                                            </p:graphicEl>
                                          </p:spTgt>
                                        </p:tgtEl>
                                        <p:attrNameLst>
                                          <p:attrName>style.visibility</p:attrName>
                                        </p:attrNameLst>
                                      </p:cBhvr>
                                      <p:to>
                                        <p:strVal val="visible"/>
                                      </p:to>
                                    </p:set>
                                    <p:animEffect transition="in" filter="fade">
                                      <p:cBhvr>
                                        <p:cTn id="36" dur="1000"/>
                                        <p:tgtEl>
                                          <p:spTgt spid="2">
                                            <p:graphicEl>
                                              <a:dgm id="{00CFEA07-048C-4452-9699-8EA7D6BBFFAD}"/>
                                            </p:graphicEl>
                                          </p:spTgt>
                                        </p:tgtEl>
                                      </p:cBhvr>
                                    </p:animEffect>
                                    <p:anim calcmode="lin" valueType="num">
                                      <p:cBhvr>
                                        <p:cTn id="37" dur="1000" fill="hold"/>
                                        <p:tgtEl>
                                          <p:spTgt spid="2">
                                            <p:graphicEl>
                                              <a:dgm id="{00CFEA07-048C-4452-9699-8EA7D6BBFFAD}"/>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00CFEA07-048C-4452-9699-8EA7D6BBFFAD}"/>
                                            </p:graphic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
                                            <p:graphicEl>
                                              <a:dgm id="{44FCF5FF-A20F-4878-9DEC-9A5EC9FF98A1}"/>
                                            </p:graphicEl>
                                          </p:spTgt>
                                        </p:tgtEl>
                                        <p:attrNameLst>
                                          <p:attrName>style.visibility</p:attrName>
                                        </p:attrNameLst>
                                      </p:cBhvr>
                                      <p:to>
                                        <p:strVal val="visible"/>
                                      </p:to>
                                    </p:set>
                                    <p:animEffect transition="in" filter="fade">
                                      <p:cBhvr>
                                        <p:cTn id="41" dur="1000"/>
                                        <p:tgtEl>
                                          <p:spTgt spid="2">
                                            <p:graphicEl>
                                              <a:dgm id="{44FCF5FF-A20F-4878-9DEC-9A5EC9FF98A1}"/>
                                            </p:graphicEl>
                                          </p:spTgt>
                                        </p:tgtEl>
                                      </p:cBhvr>
                                    </p:animEffect>
                                    <p:anim calcmode="lin" valueType="num">
                                      <p:cBhvr>
                                        <p:cTn id="42" dur="1000" fill="hold"/>
                                        <p:tgtEl>
                                          <p:spTgt spid="2">
                                            <p:graphicEl>
                                              <a:dgm id="{44FCF5FF-A20F-4878-9DEC-9A5EC9FF98A1}"/>
                                            </p:graphicEl>
                                          </p:spTgt>
                                        </p:tgtEl>
                                        <p:attrNameLst>
                                          <p:attrName>ppt_x</p:attrName>
                                        </p:attrNameLst>
                                      </p:cBhvr>
                                      <p:tavLst>
                                        <p:tav tm="0">
                                          <p:val>
                                            <p:strVal val="#ppt_x"/>
                                          </p:val>
                                        </p:tav>
                                        <p:tav tm="100000">
                                          <p:val>
                                            <p:strVal val="#ppt_x"/>
                                          </p:val>
                                        </p:tav>
                                      </p:tavLst>
                                    </p:anim>
                                    <p:anim calcmode="lin" valueType="num">
                                      <p:cBhvr>
                                        <p:cTn id="43" dur="1000" fill="hold"/>
                                        <p:tgtEl>
                                          <p:spTgt spid="2">
                                            <p:graphicEl>
                                              <a:dgm id="{44FCF5FF-A20F-4878-9DEC-9A5EC9FF98A1}"/>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2">
                                            <p:graphicEl>
                                              <a:dgm id="{0DEABA19-00C7-49C8-B92F-1EB5ECB7895B}"/>
                                            </p:graphicEl>
                                          </p:spTgt>
                                        </p:tgtEl>
                                        <p:attrNameLst>
                                          <p:attrName>style.visibility</p:attrName>
                                        </p:attrNameLst>
                                      </p:cBhvr>
                                      <p:to>
                                        <p:strVal val="visible"/>
                                      </p:to>
                                    </p:set>
                                    <p:animEffect transition="in" filter="fade">
                                      <p:cBhvr>
                                        <p:cTn id="48" dur="1000"/>
                                        <p:tgtEl>
                                          <p:spTgt spid="2">
                                            <p:graphicEl>
                                              <a:dgm id="{0DEABA19-00C7-49C8-B92F-1EB5ECB7895B}"/>
                                            </p:graphicEl>
                                          </p:spTgt>
                                        </p:tgtEl>
                                      </p:cBhvr>
                                    </p:animEffect>
                                    <p:anim calcmode="lin" valueType="num">
                                      <p:cBhvr>
                                        <p:cTn id="49" dur="1000" fill="hold"/>
                                        <p:tgtEl>
                                          <p:spTgt spid="2">
                                            <p:graphicEl>
                                              <a:dgm id="{0DEABA19-00C7-49C8-B92F-1EB5ECB7895B}"/>
                                            </p:graphicEl>
                                          </p:spTgt>
                                        </p:tgtEl>
                                        <p:attrNameLst>
                                          <p:attrName>ppt_x</p:attrName>
                                        </p:attrNameLst>
                                      </p:cBhvr>
                                      <p:tavLst>
                                        <p:tav tm="0">
                                          <p:val>
                                            <p:strVal val="#ppt_x"/>
                                          </p:val>
                                        </p:tav>
                                        <p:tav tm="100000">
                                          <p:val>
                                            <p:strVal val="#ppt_x"/>
                                          </p:val>
                                        </p:tav>
                                      </p:tavLst>
                                    </p:anim>
                                    <p:anim calcmode="lin" valueType="num">
                                      <p:cBhvr>
                                        <p:cTn id="50" dur="1000" fill="hold"/>
                                        <p:tgtEl>
                                          <p:spTgt spid="2">
                                            <p:graphicEl>
                                              <a:dgm id="{0DEABA19-00C7-49C8-B92F-1EB5ECB7895B}"/>
                                            </p:graphic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2">
                                            <p:graphicEl>
                                              <a:dgm id="{1962EC93-D6B2-4A34-AC84-9B92D9C68EFA}"/>
                                            </p:graphicEl>
                                          </p:spTgt>
                                        </p:tgtEl>
                                        <p:attrNameLst>
                                          <p:attrName>style.visibility</p:attrName>
                                        </p:attrNameLst>
                                      </p:cBhvr>
                                      <p:to>
                                        <p:strVal val="visible"/>
                                      </p:to>
                                    </p:set>
                                    <p:animEffect transition="in" filter="fade">
                                      <p:cBhvr>
                                        <p:cTn id="53" dur="1000"/>
                                        <p:tgtEl>
                                          <p:spTgt spid="2">
                                            <p:graphicEl>
                                              <a:dgm id="{1962EC93-D6B2-4A34-AC84-9B92D9C68EFA}"/>
                                            </p:graphicEl>
                                          </p:spTgt>
                                        </p:tgtEl>
                                      </p:cBhvr>
                                    </p:animEffect>
                                    <p:anim calcmode="lin" valueType="num">
                                      <p:cBhvr>
                                        <p:cTn id="54" dur="1000" fill="hold"/>
                                        <p:tgtEl>
                                          <p:spTgt spid="2">
                                            <p:graphicEl>
                                              <a:dgm id="{1962EC93-D6B2-4A34-AC84-9B92D9C68EFA}"/>
                                            </p:graphicEl>
                                          </p:spTgt>
                                        </p:tgtEl>
                                        <p:attrNameLst>
                                          <p:attrName>ppt_x</p:attrName>
                                        </p:attrNameLst>
                                      </p:cBhvr>
                                      <p:tavLst>
                                        <p:tav tm="0">
                                          <p:val>
                                            <p:strVal val="#ppt_x"/>
                                          </p:val>
                                        </p:tav>
                                        <p:tav tm="100000">
                                          <p:val>
                                            <p:strVal val="#ppt_x"/>
                                          </p:val>
                                        </p:tav>
                                      </p:tavLst>
                                    </p:anim>
                                    <p:anim calcmode="lin" valueType="num">
                                      <p:cBhvr>
                                        <p:cTn id="55" dur="1000" fill="hold"/>
                                        <p:tgtEl>
                                          <p:spTgt spid="2">
                                            <p:graphicEl>
                                              <a:dgm id="{1962EC93-D6B2-4A34-AC84-9B92D9C68EFA}"/>
                                            </p:graphicEl>
                                          </p:spTgt>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2">
                                            <p:graphicEl>
                                              <a:dgm id="{E3C68D1D-A05C-4337-AD13-B987058F21B8}"/>
                                            </p:graphicEl>
                                          </p:spTgt>
                                        </p:tgtEl>
                                        <p:attrNameLst>
                                          <p:attrName>style.visibility</p:attrName>
                                        </p:attrNameLst>
                                      </p:cBhvr>
                                      <p:to>
                                        <p:strVal val="visible"/>
                                      </p:to>
                                    </p:set>
                                    <p:animEffect transition="in" filter="fade">
                                      <p:cBhvr>
                                        <p:cTn id="58" dur="1000"/>
                                        <p:tgtEl>
                                          <p:spTgt spid="2">
                                            <p:graphicEl>
                                              <a:dgm id="{E3C68D1D-A05C-4337-AD13-B987058F21B8}"/>
                                            </p:graphicEl>
                                          </p:spTgt>
                                        </p:tgtEl>
                                      </p:cBhvr>
                                    </p:animEffect>
                                    <p:anim calcmode="lin" valueType="num">
                                      <p:cBhvr>
                                        <p:cTn id="59" dur="1000" fill="hold"/>
                                        <p:tgtEl>
                                          <p:spTgt spid="2">
                                            <p:graphicEl>
                                              <a:dgm id="{E3C68D1D-A05C-4337-AD13-B987058F21B8}"/>
                                            </p:graphicEl>
                                          </p:spTgt>
                                        </p:tgtEl>
                                        <p:attrNameLst>
                                          <p:attrName>ppt_x</p:attrName>
                                        </p:attrNameLst>
                                      </p:cBhvr>
                                      <p:tavLst>
                                        <p:tav tm="0">
                                          <p:val>
                                            <p:strVal val="#ppt_x"/>
                                          </p:val>
                                        </p:tav>
                                        <p:tav tm="100000">
                                          <p:val>
                                            <p:strVal val="#ppt_x"/>
                                          </p:val>
                                        </p:tav>
                                      </p:tavLst>
                                    </p:anim>
                                    <p:anim calcmode="lin" valueType="num">
                                      <p:cBhvr>
                                        <p:cTn id="60" dur="1000" fill="hold"/>
                                        <p:tgtEl>
                                          <p:spTgt spid="2">
                                            <p:graphicEl>
                                              <a:dgm id="{E3C68D1D-A05C-4337-AD13-B987058F21B8}"/>
                                            </p:graphic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528" fill="hold" grpId="0" nodeType="clickEffect">
                                  <p:stCondLst>
                                    <p:cond delay="0"/>
                                  </p:stCondLst>
                                  <p:childTnLst>
                                    <p:set>
                                      <p:cBhvr>
                                        <p:cTn id="64" dur="1" fill="hold">
                                          <p:stCondLst>
                                            <p:cond delay="0"/>
                                          </p:stCondLst>
                                        </p:cTn>
                                        <p:tgtEl>
                                          <p:spTgt spid="2">
                                            <p:graphicEl>
                                              <a:dgm id="{16E1F04A-5A82-48D9-8B41-F2BE1BE4B8A0}"/>
                                            </p:graphicEl>
                                          </p:spTgt>
                                        </p:tgtEl>
                                        <p:attrNameLst>
                                          <p:attrName>style.visibility</p:attrName>
                                        </p:attrNameLst>
                                      </p:cBhvr>
                                      <p:to>
                                        <p:strVal val="visible"/>
                                      </p:to>
                                    </p:set>
                                    <p:anim calcmode="lin" valueType="num">
                                      <p:cBhvr>
                                        <p:cTn id="65" dur="500" fill="hold"/>
                                        <p:tgtEl>
                                          <p:spTgt spid="2">
                                            <p:graphicEl>
                                              <a:dgm id="{16E1F04A-5A82-48D9-8B41-F2BE1BE4B8A0}"/>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16E1F04A-5A82-48D9-8B41-F2BE1BE4B8A0}"/>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16E1F04A-5A82-48D9-8B41-F2BE1BE4B8A0}"/>
                                            </p:graphicEl>
                                          </p:spTgt>
                                        </p:tgtEl>
                                      </p:cBhvr>
                                    </p:animEffect>
                                    <p:anim calcmode="lin" valueType="num">
                                      <p:cBhvr>
                                        <p:cTn id="68" dur="500" fill="hold"/>
                                        <p:tgtEl>
                                          <p:spTgt spid="2">
                                            <p:graphicEl>
                                              <a:dgm id="{16E1F04A-5A82-48D9-8B41-F2BE1BE4B8A0}"/>
                                            </p:graphicEl>
                                          </p:spTgt>
                                        </p:tgtEl>
                                        <p:attrNameLst>
                                          <p:attrName>ppt_x</p:attrName>
                                        </p:attrNameLst>
                                      </p:cBhvr>
                                      <p:tavLst>
                                        <p:tav tm="0">
                                          <p:val>
                                            <p:fltVal val="0.5"/>
                                          </p:val>
                                        </p:tav>
                                        <p:tav tm="100000">
                                          <p:val>
                                            <p:strVal val="#ppt_x"/>
                                          </p:val>
                                        </p:tav>
                                      </p:tavLst>
                                    </p:anim>
                                    <p:anim calcmode="lin" valueType="num">
                                      <p:cBhvr>
                                        <p:cTn id="69" dur="500" fill="hold"/>
                                        <p:tgtEl>
                                          <p:spTgt spid="2">
                                            <p:graphicEl>
                                              <a:dgm id="{16E1F04A-5A82-48D9-8B41-F2BE1BE4B8A0}"/>
                                            </p:graphicEl>
                                          </p:spTgt>
                                        </p:tgtEl>
                                        <p:attrNameLst>
                                          <p:attrName>ppt_y</p:attrName>
                                        </p:attrNameLst>
                                      </p:cBhvr>
                                      <p:tavLst>
                                        <p:tav tm="0">
                                          <p:val>
                                            <p:fltVal val="0.5"/>
                                          </p:val>
                                        </p:tav>
                                        <p:tav tm="100000">
                                          <p:val>
                                            <p:strVal val="#ppt_y"/>
                                          </p:val>
                                        </p:tav>
                                      </p:tavLst>
                                    </p:anim>
                                  </p:childTnLst>
                                </p:cTn>
                              </p:par>
                              <p:par>
                                <p:cTn id="70" presetID="53" presetClass="entr" presetSubtype="528" fill="hold" grpId="0" nodeType="withEffect">
                                  <p:stCondLst>
                                    <p:cond delay="0"/>
                                  </p:stCondLst>
                                  <p:childTnLst>
                                    <p:set>
                                      <p:cBhvr>
                                        <p:cTn id="71" dur="1" fill="hold">
                                          <p:stCondLst>
                                            <p:cond delay="0"/>
                                          </p:stCondLst>
                                        </p:cTn>
                                        <p:tgtEl>
                                          <p:spTgt spid="2">
                                            <p:graphicEl>
                                              <a:dgm id="{1249BB74-BBA5-4F24-94B5-839061C62E1D}"/>
                                            </p:graphicEl>
                                          </p:spTgt>
                                        </p:tgtEl>
                                        <p:attrNameLst>
                                          <p:attrName>style.visibility</p:attrName>
                                        </p:attrNameLst>
                                      </p:cBhvr>
                                      <p:to>
                                        <p:strVal val="visible"/>
                                      </p:to>
                                    </p:set>
                                    <p:anim calcmode="lin" valueType="num">
                                      <p:cBhvr>
                                        <p:cTn id="72" dur="500" fill="hold"/>
                                        <p:tgtEl>
                                          <p:spTgt spid="2">
                                            <p:graphicEl>
                                              <a:dgm id="{1249BB74-BBA5-4F24-94B5-839061C62E1D}"/>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1249BB74-BBA5-4F24-94B5-839061C62E1D}"/>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1249BB74-BBA5-4F24-94B5-839061C62E1D}"/>
                                            </p:graphicEl>
                                          </p:spTgt>
                                        </p:tgtEl>
                                      </p:cBhvr>
                                    </p:animEffect>
                                    <p:anim calcmode="lin" valueType="num">
                                      <p:cBhvr>
                                        <p:cTn id="75" dur="500" fill="hold"/>
                                        <p:tgtEl>
                                          <p:spTgt spid="2">
                                            <p:graphicEl>
                                              <a:dgm id="{1249BB74-BBA5-4F24-94B5-839061C62E1D}"/>
                                            </p:graphicEl>
                                          </p:spTgt>
                                        </p:tgtEl>
                                        <p:attrNameLst>
                                          <p:attrName>ppt_x</p:attrName>
                                        </p:attrNameLst>
                                      </p:cBhvr>
                                      <p:tavLst>
                                        <p:tav tm="0">
                                          <p:val>
                                            <p:fltVal val="0.5"/>
                                          </p:val>
                                        </p:tav>
                                        <p:tav tm="100000">
                                          <p:val>
                                            <p:strVal val="#ppt_x"/>
                                          </p:val>
                                        </p:tav>
                                      </p:tavLst>
                                    </p:anim>
                                    <p:anim calcmode="lin" valueType="num">
                                      <p:cBhvr>
                                        <p:cTn id="76" dur="500" fill="hold"/>
                                        <p:tgtEl>
                                          <p:spTgt spid="2">
                                            <p:graphicEl>
                                              <a:dgm id="{1249BB74-BBA5-4F24-94B5-839061C62E1D}"/>
                                            </p:graphicEl>
                                          </p:spTgt>
                                        </p:tgtEl>
                                        <p:attrNameLst>
                                          <p:attrName>ppt_y</p:attrName>
                                        </p:attrNameLst>
                                      </p:cBhvr>
                                      <p:tavLst>
                                        <p:tav tm="0">
                                          <p:val>
                                            <p:fltVal val="0.5"/>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2">
                                            <p:graphicEl>
                                              <a:dgm id="{F8DB5EF6-39F3-4BD1-8C88-F34105FF8B6B}"/>
                                            </p:graphicEl>
                                          </p:spTgt>
                                        </p:tgtEl>
                                        <p:attrNameLst>
                                          <p:attrName>style.visibility</p:attrName>
                                        </p:attrNameLst>
                                      </p:cBhvr>
                                      <p:to>
                                        <p:strVal val="visible"/>
                                      </p:to>
                                    </p:set>
                                    <p:animEffect transition="in" filter="fade">
                                      <p:cBhvr>
                                        <p:cTn id="81" dur="1000"/>
                                        <p:tgtEl>
                                          <p:spTgt spid="2">
                                            <p:graphicEl>
                                              <a:dgm id="{F8DB5EF6-39F3-4BD1-8C88-F34105FF8B6B}"/>
                                            </p:graphicEl>
                                          </p:spTgt>
                                        </p:tgtEl>
                                      </p:cBhvr>
                                    </p:animEffect>
                                    <p:anim calcmode="lin" valueType="num">
                                      <p:cBhvr>
                                        <p:cTn id="82" dur="1000" fill="hold"/>
                                        <p:tgtEl>
                                          <p:spTgt spid="2">
                                            <p:graphicEl>
                                              <a:dgm id="{F8DB5EF6-39F3-4BD1-8C88-F34105FF8B6B}"/>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F8DB5EF6-39F3-4BD1-8C88-F34105FF8B6B}"/>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2">
                                            <p:graphicEl>
                                              <a:dgm id="{1AFFD3DE-C5D3-4C82-BF8E-6F6258E0342A}"/>
                                            </p:graphicEl>
                                          </p:spTgt>
                                        </p:tgtEl>
                                        <p:attrNameLst>
                                          <p:attrName>style.visibility</p:attrName>
                                        </p:attrNameLst>
                                      </p:cBhvr>
                                      <p:to>
                                        <p:strVal val="visible"/>
                                      </p:to>
                                    </p:set>
                                    <p:animEffect transition="in" filter="fade">
                                      <p:cBhvr>
                                        <p:cTn id="86" dur="1000"/>
                                        <p:tgtEl>
                                          <p:spTgt spid="2">
                                            <p:graphicEl>
                                              <a:dgm id="{1AFFD3DE-C5D3-4C82-BF8E-6F6258E0342A}"/>
                                            </p:graphicEl>
                                          </p:spTgt>
                                        </p:tgtEl>
                                      </p:cBhvr>
                                    </p:animEffect>
                                    <p:anim calcmode="lin" valueType="num">
                                      <p:cBhvr>
                                        <p:cTn id="87" dur="1000" fill="hold"/>
                                        <p:tgtEl>
                                          <p:spTgt spid="2">
                                            <p:graphicEl>
                                              <a:dgm id="{1AFFD3DE-C5D3-4C82-BF8E-6F6258E0342A}"/>
                                            </p:graphicEl>
                                          </p:spTgt>
                                        </p:tgtEl>
                                        <p:attrNameLst>
                                          <p:attrName>ppt_x</p:attrName>
                                        </p:attrNameLst>
                                      </p:cBhvr>
                                      <p:tavLst>
                                        <p:tav tm="0">
                                          <p:val>
                                            <p:strVal val="#ppt_x"/>
                                          </p:val>
                                        </p:tav>
                                        <p:tav tm="100000">
                                          <p:val>
                                            <p:strVal val="#ppt_x"/>
                                          </p:val>
                                        </p:tav>
                                      </p:tavLst>
                                    </p:anim>
                                    <p:anim calcmode="lin" valueType="num">
                                      <p:cBhvr>
                                        <p:cTn id="88" dur="1000" fill="hold"/>
                                        <p:tgtEl>
                                          <p:spTgt spid="2">
                                            <p:graphicEl>
                                              <a:dgm id="{1AFFD3DE-C5D3-4C82-BF8E-6F6258E0342A}"/>
                                            </p:graphicEl>
                                          </p:spTgt>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2">
                                            <p:graphicEl>
                                              <a:dgm id="{48656182-B978-45B2-8D11-F63749FF76A5}"/>
                                            </p:graphicEl>
                                          </p:spTgt>
                                        </p:tgtEl>
                                        <p:attrNameLst>
                                          <p:attrName>style.visibility</p:attrName>
                                        </p:attrNameLst>
                                      </p:cBhvr>
                                      <p:to>
                                        <p:strVal val="visible"/>
                                      </p:to>
                                    </p:set>
                                    <p:animEffect transition="in" filter="fade">
                                      <p:cBhvr>
                                        <p:cTn id="91" dur="1000"/>
                                        <p:tgtEl>
                                          <p:spTgt spid="2">
                                            <p:graphicEl>
                                              <a:dgm id="{48656182-B978-45B2-8D11-F63749FF76A5}"/>
                                            </p:graphicEl>
                                          </p:spTgt>
                                        </p:tgtEl>
                                      </p:cBhvr>
                                    </p:animEffect>
                                    <p:anim calcmode="lin" valueType="num">
                                      <p:cBhvr>
                                        <p:cTn id="92" dur="1000" fill="hold"/>
                                        <p:tgtEl>
                                          <p:spTgt spid="2">
                                            <p:graphicEl>
                                              <a:dgm id="{48656182-B978-45B2-8D11-F63749FF76A5}"/>
                                            </p:graphicEl>
                                          </p:spTgt>
                                        </p:tgtEl>
                                        <p:attrNameLst>
                                          <p:attrName>ppt_x</p:attrName>
                                        </p:attrNameLst>
                                      </p:cBhvr>
                                      <p:tavLst>
                                        <p:tav tm="0">
                                          <p:val>
                                            <p:strVal val="#ppt_x"/>
                                          </p:val>
                                        </p:tav>
                                        <p:tav tm="100000">
                                          <p:val>
                                            <p:strVal val="#ppt_x"/>
                                          </p:val>
                                        </p:tav>
                                      </p:tavLst>
                                    </p:anim>
                                    <p:anim calcmode="lin" valueType="num">
                                      <p:cBhvr>
                                        <p:cTn id="93" dur="1000" fill="hold"/>
                                        <p:tgtEl>
                                          <p:spTgt spid="2">
                                            <p:graphicEl>
                                              <a:dgm id="{48656182-B978-45B2-8D11-F63749FF76A5}"/>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grpId="0" nodeType="clickEffect">
                                  <p:stCondLst>
                                    <p:cond delay="0"/>
                                  </p:stCondLst>
                                  <p:childTnLst>
                                    <p:set>
                                      <p:cBhvr>
                                        <p:cTn id="97" dur="1" fill="hold">
                                          <p:stCondLst>
                                            <p:cond delay="0"/>
                                          </p:stCondLst>
                                        </p:cTn>
                                        <p:tgtEl>
                                          <p:spTgt spid="2">
                                            <p:graphicEl>
                                              <a:dgm id="{48FD490C-71E0-4A3A-BC3D-802D5014F915}"/>
                                            </p:graphicEl>
                                          </p:spTgt>
                                        </p:tgtEl>
                                        <p:attrNameLst>
                                          <p:attrName>style.visibility</p:attrName>
                                        </p:attrNameLst>
                                      </p:cBhvr>
                                      <p:to>
                                        <p:strVal val="visible"/>
                                      </p:to>
                                    </p:set>
                                    <p:animEffect transition="in" filter="fade">
                                      <p:cBhvr>
                                        <p:cTn id="98" dur="1000"/>
                                        <p:tgtEl>
                                          <p:spTgt spid="2">
                                            <p:graphicEl>
                                              <a:dgm id="{48FD490C-71E0-4A3A-BC3D-802D5014F915}"/>
                                            </p:graphicEl>
                                          </p:spTgt>
                                        </p:tgtEl>
                                      </p:cBhvr>
                                    </p:animEffect>
                                    <p:anim calcmode="lin" valueType="num">
                                      <p:cBhvr>
                                        <p:cTn id="99" dur="1000" fill="hold"/>
                                        <p:tgtEl>
                                          <p:spTgt spid="2">
                                            <p:graphicEl>
                                              <a:dgm id="{48FD490C-71E0-4A3A-BC3D-802D5014F915}"/>
                                            </p:graphicEl>
                                          </p:spTgt>
                                        </p:tgtEl>
                                        <p:attrNameLst>
                                          <p:attrName>ppt_x</p:attrName>
                                        </p:attrNameLst>
                                      </p:cBhvr>
                                      <p:tavLst>
                                        <p:tav tm="0">
                                          <p:val>
                                            <p:strVal val="#ppt_x"/>
                                          </p:val>
                                        </p:tav>
                                        <p:tav tm="100000">
                                          <p:val>
                                            <p:strVal val="#ppt_x"/>
                                          </p:val>
                                        </p:tav>
                                      </p:tavLst>
                                    </p:anim>
                                    <p:anim calcmode="lin" valueType="num">
                                      <p:cBhvr>
                                        <p:cTn id="100" dur="1000" fill="hold"/>
                                        <p:tgtEl>
                                          <p:spTgt spid="2">
                                            <p:graphicEl>
                                              <a:dgm id="{48FD490C-71E0-4A3A-BC3D-802D5014F915}"/>
                                            </p:graphicEl>
                                          </p:spTgt>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2">
                                            <p:graphicEl>
                                              <a:dgm id="{4F2B43F8-D675-4644-9C2C-17FD2B384624}"/>
                                            </p:graphicEl>
                                          </p:spTgt>
                                        </p:tgtEl>
                                        <p:attrNameLst>
                                          <p:attrName>style.visibility</p:attrName>
                                        </p:attrNameLst>
                                      </p:cBhvr>
                                      <p:to>
                                        <p:strVal val="visible"/>
                                      </p:to>
                                    </p:set>
                                    <p:animEffect transition="in" filter="fade">
                                      <p:cBhvr>
                                        <p:cTn id="103" dur="1000"/>
                                        <p:tgtEl>
                                          <p:spTgt spid="2">
                                            <p:graphicEl>
                                              <a:dgm id="{4F2B43F8-D675-4644-9C2C-17FD2B384624}"/>
                                            </p:graphicEl>
                                          </p:spTgt>
                                        </p:tgtEl>
                                      </p:cBhvr>
                                    </p:animEffect>
                                    <p:anim calcmode="lin" valueType="num">
                                      <p:cBhvr>
                                        <p:cTn id="104" dur="1000" fill="hold"/>
                                        <p:tgtEl>
                                          <p:spTgt spid="2">
                                            <p:graphicEl>
                                              <a:dgm id="{4F2B43F8-D675-4644-9C2C-17FD2B384624}"/>
                                            </p:graphicEl>
                                          </p:spTgt>
                                        </p:tgtEl>
                                        <p:attrNameLst>
                                          <p:attrName>ppt_x</p:attrName>
                                        </p:attrNameLst>
                                      </p:cBhvr>
                                      <p:tavLst>
                                        <p:tav tm="0">
                                          <p:val>
                                            <p:strVal val="#ppt_x"/>
                                          </p:val>
                                        </p:tav>
                                        <p:tav tm="100000">
                                          <p:val>
                                            <p:strVal val="#ppt_x"/>
                                          </p:val>
                                        </p:tav>
                                      </p:tavLst>
                                    </p:anim>
                                    <p:anim calcmode="lin" valueType="num">
                                      <p:cBhvr>
                                        <p:cTn id="105" dur="1000" fill="hold"/>
                                        <p:tgtEl>
                                          <p:spTgt spid="2">
                                            <p:graphicEl>
                                              <a:dgm id="{4F2B43F8-D675-4644-9C2C-17FD2B384624}"/>
                                            </p:graphicEl>
                                          </p:spTgt>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0"/>
                                  </p:stCondLst>
                                  <p:childTnLst>
                                    <p:set>
                                      <p:cBhvr>
                                        <p:cTn id="107" dur="1" fill="hold">
                                          <p:stCondLst>
                                            <p:cond delay="0"/>
                                          </p:stCondLst>
                                        </p:cTn>
                                        <p:tgtEl>
                                          <p:spTgt spid="2">
                                            <p:graphicEl>
                                              <a:dgm id="{3CA18995-E5EB-48BF-BAC2-6358DD4362E6}"/>
                                            </p:graphicEl>
                                          </p:spTgt>
                                        </p:tgtEl>
                                        <p:attrNameLst>
                                          <p:attrName>style.visibility</p:attrName>
                                        </p:attrNameLst>
                                      </p:cBhvr>
                                      <p:to>
                                        <p:strVal val="visible"/>
                                      </p:to>
                                    </p:set>
                                    <p:animEffect transition="in" filter="fade">
                                      <p:cBhvr>
                                        <p:cTn id="108" dur="1000"/>
                                        <p:tgtEl>
                                          <p:spTgt spid="2">
                                            <p:graphicEl>
                                              <a:dgm id="{3CA18995-E5EB-48BF-BAC2-6358DD4362E6}"/>
                                            </p:graphicEl>
                                          </p:spTgt>
                                        </p:tgtEl>
                                      </p:cBhvr>
                                    </p:animEffect>
                                    <p:anim calcmode="lin" valueType="num">
                                      <p:cBhvr>
                                        <p:cTn id="109" dur="1000" fill="hold"/>
                                        <p:tgtEl>
                                          <p:spTgt spid="2">
                                            <p:graphicEl>
                                              <a:dgm id="{3CA18995-E5EB-48BF-BAC2-6358DD4362E6}"/>
                                            </p:graphicEl>
                                          </p:spTgt>
                                        </p:tgtEl>
                                        <p:attrNameLst>
                                          <p:attrName>ppt_x</p:attrName>
                                        </p:attrNameLst>
                                      </p:cBhvr>
                                      <p:tavLst>
                                        <p:tav tm="0">
                                          <p:val>
                                            <p:strVal val="#ppt_x"/>
                                          </p:val>
                                        </p:tav>
                                        <p:tav tm="100000">
                                          <p:val>
                                            <p:strVal val="#ppt_x"/>
                                          </p:val>
                                        </p:tav>
                                      </p:tavLst>
                                    </p:anim>
                                    <p:anim calcmode="lin" valueType="num">
                                      <p:cBhvr>
                                        <p:cTn id="110" dur="1000" fill="hold"/>
                                        <p:tgtEl>
                                          <p:spTgt spid="2">
                                            <p:graphicEl>
                                              <a:dgm id="{3CA18995-E5EB-48BF-BAC2-6358DD4362E6}"/>
                                            </p:graphicEl>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2">
                                            <p:graphicEl>
                                              <a:dgm id="{19F18D73-C6AB-45C8-8A2E-35606C1E08EB}"/>
                                            </p:graphicEl>
                                          </p:spTgt>
                                        </p:tgtEl>
                                        <p:attrNameLst>
                                          <p:attrName>style.visibility</p:attrName>
                                        </p:attrNameLst>
                                      </p:cBhvr>
                                      <p:to>
                                        <p:strVal val="visible"/>
                                      </p:to>
                                    </p:set>
                                    <p:animEffect transition="in" filter="fade">
                                      <p:cBhvr>
                                        <p:cTn id="115" dur="1000"/>
                                        <p:tgtEl>
                                          <p:spTgt spid="2">
                                            <p:graphicEl>
                                              <a:dgm id="{19F18D73-C6AB-45C8-8A2E-35606C1E08EB}"/>
                                            </p:graphicEl>
                                          </p:spTgt>
                                        </p:tgtEl>
                                      </p:cBhvr>
                                    </p:animEffect>
                                    <p:anim calcmode="lin" valueType="num">
                                      <p:cBhvr>
                                        <p:cTn id="116" dur="1000" fill="hold"/>
                                        <p:tgtEl>
                                          <p:spTgt spid="2">
                                            <p:graphicEl>
                                              <a:dgm id="{19F18D73-C6AB-45C8-8A2E-35606C1E08EB}"/>
                                            </p:graphicEl>
                                          </p:spTgt>
                                        </p:tgtEl>
                                        <p:attrNameLst>
                                          <p:attrName>ppt_x</p:attrName>
                                        </p:attrNameLst>
                                      </p:cBhvr>
                                      <p:tavLst>
                                        <p:tav tm="0">
                                          <p:val>
                                            <p:strVal val="#ppt_x"/>
                                          </p:val>
                                        </p:tav>
                                        <p:tav tm="100000">
                                          <p:val>
                                            <p:strVal val="#ppt_x"/>
                                          </p:val>
                                        </p:tav>
                                      </p:tavLst>
                                    </p:anim>
                                    <p:anim calcmode="lin" valueType="num">
                                      <p:cBhvr>
                                        <p:cTn id="117" dur="1000" fill="hold"/>
                                        <p:tgtEl>
                                          <p:spTgt spid="2">
                                            <p:graphicEl>
                                              <a:dgm id="{19F18D73-C6AB-45C8-8A2E-35606C1E08EB}"/>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2">
                                            <p:graphicEl>
                                              <a:dgm id="{101C6BA2-231A-435E-B28C-20B1FEBC0A42}"/>
                                            </p:graphicEl>
                                          </p:spTgt>
                                        </p:tgtEl>
                                        <p:attrNameLst>
                                          <p:attrName>style.visibility</p:attrName>
                                        </p:attrNameLst>
                                      </p:cBhvr>
                                      <p:to>
                                        <p:strVal val="visible"/>
                                      </p:to>
                                    </p:set>
                                    <p:animEffect transition="in" filter="fade">
                                      <p:cBhvr>
                                        <p:cTn id="120" dur="1000"/>
                                        <p:tgtEl>
                                          <p:spTgt spid="2">
                                            <p:graphicEl>
                                              <a:dgm id="{101C6BA2-231A-435E-B28C-20B1FEBC0A42}"/>
                                            </p:graphicEl>
                                          </p:spTgt>
                                        </p:tgtEl>
                                      </p:cBhvr>
                                    </p:animEffect>
                                    <p:anim calcmode="lin" valueType="num">
                                      <p:cBhvr>
                                        <p:cTn id="121" dur="1000" fill="hold"/>
                                        <p:tgtEl>
                                          <p:spTgt spid="2">
                                            <p:graphicEl>
                                              <a:dgm id="{101C6BA2-231A-435E-B28C-20B1FEBC0A42}"/>
                                            </p:graphicEl>
                                          </p:spTgt>
                                        </p:tgtEl>
                                        <p:attrNameLst>
                                          <p:attrName>ppt_x</p:attrName>
                                        </p:attrNameLst>
                                      </p:cBhvr>
                                      <p:tavLst>
                                        <p:tav tm="0">
                                          <p:val>
                                            <p:strVal val="#ppt_x"/>
                                          </p:val>
                                        </p:tav>
                                        <p:tav tm="100000">
                                          <p:val>
                                            <p:strVal val="#ppt_x"/>
                                          </p:val>
                                        </p:tav>
                                      </p:tavLst>
                                    </p:anim>
                                    <p:anim calcmode="lin" valueType="num">
                                      <p:cBhvr>
                                        <p:cTn id="122" dur="1000" fill="hold"/>
                                        <p:tgtEl>
                                          <p:spTgt spid="2">
                                            <p:graphicEl>
                                              <a:dgm id="{101C6BA2-231A-435E-B28C-20B1FEBC0A42}"/>
                                            </p:graphicEl>
                                          </p:spTgt>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0"/>
                                  </p:stCondLst>
                                  <p:childTnLst>
                                    <p:set>
                                      <p:cBhvr>
                                        <p:cTn id="124" dur="1" fill="hold">
                                          <p:stCondLst>
                                            <p:cond delay="0"/>
                                          </p:stCondLst>
                                        </p:cTn>
                                        <p:tgtEl>
                                          <p:spTgt spid="2">
                                            <p:graphicEl>
                                              <a:dgm id="{4556C58B-6EB1-47C2-908E-416BA974202F}"/>
                                            </p:graphicEl>
                                          </p:spTgt>
                                        </p:tgtEl>
                                        <p:attrNameLst>
                                          <p:attrName>style.visibility</p:attrName>
                                        </p:attrNameLst>
                                      </p:cBhvr>
                                      <p:to>
                                        <p:strVal val="visible"/>
                                      </p:to>
                                    </p:set>
                                    <p:animEffect transition="in" filter="fade">
                                      <p:cBhvr>
                                        <p:cTn id="125" dur="1000"/>
                                        <p:tgtEl>
                                          <p:spTgt spid="2">
                                            <p:graphicEl>
                                              <a:dgm id="{4556C58B-6EB1-47C2-908E-416BA974202F}"/>
                                            </p:graphicEl>
                                          </p:spTgt>
                                        </p:tgtEl>
                                      </p:cBhvr>
                                    </p:animEffect>
                                    <p:anim calcmode="lin" valueType="num">
                                      <p:cBhvr>
                                        <p:cTn id="126" dur="1000" fill="hold"/>
                                        <p:tgtEl>
                                          <p:spTgt spid="2">
                                            <p:graphicEl>
                                              <a:dgm id="{4556C58B-6EB1-47C2-908E-416BA974202F}"/>
                                            </p:graphicEl>
                                          </p:spTgt>
                                        </p:tgtEl>
                                        <p:attrNameLst>
                                          <p:attrName>ppt_x</p:attrName>
                                        </p:attrNameLst>
                                      </p:cBhvr>
                                      <p:tavLst>
                                        <p:tav tm="0">
                                          <p:val>
                                            <p:strVal val="#ppt_x"/>
                                          </p:val>
                                        </p:tav>
                                        <p:tav tm="100000">
                                          <p:val>
                                            <p:strVal val="#ppt_x"/>
                                          </p:val>
                                        </p:tav>
                                      </p:tavLst>
                                    </p:anim>
                                    <p:anim calcmode="lin" valueType="num">
                                      <p:cBhvr>
                                        <p:cTn id="127" dur="1000" fill="hold"/>
                                        <p:tgtEl>
                                          <p:spTgt spid="2">
                                            <p:graphicEl>
                                              <a:dgm id="{4556C58B-6EB1-47C2-908E-416BA974202F}"/>
                                            </p:graphicEl>
                                          </p:spTgt>
                                        </p:tgtEl>
                                        <p:attrNameLst>
                                          <p:attrName>ppt_y</p:attrName>
                                        </p:attrNameLst>
                                      </p:cBhvr>
                                      <p:tavLst>
                                        <p:tav tm="0">
                                          <p:val>
                                            <p:strVal val="#ppt_y-.1"/>
                                          </p:val>
                                        </p:tav>
                                        <p:tav tm="100000">
                                          <p:val>
                                            <p:strVal val="#ppt_y"/>
                                          </p:val>
                                        </p:tav>
                                      </p:tavLst>
                                    </p:anim>
                                  </p:childTnLst>
                                </p:cTn>
                              </p:par>
                            </p:childTnLst>
                          </p:cTn>
                        </p:par>
                        <p:par>
                          <p:cTn id="128" fill="hold">
                            <p:stCondLst>
                              <p:cond delay="1000"/>
                            </p:stCondLst>
                            <p:childTnLst>
                              <p:par>
                                <p:cTn id="129" presetID="22" presetClass="entr" presetSubtype="8" fill="hold" grpId="0" nodeType="afterEffect">
                                  <p:stCondLst>
                                    <p:cond delay="0"/>
                                  </p:stCondLst>
                                  <p:childTnLst>
                                    <p:set>
                                      <p:cBhvr>
                                        <p:cTn id="130" dur="1" fill="hold">
                                          <p:stCondLst>
                                            <p:cond delay="0"/>
                                          </p:stCondLst>
                                        </p:cTn>
                                        <p:tgtEl>
                                          <p:spTgt spid="5">
                                            <p:bg/>
                                          </p:spTgt>
                                        </p:tgtEl>
                                        <p:attrNameLst>
                                          <p:attrName>style.visibility</p:attrName>
                                        </p:attrNameLst>
                                      </p:cBhvr>
                                      <p:to>
                                        <p:strVal val="visible"/>
                                      </p:to>
                                    </p:set>
                                    <p:animEffect transition="in" filter="wipe(left)">
                                      <p:cBhvr>
                                        <p:cTn id="131" dur="500"/>
                                        <p:tgtEl>
                                          <p:spTgt spid="5">
                                            <p:bg/>
                                          </p:spTgt>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5">
                                            <p:txEl>
                                              <p:pRg st="0" end="0"/>
                                            </p:txEl>
                                          </p:spTgt>
                                        </p:tgtEl>
                                        <p:attrNameLst>
                                          <p:attrName>style.visibility</p:attrName>
                                        </p:attrNameLst>
                                      </p:cBhvr>
                                      <p:to>
                                        <p:strVal val="visible"/>
                                      </p:to>
                                    </p:set>
                                    <p:animEffect transition="in" filter="wipe(left)">
                                      <p:cBhvr>
                                        <p:cTn id="134" dur="500"/>
                                        <p:tgtEl>
                                          <p:spTgt spid="5">
                                            <p:txEl>
                                              <p:pRg st="0" end="0"/>
                                            </p:txEl>
                                          </p:spTgt>
                                        </p:tgtEl>
                                      </p:cBhvr>
                                    </p:animEffect>
                                  </p:childTnLst>
                                </p:cTn>
                              </p:par>
                            </p:childTnLst>
                          </p:cTn>
                        </p:par>
                        <p:par>
                          <p:cTn id="135" fill="hold">
                            <p:stCondLst>
                              <p:cond delay="1500"/>
                            </p:stCondLst>
                            <p:childTnLst>
                              <p:par>
                                <p:cTn id="136" presetID="22" presetClass="entr" presetSubtype="8" fill="hold" grpId="0" nodeType="afterEffect">
                                  <p:stCondLst>
                                    <p:cond delay="0"/>
                                  </p:stCondLst>
                                  <p:childTnLst>
                                    <p:set>
                                      <p:cBhvr>
                                        <p:cTn id="137" dur="1" fill="hold">
                                          <p:stCondLst>
                                            <p:cond delay="0"/>
                                          </p:stCondLst>
                                        </p:cTn>
                                        <p:tgtEl>
                                          <p:spTgt spid="7">
                                            <p:bg/>
                                          </p:spTgt>
                                        </p:tgtEl>
                                        <p:attrNameLst>
                                          <p:attrName>style.visibility</p:attrName>
                                        </p:attrNameLst>
                                      </p:cBhvr>
                                      <p:to>
                                        <p:strVal val="visible"/>
                                      </p:to>
                                    </p:set>
                                    <p:animEffect transition="in" filter="wipe(left)">
                                      <p:cBhvr>
                                        <p:cTn id="138" dur="500"/>
                                        <p:tgtEl>
                                          <p:spTgt spid="7">
                                            <p:bg/>
                                          </p:spTgt>
                                        </p:tgtEl>
                                      </p:cBhvr>
                                    </p:animEffect>
                                  </p:childTnLst>
                                </p:cTn>
                              </p:par>
                              <p:par>
                                <p:cTn id="139" presetID="22" presetClass="entr" presetSubtype="8" fill="hold" grpId="0" nodeType="withEffect">
                                  <p:stCondLst>
                                    <p:cond delay="0"/>
                                  </p:stCondLst>
                                  <p:childTnLst>
                                    <p:set>
                                      <p:cBhvr>
                                        <p:cTn id="140" dur="1" fill="hold">
                                          <p:stCondLst>
                                            <p:cond delay="0"/>
                                          </p:stCondLst>
                                        </p:cTn>
                                        <p:tgtEl>
                                          <p:spTgt spid="7">
                                            <p:txEl>
                                              <p:pRg st="0" end="0"/>
                                            </p:txEl>
                                          </p:spTgt>
                                        </p:tgtEl>
                                        <p:attrNameLst>
                                          <p:attrName>style.visibility</p:attrName>
                                        </p:attrNameLst>
                                      </p:cBhvr>
                                      <p:to>
                                        <p:strVal val="visible"/>
                                      </p:to>
                                    </p:set>
                                    <p:animEffect transition="in" filter="wipe(left)">
                                      <p:cBhvr>
                                        <p:cTn id="141" dur="500"/>
                                        <p:tgtEl>
                                          <p:spTgt spid="7">
                                            <p:txEl>
                                              <p:pRg st="0" end="0"/>
                                            </p:txEl>
                                          </p:spTgt>
                                        </p:tgtEl>
                                      </p:cBhvr>
                                    </p:animEffect>
                                  </p:childTnLst>
                                </p:cTn>
                              </p:par>
                            </p:childTnLst>
                          </p:cTn>
                        </p:par>
                        <p:par>
                          <p:cTn id="142" fill="hold">
                            <p:stCondLst>
                              <p:cond delay="2000"/>
                            </p:stCondLst>
                            <p:childTnLst>
                              <p:par>
                                <p:cTn id="143" presetID="22" presetClass="entr" presetSubtype="8" fill="hold" grpId="0" nodeType="afterEffect">
                                  <p:stCondLst>
                                    <p:cond delay="0"/>
                                  </p:stCondLst>
                                  <p:childTnLst>
                                    <p:set>
                                      <p:cBhvr>
                                        <p:cTn id="144" dur="1" fill="hold">
                                          <p:stCondLst>
                                            <p:cond delay="0"/>
                                          </p:stCondLst>
                                        </p:cTn>
                                        <p:tgtEl>
                                          <p:spTgt spid="9">
                                            <p:bg/>
                                          </p:spTgt>
                                        </p:tgtEl>
                                        <p:attrNameLst>
                                          <p:attrName>style.visibility</p:attrName>
                                        </p:attrNameLst>
                                      </p:cBhvr>
                                      <p:to>
                                        <p:strVal val="visible"/>
                                      </p:to>
                                    </p:set>
                                    <p:animEffect transition="in" filter="wipe(left)">
                                      <p:cBhvr>
                                        <p:cTn id="145" dur="500"/>
                                        <p:tgtEl>
                                          <p:spTgt spid="9">
                                            <p:bg/>
                                          </p:spTgt>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9">
                                            <p:txEl>
                                              <p:pRg st="0" end="0"/>
                                            </p:txEl>
                                          </p:spTgt>
                                        </p:tgtEl>
                                        <p:attrNameLst>
                                          <p:attrName>style.visibility</p:attrName>
                                        </p:attrNameLst>
                                      </p:cBhvr>
                                      <p:to>
                                        <p:strVal val="visible"/>
                                      </p:to>
                                    </p:set>
                                    <p:animEffect transition="in" filter="wipe(left)">
                                      <p:cBhvr>
                                        <p:cTn id="148" dur="500"/>
                                        <p:tgtEl>
                                          <p:spTgt spid="9">
                                            <p:txEl>
                                              <p:pRg st="0" end="0"/>
                                            </p:txEl>
                                          </p:spTgt>
                                        </p:tgtEl>
                                      </p:cBhvr>
                                    </p:animEffect>
                                  </p:childTnLst>
                                </p:cTn>
                              </p:par>
                            </p:childTnLst>
                          </p:cTn>
                        </p:par>
                        <p:par>
                          <p:cTn id="149" fill="hold">
                            <p:stCondLst>
                              <p:cond delay="2500"/>
                            </p:stCondLst>
                            <p:childTnLst>
                              <p:par>
                                <p:cTn id="150" presetID="22" presetClass="entr" presetSubtype="8" fill="hold" grpId="0" nodeType="afterEffect">
                                  <p:stCondLst>
                                    <p:cond delay="0"/>
                                  </p:stCondLst>
                                  <p:childTnLst>
                                    <p:set>
                                      <p:cBhvr>
                                        <p:cTn id="151" dur="1" fill="hold">
                                          <p:stCondLst>
                                            <p:cond delay="0"/>
                                          </p:stCondLst>
                                        </p:cTn>
                                        <p:tgtEl>
                                          <p:spTgt spid="11">
                                            <p:bg/>
                                          </p:spTgt>
                                        </p:tgtEl>
                                        <p:attrNameLst>
                                          <p:attrName>style.visibility</p:attrName>
                                        </p:attrNameLst>
                                      </p:cBhvr>
                                      <p:to>
                                        <p:strVal val="visible"/>
                                      </p:to>
                                    </p:set>
                                    <p:animEffect transition="in" filter="wipe(left)">
                                      <p:cBhvr>
                                        <p:cTn id="152" dur="500"/>
                                        <p:tgtEl>
                                          <p:spTgt spid="11">
                                            <p:bg/>
                                          </p:spTgt>
                                        </p:tgtEl>
                                      </p:cBhvr>
                                    </p:animEffect>
                                  </p:childTnLst>
                                </p:cTn>
                              </p:par>
                              <p:par>
                                <p:cTn id="153" presetID="22" presetClass="entr" presetSubtype="8" fill="hold" grpId="0" nodeType="withEffect">
                                  <p:stCondLst>
                                    <p:cond delay="0"/>
                                  </p:stCondLst>
                                  <p:childTnLst>
                                    <p:set>
                                      <p:cBhvr>
                                        <p:cTn id="154" dur="1" fill="hold">
                                          <p:stCondLst>
                                            <p:cond delay="0"/>
                                          </p:stCondLst>
                                        </p:cTn>
                                        <p:tgtEl>
                                          <p:spTgt spid="11">
                                            <p:txEl>
                                              <p:pRg st="0" end="0"/>
                                            </p:txEl>
                                          </p:spTgt>
                                        </p:tgtEl>
                                        <p:attrNameLst>
                                          <p:attrName>style.visibility</p:attrName>
                                        </p:attrNameLst>
                                      </p:cBhvr>
                                      <p:to>
                                        <p:strVal val="visible"/>
                                      </p:to>
                                    </p:set>
                                    <p:animEffect transition="in" filter="wipe(left)">
                                      <p:cBhvr>
                                        <p:cTn id="155" dur="500"/>
                                        <p:tgtEl>
                                          <p:spTgt spid="11">
                                            <p:txEl>
                                              <p:pRg st="0" end="0"/>
                                            </p:txEl>
                                          </p:spTgt>
                                        </p:tgtEl>
                                      </p:cBhvr>
                                    </p:animEffect>
                                  </p:childTnLst>
                                </p:cTn>
                              </p:par>
                            </p:childTnLst>
                          </p:cTn>
                        </p:par>
                        <p:par>
                          <p:cTn id="156" fill="hold">
                            <p:stCondLst>
                              <p:cond delay="3000"/>
                            </p:stCondLst>
                            <p:childTnLst>
                              <p:par>
                                <p:cTn id="157" presetID="22" presetClass="entr" presetSubtype="8" fill="hold" grpId="0" nodeType="afterEffect">
                                  <p:stCondLst>
                                    <p:cond delay="0"/>
                                  </p:stCondLst>
                                  <p:childTnLst>
                                    <p:set>
                                      <p:cBhvr>
                                        <p:cTn id="158" dur="1" fill="hold">
                                          <p:stCondLst>
                                            <p:cond delay="0"/>
                                          </p:stCondLst>
                                        </p:cTn>
                                        <p:tgtEl>
                                          <p:spTgt spid="12">
                                            <p:bg/>
                                          </p:spTgt>
                                        </p:tgtEl>
                                        <p:attrNameLst>
                                          <p:attrName>style.visibility</p:attrName>
                                        </p:attrNameLst>
                                      </p:cBhvr>
                                      <p:to>
                                        <p:strVal val="visible"/>
                                      </p:to>
                                    </p:set>
                                    <p:animEffect transition="in" filter="wipe(left)">
                                      <p:cBhvr>
                                        <p:cTn id="159" dur="500"/>
                                        <p:tgtEl>
                                          <p:spTgt spid="12">
                                            <p:bg/>
                                          </p:spTgt>
                                        </p:tgtEl>
                                      </p:cBhvr>
                                    </p:animEffect>
                                  </p:childTnLst>
                                </p:cTn>
                              </p:par>
                              <p:par>
                                <p:cTn id="160" presetID="22" presetClass="entr" presetSubtype="8" fill="hold" grpId="0" nodeType="withEffect">
                                  <p:stCondLst>
                                    <p:cond delay="0"/>
                                  </p:stCondLst>
                                  <p:childTnLst>
                                    <p:set>
                                      <p:cBhvr>
                                        <p:cTn id="161" dur="1" fill="hold">
                                          <p:stCondLst>
                                            <p:cond delay="0"/>
                                          </p:stCondLst>
                                        </p:cTn>
                                        <p:tgtEl>
                                          <p:spTgt spid="12">
                                            <p:txEl>
                                              <p:pRg st="0" end="0"/>
                                            </p:txEl>
                                          </p:spTgt>
                                        </p:tgtEl>
                                        <p:attrNameLst>
                                          <p:attrName>style.visibility</p:attrName>
                                        </p:attrNameLst>
                                      </p:cBhvr>
                                      <p:to>
                                        <p:strVal val="visible"/>
                                      </p:to>
                                    </p:set>
                                    <p:animEffect transition="in" filter="wipe(left)">
                                      <p:cBhvr>
                                        <p:cTn id="16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4" grpId="0"/>
      <p:bldP spid="6" grpId="0"/>
      <p:bldP spid="5" grpId="0" uiExpand="1" build="p" animBg="1"/>
      <p:bldP spid="7" grpId="0" uiExpand="1" build="p" animBg="1"/>
      <p:bldP spid="9" grpId="0" uiExpand="1" build="p" animBg="1"/>
      <p:bldP spid="11" grpId="0" uiExpand="1" build="p" animBg="1"/>
      <p:bldP spid="12"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7E9AB50-ECFA-7EAF-5F07-669A8A71CC5A}"/>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147638" y="1798528"/>
            <a:ext cx="11896725" cy="3394294"/>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6A99011F-EBED-3D06-0057-9A24522EC69F}"/>
              </a:ext>
            </a:extLst>
          </p:cNvPr>
          <p:cNvSpPr txBox="1"/>
          <p:nvPr/>
        </p:nvSpPr>
        <p:spPr>
          <a:xfrm>
            <a:off x="752475" y="2875002"/>
            <a:ext cx="10687050" cy="1107996"/>
          </a:xfrm>
          <a:prstGeom prst="rect">
            <a:avLst/>
          </a:prstGeom>
          <a:noFill/>
        </p:spPr>
        <p:txBody>
          <a:bodyPr wrap="square">
            <a:spAutoFit/>
            <a:scene3d>
              <a:camera prst="orthographicFront"/>
              <a:lightRig rig="sunset" dir="t"/>
            </a:scene3d>
            <a:sp3d extrusionH="57150">
              <a:bevelT h="25400" prst="softRound"/>
            </a:sp3d>
          </a:bodyPr>
          <a:lstStyle/>
          <a:p>
            <a:pPr algn="ctr"/>
            <a:r>
              <a:rPr lang="en" sz="6600" b="1" dirty="0">
                <a:ln w="12700">
                  <a:solidFill>
                    <a:schemeClr val="tx2">
                      <a:lumMod val="75000"/>
                    </a:schemeClr>
                  </a:solidFill>
                  <a:prstDash val="solid"/>
                </a:ln>
                <a:solidFill>
                  <a:srgbClr val="789ABF"/>
                </a:solidFill>
                <a:effectLst>
                  <a:outerShdw dist="38100" dir="2640000" algn="bl" rotWithShape="0">
                    <a:schemeClr val="tx2">
                      <a:lumMod val="75000"/>
                    </a:schemeClr>
                  </a:outerShdw>
                </a:effectLst>
              </a:rPr>
              <a:t>BEISPIEL: STOLZ</a:t>
            </a:r>
          </a:p>
        </p:txBody>
      </p:sp>
    </p:spTree>
    <p:extLst>
      <p:ext uri="{BB962C8B-B14F-4D97-AF65-F5344CB8AC3E}">
        <p14:creationId xmlns:p14="http://schemas.microsoft.com/office/powerpoint/2010/main" val="4057837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grayscl/>
          </a:blip>
          <a:srcRect/>
          <a:stretch>
            <a:fillRect/>
          </a:stretch>
        </a:blipFill>
        <a:effectLst/>
      </p:bgPr>
    </p:bg>
    <p:spTree>
      <p:nvGrpSpPr>
        <p:cNvPr id="1" name=""/>
        <p:cNvGrpSpPr/>
        <p:nvPr/>
      </p:nvGrpSpPr>
      <p:grpSpPr>
        <a:xfrm>
          <a:off x="0" y="0"/>
          <a:ext cx="0" cy="0"/>
          <a:chOff x="0" y="0"/>
          <a:chExt cx="0" cy="0"/>
        </a:xfrm>
      </p:grpSpPr>
      <p:sp>
        <p:nvSpPr>
          <p:cNvPr id="2" name="CuadroTexto 2">
            <a:extLst>
              <a:ext uri="{FF2B5EF4-FFF2-40B4-BE49-F238E27FC236}">
                <a16:creationId xmlns:a16="http://schemas.microsoft.com/office/drawing/2014/main" id="{6773F0DC-2E94-DF43-3DBE-66CD7403C562}"/>
              </a:ext>
            </a:extLst>
          </p:cNvPr>
          <p:cNvSpPr txBox="1"/>
          <p:nvPr/>
        </p:nvSpPr>
        <p:spPr>
          <a:xfrm>
            <a:off x="4131610" y="23987"/>
            <a:ext cx="7935686" cy="923330"/>
          </a:xfrm>
          <a:prstGeom prst="rect">
            <a:avLst/>
          </a:prstGeom>
          <a:noFill/>
          <a:ln>
            <a:noFill/>
          </a:ln>
        </p:spPr>
        <p:txBody>
          <a:bodyPr wrap="square">
            <a:spAutoFit/>
          </a:bodyPr>
          <a:lstStyle/>
          <a:p>
            <a:pPr algn="ctr"/>
            <a:r>
              <a:rPr lang="en" sz="5400" b="1" spc="600" dirty="0">
                <a:ln w="10160">
                  <a:noFill/>
                  <a:prstDash val="solid"/>
                </a:ln>
                <a:gradFill>
                  <a:gsLst>
                    <a:gs pos="29000">
                      <a:schemeClr val="bg1">
                        <a:lumMod val="50000"/>
                      </a:schemeClr>
                    </a:gs>
                    <a:gs pos="46000">
                      <a:srgbClr val="753F11"/>
                    </a:gs>
                    <a:gs pos="87000">
                      <a:srgbClr val="BE4F35"/>
                    </a:gs>
                  </a:gsLst>
                  <a:lin ang="5400000" scaled="0"/>
                </a:gradFill>
                <a:effectLst>
                  <a:outerShdw blurRad="38100" dist="22860" dir="5400000" algn="tl" rotWithShape="0">
                    <a:srgbClr val="000000">
                      <a:alpha val="97000"/>
                    </a:srgbClr>
                  </a:outerShdw>
                </a:effectLst>
              </a:rPr>
              <a:t>LUZIFER</a:t>
            </a:r>
          </a:p>
        </p:txBody>
      </p:sp>
      <p:sp>
        <p:nvSpPr>
          <p:cNvPr id="9" name="CuadroTexto 4">
            <a:extLst>
              <a:ext uri="{FF2B5EF4-FFF2-40B4-BE49-F238E27FC236}">
                <a16:creationId xmlns:a16="http://schemas.microsoft.com/office/drawing/2014/main" id="{1DDAFEAA-CCB9-296E-D0AA-A4C66660C67F}"/>
              </a:ext>
            </a:extLst>
          </p:cNvPr>
          <p:cNvSpPr txBox="1"/>
          <p:nvPr/>
        </p:nvSpPr>
        <p:spPr>
          <a:xfrm>
            <a:off x="1665514" y="778074"/>
            <a:ext cx="10212160" cy="1015663"/>
          </a:xfrm>
          <a:prstGeom prst="rect">
            <a:avLst/>
          </a:prstGeom>
          <a:noFill/>
        </p:spPr>
        <p:txBody>
          <a:bodyPr wrap="square">
            <a:spAutoFit/>
          </a:bodyPr>
          <a:lstStyle/>
          <a:p>
            <a:pPr algn="ctr"/>
            <a:r>
              <a:rPr lang="en" sz="2000" b="1" dirty="0">
                <a:solidFill>
                  <a:schemeClr val="tx2"/>
                </a:solidFill>
                <a:effectLst>
                  <a:outerShdw blurRad="38100" dir="2700000" algn="tl">
                    <a:srgbClr val="000000">
                      <a:alpha val="43137"/>
                    </a:srgbClr>
                  </a:outerShdw>
                </a:effectLst>
                <a:latin typeface="Candara" panose="020E0502030303020204" pitchFamily="34" charset="0"/>
              </a:rPr>
              <a:t>“</a:t>
            </a:r>
            <a:r>
              <a:rPr lang="de-DE" sz="2000" b="1" dirty="0">
                <a:solidFill>
                  <a:schemeClr val="tx2"/>
                </a:solidFill>
                <a:effectLst>
                  <a:outerShdw blurRad="38100" dir="2700000" algn="tl">
                    <a:srgbClr val="000000">
                      <a:alpha val="43137"/>
                    </a:srgbClr>
                  </a:outerShdw>
                </a:effectLst>
                <a:latin typeface="Candara" panose="020E0502030303020204" pitchFamily="34" charset="0"/>
              </a:rPr>
              <a:t>Denn diese Welt wird von der Sucht nach körperlichem Genuss bestimmt, </a:t>
            </a:r>
            <a:br>
              <a:rPr lang="de-DE" sz="2000" b="1" dirty="0">
                <a:solidFill>
                  <a:schemeClr val="tx2"/>
                </a:solidFill>
                <a:effectLst>
                  <a:outerShdw blurRad="38100" dir="2700000" algn="tl">
                    <a:srgbClr val="000000">
                      <a:alpha val="43137"/>
                    </a:srgbClr>
                  </a:outerShdw>
                </a:effectLst>
                <a:latin typeface="Candara" panose="020E0502030303020204" pitchFamily="34" charset="0"/>
              </a:rPr>
            </a:br>
            <a:r>
              <a:rPr lang="de-DE" sz="2000" b="1" dirty="0">
                <a:solidFill>
                  <a:schemeClr val="tx2"/>
                </a:solidFill>
                <a:effectLst>
                  <a:outerShdw blurRad="38100" dir="2700000" algn="tl">
                    <a:srgbClr val="000000">
                      <a:alpha val="43137"/>
                    </a:srgbClr>
                  </a:outerShdw>
                </a:effectLst>
                <a:latin typeface="Candara" panose="020E0502030303020204" pitchFamily="34" charset="0"/>
              </a:rPr>
              <a:t>von gierigen Augen und einem unverschämten Geltungsdrang. </a:t>
            </a:r>
            <a:br>
              <a:rPr lang="de-DE" sz="2000" b="1" dirty="0">
                <a:solidFill>
                  <a:schemeClr val="tx2"/>
                </a:solidFill>
                <a:effectLst>
                  <a:outerShdw blurRad="38100" dir="2700000" algn="tl">
                    <a:srgbClr val="000000">
                      <a:alpha val="43137"/>
                    </a:srgbClr>
                  </a:outerShdw>
                </a:effectLst>
                <a:latin typeface="Candara" panose="020E0502030303020204" pitchFamily="34" charset="0"/>
              </a:rPr>
            </a:br>
            <a:r>
              <a:rPr lang="de-DE" sz="2000" b="1" dirty="0">
                <a:solidFill>
                  <a:schemeClr val="tx2"/>
                </a:solidFill>
                <a:effectLst>
                  <a:outerShdw blurRad="38100" dir="2700000" algn="tl">
                    <a:srgbClr val="000000">
                      <a:alpha val="43137"/>
                    </a:srgbClr>
                  </a:outerShdw>
                </a:effectLst>
                <a:latin typeface="Candara" panose="020E0502030303020204" pitchFamily="34" charset="0"/>
              </a:rPr>
              <a:t>Nichts davon kommt vom Vater. Es stammt aus ‹dem Wesen› der Welt.</a:t>
            </a:r>
            <a:r>
              <a:rPr lang="en" sz="2000" b="1" dirty="0">
                <a:solidFill>
                  <a:schemeClr val="tx2"/>
                </a:solidFill>
                <a:effectLst>
                  <a:outerShdw blurRad="38100" dir="2700000" algn="tl">
                    <a:srgbClr val="000000">
                      <a:alpha val="43137"/>
                    </a:srgbClr>
                  </a:outerShdw>
                </a:effectLst>
                <a:latin typeface="Candara" panose="020E0502030303020204" pitchFamily="34" charset="0"/>
              </a:rPr>
              <a:t>” </a:t>
            </a:r>
            <a:r>
              <a:rPr lang="en" sz="1600" b="1" dirty="0">
                <a:solidFill>
                  <a:schemeClr val="tx2"/>
                </a:solidFill>
                <a:effectLst>
                  <a:outerShdw blurRad="38100" dir="2700000" algn="tl">
                    <a:srgbClr val="000000">
                      <a:alpha val="43137"/>
                    </a:srgbClr>
                  </a:outerShdw>
                </a:effectLst>
                <a:latin typeface="Candara" panose="020E0502030303020204" pitchFamily="34" charset="0"/>
              </a:rPr>
              <a:t>(1. Joh 2:16)</a:t>
            </a:r>
            <a:endParaRPr lang="es-ES" sz="2000" b="1" dirty="0">
              <a:solidFill>
                <a:schemeClr val="tx2"/>
              </a:solidFill>
              <a:effectLst>
                <a:outerShdw blurRad="38100" dir="2700000" algn="tl">
                  <a:srgbClr val="000000">
                    <a:alpha val="43137"/>
                  </a:srgbClr>
                </a:outerShdw>
              </a:effectLst>
              <a:latin typeface="Candara" panose="020E0502030303020204" pitchFamily="34" charset="0"/>
            </a:endParaRPr>
          </a:p>
        </p:txBody>
      </p:sp>
      <p:sp>
        <p:nvSpPr>
          <p:cNvPr id="14" name="CuadroTexto 5">
            <a:extLst>
              <a:ext uri="{FF2B5EF4-FFF2-40B4-BE49-F238E27FC236}">
                <a16:creationId xmlns:a16="http://schemas.microsoft.com/office/drawing/2014/main" id="{71367AFD-59EE-398E-84CB-056B71066577}"/>
              </a:ext>
            </a:extLst>
          </p:cNvPr>
          <p:cNvSpPr txBox="1"/>
          <p:nvPr/>
        </p:nvSpPr>
        <p:spPr>
          <a:xfrm>
            <a:off x="397243" y="2091026"/>
            <a:ext cx="11944349" cy="1523494"/>
          </a:xfrm>
          <a:prstGeom prst="rect">
            <a:avLst/>
          </a:prstGeom>
          <a:noFill/>
        </p:spPr>
        <p:txBody>
          <a:bodyPr wrap="square" rtlCol="0">
            <a:spAutoFit/>
          </a:bodyPr>
          <a:lstStyle/>
          <a:p>
            <a:pPr algn="ctr">
              <a:spcBef>
                <a:spcPts val="600"/>
              </a:spcBef>
            </a:pPr>
            <a:r>
              <a:rPr lang="de-DE" sz="2000" b="1" dirty="0"/>
              <a:t>Wo begann überhaupt der STOLZ? </a:t>
            </a:r>
            <a:br>
              <a:rPr lang="de-DE" sz="2000" b="1" dirty="0"/>
            </a:br>
            <a:r>
              <a:rPr lang="de-DE" sz="2000" b="1" dirty="0"/>
              <a:t>Beim ersten und obersten Engel: Luzifer. </a:t>
            </a:r>
          </a:p>
          <a:p>
            <a:pPr algn="ctr">
              <a:spcBef>
                <a:spcPts val="600"/>
              </a:spcBef>
            </a:pPr>
            <a:br>
              <a:rPr lang="de-DE" sz="800" b="1" dirty="0"/>
            </a:br>
            <a:r>
              <a:rPr lang="de-DE" sz="2000" b="1" dirty="0"/>
              <a:t>Seine Schönheit und überragende Position wurden ihm zum Verhängnis.</a:t>
            </a:r>
            <a:br>
              <a:rPr lang="de-DE" sz="2000" b="1" dirty="0"/>
            </a:br>
            <a:r>
              <a:rPr lang="de-DE" sz="2000" b="1" dirty="0"/>
              <a:t>Schließlich wollte er den THRON seines SCHÖPFERS einnehmen (Jes. 14,12-14).</a:t>
            </a:r>
            <a:endParaRPr lang="en" sz="2000" b="1" dirty="0"/>
          </a:p>
        </p:txBody>
      </p:sp>
      <p:pic>
        <p:nvPicPr>
          <p:cNvPr id="17" name="Imagen 9">
            <a:extLst>
              <a:ext uri="{FF2B5EF4-FFF2-40B4-BE49-F238E27FC236}">
                <a16:creationId xmlns:a16="http://schemas.microsoft.com/office/drawing/2014/main" id="{E565F9BE-1725-574D-B9EC-9A531AE324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136" y="4096475"/>
            <a:ext cx="2165263" cy="2595160"/>
          </a:xfrm>
          <a:prstGeom prst="rect">
            <a:avLst/>
          </a:prstGeom>
        </p:spPr>
      </p:pic>
      <p:pic>
        <p:nvPicPr>
          <p:cNvPr id="18" name="Imagen 11">
            <a:extLst>
              <a:ext uri="{FF2B5EF4-FFF2-40B4-BE49-F238E27FC236}">
                <a16:creationId xmlns:a16="http://schemas.microsoft.com/office/drawing/2014/main" id="{1DBE1557-EC5F-ECB0-7AE7-702C5B9FB2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78025" y="3973286"/>
            <a:ext cx="2099649" cy="2741429"/>
          </a:xfrm>
          <a:prstGeom prst="rect">
            <a:avLst/>
          </a:prstGeom>
        </p:spPr>
      </p:pic>
      <p:sp>
        <p:nvSpPr>
          <p:cNvPr id="19" name="CuadroTexto 6">
            <a:extLst>
              <a:ext uri="{FF2B5EF4-FFF2-40B4-BE49-F238E27FC236}">
                <a16:creationId xmlns:a16="http://schemas.microsoft.com/office/drawing/2014/main" id="{56751F80-2E5B-DA27-F6B8-1D29CAE44C07}"/>
              </a:ext>
            </a:extLst>
          </p:cNvPr>
          <p:cNvSpPr txBox="1"/>
          <p:nvPr/>
        </p:nvSpPr>
        <p:spPr>
          <a:xfrm>
            <a:off x="2939143" y="3973286"/>
            <a:ext cx="6613071" cy="2631490"/>
          </a:xfrm>
          <a:prstGeom prst="rect">
            <a:avLst/>
          </a:prstGeom>
          <a:noFill/>
        </p:spPr>
        <p:txBody>
          <a:bodyPr wrap="square">
            <a:spAutoFit/>
          </a:bodyPr>
          <a:lstStyle/>
          <a:p>
            <a:pPr lvl="0">
              <a:spcBef>
                <a:spcPts val="600"/>
              </a:spcBef>
              <a:defRPr/>
            </a:pPr>
            <a:r>
              <a:rPr lang="de-DE" sz="2000" b="1" dirty="0">
                <a:solidFill>
                  <a:prstClr val="black"/>
                </a:solidFill>
              </a:rPr>
              <a:t>Auch wir kennen dieses Streben, </a:t>
            </a:r>
            <a:br>
              <a:rPr lang="de-DE" sz="2000" b="1" dirty="0">
                <a:solidFill>
                  <a:prstClr val="black"/>
                </a:solidFill>
              </a:rPr>
            </a:br>
            <a:r>
              <a:rPr lang="de-DE" sz="2000" b="1" dirty="0">
                <a:solidFill>
                  <a:prstClr val="black"/>
                </a:solidFill>
              </a:rPr>
              <a:t>mit aller Kraft alles Erreichbare besitzen zu wollen: </a:t>
            </a:r>
            <a:br>
              <a:rPr lang="de-DE" sz="2000" b="1" dirty="0">
                <a:solidFill>
                  <a:prstClr val="black"/>
                </a:solidFill>
              </a:rPr>
            </a:br>
            <a:r>
              <a:rPr lang="de-DE" sz="2000" b="1" dirty="0">
                <a:solidFill>
                  <a:prstClr val="black"/>
                </a:solidFill>
              </a:rPr>
              <a:t>höhere Positionen, Ansehen und Ruhm oder Macht, Herrschaft und Reichtum. </a:t>
            </a:r>
          </a:p>
          <a:p>
            <a:pPr lvl="0">
              <a:spcBef>
                <a:spcPts val="600"/>
              </a:spcBef>
              <a:defRPr/>
            </a:pPr>
            <a:br>
              <a:rPr lang="de-DE" sz="2000" b="1" dirty="0">
                <a:solidFill>
                  <a:prstClr val="black"/>
                </a:solidFill>
              </a:rPr>
            </a:br>
            <a:r>
              <a:rPr lang="de-DE" sz="2000" b="1" dirty="0">
                <a:solidFill>
                  <a:prstClr val="black"/>
                </a:solidFill>
              </a:rPr>
              <a:t>Das ist alles, was uns die Welt bieten kann! </a:t>
            </a:r>
            <a:br>
              <a:rPr lang="de-DE" sz="2000" b="1" dirty="0">
                <a:solidFill>
                  <a:prstClr val="black"/>
                </a:solidFill>
              </a:rPr>
            </a:br>
            <a:r>
              <a:rPr lang="de-DE" sz="2000" b="1" dirty="0">
                <a:solidFill>
                  <a:prstClr val="black"/>
                </a:solidFill>
              </a:rPr>
              <a:t>Damit kann man angeben,</a:t>
            </a:r>
            <a:br>
              <a:rPr lang="de-DE" sz="2000" b="1" dirty="0">
                <a:solidFill>
                  <a:prstClr val="black"/>
                </a:solidFill>
              </a:rPr>
            </a:br>
            <a:r>
              <a:rPr lang="de-DE" sz="2000" b="1" dirty="0">
                <a:solidFill>
                  <a:prstClr val="black"/>
                </a:solidFill>
              </a:rPr>
              <a:t>ist jedoch nie zufrieden (1. Joh 2,16).</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Scrollen: horizontal 2">
            <a:extLst>
              <a:ext uri="{FF2B5EF4-FFF2-40B4-BE49-F238E27FC236}">
                <a16:creationId xmlns:a16="http://schemas.microsoft.com/office/drawing/2014/main" id="{82858D27-9D8A-1A63-68DB-9D43FE163387}"/>
              </a:ext>
            </a:extLst>
          </p:cNvPr>
          <p:cNvSpPr/>
          <p:nvPr/>
        </p:nvSpPr>
        <p:spPr>
          <a:xfrm>
            <a:off x="124704" y="35733"/>
            <a:ext cx="2177935" cy="1347297"/>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dirty="0">
                <a:solidFill>
                  <a:srgbClr val="011E71"/>
                </a:solidFill>
              </a:rPr>
              <a:t>	</a:t>
            </a:r>
            <a:r>
              <a:rPr lang="de-DE" b="1" i="1" dirty="0">
                <a:solidFill>
                  <a:srgbClr val="011E71"/>
                </a:solidFill>
              </a:rPr>
              <a:t> So,  14. Apr ’26  </a:t>
            </a:r>
            <a:br>
              <a:rPr lang="de-DE" b="1" i="1" dirty="0">
                <a:solidFill>
                  <a:srgbClr val="011E71"/>
                </a:solidFill>
              </a:rPr>
            </a:br>
            <a:r>
              <a:rPr lang="de-DE" sz="1600" b="1" i="1" dirty="0">
                <a:solidFill>
                  <a:srgbClr val="011E71"/>
                </a:solidFill>
              </a:rPr>
              <a:t>Die </a:t>
            </a:r>
            <a:r>
              <a:rPr lang="de-DE" sz="1700" b="1" i="1" dirty="0">
                <a:solidFill>
                  <a:srgbClr val="011E71"/>
                </a:solidFill>
              </a:rPr>
              <a:t>steifen</a:t>
            </a:r>
            <a:r>
              <a:rPr lang="de-DE" sz="1600" b="1" i="1" dirty="0">
                <a:solidFill>
                  <a:srgbClr val="011E71"/>
                </a:solidFill>
              </a:rPr>
              <a:t> </a:t>
            </a:r>
            <a:r>
              <a:rPr lang="de-DE" b="1" i="1" dirty="0">
                <a:solidFill>
                  <a:srgbClr val="011E71"/>
                </a:solidFill>
              </a:rPr>
              <a:t>Finger </a:t>
            </a:r>
            <a:r>
              <a:rPr lang="de-DE" sz="1600" b="1" i="1" dirty="0">
                <a:solidFill>
                  <a:srgbClr val="011E71"/>
                </a:solidFill>
              </a:rPr>
              <a:t>des</a:t>
            </a:r>
            <a:r>
              <a:rPr lang="de-DE" b="1" i="1" dirty="0">
                <a:solidFill>
                  <a:srgbClr val="011E71"/>
                </a:solidFill>
              </a:rPr>
              <a:t> Stolzes</a:t>
            </a:r>
          </a:p>
        </p:txBody>
      </p:sp>
    </p:spTree>
    <p:extLst>
      <p:ext uri="{BB962C8B-B14F-4D97-AF65-F5344CB8AC3E}">
        <p14:creationId xmlns:p14="http://schemas.microsoft.com/office/powerpoint/2010/main" val="85050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3">
                                            <p:bg/>
                                          </p:spTgt>
                                        </p:tgtEl>
                                        <p:attrNameLst>
                                          <p:attrName>style.visibility</p:attrName>
                                        </p:attrNameLst>
                                      </p:cBhvr>
                                      <p:to>
                                        <p:strVal val="visible"/>
                                      </p:to>
                                    </p:set>
                                    <p:animEffect transition="in" filter="wipe(left)">
                                      <p:cBhvr>
                                        <p:cTn id="20" dur="500"/>
                                        <p:tgtEl>
                                          <p:spTgt spid="3">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ppt_x</p:attrName>
                                        </p:attrNameLst>
                                      </p:cBhvr>
                                      <p:tavLst>
                                        <p:tav tm="0">
                                          <p:val>
                                            <p:strVal val="#ppt_x-#ppt_w/2"/>
                                          </p:val>
                                        </p:tav>
                                        <p:tav tm="100000">
                                          <p:val>
                                            <p:strVal val="#ppt_x"/>
                                          </p:val>
                                        </p:tav>
                                      </p:tavLst>
                                    </p:anim>
                                    <p:anim calcmode="lin" valueType="num">
                                      <p:cBhvr>
                                        <p:cTn id="33" dur="500" fill="hold"/>
                                        <p:tgtEl>
                                          <p:spTgt spid="17"/>
                                        </p:tgtEl>
                                        <p:attrNameLst>
                                          <p:attrName>ppt_y</p:attrName>
                                        </p:attrNameLst>
                                      </p:cBhvr>
                                      <p:tavLst>
                                        <p:tav tm="0">
                                          <p:val>
                                            <p:strVal val="#ppt_y"/>
                                          </p:val>
                                        </p:tav>
                                        <p:tav tm="100000">
                                          <p:val>
                                            <p:strVal val="#ppt_y"/>
                                          </p:val>
                                        </p:tav>
                                      </p:tavLst>
                                    </p:anim>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strVal val="#ppt_h"/>
                                          </p:val>
                                        </p:tav>
                                        <p:tav tm="100000">
                                          <p:val>
                                            <p:strVal val="#ppt_h"/>
                                          </p:val>
                                        </p:tav>
                                      </p:tavLst>
                                    </p:anim>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2"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ppt_x</p:attrName>
                                        </p:attrNameLst>
                                      </p:cBhvr>
                                      <p:tavLst>
                                        <p:tav tm="0">
                                          <p:val>
                                            <p:strVal val="#ppt_x+#ppt_w/2"/>
                                          </p:val>
                                        </p:tav>
                                        <p:tav tm="100000">
                                          <p:val>
                                            <p:strVal val="#ppt_x"/>
                                          </p:val>
                                        </p:tav>
                                      </p:tavLst>
                                    </p:anim>
                                    <p:anim calcmode="lin" valueType="num">
                                      <p:cBhvr>
                                        <p:cTn id="44" dur="500" fill="hold"/>
                                        <p:tgtEl>
                                          <p:spTgt spid="18"/>
                                        </p:tgtEl>
                                        <p:attrNameLst>
                                          <p:attrName>ppt_y</p:attrName>
                                        </p:attrNameLst>
                                      </p:cBhvr>
                                      <p:tavLst>
                                        <p:tav tm="0">
                                          <p:val>
                                            <p:strVal val="#ppt_y"/>
                                          </p:val>
                                        </p:tav>
                                        <p:tav tm="100000">
                                          <p:val>
                                            <p:strVal val="#ppt_y"/>
                                          </p:val>
                                        </p:tav>
                                      </p:tavLst>
                                    </p:anim>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p:bldP spid="19" grpId="0"/>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grayscl/>
          </a:blip>
          <a:srcRect/>
          <a:stretch>
            <a:fillRect/>
          </a:stretch>
        </a:blipFill>
        <a:effectLst/>
      </p:bgPr>
    </p:bg>
    <p:spTree>
      <p:nvGrpSpPr>
        <p:cNvPr id="1" name="">
          <a:extLst>
            <a:ext uri="{FF2B5EF4-FFF2-40B4-BE49-F238E27FC236}">
              <a16:creationId xmlns:a16="http://schemas.microsoft.com/office/drawing/2014/main" id="{143A012E-873B-6706-CC41-D46432F3FDB5}"/>
            </a:ext>
          </a:extLst>
        </p:cNvPr>
        <p:cNvGrpSpPr/>
        <p:nvPr/>
      </p:nvGrpSpPr>
      <p:grpSpPr>
        <a:xfrm>
          <a:off x="0" y="0"/>
          <a:ext cx="0" cy="0"/>
          <a:chOff x="0" y="0"/>
          <a:chExt cx="0" cy="0"/>
        </a:xfrm>
      </p:grpSpPr>
      <p:sp>
        <p:nvSpPr>
          <p:cNvPr id="2" name="CuadroTexto 2">
            <a:extLst>
              <a:ext uri="{FF2B5EF4-FFF2-40B4-BE49-F238E27FC236}">
                <a16:creationId xmlns:a16="http://schemas.microsoft.com/office/drawing/2014/main" id="{4E5B800C-AB30-AA4D-5ED1-043ACCD863B6}"/>
              </a:ext>
            </a:extLst>
          </p:cNvPr>
          <p:cNvSpPr txBox="1"/>
          <p:nvPr/>
        </p:nvSpPr>
        <p:spPr>
          <a:xfrm>
            <a:off x="4131610" y="23987"/>
            <a:ext cx="7935686" cy="923330"/>
          </a:xfrm>
          <a:prstGeom prst="rect">
            <a:avLst/>
          </a:prstGeom>
          <a:noFill/>
          <a:ln>
            <a:noFill/>
          </a:ln>
        </p:spPr>
        <p:txBody>
          <a:bodyPr wrap="square">
            <a:spAutoFit/>
          </a:bodyPr>
          <a:lstStyle/>
          <a:p>
            <a:pPr algn="ctr"/>
            <a:r>
              <a:rPr lang="en" sz="5400" b="1" spc="600" dirty="0">
                <a:ln w="10160">
                  <a:noFill/>
                  <a:prstDash val="solid"/>
                </a:ln>
                <a:gradFill>
                  <a:gsLst>
                    <a:gs pos="29000">
                      <a:schemeClr val="bg1">
                        <a:lumMod val="50000"/>
                      </a:schemeClr>
                    </a:gs>
                    <a:gs pos="46000">
                      <a:srgbClr val="753F11"/>
                    </a:gs>
                    <a:gs pos="87000">
                      <a:srgbClr val="BE4F35"/>
                    </a:gs>
                  </a:gsLst>
                  <a:lin ang="5400000" scaled="0"/>
                </a:gradFill>
                <a:effectLst>
                  <a:outerShdw blurRad="38100" dist="22860" dir="5400000" algn="tl" rotWithShape="0">
                    <a:srgbClr val="000000">
                      <a:alpha val="97000"/>
                    </a:srgbClr>
                  </a:outerShdw>
                </a:effectLst>
              </a:rPr>
              <a:t>LUZIFER</a:t>
            </a:r>
          </a:p>
        </p:txBody>
      </p:sp>
      <p:sp>
        <p:nvSpPr>
          <p:cNvPr id="9" name="CuadroTexto 4">
            <a:extLst>
              <a:ext uri="{FF2B5EF4-FFF2-40B4-BE49-F238E27FC236}">
                <a16:creationId xmlns:a16="http://schemas.microsoft.com/office/drawing/2014/main" id="{2F6746F3-41E3-162D-D664-AFD9A326C6C1}"/>
              </a:ext>
            </a:extLst>
          </p:cNvPr>
          <p:cNvSpPr txBox="1"/>
          <p:nvPr/>
        </p:nvSpPr>
        <p:spPr>
          <a:xfrm>
            <a:off x="1665514" y="778074"/>
            <a:ext cx="10212160" cy="1015663"/>
          </a:xfrm>
          <a:prstGeom prst="rect">
            <a:avLst/>
          </a:prstGeom>
          <a:noFill/>
        </p:spPr>
        <p:txBody>
          <a:bodyPr wrap="square">
            <a:spAutoFit/>
          </a:bodyPr>
          <a:lstStyle/>
          <a:p>
            <a:pPr algn="ctr"/>
            <a:r>
              <a:rPr lang="en" sz="2000" b="1" dirty="0">
                <a:solidFill>
                  <a:schemeClr val="tx2"/>
                </a:solidFill>
                <a:effectLst>
                  <a:outerShdw blurRad="38100" dir="2700000" algn="tl">
                    <a:srgbClr val="000000">
                      <a:alpha val="43137"/>
                    </a:srgbClr>
                  </a:outerShdw>
                </a:effectLst>
                <a:latin typeface="Candara" panose="020E0502030303020204" pitchFamily="34" charset="0"/>
              </a:rPr>
              <a:t>“</a:t>
            </a:r>
            <a:r>
              <a:rPr lang="de-DE" sz="2000" b="1" dirty="0">
                <a:solidFill>
                  <a:schemeClr val="tx2"/>
                </a:solidFill>
                <a:effectLst>
                  <a:outerShdw blurRad="38100" dir="2700000" algn="tl">
                    <a:srgbClr val="000000">
                      <a:alpha val="43137"/>
                    </a:srgbClr>
                  </a:outerShdw>
                </a:effectLst>
                <a:latin typeface="Candara" panose="020E0502030303020204" pitchFamily="34" charset="0"/>
              </a:rPr>
              <a:t>Denn diese Welt wird von der Sucht nach körperlichem Genuss bestimmt, </a:t>
            </a:r>
            <a:br>
              <a:rPr lang="de-DE" sz="2000" b="1" dirty="0">
                <a:solidFill>
                  <a:schemeClr val="tx2"/>
                </a:solidFill>
                <a:effectLst>
                  <a:outerShdw blurRad="38100" dir="2700000" algn="tl">
                    <a:srgbClr val="000000">
                      <a:alpha val="43137"/>
                    </a:srgbClr>
                  </a:outerShdw>
                </a:effectLst>
                <a:latin typeface="Candara" panose="020E0502030303020204" pitchFamily="34" charset="0"/>
              </a:rPr>
            </a:br>
            <a:r>
              <a:rPr lang="de-DE" sz="2000" b="1" dirty="0">
                <a:solidFill>
                  <a:schemeClr val="tx2"/>
                </a:solidFill>
                <a:effectLst>
                  <a:outerShdw blurRad="38100" dir="2700000" algn="tl">
                    <a:srgbClr val="000000">
                      <a:alpha val="43137"/>
                    </a:srgbClr>
                  </a:outerShdw>
                </a:effectLst>
                <a:latin typeface="Candara" panose="020E0502030303020204" pitchFamily="34" charset="0"/>
              </a:rPr>
              <a:t>von gierigen Augen und einem unverschämten Geltungsdrang. </a:t>
            </a:r>
            <a:br>
              <a:rPr lang="de-DE" sz="2000" b="1" dirty="0">
                <a:solidFill>
                  <a:schemeClr val="tx2"/>
                </a:solidFill>
                <a:effectLst>
                  <a:outerShdw blurRad="38100" dir="2700000" algn="tl">
                    <a:srgbClr val="000000">
                      <a:alpha val="43137"/>
                    </a:srgbClr>
                  </a:outerShdw>
                </a:effectLst>
                <a:latin typeface="Candara" panose="020E0502030303020204" pitchFamily="34" charset="0"/>
              </a:rPr>
            </a:br>
            <a:r>
              <a:rPr lang="de-DE" sz="2000" b="1" dirty="0">
                <a:solidFill>
                  <a:schemeClr val="tx2"/>
                </a:solidFill>
                <a:effectLst>
                  <a:outerShdw blurRad="38100" dir="2700000" algn="tl">
                    <a:srgbClr val="000000">
                      <a:alpha val="43137"/>
                    </a:srgbClr>
                  </a:outerShdw>
                </a:effectLst>
                <a:latin typeface="Candara" panose="020E0502030303020204" pitchFamily="34" charset="0"/>
              </a:rPr>
              <a:t>Nichts davon kommt vom Vater. Es stammt aus ‹dem Wesen› der Welt.</a:t>
            </a:r>
            <a:r>
              <a:rPr lang="en" sz="2000" b="1" dirty="0">
                <a:solidFill>
                  <a:schemeClr val="tx2"/>
                </a:solidFill>
                <a:effectLst>
                  <a:outerShdw blurRad="38100" dir="2700000" algn="tl">
                    <a:srgbClr val="000000">
                      <a:alpha val="43137"/>
                    </a:srgbClr>
                  </a:outerShdw>
                </a:effectLst>
                <a:latin typeface="Candara" panose="020E0502030303020204" pitchFamily="34" charset="0"/>
              </a:rPr>
              <a:t>” </a:t>
            </a:r>
            <a:r>
              <a:rPr lang="en" sz="1600" b="1" dirty="0">
                <a:solidFill>
                  <a:schemeClr val="tx2"/>
                </a:solidFill>
                <a:effectLst>
                  <a:outerShdw blurRad="38100" dir="2700000" algn="tl">
                    <a:srgbClr val="000000">
                      <a:alpha val="43137"/>
                    </a:srgbClr>
                  </a:outerShdw>
                </a:effectLst>
                <a:latin typeface="Candara" panose="020E0502030303020204" pitchFamily="34" charset="0"/>
              </a:rPr>
              <a:t>(1. Joh 2:16)</a:t>
            </a:r>
            <a:endParaRPr lang="es-ES" sz="2000" b="1" dirty="0">
              <a:solidFill>
                <a:schemeClr val="tx2"/>
              </a:solidFill>
              <a:effectLst>
                <a:outerShdw blurRad="38100" dir="2700000" algn="tl">
                  <a:srgbClr val="000000">
                    <a:alpha val="43137"/>
                  </a:srgbClr>
                </a:outerShdw>
              </a:effectLst>
              <a:latin typeface="Candara" panose="020E0502030303020204" pitchFamily="34" charset="0"/>
            </a:endParaRPr>
          </a:p>
        </p:txBody>
      </p:sp>
      <p:sp>
        <p:nvSpPr>
          <p:cNvPr id="16" name="CuadroTexto 7">
            <a:extLst>
              <a:ext uri="{FF2B5EF4-FFF2-40B4-BE49-F238E27FC236}">
                <a16:creationId xmlns:a16="http://schemas.microsoft.com/office/drawing/2014/main" id="{0BF50655-A772-E88D-1EC2-8708D9A59474}"/>
              </a:ext>
            </a:extLst>
          </p:cNvPr>
          <p:cNvSpPr txBox="1"/>
          <p:nvPr/>
        </p:nvSpPr>
        <p:spPr>
          <a:xfrm>
            <a:off x="378759" y="2248797"/>
            <a:ext cx="7505701" cy="1785104"/>
          </a:xfrm>
          <a:prstGeom prst="rect">
            <a:avLst/>
          </a:prstGeom>
          <a:noFill/>
        </p:spPr>
        <p:txBody>
          <a:bodyPr wrap="square">
            <a:spAutoFit/>
          </a:bodyPr>
          <a:lstStyle/>
          <a:p>
            <a:pPr algn="ctr">
              <a:spcBef>
                <a:spcPts val="600"/>
              </a:spcBef>
            </a:pPr>
            <a:r>
              <a:rPr lang="de-DE" sz="2200" b="1" dirty="0"/>
              <a:t>Doch nicht jedes Bestreben entspringt </a:t>
            </a:r>
            <a:br>
              <a:rPr lang="de-DE" sz="2200" b="1" dirty="0"/>
            </a:br>
            <a:r>
              <a:rPr lang="de-DE" sz="2200" b="1" dirty="0"/>
              <a:t>ungesundem Stolz: </a:t>
            </a:r>
            <a:br>
              <a:rPr lang="de-DE" sz="2200" b="1" dirty="0"/>
            </a:br>
            <a:r>
              <a:rPr lang="de-DE" sz="2200" b="1" dirty="0"/>
              <a:t>z. B. die Freude über die guten Fortschritte des eigenen Kindes oder der Wunsch nach persönlicher Weiterentwicklung …</a:t>
            </a:r>
            <a:endParaRPr lang="en" sz="2200" b="1" dirty="0"/>
          </a:p>
        </p:txBody>
      </p:sp>
      <p:sp>
        <p:nvSpPr>
          <p:cNvPr id="20" name="CuadroTexto 10">
            <a:extLst>
              <a:ext uri="{FF2B5EF4-FFF2-40B4-BE49-F238E27FC236}">
                <a16:creationId xmlns:a16="http://schemas.microsoft.com/office/drawing/2014/main" id="{8161440F-E242-D3CA-94CB-36F9C75E65B9}"/>
              </a:ext>
            </a:extLst>
          </p:cNvPr>
          <p:cNvSpPr txBox="1"/>
          <p:nvPr/>
        </p:nvSpPr>
        <p:spPr>
          <a:xfrm>
            <a:off x="4371973" y="4033901"/>
            <a:ext cx="7505701" cy="2277547"/>
          </a:xfrm>
          <a:prstGeom prst="rect">
            <a:avLst/>
          </a:prstGeom>
          <a:noFill/>
        </p:spPr>
        <p:txBody>
          <a:bodyPr wrap="square">
            <a:spAutoFit/>
          </a:bodyPr>
          <a:lstStyle/>
          <a:p>
            <a:pPr lvl="0" algn="ctr">
              <a:spcBef>
                <a:spcPts val="600"/>
              </a:spcBef>
              <a:defRPr/>
            </a:pPr>
            <a:r>
              <a:rPr lang="de-DE" sz="2200" b="1" dirty="0">
                <a:solidFill>
                  <a:prstClr val="black"/>
                </a:solidFill>
              </a:rPr>
              <a:t>Halten wir fest: </a:t>
            </a:r>
          </a:p>
          <a:p>
            <a:pPr lvl="0" algn="ctr">
              <a:spcBef>
                <a:spcPts val="600"/>
              </a:spcBef>
              <a:defRPr/>
            </a:pPr>
            <a:r>
              <a:rPr lang="de-DE" sz="2200" b="1" dirty="0">
                <a:solidFill>
                  <a:prstClr val="black"/>
                </a:solidFill>
              </a:rPr>
              <a:t>Nicht unsere Besitztümer, </a:t>
            </a:r>
            <a:br>
              <a:rPr lang="de-DE" sz="2200" b="1" dirty="0">
                <a:solidFill>
                  <a:prstClr val="black"/>
                </a:solidFill>
              </a:rPr>
            </a:br>
            <a:r>
              <a:rPr lang="de-DE" sz="2200" b="1" dirty="0">
                <a:solidFill>
                  <a:prstClr val="black"/>
                </a:solidFill>
              </a:rPr>
              <a:t>Fähigkeiten und Erfolge bestimmen unseren Wert! </a:t>
            </a:r>
          </a:p>
          <a:p>
            <a:pPr lvl="0" algn="ctr">
              <a:spcBef>
                <a:spcPts val="600"/>
              </a:spcBef>
              <a:defRPr/>
            </a:pPr>
            <a:r>
              <a:rPr lang="de-DE" sz="2200" b="1" dirty="0">
                <a:solidFill>
                  <a:srgbClr val="FF0000"/>
                </a:solidFill>
              </a:rPr>
              <a:t>Stolz</a:t>
            </a:r>
            <a:r>
              <a:rPr lang="de-DE" sz="2200" b="1" dirty="0">
                <a:solidFill>
                  <a:prstClr val="black"/>
                </a:solidFill>
              </a:rPr>
              <a:t> auf alles Eigene besteht darin,</a:t>
            </a:r>
            <a:br>
              <a:rPr lang="de-DE" sz="2200" b="1" dirty="0">
                <a:solidFill>
                  <a:prstClr val="black"/>
                </a:solidFill>
              </a:rPr>
            </a:br>
            <a:r>
              <a:rPr lang="de-DE" sz="2200" b="1" dirty="0">
                <a:solidFill>
                  <a:srgbClr val="FF0000"/>
                </a:solidFill>
              </a:rPr>
              <a:t> GOTT die Ehre und den Dank </a:t>
            </a:r>
            <a:r>
              <a:rPr lang="de-DE" sz="2200" b="1" dirty="0">
                <a:solidFill>
                  <a:prstClr val="black"/>
                </a:solidFill>
              </a:rPr>
              <a:t> </a:t>
            </a:r>
            <a:r>
              <a:rPr lang="de-DE" sz="2200" b="1" dirty="0">
                <a:solidFill>
                  <a:srgbClr val="FF0000"/>
                </a:solidFill>
              </a:rPr>
              <a:t>zu verweigern…</a:t>
            </a:r>
            <a:br>
              <a:rPr lang="de-DE" sz="2200" b="1" dirty="0">
                <a:solidFill>
                  <a:prstClr val="black"/>
                </a:solidFill>
              </a:rPr>
            </a:br>
            <a:r>
              <a:rPr lang="de-DE" sz="2200" b="1" dirty="0">
                <a:solidFill>
                  <a:prstClr val="black"/>
                </a:solidFill>
              </a:rPr>
              <a:t>für alles, was Er in unserem Leben tut. </a:t>
            </a:r>
            <a:endParaRPr kumimoji="0" lang="en" sz="2200" b="1" i="0" u="none" strike="noStrike" kern="1200" cap="none" spc="0" normalizeH="0" baseline="0" noProof="0" dirty="0">
              <a:ln>
                <a:noFill/>
              </a:ln>
              <a:solidFill>
                <a:srgbClr val="FF0000"/>
              </a:solidFill>
              <a:effectLst/>
              <a:uLnTx/>
              <a:uFillTx/>
              <a:latin typeface="Aptos" panose="02110004020202020204"/>
            </a:endParaRPr>
          </a:p>
        </p:txBody>
      </p:sp>
      <p:sp>
        <p:nvSpPr>
          <p:cNvPr id="3" name="Scrollen: horizontal 2">
            <a:extLst>
              <a:ext uri="{FF2B5EF4-FFF2-40B4-BE49-F238E27FC236}">
                <a16:creationId xmlns:a16="http://schemas.microsoft.com/office/drawing/2014/main" id="{9E2A8E18-D9B5-6F07-8D78-2EC1C59A9C93}"/>
              </a:ext>
            </a:extLst>
          </p:cNvPr>
          <p:cNvSpPr/>
          <p:nvPr/>
        </p:nvSpPr>
        <p:spPr>
          <a:xfrm>
            <a:off x="124704" y="35733"/>
            <a:ext cx="2177935" cy="1393017"/>
          </a:xfrm>
          <a:prstGeom prst="horizontalScroll">
            <a:avLst/>
          </a:prstGeom>
          <a:solidFill>
            <a:srgbClr val="FFFDD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tabLst>
                <a:tab pos="90488" algn="l"/>
              </a:tabLst>
            </a:pPr>
            <a:r>
              <a:rPr lang="de-DE" b="1" dirty="0">
                <a:solidFill>
                  <a:srgbClr val="011E71"/>
                </a:solidFill>
              </a:rPr>
              <a:t>	</a:t>
            </a:r>
            <a:r>
              <a:rPr lang="de-DE" b="1" i="1" dirty="0">
                <a:solidFill>
                  <a:srgbClr val="011E71"/>
                </a:solidFill>
              </a:rPr>
              <a:t> So,  14. Apr ’26  </a:t>
            </a:r>
            <a:br>
              <a:rPr lang="de-DE" b="1" i="1" dirty="0">
                <a:solidFill>
                  <a:srgbClr val="011E71"/>
                </a:solidFill>
              </a:rPr>
            </a:br>
            <a:r>
              <a:rPr lang="de-DE" sz="1600" b="1" i="1" dirty="0">
                <a:solidFill>
                  <a:srgbClr val="011E71"/>
                </a:solidFill>
              </a:rPr>
              <a:t>Die </a:t>
            </a:r>
            <a:r>
              <a:rPr lang="de-DE" sz="1700" b="1" i="1" dirty="0">
                <a:solidFill>
                  <a:srgbClr val="011E71"/>
                </a:solidFill>
              </a:rPr>
              <a:t>steifen</a:t>
            </a:r>
            <a:r>
              <a:rPr lang="de-DE" sz="1600" b="1" i="1" dirty="0">
                <a:solidFill>
                  <a:srgbClr val="011E71"/>
                </a:solidFill>
              </a:rPr>
              <a:t> </a:t>
            </a:r>
            <a:r>
              <a:rPr lang="de-DE" b="1" i="1" dirty="0">
                <a:solidFill>
                  <a:srgbClr val="011E71"/>
                </a:solidFill>
              </a:rPr>
              <a:t>Finger </a:t>
            </a:r>
            <a:r>
              <a:rPr lang="de-DE" sz="1600" b="1" i="1" dirty="0">
                <a:solidFill>
                  <a:srgbClr val="011E71"/>
                </a:solidFill>
              </a:rPr>
              <a:t>des</a:t>
            </a:r>
            <a:r>
              <a:rPr lang="de-DE" b="1" i="1" dirty="0">
                <a:solidFill>
                  <a:srgbClr val="011E71"/>
                </a:solidFill>
              </a:rPr>
              <a:t> Stolzes</a:t>
            </a:r>
          </a:p>
        </p:txBody>
      </p:sp>
    </p:spTree>
    <p:extLst>
      <p:ext uri="{BB962C8B-B14F-4D97-AF65-F5344CB8AC3E}">
        <p14:creationId xmlns:p14="http://schemas.microsoft.com/office/powerpoint/2010/main" val="165265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C36CDD5-F557-D003-B4A5-91FEDC8A88B8}"/>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3DFE1712-587D-AAC2-15ED-D552EDBF8B8D}"/>
              </a:ext>
            </a:extLst>
          </p:cNvPr>
          <p:cNvSpPr txBox="1"/>
          <p:nvPr/>
        </p:nvSpPr>
        <p:spPr>
          <a:xfrm>
            <a:off x="386862" y="320456"/>
            <a:ext cx="11453445" cy="6370975"/>
          </a:xfrm>
          <a:prstGeom prst="rect">
            <a:avLst/>
          </a:prstGeom>
          <a:solidFill>
            <a:srgbClr val="FFC000">
              <a:alpha val="52000"/>
            </a:srgbClr>
          </a:solidFill>
          <a:effectLst>
            <a:softEdge rad="635000"/>
          </a:effectLst>
        </p:spPr>
        <p:txBody>
          <a:bodyPr wrap="square">
            <a:spAutoFit/>
          </a:bodyPr>
          <a:lstStyle/>
          <a:p>
            <a:pPr algn="ctr"/>
            <a:endParaRPr lang="de-DE" sz="3200" b="1" dirty="0">
              <a:latin typeface="Candara" panose="020E0502030303020204" pitchFamily="34" charset="0"/>
            </a:endParaRPr>
          </a:p>
          <a:p>
            <a:pPr algn="ctr"/>
            <a:r>
              <a:rPr lang="de-DE" sz="3200" b="1" dirty="0">
                <a:latin typeface="Candara" panose="020E0502030303020204" pitchFamily="34" charset="0"/>
              </a:rPr>
              <a:t>„So spricht der HERR: </a:t>
            </a:r>
            <a:br>
              <a:rPr lang="de-DE" sz="3200" b="1" dirty="0">
                <a:latin typeface="Candara" panose="020E0502030303020204" pitchFamily="34" charset="0"/>
              </a:rPr>
            </a:br>
            <a:r>
              <a:rPr lang="de-DE" sz="3200" b="1" dirty="0">
                <a:latin typeface="Candara" panose="020E0502030303020204" pitchFamily="34" charset="0"/>
              </a:rPr>
              <a:t>Der Weise rühme sich nicht seiner Weisheit, </a:t>
            </a:r>
            <a:br>
              <a:rPr lang="de-DE" sz="3200" b="1" dirty="0">
                <a:latin typeface="Candara" panose="020E0502030303020204" pitchFamily="34" charset="0"/>
              </a:rPr>
            </a:br>
            <a:r>
              <a:rPr lang="de-DE" sz="3200" b="1" dirty="0">
                <a:latin typeface="Candara" panose="020E0502030303020204" pitchFamily="34" charset="0"/>
              </a:rPr>
              <a:t>der Starke rühme sich nicht seiner Stärke, </a:t>
            </a:r>
            <a:br>
              <a:rPr lang="de-DE" sz="3200" b="1" dirty="0">
                <a:latin typeface="Candara" panose="020E0502030303020204" pitchFamily="34" charset="0"/>
              </a:rPr>
            </a:br>
            <a:r>
              <a:rPr lang="de-DE" sz="3200" b="1" dirty="0">
                <a:latin typeface="Candara" panose="020E0502030303020204" pitchFamily="34" charset="0"/>
              </a:rPr>
              <a:t>der Reiche rühme sich nicht seines Reichtums!</a:t>
            </a:r>
          </a:p>
          <a:p>
            <a:pPr algn="ctr"/>
            <a:endParaRPr lang="de-DE" sz="1400" b="1" dirty="0">
              <a:latin typeface="Candara" panose="020E0502030303020204" pitchFamily="34" charset="0"/>
            </a:endParaRPr>
          </a:p>
          <a:p>
            <a:pPr algn="ctr"/>
            <a:r>
              <a:rPr lang="de-DE" sz="3200" b="1" dirty="0">
                <a:latin typeface="Candara" panose="020E0502030303020204" pitchFamily="34" charset="0"/>
              </a:rPr>
              <a:t> Sondern wer sich rühmen will, der rühme sich dessen, </a:t>
            </a:r>
            <a:br>
              <a:rPr lang="de-DE" sz="3200" b="1" dirty="0">
                <a:latin typeface="Candara" panose="020E0502030303020204" pitchFamily="34" charset="0"/>
              </a:rPr>
            </a:br>
            <a:r>
              <a:rPr lang="de-DE" sz="3200" b="1" dirty="0">
                <a:latin typeface="Candara" panose="020E0502030303020204" pitchFamily="34" charset="0"/>
              </a:rPr>
              <a:t>dass er klug sei und mich kenne, dass ich der HERR bin, </a:t>
            </a:r>
            <a:br>
              <a:rPr lang="de-DE" sz="3200" b="1" dirty="0">
                <a:latin typeface="Candara" panose="020E0502030303020204" pitchFamily="34" charset="0"/>
              </a:rPr>
            </a:br>
            <a:r>
              <a:rPr lang="de-DE" sz="3200" b="1" dirty="0">
                <a:latin typeface="Candara" panose="020E0502030303020204" pitchFamily="34" charset="0"/>
              </a:rPr>
              <a:t>der Barmherzigkeit, Recht und Gerechtigkeit übt auf Erden; denn solches gefällt mir, </a:t>
            </a:r>
            <a:br>
              <a:rPr lang="de-DE" sz="3200" b="1" dirty="0">
                <a:latin typeface="Candara" panose="020E0502030303020204" pitchFamily="34" charset="0"/>
              </a:rPr>
            </a:br>
            <a:r>
              <a:rPr lang="de-DE" sz="3200" b="1" dirty="0">
                <a:latin typeface="Candara" panose="020E0502030303020204" pitchFamily="34" charset="0"/>
              </a:rPr>
              <a:t>spricht der HERR.“</a:t>
            </a:r>
          </a:p>
          <a:p>
            <a:endParaRPr lang="de-DE" sz="1000" b="1" dirty="0">
              <a:latin typeface="Candara" panose="020E0502030303020204" pitchFamily="34" charset="0"/>
            </a:endParaRPr>
          </a:p>
          <a:p>
            <a:pPr algn="ctr"/>
            <a:r>
              <a:rPr lang="de-DE" sz="2800" b="1" dirty="0">
                <a:latin typeface="Candara" panose="020E0502030303020204" pitchFamily="34" charset="0"/>
              </a:rPr>
              <a:t>Jeremia 9,22-23 </a:t>
            </a:r>
            <a:r>
              <a:rPr lang="de-DE" sz="2400" b="1" dirty="0">
                <a:latin typeface="Candara" panose="020E0502030303020204" pitchFamily="34" charset="0"/>
              </a:rPr>
              <a:t>(Lut 2017)</a:t>
            </a:r>
          </a:p>
          <a:p>
            <a:pPr>
              <a:buNone/>
            </a:pPr>
            <a:endParaRPr lang="de-DE" sz="3200" b="1" dirty="0">
              <a:latin typeface="Candara" panose="020E0502030303020204" pitchFamily="34" charset="0"/>
            </a:endParaRPr>
          </a:p>
        </p:txBody>
      </p:sp>
    </p:spTree>
    <p:extLst>
      <p:ext uri="{BB962C8B-B14F-4D97-AF65-F5344CB8AC3E}">
        <p14:creationId xmlns:p14="http://schemas.microsoft.com/office/powerpoint/2010/main" val="6475778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3250CD2-29E0-7E60-B33B-3EADCDD1BAA7}"/>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D164F362-3DBE-B79F-AE21-0AF5A18FBD77}"/>
              </a:ext>
            </a:extLst>
          </p:cNvPr>
          <p:cNvSpPr txBox="1"/>
          <p:nvPr/>
        </p:nvSpPr>
        <p:spPr>
          <a:xfrm>
            <a:off x="4325229" y="3304895"/>
            <a:ext cx="7334878" cy="3539430"/>
          </a:xfrm>
          <a:prstGeom prst="rect">
            <a:avLst/>
          </a:prstGeom>
          <a:solidFill>
            <a:schemeClr val="accent4">
              <a:lumMod val="20000"/>
              <a:lumOff val="80000"/>
              <a:alpha val="52000"/>
            </a:schemeClr>
          </a:solidFill>
          <a:effectLst>
            <a:softEdge rad="444500"/>
          </a:effectLst>
        </p:spPr>
        <p:txBody>
          <a:bodyPr wrap="square">
            <a:spAutoFit/>
          </a:bodyPr>
          <a:lstStyle/>
          <a:p>
            <a:pPr algn="ctr">
              <a:buNone/>
            </a:pPr>
            <a:endParaRPr lang="de-DE" sz="3200" b="1" dirty="0">
              <a:latin typeface="Candara" panose="020E0502030303020204" pitchFamily="34" charset="0"/>
            </a:endParaRPr>
          </a:p>
          <a:p>
            <a:pPr algn="ctr">
              <a:buNone/>
            </a:pPr>
            <a:r>
              <a:rPr lang="de-DE" sz="3200" b="1" dirty="0">
                <a:latin typeface="Candara" panose="020E0502030303020204" pitchFamily="34" charset="0"/>
              </a:rPr>
              <a:t>„Die Furcht des HERRN </a:t>
            </a:r>
            <a:br>
              <a:rPr lang="de-DE" sz="3200" b="1" dirty="0">
                <a:latin typeface="Candara" panose="020E0502030303020204" pitchFamily="34" charset="0"/>
              </a:rPr>
            </a:br>
            <a:r>
              <a:rPr lang="de-DE" sz="3200" b="1" dirty="0">
                <a:latin typeface="Candara" panose="020E0502030303020204" pitchFamily="34" charset="0"/>
              </a:rPr>
              <a:t>ist der Anfang der Weisheit </a:t>
            </a:r>
            <a:br>
              <a:rPr lang="de-DE" sz="3200" b="1" dirty="0">
                <a:latin typeface="Candara" panose="020E0502030303020204" pitchFamily="34" charset="0"/>
              </a:rPr>
            </a:br>
            <a:r>
              <a:rPr lang="de-DE" sz="3200" b="1" dirty="0">
                <a:latin typeface="Candara" panose="020E0502030303020204" pitchFamily="34" charset="0"/>
              </a:rPr>
              <a:t>und die Erkenntnis des Heiligen </a:t>
            </a:r>
            <a:br>
              <a:rPr lang="de-DE" sz="3200" b="1" dirty="0">
                <a:latin typeface="Candara" panose="020E0502030303020204" pitchFamily="34" charset="0"/>
              </a:rPr>
            </a:br>
            <a:r>
              <a:rPr lang="de-DE" sz="3200" b="1" dirty="0">
                <a:latin typeface="Candara" panose="020E0502030303020204" pitchFamily="34" charset="0"/>
              </a:rPr>
              <a:t>ist Einsicht.“ </a:t>
            </a:r>
          </a:p>
          <a:p>
            <a:pPr algn="ctr">
              <a:buNone/>
            </a:pPr>
            <a:r>
              <a:rPr lang="de-DE" sz="3200" b="1" dirty="0">
                <a:latin typeface="Candara" panose="020E0502030303020204" pitchFamily="34" charset="0"/>
              </a:rPr>
              <a:t>Sprüche 9,10 (LUT)</a:t>
            </a:r>
          </a:p>
          <a:p>
            <a:pPr algn="ctr">
              <a:buNone/>
            </a:pPr>
            <a:endParaRPr lang="de-DE" sz="3200" b="1" dirty="0">
              <a:latin typeface="Candara" panose="020E0502030303020204" pitchFamily="34" charset="0"/>
            </a:endParaRPr>
          </a:p>
        </p:txBody>
      </p:sp>
      <p:sp>
        <p:nvSpPr>
          <p:cNvPr id="3" name="Textfeld 2">
            <a:extLst>
              <a:ext uri="{FF2B5EF4-FFF2-40B4-BE49-F238E27FC236}">
                <a16:creationId xmlns:a16="http://schemas.microsoft.com/office/drawing/2014/main" id="{98EDBD1D-27AB-F7AE-FA83-1202B728A705}"/>
              </a:ext>
            </a:extLst>
          </p:cNvPr>
          <p:cNvSpPr txBox="1"/>
          <p:nvPr/>
        </p:nvSpPr>
        <p:spPr>
          <a:xfrm>
            <a:off x="0" y="257907"/>
            <a:ext cx="7510724" cy="3046988"/>
          </a:xfrm>
          <a:prstGeom prst="rect">
            <a:avLst/>
          </a:prstGeom>
          <a:solidFill>
            <a:schemeClr val="accent3">
              <a:alpha val="52000"/>
            </a:schemeClr>
          </a:solidFill>
          <a:effectLst>
            <a:softEdge rad="482600"/>
          </a:effectLst>
        </p:spPr>
        <p:txBody>
          <a:bodyPr wrap="square">
            <a:spAutoFit/>
          </a:bodyPr>
          <a:lstStyle/>
          <a:p>
            <a:pPr algn="ctr"/>
            <a:endParaRPr lang="de-DE" sz="3200" b="1" dirty="0">
              <a:latin typeface="Candara" panose="020E0502030303020204" pitchFamily="34" charset="0"/>
            </a:endParaRPr>
          </a:p>
          <a:p>
            <a:pPr algn="ctr"/>
            <a:r>
              <a:rPr lang="de-DE" sz="3200" b="1" dirty="0">
                <a:latin typeface="Candara" panose="020E0502030303020204" pitchFamily="34" charset="0"/>
              </a:rPr>
              <a:t>„Denn der HERR gibt Weisheit </a:t>
            </a:r>
            <a:br>
              <a:rPr lang="de-DE" sz="3200" b="1" dirty="0">
                <a:latin typeface="Candara" panose="020E0502030303020204" pitchFamily="34" charset="0"/>
              </a:rPr>
            </a:br>
            <a:r>
              <a:rPr lang="de-DE" sz="3200" b="1" dirty="0">
                <a:latin typeface="Candara" panose="020E0502030303020204" pitchFamily="34" charset="0"/>
              </a:rPr>
              <a:t>und aus seinem Munde </a:t>
            </a:r>
            <a:br>
              <a:rPr lang="de-DE" sz="3200" b="1" dirty="0">
                <a:latin typeface="Candara" panose="020E0502030303020204" pitchFamily="34" charset="0"/>
              </a:rPr>
            </a:br>
            <a:r>
              <a:rPr lang="de-DE" sz="3200" b="1" dirty="0">
                <a:latin typeface="Candara" panose="020E0502030303020204" pitchFamily="34" charset="0"/>
              </a:rPr>
              <a:t>kommt Erkenntnis und Einsicht.“ </a:t>
            </a:r>
          </a:p>
          <a:p>
            <a:pPr algn="ctr"/>
            <a:r>
              <a:rPr lang="de-DE" sz="3200" b="1" dirty="0">
                <a:latin typeface="Candara" panose="020E0502030303020204" pitchFamily="34" charset="0"/>
              </a:rPr>
              <a:t>Sprüche 2,6 (LUT)</a:t>
            </a:r>
          </a:p>
          <a:p>
            <a:pPr algn="ctr">
              <a:buNone/>
            </a:pPr>
            <a:endParaRPr lang="de-DE" sz="3200" b="1" dirty="0">
              <a:latin typeface="Candara" panose="020E0502030303020204" pitchFamily="34" charset="0"/>
            </a:endParaRPr>
          </a:p>
        </p:txBody>
      </p:sp>
    </p:spTree>
    <p:extLst>
      <p:ext uri="{BB962C8B-B14F-4D97-AF65-F5344CB8AC3E}">
        <p14:creationId xmlns:p14="http://schemas.microsoft.com/office/powerpoint/2010/main" val="9038037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22</TotalTime>
  <Words>2525</Words>
  <Application>Microsoft Office PowerPoint</Application>
  <PresentationFormat>Panorámica</PresentationFormat>
  <Paragraphs>168</Paragraphs>
  <Slides>28</Slides>
  <Notes>4</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28</vt:i4>
      </vt:variant>
    </vt:vector>
  </HeadingPairs>
  <TitlesOfParts>
    <vt:vector size="37" baseType="lpstr">
      <vt:lpstr>Berlin Sans FB Demi</vt:lpstr>
      <vt:lpstr>Angsana New</vt:lpstr>
      <vt:lpstr>Aptos Display</vt:lpstr>
      <vt:lpstr>Arial</vt:lpstr>
      <vt:lpstr>Candara</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146</cp:revision>
  <dcterms:created xsi:type="dcterms:W3CDTF">2026-03-07T07:45:25Z</dcterms:created>
  <dcterms:modified xsi:type="dcterms:W3CDTF">2026-04-16T19:10:07Z</dcterms:modified>
</cp:coreProperties>
</file>