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79" r:id="rId3"/>
    <p:sldId id="275" r:id="rId4"/>
    <p:sldId id="271" r:id="rId5"/>
    <p:sldId id="276" r:id="rId6"/>
    <p:sldId id="258" r:id="rId7"/>
    <p:sldId id="281" r:id="rId8"/>
    <p:sldId id="280" r:id="rId9"/>
    <p:sldId id="259" r:id="rId10"/>
    <p:sldId id="282" r:id="rId11"/>
    <p:sldId id="260" r:id="rId12"/>
    <p:sldId id="283" r:id="rId13"/>
    <p:sldId id="284" r:id="rId14"/>
    <p:sldId id="272" r:id="rId15"/>
    <p:sldId id="285" r:id="rId16"/>
    <p:sldId id="288" r:id="rId17"/>
    <p:sldId id="286" r:id="rId18"/>
    <p:sldId id="274" r:id="rId19"/>
    <p:sldId id="289" r:id="rId20"/>
    <p:sldId id="277" r:id="rId21"/>
    <p:sldId id="278" r:id="rId22"/>
  </p:sldIdLst>
  <p:sldSz cx="12192000" cy="6858000"/>
  <p:notesSz cx="6858000" cy="9144000"/>
  <p:embeddedFontLst>
    <p:embeddedFont>
      <p:font typeface="Angsana New" panose="02020603050405020304" pitchFamily="18" charset="-34"/>
      <p:regular r:id="rId24"/>
      <p:bold r:id="rId25"/>
      <p:italic r:id="rId26"/>
      <p:boldItalic r:id="rId27"/>
    </p:embeddedFont>
    <p:embeddedFont>
      <p:font typeface="Candara" panose="020E0502030303020204" pitchFamily="34" charset="0"/>
      <p:regular r:id="rId28"/>
      <p:bold r:id="rId29"/>
      <p:italic r:id="rId30"/>
      <p:boldItalic r:id="rId31"/>
    </p:embeddedFont>
    <p:embeddedFont>
      <p:font typeface="Constantia" panose="02030602050306030303" pitchFamily="18" charset="0"/>
      <p:regular r:id="rId32"/>
      <p:bold r:id="rId33"/>
      <p:italic r:id="rId34"/>
      <p:boldItalic r:id="rId3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4AFC"/>
    <a:srgbClr val="F9E5FF"/>
    <a:srgbClr val="C8FFA2"/>
    <a:srgbClr val="FFDDD5"/>
    <a:srgbClr val="7C7A04"/>
    <a:srgbClr val="CC4543"/>
    <a:srgbClr val="FF7C5D"/>
    <a:srgbClr val="FF3399"/>
    <a:srgbClr val="9B0A03"/>
    <a:srgbClr val="3C3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143289-4608-442E-83B9-BD6FFEAD1AA2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65D1017-766B-48FC-892F-23A58AC8078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 lIns="360000"/>
        <a:lstStyle/>
        <a:p>
          <a:r>
            <a:rPr lang="en" sz="2000" b="1" dirty="0">
              <a:solidFill>
                <a:schemeClr val="tx1"/>
              </a:solidFill>
            </a:rPr>
            <a:t>Der Feind der BIBEL</a:t>
          </a:r>
          <a:endParaRPr lang="es-ES" sz="2000" dirty="0">
            <a:solidFill>
              <a:schemeClr val="tx1"/>
            </a:solidFill>
          </a:endParaRPr>
        </a:p>
      </dgm:t>
    </dgm:pt>
    <dgm:pt modelId="{42E60EA5-9A40-488D-B06F-77E7555B0F16}" type="parTrans" cxnId="{DB96C997-4965-46BA-BAC9-71C4BC6E7CD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E90B7CE-9ACE-47FB-B57B-3508005CC308}" type="sibTrans" cxnId="{DB96C997-4965-46BA-BAC9-71C4BC6E7CD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ABA58F3-DD2B-4754-84BC-C88287FB88C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360000"/>
        <a:lstStyle/>
        <a:p>
          <a:r>
            <a:rPr lang="de-DE" sz="2000" b="1" dirty="0">
              <a:solidFill>
                <a:schemeClr val="tx1"/>
              </a:solidFill>
            </a:rPr>
            <a:t>Richtige und falsche Wege, die BIBEL zu lesen</a:t>
          </a:r>
          <a:endParaRPr lang="es-ES" sz="2000" dirty="0">
            <a:solidFill>
              <a:schemeClr val="tx1"/>
            </a:solidFill>
          </a:endParaRPr>
        </a:p>
      </dgm:t>
    </dgm:pt>
    <dgm:pt modelId="{EDD12431-ED07-4BF3-9D16-3BD98D3E7E7F}" type="parTrans" cxnId="{BCA726CA-9EEA-4F50-A0FE-764EF82A7E7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5FE6BB-D91C-4D0A-947E-CDB3D3F58820}" type="sibTrans" cxnId="{BCA726CA-9EEA-4F50-A0FE-764EF82A7E7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94DCE7F-BD8C-4F1D-A46E-FACA54AC082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lIns="360000"/>
        <a:lstStyle/>
        <a:p>
          <a:r>
            <a:rPr lang="en" sz="2000" b="1" dirty="0">
              <a:solidFill>
                <a:schemeClr val="tx1"/>
              </a:solidFill>
            </a:rPr>
            <a:t>Was stellt die BIBEL dar?</a:t>
          </a:r>
          <a:endParaRPr lang="es-ES" sz="2000" dirty="0">
            <a:solidFill>
              <a:schemeClr val="tx1"/>
            </a:solidFill>
          </a:endParaRPr>
        </a:p>
      </dgm:t>
    </dgm:pt>
    <dgm:pt modelId="{C55A335D-0DA8-4281-B83B-9B2BF967C317}" type="parTrans" cxnId="{E50F3771-3271-408F-8524-AED79C54661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2C051A-207A-41D2-B89E-1545BA910C14}" type="sibTrans" cxnId="{E50F3771-3271-408F-8524-AED79C54661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5E80930-2069-48A4-BD58-EFE0A5BFD24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 lIns="360000"/>
        <a:lstStyle/>
        <a:p>
          <a:r>
            <a:rPr lang="en" sz="2000" b="1" dirty="0">
              <a:solidFill>
                <a:schemeClr val="tx1"/>
              </a:solidFill>
            </a:rPr>
            <a:t>Positive Auswirkungen des BIBELLESENS</a:t>
          </a:r>
          <a:endParaRPr lang="es-ES" sz="2000" dirty="0">
            <a:solidFill>
              <a:schemeClr val="tx1"/>
            </a:solidFill>
          </a:endParaRPr>
        </a:p>
      </dgm:t>
    </dgm:pt>
    <dgm:pt modelId="{CFBC8FFD-0BB0-4404-BC56-EE08EDD1F962}" type="parTrans" cxnId="{7495450A-59BA-4D54-96F9-B21574B999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B5E1BF-6864-444B-86CB-16E08E15CFDF}" type="sibTrans" cxnId="{7495450A-59BA-4D54-96F9-B21574B999B9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66CEF4-B45F-43B0-98F8-5FA09E193C01}">
      <dgm:prSet custT="1"/>
      <dgm:spPr>
        <a:solidFill>
          <a:srgbClr val="CCFFCC"/>
        </a:solidFill>
      </dgm:spPr>
      <dgm:t>
        <a:bodyPr lIns="360000"/>
        <a:lstStyle/>
        <a:p>
          <a:r>
            <a:rPr lang="en" sz="2000" b="1" dirty="0">
              <a:solidFill>
                <a:schemeClr val="tx1"/>
              </a:solidFill>
            </a:rPr>
            <a:t>Freunde der BIBEL</a:t>
          </a:r>
          <a:endParaRPr lang="es-ES" sz="2000" dirty="0">
            <a:solidFill>
              <a:schemeClr val="tx1"/>
            </a:solidFill>
          </a:endParaRPr>
        </a:p>
      </dgm:t>
    </dgm:pt>
    <dgm:pt modelId="{2BC92755-6FCA-45D2-A4C1-9A4CCB9FB234}" type="parTrans" cxnId="{E1154EA2-7358-4200-80C5-880EE99E9F8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BBA1A98-4068-456E-9733-6F5939A10CE8}" type="sibTrans" cxnId="{E1154EA2-7358-4200-80C5-880EE99E9F8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FB4A0DD-6C19-4B78-844E-E492048A9427}" type="pres">
      <dgm:prSet presAssocID="{93143289-4608-442E-83B9-BD6FFEAD1AA2}" presName="Name0" presStyleCnt="0">
        <dgm:presLayoutVars>
          <dgm:chMax val="7"/>
          <dgm:chPref val="7"/>
          <dgm:dir/>
        </dgm:presLayoutVars>
      </dgm:prSet>
      <dgm:spPr/>
    </dgm:pt>
    <dgm:pt modelId="{3BEC0374-E47D-4D32-95E6-36090906F844}" type="pres">
      <dgm:prSet presAssocID="{93143289-4608-442E-83B9-BD6FFEAD1AA2}" presName="Name1" presStyleCnt="0"/>
      <dgm:spPr/>
    </dgm:pt>
    <dgm:pt modelId="{D9F6CE7C-94A7-466E-B56E-4C961E5E1835}" type="pres">
      <dgm:prSet presAssocID="{93143289-4608-442E-83B9-BD6FFEAD1AA2}" presName="cycle" presStyleCnt="0"/>
      <dgm:spPr/>
    </dgm:pt>
    <dgm:pt modelId="{A8306534-B062-491F-9B24-46AD81899AFA}" type="pres">
      <dgm:prSet presAssocID="{93143289-4608-442E-83B9-BD6FFEAD1AA2}" presName="srcNode" presStyleLbl="node1" presStyleIdx="0" presStyleCnt="5"/>
      <dgm:spPr/>
    </dgm:pt>
    <dgm:pt modelId="{0883BAA4-B7B1-42E8-8BDA-A7AF965CC56F}" type="pres">
      <dgm:prSet presAssocID="{93143289-4608-442E-83B9-BD6FFEAD1AA2}" presName="conn" presStyleLbl="parChTrans1D2" presStyleIdx="0" presStyleCnt="1" custScaleX="158571" custScaleY="65290" custLinFactNeighborX="5830"/>
      <dgm:spPr/>
    </dgm:pt>
    <dgm:pt modelId="{0DA4924F-4AC6-4888-B849-3B371212D038}" type="pres">
      <dgm:prSet presAssocID="{93143289-4608-442E-83B9-BD6FFEAD1AA2}" presName="extraNode" presStyleLbl="node1" presStyleIdx="0" presStyleCnt="5"/>
      <dgm:spPr/>
    </dgm:pt>
    <dgm:pt modelId="{EB1036B1-CF16-4370-828C-56F96E3FE942}" type="pres">
      <dgm:prSet presAssocID="{93143289-4608-442E-83B9-BD6FFEAD1AA2}" presName="dstNode" presStyleLbl="node1" presStyleIdx="0" presStyleCnt="5"/>
      <dgm:spPr/>
    </dgm:pt>
    <dgm:pt modelId="{53126F07-6A32-4A1F-AEA6-80B671203E3C}" type="pres">
      <dgm:prSet presAssocID="{265D1017-766B-48FC-892F-23A58AC80783}" presName="text_1" presStyleLbl="node1" presStyleIdx="0" presStyleCnt="5" custScaleX="98935" custLinFactNeighborX="9710">
        <dgm:presLayoutVars>
          <dgm:bulletEnabled val="1"/>
        </dgm:presLayoutVars>
      </dgm:prSet>
      <dgm:spPr/>
    </dgm:pt>
    <dgm:pt modelId="{58E61DDE-4624-4287-B478-123713DC3E95}" type="pres">
      <dgm:prSet presAssocID="{265D1017-766B-48FC-892F-23A58AC80783}" presName="accent_1" presStyleCnt="0"/>
      <dgm:spPr/>
    </dgm:pt>
    <dgm:pt modelId="{8A4485F0-5830-409E-BD89-B4EC82E10F29}" type="pres">
      <dgm:prSet presAssocID="{265D1017-766B-48FC-892F-23A58AC80783}" presName="accentRepeatNode" presStyleLbl="solidFgAcc1" presStyleIdx="0" presStyleCnt="5"/>
      <dgm:spPr>
        <a:solidFill>
          <a:schemeClr val="accent3"/>
        </a:solidFill>
      </dgm:spPr>
    </dgm:pt>
    <dgm:pt modelId="{6982799C-B51F-49CE-9D77-C3372A051F25}" type="pres">
      <dgm:prSet presAssocID="{1ABA58F3-DD2B-4754-84BC-C88287FB88C5}" presName="text_2" presStyleLbl="node1" presStyleIdx="1" presStyleCnt="5" custScaleX="79994" custLinFactNeighborX="10600">
        <dgm:presLayoutVars>
          <dgm:bulletEnabled val="1"/>
        </dgm:presLayoutVars>
      </dgm:prSet>
      <dgm:spPr/>
    </dgm:pt>
    <dgm:pt modelId="{20368D86-B53C-4EE6-85C1-1A1A4844C2E9}" type="pres">
      <dgm:prSet presAssocID="{1ABA58F3-DD2B-4754-84BC-C88287FB88C5}" presName="accent_2" presStyleCnt="0"/>
      <dgm:spPr/>
    </dgm:pt>
    <dgm:pt modelId="{A0DB3F8B-7E73-4163-A969-64745ECA4B7F}" type="pres">
      <dgm:prSet presAssocID="{1ABA58F3-DD2B-4754-84BC-C88287FB88C5}" presName="accentRepeatNode" presStyleLbl="solidFgAcc1" presStyleIdx="1" presStyleCnt="5" custLinFactX="79715" custLinFactNeighborX="100000"/>
      <dgm:spPr>
        <a:solidFill>
          <a:schemeClr val="accent2"/>
        </a:solidFill>
      </dgm:spPr>
    </dgm:pt>
    <dgm:pt modelId="{14EB2D60-9376-4AD6-AAE2-2ED52B6F455B}" type="pres">
      <dgm:prSet presAssocID="{494DCE7F-BD8C-4F1D-A46E-FACA54AC082A}" presName="text_3" presStyleLbl="node1" presStyleIdx="2" presStyleCnt="5" custScaleX="68045" custLinFactNeighborX="21666">
        <dgm:presLayoutVars>
          <dgm:bulletEnabled val="1"/>
        </dgm:presLayoutVars>
      </dgm:prSet>
      <dgm:spPr/>
    </dgm:pt>
    <dgm:pt modelId="{B899BE5A-F874-49FD-9CD9-99FF3C0BB9AB}" type="pres">
      <dgm:prSet presAssocID="{494DCE7F-BD8C-4F1D-A46E-FACA54AC082A}" presName="accent_3" presStyleCnt="0"/>
      <dgm:spPr/>
    </dgm:pt>
    <dgm:pt modelId="{56BD2A48-F842-40CF-B491-A2E0608AEDBC}" type="pres">
      <dgm:prSet presAssocID="{494DCE7F-BD8C-4F1D-A46E-FACA54AC082A}" presName="accentRepeatNode" presStyleLbl="solidFgAcc1" presStyleIdx="2" presStyleCnt="5" custLinFactX="100000" custLinFactNeighborX="194734"/>
      <dgm:spPr>
        <a:solidFill>
          <a:schemeClr val="accent6"/>
        </a:solidFill>
      </dgm:spPr>
    </dgm:pt>
    <dgm:pt modelId="{EBCD6BA2-74C3-4ED5-A04C-5CDE89333083}" type="pres">
      <dgm:prSet presAssocID="{05E80930-2069-48A4-BD58-EFE0A5BFD249}" presName="text_4" presStyleLbl="node1" presStyleIdx="3" presStyleCnt="5" custScaleX="78773" custLinFactNeighborX="13381">
        <dgm:presLayoutVars>
          <dgm:bulletEnabled val="1"/>
        </dgm:presLayoutVars>
      </dgm:prSet>
      <dgm:spPr/>
    </dgm:pt>
    <dgm:pt modelId="{DB684A5A-F9FA-4FCD-82A2-427AD3F8DED6}" type="pres">
      <dgm:prSet presAssocID="{05E80930-2069-48A4-BD58-EFE0A5BFD249}" presName="accent_4" presStyleCnt="0"/>
      <dgm:spPr/>
    </dgm:pt>
    <dgm:pt modelId="{628893F9-1BC5-464F-A67C-BCDBB454FBA9}" type="pres">
      <dgm:prSet presAssocID="{05E80930-2069-48A4-BD58-EFE0A5BFD249}" presName="accentRepeatNode" presStyleLbl="solidFgAcc1" presStyleIdx="3" presStyleCnt="5" custLinFactX="84508" custLinFactNeighborX="100000"/>
      <dgm:spPr>
        <a:solidFill>
          <a:schemeClr val="accent5"/>
        </a:solidFill>
      </dgm:spPr>
    </dgm:pt>
    <dgm:pt modelId="{3BD9607E-5CFC-490B-BE06-CC86B95F1C7B}" type="pres">
      <dgm:prSet presAssocID="{5466CEF4-B45F-43B0-98F8-5FA09E193C01}" presName="text_5" presStyleLbl="node1" presStyleIdx="4" presStyleCnt="5" custScaleX="98935" custLinFactNeighborX="2882">
        <dgm:presLayoutVars>
          <dgm:bulletEnabled val="1"/>
        </dgm:presLayoutVars>
      </dgm:prSet>
      <dgm:spPr/>
    </dgm:pt>
    <dgm:pt modelId="{B0FAA4BA-2435-4696-BA1F-4317271648E5}" type="pres">
      <dgm:prSet presAssocID="{5466CEF4-B45F-43B0-98F8-5FA09E193C01}" presName="accent_5" presStyleCnt="0"/>
      <dgm:spPr/>
    </dgm:pt>
    <dgm:pt modelId="{6ED91C5A-688A-48BD-9DB4-A583E2DC6A26}" type="pres">
      <dgm:prSet presAssocID="{5466CEF4-B45F-43B0-98F8-5FA09E193C01}" presName="accentRepeatNode" presStyleLbl="solidFgAcc1" presStyleIdx="4" presStyleCnt="5"/>
      <dgm:spPr>
        <a:solidFill>
          <a:srgbClr val="00A800"/>
        </a:solidFill>
      </dgm:spPr>
    </dgm:pt>
  </dgm:ptLst>
  <dgm:cxnLst>
    <dgm:cxn modelId="{7495450A-59BA-4D54-96F9-B21574B999B9}" srcId="{93143289-4608-442E-83B9-BD6FFEAD1AA2}" destId="{05E80930-2069-48A4-BD58-EFE0A5BFD249}" srcOrd="3" destOrd="0" parTransId="{CFBC8FFD-0BB0-4404-BC56-EE08EDD1F962}" sibTransId="{51B5E1BF-6864-444B-86CB-16E08E15CFDF}"/>
    <dgm:cxn modelId="{8915985D-D1C5-4F5B-8689-B26186AEDFD4}" type="presOf" srcId="{494DCE7F-BD8C-4F1D-A46E-FACA54AC082A}" destId="{14EB2D60-9376-4AD6-AAE2-2ED52B6F455B}" srcOrd="0" destOrd="0" presId="urn:microsoft.com/office/officeart/2008/layout/VerticalCurvedList"/>
    <dgm:cxn modelId="{5A9BD761-1B49-4733-91A2-A870018F8497}" type="presOf" srcId="{7E90B7CE-9ACE-47FB-B57B-3508005CC308}" destId="{0883BAA4-B7B1-42E8-8BDA-A7AF965CC56F}" srcOrd="0" destOrd="0" presId="urn:microsoft.com/office/officeart/2008/layout/VerticalCurvedList"/>
    <dgm:cxn modelId="{E50F3771-3271-408F-8524-AED79C546619}" srcId="{93143289-4608-442E-83B9-BD6FFEAD1AA2}" destId="{494DCE7F-BD8C-4F1D-A46E-FACA54AC082A}" srcOrd="2" destOrd="0" parTransId="{C55A335D-0DA8-4281-B83B-9B2BF967C317}" sibTransId="{532C051A-207A-41D2-B89E-1545BA910C14}"/>
    <dgm:cxn modelId="{DB96C997-4965-46BA-BAC9-71C4BC6E7CDE}" srcId="{93143289-4608-442E-83B9-BD6FFEAD1AA2}" destId="{265D1017-766B-48FC-892F-23A58AC80783}" srcOrd="0" destOrd="0" parTransId="{42E60EA5-9A40-488D-B06F-77E7555B0F16}" sibTransId="{7E90B7CE-9ACE-47FB-B57B-3508005CC308}"/>
    <dgm:cxn modelId="{E1154EA2-7358-4200-80C5-880EE99E9F8B}" srcId="{93143289-4608-442E-83B9-BD6FFEAD1AA2}" destId="{5466CEF4-B45F-43B0-98F8-5FA09E193C01}" srcOrd="4" destOrd="0" parTransId="{2BC92755-6FCA-45D2-A4C1-9A4CCB9FB234}" sibTransId="{8BBA1A98-4068-456E-9733-6F5939A10CE8}"/>
    <dgm:cxn modelId="{847271A9-AA03-410C-8677-3D0D34BC4E84}" type="presOf" srcId="{93143289-4608-442E-83B9-BD6FFEAD1AA2}" destId="{FFB4A0DD-6C19-4B78-844E-E492048A9427}" srcOrd="0" destOrd="0" presId="urn:microsoft.com/office/officeart/2008/layout/VerticalCurvedList"/>
    <dgm:cxn modelId="{002CF8BA-C63C-4725-A551-9C9A1BAA912E}" type="presOf" srcId="{1ABA58F3-DD2B-4754-84BC-C88287FB88C5}" destId="{6982799C-B51F-49CE-9D77-C3372A051F25}" srcOrd="0" destOrd="0" presId="urn:microsoft.com/office/officeart/2008/layout/VerticalCurvedList"/>
    <dgm:cxn modelId="{2D371FBE-B603-4E6D-86B3-CD24D35E5DAA}" type="presOf" srcId="{5466CEF4-B45F-43B0-98F8-5FA09E193C01}" destId="{3BD9607E-5CFC-490B-BE06-CC86B95F1C7B}" srcOrd="0" destOrd="0" presId="urn:microsoft.com/office/officeart/2008/layout/VerticalCurvedList"/>
    <dgm:cxn modelId="{BCA726CA-9EEA-4F50-A0FE-764EF82A7E70}" srcId="{93143289-4608-442E-83B9-BD6FFEAD1AA2}" destId="{1ABA58F3-DD2B-4754-84BC-C88287FB88C5}" srcOrd="1" destOrd="0" parTransId="{EDD12431-ED07-4BF3-9D16-3BD98D3E7E7F}" sibTransId="{545FE6BB-D91C-4D0A-947E-CDB3D3F58820}"/>
    <dgm:cxn modelId="{0B626ECA-2F70-4E05-87CB-749059E4E399}" type="presOf" srcId="{265D1017-766B-48FC-892F-23A58AC80783}" destId="{53126F07-6A32-4A1F-AEA6-80B671203E3C}" srcOrd="0" destOrd="0" presId="urn:microsoft.com/office/officeart/2008/layout/VerticalCurvedList"/>
    <dgm:cxn modelId="{9F4E9FDA-73B7-4C86-8822-5697144C872B}" type="presOf" srcId="{05E80930-2069-48A4-BD58-EFE0A5BFD249}" destId="{EBCD6BA2-74C3-4ED5-A04C-5CDE89333083}" srcOrd="0" destOrd="0" presId="urn:microsoft.com/office/officeart/2008/layout/VerticalCurvedList"/>
    <dgm:cxn modelId="{AE87D9CE-971D-4D99-BC28-8AEAAB5E43FA}" type="presParOf" srcId="{FFB4A0DD-6C19-4B78-844E-E492048A9427}" destId="{3BEC0374-E47D-4D32-95E6-36090906F844}" srcOrd="0" destOrd="0" presId="urn:microsoft.com/office/officeart/2008/layout/VerticalCurvedList"/>
    <dgm:cxn modelId="{9A96866D-BABF-4CB7-8D92-4578755BE9D5}" type="presParOf" srcId="{3BEC0374-E47D-4D32-95E6-36090906F844}" destId="{D9F6CE7C-94A7-466E-B56E-4C961E5E1835}" srcOrd="0" destOrd="0" presId="urn:microsoft.com/office/officeart/2008/layout/VerticalCurvedList"/>
    <dgm:cxn modelId="{2B3184C2-6B12-4C4B-AC08-3A40F9DAEA07}" type="presParOf" srcId="{D9F6CE7C-94A7-466E-B56E-4C961E5E1835}" destId="{A8306534-B062-491F-9B24-46AD81899AFA}" srcOrd="0" destOrd="0" presId="urn:microsoft.com/office/officeart/2008/layout/VerticalCurvedList"/>
    <dgm:cxn modelId="{82A3E858-BD0D-485C-A83D-0B49E07363CE}" type="presParOf" srcId="{D9F6CE7C-94A7-466E-B56E-4C961E5E1835}" destId="{0883BAA4-B7B1-42E8-8BDA-A7AF965CC56F}" srcOrd="1" destOrd="0" presId="urn:microsoft.com/office/officeart/2008/layout/VerticalCurvedList"/>
    <dgm:cxn modelId="{36FA00D1-9528-4841-9753-FC9F3AB8FDA7}" type="presParOf" srcId="{D9F6CE7C-94A7-466E-B56E-4C961E5E1835}" destId="{0DA4924F-4AC6-4888-B849-3B371212D038}" srcOrd="2" destOrd="0" presId="urn:microsoft.com/office/officeart/2008/layout/VerticalCurvedList"/>
    <dgm:cxn modelId="{4A16E6D0-508F-4297-AF0B-C5488BF9FA08}" type="presParOf" srcId="{D9F6CE7C-94A7-466E-B56E-4C961E5E1835}" destId="{EB1036B1-CF16-4370-828C-56F96E3FE942}" srcOrd="3" destOrd="0" presId="urn:microsoft.com/office/officeart/2008/layout/VerticalCurvedList"/>
    <dgm:cxn modelId="{367A50C9-90BF-4AF0-B5D1-72A5301EC6AC}" type="presParOf" srcId="{3BEC0374-E47D-4D32-95E6-36090906F844}" destId="{53126F07-6A32-4A1F-AEA6-80B671203E3C}" srcOrd="1" destOrd="0" presId="urn:microsoft.com/office/officeart/2008/layout/VerticalCurvedList"/>
    <dgm:cxn modelId="{EB3DF6D7-F456-4498-B75B-F77FE85AE058}" type="presParOf" srcId="{3BEC0374-E47D-4D32-95E6-36090906F844}" destId="{58E61DDE-4624-4287-B478-123713DC3E95}" srcOrd="2" destOrd="0" presId="urn:microsoft.com/office/officeart/2008/layout/VerticalCurvedList"/>
    <dgm:cxn modelId="{21B870FA-2787-400A-9AE2-E7C163A4A890}" type="presParOf" srcId="{58E61DDE-4624-4287-B478-123713DC3E95}" destId="{8A4485F0-5830-409E-BD89-B4EC82E10F29}" srcOrd="0" destOrd="0" presId="urn:microsoft.com/office/officeart/2008/layout/VerticalCurvedList"/>
    <dgm:cxn modelId="{C86D1096-2F86-4745-9106-04F80F9521F5}" type="presParOf" srcId="{3BEC0374-E47D-4D32-95E6-36090906F844}" destId="{6982799C-B51F-49CE-9D77-C3372A051F25}" srcOrd="3" destOrd="0" presId="urn:microsoft.com/office/officeart/2008/layout/VerticalCurvedList"/>
    <dgm:cxn modelId="{191F80E0-BCCC-4000-9144-383A152BF74A}" type="presParOf" srcId="{3BEC0374-E47D-4D32-95E6-36090906F844}" destId="{20368D86-B53C-4EE6-85C1-1A1A4844C2E9}" srcOrd="4" destOrd="0" presId="urn:microsoft.com/office/officeart/2008/layout/VerticalCurvedList"/>
    <dgm:cxn modelId="{6B964BF6-8209-437B-B656-F80D6E0D395D}" type="presParOf" srcId="{20368D86-B53C-4EE6-85C1-1A1A4844C2E9}" destId="{A0DB3F8B-7E73-4163-A969-64745ECA4B7F}" srcOrd="0" destOrd="0" presId="urn:microsoft.com/office/officeart/2008/layout/VerticalCurvedList"/>
    <dgm:cxn modelId="{E8B89EFB-51D7-4654-9264-739DB427D923}" type="presParOf" srcId="{3BEC0374-E47D-4D32-95E6-36090906F844}" destId="{14EB2D60-9376-4AD6-AAE2-2ED52B6F455B}" srcOrd="5" destOrd="0" presId="urn:microsoft.com/office/officeart/2008/layout/VerticalCurvedList"/>
    <dgm:cxn modelId="{BC8A3E05-1D3E-48F9-B39E-F88F8D7C0A9A}" type="presParOf" srcId="{3BEC0374-E47D-4D32-95E6-36090906F844}" destId="{B899BE5A-F874-49FD-9CD9-99FF3C0BB9AB}" srcOrd="6" destOrd="0" presId="urn:microsoft.com/office/officeart/2008/layout/VerticalCurvedList"/>
    <dgm:cxn modelId="{6361BAB7-4A1A-4633-B060-133BF89D6D06}" type="presParOf" srcId="{B899BE5A-F874-49FD-9CD9-99FF3C0BB9AB}" destId="{56BD2A48-F842-40CF-B491-A2E0608AEDBC}" srcOrd="0" destOrd="0" presId="urn:microsoft.com/office/officeart/2008/layout/VerticalCurvedList"/>
    <dgm:cxn modelId="{6AFF051B-A05A-47D6-A950-EFBAD87785B7}" type="presParOf" srcId="{3BEC0374-E47D-4D32-95E6-36090906F844}" destId="{EBCD6BA2-74C3-4ED5-A04C-5CDE89333083}" srcOrd="7" destOrd="0" presId="urn:microsoft.com/office/officeart/2008/layout/VerticalCurvedList"/>
    <dgm:cxn modelId="{6464B292-6E56-41BB-ACC6-5AFF8C6523E4}" type="presParOf" srcId="{3BEC0374-E47D-4D32-95E6-36090906F844}" destId="{DB684A5A-F9FA-4FCD-82A2-427AD3F8DED6}" srcOrd="8" destOrd="0" presId="urn:microsoft.com/office/officeart/2008/layout/VerticalCurvedList"/>
    <dgm:cxn modelId="{11CCCE1C-9666-453D-BA46-283C31ECEA8A}" type="presParOf" srcId="{DB684A5A-F9FA-4FCD-82A2-427AD3F8DED6}" destId="{628893F9-1BC5-464F-A67C-BCDBB454FBA9}" srcOrd="0" destOrd="0" presId="urn:microsoft.com/office/officeart/2008/layout/VerticalCurvedList"/>
    <dgm:cxn modelId="{93AA5399-381F-490F-B5C4-86EA0AB92F3A}" type="presParOf" srcId="{3BEC0374-E47D-4D32-95E6-36090906F844}" destId="{3BD9607E-5CFC-490B-BE06-CC86B95F1C7B}" srcOrd="9" destOrd="0" presId="urn:microsoft.com/office/officeart/2008/layout/VerticalCurvedList"/>
    <dgm:cxn modelId="{CE7BBC4F-4B3F-45A9-82A0-5CBBCDCAA3A7}" type="presParOf" srcId="{3BEC0374-E47D-4D32-95E6-36090906F844}" destId="{B0FAA4BA-2435-4696-BA1F-4317271648E5}" srcOrd="10" destOrd="0" presId="urn:microsoft.com/office/officeart/2008/layout/VerticalCurvedList"/>
    <dgm:cxn modelId="{0A675E3F-92A8-4028-BAA9-57308D1EBF8E}" type="presParOf" srcId="{B0FAA4BA-2435-4696-BA1F-4317271648E5}" destId="{6ED91C5A-688A-48BD-9DB4-A583E2DC6A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56D1F4-76BA-4FAE-9F70-261F589B4955}" type="doc">
      <dgm:prSet loTypeId="urn:microsoft.com/office/officeart/2005/8/layout/hierarchy3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1B38A4C-5BCD-4B0A-9A71-415D9D1A7F71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Falsche Wege</a:t>
          </a:r>
        </a:p>
      </dgm:t>
    </dgm:pt>
    <dgm:pt modelId="{166C0A6E-1CC5-442C-9CA6-2AF2F7994F71}" type="parTrans" cxnId="{4EC2D25A-0197-4DC7-B6F4-8E11B78B798E}">
      <dgm:prSet/>
      <dgm:spPr/>
      <dgm:t>
        <a:bodyPr/>
        <a:lstStyle/>
        <a:p>
          <a:endParaRPr lang="es-ES" sz="2000" b="1"/>
        </a:p>
      </dgm:t>
    </dgm:pt>
    <dgm:pt modelId="{905F9840-4D13-4E1F-8B18-0464B27396DD}" type="sibTrans" cxnId="{4EC2D25A-0197-4DC7-B6F4-8E11B78B798E}">
      <dgm:prSet/>
      <dgm:spPr/>
      <dgm:t>
        <a:bodyPr/>
        <a:lstStyle/>
        <a:p>
          <a:endParaRPr lang="es-ES" sz="2000" b="1"/>
        </a:p>
      </dgm:t>
    </dgm:pt>
    <dgm:pt modelId="{FEDC6C5E-9C82-43B3-8F39-FDF3A08B7C21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Finde etwas, </a:t>
          </a:r>
          <a:br>
            <a:rPr lang="en" sz="2000" b="1" dirty="0"/>
          </a:br>
          <a:r>
            <a:rPr lang="en" sz="2000" b="1" dirty="0"/>
            <a:t>was </a:t>
          </a:r>
          <a:r>
            <a:rPr lang="en" sz="2000" b="1" dirty="0">
              <a:highlight>
                <a:srgbClr val="FF7C5D"/>
              </a:highlight>
            </a:rPr>
            <a:t>deine Meinung </a:t>
          </a:r>
          <a:r>
            <a:rPr lang="en" sz="2000" b="1" dirty="0"/>
            <a:t>unterstützt</a:t>
          </a:r>
        </a:p>
      </dgm:t>
    </dgm:pt>
    <dgm:pt modelId="{D5438ACE-8FC8-4927-B92B-C63C3E18A5A5}" type="parTrans" cxnId="{B2264A2D-F66A-4D79-90AE-802561DDABEA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8706B19-7C43-4BD4-BF98-97D3FB77C350}" type="sibTrans" cxnId="{B2264A2D-F66A-4D79-90AE-802561DDABEA}">
      <dgm:prSet/>
      <dgm:spPr/>
      <dgm:t>
        <a:bodyPr/>
        <a:lstStyle/>
        <a:p>
          <a:endParaRPr lang="es-ES" sz="2000" b="1"/>
        </a:p>
      </dgm:t>
    </dgm:pt>
    <dgm:pt modelId="{227A4531-2C29-42B4-AB1D-ED25366DD3E6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" sz="2000" b="1" dirty="0">
              <a:highlight>
                <a:srgbClr val="FF7C5D"/>
              </a:highlight>
            </a:rPr>
            <a:t>Zufällige</a:t>
          </a:r>
          <a:r>
            <a:rPr lang="en" sz="2000" b="1" dirty="0"/>
            <a:t> </a:t>
          </a:r>
          <a:r>
            <a:rPr lang="en" sz="2000" b="1" dirty="0">
              <a:highlight>
                <a:srgbClr val="FF7C5D"/>
              </a:highlight>
            </a:rPr>
            <a:t>Texte </a:t>
          </a:r>
          <a:r>
            <a:rPr lang="en" sz="2000" b="1" dirty="0"/>
            <a:t>ohne Zusammenhang </a:t>
          </a:r>
          <a:r>
            <a:rPr lang="en" sz="2000" b="1" dirty="0">
              <a:highlight>
                <a:srgbClr val="FF7C5D"/>
              </a:highlight>
            </a:rPr>
            <a:t>verbinden</a:t>
          </a:r>
        </a:p>
      </dgm:t>
    </dgm:pt>
    <dgm:pt modelId="{9D58244D-544C-4680-B770-62A92993B225}" type="parTrans" cxnId="{B6BCF0A9-F12B-4F16-B916-95D1EBDAADCE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C2244B9-7B77-47CE-A065-F97A03CA66FB}" type="sibTrans" cxnId="{B6BCF0A9-F12B-4F16-B916-95D1EBDAADCE}">
      <dgm:prSet/>
      <dgm:spPr/>
      <dgm:t>
        <a:bodyPr/>
        <a:lstStyle/>
        <a:p>
          <a:endParaRPr lang="es-ES" sz="2000" b="1"/>
        </a:p>
      </dgm:t>
    </dgm:pt>
    <dgm:pt modelId="{A42D12C6-4545-4F6E-B7AA-1B2414F1FA32}">
      <dgm:prSet phldrT="[Texto]" phldr="0" custT="1"/>
      <dgm:spPr>
        <a:solidFill>
          <a:srgbClr val="008000"/>
        </a:solidFill>
      </dgm:spPr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Richtige Wege</a:t>
          </a:r>
        </a:p>
      </dgm:t>
    </dgm:pt>
    <dgm:pt modelId="{47E19E45-1346-401E-8575-2F6F07376470}" type="parTrans" cxnId="{2BA44B7C-EB9E-4108-BDE3-7E131E613F30}">
      <dgm:prSet/>
      <dgm:spPr/>
      <dgm:t>
        <a:bodyPr/>
        <a:lstStyle/>
        <a:p>
          <a:endParaRPr lang="es-ES" sz="2000" b="1"/>
        </a:p>
      </dgm:t>
    </dgm:pt>
    <dgm:pt modelId="{D79143D4-840B-44BA-971B-D6D1A681D1B9}" type="sibTrans" cxnId="{2BA44B7C-EB9E-4108-BDE3-7E131E613F30}">
      <dgm:prSet/>
      <dgm:spPr/>
      <dgm:t>
        <a:bodyPr/>
        <a:lstStyle/>
        <a:p>
          <a:endParaRPr lang="es-ES" sz="2000" b="1"/>
        </a:p>
      </dgm:t>
    </dgm:pt>
    <dgm:pt modelId="{400D584C-BD46-44FA-BB13-2B99E1ECA6E3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" sz="2000" b="1" dirty="0"/>
            <a:t>Versuche, </a:t>
          </a:r>
          <a:r>
            <a:rPr lang="en" sz="2000" b="1" dirty="0">
              <a:highlight>
                <a:srgbClr val="FFFF00"/>
              </a:highlight>
            </a:rPr>
            <a:t>GOTTES Willen </a:t>
          </a:r>
          <a:r>
            <a:rPr lang="en" sz="2000" b="1" dirty="0"/>
            <a:t>zu </a:t>
          </a:r>
          <a:r>
            <a:rPr lang="en" sz="2000" b="1" dirty="0">
              <a:highlight>
                <a:srgbClr val="FFFF00"/>
              </a:highlight>
            </a:rPr>
            <a:t>erkennen</a:t>
          </a:r>
        </a:p>
      </dgm:t>
    </dgm:pt>
    <dgm:pt modelId="{B39116C9-6FDC-4632-A642-22462A21CCD1}" type="parTrans" cxnId="{8F7577F7-9C29-4630-8C5C-B2F2983D50C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8754A38C-9368-4E5A-9C0B-E32F0BA8F94C}" type="sibTrans" cxnId="{8F7577F7-9C29-4630-8C5C-B2F2983D50C1}">
      <dgm:prSet/>
      <dgm:spPr/>
      <dgm:t>
        <a:bodyPr/>
        <a:lstStyle/>
        <a:p>
          <a:endParaRPr lang="es-ES" sz="2000" b="1"/>
        </a:p>
      </dgm:t>
    </dgm:pt>
    <dgm:pt modelId="{75AFA936-71EC-48AF-A941-D6A5D829A82C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" sz="2000" b="1" dirty="0"/>
            <a:t>Studiere </a:t>
          </a:r>
          <a:r>
            <a:rPr lang="en" sz="2000" b="1" dirty="0">
              <a:highlight>
                <a:srgbClr val="FFFF00"/>
              </a:highlight>
            </a:rPr>
            <a:t>nach System</a:t>
          </a:r>
        </a:p>
      </dgm:t>
    </dgm:pt>
    <dgm:pt modelId="{C4509257-09C3-4927-9DFA-38C219A146A4}" type="parTrans" cxnId="{51749AB3-B523-4DB4-AC4F-D920079D9E12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7BB7DE2E-5267-4D63-B9D5-B4145707BB53}" type="sibTrans" cxnId="{51749AB3-B523-4DB4-AC4F-D920079D9E12}">
      <dgm:prSet/>
      <dgm:spPr/>
      <dgm:t>
        <a:bodyPr/>
        <a:lstStyle/>
        <a:p>
          <a:endParaRPr lang="es-ES" sz="2000" b="1"/>
        </a:p>
      </dgm:t>
    </dgm:pt>
    <dgm:pt modelId="{83419ED2-F399-4259-9C24-4316FE16AD65}">
      <dgm:prSet phldrT="[Texto]" phldr="0" custT="1"/>
      <dgm:spPr>
        <a:solidFill>
          <a:schemeClr val="accent4">
            <a:lumMod val="20000"/>
            <a:lumOff val="80000"/>
            <a:alpha val="90000"/>
          </a:schemeClr>
        </a:solidFill>
        <a:ln w="28575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" sz="2000" b="1" dirty="0"/>
            <a:t>Suche </a:t>
          </a:r>
          <a:r>
            <a:rPr lang="en" sz="2000" b="1" dirty="0">
              <a:highlight>
                <a:srgbClr val="FF7C5D"/>
              </a:highlight>
            </a:rPr>
            <a:t>bevorzuge Texte</a:t>
          </a:r>
          <a:r>
            <a:rPr lang="en" sz="2000" b="1" dirty="0"/>
            <a:t>, </a:t>
          </a:r>
          <a:br>
            <a:rPr lang="en" sz="2000" b="1" dirty="0"/>
          </a:br>
          <a:r>
            <a:rPr lang="en" sz="2000" b="1" dirty="0"/>
            <a:t>die dir entsprechen – </a:t>
          </a:r>
          <a:r>
            <a:rPr lang="en" sz="2000" b="1" dirty="0">
              <a:highlight>
                <a:srgbClr val="FF7C5D"/>
              </a:highlight>
            </a:rPr>
            <a:t>vernachlässige </a:t>
          </a:r>
          <a:r>
            <a:rPr lang="en" sz="2000" b="1" dirty="0"/>
            <a:t>solche, die </a:t>
          </a:r>
          <a:r>
            <a:rPr lang="en" sz="2000" b="1" dirty="0">
              <a:highlight>
                <a:srgbClr val="FF7C5D"/>
              </a:highlight>
            </a:rPr>
            <a:t>dir widersprechen</a:t>
          </a:r>
        </a:p>
      </dgm:t>
    </dgm:pt>
    <dgm:pt modelId="{7C89FEFD-6E27-4378-9AF6-ECCD6DA9D1FC}" type="parTrans" cxnId="{2E81A3D5-EEF2-4555-910D-D175D1DDE10E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068B4882-DC92-419C-85A2-4D91EA3DE607}" type="sibTrans" cxnId="{2E81A3D5-EEF2-4555-910D-D175D1DDE10E}">
      <dgm:prSet/>
      <dgm:spPr/>
      <dgm:t>
        <a:bodyPr/>
        <a:lstStyle/>
        <a:p>
          <a:endParaRPr lang="es-ES" sz="2000" b="1"/>
        </a:p>
      </dgm:t>
    </dgm:pt>
    <dgm:pt modelId="{03C935AC-1F6E-40F2-851A-1010B4982D36}">
      <dgm:prSet phldrT="[Texto]" phldr="0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2000" b="1" dirty="0"/>
            <a:t>Lehne keinen Text ab, sondern </a:t>
          </a:r>
          <a:r>
            <a:rPr lang="de-DE" sz="2000" b="1" dirty="0">
              <a:highlight>
                <a:srgbClr val="FFFF00"/>
              </a:highlight>
            </a:rPr>
            <a:t>untersuche sie alle.</a:t>
          </a:r>
          <a:endParaRPr lang="en" sz="2000" b="1" dirty="0">
            <a:highlight>
              <a:srgbClr val="FFFF00"/>
            </a:highlight>
          </a:endParaRPr>
        </a:p>
      </dgm:t>
    </dgm:pt>
    <dgm:pt modelId="{BD3D05D8-FAFE-47F5-B2D6-E08A63A387EB}" type="parTrans" cxnId="{828FD69A-F9D0-4D1C-AE2C-6560E41AD1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676C967B-18AA-469B-89F2-224C28D0AE6D}" type="sibTrans" cxnId="{828FD69A-F9D0-4D1C-AE2C-6560E41AD155}">
      <dgm:prSet/>
      <dgm:spPr/>
      <dgm:t>
        <a:bodyPr/>
        <a:lstStyle/>
        <a:p>
          <a:endParaRPr lang="es-ES" sz="2000" b="1"/>
        </a:p>
      </dgm:t>
    </dgm:pt>
    <dgm:pt modelId="{94E1F382-ABE7-40CC-ABB6-B6E786E0346F}" type="pres">
      <dgm:prSet presAssocID="{6456D1F4-76BA-4FAE-9F70-261F589B49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B847219-272D-4052-A224-EA24F83CB6F0}" type="pres">
      <dgm:prSet presAssocID="{81B38A4C-5BCD-4B0A-9A71-415D9D1A7F71}" presName="root" presStyleCnt="0"/>
      <dgm:spPr/>
    </dgm:pt>
    <dgm:pt modelId="{3069475E-8D30-4EDF-9718-3F0D708DBA41}" type="pres">
      <dgm:prSet presAssocID="{81B38A4C-5BCD-4B0A-9A71-415D9D1A7F71}" presName="rootComposite" presStyleCnt="0"/>
      <dgm:spPr/>
    </dgm:pt>
    <dgm:pt modelId="{B366757E-9EF3-4BAE-9728-148FD30F5E76}" type="pres">
      <dgm:prSet presAssocID="{81B38A4C-5BCD-4B0A-9A71-415D9D1A7F71}" presName="rootText" presStyleLbl="node1" presStyleIdx="0" presStyleCnt="2" custScaleX="413052" custScaleY="172780" custLinFactNeighborX="-488" custLinFactNeighborY="-4372"/>
      <dgm:spPr/>
    </dgm:pt>
    <dgm:pt modelId="{CE0E156B-7BC4-4089-8EDE-161894FA4C88}" type="pres">
      <dgm:prSet presAssocID="{81B38A4C-5BCD-4B0A-9A71-415D9D1A7F71}" presName="rootConnector" presStyleLbl="node1" presStyleIdx="0" presStyleCnt="2"/>
      <dgm:spPr/>
    </dgm:pt>
    <dgm:pt modelId="{2B0A5D2A-F4D1-4B34-8B31-796F5D2AE305}" type="pres">
      <dgm:prSet presAssocID="{81B38A4C-5BCD-4B0A-9A71-415D9D1A7F71}" presName="childShape" presStyleCnt="0"/>
      <dgm:spPr/>
    </dgm:pt>
    <dgm:pt modelId="{6F51F73F-CB68-4CA2-B2B1-1D364B2D7406}" type="pres">
      <dgm:prSet presAssocID="{D5438ACE-8FC8-4927-B92B-C63C3E18A5A5}" presName="Name13" presStyleLbl="parChTrans1D2" presStyleIdx="0" presStyleCnt="6"/>
      <dgm:spPr/>
    </dgm:pt>
    <dgm:pt modelId="{7E7EBEE9-8B23-46E2-8373-6774D2CDA792}" type="pres">
      <dgm:prSet presAssocID="{FEDC6C5E-9C82-43B3-8F39-FDF3A08B7C21}" presName="childText" presStyleLbl="bgAcc1" presStyleIdx="0" presStyleCnt="6" custScaleX="630487" custScaleY="381196" custLinFactNeighborX="-30067" custLinFactNeighborY="10657">
        <dgm:presLayoutVars>
          <dgm:bulletEnabled val="1"/>
        </dgm:presLayoutVars>
      </dgm:prSet>
      <dgm:spPr/>
    </dgm:pt>
    <dgm:pt modelId="{0AE54E3A-5EBF-4A3D-A81A-14563D98CF21}" type="pres">
      <dgm:prSet presAssocID="{9D58244D-544C-4680-B770-62A92993B225}" presName="Name13" presStyleLbl="parChTrans1D2" presStyleIdx="1" presStyleCnt="6"/>
      <dgm:spPr/>
    </dgm:pt>
    <dgm:pt modelId="{C3844941-3BA5-4F83-8DFA-817541014E29}" type="pres">
      <dgm:prSet presAssocID="{227A4531-2C29-42B4-AB1D-ED25366DD3E6}" presName="childText" presStyleLbl="bgAcc1" presStyleIdx="1" presStyleCnt="6" custScaleX="630487" custScaleY="317856" custLinFactNeighborX="-30067" custLinFactNeighborY="10657">
        <dgm:presLayoutVars>
          <dgm:bulletEnabled val="1"/>
        </dgm:presLayoutVars>
      </dgm:prSet>
      <dgm:spPr/>
    </dgm:pt>
    <dgm:pt modelId="{578A16A8-0853-43B4-AE5B-D4C943848F95}" type="pres">
      <dgm:prSet presAssocID="{7C89FEFD-6E27-4378-9AF6-ECCD6DA9D1FC}" presName="Name13" presStyleLbl="parChTrans1D2" presStyleIdx="2" presStyleCnt="6"/>
      <dgm:spPr/>
    </dgm:pt>
    <dgm:pt modelId="{83B9C4AC-117D-497C-8A75-115B66130509}" type="pres">
      <dgm:prSet presAssocID="{83419ED2-F399-4259-9C24-4316FE16AD65}" presName="childText" presStyleLbl="bgAcc1" presStyleIdx="2" presStyleCnt="6" custScaleX="630487" custScaleY="406518" custLinFactNeighborX="-30067" custLinFactNeighborY="751">
        <dgm:presLayoutVars>
          <dgm:bulletEnabled val="1"/>
        </dgm:presLayoutVars>
      </dgm:prSet>
      <dgm:spPr/>
    </dgm:pt>
    <dgm:pt modelId="{1853D647-814E-4D08-B992-BD93789269B7}" type="pres">
      <dgm:prSet presAssocID="{A42D12C6-4545-4F6E-B7AA-1B2414F1FA32}" presName="root" presStyleCnt="0"/>
      <dgm:spPr/>
    </dgm:pt>
    <dgm:pt modelId="{E626F416-F597-4C9F-9C9A-CE031D016AE3}" type="pres">
      <dgm:prSet presAssocID="{A42D12C6-4545-4F6E-B7AA-1B2414F1FA32}" presName="rootComposite" presStyleCnt="0"/>
      <dgm:spPr/>
    </dgm:pt>
    <dgm:pt modelId="{93D14829-74D2-461E-8767-4D1E4D0599EF}" type="pres">
      <dgm:prSet presAssocID="{A42D12C6-4545-4F6E-B7AA-1B2414F1FA32}" presName="rootText" presStyleLbl="node1" presStyleIdx="1" presStyleCnt="2" custScaleX="379200" custScaleY="163012" custLinFactNeighborX="20623" custLinFactNeighborY="13139"/>
      <dgm:spPr/>
    </dgm:pt>
    <dgm:pt modelId="{94D0C225-9AE9-466D-82C2-5E789B38B84C}" type="pres">
      <dgm:prSet presAssocID="{A42D12C6-4545-4F6E-B7AA-1B2414F1FA32}" presName="rootConnector" presStyleLbl="node1" presStyleIdx="1" presStyleCnt="2"/>
      <dgm:spPr/>
    </dgm:pt>
    <dgm:pt modelId="{A2460977-2986-422B-948C-9BCE62D014E1}" type="pres">
      <dgm:prSet presAssocID="{A42D12C6-4545-4F6E-B7AA-1B2414F1FA32}" presName="childShape" presStyleCnt="0"/>
      <dgm:spPr/>
    </dgm:pt>
    <dgm:pt modelId="{EE477606-2F95-4BBB-9AC0-1BDA525C3BFA}" type="pres">
      <dgm:prSet presAssocID="{B39116C9-6FDC-4632-A642-22462A21CCD1}" presName="Name13" presStyleLbl="parChTrans1D2" presStyleIdx="3" presStyleCnt="6"/>
      <dgm:spPr/>
    </dgm:pt>
    <dgm:pt modelId="{7FBD08C1-662A-41DD-8731-03375B4ABF17}" type="pres">
      <dgm:prSet presAssocID="{400D584C-BD46-44FA-BB13-2B99E1ECA6E3}" presName="childText" presStyleLbl="bgAcc1" presStyleIdx="3" presStyleCnt="6" custScaleX="682153" custScaleY="288481" custLinFactNeighborY="52533">
        <dgm:presLayoutVars>
          <dgm:bulletEnabled val="1"/>
        </dgm:presLayoutVars>
      </dgm:prSet>
      <dgm:spPr/>
    </dgm:pt>
    <dgm:pt modelId="{0D3FCF36-19B2-4F24-B313-7514E31DA139}" type="pres">
      <dgm:prSet presAssocID="{C4509257-09C3-4927-9DFA-38C219A146A4}" presName="Name13" presStyleLbl="parChTrans1D2" presStyleIdx="4" presStyleCnt="6"/>
      <dgm:spPr/>
    </dgm:pt>
    <dgm:pt modelId="{EEC89796-B9BA-4729-9477-51477E9DCE21}" type="pres">
      <dgm:prSet presAssocID="{75AFA936-71EC-48AF-A941-D6A5D829A82C}" presName="childText" presStyleLbl="bgAcc1" presStyleIdx="4" presStyleCnt="6" custScaleX="682153" custScaleY="240547" custLinFactNeighborY="52533">
        <dgm:presLayoutVars>
          <dgm:bulletEnabled val="1"/>
        </dgm:presLayoutVars>
      </dgm:prSet>
      <dgm:spPr/>
    </dgm:pt>
    <dgm:pt modelId="{847F9CCA-4121-41D9-8E9D-63ABFA6DAA30}" type="pres">
      <dgm:prSet presAssocID="{BD3D05D8-FAFE-47F5-B2D6-E08A63A387EB}" presName="Name13" presStyleLbl="parChTrans1D2" presStyleIdx="5" presStyleCnt="6"/>
      <dgm:spPr/>
    </dgm:pt>
    <dgm:pt modelId="{2AF9729E-48F7-43B3-9B6F-72B5E216C2EC}" type="pres">
      <dgm:prSet presAssocID="{03C935AC-1F6E-40F2-851A-1010B4982D36}" presName="childText" presStyleLbl="bgAcc1" presStyleIdx="5" presStyleCnt="6" custScaleX="682153" custScaleY="307645" custLinFactNeighborY="52533">
        <dgm:presLayoutVars>
          <dgm:bulletEnabled val="1"/>
        </dgm:presLayoutVars>
      </dgm:prSet>
      <dgm:spPr/>
    </dgm:pt>
  </dgm:ptLst>
  <dgm:cxnLst>
    <dgm:cxn modelId="{2980B217-3107-4B2A-B5FF-85BE6220D5DF}" type="presOf" srcId="{D5438ACE-8FC8-4927-B92B-C63C3E18A5A5}" destId="{6F51F73F-CB68-4CA2-B2B1-1D364B2D7406}" srcOrd="0" destOrd="0" presId="urn:microsoft.com/office/officeart/2005/8/layout/hierarchy3"/>
    <dgm:cxn modelId="{C2C9691C-B9D8-45EB-B8CE-62D648C131D8}" type="presOf" srcId="{A42D12C6-4545-4F6E-B7AA-1B2414F1FA32}" destId="{94D0C225-9AE9-466D-82C2-5E789B38B84C}" srcOrd="1" destOrd="0" presId="urn:microsoft.com/office/officeart/2005/8/layout/hierarchy3"/>
    <dgm:cxn modelId="{DE911E1E-8374-4274-8670-1B2F3F94F562}" type="presOf" srcId="{03C935AC-1F6E-40F2-851A-1010B4982D36}" destId="{2AF9729E-48F7-43B3-9B6F-72B5E216C2EC}" srcOrd="0" destOrd="0" presId="urn:microsoft.com/office/officeart/2005/8/layout/hierarchy3"/>
    <dgm:cxn modelId="{31AF8D24-B27C-4388-B143-734715A5905E}" type="presOf" srcId="{C4509257-09C3-4927-9DFA-38C219A146A4}" destId="{0D3FCF36-19B2-4F24-B313-7514E31DA139}" srcOrd="0" destOrd="0" presId="urn:microsoft.com/office/officeart/2005/8/layout/hierarchy3"/>
    <dgm:cxn modelId="{6261BC24-671D-41EC-947B-78D683A3800E}" type="presOf" srcId="{9D58244D-544C-4680-B770-62A92993B225}" destId="{0AE54E3A-5EBF-4A3D-A81A-14563D98CF21}" srcOrd="0" destOrd="0" presId="urn:microsoft.com/office/officeart/2005/8/layout/hierarchy3"/>
    <dgm:cxn modelId="{B2264A2D-F66A-4D79-90AE-802561DDABEA}" srcId="{81B38A4C-5BCD-4B0A-9A71-415D9D1A7F71}" destId="{FEDC6C5E-9C82-43B3-8F39-FDF3A08B7C21}" srcOrd="0" destOrd="0" parTransId="{D5438ACE-8FC8-4927-B92B-C63C3E18A5A5}" sibTransId="{B8706B19-7C43-4BD4-BF98-97D3FB77C350}"/>
    <dgm:cxn modelId="{C137DF64-0C40-4412-B9FC-904A8738B414}" type="presOf" srcId="{81B38A4C-5BCD-4B0A-9A71-415D9D1A7F71}" destId="{B366757E-9EF3-4BAE-9728-148FD30F5E76}" srcOrd="0" destOrd="0" presId="urn:microsoft.com/office/officeart/2005/8/layout/hierarchy3"/>
    <dgm:cxn modelId="{74F03254-3981-4555-AA59-33440C5C5E35}" type="presOf" srcId="{B39116C9-6FDC-4632-A642-22462A21CCD1}" destId="{EE477606-2F95-4BBB-9AC0-1BDA525C3BFA}" srcOrd="0" destOrd="0" presId="urn:microsoft.com/office/officeart/2005/8/layout/hierarchy3"/>
    <dgm:cxn modelId="{4EC2D25A-0197-4DC7-B6F4-8E11B78B798E}" srcId="{6456D1F4-76BA-4FAE-9F70-261F589B4955}" destId="{81B38A4C-5BCD-4B0A-9A71-415D9D1A7F71}" srcOrd="0" destOrd="0" parTransId="{166C0A6E-1CC5-442C-9CA6-2AF2F7994F71}" sibTransId="{905F9840-4D13-4E1F-8B18-0464B27396DD}"/>
    <dgm:cxn modelId="{2BA44B7C-EB9E-4108-BDE3-7E131E613F30}" srcId="{6456D1F4-76BA-4FAE-9F70-261F589B4955}" destId="{A42D12C6-4545-4F6E-B7AA-1B2414F1FA32}" srcOrd="1" destOrd="0" parTransId="{47E19E45-1346-401E-8575-2F6F07376470}" sibTransId="{D79143D4-840B-44BA-971B-D6D1A681D1B9}"/>
    <dgm:cxn modelId="{F9901480-1A05-46E0-80F4-4DBCD11D0923}" type="presOf" srcId="{81B38A4C-5BCD-4B0A-9A71-415D9D1A7F71}" destId="{CE0E156B-7BC4-4089-8EDE-161894FA4C88}" srcOrd="1" destOrd="0" presId="urn:microsoft.com/office/officeart/2005/8/layout/hierarchy3"/>
    <dgm:cxn modelId="{12450883-8E14-4CB0-B960-2E6EC07BDED3}" type="presOf" srcId="{6456D1F4-76BA-4FAE-9F70-261F589B4955}" destId="{94E1F382-ABE7-40CC-ABB6-B6E786E0346F}" srcOrd="0" destOrd="0" presId="urn:microsoft.com/office/officeart/2005/8/layout/hierarchy3"/>
    <dgm:cxn modelId="{F2DA3591-46B6-4716-B48A-E96BA640ED6C}" type="presOf" srcId="{BD3D05D8-FAFE-47F5-B2D6-E08A63A387EB}" destId="{847F9CCA-4121-41D9-8E9D-63ABFA6DAA30}" srcOrd="0" destOrd="0" presId="urn:microsoft.com/office/officeart/2005/8/layout/hierarchy3"/>
    <dgm:cxn modelId="{828FD69A-F9D0-4D1C-AE2C-6560E41AD155}" srcId="{A42D12C6-4545-4F6E-B7AA-1B2414F1FA32}" destId="{03C935AC-1F6E-40F2-851A-1010B4982D36}" srcOrd="2" destOrd="0" parTransId="{BD3D05D8-FAFE-47F5-B2D6-E08A63A387EB}" sibTransId="{676C967B-18AA-469B-89F2-224C28D0AE6D}"/>
    <dgm:cxn modelId="{537678A1-0B7D-4DAA-BA1C-7C4EA1E80838}" type="presOf" srcId="{A42D12C6-4545-4F6E-B7AA-1B2414F1FA32}" destId="{93D14829-74D2-461E-8767-4D1E4D0599EF}" srcOrd="0" destOrd="0" presId="urn:microsoft.com/office/officeart/2005/8/layout/hierarchy3"/>
    <dgm:cxn modelId="{B6BCF0A9-F12B-4F16-B916-95D1EBDAADCE}" srcId="{81B38A4C-5BCD-4B0A-9A71-415D9D1A7F71}" destId="{227A4531-2C29-42B4-AB1D-ED25366DD3E6}" srcOrd="1" destOrd="0" parTransId="{9D58244D-544C-4680-B770-62A92993B225}" sibTransId="{9C2244B9-7B77-47CE-A065-F97A03CA66FB}"/>
    <dgm:cxn modelId="{51749AB3-B523-4DB4-AC4F-D920079D9E12}" srcId="{A42D12C6-4545-4F6E-B7AA-1B2414F1FA32}" destId="{75AFA936-71EC-48AF-A941-D6A5D829A82C}" srcOrd="1" destOrd="0" parTransId="{C4509257-09C3-4927-9DFA-38C219A146A4}" sibTransId="{7BB7DE2E-5267-4D63-B9D5-B4145707BB53}"/>
    <dgm:cxn modelId="{331DF3B8-67E6-495E-86DC-58B68C7138D2}" type="presOf" srcId="{75AFA936-71EC-48AF-A941-D6A5D829A82C}" destId="{EEC89796-B9BA-4729-9477-51477E9DCE21}" srcOrd="0" destOrd="0" presId="urn:microsoft.com/office/officeart/2005/8/layout/hierarchy3"/>
    <dgm:cxn modelId="{A7AA4CB9-6AFE-4B1E-B454-E86580E5A3E9}" type="presOf" srcId="{227A4531-2C29-42B4-AB1D-ED25366DD3E6}" destId="{C3844941-3BA5-4F83-8DFA-817541014E29}" srcOrd="0" destOrd="0" presId="urn:microsoft.com/office/officeart/2005/8/layout/hierarchy3"/>
    <dgm:cxn modelId="{4ACC3FBC-841A-4750-97E3-662255FB6888}" type="presOf" srcId="{FEDC6C5E-9C82-43B3-8F39-FDF3A08B7C21}" destId="{7E7EBEE9-8B23-46E2-8373-6774D2CDA792}" srcOrd="0" destOrd="0" presId="urn:microsoft.com/office/officeart/2005/8/layout/hierarchy3"/>
    <dgm:cxn modelId="{4B1BD0BD-2364-4773-B791-547227C8D173}" type="presOf" srcId="{83419ED2-F399-4259-9C24-4316FE16AD65}" destId="{83B9C4AC-117D-497C-8A75-115B66130509}" srcOrd="0" destOrd="0" presId="urn:microsoft.com/office/officeart/2005/8/layout/hierarchy3"/>
    <dgm:cxn modelId="{FFF170C8-FCD7-4E4F-9F70-56281CF69C1F}" type="presOf" srcId="{7C89FEFD-6E27-4378-9AF6-ECCD6DA9D1FC}" destId="{578A16A8-0853-43B4-AE5B-D4C943848F95}" srcOrd="0" destOrd="0" presId="urn:microsoft.com/office/officeart/2005/8/layout/hierarchy3"/>
    <dgm:cxn modelId="{2E81A3D5-EEF2-4555-910D-D175D1DDE10E}" srcId="{81B38A4C-5BCD-4B0A-9A71-415D9D1A7F71}" destId="{83419ED2-F399-4259-9C24-4316FE16AD65}" srcOrd="2" destOrd="0" parTransId="{7C89FEFD-6E27-4378-9AF6-ECCD6DA9D1FC}" sibTransId="{068B4882-DC92-419C-85A2-4D91EA3DE607}"/>
    <dgm:cxn modelId="{56CAAFE7-8627-4F09-BC27-7B23BD3A4211}" type="presOf" srcId="{400D584C-BD46-44FA-BB13-2B99E1ECA6E3}" destId="{7FBD08C1-662A-41DD-8731-03375B4ABF17}" srcOrd="0" destOrd="0" presId="urn:microsoft.com/office/officeart/2005/8/layout/hierarchy3"/>
    <dgm:cxn modelId="{8F7577F7-9C29-4630-8C5C-B2F2983D50C1}" srcId="{A42D12C6-4545-4F6E-B7AA-1B2414F1FA32}" destId="{400D584C-BD46-44FA-BB13-2B99E1ECA6E3}" srcOrd="0" destOrd="0" parTransId="{B39116C9-6FDC-4632-A642-22462A21CCD1}" sibTransId="{8754A38C-9368-4E5A-9C0B-E32F0BA8F94C}"/>
    <dgm:cxn modelId="{24AAF1D9-5148-428F-981A-5EEFEFED364C}" type="presParOf" srcId="{94E1F382-ABE7-40CC-ABB6-B6E786E0346F}" destId="{0B847219-272D-4052-A224-EA24F83CB6F0}" srcOrd="0" destOrd="0" presId="urn:microsoft.com/office/officeart/2005/8/layout/hierarchy3"/>
    <dgm:cxn modelId="{8BB4CE92-BE2C-47BA-93FB-A91CAF54BC83}" type="presParOf" srcId="{0B847219-272D-4052-A224-EA24F83CB6F0}" destId="{3069475E-8D30-4EDF-9718-3F0D708DBA41}" srcOrd="0" destOrd="0" presId="urn:microsoft.com/office/officeart/2005/8/layout/hierarchy3"/>
    <dgm:cxn modelId="{7218CA27-13D6-438B-97E7-D3044DD561CB}" type="presParOf" srcId="{3069475E-8D30-4EDF-9718-3F0D708DBA41}" destId="{B366757E-9EF3-4BAE-9728-148FD30F5E76}" srcOrd="0" destOrd="0" presId="urn:microsoft.com/office/officeart/2005/8/layout/hierarchy3"/>
    <dgm:cxn modelId="{B3578E67-CD1F-480D-994F-D1875C850284}" type="presParOf" srcId="{3069475E-8D30-4EDF-9718-3F0D708DBA41}" destId="{CE0E156B-7BC4-4089-8EDE-161894FA4C88}" srcOrd="1" destOrd="0" presId="urn:microsoft.com/office/officeart/2005/8/layout/hierarchy3"/>
    <dgm:cxn modelId="{2209B320-CECB-4567-9D90-11A5FFA2BA7E}" type="presParOf" srcId="{0B847219-272D-4052-A224-EA24F83CB6F0}" destId="{2B0A5D2A-F4D1-4B34-8B31-796F5D2AE305}" srcOrd="1" destOrd="0" presId="urn:microsoft.com/office/officeart/2005/8/layout/hierarchy3"/>
    <dgm:cxn modelId="{EA948409-FC62-4A81-9839-B6F9604A656A}" type="presParOf" srcId="{2B0A5D2A-F4D1-4B34-8B31-796F5D2AE305}" destId="{6F51F73F-CB68-4CA2-B2B1-1D364B2D7406}" srcOrd="0" destOrd="0" presId="urn:microsoft.com/office/officeart/2005/8/layout/hierarchy3"/>
    <dgm:cxn modelId="{557AF9A9-ED78-4D43-81C1-807519ECFE91}" type="presParOf" srcId="{2B0A5D2A-F4D1-4B34-8B31-796F5D2AE305}" destId="{7E7EBEE9-8B23-46E2-8373-6774D2CDA792}" srcOrd="1" destOrd="0" presId="urn:microsoft.com/office/officeart/2005/8/layout/hierarchy3"/>
    <dgm:cxn modelId="{0A74D08E-8AB2-48D8-9A58-6A30A9DDB619}" type="presParOf" srcId="{2B0A5D2A-F4D1-4B34-8B31-796F5D2AE305}" destId="{0AE54E3A-5EBF-4A3D-A81A-14563D98CF21}" srcOrd="2" destOrd="0" presId="urn:microsoft.com/office/officeart/2005/8/layout/hierarchy3"/>
    <dgm:cxn modelId="{8B1C16CE-35D8-4299-9E58-6A387A37BF1A}" type="presParOf" srcId="{2B0A5D2A-F4D1-4B34-8B31-796F5D2AE305}" destId="{C3844941-3BA5-4F83-8DFA-817541014E29}" srcOrd="3" destOrd="0" presId="urn:microsoft.com/office/officeart/2005/8/layout/hierarchy3"/>
    <dgm:cxn modelId="{E5536408-BE69-424C-B9CB-9C86E61001E4}" type="presParOf" srcId="{2B0A5D2A-F4D1-4B34-8B31-796F5D2AE305}" destId="{578A16A8-0853-43B4-AE5B-D4C943848F95}" srcOrd="4" destOrd="0" presId="urn:microsoft.com/office/officeart/2005/8/layout/hierarchy3"/>
    <dgm:cxn modelId="{D666D678-314B-4710-9E9D-16E0D38776B7}" type="presParOf" srcId="{2B0A5D2A-F4D1-4B34-8B31-796F5D2AE305}" destId="{83B9C4AC-117D-497C-8A75-115B66130509}" srcOrd="5" destOrd="0" presId="urn:microsoft.com/office/officeart/2005/8/layout/hierarchy3"/>
    <dgm:cxn modelId="{AB4DF307-85BF-4A28-9BD0-80E3023A5409}" type="presParOf" srcId="{94E1F382-ABE7-40CC-ABB6-B6E786E0346F}" destId="{1853D647-814E-4D08-B992-BD93789269B7}" srcOrd="1" destOrd="0" presId="urn:microsoft.com/office/officeart/2005/8/layout/hierarchy3"/>
    <dgm:cxn modelId="{DCBA81F7-C899-416A-A8C0-CCBD6A92B09F}" type="presParOf" srcId="{1853D647-814E-4D08-B992-BD93789269B7}" destId="{E626F416-F597-4C9F-9C9A-CE031D016AE3}" srcOrd="0" destOrd="0" presId="urn:microsoft.com/office/officeart/2005/8/layout/hierarchy3"/>
    <dgm:cxn modelId="{E305C49F-33DC-49EE-ADCD-AD55FC15DD26}" type="presParOf" srcId="{E626F416-F597-4C9F-9C9A-CE031D016AE3}" destId="{93D14829-74D2-461E-8767-4D1E4D0599EF}" srcOrd="0" destOrd="0" presId="urn:microsoft.com/office/officeart/2005/8/layout/hierarchy3"/>
    <dgm:cxn modelId="{CFA33427-48E4-4F4D-8DBC-6168D62C69EE}" type="presParOf" srcId="{E626F416-F597-4C9F-9C9A-CE031D016AE3}" destId="{94D0C225-9AE9-466D-82C2-5E789B38B84C}" srcOrd="1" destOrd="0" presId="urn:microsoft.com/office/officeart/2005/8/layout/hierarchy3"/>
    <dgm:cxn modelId="{7BB2702A-CD54-43A3-BD13-191AD1BA081E}" type="presParOf" srcId="{1853D647-814E-4D08-B992-BD93789269B7}" destId="{A2460977-2986-422B-948C-9BCE62D014E1}" srcOrd="1" destOrd="0" presId="urn:microsoft.com/office/officeart/2005/8/layout/hierarchy3"/>
    <dgm:cxn modelId="{85478720-D725-4075-ACA9-5F316C87ED3B}" type="presParOf" srcId="{A2460977-2986-422B-948C-9BCE62D014E1}" destId="{EE477606-2F95-4BBB-9AC0-1BDA525C3BFA}" srcOrd="0" destOrd="0" presId="urn:microsoft.com/office/officeart/2005/8/layout/hierarchy3"/>
    <dgm:cxn modelId="{5693B21F-7CB9-4153-9B0B-25E889D98D9C}" type="presParOf" srcId="{A2460977-2986-422B-948C-9BCE62D014E1}" destId="{7FBD08C1-662A-41DD-8731-03375B4ABF17}" srcOrd="1" destOrd="0" presId="urn:microsoft.com/office/officeart/2005/8/layout/hierarchy3"/>
    <dgm:cxn modelId="{3908409B-F134-4315-999C-DF940FE1CE59}" type="presParOf" srcId="{A2460977-2986-422B-948C-9BCE62D014E1}" destId="{0D3FCF36-19B2-4F24-B313-7514E31DA139}" srcOrd="2" destOrd="0" presId="urn:microsoft.com/office/officeart/2005/8/layout/hierarchy3"/>
    <dgm:cxn modelId="{442BDAEF-90D3-4569-B8E5-0B67BF1879AD}" type="presParOf" srcId="{A2460977-2986-422B-948C-9BCE62D014E1}" destId="{EEC89796-B9BA-4729-9477-51477E9DCE21}" srcOrd="3" destOrd="0" presId="urn:microsoft.com/office/officeart/2005/8/layout/hierarchy3"/>
    <dgm:cxn modelId="{C29EC245-28DF-46F3-8389-9DAEB303DE32}" type="presParOf" srcId="{A2460977-2986-422B-948C-9BCE62D014E1}" destId="{847F9CCA-4121-41D9-8E9D-63ABFA6DAA30}" srcOrd="4" destOrd="0" presId="urn:microsoft.com/office/officeart/2005/8/layout/hierarchy3"/>
    <dgm:cxn modelId="{0CFB5A21-DF37-4744-B4AD-CC75F89FBA06}" type="presParOf" srcId="{A2460977-2986-422B-948C-9BCE62D014E1}" destId="{2AF9729E-48F7-43B3-9B6F-72B5E216C2E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F4A359-E39E-4512-9FF8-48B621D49A55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F89E847-3720-4374-A9F1-93497179A134}">
      <dgm:prSet custT="1"/>
      <dgm:spPr>
        <a:solidFill>
          <a:srgbClr val="D0006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lässt uns erkennen, </a:t>
          </a:r>
          <a:b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wie wir </a:t>
          </a:r>
          <a:b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wirklich sind 
</a:t>
          </a:r>
          <a:r>
            <a:rPr lang="en" sz="1600" b="1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(Hebräer 4:12):</a:t>
          </a:r>
          <a:br>
            <a:rPr lang="en" sz="1600" b="1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br>
            <a:rPr lang="en" sz="700" b="1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r>
            <a:rPr kumimoji="0" lang="es-ES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“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Denn das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Wort Gottes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ist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lebendig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und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kräftig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schärfer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als jedes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zweischneidige Schwert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dringt durch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, bis es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scheidet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Psyche und Geist,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auch Mark und Bein,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ist ein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Richter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der Gedanken </a:t>
          </a:r>
          <a:b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Sinne</a:t>
          </a:r>
          <a:r>
            <a:rPr kumimoji="0" lang="de-DE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des Herzens.</a:t>
          </a:r>
          <a:r>
            <a:rPr kumimoji="0" lang="es-ES" sz="1800" b="1" i="0" u="none" strike="noStrike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”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  <a:latin typeface="Candara" panose="020E0502030303020204" pitchFamily="34" charset="0"/>
          </a:endParaRPr>
        </a:p>
      </dgm:t>
    </dgm:pt>
    <dgm:pt modelId="{430684F5-7C7B-48AC-9444-CB46E5D98826}" type="parTrans" cxnId="{C8770C8A-FF8A-4470-BD73-A49F3EECBDED}">
      <dgm:prSet/>
      <dgm:spPr/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ACB51B66-4875-46CB-B2EA-A339774A322F}" type="sibTrans" cxnId="{C8770C8A-FF8A-4470-BD73-A49F3EECBDED}">
      <dgm:prSet/>
      <dgm:spPr>
        <a:solidFill>
          <a:srgbClr val="FF3399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EAEA7D6A-8943-4345-BFC0-547E6250B3AC}">
      <dgm:prSet custT="1"/>
      <dgm:spPr>
        <a:solidFill>
          <a:schemeClr val="accent5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en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bewahrt uns vor der Sünde</a:t>
          </a:r>
        </a:p>
        <a:p>
          <a:r>
            <a:rPr lang="en" sz="1600" b="1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(Psalm 119:11):</a:t>
          </a:r>
        </a:p>
        <a:p>
          <a:br>
            <a:rPr lang="en" sz="700" b="1" dirty="0">
              <a:effectLst/>
              <a:latin typeface="Candara" panose="020E0502030303020204" pitchFamily="34" charset="0"/>
            </a:rPr>
          </a:br>
          <a:r>
            <a:rPr lang="en" sz="1800" b="1" dirty="0">
              <a:effectLst/>
              <a:latin typeface="Candara" panose="020E0502030303020204" pitchFamily="34" charset="0"/>
            </a:rPr>
            <a:t>“</a:t>
          </a:r>
          <a:r>
            <a:rPr lang="de-DE" sz="1800" b="1" dirty="0">
              <a:effectLst/>
              <a:latin typeface="Candara" panose="020E0502030303020204" pitchFamily="34" charset="0"/>
            </a:rPr>
            <a:t>Ich behalte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Dein WORT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in meinem Herzen,</a:t>
          </a:r>
          <a:r>
            <a:rPr lang="de-DE" sz="1800" b="1" dirty="0">
              <a:effectLst/>
              <a:latin typeface="Candara" panose="020E0502030303020204" pitchFamily="34" charset="0"/>
            </a:rPr>
            <a:t> damit ich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nicht </a:t>
          </a:r>
          <a:b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gegen DICH </a:t>
          </a:r>
          <a:b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sündige</a:t>
          </a:r>
          <a:r>
            <a:rPr lang="de-DE" sz="1800" b="1" dirty="0">
              <a:effectLst/>
              <a:latin typeface="Candara" panose="020E0502030303020204" pitchFamily="34" charset="0"/>
            </a:rPr>
            <a:t>.“ </a:t>
          </a:r>
          <a:endParaRPr lang="es-ES" sz="1800" dirty="0">
            <a:effectLst/>
            <a:latin typeface="Candara" panose="020E0502030303020204" pitchFamily="34" charset="0"/>
          </a:endParaRPr>
        </a:p>
      </dgm:t>
    </dgm:pt>
    <dgm:pt modelId="{A1A554FC-B718-42FB-802F-04E3F00EFC45}" type="parTrans" cxnId="{B82DEE9B-99E3-4DFE-A735-948E6CF1E4BF}">
      <dgm:prSet/>
      <dgm:spPr/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74F99E64-B3E4-4F46-9686-94F9E8D14BA9}" type="sibTrans" cxnId="{B82DEE9B-99E3-4DFE-A735-948E6CF1E4BF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176410F2-B3B1-4DA8-99F0-CCF3D16D613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r>
            <a:rPr lang="en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ist Nahrung </a:t>
          </a:r>
          <a:br>
            <a:rPr lang="en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en" sz="18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für mein Innerstes </a:t>
          </a:r>
        </a:p>
        <a:p>
          <a:r>
            <a:rPr lang="en" sz="1600" b="1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(Jeremia 15:16):</a:t>
          </a:r>
        </a:p>
        <a:p>
          <a:br>
            <a:rPr lang="en" sz="7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en" sz="1800" b="1" dirty="0">
              <a:effectLst/>
              <a:latin typeface="Candara" panose="020E0502030303020204" pitchFamily="34" charset="0"/>
            </a:rPr>
            <a:t>“</a:t>
          </a:r>
          <a:r>
            <a:rPr lang="de-DE" sz="1800" b="1" dirty="0">
              <a:effectLst/>
              <a:latin typeface="Candara" panose="020E0502030303020204" pitchFamily="34" charset="0"/>
            </a:rPr>
            <a:t>Dein WORT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ward </a:t>
          </a: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meine Speise</a:t>
          </a:r>
          <a:r>
            <a:rPr lang="de-DE" sz="1800" b="1" dirty="0">
              <a:effectLst/>
              <a:latin typeface="Candara" panose="020E0502030303020204" pitchFamily="34" charset="0"/>
            </a:rPr>
            <a:t>,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so oft ich’s empfing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und dein WORT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ist </a:t>
          </a: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meines Herzens </a:t>
          </a:r>
          <a:b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Freude und Trost</a:t>
          </a:r>
          <a:r>
            <a:rPr lang="de-DE" sz="1800" b="1" dirty="0">
              <a:effectLst/>
              <a:latin typeface="Candara" panose="020E0502030303020204" pitchFamily="34" charset="0"/>
            </a:rPr>
            <a:t>;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effectLst/>
              <a:latin typeface="Candara" panose="020E0502030303020204" pitchFamily="34" charset="0"/>
            </a:rPr>
            <a:t>denn ich bin ja </a:t>
          </a:r>
          <a:br>
            <a:rPr lang="de-DE" sz="1800" b="1" dirty="0">
              <a:effectLst/>
              <a:latin typeface="Candara" panose="020E0502030303020204" pitchFamily="34" charset="0"/>
            </a:rPr>
          </a:br>
          <a:r>
            <a:rPr lang="de-DE" sz="1800" b="1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nach Deinem NAMEN genannt</a:t>
          </a:r>
          <a:r>
            <a:rPr lang="de-DE" sz="1800" b="1" dirty="0">
              <a:effectLst/>
              <a:latin typeface="Candara" panose="020E0502030303020204" pitchFamily="34" charset="0"/>
            </a:rPr>
            <a:t>, HERR, GOTT ZEBAOTH. </a:t>
          </a:r>
          <a:endParaRPr lang="es-ES" sz="1800" dirty="0">
            <a:effectLst/>
            <a:latin typeface="Candara" panose="020E0502030303020204" pitchFamily="34" charset="0"/>
          </a:endParaRPr>
        </a:p>
      </dgm:t>
    </dgm:pt>
    <dgm:pt modelId="{1147E84F-46DE-4FC0-9D6E-8B322AED906A}" type="parTrans" cxnId="{7CC6037B-36F2-425E-9261-24096B760BA0}">
      <dgm:prSet/>
      <dgm:spPr/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05AB1C3B-1FC2-4757-970E-FB673BD6E5FB}" type="sibTrans" cxnId="{7CC6037B-36F2-425E-9261-24096B760BA0}">
      <dgm:prSet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99B11AF9-E411-46FC-A3D8-5DA3C5493F78}" type="pres">
      <dgm:prSet presAssocID="{ECF4A359-E39E-4512-9FF8-48B621D49A55}" presName="diagram" presStyleCnt="0">
        <dgm:presLayoutVars>
          <dgm:dir/>
          <dgm:resizeHandles val="exact"/>
        </dgm:presLayoutVars>
      </dgm:prSet>
      <dgm:spPr/>
    </dgm:pt>
    <dgm:pt modelId="{D4676E4C-49C0-42A3-81AE-DFF1297A0E6D}" type="pres">
      <dgm:prSet presAssocID="{FF89E847-3720-4374-A9F1-93497179A134}" presName="node" presStyleLbl="node1" presStyleIdx="0" presStyleCnt="3" custScaleX="254308" custScaleY="486745" custLinFactNeighborX="-86734" custLinFactNeighborY="-2141">
        <dgm:presLayoutVars>
          <dgm:bulletEnabled val="1"/>
        </dgm:presLayoutVars>
      </dgm:prSet>
      <dgm:spPr/>
    </dgm:pt>
    <dgm:pt modelId="{6C468082-A093-40C5-B5E6-41F8FA05CB25}" type="pres">
      <dgm:prSet presAssocID="{ACB51B66-4875-46CB-B2EA-A339774A322F}" presName="sibTrans" presStyleLbl="sibTrans2D1" presStyleIdx="0" presStyleCnt="2" custScaleY="82353"/>
      <dgm:spPr>
        <a:prstGeom prst="verticalScroll">
          <a:avLst/>
        </a:prstGeom>
      </dgm:spPr>
    </dgm:pt>
    <dgm:pt modelId="{18DF2E35-F363-4E35-AE03-7F84F888FA8B}" type="pres">
      <dgm:prSet presAssocID="{ACB51B66-4875-46CB-B2EA-A339774A322F}" presName="connectorText" presStyleLbl="sibTrans2D1" presStyleIdx="0" presStyleCnt="2"/>
      <dgm:spPr/>
    </dgm:pt>
    <dgm:pt modelId="{E2669A77-472B-4973-A92F-D98F8ED6B2AF}" type="pres">
      <dgm:prSet presAssocID="{EAEA7D6A-8943-4345-BFC0-547E6250B3AC}" presName="node" presStyleLbl="node1" presStyleIdx="1" presStyleCnt="3" custScaleX="171859" custScaleY="478405">
        <dgm:presLayoutVars>
          <dgm:bulletEnabled val="1"/>
        </dgm:presLayoutVars>
      </dgm:prSet>
      <dgm:spPr/>
    </dgm:pt>
    <dgm:pt modelId="{EC3367F0-5659-4024-9E51-ED48FD4D60B3}" type="pres">
      <dgm:prSet presAssocID="{74F99E64-B3E4-4F46-9686-94F9E8D14BA9}" presName="sibTrans" presStyleLbl="sibTrans2D1" presStyleIdx="1" presStyleCnt="2" custScaleY="82353"/>
      <dgm:spPr>
        <a:prstGeom prst="verticalScroll">
          <a:avLst/>
        </a:prstGeom>
      </dgm:spPr>
    </dgm:pt>
    <dgm:pt modelId="{EA9F98C3-893E-45DF-AE0C-397E635DED62}" type="pres">
      <dgm:prSet presAssocID="{74F99E64-B3E4-4F46-9686-94F9E8D14BA9}" presName="connectorText" presStyleLbl="sibTrans2D1" presStyleIdx="1" presStyleCnt="2"/>
      <dgm:spPr/>
    </dgm:pt>
    <dgm:pt modelId="{420B7C76-98E9-41D0-AB08-C326E9038D37}" type="pres">
      <dgm:prSet presAssocID="{176410F2-B3B1-4DA8-99F0-CCF3D16D6138}" presName="node" presStyleLbl="node1" presStyleIdx="2" presStyleCnt="3" custScaleX="255357" custScaleY="467481" custLinFactNeighborX="58987">
        <dgm:presLayoutVars>
          <dgm:bulletEnabled val="1"/>
        </dgm:presLayoutVars>
      </dgm:prSet>
      <dgm:spPr/>
    </dgm:pt>
  </dgm:ptLst>
  <dgm:cxnLst>
    <dgm:cxn modelId="{18CFC500-C5EB-4B53-8BCF-0B8D446D3BD0}" type="presOf" srcId="{74F99E64-B3E4-4F46-9686-94F9E8D14BA9}" destId="{EC3367F0-5659-4024-9E51-ED48FD4D60B3}" srcOrd="0" destOrd="0" presId="urn:microsoft.com/office/officeart/2005/8/layout/process5"/>
    <dgm:cxn modelId="{C7573B09-71E0-4590-A10B-C637098DBC98}" type="presOf" srcId="{74F99E64-B3E4-4F46-9686-94F9E8D14BA9}" destId="{EA9F98C3-893E-45DF-AE0C-397E635DED62}" srcOrd="1" destOrd="0" presId="urn:microsoft.com/office/officeart/2005/8/layout/process5"/>
    <dgm:cxn modelId="{45A65025-8A1C-4919-8FAE-4B0CD9BD357F}" type="presOf" srcId="{176410F2-B3B1-4DA8-99F0-CCF3D16D6138}" destId="{420B7C76-98E9-41D0-AB08-C326E9038D37}" srcOrd="0" destOrd="0" presId="urn:microsoft.com/office/officeart/2005/8/layout/process5"/>
    <dgm:cxn modelId="{5C6C6537-D84E-4FB2-992D-0C7250D8D98F}" type="presOf" srcId="{EAEA7D6A-8943-4345-BFC0-547E6250B3AC}" destId="{E2669A77-472B-4973-A92F-D98F8ED6B2AF}" srcOrd="0" destOrd="0" presId="urn:microsoft.com/office/officeart/2005/8/layout/process5"/>
    <dgm:cxn modelId="{7CC6037B-36F2-425E-9261-24096B760BA0}" srcId="{ECF4A359-E39E-4512-9FF8-48B621D49A55}" destId="{176410F2-B3B1-4DA8-99F0-CCF3D16D6138}" srcOrd="2" destOrd="0" parTransId="{1147E84F-46DE-4FC0-9D6E-8B322AED906A}" sibTransId="{05AB1C3B-1FC2-4757-970E-FB673BD6E5FB}"/>
    <dgm:cxn modelId="{50FC107D-CCF3-4413-9AF4-ACE993F4D264}" type="presOf" srcId="{ECF4A359-E39E-4512-9FF8-48B621D49A55}" destId="{99B11AF9-E411-46FC-A3D8-5DA3C5493F78}" srcOrd="0" destOrd="0" presId="urn:microsoft.com/office/officeart/2005/8/layout/process5"/>
    <dgm:cxn modelId="{2B78E37E-87BA-47AE-8D9F-9A8F7B92247C}" type="presOf" srcId="{ACB51B66-4875-46CB-B2EA-A339774A322F}" destId="{6C468082-A093-40C5-B5E6-41F8FA05CB25}" srcOrd="0" destOrd="0" presId="urn:microsoft.com/office/officeart/2005/8/layout/process5"/>
    <dgm:cxn modelId="{C669F180-53A9-4BFF-BFB2-D5D2D8E7FAD9}" type="presOf" srcId="{ACB51B66-4875-46CB-B2EA-A339774A322F}" destId="{18DF2E35-F363-4E35-AE03-7F84F888FA8B}" srcOrd="1" destOrd="0" presId="urn:microsoft.com/office/officeart/2005/8/layout/process5"/>
    <dgm:cxn modelId="{C8770C8A-FF8A-4470-BD73-A49F3EECBDED}" srcId="{ECF4A359-E39E-4512-9FF8-48B621D49A55}" destId="{FF89E847-3720-4374-A9F1-93497179A134}" srcOrd="0" destOrd="0" parTransId="{430684F5-7C7B-48AC-9444-CB46E5D98826}" sibTransId="{ACB51B66-4875-46CB-B2EA-A339774A322F}"/>
    <dgm:cxn modelId="{B82DEE9B-99E3-4DFE-A735-948E6CF1E4BF}" srcId="{ECF4A359-E39E-4512-9FF8-48B621D49A55}" destId="{EAEA7D6A-8943-4345-BFC0-547E6250B3AC}" srcOrd="1" destOrd="0" parTransId="{A1A554FC-B718-42FB-802F-04E3F00EFC45}" sibTransId="{74F99E64-B3E4-4F46-9686-94F9E8D14BA9}"/>
    <dgm:cxn modelId="{D6EB25B9-BA2B-46A4-89A9-84D295A13C33}" type="presOf" srcId="{FF89E847-3720-4374-A9F1-93497179A134}" destId="{D4676E4C-49C0-42A3-81AE-DFF1297A0E6D}" srcOrd="0" destOrd="0" presId="urn:microsoft.com/office/officeart/2005/8/layout/process5"/>
    <dgm:cxn modelId="{5C112E58-EB77-426E-9390-07DB35B0BD97}" type="presParOf" srcId="{99B11AF9-E411-46FC-A3D8-5DA3C5493F78}" destId="{D4676E4C-49C0-42A3-81AE-DFF1297A0E6D}" srcOrd="0" destOrd="0" presId="urn:microsoft.com/office/officeart/2005/8/layout/process5"/>
    <dgm:cxn modelId="{EC247DBE-7E7C-493F-97AA-8A562E5EF847}" type="presParOf" srcId="{99B11AF9-E411-46FC-A3D8-5DA3C5493F78}" destId="{6C468082-A093-40C5-B5E6-41F8FA05CB25}" srcOrd="1" destOrd="0" presId="urn:microsoft.com/office/officeart/2005/8/layout/process5"/>
    <dgm:cxn modelId="{A4CD6061-D33F-451C-A5C6-93F9B9D7C3DF}" type="presParOf" srcId="{6C468082-A093-40C5-B5E6-41F8FA05CB25}" destId="{18DF2E35-F363-4E35-AE03-7F84F888FA8B}" srcOrd="0" destOrd="0" presId="urn:microsoft.com/office/officeart/2005/8/layout/process5"/>
    <dgm:cxn modelId="{D4EB3E3D-6EE4-4A2D-AADA-89532BDBF9E2}" type="presParOf" srcId="{99B11AF9-E411-46FC-A3D8-5DA3C5493F78}" destId="{E2669A77-472B-4973-A92F-D98F8ED6B2AF}" srcOrd="2" destOrd="0" presId="urn:microsoft.com/office/officeart/2005/8/layout/process5"/>
    <dgm:cxn modelId="{F8D23266-2A7A-4335-96D2-74930DB97F19}" type="presParOf" srcId="{99B11AF9-E411-46FC-A3D8-5DA3C5493F78}" destId="{EC3367F0-5659-4024-9E51-ED48FD4D60B3}" srcOrd="3" destOrd="0" presId="urn:microsoft.com/office/officeart/2005/8/layout/process5"/>
    <dgm:cxn modelId="{90F627D7-9A80-4762-96D5-439128A3E0DF}" type="presParOf" srcId="{EC3367F0-5659-4024-9E51-ED48FD4D60B3}" destId="{EA9F98C3-893E-45DF-AE0C-397E635DED62}" srcOrd="0" destOrd="0" presId="urn:microsoft.com/office/officeart/2005/8/layout/process5"/>
    <dgm:cxn modelId="{8C01BD1B-0835-426A-AB54-64E3E39D6A2C}" type="presParOf" srcId="{99B11AF9-E411-46FC-A3D8-5DA3C5493F78}" destId="{420B7C76-98E9-41D0-AB08-C326E9038D37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F4A359-E39E-4512-9FF8-48B621D49A55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F89E847-3720-4374-A9F1-93497179A134}">
      <dgm:prSet custT="1"/>
      <dgm:spPr>
        <a:solidFill>
          <a:schemeClr val="bg1">
            <a:lumMod val="9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soft" dir="t"/>
        </a:scene3d>
        <a:sp3d contourW="38100" prstMaterial="plastic"/>
      </dgm:spPr>
      <dgm:t>
        <a:bodyPr>
          <a:sp3d prstMaterial="flat">
            <a:contourClr>
              <a:schemeClr val="tx1"/>
            </a:contourClr>
          </a:sp3d>
        </a:bodyPr>
        <a:lstStyle/>
        <a:p>
          <a: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Es lässt uns </a:t>
          </a:r>
          <a:b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geistlich wachsen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
</a:t>
          </a:r>
          <a: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  <a:t>(1. Petrus 2:2):</a:t>
          </a:r>
          <a:b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</a:br>
          <a:br>
            <a:rPr lang="en" sz="7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r>
            <a:rPr kumimoji="0" lang="es-ES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“</a:t>
          </a: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seid begierig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nach der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vernünftigen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lauteren Milch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wie die neugeborenen Kindlein, auf dass ihr durch sie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wachset zum Heil</a:t>
          </a: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,</a:t>
          </a:r>
          <a:r>
            <a:rPr kumimoji="0" lang="es-ES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”</a:t>
          </a:r>
          <a:endParaRPr lang="es-ES" sz="1800" kern="1200" dirty="0"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38100" dist="38100" dir="2700000" algn="tl">
                <a:srgbClr val="000000"/>
              </a:outerShdw>
            </a:effectLst>
            <a:latin typeface="Candara" panose="020E0502030303020204" pitchFamily="34" charset="0"/>
          </a:endParaRPr>
        </a:p>
      </dgm:t>
    </dgm:pt>
    <dgm:pt modelId="{430684F5-7C7B-48AC-9444-CB46E5D98826}" type="parTrans" cxnId="{C8770C8A-FF8A-4470-BD73-A49F3EECBDED}">
      <dgm:prSet/>
      <dgm:spPr/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ACB51B66-4875-46CB-B2EA-A339774A322F}" type="sibTrans" cxnId="{C8770C8A-FF8A-4470-BD73-A49F3EECBDED}">
      <dgm:prSet/>
      <dgm:spPr>
        <a:blipFill rotWithShape="0">
          <a:blip xmlns:r="http://schemas.openxmlformats.org/officeDocument/2006/relationships" r:embed="rId1"/>
          <a:srcRect/>
          <a:stretch>
            <a:fillRect l="-169000" r="-169000"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EAEA7D6A-8943-4345-BFC0-547E6250B3AC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gm:spPr>
      <dgm:t>
        <a:bodyPr>
          <a:sp3d>
            <a:contourClr>
              <a:schemeClr val="tx1"/>
            </a:contourClr>
          </a:sp3d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  <a:ea typeface="+mn-ea"/>
              <a:cs typeface="+mn-cs"/>
            </a:rPr>
            <a:t>Es gibt uns Leben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  <a:t>(Joh. 6:63):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" sz="700" b="1" kern="1200" dirty="0">
              <a:effectLst/>
              <a:latin typeface="Candara" panose="020E0502030303020204" pitchFamily="34" charset="0"/>
            </a:rPr>
          </a:br>
          <a:r>
            <a:rPr lang="en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“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Der GEIST ist’s, </a:t>
          </a:r>
          <a:b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der da lebendig macht;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das Fleisch ist nichts nütze.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/>
              <a:latin typeface="Candara" panose="020E0502030303020204" pitchFamily="34" charset="0"/>
            </a:rPr>
            <a:t>Die WORTE,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die ICH zu euch geredet habe,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die sind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GEIST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 und sind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LEBEN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.“ </a:t>
          </a:r>
          <a:endParaRPr lang="es-ES" sz="1800" kern="1200" dirty="0">
            <a:effectLst/>
            <a:latin typeface="Candara" panose="020E0502030303020204" pitchFamily="34" charset="0"/>
          </a:endParaRPr>
        </a:p>
      </dgm:t>
    </dgm:pt>
    <dgm:pt modelId="{A1A554FC-B718-42FB-802F-04E3F00EFC45}" type="parTrans" cxnId="{B82DEE9B-99E3-4DFE-A735-948E6CF1E4BF}">
      <dgm:prSet/>
      <dgm:spPr/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74F99E64-B3E4-4F46-9686-94F9E8D14BA9}" type="sibTrans" cxnId="{B82DEE9B-99E3-4DFE-A735-948E6CF1E4BF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1800">
            <a:latin typeface="Candara" panose="020E0502030303020204" pitchFamily="34" charset="0"/>
          </a:endParaRPr>
        </a:p>
      </dgm:t>
    </dgm:pt>
    <dgm:pt modelId="{99B11AF9-E411-46FC-A3D8-5DA3C5493F78}" type="pres">
      <dgm:prSet presAssocID="{ECF4A359-E39E-4512-9FF8-48B621D49A55}" presName="diagram" presStyleCnt="0">
        <dgm:presLayoutVars>
          <dgm:dir/>
          <dgm:resizeHandles val="exact"/>
        </dgm:presLayoutVars>
      </dgm:prSet>
      <dgm:spPr/>
    </dgm:pt>
    <dgm:pt modelId="{D4676E4C-49C0-42A3-81AE-DFF1297A0E6D}" type="pres">
      <dgm:prSet presAssocID="{FF89E847-3720-4374-A9F1-93497179A134}" presName="node" presStyleLbl="node1" presStyleIdx="0" presStyleCnt="2" custScaleX="254308" custScaleY="486745" custLinFactNeighborX="-48101" custLinFactNeighborY="-53">
        <dgm:presLayoutVars>
          <dgm:bulletEnabled val="1"/>
        </dgm:presLayoutVars>
      </dgm:prSet>
      <dgm:spPr/>
    </dgm:pt>
    <dgm:pt modelId="{6C468082-A093-40C5-B5E6-41F8FA05CB25}" type="pres">
      <dgm:prSet presAssocID="{ACB51B66-4875-46CB-B2EA-A339774A322F}" presName="sibTrans" presStyleLbl="sibTrans2D1" presStyleIdx="0" presStyleCnt="1" custScaleY="82353"/>
      <dgm:spPr>
        <a:prstGeom prst="verticalScroll">
          <a:avLst/>
        </a:prstGeom>
      </dgm:spPr>
    </dgm:pt>
    <dgm:pt modelId="{18DF2E35-F363-4E35-AE03-7F84F888FA8B}" type="pres">
      <dgm:prSet presAssocID="{ACB51B66-4875-46CB-B2EA-A339774A322F}" presName="connectorText" presStyleLbl="sibTrans2D1" presStyleIdx="0" presStyleCnt="1"/>
      <dgm:spPr/>
    </dgm:pt>
    <dgm:pt modelId="{E2669A77-472B-4973-A92F-D98F8ED6B2AF}" type="pres">
      <dgm:prSet presAssocID="{EAEA7D6A-8943-4345-BFC0-547E6250B3AC}" presName="node" presStyleLbl="node1" presStyleIdx="1" presStyleCnt="2" custScaleX="439210" custScaleY="478405" custLinFactNeighborX="42283" custLinFactNeighborY="602">
        <dgm:presLayoutVars>
          <dgm:bulletEnabled val="1"/>
        </dgm:presLayoutVars>
      </dgm:prSet>
      <dgm:spPr/>
    </dgm:pt>
  </dgm:ptLst>
  <dgm:cxnLst>
    <dgm:cxn modelId="{5C6C6537-D84E-4FB2-992D-0C7250D8D98F}" type="presOf" srcId="{EAEA7D6A-8943-4345-BFC0-547E6250B3AC}" destId="{E2669A77-472B-4973-A92F-D98F8ED6B2AF}" srcOrd="0" destOrd="0" presId="urn:microsoft.com/office/officeart/2005/8/layout/process5"/>
    <dgm:cxn modelId="{50FC107D-CCF3-4413-9AF4-ACE993F4D264}" type="presOf" srcId="{ECF4A359-E39E-4512-9FF8-48B621D49A55}" destId="{99B11AF9-E411-46FC-A3D8-5DA3C5493F78}" srcOrd="0" destOrd="0" presId="urn:microsoft.com/office/officeart/2005/8/layout/process5"/>
    <dgm:cxn modelId="{2B78E37E-87BA-47AE-8D9F-9A8F7B92247C}" type="presOf" srcId="{ACB51B66-4875-46CB-B2EA-A339774A322F}" destId="{6C468082-A093-40C5-B5E6-41F8FA05CB25}" srcOrd="0" destOrd="0" presId="urn:microsoft.com/office/officeart/2005/8/layout/process5"/>
    <dgm:cxn modelId="{C669F180-53A9-4BFF-BFB2-D5D2D8E7FAD9}" type="presOf" srcId="{ACB51B66-4875-46CB-B2EA-A339774A322F}" destId="{18DF2E35-F363-4E35-AE03-7F84F888FA8B}" srcOrd="1" destOrd="0" presId="urn:microsoft.com/office/officeart/2005/8/layout/process5"/>
    <dgm:cxn modelId="{C8770C8A-FF8A-4470-BD73-A49F3EECBDED}" srcId="{ECF4A359-E39E-4512-9FF8-48B621D49A55}" destId="{FF89E847-3720-4374-A9F1-93497179A134}" srcOrd="0" destOrd="0" parTransId="{430684F5-7C7B-48AC-9444-CB46E5D98826}" sibTransId="{ACB51B66-4875-46CB-B2EA-A339774A322F}"/>
    <dgm:cxn modelId="{B82DEE9B-99E3-4DFE-A735-948E6CF1E4BF}" srcId="{ECF4A359-E39E-4512-9FF8-48B621D49A55}" destId="{EAEA7D6A-8943-4345-BFC0-547E6250B3AC}" srcOrd="1" destOrd="0" parTransId="{A1A554FC-B718-42FB-802F-04E3F00EFC45}" sibTransId="{74F99E64-B3E4-4F46-9686-94F9E8D14BA9}"/>
    <dgm:cxn modelId="{D6EB25B9-BA2B-46A4-89A9-84D295A13C33}" type="presOf" srcId="{FF89E847-3720-4374-A9F1-93497179A134}" destId="{D4676E4C-49C0-42A3-81AE-DFF1297A0E6D}" srcOrd="0" destOrd="0" presId="urn:microsoft.com/office/officeart/2005/8/layout/process5"/>
    <dgm:cxn modelId="{5C112E58-EB77-426E-9390-07DB35B0BD97}" type="presParOf" srcId="{99B11AF9-E411-46FC-A3D8-5DA3C5493F78}" destId="{D4676E4C-49C0-42A3-81AE-DFF1297A0E6D}" srcOrd="0" destOrd="0" presId="urn:microsoft.com/office/officeart/2005/8/layout/process5"/>
    <dgm:cxn modelId="{EC247DBE-7E7C-493F-97AA-8A562E5EF847}" type="presParOf" srcId="{99B11AF9-E411-46FC-A3D8-5DA3C5493F78}" destId="{6C468082-A093-40C5-B5E6-41F8FA05CB25}" srcOrd="1" destOrd="0" presId="urn:microsoft.com/office/officeart/2005/8/layout/process5"/>
    <dgm:cxn modelId="{A4CD6061-D33F-451C-A5C6-93F9B9D7C3DF}" type="presParOf" srcId="{6C468082-A093-40C5-B5E6-41F8FA05CB25}" destId="{18DF2E35-F363-4E35-AE03-7F84F888FA8B}" srcOrd="0" destOrd="0" presId="urn:microsoft.com/office/officeart/2005/8/layout/process5"/>
    <dgm:cxn modelId="{D4EB3E3D-6EE4-4A2D-AADA-89532BDBF9E2}" type="presParOf" srcId="{99B11AF9-E411-46FC-A3D8-5DA3C5493F78}" destId="{E2669A77-472B-4973-A92F-D98F8ED6B2AF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5A185C-DB6E-45F9-98F1-09BD71F13DBD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2CA660F-C01B-4083-B8A6-E8732F383E24}">
      <dgm:prSet custT="1"/>
      <dgm:spPr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  <a:alpha val="24000"/>
              </a:schemeClr>
            </a:gs>
            <a:gs pos="100000">
              <a:srgbClr val="00B0F0"/>
            </a:gs>
          </a:gsLst>
          <a:lin ang="5400000" scaled="0"/>
        </a:gradFill>
      </dgm:spPr>
      <dgm:t>
        <a:bodyPr/>
        <a:lstStyle/>
        <a:p>
          <a:r>
            <a:rPr lang="de-DE" sz="2400" b="1" kern="1200" dirty="0">
              <a:ln/>
              <a:solidFill>
                <a:srgbClr val="FFFF00"/>
              </a:solidFill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+mn-lt"/>
              <a:ea typeface="+mn-ea"/>
              <a:cs typeface="+mn-cs"/>
            </a:rPr>
            <a:t>Wenn wir die BIBEL auf diese Weise empfangen...</a:t>
          </a:r>
          <a:endParaRPr lang="en" sz="2400" b="1" kern="1200" dirty="0">
            <a:ln/>
            <a:solidFill>
              <a:srgbClr val="FFFF00"/>
            </a:solidFill>
            <a:effectLst>
              <a:outerShdw blurRad="50800" dist="38100" dir="2700000" algn="tl" rotWithShape="0">
                <a:schemeClr val="accent2">
                  <a:lumMod val="50000"/>
                </a:schemeClr>
              </a:outerShdw>
            </a:effectLst>
            <a:latin typeface="+mn-lt"/>
            <a:ea typeface="+mn-ea"/>
            <a:cs typeface="+mn-cs"/>
          </a:endParaRPr>
        </a:p>
      </dgm:t>
    </dgm:pt>
    <dgm:pt modelId="{5BCBEE84-E333-4EB2-BEE8-482F2D8A6042}" type="parTrans" cxnId="{B85C8C5B-7FDD-40A9-9DFD-AAF27A111DBB}">
      <dgm:prSet/>
      <dgm:spPr/>
      <dgm:t>
        <a:bodyPr/>
        <a:lstStyle/>
        <a:p>
          <a:endParaRPr lang="es-ES" sz="2000" b="1"/>
        </a:p>
      </dgm:t>
    </dgm:pt>
    <dgm:pt modelId="{9AB7D515-F805-4A4C-B4AF-B5830EC63CD8}" type="sibTrans" cxnId="{B85C8C5B-7FDD-40A9-9DFD-AAF27A111DBB}">
      <dgm:prSet/>
      <dgm:spPr/>
      <dgm:t>
        <a:bodyPr/>
        <a:lstStyle/>
        <a:p>
          <a:endParaRPr lang="es-ES" sz="2000" b="1"/>
        </a:p>
      </dgm:t>
    </dgm:pt>
    <dgm:pt modelId="{7AABAB12-B37E-40A3-87CD-DA59C0AF287B}">
      <dgm:prSet custT="1"/>
      <dgm:spPr>
        <a:solidFill>
          <a:schemeClr val="bg1">
            <a:lumMod val="65000"/>
            <a:alpha val="4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8100" tIns="25400" rIns="38100" bIns="25400" numCol="1" spcCol="1270" anchor="ctr" anchorCtr="0"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de-DE" sz="2000" b="1" dirty="0">
              <a:solidFill>
                <a:schemeClr val="tx1"/>
              </a:solidFill>
            </a:rPr>
            <a:t>…zeigt sie uns den ZUSTAND unserer BEZIEHUNG zu GOTT</a:t>
          </a:r>
          <a:endParaRPr lang="en" sz="2000" b="1" dirty="0">
            <a:solidFill>
              <a:schemeClr val="tx1"/>
            </a:solidFill>
          </a:endParaRPr>
        </a:p>
      </dgm:t>
    </dgm:pt>
    <dgm:pt modelId="{662755EB-E1DF-4AE9-BC91-A35F5357E9A5}" type="parTrans" cxnId="{3E072FC8-A469-45C5-A1D8-D3D5BB1C9E8B}">
      <dgm:prSet/>
      <dgm:spPr/>
      <dgm:t>
        <a:bodyPr/>
        <a:lstStyle/>
        <a:p>
          <a:endParaRPr lang="es-ES" sz="2000" b="1"/>
        </a:p>
      </dgm:t>
    </dgm:pt>
    <dgm:pt modelId="{279D2E67-60D1-4451-BD02-801DBC3410C6}" type="sibTrans" cxnId="{3E072FC8-A469-45C5-A1D8-D3D5BB1C9E8B}">
      <dgm:prSet/>
      <dgm:spPr/>
      <dgm:t>
        <a:bodyPr/>
        <a:lstStyle/>
        <a:p>
          <a:endParaRPr lang="es-ES" sz="2000" b="1"/>
        </a:p>
      </dgm:t>
    </dgm:pt>
    <dgm:pt modelId="{B8AB55C4-F813-464E-9B8E-9E1EC6831AD5}">
      <dgm:prSet custT="1"/>
      <dgm:spPr>
        <a:solidFill>
          <a:schemeClr val="accent4">
            <a:alpha val="1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…erklärt sie uns, wie wir diese </a:t>
          </a:r>
          <a:r>
            <a:rPr lang="de-DE" sz="2000" b="1" kern="1200" dirty="0">
              <a:solidFill>
                <a:schemeClr val="accent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BEZIEHUNG</a:t>
          </a:r>
          <a:r>
            <a:rPr lang="de-DE" sz="2000" b="1" kern="1200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stärken</a:t>
          </a:r>
          <a:r>
            <a:rPr lang="de-DE" sz="2000" b="1" kern="1200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können</a:t>
          </a:r>
          <a:endParaRPr lang="en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C130F8CB-CEFF-40C0-A2FF-CA613BC0E79C}" type="parTrans" cxnId="{5F2A8257-BD8A-4F65-AFB8-F31D5D13864C}">
      <dgm:prSet/>
      <dgm:spPr/>
      <dgm:t>
        <a:bodyPr/>
        <a:lstStyle/>
        <a:p>
          <a:endParaRPr lang="es-ES" sz="2000" b="1"/>
        </a:p>
      </dgm:t>
    </dgm:pt>
    <dgm:pt modelId="{E058A1BC-CA52-4E7D-BBFD-320ADB2CCB71}" type="sibTrans" cxnId="{5F2A8257-BD8A-4F65-AFB8-F31D5D13864C}">
      <dgm:prSet/>
      <dgm:spPr/>
      <dgm:t>
        <a:bodyPr/>
        <a:lstStyle/>
        <a:p>
          <a:endParaRPr lang="es-ES" sz="2000" b="1"/>
        </a:p>
      </dgm:t>
    </dgm:pt>
    <dgm:pt modelId="{09EA3483-EBE0-4ACF-A3BE-595ACDC3E326}">
      <dgm:prSet custT="1"/>
      <dgm:spPr>
        <a:solidFill>
          <a:srgbClr val="FFC000">
            <a:hueOff val="1348684"/>
            <a:satOff val="0"/>
            <a:lumOff val="-1250"/>
            <a:alpha val="54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de-DE" sz="2000" b="1" kern="1200" dirty="0">
              <a:solidFill>
                <a:schemeClr val="tx1"/>
              </a:solidFill>
            </a:rPr>
            <a:t>…erleben wir eine </a:t>
          </a:r>
          <a:r>
            <a:rPr lang="de-DE" sz="2000" b="1" kern="1200" dirty="0">
              <a:solidFill>
                <a:schemeClr val="bg2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allmähliche VERÄNDERUNG</a:t>
          </a:r>
          <a:endParaRPr lang="en" sz="2000" b="1" kern="1200" dirty="0">
            <a:solidFill>
              <a:schemeClr val="bg2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A59C70E-7758-499A-949E-E0B8226D4655}" type="parTrans" cxnId="{DE3E7771-FDF7-4F00-B351-7FA810BEDC7C}">
      <dgm:prSet/>
      <dgm:spPr/>
      <dgm:t>
        <a:bodyPr/>
        <a:lstStyle/>
        <a:p>
          <a:endParaRPr lang="es-ES" sz="2000" b="1"/>
        </a:p>
      </dgm:t>
    </dgm:pt>
    <dgm:pt modelId="{1BC2C559-BA1F-4FE6-884B-D8CB6D045584}" type="sibTrans" cxnId="{DE3E7771-FDF7-4F00-B351-7FA810BEDC7C}">
      <dgm:prSet/>
      <dgm:spPr/>
      <dgm:t>
        <a:bodyPr/>
        <a:lstStyle/>
        <a:p>
          <a:endParaRPr lang="es-ES" sz="2000" b="1"/>
        </a:p>
      </dgm:t>
    </dgm:pt>
    <dgm:pt modelId="{7F7D2F79-FC36-45FD-A9B6-0DA15304633E}">
      <dgm:prSet custT="1"/>
      <dgm:spPr>
        <a:solidFill>
          <a:srgbClr val="C8FFA2">
            <a:alpha val="48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…kommen wir in die </a:t>
          </a:r>
          <a:r>
            <a:rPr lang="de-DE" sz="2000" b="1" kern="1200" dirty="0">
              <a:solidFill>
                <a:srgbClr val="A34AFC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NÄHE JESU</a:t>
          </a:r>
          <a:endParaRPr lang="en" sz="2000" b="1" kern="1200" dirty="0">
            <a:solidFill>
              <a:srgbClr val="A34AFC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353351CB-68D1-424A-8848-7E2BE0B6946E}" type="parTrans" cxnId="{2D7306BC-FEC8-4779-A564-522663D0802A}">
      <dgm:prSet/>
      <dgm:spPr/>
      <dgm:t>
        <a:bodyPr/>
        <a:lstStyle/>
        <a:p>
          <a:endParaRPr lang="es-ES" sz="2000" b="1"/>
        </a:p>
      </dgm:t>
    </dgm:pt>
    <dgm:pt modelId="{72E1438D-5AF3-4206-9E98-EB23518FF02E}" type="sibTrans" cxnId="{2D7306BC-FEC8-4779-A564-522663D0802A}">
      <dgm:prSet/>
      <dgm:spPr/>
      <dgm:t>
        <a:bodyPr/>
        <a:lstStyle/>
        <a:p>
          <a:endParaRPr lang="es-ES" sz="2000" b="1"/>
        </a:p>
      </dgm:t>
    </dgm:pt>
    <dgm:pt modelId="{37C88430-E9E4-43AD-84C6-9C740EE2A492}">
      <dgm:prSet custT="1"/>
      <dgm:spPr>
        <a:solidFill>
          <a:schemeClr val="accent6">
            <a:lumMod val="75000"/>
            <a:alpha val="5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              …macht sie uns </a:t>
          </a:r>
          <a:r>
            <a:rPr lang="en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einsichtig</a:t>
          </a:r>
          <a:r>
            <a:rPr lang="en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(weise) für unsere heilende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ERLÖSUNG</a:t>
          </a:r>
        </a:p>
      </dgm:t>
    </dgm:pt>
    <dgm:pt modelId="{BA088CFE-9EDD-48C4-9A03-51BE4D825C3D}" type="parTrans" cxnId="{C2E29184-E1AE-4136-829D-83D505BA8CBA}">
      <dgm:prSet/>
      <dgm:spPr/>
      <dgm:t>
        <a:bodyPr/>
        <a:lstStyle/>
        <a:p>
          <a:endParaRPr lang="es-ES" sz="2000" b="1"/>
        </a:p>
      </dgm:t>
    </dgm:pt>
    <dgm:pt modelId="{5A236727-2E55-4CB3-AB5C-D2D5012E04C9}" type="sibTrans" cxnId="{C2E29184-E1AE-4136-829D-83D505BA8CBA}">
      <dgm:prSet/>
      <dgm:spPr/>
      <dgm:t>
        <a:bodyPr/>
        <a:lstStyle/>
        <a:p>
          <a:endParaRPr lang="es-ES" sz="2000" b="1"/>
        </a:p>
      </dgm:t>
    </dgm:pt>
    <dgm:pt modelId="{7DC214A9-46A7-4D8D-AD41-47A6C949EB85}">
      <dgm:prSet custT="1"/>
      <dgm:spPr>
        <a:solidFill>
          <a:schemeClr val="accent1">
            <a:lumMod val="60000"/>
            <a:lumOff val="40000"/>
            <a:alpha val="76000"/>
          </a:schemeClr>
        </a:solidFill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n" sz="2000" b="1" kern="1200" dirty="0">
              <a:solidFill>
                <a:schemeClr val="tx1"/>
              </a:solidFill>
            </a:rPr>
            <a:t>…</a:t>
          </a:r>
          <a:r>
            <a:rPr lang="de-DE" sz="2000" b="1" kern="1200" dirty="0">
              <a:solidFill>
                <a:schemeClr val="tx1"/>
              </a:solidFill>
            </a:rPr>
            <a:t>wachsen wir  in der </a:t>
          </a:r>
          <a:r>
            <a:rPr lang="de-DE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ERKENNTNIS</a:t>
          </a:r>
          <a:r>
            <a:rPr lang="de-DE" sz="2000" b="1" kern="1200" dirty="0">
              <a:solidFill>
                <a:schemeClr val="tx1"/>
              </a:solidFill>
            </a:rPr>
            <a:t> der </a:t>
          </a:r>
          <a:r>
            <a:rPr lang="de-DE" sz="2000" b="1" kern="1200" dirty="0">
              <a:solidFill>
                <a:srgbClr val="F5F010">
                  <a:lumMod val="20000"/>
                  <a:lumOff val="8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WAHRHEIT</a:t>
          </a:r>
          <a:endParaRPr lang="en" sz="2000" b="1" kern="1200" dirty="0">
            <a:solidFill>
              <a:srgbClr val="F5F010">
                <a:lumMod val="20000"/>
                <a:lumOff val="80000"/>
              </a:srgbClr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96A233E-33D4-4A54-B656-8E4BCCE847B4}" type="parTrans" cxnId="{531AD319-BA78-4DD6-A0DA-2E57CD119F0E}">
      <dgm:prSet/>
      <dgm:spPr/>
      <dgm:t>
        <a:bodyPr/>
        <a:lstStyle/>
        <a:p>
          <a:endParaRPr lang="es-ES" sz="2000" b="1"/>
        </a:p>
      </dgm:t>
    </dgm:pt>
    <dgm:pt modelId="{2BEF5533-48D3-43CF-8116-15E437E2A549}" type="sibTrans" cxnId="{531AD319-BA78-4DD6-A0DA-2E57CD119F0E}">
      <dgm:prSet/>
      <dgm:spPr/>
      <dgm:t>
        <a:bodyPr/>
        <a:lstStyle/>
        <a:p>
          <a:endParaRPr lang="es-ES" sz="2000" b="1"/>
        </a:p>
      </dgm:t>
    </dgm:pt>
    <dgm:pt modelId="{B4A954DD-3BCF-4ED3-AD88-01D05555513B}">
      <dgm:prSet custT="1"/>
      <dgm:spPr>
        <a:solidFill>
          <a:schemeClr val="bg2">
            <a:lumMod val="50000"/>
            <a:alpha val="30000"/>
          </a:schemeClr>
        </a:solidFill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n" sz="2000" b="1" kern="1200" dirty="0">
              <a:solidFill>
                <a:schemeClr val="tx1"/>
              </a:solidFill>
            </a:rPr>
            <a:t>…wächst unser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GLAUBE</a:t>
          </a:r>
          <a:r>
            <a:rPr lang="en" sz="2000" b="1" kern="1200" dirty="0">
              <a:solidFill>
                <a:schemeClr val="tx1"/>
              </a:solidFill>
            </a:rPr>
            <a:t> und wird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stark</a:t>
          </a:r>
        </a:p>
      </dgm:t>
    </dgm:pt>
    <dgm:pt modelId="{15D850D0-5C0D-4FC1-9994-20D28CEC035B}" type="parTrans" cxnId="{43CA888A-D21F-43A0-B9E9-C40F83C9A77E}">
      <dgm:prSet/>
      <dgm:spPr/>
      <dgm:t>
        <a:bodyPr/>
        <a:lstStyle/>
        <a:p>
          <a:endParaRPr lang="es-ES" sz="2000" b="1"/>
        </a:p>
      </dgm:t>
    </dgm:pt>
    <dgm:pt modelId="{EA7375F6-926A-4410-A1D9-342824692382}" type="sibTrans" cxnId="{43CA888A-D21F-43A0-B9E9-C40F83C9A77E}">
      <dgm:prSet/>
      <dgm:spPr/>
      <dgm:t>
        <a:bodyPr/>
        <a:lstStyle/>
        <a:p>
          <a:endParaRPr lang="es-ES" sz="2000" b="1"/>
        </a:p>
      </dgm:t>
    </dgm:pt>
    <dgm:pt modelId="{5EADA036-8C9A-42AE-8E1B-C200854DE60E}">
      <dgm:prSet custT="1"/>
      <dgm:spPr>
        <a:solidFill>
          <a:schemeClr val="accent2">
            <a:lumMod val="60000"/>
            <a:lumOff val="40000"/>
            <a:alpha val="66000"/>
          </a:schemeClr>
        </a:solidFill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…haben wir </a:t>
          </a:r>
          <a:r>
            <a:rPr lang="en" sz="2000" b="1" kern="1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HOFFNUNG</a:t>
          </a:r>
        </a:p>
      </dgm:t>
    </dgm:pt>
    <dgm:pt modelId="{C044348D-A889-43FB-802A-2C5553432BF4}" type="parTrans" cxnId="{28BD0EF3-A94B-4F05-9FBA-748C4892AA3E}">
      <dgm:prSet/>
      <dgm:spPr/>
      <dgm:t>
        <a:bodyPr/>
        <a:lstStyle/>
        <a:p>
          <a:endParaRPr lang="es-ES" sz="2000" b="1"/>
        </a:p>
      </dgm:t>
    </dgm:pt>
    <dgm:pt modelId="{B6C64FD4-C2D4-43A2-883C-DDDC7919FC3E}" type="sibTrans" cxnId="{28BD0EF3-A94B-4F05-9FBA-748C4892AA3E}">
      <dgm:prSet/>
      <dgm:spPr/>
      <dgm:t>
        <a:bodyPr/>
        <a:lstStyle/>
        <a:p>
          <a:endParaRPr lang="es-ES" sz="2000" b="1"/>
        </a:p>
      </dgm:t>
    </dgm:pt>
    <dgm:pt modelId="{58ABEAFA-CCB0-47BE-82C5-02D538E89773}">
      <dgm:prSet custT="1"/>
      <dgm:spPr>
        <a:solidFill>
          <a:srgbClr val="A34AFC">
            <a:alpha val="76000"/>
          </a:srgbClr>
        </a:solidFill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…erwarten wir ein besseres, </a:t>
          </a:r>
          <a:r>
            <a:rPr lang="de-DE" sz="2000" b="1" kern="1200" dirty="0">
              <a:solidFill>
                <a:schemeClr val="accent6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EWIGES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wunderbares </a:t>
          </a:r>
          <a:r>
            <a:rPr lang="de-DE" sz="2000" b="1" kern="1200" dirty="0">
              <a:solidFill>
                <a:schemeClr val="accent6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LEBEN</a:t>
          </a:r>
          <a:endParaRPr lang="en" sz="2000" b="1" kern="1200" dirty="0">
            <a:solidFill>
              <a:schemeClr val="accent6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3BA12775-F41C-4A19-A7AC-38D7F3A58C40}" type="parTrans" cxnId="{1AB2D77A-8A66-431A-BB9E-3FCF3F974396}">
      <dgm:prSet/>
      <dgm:spPr/>
      <dgm:t>
        <a:bodyPr/>
        <a:lstStyle/>
        <a:p>
          <a:endParaRPr lang="es-ES" sz="2000" b="1"/>
        </a:p>
      </dgm:t>
    </dgm:pt>
    <dgm:pt modelId="{7530480A-A000-428F-A82E-CD38CECE6300}" type="sibTrans" cxnId="{1AB2D77A-8A66-431A-BB9E-3FCF3F974396}">
      <dgm:prSet/>
      <dgm:spPr/>
      <dgm:t>
        <a:bodyPr/>
        <a:lstStyle/>
        <a:p>
          <a:endParaRPr lang="es-ES" sz="2000" b="1"/>
        </a:p>
      </dgm:t>
    </dgm:pt>
    <dgm:pt modelId="{5EC42C01-ED42-4741-807E-B65F358CCA47}" type="pres">
      <dgm:prSet presAssocID="{185A185C-DB6E-45F9-98F1-09BD71F13D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2716F8C-7A5F-466F-A722-1065A0DB644D}" type="pres">
      <dgm:prSet presAssocID="{92CA660F-C01B-4083-B8A6-E8732F383E24}" presName="root" presStyleCnt="0">
        <dgm:presLayoutVars>
          <dgm:chMax/>
          <dgm:chPref val="4"/>
        </dgm:presLayoutVars>
      </dgm:prSet>
      <dgm:spPr/>
    </dgm:pt>
    <dgm:pt modelId="{CEF61D0F-BC66-45DD-A2AA-5CF1035FF6A3}" type="pres">
      <dgm:prSet presAssocID="{92CA660F-C01B-4083-B8A6-E8732F383E24}" presName="rootComposite" presStyleCnt="0">
        <dgm:presLayoutVars/>
      </dgm:prSet>
      <dgm:spPr/>
    </dgm:pt>
    <dgm:pt modelId="{4DFC4CAE-E575-495F-AE4F-D93458150C05}" type="pres">
      <dgm:prSet presAssocID="{92CA660F-C01B-4083-B8A6-E8732F383E24}" presName="rootText" presStyleLbl="node0" presStyleIdx="0" presStyleCnt="1" custScaleX="216213" custLinFactNeighborX="-320">
        <dgm:presLayoutVars>
          <dgm:chMax/>
          <dgm:chPref val="4"/>
        </dgm:presLayoutVars>
      </dgm:prSet>
      <dgm:spPr/>
    </dgm:pt>
    <dgm:pt modelId="{4695AE46-ECFF-4238-A639-2DBA57DBA4DC}" type="pres">
      <dgm:prSet presAssocID="{92CA660F-C01B-4083-B8A6-E8732F383E24}" presName="childShape" presStyleCnt="0">
        <dgm:presLayoutVars>
          <dgm:chMax val="0"/>
          <dgm:chPref val="0"/>
        </dgm:presLayoutVars>
      </dgm:prSet>
      <dgm:spPr/>
    </dgm:pt>
    <dgm:pt modelId="{1CE948E0-BDC4-46D8-AF02-5CD415872559}" type="pres">
      <dgm:prSet presAssocID="{7AABAB12-B37E-40A3-87CD-DA59C0AF287B}" presName="childComposite" presStyleCnt="0">
        <dgm:presLayoutVars>
          <dgm:chMax val="0"/>
          <dgm:chPref val="0"/>
        </dgm:presLayoutVars>
      </dgm:prSet>
      <dgm:spPr/>
    </dgm:pt>
    <dgm:pt modelId="{034AB7BD-BAE1-4951-A6CC-9B7D701C3D9B}" type="pres">
      <dgm:prSet presAssocID="{7AABAB12-B37E-40A3-87CD-DA59C0AF287B}" presName="Image" presStyleLbl="node1" presStyleIdx="0" presStyleCnt="9" custLinFactX="-179708" custLinFactNeighborX="-200000"/>
      <dgm:spPr>
        <a:xfrm>
          <a:off x="0" y="634773"/>
          <a:ext cx="536675" cy="536675"/>
        </a:xfrm>
        <a:prstGeom prst="homePlate">
          <a:avLst/>
        </a:prstGeom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7D510E54-02F4-4FC5-9B01-C42878BA6476}" type="pres">
      <dgm:prSet presAssocID="{7AABAB12-B37E-40A3-87CD-DA59C0AF287B}" presName="childText" presStyleLbl="lnNode1" presStyleIdx="0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634773"/>
          <a:ext cx="5272228" cy="536675"/>
        </a:xfrm>
        <a:prstGeom prst="roundRect">
          <a:avLst>
            <a:gd name="adj" fmla="val 16670"/>
          </a:avLst>
        </a:prstGeom>
      </dgm:spPr>
    </dgm:pt>
    <dgm:pt modelId="{616A808D-C3F7-41A3-94F1-F9682A126F6B}" type="pres">
      <dgm:prSet presAssocID="{B8AB55C4-F813-464E-9B8E-9E1EC6831AD5}" presName="childComposite" presStyleCnt="0">
        <dgm:presLayoutVars>
          <dgm:chMax val="0"/>
          <dgm:chPref val="0"/>
        </dgm:presLayoutVars>
      </dgm:prSet>
      <dgm:spPr/>
    </dgm:pt>
    <dgm:pt modelId="{142A125E-D469-41B9-A81F-E8C610791EBC}" type="pres">
      <dgm:prSet presAssocID="{B8AB55C4-F813-464E-9B8E-9E1EC6831AD5}" presName="Image" presStyleLbl="node1" presStyleIdx="1" presStyleCnt="9" custLinFactX="-179708" custLinFactNeighborX="-200000"/>
      <dgm:spPr>
        <a:xfrm>
          <a:off x="0" y="1235850"/>
          <a:ext cx="536675" cy="536675"/>
        </a:xfrm>
        <a:prstGeom prst="homePlat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9FE1722D-07B5-4955-B064-D59B29BE2246}" type="pres">
      <dgm:prSet presAssocID="{B8AB55C4-F813-464E-9B8E-9E1EC6831AD5}" presName="childText" presStyleLbl="lnNode1" presStyleIdx="1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1235850"/>
          <a:ext cx="5272228" cy="536675"/>
        </a:xfrm>
        <a:prstGeom prst="roundRect">
          <a:avLst>
            <a:gd name="adj" fmla="val 16670"/>
          </a:avLst>
        </a:prstGeom>
      </dgm:spPr>
    </dgm:pt>
    <dgm:pt modelId="{AA1B3E42-5987-4835-9033-DA3939A92E4B}" type="pres">
      <dgm:prSet presAssocID="{09EA3483-EBE0-4ACF-A3BE-595ACDC3E326}" presName="childComposite" presStyleCnt="0">
        <dgm:presLayoutVars>
          <dgm:chMax val="0"/>
          <dgm:chPref val="0"/>
        </dgm:presLayoutVars>
      </dgm:prSet>
      <dgm:spPr/>
    </dgm:pt>
    <dgm:pt modelId="{8319C1FC-A1D9-469A-B04C-BD9DCAC46959}" type="pres">
      <dgm:prSet presAssocID="{09EA3483-EBE0-4ACF-A3BE-595ACDC3E326}" presName="Image" presStyleLbl="node1" presStyleIdx="2" presStyleCnt="9" custLinFactX="-179708" custLinFactNeighborX="-200000"/>
      <dgm:spPr>
        <a:xfrm>
          <a:off x="0" y="1836926"/>
          <a:ext cx="536675" cy="536675"/>
        </a:xfrm>
        <a:prstGeom prst="homePlate">
          <a:avLst/>
        </a:prstGeom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938A774E-6278-4E2D-AE9A-A2E2463E620C}" type="pres">
      <dgm:prSet presAssocID="{09EA3483-EBE0-4ACF-A3BE-595ACDC3E326}" presName="childText" presStyleLbl="lnNode1" presStyleIdx="2" presStyleCnt="9" custScaleX="345012" custLinFactNeighborX="-1358">
        <dgm:presLayoutVars>
          <dgm:chMax val="0"/>
          <dgm:chPref val="0"/>
          <dgm:bulletEnabled val="1"/>
        </dgm:presLayoutVars>
      </dgm:prSet>
      <dgm:spPr>
        <a:xfrm>
          <a:off x="536835" y="1836926"/>
          <a:ext cx="5272228" cy="536675"/>
        </a:xfrm>
        <a:prstGeom prst="roundRect">
          <a:avLst>
            <a:gd name="adj" fmla="val 16670"/>
          </a:avLst>
        </a:prstGeom>
      </dgm:spPr>
    </dgm:pt>
    <dgm:pt modelId="{D27E9B3A-4DA2-4348-BC75-25D6046F801D}" type="pres">
      <dgm:prSet presAssocID="{7F7D2F79-FC36-45FD-A9B6-0DA15304633E}" presName="childComposite" presStyleCnt="0">
        <dgm:presLayoutVars>
          <dgm:chMax val="0"/>
          <dgm:chPref val="0"/>
        </dgm:presLayoutVars>
      </dgm:prSet>
      <dgm:spPr/>
    </dgm:pt>
    <dgm:pt modelId="{E4CB6EEB-4F03-44B1-AE8E-FE6B92B0943E}" type="pres">
      <dgm:prSet presAssocID="{7F7D2F79-FC36-45FD-A9B6-0DA15304633E}" presName="Image" presStyleLbl="node1" presStyleIdx="3" presStyleCnt="9" custLinFactX="-179708" custLinFactNeighborX="-200000"/>
      <dgm:spPr>
        <a:xfrm>
          <a:off x="0" y="2438003"/>
          <a:ext cx="536675" cy="536675"/>
        </a:xfrm>
        <a:prstGeom prst="homePlate">
          <a:avLst/>
        </a:prstGeom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1EEC955A-86E6-4B3D-A6A9-6D1D04FF484A}" type="pres">
      <dgm:prSet presAssocID="{7F7D2F79-FC36-45FD-A9B6-0DA15304633E}" presName="childText" presStyleLbl="lnNode1" presStyleIdx="3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2438003"/>
          <a:ext cx="5272228" cy="536675"/>
        </a:xfrm>
        <a:prstGeom prst="roundRect">
          <a:avLst>
            <a:gd name="adj" fmla="val 16670"/>
          </a:avLst>
        </a:prstGeom>
      </dgm:spPr>
    </dgm:pt>
    <dgm:pt modelId="{740DF1E6-20A8-479F-892C-86C757B4FD8A}" type="pres">
      <dgm:prSet presAssocID="{37C88430-E9E4-43AD-84C6-9C740EE2A492}" presName="childComposite" presStyleCnt="0">
        <dgm:presLayoutVars>
          <dgm:chMax val="0"/>
          <dgm:chPref val="0"/>
        </dgm:presLayoutVars>
      </dgm:prSet>
      <dgm:spPr/>
    </dgm:pt>
    <dgm:pt modelId="{5311544D-30AD-43D3-B056-CF9BF3272E16}" type="pres">
      <dgm:prSet presAssocID="{37C88430-E9E4-43AD-84C6-9C740EE2A492}" presName="Image" presStyleLbl="node1" presStyleIdx="4" presStyleCnt="9" custLinFactX="-179708" custLinFactNeighborX="-200000"/>
      <dgm:spPr>
        <a:xfrm>
          <a:off x="0" y="3039079"/>
          <a:ext cx="536675" cy="536675"/>
        </a:xfrm>
        <a:prstGeom prst="homePlate">
          <a:avLst/>
        </a:prstGeom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67BAA19A-97FE-4916-86EB-EB8204A8B379}" type="pres">
      <dgm:prSet presAssocID="{37C88430-E9E4-43AD-84C6-9C740EE2A492}" presName="childText" presStyleLbl="lnNode1" presStyleIdx="4" presStyleCnt="9" custScaleX="345012" custLinFactNeighborX="16452">
        <dgm:presLayoutVars>
          <dgm:chMax val="0"/>
          <dgm:chPref val="0"/>
          <dgm:bulletEnabled val="1"/>
        </dgm:presLayoutVars>
      </dgm:prSet>
      <dgm:spPr>
        <a:xfrm>
          <a:off x="536835" y="3039079"/>
          <a:ext cx="5272228" cy="536675"/>
        </a:xfrm>
        <a:prstGeom prst="roundRect">
          <a:avLst>
            <a:gd name="adj" fmla="val 16670"/>
          </a:avLst>
        </a:prstGeom>
      </dgm:spPr>
    </dgm:pt>
    <dgm:pt modelId="{67AE8581-D49B-4D5A-BE76-3F1D04B6D1AB}" type="pres">
      <dgm:prSet presAssocID="{7DC214A9-46A7-4D8D-AD41-47A6C949EB85}" presName="childComposite" presStyleCnt="0">
        <dgm:presLayoutVars>
          <dgm:chMax val="0"/>
          <dgm:chPref val="0"/>
        </dgm:presLayoutVars>
      </dgm:prSet>
      <dgm:spPr/>
    </dgm:pt>
    <dgm:pt modelId="{F80B0194-C76D-4F64-8EF8-1AB483AB753E}" type="pres">
      <dgm:prSet presAssocID="{7DC214A9-46A7-4D8D-AD41-47A6C949EB85}" presName="Image" presStyleLbl="node1" presStyleIdx="5" presStyleCnt="9" custLinFactX="-179708" custLinFactNeighborX="-200000"/>
      <dgm:spPr>
        <a:xfrm>
          <a:off x="0" y="3640156"/>
          <a:ext cx="536675" cy="536675"/>
        </a:xfrm>
        <a:prstGeom prst="homePlate">
          <a:avLst/>
        </a:prstGeom>
        <a:solidFill>
          <a:srgbClr val="FFC000">
            <a:hueOff val="6743419"/>
            <a:satOff val="0"/>
            <a:lumOff val="-6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45728C7C-9910-4AC9-897C-70E0D1D4DCC3}" type="pres">
      <dgm:prSet presAssocID="{7DC214A9-46A7-4D8D-AD41-47A6C949EB85}" presName="childText" presStyleLbl="lnNode1" presStyleIdx="5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AEC139B9-992C-44FD-9BB6-235C1B7E33B7}" type="pres">
      <dgm:prSet presAssocID="{B4A954DD-3BCF-4ED3-AD88-01D05555513B}" presName="childComposite" presStyleCnt="0">
        <dgm:presLayoutVars>
          <dgm:chMax val="0"/>
          <dgm:chPref val="0"/>
        </dgm:presLayoutVars>
      </dgm:prSet>
      <dgm:spPr/>
    </dgm:pt>
    <dgm:pt modelId="{4318AA3B-2457-4F9C-A3AC-61A75DEAB590}" type="pres">
      <dgm:prSet presAssocID="{B4A954DD-3BCF-4ED3-AD88-01D05555513B}" presName="Image" presStyleLbl="node1" presStyleIdx="6" presStyleCnt="9" custLinFactX="-179708" custLinFactNeighborX="-200000"/>
      <dgm:spPr>
        <a:xfrm>
          <a:off x="0" y="4241232"/>
          <a:ext cx="536675" cy="536675"/>
        </a:xfrm>
        <a:prstGeom prst="homePlate">
          <a:avLst/>
        </a:prstGeom>
        <a:solidFill>
          <a:srgbClr val="FFC000">
            <a:hueOff val="8092103"/>
            <a:satOff val="0"/>
            <a:lumOff val="-7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BD85A604-855B-4527-B451-25142B2A0D07}" type="pres">
      <dgm:prSet presAssocID="{B4A954DD-3BCF-4ED3-AD88-01D05555513B}" presName="childText" presStyleLbl="lnNode1" presStyleIdx="6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40EFD050-EA2C-4036-8EC6-33B8EB9502E2}" type="pres">
      <dgm:prSet presAssocID="{5EADA036-8C9A-42AE-8E1B-C200854DE60E}" presName="childComposite" presStyleCnt="0">
        <dgm:presLayoutVars>
          <dgm:chMax val="0"/>
          <dgm:chPref val="0"/>
        </dgm:presLayoutVars>
      </dgm:prSet>
      <dgm:spPr/>
    </dgm:pt>
    <dgm:pt modelId="{5FDE71CD-4CD1-45C3-B63E-763B50391B24}" type="pres">
      <dgm:prSet presAssocID="{5EADA036-8C9A-42AE-8E1B-C200854DE60E}" presName="Image" presStyleLbl="node1" presStyleIdx="7" presStyleCnt="9" custLinFactX="-179708" custLinFactNeighborX="-200000"/>
      <dgm:spPr>
        <a:xfrm>
          <a:off x="0" y="4842309"/>
          <a:ext cx="536675" cy="536675"/>
        </a:xfrm>
        <a:prstGeom prst="homePlate">
          <a:avLst/>
        </a:prstGeom>
        <a:solidFill>
          <a:srgbClr val="FFC000">
            <a:hueOff val="9440787"/>
            <a:satOff val="0"/>
            <a:lumOff val="-8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E8CE060D-9406-4D57-A654-3D16AD8D3B2D}" type="pres">
      <dgm:prSet presAssocID="{5EADA036-8C9A-42AE-8E1B-C200854DE60E}" presName="childText" presStyleLbl="lnNode1" presStyleIdx="7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  <dgm:pt modelId="{314F0E6F-A9F3-4D65-BD52-5C0038C31655}" type="pres">
      <dgm:prSet presAssocID="{58ABEAFA-CCB0-47BE-82C5-02D538E89773}" presName="childComposite" presStyleCnt="0">
        <dgm:presLayoutVars>
          <dgm:chMax val="0"/>
          <dgm:chPref val="0"/>
        </dgm:presLayoutVars>
      </dgm:prSet>
      <dgm:spPr/>
    </dgm:pt>
    <dgm:pt modelId="{28A4FF88-7095-4169-9A82-CF8EDC1C937E}" type="pres">
      <dgm:prSet presAssocID="{58ABEAFA-CCB0-47BE-82C5-02D538E89773}" presName="Image" presStyleLbl="node1" presStyleIdx="8" presStyleCnt="9" custLinFactX="-179708" custLinFactNeighborX="-200000"/>
      <dgm:spPr>
        <a:xfrm>
          <a:off x="0" y="5443385"/>
          <a:ext cx="536675" cy="536675"/>
        </a:xfrm>
        <a:prstGeom prst="homePlate">
          <a:avLst/>
        </a:prstGeom>
        <a:solidFill>
          <a:srgbClr val="FFC000">
            <a:hueOff val="10789471"/>
            <a:satOff val="0"/>
            <a:lumOff val="-10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</dgm:pt>
    <dgm:pt modelId="{793DBD12-87B5-43E8-B537-49CADEA8A324}" type="pres">
      <dgm:prSet presAssocID="{58ABEAFA-CCB0-47BE-82C5-02D538E89773}" presName="childText" presStyleLbl="lnNode1" presStyleIdx="8" presStyleCnt="9" custScaleX="345012" custLinFactNeighborX="16452">
        <dgm:presLayoutVars>
          <dgm:chMax val="0"/>
          <dgm:chPref val="0"/>
          <dgm:bulletEnabled val="1"/>
        </dgm:presLayoutVars>
      </dgm:prSet>
      <dgm:spPr/>
    </dgm:pt>
  </dgm:ptLst>
  <dgm:cxnLst>
    <dgm:cxn modelId="{AA59D307-77F5-4A5E-B703-305EAFA31EB8}" type="presOf" srcId="{5EADA036-8C9A-42AE-8E1B-C200854DE60E}" destId="{E8CE060D-9406-4D57-A654-3D16AD8D3B2D}" srcOrd="0" destOrd="0" presId="urn:microsoft.com/office/officeart/2008/layout/PictureAccentList"/>
    <dgm:cxn modelId="{531AD319-BA78-4DD6-A0DA-2E57CD119F0E}" srcId="{92CA660F-C01B-4083-B8A6-E8732F383E24}" destId="{7DC214A9-46A7-4D8D-AD41-47A6C949EB85}" srcOrd="5" destOrd="0" parTransId="{096A233E-33D4-4A54-B656-8E4BCCE847B4}" sibTransId="{2BEF5533-48D3-43CF-8116-15E437E2A549}"/>
    <dgm:cxn modelId="{83FC7233-BBC9-4BE9-8B0E-BF1D5BFBD350}" type="presOf" srcId="{7DC214A9-46A7-4D8D-AD41-47A6C949EB85}" destId="{45728C7C-9910-4AC9-897C-70E0D1D4DCC3}" srcOrd="0" destOrd="0" presId="urn:microsoft.com/office/officeart/2008/layout/PictureAccentList"/>
    <dgm:cxn modelId="{27CC443B-1F43-44B2-A90E-0FB0A5174A68}" type="presOf" srcId="{B8AB55C4-F813-464E-9B8E-9E1EC6831AD5}" destId="{9FE1722D-07B5-4955-B064-D59B29BE2246}" srcOrd="0" destOrd="0" presId="urn:microsoft.com/office/officeart/2008/layout/PictureAccentList"/>
    <dgm:cxn modelId="{B85C8C5B-7FDD-40A9-9DFD-AAF27A111DBB}" srcId="{185A185C-DB6E-45F9-98F1-09BD71F13DBD}" destId="{92CA660F-C01B-4083-B8A6-E8732F383E24}" srcOrd="0" destOrd="0" parTransId="{5BCBEE84-E333-4EB2-BEE8-482F2D8A6042}" sibTransId="{9AB7D515-F805-4A4C-B4AF-B5830EC63CD8}"/>
    <dgm:cxn modelId="{5BD45941-DA07-4DE0-ABE4-F840127459E6}" type="presOf" srcId="{185A185C-DB6E-45F9-98F1-09BD71F13DBD}" destId="{5EC42C01-ED42-4741-807E-B65F358CCA47}" srcOrd="0" destOrd="0" presId="urn:microsoft.com/office/officeart/2008/layout/PictureAccentList"/>
    <dgm:cxn modelId="{2C7D294A-1662-4552-B1BC-E23B61A8F6D1}" type="presOf" srcId="{37C88430-E9E4-43AD-84C6-9C740EE2A492}" destId="{67BAA19A-97FE-4916-86EB-EB8204A8B379}" srcOrd="0" destOrd="0" presId="urn:microsoft.com/office/officeart/2008/layout/PictureAccentList"/>
    <dgm:cxn modelId="{DE3E7771-FDF7-4F00-B351-7FA810BEDC7C}" srcId="{92CA660F-C01B-4083-B8A6-E8732F383E24}" destId="{09EA3483-EBE0-4ACF-A3BE-595ACDC3E326}" srcOrd="2" destOrd="0" parTransId="{9A59C70E-7758-499A-949E-E0B8226D4655}" sibTransId="{1BC2C559-BA1F-4FE6-884B-D8CB6D045584}"/>
    <dgm:cxn modelId="{5F2A8257-BD8A-4F65-AFB8-F31D5D13864C}" srcId="{92CA660F-C01B-4083-B8A6-E8732F383E24}" destId="{B8AB55C4-F813-464E-9B8E-9E1EC6831AD5}" srcOrd="1" destOrd="0" parTransId="{C130F8CB-CEFF-40C0-A2FF-CA613BC0E79C}" sibTransId="{E058A1BC-CA52-4E7D-BBFD-320ADB2CCB71}"/>
    <dgm:cxn modelId="{1AB2D77A-8A66-431A-BB9E-3FCF3F974396}" srcId="{92CA660F-C01B-4083-B8A6-E8732F383E24}" destId="{58ABEAFA-CCB0-47BE-82C5-02D538E89773}" srcOrd="8" destOrd="0" parTransId="{3BA12775-F41C-4A19-A7AC-38D7F3A58C40}" sibTransId="{7530480A-A000-428F-A82E-CD38CECE6300}"/>
    <dgm:cxn modelId="{5D11597E-63DC-4F88-9D25-F944C4DB22B7}" type="presOf" srcId="{58ABEAFA-CCB0-47BE-82C5-02D538E89773}" destId="{793DBD12-87B5-43E8-B537-49CADEA8A324}" srcOrd="0" destOrd="0" presId="urn:microsoft.com/office/officeart/2008/layout/PictureAccentList"/>
    <dgm:cxn modelId="{C2E29184-E1AE-4136-829D-83D505BA8CBA}" srcId="{92CA660F-C01B-4083-B8A6-E8732F383E24}" destId="{37C88430-E9E4-43AD-84C6-9C740EE2A492}" srcOrd="4" destOrd="0" parTransId="{BA088CFE-9EDD-48C4-9A03-51BE4D825C3D}" sibTransId="{5A236727-2E55-4CB3-AB5C-D2D5012E04C9}"/>
    <dgm:cxn modelId="{43CA888A-D21F-43A0-B9E9-C40F83C9A77E}" srcId="{92CA660F-C01B-4083-B8A6-E8732F383E24}" destId="{B4A954DD-3BCF-4ED3-AD88-01D05555513B}" srcOrd="6" destOrd="0" parTransId="{15D850D0-5C0D-4FC1-9994-20D28CEC035B}" sibTransId="{EA7375F6-926A-4410-A1D9-342824692382}"/>
    <dgm:cxn modelId="{A9F28DA3-57A7-444B-AAA0-E3C6E2B8B1F0}" type="presOf" srcId="{92CA660F-C01B-4083-B8A6-E8732F383E24}" destId="{4DFC4CAE-E575-495F-AE4F-D93458150C05}" srcOrd="0" destOrd="0" presId="urn:microsoft.com/office/officeart/2008/layout/PictureAccentList"/>
    <dgm:cxn modelId="{682CEDB9-A5F9-4711-A93F-CC377A3AB3D8}" type="presOf" srcId="{09EA3483-EBE0-4ACF-A3BE-595ACDC3E326}" destId="{938A774E-6278-4E2D-AE9A-A2E2463E620C}" srcOrd="0" destOrd="0" presId="urn:microsoft.com/office/officeart/2008/layout/PictureAccentList"/>
    <dgm:cxn modelId="{2D7306BC-FEC8-4779-A564-522663D0802A}" srcId="{92CA660F-C01B-4083-B8A6-E8732F383E24}" destId="{7F7D2F79-FC36-45FD-A9B6-0DA15304633E}" srcOrd="3" destOrd="0" parTransId="{353351CB-68D1-424A-8848-7E2BE0B6946E}" sibTransId="{72E1438D-5AF3-4206-9E98-EB23518FF02E}"/>
    <dgm:cxn modelId="{615DFFC0-9FF7-4D74-9FD3-F4650C40A28F}" type="presOf" srcId="{7AABAB12-B37E-40A3-87CD-DA59C0AF287B}" destId="{7D510E54-02F4-4FC5-9B01-C42878BA6476}" srcOrd="0" destOrd="0" presId="urn:microsoft.com/office/officeart/2008/layout/PictureAccentList"/>
    <dgm:cxn modelId="{3E072FC8-A469-45C5-A1D8-D3D5BB1C9E8B}" srcId="{92CA660F-C01B-4083-B8A6-E8732F383E24}" destId="{7AABAB12-B37E-40A3-87CD-DA59C0AF287B}" srcOrd="0" destOrd="0" parTransId="{662755EB-E1DF-4AE9-BC91-A35F5357E9A5}" sibTransId="{279D2E67-60D1-4451-BD02-801DBC3410C6}"/>
    <dgm:cxn modelId="{FFB60AEE-883F-4245-8AA8-704AA47C7505}" type="presOf" srcId="{B4A954DD-3BCF-4ED3-AD88-01D05555513B}" destId="{BD85A604-855B-4527-B451-25142B2A0D07}" srcOrd="0" destOrd="0" presId="urn:microsoft.com/office/officeart/2008/layout/PictureAccentList"/>
    <dgm:cxn modelId="{28BD0EF3-A94B-4F05-9FBA-748C4892AA3E}" srcId="{92CA660F-C01B-4083-B8A6-E8732F383E24}" destId="{5EADA036-8C9A-42AE-8E1B-C200854DE60E}" srcOrd="7" destOrd="0" parTransId="{C044348D-A889-43FB-802A-2C5553432BF4}" sibTransId="{B6C64FD4-C2D4-43A2-883C-DDDC7919FC3E}"/>
    <dgm:cxn modelId="{26905EFA-B353-40DB-9B56-612736C02484}" type="presOf" srcId="{7F7D2F79-FC36-45FD-A9B6-0DA15304633E}" destId="{1EEC955A-86E6-4B3D-A6A9-6D1D04FF484A}" srcOrd="0" destOrd="0" presId="urn:microsoft.com/office/officeart/2008/layout/PictureAccentList"/>
    <dgm:cxn modelId="{EA637370-B705-4A80-BB90-9413C8F5A1AC}" type="presParOf" srcId="{5EC42C01-ED42-4741-807E-B65F358CCA47}" destId="{C2716F8C-7A5F-466F-A722-1065A0DB644D}" srcOrd="0" destOrd="0" presId="urn:microsoft.com/office/officeart/2008/layout/PictureAccentList"/>
    <dgm:cxn modelId="{19B00B07-D80D-4F0A-B4DD-40079F1CF4A7}" type="presParOf" srcId="{C2716F8C-7A5F-466F-A722-1065A0DB644D}" destId="{CEF61D0F-BC66-45DD-A2AA-5CF1035FF6A3}" srcOrd="0" destOrd="0" presId="urn:microsoft.com/office/officeart/2008/layout/PictureAccentList"/>
    <dgm:cxn modelId="{B740CEDF-7D4C-4A62-90C3-695445630E46}" type="presParOf" srcId="{CEF61D0F-BC66-45DD-A2AA-5CF1035FF6A3}" destId="{4DFC4CAE-E575-495F-AE4F-D93458150C05}" srcOrd="0" destOrd="0" presId="urn:microsoft.com/office/officeart/2008/layout/PictureAccentList"/>
    <dgm:cxn modelId="{CB545DE7-7F2F-4BC7-838C-52307026380F}" type="presParOf" srcId="{C2716F8C-7A5F-466F-A722-1065A0DB644D}" destId="{4695AE46-ECFF-4238-A639-2DBA57DBA4DC}" srcOrd="1" destOrd="0" presId="urn:microsoft.com/office/officeart/2008/layout/PictureAccentList"/>
    <dgm:cxn modelId="{49B1D528-7593-4F78-884B-99823B9B4670}" type="presParOf" srcId="{4695AE46-ECFF-4238-A639-2DBA57DBA4DC}" destId="{1CE948E0-BDC4-46D8-AF02-5CD415872559}" srcOrd="0" destOrd="0" presId="urn:microsoft.com/office/officeart/2008/layout/PictureAccentList"/>
    <dgm:cxn modelId="{8156CA33-316B-45B0-BED4-742367EE8B51}" type="presParOf" srcId="{1CE948E0-BDC4-46D8-AF02-5CD415872559}" destId="{034AB7BD-BAE1-4951-A6CC-9B7D701C3D9B}" srcOrd="0" destOrd="0" presId="urn:microsoft.com/office/officeart/2008/layout/PictureAccentList"/>
    <dgm:cxn modelId="{B420A2B1-94E3-4FD7-81EE-C20B3A92A686}" type="presParOf" srcId="{1CE948E0-BDC4-46D8-AF02-5CD415872559}" destId="{7D510E54-02F4-4FC5-9B01-C42878BA6476}" srcOrd="1" destOrd="0" presId="urn:microsoft.com/office/officeart/2008/layout/PictureAccentList"/>
    <dgm:cxn modelId="{4D15242A-9195-464E-94FE-BA22C2929770}" type="presParOf" srcId="{4695AE46-ECFF-4238-A639-2DBA57DBA4DC}" destId="{616A808D-C3F7-41A3-94F1-F9682A126F6B}" srcOrd="1" destOrd="0" presId="urn:microsoft.com/office/officeart/2008/layout/PictureAccentList"/>
    <dgm:cxn modelId="{C1CB5BB2-CD50-4A66-B7BC-7828E154201E}" type="presParOf" srcId="{616A808D-C3F7-41A3-94F1-F9682A126F6B}" destId="{142A125E-D469-41B9-A81F-E8C610791EBC}" srcOrd="0" destOrd="0" presId="urn:microsoft.com/office/officeart/2008/layout/PictureAccentList"/>
    <dgm:cxn modelId="{2CEEA0CE-FD91-49AB-8D9C-59B0604BAEFF}" type="presParOf" srcId="{616A808D-C3F7-41A3-94F1-F9682A126F6B}" destId="{9FE1722D-07B5-4955-B064-D59B29BE2246}" srcOrd="1" destOrd="0" presId="urn:microsoft.com/office/officeart/2008/layout/PictureAccentList"/>
    <dgm:cxn modelId="{B87B1AC9-63BD-4420-AA35-96476DEBB33D}" type="presParOf" srcId="{4695AE46-ECFF-4238-A639-2DBA57DBA4DC}" destId="{AA1B3E42-5987-4835-9033-DA3939A92E4B}" srcOrd="2" destOrd="0" presId="urn:microsoft.com/office/officeart/2008/layout/PictureAccentList"/>
    <dgm:cxn modelId="{3132254C-AE13-42B5-9FC8-512661B8A4F3}" type="presParOf" srcId="{AA1B3E42-5987-4835-9033-DA3939A92E4B}" destId="{8319C1FC-A1D9-469A-B04C-BD9DCAC46959}" srcOrd="0" destOrd="0" presId="urn:microsoft.com/office/officeart/2008/layout/PictureAccentList"/>
    <dgm:cxn modelId="{2DD27013-477F-42C4-A348-0675AD21DC8D}" type="presParOf" srcId="{AA1B3E42-5987-4835-9033-DA3939A92E4B}" destId="{938A774E-6278-4E2D-AE9A-A2E2463E620C}" srcOrd="1" destOrd="0" presId="urn:microsoft.com/office/officeart/2008/layout/PictureAccentList"/>
    <dgm:cxn modelId="{9996B035-743E-4699-977E-17C24015A2AA}" type="presParOf" srcId="{4695AE46-ECFF-4238-A639-2DBA57DBA4DC}" destId="{D27E9B3A-4DA2-4348-BC75-25D6046F801D}" srcOrd="3" destOrd="0" presId="urn:microsoft.com/office/officeart/2008/layout/PictureAccentList"/>
    <dgm:cxn modelId="{531E3C34-827F-4B58-BD20-EC4934ECD466}" type="presParOf" srcId="{D27E9B3A-4DA2-4348-BC75-25D6046F801D}" destId="{E4CB6EEB-4F03-44B1-AE8E-FE6B92B0943E}" srcOrd="0" destOrd="0" presId="urn:microsoft.com/office/officeart/2008/layout/PictureAccentList"/>
    <dgm:cxn modelId="{0949F880-87F8-496F-A998-FD262839AE87}" type="presParOf" srcId="{D27E9B3A-4DA2-4348-BC75-25D6046F801D}" destId="{1EEC955A-86E6-4B3D-A6A9-6D1D04FF484A}" srcOrd="1" destOrd="0" presId="urn:microsoft.com/office/officeart/2008/layout/PictureAccentList"/>
    <dgm:cxn modelId="{7F94C6D3-C925-4126-9BFA-AC9A49B50376}" type="presParOf" srcId="{4695AE46-ECFF-4238-A639-2DBA57DBA4DC}" destId="{740DF1E6-20A8-479F-892C-86C757B4FD8A}" srcOrd="4" destOrd="0" presId="urn:microsoft.com/office/officeart/2008/layout/PictureAccentList"/>
    <dgm:cxn modelId="{0544209F-7C44-4E59-86C2-9C5183E490AE}" type="presParOf" srcId="{740DF1E6-20A8-479F-892C-86C757B4FD8A}" destId="{5311544D-30AD-43D3-B056-CF9BF3272E16}" srcOrd="0" destOrd="0" presId="urn:microsoft.com/office/officeart/2008/layout/PictureAccentList"/>
    <dgm:cxn modelId="{D20C9878-793C-4FDA-B02B-B0F73858F0D1}" type="presParOf" srcId="{740DF1E6-20A8-479F-892C-86C757B4FD8A}" destId="{67BAA19A-97FE-4916-86EB-EB8204A8B379}" srcOrd="1" destOrd="0" presId="urn:microsoft.com/office/officeart/2008/layout/PictureAccentList"/>
    <dgm:cxn modelId="{7B5EB4A1-5EBE-453A-AEF6-48C8F11F2646}" type="presParOf" srcId="{4695AE46-ECFF-4238-A639-2DBA57DBA4DC}" destId="{67AE8581-D49B-4D5A-BE76-3F1D04B6D1AB}" srcOrd="5" destOrd="0" presId="urn:microsoft.com/office/officeart/2008/layout/PictureAccentList"/>
    <dgm:cxn modelId="{FB4AF1F7-A5FC-425D-BC29-0BF6F8B3CA6A}" type="presParOf" srcId="{67AE8581-D49B-4D5A-BE76-3F1D04B6D1AB}" destId="{F80B0194-C76D-4F64-8EF8-1AB483AB753E}" srcOrd="0" destOrd="0" presId="urn:microsoft.com/office/officeart/2008/layout/PictureAccentList"/>
    <dgm:cxn modelId="{AD7C0477-9F14-4E74-8B60-122A9A38093E}" type="presParOf" srcId="{67AE8581-D49B-4D5A-BE76-3F1D04B6D1AB}" destId="{45728C7C-9910-4AC9-897C-70E0D1D4DCC3}" srcOrd="1" destOrd="0" presId="urn:microsoft.com/office/officeart/2008/layout/PictureAccentList"/>
    <dgm:cxn modelId="{A4F38CBF-E73A-4F37-B8FE-E90B50417D33}" type="presParOf" srcId="{4695AE46-ECFF-4238-A639-2DBA57DBA4DC}" destId="{AEC139B9-992C-44FD-9BB6-235C1B7E33B7}" srcOrd="6" destOrd="0" presId="urn:microsoft.com/office/officeart/2008/layout/PictureAccentList"/>
    <dgm:cxn modelId="{6E8B90ED-EE79-4475-8C1B-9374F604E658}" type="presParOf" srcId="{AEC139B9-992C-44FD-9BB6-235C1B7E33B7}" destId="{4318AA3B-2457-4F9C-A3AC-61A75DEAB590}" srcOrd="0" destOrd="0" presId="urn:microsoft.com/office/officeart/2008/layout/PictureAccentList"/>
    <dgm:cxn modelId="{0BC1D3F8-A4CE-49BF-9245-04F0A91E2CDB}" type="presParOf" srcId="{AEC139B9-992C-44FD-9BB6-235C1B7E33B7}" destId="{BD85A604-855B-4527-B451-25142B2A0D07}" srcOrd="1" destOrd="0" presId="urn:microsoft.com/office/officeart/2008/layout/PictureAccentList"/>
    <dgm:cxn modelId="{4EF603EF-0514-4D7F-9618-EFD83FDB453B}" type="presParOf" srcId="{4695AE46-ECFF-4238-A639-2DBA57DBA4DC}" destId="{40EFD050-EA2C-4036-8EC6-33B8EB9502E2}" srcOrd="7" destOrd="0" presId="urn:microsoft.com/office/officeart/2008/layout/PictureAccentList"/>
    <dgm:cxn modelId="{29F82C24-F135-4B3C-9ED1-39E2802F06F0}" type="presParOf" srcId="{40EFD050-EA2C-4036-8EC6-33B8EB9502E2}" destId="{5FDE71CD-4CD1-45C3-B63E-763B50391B24}" srcOrd="0" destOrd="0" presId="urn:microsoft.com/office/officeart/2008/layout/PictureAccentList"/>
    <dgm:cxn modelId="{1C3A0A23-D81D-4B26-A1C5-9788D69B3531}" type="presParOf" srcId="{40EFD050-EA2C-4036-8EC6-33B8EB9502E2}" destId="{E8CE060D-9406-4D57-A654-3D16AD8D3B2D}" srcOrd="1" destOrd="0" presId="urn:microsoft.com/office/officeart/2008/layout/PictureAccentList"/>
    <dgm:cxn modelId="{71991024-32C5-44F2-B4C5-A4C101E17E50}" type="presParOf" srcId="{4695AE46-ECFF-4238-A639-2DBA57DBA4DC}" destId="{314F0E6F-A9F3-4D65-BD52-5C0038C31655}" srcOrd="8" destOrd="0" presId="urn:microsoft.com/office/officeart/2008/layout/PictureAccentList"/>
    <dgm:cxn modelId="{16B24E47-8DA9-42AA-B49C-461CB3947144}" type="presParOf" srcId="{314F0E6F-A9F3-4D65-BD52-5C0038C31655}" destId="{28A4FF88-7095-4169-9A82-CF8EDC1C937E}" srcOrd="0" destOrd="0" presId="urn:microsoft.com/office/officeart/2008/layout/PictureAccentList"/>
    <dgm:cxn modelId="{4EFC8B34-2214-4FE8-8428-78E57B8749A5}" type="presParOf" srcId="{314F0E6F-A9F3-4D65-BD52-5C0038C31655}" destId="{793DBD12-87B5-43E8-B537-49CADEA8A32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3BAA4-B7B1-42E8-8BDA-A7AF965CC56F}">
      <dsp:nvSpPr>
        <dsp:cNvPr id="0" name=""/>
        <dsp:cNvSpPr/>
      </dsp:nvSpPr>
      <dsp:spPr>
        <a:xfrm>
          <a:off x="-6967744" y="292451"/>
          <a:ext cx="10315459" cy="4247285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126F07-6A32-4A1F-AEA6-80B671203E3C}">
      <dsp:nvSpPr>
        <dsp:cNvPr id="0" name=""/>
        <dsp:cNvSpPr/>
      </dsp:nvSpPr>
      <dsp:spPr>
        <a:xfrm>
          <a:off x="609035" y="301915"/>
          <a:ext cx="8007027" cy="60421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Der Feind der BIBEL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09035" y="301915"/>
        <a:ext cx="8007027" cy="604216"/>
      </dsp:txXfrm>
    </dsp:sp>
    <dsp:sp modelId="{8A4485F0-5830-409E-BD89-B4EC82E10F29}">
      <dsp:nvSpPr>
        <dsp:cNvPr id="0" name=""/>
        <dsp:cNvSpPr/>
      </dsp:nvSpPr>
      <dsp:spPr>
        <a:xfrm>
          <a:off x="99436" y="226388"/>
          <a:ext cx="755271" cy="755271"/>
        </a:xfrm>
        <a:prstGeom prst="ellipse">
          <a:avLst/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2799C-B51F-49CE-9D77-C3372A051F25}">
      <dsp:nvSpPr>
        <dsp:cNvPr id="0" name=""/>
        <dsp:cNvSpPr/>
      </dsp:nvSpPr>
      <dsp:spPr>
        <a:xfrm>
          <a:off x="2488278" y="1207950"/>
          <a:ext cx="6127745" cy="6042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Richtige und falsche Wege, die BIBEL zu lesen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488278" y="1207950"/>
        <a:ext cx="6127745" cy="604216"/>
      </dsp:txXfrm>
    </dsp:sp>
    <dsp:sp modelId="{A0DB3F8B-7E73-4163-A969-64745ECA4B7F}">
      <dsp:nvSpPr>
        <dsp:cNvPr id="0" name=""/>
        <dsp:cNvSpPr/>
      </dsp:nvSpPr>
      <dsp:spPr>
        <a:xfrm>
          <a:off x="1889735" y="1132423"/>
          <a:ext cx="755271" cy="755271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B2D60-9376-4AD6-AAE2-2ED52B6F455B}">
      <dsp:nvSpPr>
        <dsp:cNvPr id="0" name=""/>
        <dsp:cNvSpPr/>
      </dsp:nvSpPr>
      <dsp:spPr>
        <a:xfrm>
          <a:off x="3494063" y="2113986"/>
          <a:ext cx="5121999" cy="60421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Was stellt die BIBEL dar?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494063" y="2113986"/>
        <a:ext cx="5121999" cy="604216"/>
      </dsp:txXfrm>
    </dsp:sp>
    <dsp:sp modelId="{56BD2A48-F842-40CF-B491-A2E0608AEDBC}">
      <dsp:nvSpPr>
        <dsp:cNvPr id="0" name=""/>
        <dsp:cNvSpPr/>
      </dsp:nvSpPr>
      <dsp:spPr>
        <a:xfrm>
          <a:off x="2891326" y="2038458"/>
          <a:ext cx="755271" cy="755271"/>
        </a:xfrm>
        <a:prstGeom prst="ellipse">
          <a:avLst/>
        </a:prstGeom>
        <a:solidFill>
          <a:schemeClr val="accent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D6BA2-74C3-4ED5-A04C-5CDE89333083}">
      <dsp:nvSpPr>
        <dsp:cNvPr id="0" name=""/>
        <dsp:cNvSpPr/>
      </dsp:nvSpPr>
      <dsp:spPr>
        <a:xfrm>
          <a:off x="2581849" y="3020021"/>
          <a:ext cx="6034213" cy="60421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Positive Auswirkungen des BIBELLESENS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581849" y="3020021"/>
        <a:ext cx="6034213" cy="604216"/>
      </dsp:txXfrm>
    </dsp:sp>
    <dsp:sp modelId="{628893F9-1BC5-464F-A67C-BCDBB454FBA9}">
      <dsp:nvSpPr>
        <dsp:cNvPr id="0" name=""/>
        <dsp:cNvSpPr/>
      </dsp:nvSpPr>
      <dsp:spPr>
        <a:xfrm>
          <a:off x="1925935" y="2944494"/>
          <a:ext cx="755271" cy="755271"/>
        </a:xfrm>
        <a:prstGeom prst="ellipse">
          <a:avLst/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9607E-5CFC-490B-BE06-CC86B95F1C7B}">
      <dsp:nvSpPr>
        <dsp:cNvPr id="0" name=""/>
        <dsp:cNvSpPr/>
      </dsp:nvSpPr>
      <dsp:spPr>
        <a:xfrm>
          <a:off x="609035" y="3926056"/>
          <a:ext cx="8007027" cy="604216"/>
        </a:xfrm>
        <a:prstGeom prst="rect">
          <a:avLst/>
        </a:prstGeom>
        <a:solidFill>
          <a:srgbClr val="CCFFC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Freunde der BIBEL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09035" y="3926056"/>
        <a:ext cx="8007027" cy="604216"/>
      </dsp:txXfrm>
    </dsp:sp>
    <dsp:sp modelId="{6ED91C5A-688A-48BD-9DB4-A583E2DC6A26}">
      <dsp:nvSpPr>
        <dsp:cNvPr id="0" name=""/>
        <dsp:cNvSpPr/>
      </dsp:nvSpPr>
      <dsp:spPr>
        <a:xfrm>
          <a:off x="99436" y="3850529"/>
          <a:ext cx="755271" cy="755271"/>
        </a:xfrm>
        <a:prstGeom prst="ellipse">
          <a:avLst/>
        </a:prstGeom>
        <a:solidFill>
          <a:srgbClr val="00A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6757E-9EF3-4BAE-9728-148FD30F5E76}">
      <dsp:nvSpPr>
        <dsp:cNvPr id="0" name=""/>
        <dsp:cNvSpPr/>
      </dsp:nvSpPr>
      <dsp:spPr>
        <a:xfrm>
          <a:off x="0" y="83129"/>
          <a:ext cx="2353056" cy="492142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Falsche Wege</a:t>
          </a:r>
        </a:p>
      </dsp:txBody>
      <dsp:txXfrm>
        <a:off x="14414" y="97543"/>
        <a:ext cx="2324228" cy="463314"/>
      </dsp:txXfrm>
    </dsp:sp>
    <dsp:sp modelId="{6F51F73F-CB68-4CA2-B2B1-1D364B2D7406}">
      <dsp:nvSpPr>
        <dsp:cNvPr id="0" name=""/>
        <dsp:cNvSpPr/>
      </dsp:nvSpPr>
      <dsp:spPr>
        <a:xfrm>
          <a:off x="235306" y="575272"/>
          <a:ext cx="101058" cy="656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912"/>
              </a:lnTo>
              <a:lnTo>
                <a:pt x="101058" y="656912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EBEE9-8B23-46E2-8373-6774D2CDA792}">
      <dsp:nvSpPr>
        <dsp:cNvPr id="0" name=""/>
        <dsp:cNvSpPr/>
      </dsp:nvSpPr>
      <dsp:spPr>
        <a:xfrm>
          <a:off x="336364" y="689289"/>
          <a:ext cx="2873384" cy="108579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Finde etwas, </a:t>
          </a:r>
          <a:br>
            <a:rPr lang="en" sz="2000" b="1" kern="1200" dirty="0"/>
          </a:br>
          <a:r>
            <a:rPr lang="en" sz="2000" b="1" kern="1200" dirty="0"/>
            <a:t>was </a:t>
          </a:r>
          <a:r>
            <a:rPr lang="en" sz="2000" b="1" kern="1200" dirty="0">
              <a:highlight>
                <a:srgbClr val="FF7C5D"/>
              </a:highlight>
            </a:rPr>
            <a:t>deine Meinung </a:t>
          </a:r>
          <a:r>
            <a:rPr lang="en" sz="2000" b="1" kern="1200" dirty="0"/>
            <a:t>unterstützt</a:t>
          </a:r>
        </a:p>
      </dsp:txBody>
      <dsp:txXfrm>
        <a:off x="368166" y="721091"/>
        <a:ext cx="2809780" cy="1022186"/>
      </dsp:txXfrm>
    </dsp:sp>
    <dsp:sp modelId="{0AE54E3A-5EBF-4A3D-A81A-14563D98CF21}">
      <dsp:nvSpPr>
        <dsp:cNvPr id="0" name=""/>
        <dsp:cNvSpPr/>
      </dsp:nvSpPr>
      <dsp:spPr>
        <a:xfrm>
          <a:off x="235306" y="575272"/>
          <a:ext cx="101058" cy="1723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704"/>
              </a:lnTo>
              <a:lnTo>
                <a:pt x="101058" y="1723704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44941-3BA5-4F83-8DFA-817541014E29}">
      <dsp:nvSpPr>
        <dsp:cNvPr id="0" name=""/>
        <dsp:cNvSpPr/>
      </dsp:nvSpPr>
      <dsp:spPr>
        <a:xfrm>
          <a:off x="336364" y="1846289"/>
          <a:ext cx="2873384" cy="90537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highlight>
                <a:srgbClr val="FF7C5D"/>
              </a:highlight>
            </a:rPr>
            <a:t>Zufällige</a:t>
          </a:r>
          <a:r>
            <a:rPr lang="en" sz="2000" b="1" kern="1200" dirty="0"/>
            <a:t> </a:t>
          </a:r>
          <a:r>
            <a:rPr lang="en" sz="2000" b="1" kern="1200" dirty="0">
              <a:highlight>
                <a:srgbClr val="FF7C5D"/>
              </a:highlight>
            </a:rPr>
            <a:t>Texte </a:t>
          </a:r>
          <a:r>
            <a:rPr lang="en" sz="2000" b="1" kern="1200" dirty="0"/>
            <a:t>ohne Zusammenhang </a:t>
          </a:r>
          <a:r>
            <a:rPr lang="en" sz="2000" b="1" kern="1200" dirty="0">
              <a:highlight>
                <a:srgbClr val="FF7C5D"/>
              </a:highlight>
            </a:rPr>
            <a:t>verbinden</a:t>
          </a:r>
        </a:p>
      </dsp:txBody>
      <dsp:txXfrm>
        <a:off x="362881" y="1872806"/>
        <a:ext cx="2820350" cy="852340"/>
      </dsp:txXfrm>
    </dsp:sp>
    <dsp:sp modelId="{578A16A8-0853-43B4-AE5B-D4C943848F95}">
      <dsp:nvSpPr>
        <dsp:cNvPr id="0" name=""/>
        <dsp:cNvSpPr/>
      </dsp:nvSpPr>
      <dsp:spPr>
        <a:xfrm>
          <a:off x="235306" y="575272"/>
          <a:ext cx="101058" cy="2798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8343"/>
              </a:lnTo>
              <a:lnTo>
                <a:pt x="101058" y="2798343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9C4AC-117D-497C-8A75-115B66130509}">
      <dsp:nvSpPr>
        <dsp:cNvPr id="0" name=""/>
        <dsp:cNvSpPr/>
      </dsp:nvSpPr>
      <dsp:spPr>
        <a:xfrm>
          <a:off x="336364" y="2794657"/>
          <a:ext cx="2873384" cy="1157917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Suche </a:t>
          </a:r>
          <a:r>
            <a:rPr lang="en" sz="2000" b="1" kern="1200" dirty="0">
              <a:highlight>
                <a:srgbClr val="FF7C5D"/>
              </a:highlight>
            </a:rPr>
            <a:t>bevorzuge Texte</a:t>
          </a:r>
          <a:r>
            <a:rPr lang="en" sz="2000" b="1" kern="1200" dirty="0"/>
            <a:t>, </a:t>
          </a:r>
          <a:br>
            <a:rPr lang="en" sz="2000" b="1" kern="1200" dirty="0"/>
          </a:br>
          <a:r>
            <a:rPr lang="en" sz="2000" b="1" kern="1200" dirty="0"/>
            <a:t>die dir entsprechen – </a:t>
          </a:r>
          <a:r>
            <a:rPr lang="en" sz="2000" b="1" kern="1200" dirty="0">
              <a:highlight>
                <a:srgbClr val="FF7C5D"/>
              </a:highlight>
            </a:rPr>
            <a:t>vernachlässige </a:t>
          </a:r>
          <a:r>
            <a:rPr lang="en" sz="2000" b="1" kern="1200" dirty="0"/>
            <a:t>solche, die </a:t>
          </a:r>
          <a:r>
            <a:rPr lang="en" sz="2000" b="1" kern="1200" dirty="0">
              <a:highlight>
                <a:srgbClr val="FF7C5D"/>
              </a:highlight>
            </a:rPr>
            <a:t>dir widersprechen</a:t>
          </a:r>
        </a:p>
      </dsp:txBody>
      <dsp:txXfrm>
        <a:off x="370278" y="2828571"/>
        <a:ext cx="2805556" cy="1090089"/>
      </dsp:txXfrm>
    </dsp:sp>
    <dsp:sp modelId="{93D14829-74D2-461E-8767-4D1E4D0599EF}">
      <dsp:nvSpPr>
        <dsp:cNvPr id="0" name=""/>
        <dsp:cNvSpPr/>
      </dsp:nvSpPr>
      <dsp:spPr>
        <a:xfrm>
          <a:off x="3174638" y="133007"/>
          <a:ext cx="2160210" cy="464319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Richtige Wege</a:t>
          </a:r>
        </a:p>
      </dsp:txBody>
      <dsp:txXfrm>
        <a:off x="3188237" y="146606"/>
        <a:ext cx="2133012" cy="437121"/>
      </dsp:txXfrm>
    </dsp:sp>
    <dsp:sp modelId="{EE477606-2F95-4BBB-9AC0-1BDA525C3BFA}">
      <dsp:nvSpPr>
        <dsp:cNvPr id="0" name=""/>
        <dsp:cNvSpPr/>
      </dsp:nvSpPr>
      <dsp:spPr>
        <a:xfrm>
          <a:off x="3390659" y="597327"/>
          <a:ext cx="98536" cy="594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270"/>
              </a:lnTo>
              <a:lnTo>
                <a:pt x="98536" y="594270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D08C1-662A-41DD-8731-03375B4ABF17}">
      <dsp:nvSpPr>
        <dsp:cNvPr id="0" name=""/>
        <dsp:cNvSpPr/>
      </dsp:nvSpPr>
      <dsp:spPr>
        <a:xfrm>
          <a:off x="3489196" y="780745"/>
          <a:ext cx="3108847" cy="82170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Versuche, </a:t>
          </a:r>
          <a:r>
            <a:rPr lang="en" sz="2000" b="1" kern="1200" dirty="0">
              <a:highlight>
                <a:srgbClr val="FFFF00"/>
              </a:highlight>
            </a:rPr>
            <a:t>GOTTES Willen </a:t>
          </a:r>
          <a:r>
            <a:rPr lang="en" sz="2000" b="1" kern="1200" dirty="0"/>
            <a:t>zu </a:t>
          </a:r>
          <a:r>
            <a:rPr lang="en" sz="2000" b="1" kern="1200" dirty="0">
              <a:highlight>
                <a:srgbClr val="FFFF00"/>
              </a:highlight>
            </a:rPr>
            <a:t>erkennen</a:t>
          </a:r>
        </a:p>
      </dsp:txBody>
      <dsp:txXfrm>
        <a:off x="3513263" y="804812"/>
        <a:ext cx="3060713" cy="773569"/>
      </dsp:txXfrm>
    </dsp:sp>
    <dsp:sp modelId="{0D3FCF36-19B2-4F24-B313-7514E31DA139}">
      <dsp:nvSpPr>
        <dsp:cNvPr id="0" name=""/>
        <dsp:cNvSpPr/>
      </dsp:nvSpPr>
      <dsp:spPr>
        <a:xfrm>
          <a:off x="3390659" y="597327"/>
          <a:ext cx="98536" cy="1418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915"/>
              </a:lnTo>
              <a:lnTo>
                <a:pt x="98536" y="1418915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89796-B9BA-4729-9477-51477E9DCE21}">
      <dsp:nvSpPr>
        <dsp:cNvPr id="0" name=""/>
        <dsp:cNvSpPr/>
      </dsp:nvSpPr>
      <dsp:spPr>
        <a:xfrm>
          <a:off x="3489196" y="1673658"/>
          <a:ext cx="3108847" cy="68516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Studiere </a:t>
          </a:r>
          <a:r>
            <a:rPr lang="en" sz="2000" b="1" kern="1200" dirty="0">
              <a:highlight>
                <a:srgbClr val="FFFF00"/>
              </a:highlight>
            </a:rPr>
            <a:t>nach System</a:t>
          </a:r>
        </a:p>
      </dsp:txBody>
      <dsp:txXfrm>
        <a:off x="3509264" y="1693726"/>
        <a:ext cx="3068711" cy="645032"/>
      </dsp:txXfrm>
    </dsp:sp>
    <dsp:sp modelId="{847F9CCA-4121-41D9-8E9D-63ABFA6DAA30}">
      <dsp:nvSpPr>
        <dsp:cNvPr id="0" name=""/>
        <dsp:cNvSpPr/>
      </dsp:nvSpPr>
      <dsp:spPr>
        <a:xfrm>
          <a:off x="3390659" y="597327"/>
          <a:ext cx="98536" cy="2270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0854"/>
              </a:lnTo>
              <a:lnTo>
                <a:pt x="98536" y="2270854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9729E-48F7-43B3-9B6F-72B5E216C2EC}">
      <dsp:nvSpPr>
        <dsp:cNvPr id="0" name=""/>
        <dsp:cNvSpPr/>
      </dsp:nvSpPr>
      <dsp:spPr>
        <a:xfrm>
          <a:off x="3489196" y="2430036"/>
          <a:ext cx="3108847" cy="87628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Lehne keinen Text ab, sondern </a:t>
          </a:r>
          <a:r>
            <a:rPr lang="de-DE" sz="2000" b="1" kern="1200" dirty="0">
              <a:highlight>
                <a:srgbClr val="FFFF00"/>
              </a:highlight>
            </a:rPr>
            <a:t>untersuche sie alle.</a:t>
          </a:r>
          <a:endParaRPr lang="en" sz="2000" b="1" kern="1200" dirty="0">
            <a:highlight>
              <a:srgbClr val="FFFF00"/>
            </a:highlight>
          </a:endParaRPr>
        </a:p>
      </dsp:txBody>
      <dsp:txXfrm>
        <a:off x="3514862" y="2455702"/>
        <a:ext cx="3057515" cy="824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76E4C-49C0-42A3-81AE-DFF1297A0E6D}">
      <dsp:nvSpPr>
        <dsp:cNvPr id="0" name=""/>
        <dsp:cNvSpPr/>
      </dsp:nvSpPr>
      <dsp:spPr>
        <a:xfrm>
          <a:off x="0" y="0"/>
          <a:ext cx="3548123" cy="4074660"/>
        </a:xfrm>
        <a:prstGeom prst="roundRect">
          <a:avLst>
            <a:gd name="adj" fmla="val 10000"/>
          </a:avLst>
        </a:prstGeom>
        <a:solidFill>
          <a:srgbClr val="D0006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lässt uns erkennen, </a:t>
          </a:r>
          <a:b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wie wir </a:t>
          </a:r>
          <a:b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wirklich sind 
</a:t>
          </a:r>
          <a:r>
            <a:rPr lang="en" sz="16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(Hebräer 4:12):</a:t>
          </a:r>
          <a:br>
            <a:rPr lang="en" sz="16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br>
            <a:rPr lang="en" sz="7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r>
            <a: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“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Denn das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Wort Gottes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ist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lebendig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und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kräftig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schärfer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als jedes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zweischneidige Schwert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dringt durch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, bis es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scheidet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Psyche und Geist,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auch Mark und Bein,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ist ein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Richter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der Gedanken </a:t>
          </a:r>
          <a:b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Sinne</a:t>
          </a:r>
          <a:r>
            <a: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 des Herzens.</a:t>
          </a:r>
          <a:r>
            <a: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”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  <a:latin typeface="Candara" panose="020E0502030303020204" pitchFamily="34" charset="0"/>
          </a:endParaRPr>
        </a:p>
      </dsp:txBody>
      <dsp:txXfrm>
        <a:off x="103921" y="103921"/>
        <a:ext cx="3340281" cy="3866818"/>
      </dsp:txXfrm>
    </dsp:sp>
    <dsp:sp modelId="{6C468082-A093-40C5-B5E6-41F8FA05CB25}">
      <dsp:nvSpPr>
        <dsp:cNvPr id="0" name=""/>
        <dsp:cNvSpPr/>
      </dsp:nvSpPr>
      <dsp:spPr>
        <a:xfrm rot="382">
          <a:off x="3773402" y="1895107"/>
          <a:ext cx="542717" cy="284950"/>
        </a:xfrm>
        <a:prstGeom prst="verticalScroll">
          <a:avLst/>
        </a:prstGeom>
        <a:solidFill>
          <a:srgbClr val="FF3399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ndara" panose="020E0502030303020204" pitchFamily="34" charset="0"/>
          </a:endParaRPr>
        </a:p>
      </dsp:txBody>
      <dsp:txXfrm>
        <a:off x="3773402" y="1952092"/>
        <a:ext cx="457232" cy="170970"/>
      </dsp:txXfrm>
    </dsp:sp>
    <dsp:sp modelId="{E2669A77-472B-4973-A92F-D98F8ED6B2AF}">
      <dsp:nvSpPr>
        <dsp:cNvPr id="0" name=""/>
        <dsp:cNvSpPr/>
      </dsp:nvSpPr>
      <dsp:spPr>
        <a:xfrm>
          <a:off x="4572118" y="35352"/>
          <a:ext cx="2397789" cy="400484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bewahrt uns vor der Sünde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(Psalm 119:11):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" sz="700" b="1" kern="1200" dirty="0">
              <a:effectLst/>
              <a:latin typeface="Candara" panose="020E0502030303020204" pitchFamily="34" charset="0"/>
            </a:rPr>
          </a:br>
          <a:r>
            <a:rPr lang="en" sz="1800" b="1" kern="1200" dirty="0">
              <a:effectLst/>
              <a:latin typeface="Candara" panose="020E0502030303020204" pitchFamily="34" charset="0"/>
            </a:rPr>
            <a:t>“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Ich behalte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Dein WORT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in meinem Herzen,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 damit ich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nicht </a:t>
          </a:r>
          <a:b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gegen DICH </a:t>
          </a:r>
          <a:b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sündige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.“ </a:t>
          </a:r>
          <a:endParaRPr lang="es-ES" sz="1800" kern="1200" dirty="0">
            <a:effectLst/>
            <a:latin typeface="Candara" panose="020E0502030303020204" pitchFamily="34" charset="0"/>
          </a:endParaRPr>
        </a:p>
      </dsp:txBody>
      <dsp:txXfrm>
        <a:off x="4642347" y="105581"/>
        <a:ext cx="2257331" cy="3864386"/>
      </dsp:txXfrm>
    </dsp:sp>
    <dsp:sp modelId="{EC3367F0-5659-4024-9E51-ED48FD4D60B3}">
      <dsp:nvSpPr>
        <dsp:cNvPr id="0" name=""/>
        <dsp:cNvSpPr/>
      </dsp:nvSpPr>
      <dsp:spPr>
        <a:xfrm>
          <a:off x="7195186" y="1895299"/>
          <a:ext cx="542717" cy="284950"/>
        </a:xfrm>
        <a:prstGeom prst="verticalScroll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ndara" panose="020E0502030303020204" pitchFamily="34" charset="0"/>
          </a:endParaRPr>
        </a:p>
      </dsp:txBody>
      <dsp:txXfrm>
        <a:off x="7195186" y="1952289"/>
        <a:ext cx="457232" cy="170970"/>
      </dsp:txXfrm>
    </dsp:sp>
    <dsp:sp modelId="{420B7C76-98E9-41D0-AB08-C326E9038D37}">
      <dsp:nvSpPr>
        <dsp:cNvPr id="0" name=""/>
        <dsp:cNvSpPr/>
      </dsp:nvSpPr>
      <dsp:spPr>
        <a:xfrm>
          <a:off x="7993901" y="81075"/>
          <a:ext cx="3562759" cy="391339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Es ist Nahrung </a:t>
          </a:r>
          <a:br>
            <a:rPr lang="en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en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für mein Innerstes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  <a:t>(Jeremia 15:16):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" sz="7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</a:br>
          <a:r>
            <a:rPr lang="en" sz="1800" b="1" kern="1200" dirty="0">
              <a:effectLst/>
              <a:latin typeface="Candara" panose="020E0502030303020204" pitchFamily="34" charset="0"/>
            </a:rPr>
            <a:t>“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Dein WORT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ward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meine Speise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,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so oft ich’s empfing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und dein WORT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ist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meines Herzens </a:t>
          </a:r>
          <a:b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Freude und Trost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;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denn ich bin ja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nach Deinem NAMEN genannt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, HERR, GOTT ZEBAOTH. </a:t>
          </a:r>
          <a:endParaRPr lang="es-ES" sz="1800" kern="1200" dirty="0">
            <a:effectLst/>
            <a:latin typeface="Candara" panose="020E0502030303020204" pitchFamily="34" charset="0"/>
          </a:endParaRPr>
        </a:p>
      </dsp:txBody>
      <dsp:txXfrm>
        <a:off x="8098251" y="185425"/>
        <a:ext cx="3354059" cy="3704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76E4C-49C0-42A3-81AE-DFF1297A0E6D}">
      <dsp:nvSpPr>
        <dsp:cNvPr id="0" name=""/>
        <dsp:cNvSpPr/>
      </dsp:nvSpPr>
      <dsp:spPr>
        <a:xfrm>
          <a:off x="0" y="0"/>
          <a:ext cx="3548123" cy="407466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soft" dir="t"/>
        </a:scene3d>
        <a:sp3d contourW="38100"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prstMaterial="flat"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Es lässt uns </a:t>
          </a:r>
          <a:b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en" sz="1800" b="1" kern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geistlich wachsen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rPr>
            <a:t>
</a:t>
          </a:r>
          <a: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  <a:t>(1. Petrus 2:2):</a:t>
          </a:r>
          <a:b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</a:br>
          <a:br>
            <a:rPr lang="en" sz="700" b="1" kern="1200" dirty="0">
              <a:solidFill>
                <a:schemeClr val="tx1"/>
              </a:solidFill>
              <a:effectLst/>
              <a:latin typeface="Candara" panose="020E0502030303020204" pitchFamily="34" charset="0"/>
            </a:rPr>
          </a:br>
          <a:r>
            <a:rPr kumimoji="0" lang="es-ES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“</a:t>
          </a: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und seid begierig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nach der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vernünftigen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lauteren Milch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wie die neugeborenen Kindlein, auf dass ihr durch sie </a:t>
          </a:r>
          <a:b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</a:b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Candara" panose="020E0502030303020204" pitchFamily="34" charset="0"/>
            </a:rPr>
            <a:t>wachset zum Heil</a:t>
          </a:r>
          <a:r>
            <a:rPr kumimoji="0" lang="de-DE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,</a:t>
          </a:r>
          <a:r>
            <a:rPr kumimoji="0" lang="es-ES" sz="1800" b="1" i="0" u="none" strike="noStrike" kern="1200" cap="none" spc="0" normalizeH="0" baseline="0" noProof="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rPr>
            <a:t>”</a:t>
          </a:r>
          <a:endParaRPr lang="es-ES" sz="1800" kern="1200" dirty="0"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38100" dist="38100" dir="2700000" algn="tl">
                <a:srgbClr val="000000"/>
              </a:outerShdw>
            </a:effectLst>
            <a:latin typeface="Candara" panose="020E0502030303020204" pitchFamily="34" charset="0"/>
          </a:endParaRPr>
        </a:p>
      </dsp:txBody>
      <dsp:txXfrm>
        <a:off x="103921" y="103921"/>
        <a:ext cx="3340281" cy="3866818"/>
      </dsp:txXfrm>
    </dsp:sp>
    <dsp:sp modelId="{6C468082-A093-40C5-B5E6-41F8FA05CB25}">
      <dsp:nvSpPr>
        <dsp:cNvPr id="0" name=""/>
        <dsp:cNvSpPr/>
      </dsp:nvSpPr>
      <dsp:spPr>
        <a:xfrm rot="2836">
          <a:off x="3946169" y="1897042"/>
          <a:ext cx="958929" cy="284950"/>
        </a:xfrm>
        <a:prstGeom prst="verticalScroll">
          <a:avLst/>
        </a:prstGeom>
        <a:blipFill rotWithShape="0">
          <a:blip xmlns:r="http://schemas.openxmlformats.org/officeDocument/2006/relationships" r:embed="rId1"/>
          <a:srcRect/>
          <a:stretch>
            <a:fillRect l="-169000" r="-169000"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ndara" panose="020E0502030303020204" pitchFamily="34" charset="0"/>
          </a:endParaRPr>
        </a:p>
      </dsp:txBody>
      <dsp:txXfrm>
        <a:off x="3946169" y="1953997"/>
        <a:ext cx="873444" cy="170970"/>
      </dsp:txXfrm>
    </dsp:sp>
    <dsp:sp modelId="{E2669A77-472B-4973-A92F-D98F8ED6B2AF}">
      <dsp:nvSpPr>
        <dsp:cNvPr id="0" name=""/>
        <dsp:cNvSpPr/>
      </dsp:nvSpPr>
      <dsp:spPr>
        <a:xfrm>
          <a:off x="5357424" y="40391"/>
          <a:ext cx="6127889" cy="40048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contourW="381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>
            <a:contourClr>
              <a:schemeClr val="tx1"/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  <a:ea typeface="+mn-ea"/>
              <a:cs typeface="+mn-cs"/>
            </a:rPr>
            <a:t>Es gibt uns Leben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solidFill>
                <a:prstClr val="black"/>
              </a:solidFill>
              <a:effectLst/>
              <a:latin typeface="Candara" panose="020E0502030303020204" pitchFamily="34" charset="0"/>
              <a:ea typeface="+mn-ea"/>
              <a:cs typeface="+mn-cs"/>
            </a:rPr>
            <a:t>(Joh. 6:63):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" sz="1600" b="1" kern="1200" dirty="0">
            <a:solidFill>
              <a:prstClr val="black"/>
            </a:solidFill>
            <a:effectLst/>
            <a:latin typeface="Candara" panose="020E0502030303020204" pitchFamily="34" charset="0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" sz="700" b="1" kern="1200" dirty="0">
              <a:effectLst/>
              <a:latin typeface="Candara" panose="020E0502030303020204" pitchFamily="34" charset="0"/>
            </a:rPr>
          </a:br>
          <a:r>
            <a:rPr lang="en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“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Der GEIST ist’s, </a:t>
          </a:r>
          <a:b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</a:b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der da lebendig macht;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das Fleisch ist nichts nütze.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/>
              <a:latin typeface="Candara" panose="020E0502030303020204" pitchFamily="34" charset="0"/>
            </a:rPr>
            <a:t>Die WORTE,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die ICH zu euch geredet habe, </a:t>
          </a:r>
          <a:br>
            <a:rPr lang="de-DE" sz="1800" b="1" kern="1200" dirty="0">
              <a:effectLst/>
              <a:latin typeface="Candara" panose="020E0502030303020204" pitchFamily="34" charset="0"/>
            </a:rPr>
          </a:br>
          <a:r>
            <a:rPr lang="de-DE" sz="1800" b="1" kern="1200" dirty="0">
              <a:effectLst/>
              <a:latin typeface="Candara" panose="020E0502030303020204" pitchFamily="34" charset="0"/>
            </a:rPr>
            <a:t>die sind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GEIST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 und sind </a:t>
          </a:r>
          <a:r>
            <a:rPr lang="de-DE" sz="1800" b="1" kern="1200" dirty="0">
              <a:solidFill>
                <a:srgbClr val="FFFF00"/>
              </a:solidFill>
              <a:effectLst/>
              <a:latin typeface="Candara" panose="020E0502030303020204" pitchFamily="34" charset="0"/>
            </a:rPr>
            <a:t>LEBEN</a:t>
          </a:r>
          <a:r>
            <a:rPr lang="de-DE" sz="1800" b="1" kern="1200" dirty="0">
              <a:effectLst/>
              <a:latin typeface="Candara" panose="020E0502030303020204" pitchFamily="34" charset="0"/>
            </a:rPr>
            <a:t>.“ </a:t>
          </a:r>
          <a:endParaRPr lang="es-ES" sz="1800" kern="1200" dirty="0">
            <a:effectLst/>
            <a:latin typeface="Candara" panose="020E0502030303020204" pitchFamily="34" charset="0"/>
          </a:endParaRPr>
        </a:p>
      </dsp:txBody>
      <dsp:txXfrm>
        <a:off x="5474722" y="157689"/>
        <a:ext cx="5893293" cy="37702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C4CAE-E575-495F-AE4F-D93458150C05}">
      <dsp:nvSpPr>
        <dsp:cNvPr id="0" name=""/>
        <dsp:cNvSpPr/>
      </dsp:nvSpPr>
      <dsp:spPr>
        <a:xfrm>
          <a:off x="1092736" y="70636"/>
          <a:ext cx="6909938" cy="524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  <a:alpha val="24000"/>
              </a:schemeClr>
            </a:gs>
            <a:gs pos="100000">
              <a:srgbClr val="00B0F0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ln/>
              <a:solidFill>
                <a:srgbClr val="FFFF00"/>
              </a:solidFill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+mn-lt"/>
              <a:ea typeface="+mn-ea"/>
              <a:cs typeface="+mn-cs"/>
            </a:rPr>
            <a:t>Wenn wir die BIBEL auf diese Weise empfangen...</a:t>
          </a:r>
          <a:endParaRPr lang="en" sz="2400" b="1" kern="1200" dirty="0">
            <a:ln/>
            <a:solidFill>
              <a:srgbClr val="FFFF00"/>
            </a:solidFill>
            <a:effectLst>
              <a:outerShdw blurRad="50800" dist="38100" dir="2700000" algn="tl" rotWithShape="0">
                <a:schemeClr val="accent2">
                  <a:lumMod val="50000"/>
                </a:schemeClr>
              </a:outerShdw>
            </a:effectLst>
            <a:latin typeface="+mn-lt"/>
            <a:ea typeface="+mn-ea"/>
            <a:cs typeface="+mn-cs"/>
          </a:endParaRPr>
        </a:p>
      </dsp:txBody>
      <dsp:txXfrm>
        <a:off x="1108091" y="85991"/>
        <a:ext cx="6879228" cy="493552"/>
      </dsp:txXfrm>
    </dsp:sp>
    <dsp:sp modelId="{034AB7BD-BAE1-4951-A6CC-9B7D701C3D9B}">
      <dsp:nvSpPr>
        <dsp:cNvPr id="0" name=""/>
        <dsp:cNvSpPr/>
      </dsp:nvSpPr>
      <dsp:spPr>
        <a:xfrm>
          <a:off x="691459" y="689266"/>
          <a:ext cx="524262" cy="524262"/>
        </a:xfrm>
        <a:prstGeom prst="homePlate">
          <a:avLst/>
        </a:prstGeom>
        <a:solidFill>
          <a:srgbClr val="FF7C5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10E54-02F4-4FC5-9B01-C42878BA6476}">
      <dsp:nvSpPr>
        <dsp:cNvPr id="0" name=""/>
        <dsp:cNvSpPr/>
      </dsp:nvSpPr>
      <dsp:spPr>
        <a:xfrm>
          <a:off x="6941" y="689266"/>
          <a:ext cx="9108923" cy="524262"/>
        </a:xfrm>
        <a:prstGeom prst="roundRect">
          <a:avLst>
            <a:gd name="adj" fmla="val 16670"/>
          </a:avLst>
        </a:prstGeom>
        <a:solidFill>
          <a:schemeClr val="bg1">
            <a:lumMod val="65000"/>
            <a:alpha val="4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…zeigt sie uns den ZUSTAND unserer BEZIEHUNG zu GOTT</a:t>
          </a:r>
          <a:endParaRPr lang="en" sz="2000" b="1" kern="1200" dirty="0">
            <a:solidFill>
              <a:schemeClr val="tx1"/>
            </a:solidFill>
          </a:endParaRPr>
        </a:p>
      </dsp:txBody>
      <dsp:txXfrm>
        <a:off x="32538" y="714863"/>
        <a:ext cx="9057729" cy="473068"/>
      </dsp:txXfrm>
    </dsp:sp>
    <dsp:sp modelId="{142A125E-D469-41B9-A81F-E8C610791EBC}">
      <dsp:nvSpPr>
        <dsp:cNvPr id="0" name=""/>
        <dsp:cNvSpPr/>
      </dsp:nvSpPr>
      <dsp:spPr>
        <a:xfrm>
          <a:off x="691459" y="1276440"/>
          <a:ext cx="524262" cy="524262"/>
        </a:xfrm>
        <a:prstGeom prst="homePlat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1722D-07B5-4955-B064-D59B29BE2246}">
      <dsp:nvSpPr>
        <dsp:cNvPr id="0" name=""/>
        <dsp:cNvSpPr/>
      </dsp:nvSpPr>
      <dsp:spPr>
        <a:xfrm>
          <a:off x="6941" y="1276440"/>
          <a:ext cx="9108923" cy="524262"/>
        </a:xfrm>
        <a:prstGeom prst="roundRect">
          <a:avLst>
            <a:gd name="adj" fmla="val 16670"/>
          </a:avLst>
        </a:prstGeom>
        <a:solidFill>
          <a:schemeClr val="accent4">
            <a:alpha val="1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…erklärt sie uns, wie wir diese </a:t>
          </a:r>
          <a:r>
            <a:rPr lang="de-DE" sz="2000" b="1" kern="1200" dirty="0">
              <a:solidFill>
                <a:schemeClr val="accent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BEZIEHUNG</a:t>
          </a:r>
          <a:r>
            <a:rPr lang="de-DE" sz="2000" b="1" kern="1200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stärken</a:t>
          </a:r>
          <a:r>
            <a:rPr lang="de-DE" sz="2000" b="1" kern="1200" dirty="0">
              <a:solidFill>
                <a:prstClr val="black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können</a:t>
          </a:r>
          <a:endParaRPr lang="en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32538" y="1302037"/>
        <a:ext cx="9057729" cy="473068"/>
      </dsp:txXfrm>
    </dsp:sp>
    <dsp:sp modelId="{8319C1FC-A1D9-469A-B04C-BD9DCAC46959}">
      <dsp:nvSpPr>
        <dsp:cNvPr id="0" name=""/>
        <dsp:cNvSpPr/>
      </dsp:nvSpPr>
      <dsp:spPr>
        <a:xfrm>
          <a:off x="691459" y="1863614"/>
          <a:ext cx="524262" cy="524262"/>
        </a:xfrm>
        <a:prstGeom prst="homePlate">
          <a:avLst/>
        </a:prstGeom>
        <a:solidFill>
          <a:srgbClr val="FFC000">
            <a:hueOff val="1348684"/>
            <a:satOff val="0"/>
            <a:lumOff val="-1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8A774E-6278-4E2D-AE9A-A2E2463E620C}">
      <dsp:nvSpPr>
        <dsp:cNvPr id="0" name=""/>
        <dsp:cNvSpPr/>
      </dsp:nvSpPr>
      <dsp:spPr>
        <a:xfrm>
          <a:off x="0" y="1863614"/>
          <a:ext cx="9108923" cy="524262"/>
        </a:xfrm>
        <a:prstGeom prst="roundRect">
          <a:avLst>
            <a:gd name="adj" fmla="val 16670"/>
          </a:avLst>
        </a:prstGeom>
        <a:solidFill>
          <a:srgbClr val="FFC000">
            <a:hueOff val="1348684"/>
            <a:satOff val="0"/>
            <a:lumOff val="-1250"/>
            <a:alpha val="54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…erleben wir eine </a:t>
          </a:r>
          <a:r>
            <a:rPr lang="de-DE" sz="2000" b="1" kern="1200" dirty="0">
              <a:solidFill>
                <a:schemeClr val="bg2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allmähliche VERÄNDERUNG</a:t>
          </a:r>
          <a:endParaRPr lang="en" sz="2000" b="1" kern="1200" dirty="0">
            <a:solidFill>
              <a:schemeClr val="bg2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5597" y="1889211"/>
        <a:ext cx="9057729" cy="473068"/>
      </dsp:txXfrm>
    </dsp:sp>
    <dsp:sp modelId="{E4CB6EEB-4F03-44B1-AE8E-FE6B92B0943E}">
      <dsp:nvSpPr>
        <dsp:cNvPr id="0" name=""/>
        <dsp:cNvSpPr/>
      </dsp:nvSpPr>
      <dsp:spPr>
        <a:xfrm>
          <a:off x="691459" y="2450788"/>
          <a:ext cx="524262" cy="524262"/>
        </a:xfrm>
        <a:prstGeom prst="homePlate">
          <a:avLst/>
        </a:prstGeom>
        <a:solidFill>
          <a:srgbClr val="FFC000">
            <a:hueOff val="2697368"/>
            <a:satOff val="0"/>
            <a:lumOff val="-2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EC955A-86E6-4B3D-A6A9-6D1D04FF484A}">
      <dsp:nvSpPr>
        <dsp:cNvPr id="0" name=""/>
        <dsp:cNvSpPr/>
      </dsp:nvSpPr>
      <dsp:spPr>
        <a:xfrm>
          <a:off x="6941" y="2450788"/>
          <a:ext cx="9108923" cy="524262"/>
        </a:xfrm>
        <a:prstGeom prst="roundRect">
          <a:avLst>
            <a:gd name="adj" fmla="val 16670"/>
          </a:avLst>
        </a:prstGeom>
        <a:solidFill>
          <a:srgbClr val="C8FFA2">
            <a:alpha val="48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…kommen wir in die </a:t>
          </a:r>
          <a:r>
            <a:rPr lang="de-DE" sz="2000" b="1" kern="1200" dirty="0">
              <a:solidFill>
                <a:srgbClr val="A34AFC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NÄHE JESU</a:t>
          </a:r>
          <a:endParaRPr lang="en" sz="2000" b="1" kern="1200" dirty="0">
            <a:solidFill>
              <a:srgbClr val="A34AFC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2538" y="2476385"/>
        <a:ext cx="9057729" cy="473068"/>
      </dsp:txXfrm>
    </dsp:sp>
    <dsp:sp modelId="{5311544D-30AD-43D3-B056-CF9BF3272E16}">
      <dsp:nvSpPr>
        <dsp:cNvPr id="0" name=""/>
        <dsp:cNvSpPr/>
      </dsp:nvSpPr>
      <dsp:spPr>
        <a:xfrm>
          <a:off x="691459" y="3037962"/>
          <a:ext cx="524262" cy="524262"/>
        </a:xfrm>
        <a:prstGeom prst="homePlate">
          <a:avLst/>
        </a:prstGeom>
        <a:solidFill>
          <a:srgbClr val="FFC000">
            <a:hueOff val="4046051"/>
            <a:satOff val="0"/>
            <a:lumOff val="-3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AA19A-97FE-4916-86EB-EB8204A8B379}">
      <dsp:nvSpPr>
        <dsp:cNvPr id="0" name=""/>
        <dsp:cNvSpPr/>
      </dsp:nvSpPr>
      <dsp:spPr>
        <a:xfrm>
          <a:off x="6941" y="3037962"/>
          <a:ext cx="9108923" cy="524262"/>
        </a:xfrm>
        <a:prstGeom prst="roundRect">
          <a:avLst>
            <a:gd name="adj" fmla="val 16670"/>
          </a:avLst>
        </a:prstGeom>
        <a:solidFill>
          <a:schemeClr val="accent6">
            <a:lumMod val="75000"/>
            <a:alpha val="5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              …macht sie uns </a:t>
          </a:r>
          <a:r>
            <a:rPr lang="en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einsichtig</a:t>
          </a:r>
          <a:r>
            <a:rPr lang="en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(weise) für unsere heilende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ERLÖSUNG</a:t>
          </a:r>
        </a:p>
      </dsp:txBody>
      <dsp:txXfrm>
        <a:off x="32538" y="3063559"/>
        <a:ext cx="9057729" cy="473068"/>
      </dsp:txXfrm>
    </dsp:sp>
    <dsp:sp modelId="{F80B0194-C76D-4F64-8EF8-1AB483AB753E}">
      <dsp:nvSpPr>
        <dsp:cNvPr id="0" name=""/>
        <dsp:cNvSpPr/>
      </dsp:nvSpPr>
      <dsp:spPr>
        <a:xfrm>
          <a:off x="691459" y="3625136"/>
          <a:ext cx="524262" cy="524262"/>
        </a:xfrm>
        <a:prstGeom prst="homePlate">
          <a:avLst/>
        </a:prstGeom>
        <a:solidFill>
          <a:srgbClr val="FFC000">
            <a:hueOff val="6743419"/>
            <a:satOff val="0"/>
            <a:lumOff val="-62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728C7C-9910-4AC9-897C-70E0D1D4DCC3}">
      <dsp:nvSpPr>
        <dsp:cNvPr id="0" name=""/>
        <dsp:cNvSpPr/>
      </dsp:nvSpPr>
      <dsp:spPr>
        <a:xfrm>
          <a:off x="6941" y="3625136"/>
          <a:ext cx="9108923" cy="52426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  <a:alpha val="76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…</a:t>
          </a:r>
          <a:r>
            <a:rPr lang="de-DE" sz="2000" b="1" kern="1200" dirty="0">
              <a:solidFill>
                <a:schemeClr val="tx1"/>
              </a:solidFill>
            </a:rPr>
            <a:t>wachsen wir  in der </a:t>
          </a:r>
          <a:r>
            <a:rPr lang="de-DE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ERKENNTNIS</a:t>
          </a:r>
          <a:r>
            <a:rPr lang="de-DE" sz="2000" b="1" kern="1200" dirty="0">
              <a:solidFill>
                <a:schemeClr val="tx1"/>
              </a:solidFill>
            </a:rPr>
            <a:t> der </a:t>
          </a:r>
          <a:r>
            <a:rPr lang="de-DE" sz="2000" b="1" kern="1200" dirty="0">
              <a:solidFill>
                <a:srgbClr val="F5F010">
                  <a:lumMod val="20000"/>
                  <a:lumOff val="8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WAHRHEIT</a:t>
          </a:r>
          <a:endParaRPr lang="en" sz="2000" b="1" kern="1200" dirty="0">
            <a:solidFill>
              <a:srgbClr val="F5F010">
                <a:lumMod val="20000"/>
                <a:lumOff val="80000"/>
              </a:srgbClr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2538" y="3650733"/>
        <a:ext cx="9057729" cy="473068"/>
      </dsp:txXfrm>
    </dsp:sp>
    <dsp:sp modelId="{4318AA3B-2457-4F9C-A3AC-61A75DEAB590}">
      <dsp:nvSpPr>
        <dsp:cNvPr id="0" name=""/>
        <dsp:cNvSpPr/>
      </dsp:nvSpPr>
      <dsp:spPr>
        <a:xfrm>
          <a:off x="691459" y="4212310"/>
          <a:ext cx="524262" cy="524262"/>
        </a:xfrm>
        <a:prstGeom prst="homePlate">
          <a:avLst/>
        </a:prstGeom>
        <a:solidFill>
          <a:srgbClr val="FFC000">
            <a:hueOff val="8092103"/>
            <a:satOff val="0"/>
            <a:lumOff val="-75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85A604-855B-4527-B451-25142B2A0D07}">
      <dsp:nvSpPr>
        <dsp:cNvPr id="0" name=""/>
        <dsp:cNvSpPr/>
      </dsp:nvSpPr>
      <dsp:spPr>
        <a:xfrm>
          <a:off x="6941" y="4212310"/>
          <a:ext cx="9108923" cy="524262"/>
        </a:xfrm>
        <a:prstGeom prst="roundRect">
          <a:avLst>
            <a:gd name="adj" fmla="val 16670"/>
          </a:avLst>
        </a:prstGeom>
        <a:solidFill>
          <a:schemeClr val="bg2">
            <a:lumMod val="50000"/>
            <a:alpha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…wächst unser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GLAUBE</a:t>
          </a:r>
          <a:r>
            <a:rPr lang="en" sz="2000" b="1" kern="1200" dirty="0">
              <a:solidFill>
                <a:schemeClr val="tx1"/>
              </a:solidFill>
            </a:rPr>
            <a:t> und wird </a:t>
          </a:r>
          <a:r>
            <a:rPr lang="en" sz="2000" b="1" kern="1200" dirty="0">
              <a:solidFill>
                <a:srgbClr val="FFC0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stark</a:t>
          </a:r>
        </a:p>
      </dsp:txBody>
      <dsp:txXfrm>
        <a:off x="32538" y="4237907"/>
        <a:ext cx="9057729" cy="473068"/>
      </dsp:txXfrm>
    </dsp:sp>
    <dsp:sp modelId="{5FDE71CD-4CD1-45C3-B63E-763B50391B24}">
      <dsp:nvSpPr>
        <dsp:cNvPr id="0" name=""/>
        <dsp:cNvSpPr/>
      </dsp:nvSpPr>
      <dsp:spPr>
        <a:xfrm>
          <a:off x="691459" y="4799484"/>
          <a:ext cx="524262" cy="524262"/>
        </a:xfrm>
        <a:prstGeom prst="homePlate">
          <a:avLst/>
        </a:prstGeom>
        <a:solidFill>
          <a:srgbClr val="FFC000">
            <a:hueOff val="9440787"/>
            <a:satOff val="0"/>
            <a:lumOff val="-875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CE060D-9406-4D57-A654-3D16AD8D3B2D}">
      <dsp:nvSpPr>
        <dsp:cNvPr id="0" name=""/>
        <dsp:cNvSpPr/>
      </dsp:nvSpPr>
      <dsp:spPr>
        <a:xfrm>
          <a:off x="6941" y="4799484"/>
          <a:ext cx="9108923" cy="524262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  <a:alpha val="66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…haben wir </a:t>
          </a:r>
          <a:r>
            <a:rPr lang="en" sz="2000" b="1" kern="1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HOFFNUNG</a:t>
          </a:r>
        </a:p>
      </dsp:txBody>
      <dsp:txXfrm>
        <a:off x="32538" y="4825081"/>
        <a:ext cx="9057729" cy="473068"/>
      </dsp:txXfrm>
    </dsp:sp>
    <dsp:sp modelId="{28A4FF88-7095-4169-9A82-CF8EDC1C937E}">
      <dsp:nvSpPr>
        <dsp:cNvPr id="0" name=""/>
        <dsp:cNvSpPr/>
      </dsp:nvSpPr>
      <dsp:spPr>
        <a:xfrm>
          <a:off x="691459" y="5386658"/>
          <a:ext cx="524262" cy="524262"/>
        </a:xfrm>
        <a:prstGeom prst="homePlate">
          <a:avLst/>
        </a:prstGeom>
        <a:solidFill>
          <a:srgbClr val="FFC000">
            <a:hueOff val="10789471"/>
            <a:satOff val="0"/>
            <a:lumOff val="-10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3DBD12-87B5-43E8-B537-49CADEA8A324}">
      <dsp:nvSpPr>
        <dsp:cNvPr id="0" name=""/>
        <dsp:cNvSpPr/>
      </dsp:nvSpPr>
      <dsp:spPr>
        <a:xfrm>
          <a:off x="6941" y="5386658"/>
          <a:ext cx="9108923" cy="524262"/>
        </a:xfrm>
        <a:prstGeom prst="roundRect">
          <a:avLst>
            <a:gd name="adj" fmla="val 16670"/>
          </a:avLst>
        </a:prstGeom>
        <a:solidFill>
          <a:srgbClr val="A34AFC">
            <a:alpha val="76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…erwarten wir ein besseres, </a:t>
          </a:r>
          <a:r>
            <a:rPr lang="de-DE" sz="2000" b="1" kern="1200" dirty="0">
              <a:solidFill>
                <a:schemeClr val="accent6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EWIGES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wunderbares </a:t>
          </a:r>
          <a:r>
            <a:rPr lang="de-DE" sz="2000" b="1" kern="1200" dirty="0">
              <a:solidFill>
                <a:schemeClr val="accent6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Aptos" panose="02110004020202020204"/>
              <a:ea typeface="+mn-ea"/>
              <a:cs typeface="+mn-cs"/>
            </a:rPr>
            <a:t>LEBEN</a:t>
          </a:r>
          <a:endParaRPr lang="en" sz="2000" b="1" kern="1200" dirty="0">
            <a:solidFill>
              <a:schemeClr val="accent6"/>
            </a:solidFill>
            <a:effectLst>
              <a:outerShdw blurRad="50800" dist="50800" dir="5400000" algn="ctr" rotWithShape="0">
                <a:prstClr val="black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2538" y="5412255"/>
        <a:ext cx="9057729" cy="47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BB05B-C8D3-414D-8531-C17F69553A20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4A3EE-568A-46F3-9013-331D82A200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1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A3B55-79EF-4682-BFE2-EEAFD45A42D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CD6EF-390B-EB42-E508-F77444DC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C274FF-D369-82D5-C230-51132F384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4502D3-95EC-8296-B1A2-013C977CB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82C67A-0E17-6727-EC77-134FF8E28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07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65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5A07-402C-E88F-831D-170788E2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7009CF-7B28-38CA-F976-FC6065FC5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1EE4A8-E39B-0744-468E-B9BF4F9F9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A2C3C-4095-99E0-CEF9-CBA4FD4F42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53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85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41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51EFB-D7F7-86F6-3DD9-F267BA175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12DDDE-6AD4-967C-13DB-11AAFEF10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569D162-431A-BB35-EE8E-270821372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50F6D-1B36-CB2E-99C8-B5D6538F1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23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29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612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69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E20F2-2019-9980-7915-A2FE1A20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38DD65-2A1D-7435-D46D-ACBE3B4BC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F02310-CB9A-11B0-1823-E098A8A37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FAD27E-70FA-16A7-2097-2A4B70D42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817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A9695-1249-110F-5CD4-C70150AE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848700-7713-FF5F-0B43-DF69394C5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972DB3-937E-F238-4C03-2B3C5A2A2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71F1F6-9B45-0E0A-EE60-0855F5651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A3EE-568A-46F3-9013-331D82A200E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79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F520A-63D7-F29C-2276-DBEBD3FA1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BAEE03-4283-9B1A-D520-EDBE0178C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D2B47B-7EE4-9780-BD9F-610D5578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394F7-38EF-2D35-E146-E67816B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2604C1-0D10-2E6F-AE07-A7832C32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9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7B662-DBE4-0EEE-4A23-04A842F7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E5D74E-2BE0-0C45-7DDF-6395C4114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113339-D2A8-4ACC-C50E-8EB9D45E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0D56A6-5BF6-A967-9CC4-D3E4E430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2F827-87EE-4789-6865-3BA5DBBE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1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4D4179-F5EC-1E0C-85A5-63AB3385C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F54D92-8ADA-B806-D323-B3F639DDC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261CFB-C85A-98CF-E025-12DD6206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053D9-6B6C-5D3E-CD57-777B9DA1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FC04F0-CB3F-63CE-99E3-32870B6E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0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1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4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7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7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7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2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65B76-AC49-8E05-7ACE-84BF9734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E3D681-0E1F-2558-C5FD-AF309F76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58E5F6-FDC0-D916-B505-7EB05210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8F31B-73B4-8373-6D0D-A6EFBB0F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BDF6E-F018-945A-E45B-05048511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06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4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4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B43AF-DC2F-4EDD-02E7-695CF18C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50B621-6BF9-28B5-E837-E96231B28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6B6CE-861A-B2A5-22D5-5C0062B1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9B3182-7EDE-149C-78E9-22A196C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19FC1-EE6B-F066-DA3E-13BB3B6F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0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91EC8-8080-C5C3-36B9-939AF534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C20EFB-DDD2-8612-3797-8064F8212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45F6AE-4E18-D73E-B38D-4FD807F90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EDCAD2-FC82-F5FE-6BAD-F8E5EBD4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8B127-F5E8-9482-958F-1FB19B02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4B23E5-A413-61BB-A2AF-583E2B39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5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9F938-EE0A-9118-1D0E-0C9AD64C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E21161-3549-00E0-1EEE-144CFA1C6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F16AE-4966-0019-283E-64999D9B7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C208D1-AAC4-D41B-051F-36673B566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B7729D-AD0E-B433-728A-B43C954C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02D3A4-CC17-CB31-4A87-2B5408DA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81A38A-6741-751E-BD74-74F8715A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435234-14B2-002E-B617-ABB1661C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9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17EBE-F3CF-E229-7537-E0E91910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D9AE72-24FB-3B76-DDEC-E8FB7CAC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94DBD6-BB0B-798E-4A3C-F5E0C427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E5A68E-FF84-C46D-EDA6-A2A45262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5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B338A7-7072-DA30-8A6E-6531B4B8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CF0321-D72D-FFD1-EA69-1D6CB220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B0D96E-0A10-D4E3-2AF6-57E07B98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6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98208-BE20-79A5-27A1-FF89B07C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A23AB-DC8B-3C90-F641-D1626B30F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9B257A-8B19-4487-617A-BA7641433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3497D6-3552-4354-FAEC-39234ED0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7DDE8C-8F24-97A1-83A5-738A1780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C13FD5-AC87-0363-256C-0C3E544B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C3CB5-7FE5-17FD-4150-9830080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C6E72E-819B-13D0-B835-09A83A351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DC1EDC-F8CC-B3D2-3B5B-B72476A63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B88A6C-C997-26C5-BB8C-962D218D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95AC0F-FE44-7D92-0F53-D37974FA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91D858-CE8A-6CCB-817D-35FDE705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6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DBD3F3-8EF3-6CA4-4730-45C4704E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A2BF1-FA20-2126-79BC-28BB69F51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CFCF88-8008-C538-443E-8BDE0AC08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ABEB69-C01A-4FD3-829D-40FC88C6FE2A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0BC47-830D-15A3-2EE5-85155F277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2AE40-3FBF-8CA5-9EE1-06AC531F1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D540D-5538-4457-9040-C92059F52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7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0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6.jp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microsoft.com/office/2007/relationships/hdphoto" Target="../media/hdphoto2.wdp"/><Relationship Id="rId10" Type="http://schemas.microsoft.com/office/2007/relationships/diagramDrawing" Target="../diagrams/drawing3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6.jp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microsoft.com/office/2007/relationships/hdphoto" Target="../media/hdphoto2.wdp"/><Relationship Id="rId10" Type="http://schemas.microsoft.com/office/2007/relationships/diagramDrawing" Target="../diagrams/drawing4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2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A4981-547B-86E0-BDBC-E389C0592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384EE6-B032-F449-0D99-72798A99D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74D866-A68A-C40E-A998-84CF1EF925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69" r="-1" b="-1"/>
          <a:stretch>
            <a:fillRect/>
          </a:stretch>
        </p:blipFill>
        <p:spPr>
          <a:xfrm>
            <a:off x="359086" y="0"/>
            <a:ext cx="4823859" cy="41210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51947F-E99F-7A50-384B-BA5489BF04FD}"/>
              </a:ext>
            </a:extLst>
          </p:cNvPr>
          <p:cNvSpPr txBox="1"/>
          <p:nvPr/>
        </p:nvSpPr>
        <p:spPr>
          <a:xfrm>
            <a:off x="823256" y="5692456"/>
            <a:ext cx="2946245" cy="1002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Lektion</a:t>
            </a:r>
            <a:r>
              <a:rPr lang="en-US" sz="3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4,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Sabbat, 25. April 2026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989CCB-89DA-259B-00F3-5D7B367D72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04" r="12916" b="18736"/>
          <a:stretch>
            <a:fillRect/>
          </a:stretch>
        </p:blipFill>
        <p:spPr>
          <a:xfrm>
            <a:off x="5830196" y="-179819"/>
            <a:ext cx="6303433" cy="55730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FCE09D-FA90-99D4-E3C3-1B945AB7E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5469" r="94922">
                        <a14:foregroundMark x1="7617" y1="47266" x2="5469" y2="58984"/>
                        <a14:foregroundMark x1="94271" y1="78939" x2="94922" y2="80078"/>
                        <a14:backgroundMark x1="75391" y1="66797" x2="78906" y2="66211"/>
                        <a14:backgroundMark x1="80469" y1="54297" x2="81055" y2="56445"/>
                        <a14:backgroundMark x1="83203" y1="51367" x2="77539" y2="60742"/>
                        <a14:backgroundMark x1="77539" y1="60742" x2="89258" y2="58008"/>
                        <a14:backgroundMark x1="81641" y1="64648" x2="80469" y2="64648"/>
                        <a14:backgroundMark x1="83594" y1="65234" x2="71289" y2="69727"/>
                        <a14:backgroundMark x1="71289" y1="69727" x2="80664" y2="63086"/>
                        <a14:backgroundMark x1="80664" y1="63086" x2="81641" y2="64648"/>
                        <a14:backgroundMark x1="77539" y1="65234" x2="74414" y2="64648"/>
                        <a14:backgroundMark x1="83203" y1="64648" x2="80273" y2="77539"/>
                        <a14:backgroundMark x1="80273" y1="77539" x2="62891" y2="77344"/>
                        <a14:backgroundMark x1="62891" y1="77344" x2="72070" y2="71875"/>
                        <a14:backgroundMark x1="72070" y1="71875" x2="69727" y2="71875"/>
                        <a14:backgroundMark x1="82617" y1="61133" x2="97461" y2="77539"/>
                        <a14:backgroundMark x1="51758" y1="61523" x2="50195" y2="62695"/>
                        <a14:backgroundMark x1="52344" y1="60547" x2="50195" y2="61523"/>
                        <a14:backgroundMark x1="52734" y1="61133" x2="52734" y2="61133"/>
                        <a14:backgroundMark x1="53906" y1="59570" x2="52734" y2="62109"/>
                        <a14:backgroundMark x1="48242" y1="61133" x2="49805" y2="63086"/>
                        <a14:backgroundMark x1="77539" y1="59570" x2="81055" y2="59570"/>
                        <a14:backgroundMark x1="76367" y1="59570" x2="74805" y2="6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893" y="1921203"/>
            <a:ext cx="6072252" cy="60722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DAD8C3-C3B0-6621-B710-29028999D6A4}"/>
              </a:ext>
            </a:extLst>
          </p:cNvPr>
          <p:cNvSpPr txBox="1"/>
          <p:nvPr/>
        </p:nvSpPr>
        <p:spPr>
          <a:xfrm>
            <a:off x="7663028" y="5243512"/>
            <a:ext cx="3822091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freezing" dir="t"/>
            </a:scene3d>
            <a:sp3d extrusionH="57150" contourW="12700">
              <a:bevelT w="57150" h="38100" prst="artDeco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6E471D"/>
                  </a:outerShdw>
                </a:effectLst>
                <a:latin typeface="+mj-lt"/>
                <a:ea typeface="+mj-ea"/>
                <a:cs typeface="+mj-cs"/>
              </a:rPr>
              <a:t>DIE ROLLE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6E471D"/>
                  </a:outerShdw>
                </a:effectLst>
                <a:latin typeface="+mj-lt"/>
                <a:ea typeface="+mj-ea"/>
                <a:cs typeface="+mj-cs"/>
              </a:rPr>
              <a:t>DER  </a:t>
            </a:r>
            <a:r>
              <a:rPr lang="en-US" sz="6000" b="1" kern="1200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6E471D"/>
                  </a:outerShdw>
                </a:effectLst>
                <a:latin typeface="+mj-lt"/>
                <a:ea typeface="+mj-ea"/>
                <a:cs typeface="+mj-cs"/>
              </a:rPr>
              <a:t>B I B E L</a:t>
            </a:r>
            <a:endParaRPr lang="en-US" sz="4400" b="1" kern="1200" dirty="0">
              <a:ln w="9525">
                <a:noFill/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6E471D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30B8A1-34B9-594D-44AA-A354547E555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21610" y="545205"/>
            <a:ext cx="402371" cy="57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9552A2-635B-C3B2-9847-AB973E6F2839}"/>
              </a:ext>
            </a:extLst>
          </p:cNvPr>
          <p:cNvSpPr txBox="1"/>
          <p:nvPr/>
        </p:nvSpPr>
        <p:spPr>
          <a:xfrm>
            <a:off x="3205317" y="275304"/>
            <a:ext cx="8986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WAS STELLT DIE BIBEL DAR?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7CA1C2-4066-E817-8937-63BEF4E8193E}"/>
              </a:ext>
            </a:extLst>
          </p:cNvPr>
          <p:cNvSpPr txBox="1"/>
          <p:nvPr/>
        </p:nvSpPr>
        <p:spPr>
          <a:xfrm>
            <a:off x="7698658" y="2072449"/>
            <a:ext cx="4866945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Dein Wort </a:t>
            </a:r>
            <a:b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ist nichts als Wahrheit, </a:t>
            </a:r>
            <a:b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alle Ordnungen </a:t>
            </a:r>
            <a:b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deiner Gerechtigkeit </a:t>
            </a:r>
            <a:b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r>
              <a:rPr lang="de-DE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währen ewiglich.</a:t>
            </a:r>
            <a:r>
              <a:rPr lang="en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”</a:t>
            </a:r>
            <a:br>
              <a:rPr lang="en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br>
              <a:rPr lang="en" sz="1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</a:br>
            <a:r>
              <a:rPr lang="e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anose="020E0502030303020204" pitchFamily="34" charset="0"/>
              </a:rPr>
              <a:t>(Psalm 119:160)</a:t>
            </a:r>
            <a:endParaRPr lang="es-ES" sz="1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D424CB-D2E7-CCF9-AD54-E4914F779FCB}"/>
              </a:ext>
            </a:extLst>
          </p:cNvPr>
          <p:cNvSpPr txBox="1"/>
          <p:nvPr/>
        </p:nvSpPr>
        <p:spPr>
          <a:xfrm>
            <a:off x="294373" y="2323817"/>
            <a:ext cx="65882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In unserer Gesellschaft </a:t>
            </a:r>
            <a:b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und sogar in christlichen Kreisen </a:t>
            </a:r>
            <a:b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herrscht die Meinung, </a:t>
            </a:r>
            <a:b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dass </a:t>
            </a:r>
            <a: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Wahrheit relativ sei </a:t>
            </a:r>
            <a:b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und dass es </a:t>
            </a:r>
            <a:br>
              <a:rPr lang="de-DE" sz="32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keine </a:t>
            </a:r>
            <a:b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beständige und unveränderliche </a:t>
            </a:r>
            <a:b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Wahrheit gäbe.</a:t>
            </a:r>
            <a:endParaRPr lang="en" sz="32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27000">
                  <a:srgbClr val="501F1A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652760A-4E4A-BA62-8EB2-95970079EAF4}"/>
              </a:ext>
            </a:extLst>
          </p:cNvPr>
          <p:cNvSpPr/>
          <p:nvPr/>
        </p:nvSpPr>
        <p:spPr>
          <a:xfrm>
            <a:off x="125461" y="10230"/>
            <a:ext cx="2876531" cy="1111204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chemeClr val="accent6"/>
                </a:solidFill>
              </a:rPr>
              <a:t>Di,  21. April ‘26  - Biblische Wahrheit</a:t>
            </a:r>
          </a:p>
        </p:txBody>
      </p:sp>
    </p:spTree>
    <p:extLst>
      <p:ext uri="{BB962C8B-B14F-4D97-AF65-F5344CB8AC3E}">
        <p14:creationId xmlns:p14="http://schemas.microsoft.com/office/powerpoint/2010/main" val="19384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A7CFA-1A18-3AAB-EBB6-AEF2F115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FFA38-86BE-B32F-86D0-6839A2BC48FB}"/>
              </a:ext>
            </a:extLst>
          </p:cNvPr>
          <p:cNvSpPr txBox="1"/>
          <p:nvPr/>
        </p:nvSpPr>
        <p:spPr>
          <a:xfrm>
            <a:off x="5122814" y="1044745"/>
            <a:ext cx="6943725" cy="4738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Die BIBEL, als WORT GOTTES,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beansprucht jedoch,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ABSOLUTE WAHRHEIT </a:t>
            </a:r>
            <a:br>
              <a:rPr lang="de-DE" sz="2000" b="1" dirty="0">
                <a:solidFill>
                  <a:srgbClr val="FFFF00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zu sein (Psalm 119,160):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„DEIN WORT ist nichts als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WAHRHEIT, </a:t>
            </a:r>
            <a:b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alle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Ordnungen deiner Gerechtigkeit </a:t>
            </a:r>
            <a:b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währen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ewiglich.“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(Johannes 17,17):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„Heilige sie in der Wahrheit;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DEIN WORT 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ist die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WAHRHEIT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.“  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AC6EBC05-4E48-1CE6-485C-F56FD75AC334}"/>
              </a:ext>
            </a:extLst>
          </p:cNvPr>
          <p:cNvSpPr/>
          <p:nvPr/>
        </p:nvSpPr>
        <p:spPr>
          <a:xfrm>
            <a:off x="125461" y="10230"/>
            <a:ext cx="2876531" cy="1111204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chemeClr val="accent6"/>
                </a:solidFill>
              </a:rPr>
              <a:t>Di,  21. April ‘26  - Biblische Wahrheit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3A2ADE1-84B5-DAC3-E557-8DAD45DFEC36}"/>
              </a:ext>
            </a:extLst>
          </p:cNvPr>
          <p:cNvSpPr txBox="1"/>
          <p:nvPr/>
        </p:nvSpPr>
        <p:spPr>
          <a:xfrm>
            <a:off x="3205317" y="275304"/>
            <a:ext cx="8986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WAS STELLT DIE BIBEL DAR?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3F58B7F-571C-5924-BB63-2B74F0E1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1" y="1297816"/>
            <a:ext cx="4630686" cy="48955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13">
            <a:extLst>
              <a:ext uri="{FF2B5EF4-FFF2-40B4-BE49-F238E27FC236}">
                <a16:creationId xmlns:a16="http://schemas.microsoft.com/office/drawing/2014/main" id="{0223B420-ACBE-80A2-9B06-4DDC2DB89B4B}"/>
              </a:ext>
            </a:extLst>
          </p:cNvPr>
          <p:cNvSpPr txBox="1"/>
          <p:nvPr/>
        </p:nvSpPr>
        <p:spPr>
          <a:xfrm>
            <a:off x="391922" y="5813255"/>
            <a:ext cx="12910719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(Jakobus 1,18):„ Er hat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uns geboren nach Seinem Willen 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durch das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WORT DER WAHRHEIT, </a:t>
            </a:r>
            <a:b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damit wir die </a:t>
            </a:r>
            <a:r>
              <a:rPr lang="de-DE" sz="2000" b="1" dirty="0">
                <a:solidFill>
                  <a:schemeClr val="accent6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Erstlinge Seiner Geschöpfe 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seien.“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501F1A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22007-7E3F-692E-6EB5-F475AE54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E4CB47A-96BA-FC96-551C-CFF3F5029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1468997"/>
            <a:ext cx="2033280" cy="22204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04E13A-6CE7-4C7C-CE66-7B2EF2A6A4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549355"/>
            <a:ext cx="2952984" cy="221473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AAE40E7-90E8-D3CE-C388-705FF358BEC4}"/>
              </a:ext>
            </a:extLst>
          </p:cNvPr>
          <p:cNvSpPr txBox="1"/>
          <p:nvPr/>
        </p:nvSpPr>
        <p:spPr>
          <a:xfrm>
            <a:off x="3595687" y="4459268"/>
            <a:ext cx="679654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Darum muss jede Behauptung, jede „Wahrheit“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anhand der Bibel überprüft werden.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Wenn es einen Widerspruch zwischen dem gibt,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was wir für wahr halten, und dem, was die Bibel sagt,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gibt es zwei Möglichkeiten: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Entweder  wir </a:t>
            </a: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IRREN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uns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oder </a:t>
            </a: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WIR LEGEN DIE BIBEL FALSCH AUS.</a:t>
            </a:r>
            <a:endParaRPr lang="en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27000">
                  <a:srgbClr val="501F1A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743DCB-9464-EA72-69FC-56A9F46BC1AF}"/>
              </a:ext>
            </a:extLst>
          </p:cNvPr>
          <p:cNvSpPr txBox="1"/>
          <p:nvPr/>
        </p:nvSpPr>
        <p:spPr>
          <a:xfrm>
            <a:off x="2522539" y="1418310"/>
            <a:ext cx="890910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Die BIBEL – als WORT GOTTES behauptet weiters,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rein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 zu sein und einen </a:t>
            </a:r>
            <a:r>
              <a:rPr lang="de-DE" sz="2000" b="1" dirty="0">
                <a:solidFill>
                  <a:srgbClr val="FFFF00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schützenden Schild </a:t>
            </a:r>
            <a:br>
              <a:rPr lang="de-DE" sz="2000" b="1" dirty="0">
                <a:solidFill>
                  <a:srgbClr val="FFFF00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gegen menschliche Sophistik darzustellen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(Sprüche 30,5):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„Alle WORTE GOTTES </a:t>
            </a:r>
            <a:r>
              <a:rPr lang="de-DE" sz="2000" b="1" i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(Christus) </a:t>
            </a: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sind im Feuer geläutert;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Er ist ein Schild denen, die auf Ihn trauen.“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4C37640-81B2-0E55-8A67-9C8297DCDA2B}"/>
              </a:ext>
            </a:extLst>
          </p:cNvPr>
          <p:cNvSpPr/>
          <p:nvPr/>
        </p:nvSpPr>
        <p:spPr>
          <a:xfrm>
            <a:off x="125461" y="10230"/>
            <a:ext cx="2876531" cy="1111204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chemeClr val="accent6"/>
                </a:solidFill>
              </a:rPr>
              <a:t>Di,  21. April ‘26  - Biblische Wahrheit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F6FEA5B1-5226-F365-CA68-17B7E6F53013}"/>
              </a:ext>
            </a:extLst>
          </p:cNvPr>
          <p:cNvSpPr txBox="1"/>
          <p:nvPr/>
        </p:nvSpPr>
        <p:spPr>
          <a:xfrm>
            <a:off x="3205317" y="275304"/>
            <a:ext cx="8986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WAS STELLT DIE BIBEL DAR?</a:t>
            </a:r>
          </a:p>
        </p:txBody>
      </p:sp>
      <p:sp>
        <p:nvSpPr>
          <p:cNvPr id="3" name="CuadroTexto 13">
            <a:extLst>
              <a:ext uri="{FF2B5EF4-FFF2-40B4-BE49-F238E27FC236}">
                <a16:creationId xmlns:a16="http://schemas.microsoft.com/office/drawing/2014/main" id="{3E179FED-BC0C-F32D-D5DD-494FE13D042A}"/>
              </a:ext>
            </a:extLst>
          </p:cNvPr>
          <p:cNvSpPr txBox="1"/>
          <p:nvPr/>
        </p:nvSpPr>
        <p:spPr>
          <a:xfrm>
            <a:off x="3001992" y="3415864"/>
            <a:ext cx="69437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Wenn wir eigene "Wahrheiten" hinzufügen,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501F1A"/>
                  </a:glow>
                  <a:outerShdw blurRad="38100" dist="38100" dir="2700000" algn="tl">
                    <a:srgbClr val="000000"/>
                  </a:outerShdw>
                </a:effectLst>
              </a:rPr>
              <a:t>stehen wir in der Gefahr, vor GOTT als Lügner zu gelten (Sprüche 30,6).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501F1A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8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60583-DAA0-9AA1-8B9D-AD56FAEE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D7BADE4-C497-54F3-1D37-7E34ACB95A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73601"/>
          </a:xfrm>
          <a:prstGeom prst="rect">
            <a:avLst/>
          </a:prstGeom>
          <a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EFCDBC-8866-AFC7-92E7-850686EF0915}"/>
              </a:ext>
            </a:extLst>
          </p:cNvPr>
          <p:cNvSpPr txBox="1"/>
          <p:nvPr/>
        </p:nvSpPr>
        <p:spPr>
          <a:xfrm>
            <a:off x="3416540" y="99414"/>
            <a:ext cx="7119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POSITIVE AUSWIRKUNGEN DES BIBELLESENS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5610FCE-6876-E4EB-CCE0-94137A0CC8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9"/>
          <a:stretch>
            <a:fillRect/>
          </a:stretch>
        </p:blipFill>
        <p:spPr>
          <a:xfrm>
            <a:off x="110072" y="1586753"/>
            <a:ext cx="4549984" cy="50331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AF10E3-DA3B-74B0-9FE7-A43428E149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107" y="1586753"/>
            <a:ext cx="4466363" cy="43061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92C9C6B4-5DC0-B8BE-C07A-78174B7E818E}"/>
              </a:ext>
            </a:extLst>
          </p:cNvPr>
          <p:cNvSpPr/>
          <p:nvPr/>
        </p:nvSpPr>
        <p:spPr>
          <a:xfrm>
            <a:off x="74107" y="27974"/>
            <a:ext cx="2962391" cy="103985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22.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Biblische Ansprüche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0503A4-B0BC-4900-D3C7-96FB367F6F50}"/>
              </a:ext>
            </a:extLst>
          </p:cNvPr>
          <p:cNvSpPr txBox="1"/>
          <p:nvPr/>
        </p:nvSpPr>
        <p:spPr>
          <a:xfrm>
            <a:off x="3416540" y="1373601"/>
            <a:ext cx="5708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Ich behalte Dein WORT in meinem Herzen,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damit ich nicht gegen DICH sündige.</a:t>
            </a:r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(Psalm 119:11)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45E602-C989-3C63-3D3A-7B14E91D5951}"/>
              </a:ext>
            </a:extLst>
          </p:cNvPr>
          <p:cNvSpPr txBox="1"/>
          <p:nvPr/>
        </p:nvSpPr>
        <p:spPr>
          <a:xfrm>
            <a:off x="4418917" y="2612826"/>
            <a:ext cx="393400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Etwas, das selbst </a:t>
            </a:r>
            <a:br>
              <a:rPr lang="de-DE" sz="2400" b="1" dirty="0"/>
            </a:br>
            <a:r>
              <a:rPr lang="de-DE" sz="2400" b="1" dirty="0"/>
              <a:t>die leidenschaftlichsten Feinde der BIBEL </a:t>
            </a:r>
            <a:br>
              <a:rPr lang="de-DE" sz="2400" b="1" dirty="0"/>
            </a:br>
            <a:r>
              <a:rPr lang="de-DE" sz="2400" b="1" dirty="0"/>
              <a:t>nicht leugnen können, </a:t>
            </a:r>
            <a:br>
              <a:rPr lang="de-DE" sz="2400" b="1" dirty="0"/>
            </a:br>
            <a:r>
              <a:rPr lang="de-DE" sz="2400" b="1" dirty="0"/>
              <a:t>ist ihre Macht, </a:t>
            </a:r>
            <a:br>
              <a:rPr lang="de-DE" sz="2400" b="1" dirty="0"/>
            </a:br>
            <a:r>
              <a:rPr lang="de-DE" sz="2400" b="1" dirty="0"/>
              <a:t>Menschen zu verwandeln.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Paulus vergleicht es </a:t>
            </a:r>
            <a:br>
              <a:rPr lang="de-DE" sz="2400" b="1" dirty="0"/>
            </a:br>
            <a:r>
              <a:rPr lang="de-DE" sz="2400" b="1" dirty="0"/>
              <a:t>mit einem SCHWERT, das GROSSE MACHT besitzt.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24639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E9EFE-75A8-5D89-5C86-CFF07996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21776F2-F49C-75F4-4276-AB8330E113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73601"/>
          </a:xfrm>
          <a:prstGeom prst="rect">
            <a:avLst/>
          </a:prstGeom>
          <a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1FF06AE-0039-CA14-2760-C3349D0B7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031987"/>
              </p:ext>
            </p:extLst>
          </p:nvPr>
        </p:nvGraphicFramePr>
        <p:xfrm>
          <a:off x="315790" y="2487483"/>
          <a:ext cx="11556661" cy="407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C78B3E38-2982-6E5B-33F0-47E32C1D0D42}"/>
              </a:ext>
            </a:extLst>
          </p:cNvPr>
          <p:cNvSpPr/>
          <p:nvPr/>
        </p:nvSpPr>
        <p:spPr>
          <a:xfrm>
            <a:off x="74107" y="27974"/>
            <a:ext cx="2962391" cy="103985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22.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Biblische Ansprüche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20A3189F-58C7-8518-C869-7FDAAB38ABE5}"/>
              </a:ext>
            </a:extLst>
          </p:cNvPr>
          <p:cNvSpPr txBox="1"/>
          <p:nvPr/>
        </p:nvSpPr>
        <p:spPr>
          <a:xfrm>
            <a:off x="3416540" y="99414"/>
            <a:ext cx="7119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POSITIVE AUSWIRKUNGEN DES BIBELLESENS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F11D59B2-24A6-BFA6-7654-8C0D80678AF8}"/>
              </a:ext>
            </a:extLst>
          </p:cNvPr>
          <p:cNvSpPr txBox="1"/>
          <p:nvPr/>
        </p:nvSpPr>
        <p:spPr>
          <a:xfrm>
            <a:off x="3416540" y="1373601"/>
            <a:ext cx="5708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Ich behalte Dein WORT in meinem Herzen,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damit ich nicht gegen DICH sündige.</a:t>
            </a:r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(Psalm 119:11)</a:t>
            </a:r>
          </a:p>
        </p:txBody>
      </p:sp>
    </p:spTree>
    <p:extLst>
      <p:ext uri="{BB962C8B-B14F-4D97-AF65-F5344CB8AC3E}">
        <p14:creationId xmlns:p14="http://schemas.microsoft.com/office/powerpoint/2010/main" val="39058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3367F0-5659-4024-9E51-ED48FD4D6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EC3367F0-5659-4024-9E51-ED48FD4D6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0B7C76-98E9-41D0-AB08-C326E9038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420B7C76-98E9-41D0-AB08-C326E9038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0EBD7-9819-996F-1C8F-40B85BB1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CFEEB048-CD28-8B17-E63E-D573B6932F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73601"/>
          </a:xfrm>
          <a:prstGeom prst="rect">
            <a:avLst/>
          </a:prstGeom>
          <a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F7C67D2-6863-A114-D41F-39E5D45B8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784507"/>
              </p:ext>
            </p:extLst>
          </p:nvPr>
        </p:nvGraphicFramePr>
        <p:xfrm>
          <a:off x="335453" y="2487483"/>
          <a:ext cx="11556661" cy="407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AA40ABB7-E835-13DD-B924-1B637F979134}"/>
              </a:ext>
            </a:extLst>
          </p:cNvPr>
          <p:cNvSpPr/>
          <p:nvPr/>
        </p:nvSpPr>
        <p:spPr>
          <a:xfrm>
            <a:off x="74107" y="27974"/>
            <a:ext cx="2962391" cy="103985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22.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Biblische Ansprüche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9617340C-2888-1FE6-8623-035582EB8CFB}"/>
              </a:ext>
            </a:extLst>
          </p:cNvPr>
          <p:cNvSpPr txBox="1"/>
          <p:nvPr/>
        </p:nvSpPr>
        <p:spPr>
          <a:xfrm>
            <a:off x="3416540" y="99414"/>
            <a:ext cx="7119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POSITIVE AUSWIRKUNGEN DES BIBELLESENS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27ECB979-AA89-9E45-28F5-B4D94119B995}"/>
              </a:ext>
            </a:extLst>
          </p:cNvPr>
          <p:cNvSpPr txBox="1"/>
          <p:nvPr/>
        </p:nvSpPr>
        <p:spPr>
          <a:xfrm>
            <a:off x="1981030" y="1473015"/>
            <a:ext cx="5708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Ich behalte Dein WORT in meinem Herzen,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damit ich nicht gegen DICH sündige.</a:t>
            </a:r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(Psalm 119:11)</a:t>
            </a:r>
          </a:p>
        </p:txBody>
      </p:sp>
    </p:spTree>
    <p:extLst>
      <p:ext uri="{BB962C8B-B14F-4D97-AF65-F5344CB8AC3E}">
        <p14:creationId xmlns:p14="http://schemas.microsoft.com/office/powerpoint/2010/main" val="4986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4676E4C-49C0-42A3-81AE-DFF1297A0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6C468082-A093-40C5-B5E6-41F8FA05C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E2669A77-472B-4973-A92F-D98F8ED6B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5CCFC-6AB6-719F-BEC2-D02BAC41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4C7F350-B063-0226-C13F-4C6938F88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73601"/>
          </a:xfrm>
          <a:prstGeom prst="rect">
            <a:avLst/>
          </a:pr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CCBB3F-DC44-CA83-FB87-7AD3C673EE72}"/>
              </a:ext>
            </a:extLst>
          </p:cNvPr>
          <p:cNvSpPr txBox="1"/>
          <p:nvPr/>
        </p:nvSpPr>
        <p:spPr>
          <a:xfrm>
            <a:off x="212377" y="5029408"/>
            <a:ext cx="5648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Kein anderes Buch </a:t>
            </a:r>
            <a:br>
              <a:rPr lang="de-DE" sz="2000" b="1" dirty="0"/>
            </a:br>
            <a:r>
              <a:rPr lang="de-DE" sz="2000" b="1" dirty="0"/>
              <a:t>kann uns so </a:t>
            </a:r>
            <a:r>
              <a:rPr lang="de-DE" sz="2000" b="1" dirty="0">
                <a:solidFill>
                  <a:srgbClr val="FFFF00"/>
                </a:solidFill>
              </a:rPr>
              <a:t>beeinflussen</a:t>
            </a:r>
            <a:r>
              <a:rPr lang="de-DE" sz="2000" b="1" dirty="0"/>
              <a:t> wie die </a:t>
            </a:r>
            <a:r>
              <a:rPr lang="de-DE" sz="2000" b="1" dirty="0">
                <a:solidFill>
                  <a:srgbClr val="FFFF00"/>
                </a:solidFill>
              </a:rPr>
              <a:t>BIBEL</a:t>
            </a:r>
            <a:r>
              <a:rPr lang="de-DE" sz="2000" b="1" dirty="0"/>
              <a:t>. </a:t>
            </a:r>
            <a:br>
              <a:rPr lang="de-DE" sz="2000" b="1" dirty="0"/>
            </a:br>
            <a:r>
              <a:rPr lang="de-DE" sz="2000" b="1" dirty="0"/>
              <a:t>Wenn wir bereit sind, </a:t>
            </a:r>
            <a:br>
              <a:rPr lang="de-DE" sz="2000" b="1" dirty="0"/>
            </a:br>
            <a:r>
              <a:rPr lang="de-DE" sz="2000" b="1" dirty="0">
                <a:solidFill>
                  <a:srgbClr val="FFFF00"/>
                </a:solidFill>
              </a:rPr>
              <a:t>ihre Lehren </a:t>
            </a:r>
            <a:r>
              <a:rPr lang="de-DE" sz="2000" b="1" dirty="0"/>
              <a:t>in unser Leben </a:t>
            </a:r>
            <a:r>
              <a:rPr lang="de-DE" sz="2000" b="1" dirty="0">
                <a:solidFill>
                  <a:srgbClr val="FFFF00"/>
                </a:solidFill>
              </a:rPr>
              <a:t>einzubeziehen</a:t>
            </a:r>
            <a:r>
              <a:rPr lang="de-DE" sz="2000" b="1" dirty="0"/>
              <a:t>, </a:t>
            </a:r>
            <a:r>
              <a:rPr lang="de-DE" sz="2000" b="1" dirty="0">
                <a:solidFill>
                  <a:srgbClr val="FFFF00"/>
                </a:solidFill>
              </a:rPr>
              <a:t>verändern</a:t>
            </a:r>
            <a:r>
              <a:rPr lang="de-DE" sz="2000" b="1" dirty="0"/>
              <a:t> wir uns </a:t>
            </a:r>
            <a:r>
              <a:rPr lang="de-DE" sz="2000" b="1" dirty="0">
                <a:solidFill>
                  <a:srgbClr val="FFFF00"/>
                </a:solidFill>
              </a:rPr>
              <a:t>zum Besseren</a:t>
            </a:r>
            <a:r>
              <a:rPr lang="de-DE" sz="2000" b="1" dirty="0"/>
              <a:t>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084EB40-0845-32D7-6008-4526408B8D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106" y="1753463"/>
            <a:ext cx="4794989" cy="347142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8521CFD0-D5A3-2A54-B5D0-27D504DFD656}"/>
              </a:ext>
            </a:extLst>
          </p:cNvPr>
          <p:cNvSpPr/>
          <p:nvPr/>
        </p:nvSpPr>
        <p:spPr>
          <a:xfrm>
            <a:off x="74107" y="27974"/>
            <a:ext cx="2962391" cy="103985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22.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Biblische Ansprüche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54CFCB8D-63B6-ADD8-9D85-CEB174E59D39}"/>
              </a:ext>
            </a:extLst>
          </p:cNvPr>
          <p:cNvSpPr txBox="1"/>
          <p:nvPr/>
        </p:nvSpPr>
        <p:spPr>
          <a:xfrm>
            <a:off x="3416540" y="99414"/>
            <a:ext cx="7119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POSITIVE AUSWIRKUNGEN DES BIBELLESENS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FE483B8C-13F2-0442-D5C3-B0B9C0D84EA8}"/>
              </a:ext>
            </a:extLst>
          </p:cNvPr>
          <p:cNvSpPr txBox="1"/>
          <p:nvPr/>
        </p:nvSpPr>
        <p:spPr>
          <a:xfrm>
            <a:off x="4521962" y="2645922"/>
            <a:ext cx="352082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Ich behalte Dein WORT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in meinem Herzen,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damit ich nicht </a:t>
            </a:r>
            <a:b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gegen DICH sündige.</a:t>
            </a:r>
            <a: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endParaRPr lang="en" sz="2000" b="1" dirty="0">
              <a:solidFill>
                <a:srgbClr val="CC454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" sz="1600" b="1" dirty="0">
                <a:solidFill>
                  <a:srgbClr val="CC45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(Psalm 119:11)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F2BD24-D9DF-4FA2-AD9B-256A32007F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433" t="7736"/>
          <a:stretch>
            <a:fillRect/>
          </a:stretch>
        </p:blipFill>
        <p:spPr>
          <a:xfrm>
            <a:off x="7421107" y="838650"/>
            <a:ext cx="5038668" cy="5135673"/>
          </a:xfrm>
          <a:prstGeom prst="rect">
            <a:avLst/>
          </a:prstGeom>
          <a:effectLst>
            <a:softEdge rad="6477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0CEEF4-BB85-BD04-6F7F-CB3425E842D5}"/>
              </a:ext>
            </a:extLst>
          </p:cNvPr>
          <p:cNvSpPr txBox="1"/>
          <p:nvPr/>
        </p:nvSpPr>
        <p:spPr>
          <a:xfrm>
            <a:off x="6174066" y="5127370"/>
            <a:ext cx="56482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Wenn wir sie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mit </a:t>
            </a:r>
            <a:r>
              <a:rPr lang="de-DE" sz="2000" b="1" dirty="0">
                <a:solidFill>
                  <a:srgbClr val="FFFF00"/>
                </a:solidFill>
              </a:rPr>
              <a:t>offenem Herzen lesen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und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</a:rPr>
              <a:t>GOTT, den HEILIGEN GEIST  </a:t>
            </a:r>
            <a:b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</a:rPr>
            </a:br>
            <a:r>
              <a:rPr lang="de-DE" sz="2000" b="1" dirty="0">
                <a:solidFill>
                  <a:prstClr val="black"/>
                </a:solidFill>
              </a:rPr>
              <a:t>um die </a:t>
            </a:r>
            <a:r>
              <a:rPr lang="de-DE" sz="2000" b="1" dirty="0">
                <a:solidFill>
                  <a:srgbClr val="FFFF00"/>
                </a:solidFill>
              </a:rPr>
              <a:t>Erleuchtung</a:t>
            </a:r>
            <a:r>
              <a:rPr lang="de-DE" sz="2000" b="1" dirty="0">
                <a:solidFill>
                  <a:prstClr val="black"/>
                </a:solidFill>
              </a:rPr>
              <a:t> bitten,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wird unser Leben verwandelt.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054D6-755B-3378-1B79-FA48DBB0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1798062-E042-9B91-6A25-B95415E69556}"/>
              </a:ext>
            </a:extLst>
          </p:cNvPr>
          <p:cNvSpPr txBox="1"/>
          <p:nvPr/>
        </p:nvSpPr>
        <p:spPr>
          <a:xfrm>
            <a:off x="6254885" y="1118332"/>
            <a:ext cx="6177062" cy="3970318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24000"/>
                </a:schemeClr>
              </a:gs>
              <a:gs pos="100000">
                <a:srgbClr val="00B0F0"/>
              </a:gs>
            </a:gsLst>
          </a:gra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" sz="20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Darum danken wir auch GOTT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ohne Unterlass dafür,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dass ihr das 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WORT der GÖTTLICHEN PREDIGT</a:t>
            </a: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das ihr von uns empfangen habt,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nicht als Menschenwort aufgenommen habt,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sondern als das, was es in Wahrheit ist,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als 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WORT GOTTES</a:t>
            </a: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Der in euch wirkt</a:t>
            </a: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, </a:t>
            </a:r>
            <a:b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die ihr 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glaubt</a:t>
            </a:r>
            <a:r>
              <a:rPr lang="en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.” </a:t>
            </a:r>
            <a:br>
              <a:rPr lang="en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endParaRPr lang="en" sz="20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(1. Thess. 2:13)</a:t>
            </a:r>
          </a:p>
          <a:p>
            <a:pPr algn="ctr"/>
            <a:endParaRPr lang="en" sz="1600" b="1" dirty="0"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6CAA74-8747-2527-C8E6-349E776E1398}"/>
              </a:ext>
            </a:extLst>
          </p:cNvPr>
          <p:cNvSpPr txBox="1"/>
          <p:nvPr/>
        </p:nvSpPr>
        <p:spPr>
          <a:xfrm>
            <a:off x="114707" y="3819510"/>
            <a:ext cx="614017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Die Freunde der BIBEL nähern sich ihr bewusst </a:t>
            </a:r>
            <a:br>
              <a:rPr lang="de-DE" sz="2000" b="1" dirty="0"/>
            </a:br>
            <a:r>
              <a:rPr lang="de-DE" sz="2000" b="1" dirty="0"/>
              <a:t>als dem </a:t>
            </a:r>
            <a:r>
              <a:rPr lang="de-DE" sz="2000" b="1" dirty="0">
                <a:highlight>
                  <a:srgbClr val="FFFF00"/>
                </a:highlight>
              </a:rPr>
              <a:t>lebendigen WORT GOTTES</a:t>
            </a:r>
            <a:r>
              <a:rPr lang="de-DE" sz="2000" b="1" dirty="0"/>
              <a:t> (1. Thess. 2,13).</a:t>
            </a:r>
            <a:br>
              <a:rPr lang="de-DE" sz="2000" b="1" dirty="0"/>
            </a:br>
            <a:endParaRPr lang="de-DE" sz="7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F1ACD96-DAB0-DA51-90B2-43FCF1B3A0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069" y="1118332"/>
            <a:ext cx="5800928" cy="25901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233220-0F97-6CD7-404A-F2FF9227DD10}"/>
              </a:ext>
            </a:extLst>
          </p:cNvPr>
          <p:cNvSpPr txBox="1"/>
          <p:nvPr/>
        </p:nvSpPr>
        <p:spPr>
          <a:xfrm>
            <a:off x="0" y="5401957"/>
            <a:ext cx="12185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Paulus sagt uns, dass wir dafür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</a:rPr>
              <a:t>geistliche Unterscheidungskraft</a:t>
            </a:r>
            <a:r>
              <a:rPr lang="de-DE" sz="2000" b="1" dirty="0">
                <a:solidFill>
                  <a:prstClr val="black"/>
                </a:solidFill>
              </a:rPr>
              <a:t> brauchen,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also die Fähigkeit, </a:t>
            </a:r>
            <a:r>
              <a:rPr lang="de-DE" sz="2000" b="1" dirty="0">
                <a:solidFill>
                  <a:srgbClr val="FFFF00"/>
                </a:solidFill>
                <a:effectLst>
                  <a:glow rad="127000">
                    <a:schemeClr val="accent5">
                      <a:lumMod val="75000"/>
                      <a:alpha val="43000"/>
                    </a:schemeClr>
                  </a:glow>
                </a:effectLst>
              </a:rPr>
              <a:t>geistliche Dinge zu verstehen </a:t>
            </a:r>
            <a:r>
              <a:rPr lang="de-DE" sz="2000" b="1" dirty="0">
                <a:solidFill>
                  <a:prstClr val="black"/>
                </a:solidFill>
              </a:rPr>
              <a:t>(1. Korinther 2,14).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Daher ist das ERKENNEN der GÖTTLICHEN BOTSCHAFT in der BIBEL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das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</a:rPr>
              <a:t>Wirken des Heiligen Geistes </a:t>
            </a:r>
            <a:r>
              <a:rPr lang="de-DE" sz="2000" b="1" dirty="0">
                <a:solidFill>
                  <a:prstClr val="black"/>
                </a:solidFill>
              </a:rPr>
              <a:t>in uns.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BE80C44-A32C-44FE-2AB2-B8EE5596B10D}"/>
              </a:ext>
            </a:extLst>
          </p:cNvPr>
          <p:cNvSpPr/>
          <p:nvPr/>
        </p:nvSpPr>
        <p:spPr>
          <a:xfrm>
            <a:off x="75379" y="18913"/>
            <a:ext cx="2948460" cy="110369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23. April ‘26  - Zustand des Herzens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C23D5C2C-9974-A881-D98A-4F2AF40FE328}"/>
              </a:ext>
            </a:extLst>
          </p:cNvPr>
          <p:cNvSpPr txBox="1"/>
          <p:nvPr/>
        </p:nvSpPr>
        <p:spPr>
          <a:xfrm>
            <a:off x="2867027" y="4537418"/>
            <a:ext cx="614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Aber wie kann </a:t>
            </a: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ich </a:t>
            </a:r>
            <a:br>
              <a:rPr lang="de-DE" sz="2000" b="1" dirty="0"/>
            </a:br>
            <a:r>
              <a:rPr lang="de-DE" sz="2000" b="1" dirty="0"/>
              <a:t>zu dieser </a:t>
            </a:r>
            <a:r>
              <a:rPr lang="de-DE" sz="2000" b="1" dirty="0">
                <a:highlight>
                  <a:srgbClr val="FFFF00"/>
                </a:highlight>
              </a:rPr>
              <a:t>Überzeugung</a:t>
            </a:r>
            <a:r>
              <a:rPr lang="de-DE" sz="2000" b="1" dirty="0"/>
              <a:t> gelangen?</a:t>
            </a:r>
            <a:endParaRPr lang="en" sz="2000" b="1" dirty="0"/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80FEBC7F-98BB-D2AD-8FC5-55F1858B7471}"/>
              </a:ext>
            </a:extLst>
          </p:cNvPr>
          <p:cNvSpPr txBox="1"/>
          <p:nvPr/>
        </p:nvSpPr>
        <p:spPr>
          <a:xfrm>
            <a:off x="4021394" y="181723"/>
            <a:ext cx="7092403" cy="707886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24000"/>
                </a:schemeClr>
              </a:gs>
              <a:gs pos="100000">
                <a:srgbClr val="00B0F0"/>
              </a:gs>
            </a:gsLst>
            <a:lin ang="5400000" scaled="0"/>
          </a:gradFill>
          <a:effectLst>
            <a:softEdge rad="1524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000" b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F R E U N D E   D E R   B I B E L</a:t>
            </a:r>
          </a:p>
        </p:txBody>
      </p:sp>
    </p:spTree>
    <p:extLst>
      <p:ext uri="{BB962C8B-B14F-4D97-AF65-F5344CB8AC3E}">
        <p14:creationId xmlns:p14="http://schemas.microsoft.com/office/powerpoint/2010/main" val="29246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/>
      <p:bldP spid="2" grpId="0" uiExpand="1" build="p" animBg="1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EAF10-DEAC-ADB0-14F4-15F221A2A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A648124-3C04-9CA4-E815-C9A101F37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551957"/>
              </p:ext>
            </p:extLst>
          </p:nvPr>
        </p:nvGraphicFramePr>
        <p:xfrm>
          <a:off x="1384987" y="857529"/>
          <a:ext cx="9115865" cy="5981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2">
            <a:extLst>
              <a:ext uri="{FF2B5EF4-FFF2-40B4-BE49-F238E27FC236}">
                <a16:creationId xmlns:a16="http://schemas.microsoft.com/office/drawing/2014/main" id="{7ECC9100-D1BD-A28D-CC25-FE0AC6879642}"/>
              </a:ext>
            </a:extLst>
          </p:cNvPr>
          <p:cNvSpPr txBox="1"/>
          <p:nvPr/>
        </p:nvSpPr>
        <p:spPr>
          <a:xfrm>
            <a:off x="4021394" y="90283"/>
            <a:ext cx="7092403" cy="707886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24000"/>
                </a:schemeClr>
              </a:gs>
              <a:gs pos="100000">
                <a:srgbClr val="00B0F0"/>
              </a:gs>
            </a:gsLst>
            <a:lin ang="5400000" scaled="0"/>
          </a:gradFill>
          <a:effectLst>
            <a:softEdge rad="1524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000" b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F R E U N D E   D E R   B I B E L</a:t>
            </a:r>
          </a:p>
        </p:txBody>
      </p:sp>
      <p:sp>
        <p:nvSpPr>
          <p:cNvPr id="10" name="Scrollen: horizontal 9">
            <a:extLst>
              <a:ext uri="{FF2B5EF4-FFF2-40B4-BE49-F238E27FC236}">
                <a16:creationId xmlns:a16="http://schemas.microsoft.com/office/drawing/2014/main" id="{5DE0D120-25A7-BC4B-D609-E57FDDE0A079}"/>
              </a:ext>
            </a:extLst>
          </p:cNvPr>
          <p:cNvSpPr/>
          <p:nvPr/>
        </p:nvSpPr>
        <p:spPr>
          <a:xfrm>
            <a:off x="75379" y="18913"/>
            <a:ext cx="2948460" cy="1103690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23. April ‘26  - Zustand des Herzens</a:t>
            </a:r>
          </a:p>
        </p:txBody>
      </p:sp>
    </p:spTree>
    <p:extLst>
      <p:ext uri="{BB962C8B-B14F-4D97-AF65-F5344CB8AC3E}">
        <p14:creationId xmlns:p14="http://schemas.microsoft.com/office/powerpoint/2010/main" val="5890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4DFC4CAE-E575-495F-AE4F-D93458150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034AB7BD-BAE1-4951-A6CC-9B7D701C3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D510E54-02F4-4FC5-9B01-C42878BA64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142A125E-D469-41B9-A81F-E8C610791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9FE1722D-07B5-4955-B064-D59B29BE22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8319C1FC-A1D9-469A-B04C-BD9DCAC469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938A774E-6278-4E2D-AE9A-A2E2463E6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E4CB6EEB-4F03-44B1-AE8E-FE6B92B09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1EEC955A-86E6-4B3D-A6A9-6D1D04FF4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5311544D-30AD-43D3-B056-CF9BF3272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67BAA19A-97FE-4916-86EB-EB8204A8B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F80B0194-C76D-4F64-8EF8-1AB483AB7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5728C7C-9910-4AC9-897C-70E0D1D4D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4318AA3B-2457-4F9C-A3AC-61A75DEAB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BD85A604-855B-4527-B451-25142B2A0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5FDE71CD-4CD1-45C3-B63E-763B50391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>
                                            <p:graphicEl>
                                              <a:dgm id="{E8CE060D-9406-4D57-A654-3D16AD8D3B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">
                                            <p:graphicEl>
                                              <a:dgm id="{28A4FF88-7095-4169-9A82-CF8EDC1C93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93DBD12-87B5-43E8-B537-49CADEA8A3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8F9AF6-034C-71BA-82EE-25F0EE21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b="3031"/>
          <a:stretch>
            <a:fillRect/>
          </a:stretch>
        </p:blipFill>
        <p:spPr>
          <a:xfrm flipH="1"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8E5F4298-5F1E-A5E7-181B-05D431BC7367}"/>
              </a:ext>
            </a:extLst>
          </p:cNvPr>
          <p:cNvSpPr txBox="1"/>
          <p:nvPr/>
        </p:nvSpPr>
        <p:spPr>
          <a:xfrm>
            <a:off x="4488188" y="923643"/>
            <a:ext cx="7703507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“</a:t>
            </a: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Die BIBEL offenbart die Wahrheit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mit einer Schlichtheit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und einer perfekten Anpassung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an die Bedürfnisse und Sehnsüchte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des menschlichen Herzens,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die selbst die gebildetsten Geister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3C3B4D"/>
                </a:solidFill>
                <a:latin typeface="Constantia" panose="02030602050306030303" pitchFamily="18" charset="0"/>
              </a:rPr>
              <a:t>in Erstaunen versetzt und begeistert hat, </a:t>
            </a:r>
            <a:br>
              <a:rPr lang="de-DE" sz="2400" b="1" dirty="0">
                <a:solidFill>
                  <a:srgbClr val="3C3B4D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3C3B4D"/>
                </a:solidFill>
                <a:latin typeface="Constantia" panose="02030602050306030303" pitchFamily="18" charset="0"/>
              </a:rPr>
              <a:t>während sie es </a:t>
            </a:r>
            <a:br>
              <a:rPr lang="de-DE" sz="2400" b="1" dirty="0">
                <a:solidFill>
                  <a:srgbClr val="3C3B4D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3C3B4D"/>
                </a:solidFill>
                <a:latin typeface="Constantia" panose="02030602050306030303" pitchFamily="18" charset="0"/>
              </a:rPr>
              <a:t>den Bescheidensten und Ungebildeten ermöglicht, den Weg zur ERLÖSUNG zu erkennen. </a:t>
            </a:r>
          </a:p>
        </p:txBody>
      </p:sp>
    </p:spTree>
    <p:extLst>
      <p:ext uri="{BB962C8B-B14F-4D97-AF65-F5344CB8AC3E}">
        <p14:creationId xmlns:p14="http://schemas.microsoft.com/office/powerpoint/2010/main" val="34532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id="{967A0132-E3A5-4B0F-AA7B-B7E1F4E2B943}"/>
              </a:ext>
            </a:extLst>
          </p:cNvPr>
          <p:cNvSpPr txBox="1"/>
          <p:nvPr/>
        </p:nvSpPr>
        <p:spPr>
          <a:xfrm>
            <a:off x="166026" y="53091"/>
            <a:ext cx="976638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Denn das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WORT GOTTES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ist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lebendig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 und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kräftig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 und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schärfer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 als jedes zweischneidige Schwert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und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dringt durch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, bis es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scheidet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Psyche und Geist, auch Mark und Bein,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und ist ein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anose="020E0502030303020204" pitchFamily="34" charset="0"/>
              </a:rPr>
              <a:t>Richter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der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Gedanken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und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Sinne des Herzens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”</a:t>
            </a: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F1859D66-FC14-67D2-6534-C916208D9D86}"/>
              </a:ext>
            </a:extLst>
          </p:cNvPr>
          <p:cNvSpPr txBox="1"/>
          <p:nvPr/>
        </p:nvSpPr>
        <p:spPr>
          <a:xfrm>
            <a:off x="5180863" y="5997251"/>
            <a:ext cx="2355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D3E2E9"/>
                </a:solidFill>
                <a:effectLst/>
                <a:uLnTx/>
                <a:uFillTx/>
                <a:latin typeface="Candara" panose="020E0502030303020204" pitchFamily="34" charset="0"/>
              </a:rPr>
              <a:t>(Hebräer 4:12)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D3E2E9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10" name="Grafik 9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479A9272-4A82-5539-A485-8538A9145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18707">
            <a:off x="9070145" y="5166832"/>
            <a:ext cx="2917973" cy="18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E3ECB1-8DC7-83BC-78DC-E3F5403D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5D36A-6269-588F-F650-3711B0480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1AA2D7-3CC8-0CC7-F68C-7BA72CE0C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b="3031"/>
          <a:stretch>
            <a:fillRect/>
          </a:stretch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5B258B6-5A0D-7841-B8FE-21C5A3E5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1031B64-3C6E-226F-614B-D00E8C971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4A33C5-C5C8-2A03-E475-5A8F39D7A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85F4F4-3CBD-0D25-A27A-0DF7D311B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B08DB4-8C59-8649-1807-7E80F5B99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CuadroTexto 2">
            <a:extLst>
              <a:ext uri="{FF2B5EF4-FFF2-40B4-BE49-F238E27FC236}">
                <a16:creationId xmlns:a16="http://schemas.microsoft.com/office/drawing/2014/main" id="{F201DA47-DBAC-62CA-D9B0-B5286B63D63C}"/>
              </a:ext>
            </a:extLst>
          </p:cNvPr>
          <p:cNvSpPr txBox="1"/>
          <p:nvPr/>
        </p:nvSpPr>
        <p:spPr>
          <a:xfrm>
            <a:off x="394889" y="320294"/>
            <a:ext cx="650695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Und doch betreffen diese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einfach dargelegten Wahrheiten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Themen, die so erhaben, so weitreichend und so unendlich jenseits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der menschlichen Verständnisfähigkeit liegen,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dass wir sie nur annehmen können,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weil GOTT sie verkündet hat. […] </a:t>
            </a:r>
          </a:p>
          <a:p>
            <a:pPr algn="ctr">
              <a:spcBef>
                <a:spcPts val="600"/>
              </a:spcBef>
            </a:pPr>
            <a:endParaRPr lang="de-DE" sz="1000" b="1" dirty="0">
              <a:solidFill>
                <a:schemeClr val="accent4">
                  <a:lumMod val="40000"/>
                  <a:lumOff val="60000"/>
                </a:schemeClr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Je mehr er  [der Mensch]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die BIBEL erforscht,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desto fester wird seine Überzeugung,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dass sie das WORT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des lebendigen GOTTES ist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und die menschliche Vernunft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beugt sich vor der MAJESTÄT </a:t>
            </a:r>
            <a:b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der göttlichen Offenbarung</a:t>
            </a:r>
            <a:r>
              <a:rPr lang="en" sz="24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DFA4EF-5398-F348-FA2D-910E6E964E1E}"/>
              </a:ext>
            </a:extLst>
          </p:cNvPr>
          <p:cNvSpPr txBox="1"/>
          <p:nvPr/>
        </p:nvSpPr>
        <p:spPr>
          <a:xfrm>
            <a:off x="6901841" y="6138630"/>
            <a:ext cx="4512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/>
              <a:t>E. G. White, Steps to Christ (Schritte zu Jesus), </a:t>
            </a:r>
            <a:br>
              <a:rPr lang="en" sz="1600" b="1" dirty="0"/>
            </a:br>
            <a:r>
              <a:rPr lang="en" sz="1600" b="1" dirty="0"/>
              <a:t>S. 107 (engl. Ausg.)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6512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0D62C-EC68-E2CC-306E-17E34E58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C6016A-B276-C8BC-5862-EDC403B119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447" y="168964"/>
            <a:ext cx="5479579" cy="41096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09A2416-0ECC-1B61-8BFA-B7F41B491052}"/>
              </a:ext>
            </a:extLst>
          </p:cNvPr>
          <p:cNvSpPr txBox="1"/>
          <p:nvPr/>
        </p:nvSpPr>
        <p:spPr>
          <a:xfrm>
            <a:off x="221973" y="67114"/>
            <a:ext cx="8377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Die BIBEL ist das meistverkaufte Buch der Welt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und verkauft sich fünfmal besser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als das zweitplatzierte Buch.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Aber das war </a:t>
            </a:r>
            <a:b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nicht immer so.</a:t>
            </a:r>
            <a:endParaRPr lang="en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44FC5A-80C2-EF84-DD91-EBECE4DDDD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49" y="2232464"/>
            <a:ext cx="3364373" cy="4492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EFDECAA-0FDB-AED3-299C-8CA34EBF1526}"/>
              </a:ext>
            </a:extLst>
          </p:cNvPr>
          <p:cNvSpPr txBox="1"/>
          <p:nvPr/>
        </p:nvSpPr>
        <p:spPr>
          <a:xfrm>
            <a:off x="4380762" y="4709015"/>
            <a:ext cx="7458635" cy="2015936"/>
          </a:xfrm>
          <a:prstGeom prst="rect">
            <a:avLst/>
          </a:prstGeom>
          <a:solidFill>
            <a:schemeClr val="bg1">
              <a:alpha val="52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Hätte nicht GOTT persönlich </a:t>
            </a:r>
            <a:br>
              <a:rPr lang="de-DE" sz="2400" b="1" dirty="0"/>
            </a:br>
            <a:r>
              <a:rPr lang="de-DE" sz="2400" b="1" dirty="0"/>
              <a:t>Seine Hand schützend über die BIBEL gehalten, </a:t>
            </a:r>
            <a:br>
              <a:rPr lang="de-DE" sz="2400" b="1" dirty="0"/>
            </a:br>
            <a:r>
              <a:rPr lang="de-DE" sz="2400" b="1" dirty="0"/>
              <a:t>wäre sie schon längst in Vergessenheit geraten.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 Warum? Was macht dieses Buch so besonders, dass es sowohl so geliebt als auch so gehasst wird?</a:t>
            </a:r>
            <a:endParaRPr lang="en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3104F0-C904-AB93-7197-D647D6B0ED93}"/>
              </a:ext>
            </a:extLst>
          </p:cNvPr>
          <p:cNvSpPr txBox="1"/>
          <p:nvPr/>
        </p:nvSpPr>
        <p:spPr>
          <a:xfrm>
            <a:off x="3538622" y="1267443"/>
            <a:ext cx="3718648" cy="3600986"/>
          </a:xfrm>
          <a:prstGeom prst="rect">
            <a:avLst/>
          </a:prstGeom>
          <a:solidFill>
            <a:schemeClr val="accent3">
              <a:lumMod val="60000"/>
              <a:lumOff val="40000"/>
              <a:alpha val="66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de-DE" sz="700" b="1" dirty="0">
              <a:solidFill>
                <a:srgbClr val="9B0A03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de-DE" sz="2400" b="1" dirty="0">
                <a:solidFill>
                  <a:srgbClr val="9B0A03"/>
                </a:solidFill>
              </a:rPr>
              <a:t>Es gab eine Zeit,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in der der Besitz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einer BIBEL,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das Lesen oder sogar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das Reden darüber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ein Grund für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das Gefängnis, die Folter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und sogar den Tod </a:t>
            </a:r>
            <a:br>
              <a:rPr lang="de-DE" sz="2400" b="1" dirty="0">
                <a:solidFill>
                  <a:srgbClr val="9B0A03"/>
                </a:solidFill>
              </a:rPr>
            </a:br>
            <a:r>
              <a:rPr lang="de-DE" sz="2400" b="1" dirty="0">
                <a:solidFill>
                  <a:srgbClr val="9B0A03"/>
                </a:solidFill>
              </a:rPr>
              <a:t>sein konnte.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9B0A03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77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5058F-2085-8DE7-75A2-B235399B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35694DE-D1C8-6EB8-D4CE-5F1B0BA84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174186"/>
              </p:ext>
            </p:extLst>
          </p:nvPr>
        </p:nvGraphicFramePr>
        <p:xfrm>
          <a:off x="261930" y="1819132"/>
          <a:ext cx="8616063" cy="483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30B13C7B-98E8-34CF-D8E6-60C2F1237384}"/>
              </a:ext>
            </a:extLst>
          </p:cNvPr>
          <p:cNvSpPr/>
          <p:nvPr/>
        </p:nvSpPr>
        <p:spPr>
          <a:xfrm>
            <a:off x="101746" y="100209"/>
            <a:ext cx="42657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8800" b="1" i="1" spc="300" dirty="0">
                <a:ln>
                  <a:solidFill>
                    <a:srgbClr val="FFFF66">
                      <a:lumMod val="50000"/>
                    </a:srgbClr>
                  </a:solidFill>
                </a:ln>
                <a:solidFill>
                  <a:srgbClr val="011E71"/>
                </a:solidFill>
                <a:effectLst>
                  <a:outerShdw blurRad="38100" dist="38100" dir="8700000" algn="tl">
                    <a:schemeClr val="accent6">
                      <a:lumMod val="20000"/>
                      <a:lumOff val="8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Ü B E R -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7A2A2F5-0D46-BCAF-F1A5-7A44E6914E4D}"/>
              </a:ext>
            </a:extLst>
          </p:cNvPr>
          <p:cNvSpPr/>
          <p:nvPr/>
        </p:nvSpPr>
        <p:spPr>
          <a:xfrm>
            <a:off x="3871711" y="484801"/>
            <a:ext cx="30774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8800" b="1" i="1" spc="300" dirty="0">
                <a:ln>
                  <a:solidFill>
                    <a:srgbClr val="FFFF66">
                      <a:lumMod val="50000"/>
                    </a:srgbClr>
                  </a:solidFill>
                </a:ln>
                <a:solidFill>
                  <a:srgbClr val="011E71"/>
                </a:solidFill>
                <a:effectLst>
                  <a:outerShdw blurRad="38100" dist="38100" dir="8700000" algn="tl">
                    <a:schemeClr val="accent6">
                      <a:lumMod val="20000"/>
                      <a:lumOff val="8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b l i c 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97A5FC7-8E81-DECF-F6CF-0C121628D7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26" y="106777"/>
            <a:ext cx="4729474" cy="1994696"/>
          </a:xfrm>
          <a:prstGeom prst="rect">
            <a:avLst/>
          </a:prstGeom>
        </p:spPr>
      </p:pic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D1BA4B76-B517-E5CD-4FA5-9CC9A1C8630C}"/>
              </a:ext>
            </a:extLst>
          </p:cNvPr>
          <p:cNvSpPr/>
          <p:nvPr/>
        </p:nvSpPr>
        <p:spPr>
          <a:xfrm>
            <a:off x="6727821" y="2373846"/>
            <a:ext cx="520224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19. April ‘26  - Die MÄCHTIGSTE Waffe</a:t>
            </a:r>
          </a:p>
        </p:txBody>
      </p:sp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34B32644-2770-D302-F0E3-9CAD2EDFFBE6}"/>
              </a:ext>
            </a:extLst>
          </p:cNvPr>
          <p:cNvSpPr/>
          <p:nvPr/>
        </p:nvSpPr>
        <p:spPr>
          <a:xfrm>
            <a:off x="6730596" y="3374133"/>
            <a:ext cx="520224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20. April ‘26  - Die Autorität der BIBEL</a:t>
            </a:r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06274E25-7AFF-D799-49E0-F12F91591DC8}"/>
              </a:ext>
            </a:extLst>
          </p:cNvPr>
          <p:cNvSpPr/>
          <p:nvPr/>
        </p:nvSpPr>
        <p:spPr>
          <a:xfrm>
            <a:off x="6733371" y="4291301"/>
            <a:ext cx="520224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Di,  21. April ‘26  - BIBLISCHE Wahrheit</a:t>
            </a: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F1FB956A-8559-7310-3EC7-21808A8BC71E}"/>
              </a:ext>
            </a:extLst>
          </p:cNvPr>
          <p:cNvSpPr/>
          <p:nvPr/>
        </p:nvSpPr>
        <p:spPr>
          <a:xfrm>
            <a:off x="6736146" y="5175217"/>
            <a:ext cx="520224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Mi,  22. April ‘26  - BIBLISCHE Ansprüche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A12F34CB-4D38-163B-51EB-573683682C8C}"/>
              </a:ext>
            </a:extLst>
          </p:cNvPr>
          <p:cNvSpPr/>
          <p:nvPr/>
        </p:nvSpPr>
        <p:spPr>
          <a:xfrm>
            <a:off x="6738921" y="6092381"/>
            <a:ext cx="520224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Do, 23. April ‘26  - Zustand des HERZENS</a:t>
            </a:r>
          </a:p>
        </p:txBody>
      </p:sp>
    </p:spTree>
    <p:extLst>
      <p:ext uri="{BB962C8B-B14F-4D97-AF65-F5344CB8AC3E}">
        <p14:creationId xmlns:p14="http://schemas.microsoft.com/office/powerpoint/2010/main" val="4382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0883BAA4-B7B1-42E8-8BDA-A7AF965CC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8A4485F0-5830-409E-BD89-B4EC82E10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126F07-6A32-4A1F-AEA6-80B671203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3126F07-6A32-4A1F-AEA6-80B671203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0DB3F8B-7E73-4163-A969-64745ECA4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82799C-B51F-49CE-9D77-C3372A051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6982799C-B51F-49CE-9D77-C3372A051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56BD2A48-F842-40CF-B491-A2E0608AE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EB2D60-9376-4AD6-AAE2-2ED52B6F4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14EB2D60-9376-4AD6-AAE2-2ED52B6F4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628893F9-1BC5-464F-A67C-BCDBB454FB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D6BA2-74C3-4ED5-A04C-5CDE89333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EBCD6BA2-74C3-4ED5-A04C-5CDE89333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6ED91C5A-688A-48BD-9DB4-A583E2DC6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D9607E-5CFC-490B-BE06-CC86B95F1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3BD9607E-5CFC-490B-BE06-CC86B95F1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2" grpId="0"/>
      <p:bldP spid="8" grpId="0"/>
      <p:bldP spid="11" grpId="0" uiExpand="1" build="p" animBg="1"/>
      <p:bldP spid="12" grpId="0" uiExpand="1" build="p" animBg="1"/>
      <p:bldP spid="13" grpId="0" uiExpand="1" build="p" animBg="1"/>
      <p:bldP spid="14" grpId="0" uiExpand="1" build="p" animBg="1"/>
      <p:bldP spid="1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88315C-E862-1BB3-ADAC-DB21A5C8281D}"/>
              </a:ext>
            </a:extLst>
          </p:cNvPr>
          <p:cNvSpPr txBox="1"/>
          <p:nvPr/>
        </p:nvSpPr>
        <p:spPr>
          <a:xfrm>
            <a:off x="3639927" y="-141192"/>
            <a:ext cx="8649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3670">
                      <a:schemeClr val="accent4">
                        <a:lumMod val="60000"/>
                        <a:lumOff val="40000"/>
                      </a:schemeClr>
                    </a:gs>
                    <a:gs pos="31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9B0A03"/>
                    </a:gs>
                    <a:gs pos="83000">
                      <a:srgbClr val="00206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22860" dir="5400000" algn="tl" rotWithShape="0">
                    <a:schemeClr val="accent3">
                      <a:lumMod val="50000"/>
                    </a:schemeClr>
                  </a:outerShdw>
                </a:effectLst>
              </a:rPr>
              <a:t>DER FEIND DER BIBEL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D4A93B-A4E3-C0EA-DA73-EB07F04E633C}"/>
              </a:ext>
            </a:extLst>
          </p:cNvPr>
          <p:cNvSpPr txBox="1"/>
          <p:nvPr/>
        </p:nvSpPr>
        <p:spPr>
          <a:xfrm>
            <a:off x="3790605" y="539562"/>
            <a:ext cx="7989886" cy="646331"/>
          </a:xfrm>
          <a:prstGeom prst="rect">
            <a:avLst/>
          </a:prstGeom>
          <a:solidFill>
            <a:srgbClr val="9B0A0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…nehmt das Schwert des GEISTES, das WORT GOTTES, in die Hand!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(Epheser 6:17) NeÜ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30E08A-E351-66BD-5CF9-AAACA47BBC5F}"/>
              </a:ext>
            </a:extLst>
          </p:cNvPr>
          <p:cNvSpPr txBox="1"/>
          <p:nvPr/>
        </p:nvSpPr>
        <p:spPr>
          <a:xfrm>
            <a:off x="51760" y="1309003"/>
            <a:ext cx="9232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Denke einmal darüber nach, wozu das </a:t>
            </a:r>
            <a:r>
              <a:rPr lang="de-DE" sz="2000" b="1" i="1" dirty="0"/>
              <a:t>gesprochene</a:t>
            </a:r>
            <a:r>
              <a:rPr lang="de-DE" sz="2000" b="1" dirty="0"/>
              <a:t> WORT GOTTES fähig ist: LEBEN zu erschaffen und zu geben (Psalm 33,6) </a:t>
            </a:r>
            <a:br>
              <a:rPr lang="de-DE" sz="2000" b="1" dirty="0"/>
            </a:br>
            <a:r>
              <a:rPr lang="de-DE" sz="2000" b="1" dirty="0"/>
              <a:t>oder die Toten AUFZUERWECKEN (Joh 5,28-29).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562A50-2F43-16BD-7A9E-8F944D5ED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7" y="2644998"/>
            <a:ext cx="6951406" cy="39669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D2FF6E2E-6F35-74BA-3060-06C534051E8B}"/>
              </a:ext>
            </a:extLst>
          </p:cNvPr>
          <p:cNvSpPr/>
          <p:nvPr/>
        </p:nvSpPr>
        <p:spPr>
          <a:xfrm>
            <a:off x="51760" y="20766"/>
            <a:ext cx="2992254" cy="110610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19.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Die mächtigste Waffe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6A0E27-F717-7D85-8C68-E07A90E8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83" y="1520922"/>
            <a:ext cx="4209300" cy="53370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488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5D9B3-4B50-735C-6B3C-562C1EF3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FEEB4F3-98B9-BD78-B3FA-9743C4242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02" y="1117616"/>
            <a:ext cx="3192500" cy="56272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1BB2BD-73F4-D88A-48CA-72C2C204B9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3580" y="1117616"/>
            <a:ext cx="6288232" cy="59562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62AC943-F377-78DE-7844-7A57427E3E7C}"/>
              </a:ext>
            </a:extLst>
          </p:cNvPr>
          <p:cNvSpPr txBox="1"/>
          <p:nvPr/>
        </p:nvSpPr>
        <p:spPr>
          <a:xfrm>
            <a:off x="3088722" y="1235668"/>
            <a:ext cx="297957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200" b="1" dirty="0">
                <a:solidFill>
                  <a:prstClr val="black"/>
                </a:solidFill>
              </a:rPr>
              <a:t>Was kann die BIBEL, das </a:t>
            </a:r>
            <a:r>
              <a:rPr lang="de-DE" sz="2200" b="1" i="1" dirty="0">
                <a:solidFill>
                  <a:prstClr val="black"/>
                </a:solidFill>
              </a:rPr>
              <a:t>geschriebene</a:t>
            </a:r>
            <a:r>
              <a:rPr lang="de-DE" sz="2200" b="1" dirty="0">
                <a:solidFill>
                  <a:prstClr val="black"/>
                </a:solidFill>
              </a:rPr>
              <a:t> </a:t>
            </a:r>
            <a:r>
              <a:rPr lang="de-DE" sz="2200" b="1" dirty="0">
                <a:solidFill>
                  <a:srgbClr val="FFFF00"/>
                </a:solidFill>
              </a:rPr>
              <a:t>WORT GOTTES</a:t>
            </a:r>
            <a:r>
              <a:rPr lang="de-DE" sz="2200" b="1" dirty="0">
                <a:solidFill>
                  <a:prstClr val="black"/>
                </a:solidFill>
              </a:rPr>
              <a:t>, tun?</a:t>
            </a:r>
          </a:p>
          <a:p>
            <a:pPr lvl="0" algn="ctr">
              <a:spcBef>
                <a:spcPts val="600"/>
              </a:spcBef>
              <a:defRPr/>
            </a:pPr>
            <a:r>
              <a:rPr lang="de-DE" sz="2200" b="1" dirty="0">
                <a:solidFill>
                  <a:prstClr val="black"/>
                </a:solidFill>
              </a:rPr>
              <a:t> Es hat die </a:t>
            </a:r>
            <a:r>
              <a:rPr lang="de-DE" sz="2200" b="1" dirty="0">
                <a:solidFill>
                  <a:srgbClr val="FFFF00"/>
                </a:solidFill>
              </a:rPr>
              <a:t>Kraft,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uns zu </a:t>
            </a:r>
            <a:r>
              <a:rPr lang="de-DE" sz="2200" b="1" dirty="0">
                <a:solidFill>
                  <a:srgbClr val="FFFF00"/>
                </a:solidFill>
              </a:rPr>
              <a:t>verteidigen </a:t>
            </a:r>
            <a:r>
              <a:rPr lang="de-DE" sz="2200" b="1" dirty="0">
                <a:solidFill>
                  <a:prstClr val="black"/>
                </a:solidFill>
              </a:rPr>
              <a:t>(Eph. 6,17b)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und </a:t>
            </a:r>
            <a:r>
              <a:rPr lang="de-DE" sz="2200" b="1" dirty="0">
                <a:solidFill>
                  <a:srgbClr val="FFFF00"/>
                </a:solidFill>
              </a:rPr>
              <a:t>uns </a:t>
            </a:r>
            <a:br>
              <a:rPr lang="de-DE" sz="2200" b="1" dirty="0">
                <a:solidFill>
                  <a:srgbClr val="FFFF00"/>
                </a:solidFill>
              </a:rPr>
            </a:br>
            <a:r>
              <a:rPr lang="de-DE" sz="2200" b="1" dirty="0">
                <a:solidFill>
                  <a:srgbClr val="FFFF00"/>
                </a:solidFill>
              </a:rPr>
              <a:t>zu verwandeln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(Hebr. 4,12).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de-DE" sz="2200" b="1" dirty="0">
                <a:solidFill>
                  <a:prstClr val="black"/>
                </a:solidFill>
              </a:rPr>
              <a:t>JESUS benutzte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die BIBEL,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um sich </a:t>
            </a:r>
            <a:r>
              <a:rPr lang="de-DE" sz="2200" b="1" dirty="0">
                <a:solidFill>
                  <a:srgbClr val="FFFF00"/>
                </a:solidFill>
              </a:rPr>
              <a:t>gegen Versuchungen </a:t>
            </a:r>
            <a:br>
              <a:rPr lang="de-DE" sz="2200" b="1" dirty="0">
                <a:solidFill>
                  <a:srgbClr val="FFFF00"/>
                </a:solidFill>
              </a:rPr>
            </a:br>
            <a:r>
              <a:rPr lang="de-DE" sz="2200" b="1" dirty="0">
                <a:solidFill>
                  <a:srgbClr val="FFFF00"/>
                </a:solidFill>
              </a:rPr>
              <a:t>zu verteidigen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(Matt. 4,4 7,10).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87C8089-84FA-6E64-4CCF-4F690C14484E}"/>
              </a:ext>
            </a:extLst>
          </p:cNvPr>
          <p:cNvSpPr/>
          <p:nvPr/>
        </p:nvSpPr>
        <p:spPr>
          <a:xfrm>
            <a:off x="51760" y="20766"/>
            <a:ext cx="2992254" cy="110610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19.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Die mächtigste Waffe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3662416-2AE4-F749-AE50-8D8C7CF7DD46}"/>
              </a:ext>
            </a:extLst>
          </p:cNvPr>
          <p:cNvSpPr txBox="1"/>
          <p:nvPr/>
        </p:nvSpPr>
        <p:spPr>
          <a:xfrm>
            <a:off x="3639927" y="-141192"/>
            <a:ext cx="8649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3670">
                      <a:schemeClr val="accent4">
                        <a:lumMod val="60000"/>
                        <a:lumOff val="40000"/>
                      </a:schemeClr>
                    </a:gs>
                    <a:gs pos="31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9B0A03"/>
                    </a:gs>
                    <a:gs pos="83000">
                      <a:srgbClr val="00206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22860" dir="5400000" algn="tl" rotWithShape="0">
                    <a:schemeClr val="accent3">
                      <a:lumMod val="50000"/>
                    </a:schemeClr>
                  </a:outerShdw>
                </a:effectLst>
              </a:rPr>
              <a:t>DER FEIND DER BIBEL</a:t>
            </a: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1577B89C-DFD1-32D0-D982-682F0A66E358}"/>
              </a:ext>
            </a:extLst>
          </p:cNvPr>
          <p:cNvSpPr txBox="1"/>
          <p:nvPr/>
        </p:nvSpPr>
        <p:spPr>
          <a:xfrm>
            <a:off x="3790605" y="539562"/>
            <a:ext cx="7989886" cy="646331"/>
          </a:xfrm>
          <a:prstGeom prst="rect">
            <a:avLst/>
          </a:prstGeom>
          <a:solidFill>
            <a:srgbClr val="9B0A0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…nehmt das Schwert des GEISTES, das WORT GOTTES, in die Hand!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(Epheser 6:17) NeÜ</a:t>
            </a:r>
          </a:p>
        </p:txBody>
      </p:sp>
    </p:spTree>
    <p:extLst>
      <p:ext uri="{BB962C8B-B14F-4D97-AF65-F5344CB8AC3E}">
        <p14:creationId xmlns:p14="http://schemas.microsoft.com/office/powerpoint/2010/main" val="3253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8593A-DB6E-36EE-E827-2644BBE7A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BD18AD4A-5B2B-FD22-9597-3620C1AD7B38}"/>
              </a:ext>
            </a:extLst>
          </p:cNvPr>
          <p:cNvSpPr/>
          <p:nvPr/>
        </p:nvSpPr>
        <p:spPr>
          <a:xfrm rot="5400000">
            <a:off x="185311" y="959695"/>
            <a:ext cx="5563460" cy="558494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C000"/>
              </a:gs>
              <a:gs pos="53000">
                <a:srgbClr val="FF3399"/>
              </a:gs>
              <a:gs pos="97248">
                <a:schemeClr val="bg2">
                  <a:lumMod val="50000"/>
                </a:schemeClr>
              </a:gs>
              <a:gs pos="68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effectLst>
            <a:glow rad="139700">
              <a:schemeClr val="accent5">
                <a:satMod val="175000"/>
                <a:alpha val="0"/>
              </a:schemeClr>
            </a:glow>
            <a:softEdge rad="393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3992F9-9CC0-1E7E-B71E-3D1E1DDB46E3}"/>
              </a:ext>
            </a:extLst>
          </p:cNvPr>
          <p:cNvSpPr txBox="1"/>
          <p:nvPr/>
        </p:nvSpPr>
        <p:spPr>
          <a:xfrm>
            <a:off x="6102901" y="4729751"/>
            <a:ext cx="59145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Werde ich ihm das durchgehen lassen? </a:t>
            </a:r>
            <a:br>
              <a:rPr lang="de-DE" sz="2200" b="1" dirty="0"/>
            </a:br>
            <a:r>
              <a:rPr lang="de-DE" sz="2200" b="1" dirty="0"/>
              <a:t>Kann ich mir in meinem </a:t>
            </a:r>
            <a:r>
              <a:rPr lang="de-DE" sz="2200" b="1" dirty="0">
                <a:solidFill>
                  <a:srgbClr val="C8FFA2"/>
                </a:solidFill>
              </a:rPr>
              <a:t>Terminkalender </a:t>
            </a:r>
            <a:r>
              <a:rPr lang="de-DE" sz="2200" b="1" dirty="0"/>
              <a:t>etwas Zeit einplanen, um die </a:t>
            </a:r>
            <a:r>
              <a:rPr lang="de-DE" sz="2200" b="1" dirty="0">
                <a:solidFill>
                  <a:srgbClr val="FFFF00"/>
                </a:solidFill>
              </a:rPr>
              <a:t>BIBEL zu lesen? </a:t>
            </a:r>
            <a:r>
              <a:rPr lang="de-DE" sz="2200" b="1" dirty="0"/>
              <a:t>Das Lesen der BIBEL </a:t>
            </a:r>
            <a:r>
              <a:rPr lang="de-DE" sz="2200" b="1" dirty="0">
                <a:solidFill>
                  <a:srgbClr val="FFFF00"/>
                </a:solidFill>
              </a:rPr>
              <a:t>verwandelt uns </a:t>
            </a:r>
            <a:br>
              <a:rPr lang="de-DE" sz="2200" b="1" dirty="0"/>
            </a:br>
            <a:r>
              <a:rPr lang="de-DE" sz="2200" b="1" dirty="0"/>
              <a:t>und </a:t>
            </a:r>
            <a:r>
              <a:rPr lang="de-DE" sz="2200" b="1" dirty="0">
                <a:solidFill>
                  <a:srgbClr val="FFFF00"/>
                </a:solidFill>
              </a:rPr>
              <a:t>macht uns stark</a:t>
            </a:r>
            <a:r>
              <a:rPr lang="de-DE" sz="2200" b="1" dirty="0"/>
              <a:t> gegen unseren schlimmsten Feind: den Teufel.</a:t>
            </a:r>
            <a:endParaRPr lang="en" sz="22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425779-835C-033D-8C7D-DDE239755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296" y="1401350"/>
            <a:ext cx="5291262" cy="5199681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B991FC5-02BC-EBE6-F182-0FEC2C2A8804}"/>
              </a:ext>
            </a:extLst>
          </p:cNvPr>
          <p:cNvSpPr txBox="1"/>
          <p:nvPr/>
        </p:nvSpPr>
        <p:spPr>
          <a:xfrm>
            <a:off x="5636027" y="1185893"/>
            <a:ext cx="667234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Satan weiß, dass er </a:t>
            </a:r>
            <a:br>
              <a:rPr lang="de-DE" sz="2200" b="1" dirty="0"/>
            </a:br>
            <a:r>
              <a:rPr lang="de-DE" sz="2200" b="1" dirty="0"/>
              <a:t>gegen die </a:t>
            </a:r>
            <a:r>
              <a:rPr lang="de-DE" sz="2200" b="1" dirty="0">
                <a:solidFill>
                  <a:srgbClr val="FFFF00"/>
                </a:solidFill>
              </a:rPr>
              <a:t>Macht der BIBEL </a:t>
            </a:r>
            <a:r>
              <a:rPr lang="de-DE" sz="2200" b="1" dirty="0"/>
              <a:t>machtlos ist. </a:t>
            </a:r>
            <a:br>
              <a:rPr lang="de-DE" sz="2200" b="1" dirty="0"/>
            </a:br>
            <a:r>
              <a:rPr lang="de-DE" sz="2200" b="1" dirty="0"/>
              <a:t>Deshalb hat er versucht, </a:t>
            </a:r>
            <a:br>
              <a:rPr lang="de-DE" sz="2200" b="1" dirty="0"/>
            </a:br>
            <a:r>
              <a:rPr lang="de-DE" sz="2200" b="1" dirty="0"/>
              <a:t>sie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physisch zu zerstören. </a:t>
            </a:r>
          </a:p>
          <a:p>
            <a:pPr algn="ctr">
              <a:spcBef>
                <a:spcPts val="600"/>
              </a:spcBef>
            </a:pPr>
            <a:r>
              <a:rPr lang="de-DE" sz="2200" b="1" dirty="0"/>
              <a:t>Er scheiterte, da </a:t>
            </a:r>
            <a:r>
              <a:rPr lang="de-DE" sz="2200" b="1" dirty="0">
                <a:solidFill>
                  <a:srgbClr val="FFFF00"/>
                </a:solidFill>
              </a:rPr>
              <a:t>Bibelgesellschaften </a:t>
            </a:r>
            <a:r>
              <a:rPr lang="de-DE" sz="2200" b="1" dirty="0"/>
              <a:t>begannen, Tausende von Exemplaren zu verteilen. </a:t>
            </a:r>
            <a:br>
              <a:rPr lang="de-DE" sz="2200" b="1" dirty="0"/>
            </a:br>
            <a:r>
              <a:rPr lang="de-DE" sz="2200" b="1" dirty="0"/>
              <a:t>Dann versuchte er, sie mit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höherer Kritik </a:t>
            </a:r>
            <a:br>
              <a:rPr lang="de-DE" sz="2200" b="1" dirty="0"/>
            </a:br>
            <a:r>
              <a:rPr lang="de-DE" sz="2200" b="1" dirty="0"/>
              <a:t>zu diskreditieren. Nun versucht er, </a:t>
            </a:r>
            <a:br>
              <a:rPr lang="de-DE" sz="2200" b="1" dirty="0"/>
            </a:br>
            <a:r>
              <a:rPr lang="de-DE" sz="2200" b="1" dirty="0"/>
              <a:t>uns daran zu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hindern</a:t>
            </a:r>
            <a:r>
              <a:rPr lang="de-DE" sz="2200" b="1" dirty="0"/>
              <a:t>, es zu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lesen</a:t>
            </a:r>
            <a:r>
              <a:rPr lang="de-DE" sz="2200" b="1" dirty="0"/>
              <a:t>, </a:t>
            </a:r>
            <a:br>
              <a:rPr lang="de-DE" sz="2200" b="1" dirty="0"/>
            </a:br>
            <a:r>
              <a:rPr lang="de-DE" sz="2200" b="1" dirty="0"/>
              <a:t>indem er unsere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Zeit</a:t>
            </a:r>
            <a:r>
              <a:rPr lang="de-DE" sz="2200" b="1" dirty="0"/>
              <a:t> mit anderen Dingen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besetzt.</a:t>
            </a:r>
            <a:endParaRPr lang="en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90CEFD4-658E-1E6A-CF80-174E8A8243B4}"/>
              </a:ext>
            </a:extLst>
          </p:cNvPr>
          <p:cNvSpPr/>
          <p:nvPr/>
        </p:nvSpPr>
        <p:spPr>
          <a:xfrm>
            <a:off x="51760" y="20766"/>
            <a:ext cx="2992254" cy="110610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19.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Die mächtigste Waffe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77E8DDC5-FD0C-BA2E-55A2-9011D408B5DC}"/>
              </a:ext>
            </a:extLst>
          </p:cNvPr>
          <p:cNvSpPr txBox="1"/>
          <p:nvPr/>
        </p:nvSpPr>
        <p:spPr>
          <a:xfrm>
            <a:off x="3639927" y="-141192"/>
            <a:ext cx="86497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3670">
                      <a:schemeClr val="accent4">
                        <a:lumMod val="60000"/>
                        <a:lumOff val="40000"/>
                      </a:schemeClr>
                    </a:gs>
                    <a:gs pos="31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9B0A03"/>
                    </a:gs>
                    <a:gs pos="83000">
                      <a:srgbClr val="00206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22860" dir="5400000" algn="tl" rotWithShape="0">
                    <a:schemeClr val="accent3">
                      <a:lumMod val="50000"/>
                    </a:schemeClr>
                  </a:outerShdw>
                </a:effectLst>
              </a:rPr>
              <a:t>DER FEIND DER BIBEL</a:t>
            </a:r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96555519-7758-3C39-CA91-4943A8C59BA4}"/>
              </a:ext>
            </a:extLst>
          </p:cNvPr>
          <p:cNvSpPr txBox="1"/>
          <p:nvPr/>
        </p:nvSpPr>
        <p:spPr>
          <a:xfrm>
            <a:off x="3790605" y="539562"/>
            <a:ext cx="7989886" cy="646331"/>
          </a:xfrm>
          <a:prstGeom prst="rect">
            <a:avLst/>
          </a:prstGeom>
          <a:solidFill>
            <a:srgbClr val="9B0A0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…nehmt das Schwert des GEISTES, das WORT GOTTES, in die Hand!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(Epheser 6:17) NeÜ</a:t>
            </a:r>
          </a:p>
        </p:txBody>
      </p:sp>
    </p:spTree>
    <p:extLst>
      <p:ext uri="{BB962C8B-B14F-4D97-AF65-F5344CB8AC3E}">
        <p14:creationId xmlns:p14="http://schemas.microsoft.com/office/powerpoint/2010/main" val="12275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4119BA-D580-C57D-0645-900EB640A9DE}"/>
              </a:ext>
            </a:extLst>
          </p:cNvPr>
          <p:cNvSpPr txBox="1"/>
          <p:nvPr/>
        </p:nvSpPr>
        <p:spPr>
          <a:xfrm>
            <a:off x="4363970" y="36697"/>
            <a:ext cx="6600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00"/>
                </a:highlight>
              </a:rPr>
              <a:t>RICHTIGE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ND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</a:rPr>
              <a:t>FALSCHE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WEGE</a:t>
            </a:r>
            <a:b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</a:b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DIE BIBEL ZU LESEN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47D1EE-50DA-58B5-60AB-EBC2EE01A8E2}"/>
              </a:ext>
            </a:extLst>
          </p:cNvPr>
          <p:cNvSpPr txBox="1"/>
          <p:nvPr/>
        </p:nvSpPr>
        <p:spPr>
          <a:xfrm>
            <a:off x="74956" y="1058737"/>
            <a:ext cx="12033919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“</a:t>
            </a:r>
            <a: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Bemühe dich darum, </a:t>
            </a:r>
            <a:b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dich vor GOTT zu bewähren als ein Arbeiter, </a:t>
            </a:r>
            <a:b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der sich nicht zu schämen braucht, </a:t>
            </a:r>
            <a:b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der das Wort der Wahrheit geradeheraus verkündet!</a:t>
            </a:r>
            <a:r>
              <a:rPr lang="en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” </a:t>
            </a:r>
            <a:r>
              <a:rPr lang="en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(2. Timoth. 2:15) EU</a:t>
            </a:r>
            <a:endParaRPr lang="es-ES" sz="16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F33DE53-0692-008B-DC57-8FB944352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35315"/>
              </p:ext>
            </p:extLst>
          </p:nvPr>
        </p:nvGraphicFramePr>
        <p:xfrm>
          <a:off x="2732756" y="2777659"/>
          <a:ext cx="6600825" cy="404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2488D4A-4E2B-E271-DEC4-9E37D18639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28" y="3212875"/>
            <a:ext cx="2454410" cy="3272546"/>
          </a:xfrm>
          <a:prstGeom prst="rect">
            <a:avLst/>
          </a:prstGeom>
          <a:effectLst>
            <a:glow rad="127000">
              <a:srgbClr val="C00000">
                <a:alpha val="73000"/>
              </a:srgbClr>
            </a:glow>
            <a:softEdge rad="1270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7D863D-6676-1C52-BF86-0362907D6E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962" y="3099236"/>
            <a:ext cx="2658913" cy="3545218"/>
          </a:xfrm>
          <a:prstGeom prst="rect">
            <a:avLst/>
          </a:prstGeom>
          <a:effectLst>
            <a:glow rad="127000">
              <a:schemeClr val="accent6"/>
            </a:glow>
            <a:softEdge rad="1524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F935CE8-EA3E-B89A-0E89-25AB16C0169B}"/>
              </a:ext>
            </a:extLst>
          </p:cNvPr>
          <p:cNvSpPr/>
          <p:nvPr/>
        </p:nvSpPr>
        <p:spPr>
          <a:xfrm>
            <a:off x="74956" y="34323"/>
            <a:ext cx="3038876" cy="967486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20.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Die Autorität der Bibel</a:t>
            </a:r>
          </a:p>
        </p:txBody>
      </p:sp>
    </p:spTree>
    <p:extLst>
      <p:ext uri="{BB962C8B-B14F-4D97-AF65-F5344CB8AC3E}">
        <p14:creationId xmlns:p14="http://schemas.microsoft.com/office/powerpoint/2010/main" val="1481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B366757E-9EF3-4BAE-9728-148FD30F5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6F51F73F-CB68-4CA2-B2B1-1D364B2D7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7E7EBEE9-8B23-46E2-8373-6774D2CDA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0AE54E3A-5EBF-4A3D-A81A-14563D98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C3844941-3BA5-4F83-8DFA-817541014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578A16A8-0853-43B4-AE5B-D4C9438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83B9C4AC-117D-497C-8A75-115B6613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graphicEl>
                                              <a:dgm id="{93D14829-74D2-461E-8767-4D1E4D059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EE477606-2F95-4BBB-9AC0-1BDA525C3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7FBD08C1-662A-41DD-8731-03375B4AB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D3FCF36-19B2-4F24-B313-7514E31D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EEC89796-B9BA-4729-9477-51477E9DC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847F9CCA-4121-41D9-8E9D-63ABFA6DA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2AF9729E-48F7-43B3-9B6F-72B5E216C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FD8A19-2452-DBB7-ADBB-603541F0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D41F45E-D908-4009-2ED0-86D8C19ACE54}"/>
              </a:ext>
            </a:extLst>
          </p:cNvPr>
          <p:cNvSpPr txBox="1"/>
          <p:nvPr/>
        </p:nvSpPr>
        <p:spPr>
          <a:xfrm>
            <a:off x="1061871" y="4862475"/>
            <a:ext cx="4617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Warum? </a:t>
            </a:r>
            <a:br>
              <a:rPr lang="de-DE" sz="2400" b="1" dirty="0"/>
            </a:br>
            <a:r>
              <a:rPr lang="de-DE" sz="2400" b="1" dirty="0"/>
              <a:t>Weil unsere Vernunft </a:t>
            </a:r>
            <a:br>
              <a:rPr lang="de-DE" sz="2400" b="1" dirty="0"/>
            </a:br>
            <a:r>
              <a:rPr lang="de-DE" sz="2400" b="1" i="1" dirty="0"/>
              <a:t>begrenzt</a:t>
            </a:r>
            <a:r>
              <a:rPr lang="de-DE" sz="2400" b="1" dirty="0"/>
              <a:t> </a:t>
            </a:r>
            <a:br>
              <a:rPr lang="de-DE" sz="2400" b="1" dirty="0"/>
            </a:br>
            <a:r>
              <a:rPr lang="de-DE" sz="2400" b="1" dirty="0"/>
              <a:t>und </a:t>
            </a:r>
            <a:r>
              <a:rPr lang="de-DE" sz="2400" b="1" i="1" dirty="0"/>
              <a:t>nicht immer </a:t>
            </a:r>
            <a:br>
              <a:rPr lang="de-DE" sz="2400" b="1" i="1" dirty="0"/>
            </a:br>
            <a:r>
              <a:rPr lang="de-DE" sz="2400" b="1" i="1" dirty="0"/>
              <a:t>zuverlässig </a:t>
            </a:r>
            <a:r>
              <a:rPr lang="de-DE" sz="2400" b="1" dirty="0"/>
              <a:t>ist.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A376C3CF-BE7C-58C3-9397-40F55BB09F60}"/>
              </a:ext>
            </a:extLst>
          </p:cNvPr>
          <p:cNvSpPr/>
          <p:nvPr/>
        </p:nvSpPr>
        <p:spPr>
          <a:xfrm>
            <a:off x="74956" y="34323"/>
            <a:ext cx="3038876" cy="967486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Mo,  20.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Die Autorität der Bibel</a:t>
            </a: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745741D6-EDE2-D2C7-289B-E27C8232516A}"/>
              </a:ext>
            </a:extLst>
          </p:cNvPr>
          <p:cNvSpPr txBox="1"/>
          <p:nvPr/>
        </p:nvSpPr>
        <p:spPr>
          <a:xfrm>
            <a:off x="4363970" y="36697"/>
            <a:ext cx="6600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00"/>
                </a:highlight>
              </a:rPr>
              <a:t>RICHTIGE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ND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</a:rPr>
              <a:t>FALSCHE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WEGE</a:t>
            </a:r>
            <a:b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</a:br>
            <a:r>
              <a:rPr lang="en" sz="3200" b="1" dirty="0">
                <a:ln w="0"/>
                <a:effectLst>
                  <a:outerShdw blurRad="38100" dist="19050" dir="2700000" algn="tl" rotWithShape="0">
                    <a:schemeClr val="accent6"/>
                  </a:outerShdw>
                </a:effectLst>
              </a:rPr>
              <a:t>DIE BIBEL ZU LESEN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FBB89B3-2010-3027-DC1D-1D58989F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027" y="575306"/>
            <a:ext cx="8017776" cy="7363825"/>
          </a:xfrm>
          <a:prstGeom prst="rect">
            <a:avLst/>
          </a:prstGeom>
        </p:spPr>
      </p:pic>
      <p:sp>
        <p:nvSpPr>
          <p:cNvPr id="12" name="CuadroTexto 4">
            <a:extLst>
              <a:ext uri="{FF2B5EF4-FFF2-40B4-BE49-F238E27FC236}">
                <a16:creationId xmlns:a16="http://schemas.microsoft.com/office/drawing/2014/main" id="{EBCC1943-E8C0-5FFA-0756-577CB7DA7D5D}"/>
              </a:ext>
            </a:extLst>
          </p:cNvPr>
          <p:cNvSpPr txBox="1"/>
          <p:nvPr/>
        </p:nvSpPr>
        <p:spPr>
          <a:xfrm>
            <a:off x="-473130" y="1037132"/>
            <a:ext cx="9916387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Bemühe dich darum, dich vor GOTT zu bewähren als ein Arbeiter, </a:t>
            </a:r>
            <a:br>
              <a:rPr lang="de-DE" sz="24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…der das Wort der Wahrheit geradeheraus verkündet!</a:t>
            </a:r>
            <a:r>
              <a:rPr lang="en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” </a:t>
            </a:r>
            <a:br>
              <a:rPr lang="en" sz="24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en" b="1" dirty="0">
                <a:solidFill>
                  <a:srgbClr val="7030A0"/>
                </a:solidFill>
                <a:latin typeface="Candara" panose="020E0502030303020204" pitchFamily="34" charset="0"/>
              </a:rPr>
              <a:t>(2. Timoth. 2:15) EU</a:t>
            </a:r>
            <a:endParaRPr lang="es-E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CuadroTexto 7">
            <a:extLst>
              <a:ext uri="{FF2B5EF4-FFF2-40B4-BE49-F238E27FC236}">
                <a16:creationId xmlns:a16="http://schemas.microsoft.com/office/drawing/2014/main" id="{EA9FDB93-AF78-2340-419B-929485C7344A}"/>
              </a:ext>
            </a:extLst>
          </p:cNvPr>
          <p:cNvSpPr txBox="1"/>
          <p:nvPr/>
        </p:nvSpPr>
        <p:spPr>
          <a:xfrm>
            <a:off x="7515617" y="5354917"/>
            <a:ext cx="4876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Deshalb müssen wir </a:t>
            </a:r>
            <a:br>
              <a:rPr lang="de-DE" sz="2200" b="1" dirty="0"/>
            </a:br>
            <a:r>
              <a:rPr lang="de-DE" sz="2200" b="1" dirty="0"/>
              <a:t>beim Studium der BIBEL </a:t>
            </a:r>
            <a:br>
              <a:rPr lang="de-DE" sz="2200" b="1" dirty="0"/>
            </a:br>
            <a:r>
              <a:rPr lang="de-DE" sz="2200" b="1" dirty="0"/>
              <a:t>die WEISHEIT </a:t>
            </a:r>
            <a:br>
              <a:rPr lang="de-DE" sz="2200" b="1" dirty="0"/>
            </a:br>
            <a:r>
              <a:rPr lang="de-DE" sz="2200" b="1" dirty="0"/>
              <a:t>ihres AUTORS suchen.</a:t>
            </a:r>
            <a:endParaRPr lang="en" sz="22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EA822F-E8A7-A463-9FC2-D85E8DC541C6}"/>
              </a:ext>
            </a:extLst>
          </p:cNvPr>
          <p:cNvSpPr txBox="1"/>
          <p:nvPr/>
        </p:nvSpPr>
        <p:spPr>
          <a:xfrm>
            <a:off x="400833" y="2246862"/>
            <a:ext cx="5695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Unser Bibelstudium sollte rational sein, aber unsere Vernunft muss sich </a:t>
            </a:r>
            <a:br>
              <a:rPr lang="de-DE" sz="2400" b="1" dirty="0"/>
            </a:br>
            <a:r>
              <a:rPr lang="de-DE" sz="2400" b="1" dirty="0"/>
              <a:t>der Kraft des HEILIGEN GEISTES unterwerfen, </a:t>
            </a:r>
            <a:br>
              <a:rPr lang="de-DE" sz="2400" b="1" dirty="0"/>
            </a:br>
            <a:r>
              <a:rPr lang="de-DE" sz="2400" b="1" dirty="0"/>
              <a:t>um die BIBLISCHE BOTSCHAFT </a:t>
            </a:r>
            <a:br>
              <a:rPr lang="de-DE" sz="2400" b="1" dirty="0"/>
            </a:br>
            <a:r>
              <a:rPr lang="de-DE" sz="2400" b="1" dirty="0"/>
              <a:t>richtig zu erkennen.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18974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2163</Words>
  <Application>Microsoft Office PowerPoint</Application>
  <PresentationFormat>Panorámica</PresentationFormat>
  <Paragraphs>144</Paragraphs>
  <Slides>20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Constantia</vt:lpstr>
      <vt:lpstr>Aptos Display</vt:lpstr>
      <vt:lpstr>Aptos</vt:lpstr>
      <vt:lpstr>Arial</vt:lpstr>
      <vt:lpstr>Angsana New</vt:lpstr>
      <vt:lpstr>Candara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110</cp:revision>
  <dcterms:created xsi:type="dcterms:W3CDTF">2026-03-14T15:12:41Z</dcterms:created>
  <dcterms:modified xsi:type="dcterms:W3CDTF">2026-04-24T17:44:27Z</dcterms:modified>
</cp:coreProperties>
</file>