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31"/>
  </p:notesMasterIdLst>
  <p:sldIdLst>
    <p:sldId id="273" r:id="rId3"/>
    <p:sldId id="277" r:id="rId4"/>
    <p:sldId id="258" r:id="rId5"/>
    <p:sldId id="278" r:id="rId6"/>
    <p:sldId id="259" r:id="rId7"/>
    <p:sldId id="260" r:id="rId8"/>
    <p:sldId id="293" r:id="rId9"/>
    <p:sldId id="270" r:id="rId10"/>
    <p:sldId id="261" r:id="rId11"/>
    <p:sldId id="292" r:id="rId12"/>
    <p:sldId id="291" r:id="rId13"/>
    <p:sldId id="274" r:id="rId14"/>
    <p:sldId id="263" r:id="rId15"/>
    <p:sldId id="290" r:id="rId16"/>
    <p:sldId id="275" r:id="rId17"/>
    <p:sldId id="266" r:id="rId18"/>
    <p:sldId id="289" r:id="rId19"/>
    <p:sldId id="276" r:id="rId20"/>
    <p:sldId id="288" r:id="rId21"/>
    <p:sldId id="284" r:id="rId22"/>
    <p:sldId id="283" r:id="rId23"/>
    <p:sldId id="286" r:id="rId24"/>
    <p:sldId id="287" r:id="rId25"/>
    <p:sldId id="271" r:id="rId26"/>
    <p:sldId id="280" r:id="rId27"/>
    <p:sldId id="279" r:id="rId28"/>
    <p:sldId id="281" r:id="rId29"/>
    <p:sldId id="282" r:id="rId30"/>
  </p:sldIdLst>
  <p:sldSz cx="12192000" cy="6858000"/>
  <p:notesSz cx="6858000" cy="9144000"/>
  <p:embeddedFontLst>
    <p:embeddedFont>
      <p:font typeface="Candara" panose="020E0502030303020204" pitchFamily="34" charset="0"/>
      <p:regular r:id="rId32"/>
      <p:bold r:id="rId33"/>
      <p:italic r:id="rId34"/>
      <p:boldItalic r:id="rId35"/>
    </p:embeddedFont>
    <p:embeddedFont>
      <p:font typeface="Comic Sans MS" panose="030F0702030302020204" pitchFamily="66" charset="0"/>
      <p:regular r:id="rId36"/>
      <p:bold r:id="rId37"/>
      <p:italic r:id="rId38"/>
      <p:boldItalic r:id="rId39"/>
    </p:embeddedFont>
    <p:embeddedFont>
      <p:font typeface="Constantia" panose="02030602050306030303" pitchFamily="18" charset="0"/>
      <p:regular r:id="rId40"/>
      <p:bold r:id="rId41"/>
      <p:italic r:id="rId42"/>
      <p:boldItalic r:id="rId4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B9BA"/>
    <a:srgbClr val="FFFDA2"/>
    <a:srgbClr val="FF8032"/>
    <a:srgbClr val="E8D9F3"/>
    <a:srgbClr val="B3FFFF"/>
    <a:srgbClr val="8E4169"/>
    <a:srgbClr val="B84600"/>
    <a:srgbClr val="797600"/>
    <a:srgbClr val="DDFFDD"/>
    <a:srgbClr val="A1E3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52" autoAdjust="0"/>
    <p:restoredTop sz="94660"/>
  </p:normalViewPr>
  <p:slideViewPr>
    <p:cSldViewPr snapToGrid="0">
      <p:cViewPr varScale="1">
        <p:scale>
          <a:sx n="98" d="100"/>
          <a:sy n="98" d="100"/>
        </p:scale>
        <p:origin x="102" y="10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0.fntdata"/></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9A1F31-62E6-49C3-AE1F-80E571A5314B}" type="doc">
      <dgm:prSet loTypeId="urn:microsoft.com/office/officeart/2005/8/layout/hList3" loCatId="list" qsTypeId="urn:microsoft.com/office/officeart/2005/8/quickstyle/simple3" qsCatId="simple" csTypeId="urn:microsoft.com/office/officeart/2005/8/colors/colorful1" csCatId="colorful" phldr="1"/>
      <dgm:spPr/>
      <dgm:t>
        <a:bodyPr/>
        <a:lstStyle/>
        <a:p>
          <a:endParaRPr lang="es-ES"/>
        </a:p>
      </dgm:t>
    </dgm:pt>
    <dgm:pt modelId="{E0C8A360-416C-4E56-B80B-C728FB8CAABB}">
      <dgm:prSet custT="1"/>
      <dgm:spPr>
        <a:solidFill>
          <a:srgbClr val="7030A0"/>
        </a:solidFill>
        <a:scene3d>
          <a:camera prst="orthographicFront"/>
          <a:lightRig rig="threePt" dir="t"/>
        </a:scene3d>
        <a:sp3d>
          <a:bevelT w="165100" prst="coolSlant"/>
        </a:sp3d>
      </dgm:spPr>
      <dgm:t>
        <a:bodyPr/>
        <a:lstStyle/>
        <a:p>
          <a:r>
            <a:rPr lang="de-DE" sz="2000" b="1" dirty="0">
              <a:effectLst>
                <a:outerShdw blurRad="38100" dist="38100" dir="2700000" algn="tl">
                  <a:srgbClr val="000000">
                    <a:alpha val="43137"/>
                  </a:srgbClr>
                </a:outerShdw>
              </a:effectLst>
            </a:rPr>
            <a:t>Welche Gaben greift Paulus als </a:t>
          </a:r>
          <a:r>
            <a:rPr lang="de-DE" sz="2000" b="1" dirty="0">
              <a:solidFill>
                <a:schemeClr val="accent3">
                  <a:lumMod val="75000"/>
                </a:schemeClr>
              </a:solidFill>
              <a:effectLst>
                <a:outerShdw blurRad="38100" dist="38100" dir="2700000" algn="tl">
                  <a:srgbClr val="000000">
                    <a:alpha val="43137"/>
                  </a:srgbClr>
                </a:outerShdw>
              </a:effectLst>
            </a:rPr>
            <a:t>Beispiel</a:t>
          </a:r>
          <a:r>
            <a:rPr lang="de-DE" sz="2000" b="1" dirty="0">
              <a:effectLst>
                <a:outerShdw blurRad="38100" dist="38100" dir="2700000" algn="tl">
                  <a:srgbClr val="000000">
                    <a:alpha val="43137"/>
                  </a:srgbClr>
                </a:outerShdw>
              </a:effectLst>
            </a:rPr>
            <a:t> aus all den anderen heraus? (1 Kor. 12,8-10; Römer 12,6-8; Eph. 4,11-12)</a:t>
          </a:r>
          <a:endParaRPr lang="es-ES" sz="2000" dirty="0">
            <a:effectLst>
              <a:outerShdw blurRad="38100" dist="38100" dir="2700000" algn="tl">
                <a:srgbClr val="000000">
                  <a:alpha val="43137"/>
                </a:srgbClr>
              </a:outerShdw>
            </a:effectLst>
          </a:endParaRPr>
        </a:p>
      </dgm:t>
    </dgm:pt>
    <dgm:pt modelId="{877A69E5-F6EF-4496-8692-227B75F7B95A}" type="parTrans" cxnId="{8CCA6FDA-0548-4EFF-B036-266EDA34AB57}">
      <dgm:prSet/>
      <dgm:spPr/>
      <dgm:t>
        <a:bodyPr/>
        <a:lstStyle/>
        <a:p>
          <a:endParaRPr lang="es-ES"/>
        </a:p>
      </dgm:t>
    </dgm:pt>
    <dgm:pt modelId="{B97199CA-928D-49D0-85B7-E4041A091845}" type="sibTrans" cxnId="{8CCA6FDA-0548-4EFF-B036-266EDA34AB57}">
      <dgm:prSet/>
      <dgm:spPr/>
      <dgm:t>
        <a:bodyPr/>
        <a:lstStyle/>
        <a:p>
          <a:endParaRPr lang="es-ES"/>
        </a:p>
      </dgm:t>
    </dgm:pt>
    <dgm:pt modelId="{4F80A4F7-51C7-41E9-8FBC-46E6B408F67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Wort der Erkenntnis</a:t>
          </a:r>
          <a:endParaRPr lang="es-ES" sz="2000" dirty="0"/>
        </a:p>
      </dgm:t>
    </dgm:pt>
    <dgm:pt modelId="{DC311BAD-BBD8-4BD1-BA00-107D60120889}" type="parTrans" cxnId="{8566BC5E-8E0A-416E-A9A3-1BD84353762E}">
      <dgm:prSet/>
      <dgm:spPr/>
      <dgm:t>
        <a:bodyPr/>
        <a:lstStyle/>
        <a:p>
          <a:endParaRPr lang="es-ES"/>
        </a:p>
      </dgm:t>
    </dgm:pt>
    <dgm:pt modelId="{5FF11032-FE80-40BB-B9D0-A1B950006F6D}" type="sibTrans" cxnId="{8566BC5E-8E0A-416E-A9A3-1BD84353762E}">
      <dgm:prSet/>
      <dgm:spPr/>
      <dgm:t>
        <a:bodyPr/>
        <a:lstStyle/>
        <a:p>
          <a:endParaRPr lang="es-ES"/>
        </a:p>
      </dgm:t>
    </dgm:pt>
    <dgm:pt modelId="{6AC10122-E8AB-4B9A-A24E-A2DF827354F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Glauben</a:t>
          </a:r>
          <a:endParaRPr lang="es-ES" sz="2000" dirty="0"/>
        </a:p>
      </dgm:t>
    </dgm:pt>
    <dgm:pt modelId="{9E008FF1-73AA-4877-AEB8-70CA0E064C9A}" type="parTrans" cxnId="{DC9EA891-FC69-43E2-A214-A6EC393C6687}">
      <dgm:prSet/>
      <dgm:spPr/>
      <dgm:t>
        <a:bodyPr/>
        <a:lstStyle/>
        <a:p>
          <a:endParaRPr lang="es-ES"/>
        </a:p>
      </dgm:t>
    </dgm:pt>
    <dgm:pt modelId="{2F91F793-D429-4F9F-AC6C-EA02E9869BFE}" type="sibTrans" cxnId="{DC9EA891-FC69-43E2-A214-A6EC393C6687}">
      <dgm:prSet/>
      <dgm:spPr/>
      <dgm:t>
        <a:bodyPr/>
        <a:lstStyle/>
        <a:p>
          <a:endParaRPr lang="es-ES"/>
        </a:p>
      </dgm:t>
    </dgm:pt>
    <dgm:pt modelId="{43BDC340-C34A-4887-8949-9F7A54E9B30D}">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Gabe der Heilung</a:t>
          </a:r>
          <a:endParaRPr lang="es-ES" sz="2000" dirty="0"/>
        </a:p>
      </dgm:t>
    </dgm:pt>
    <dgm:pt modelId="{0CD8A4BF-D3CC-461D-9983-2D2A4340ED42}" type="parTrans" cxnId="{F00547F4-27A3-4CBE-B32F-6977308AC2D4}">
      <dgm:prSet/>
      <dgm:spPr/>
      <dgm:t>
        <a:bodyPr/>
        <a:lstStyle/>
        <a:p>
          <a:endParaRPr lang="es-ES"/>
        </a:p>
      </dgm:t>
    </dgm:pt>
    <dgm:pt modelId="{B14572D1-1F93-4ED0-9E04-80F891D18FDF}" type="sibTrans" cxnId="{F00547F4-27A3-4CBE-B32F-6977308AC2D4}">
      <dgm:prSet/>
      <dgm:spPr/>
      <dgm:t>
        <a:bodyPr/>
        <a:lstStyle/>
        <a:p>
          <a:endParaRPr lang="es-ES"/>
        </a:p>
      </dgm:t>
    </dgm:pt>
    <dgm:pt modelId="{D6C679BF-379D-4D44-BADA-8104B7A06ED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Wunderwirken</a:t>
          </a:r>
          <a:endParaRPr lang="es-ES" sz="2000" dirty="0"/>
        </a:p>
      </dgm:t>
    </dgm:pt>
    <dgm:pt modelId="{1FF63468-2BAD-4BBE-B35C-68FFA3B0AA45}" type="parTrans" cxnId="{20F95064-1ECA-419B-8D0A-228CFD8D440E}">
      <dgm:prSet/>
      <dgm:spPr/>
      <dgm:t>
        <a:bodyPr/>
        <a:lstStyle/>
        <a:p>
          <a:endParaRPr lang="es-ES"/>
        </a:p>
      </dgm:t>
    </dgm:pt>
    <dgm:pt modelId="{B0E0DF48-F181-458F-B805-FA0916FC0D06}" type="sibTrans" cxnId="{20F95064-1ECA-419B-8D0A-228CFD8D440E}">
      <dgm:prSet/>
      <dgm:spPr/>
      <dgm:t>
        <a:bodyPr/>
        <a:lstStyle/>
        <a:p>
          <a:endParaRPr lang="es-ES"/>
        </a:p>
      </dgm:t>
    </dgm:pt>
    <dgm:pt modelId="{5B4F02DC-FE9E-4530-976B-02B9E10D25CB}">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Gabe der Prophetie</a:t>
          </a:r>
          <a:endParaRPr lang="es-ES" sz="2000" dirty="0"/>
        </a:p>
      </dgm:t>
    </dgm:pt>
    <dgm:pt modelId="{BA176D58-5229-4169-8957-DBE7CBBBAB88}" type="parTrans" cxnId="{DE60D60B-F3C6-4EB5-9417-20CAC6E0252E}">
      <dgm:prSet/>
      <dgm:spPr/>
      <dgm:t>
        <a:bodyPr/>
        <a:lstStyle/>
        <a:p>
          <a:endParaRPr lang="es-ES"/>
        </a:p>
      </dgm:t>
    </dgm:pt>
    <dgm:pt modelId="{83ECDDCA-C8B8-4E40-94E5-AD140A14E397}" type="sibTrans" cxnId="{DE60D60B-F3C6-4EB5-9417-20CAC6E0252E}">
      <dgm:prSet/>
      <dgm:spPr/>
      <dgm:t>
        <a:bodyPr/>
        <a:lstStyle/>
        <a:p>
          <a:endParaRPr lang="es-ES"/>
        </a:p>
      </dgm:t>
    </dgm:pt>
    <dgm:pt modelId="{EE0061C3-8AFE-43B4-BFAE-A24B62B862C6}">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Geister unterscheiden</a:t>
          </a:r>
          <a:endParaRPr lang="es-ES" sz="2000" dirty="0"/>
        </a:p>
      </dgm:t>
    </dgm:pt>
    <dgm:pt modelId="{441B5564-9EBC-429F-980C-9E0E56EBA179}" type="parTrans" cxnId="{5C879ACE-FF32-4776-9F35-DC96DCDB83A9}">
      <dgm:prSet/>
      <dgm:spPr/>
      <dgm:t>
        <a:bodyPr/>
        <a:lstStyle/>
        <a:p>
          <a:endParaRPr lang="es-ES"/>
        </a:p>
      </dgm:t>
    </dgm:pt>
    <dgm:pt modelId="{DEC03818-5D9E-442C-AD2C-B3629B6F79EE}" type="sibTrans" cxnId="{5C879ACE-FF32-4776-9F35-DC96DCDB83A9}">
      <dgm:prSet/>
      <dgm:spPr/>
      <dgm:t>
        <a:bodyPr/>
        <a:lstStyle/>
        <a:p>
          <a:endParaRPr lang="es-ES"/>
        </a:p>
      </dgm:t>
    </dgm:pt>
    <dgm:pt modelId="{502E26D6-2784-4DD7-A93A-5109B46B074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Zungenrede</a:t>
          </a:r>
          <a:endParaRPr lang="es-ES" sz="2000" dirty="0"/>
        </a:p>
      </dgm:t>
    </dgm:pt>
    <dgm:pt modelId="{59071744-7BA2-4349-A237-C156B10E5EFB}" type="parTrans" cxnId="{FFF29A83-57DE-4907-9753-A1FC8B4464F9}">
      <dgm:prSet/>
      <dgm:spPr/>
      <dgm:t>
        <a:bodyPr/>
        <a:lstStyle/>
        <a:p>
          <a:endParaRPr lang="es-ES"/>
        </a:p>
      </dgm:t>
    </dgm:pt>
    <dgm:pt modelId="{8E2809F7-4740-488C-8BDE-0C3894D1FBE5}" type="sibTrans" cxnId="{FFF29A83-57DE-4907-9753-A1FC8B4464F9}">
      <dgm:prSet/>
      <dgm:spPr/>
      <dgm:t>
        <a:bodyPr/>
        <a:lstStyle/>
        <a:p>
          <a:endParaRPr lang="es-ES"/>
        </a:p>
      </dgm:t>
    </dgm:pt>
    <dgm:pt modelId="{7D8F604B-7369-49FC-BCC1-234B6EB1A3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de-DE" sz="2000" b="1" dirty="0"/>
            <a:t>Deutung der Zungenrede</a:t>
          </a:r>
          <a:endParaRPr lang="es-ES" sz="2000" dirty="0"/>
        </a:p>
      </dgm:t>
    </dgm:pt>
    <dgm:pt modelId="{4792E315-619E-4A6C-ADA5-7EC7B4ABE541}" type="parTrans" cxnId="{2E756CB3-BECD-4FF1-9284-B9977FEA9663}">
      <dgm:prSet/>
      <dgm:spPr/>
      <dgm:t>
        <a:bodyPr/>
        <a:lstStyle/>
        <a:p>
          <a:endParaRPr lang="es-ES"/>
        </a:p>
      </dgm:t>
    </dgm:pt>
    <dgm:pt modelId="{ADF7226B-8477-441E-A3C1-83163BDE0F43}" type="sibTrans" cxnId="{2E756CB3-BECD-4FF1-9284-B9977FEA9663}">
      <dgm:prSet/>
      <dgm:spPr/>
      <dgm:t>
        <a:bodyPr/>
        <a:lstStyle/>
        <a:p>
          <a:endParaRPr lang="es-ES"/>
        </a:p>
      </dgm:t>
    </dgm:pt>
    <dgm:pt modelId="{EA5E1BBA-7BAD-4C6E-A30B-7D96517B2E49}">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0080"/>
              </a:highlight>
            </a:rPr>
            <a:t>Römer 12:6-8</a:t>
          </a:r>
          <a:endParaRPr lang="es-ES" sz="2000" dirty="0">
            <a:solidFill>
              <a:schemeClr val="bg1"/>
            </a:solidFill>
            <a:highlight>
              <a:srgbClr val="000080"/>
            </a:highlight>
          </a:endParaRPr>
        </a:p>
      </dgm:t>
    </dgm:pt>
    <dgm:pt modelId="{BA8F2518-83E7-4E63-9ABC-F47FFFBB0511}" type="parTrans" cxnId="{9A114472-470D-409B-887D-76A498A63C3A}">
      <dgm:prSet/>
      <dgm:spPr/>
      <dgm:t>
        <a:bodyPr/>
        <a:lstStyle/>
        <a:p>
          <a:endParaRPr lang="es-ES"/>
        </a:p>
      </dgm:t>
    </dgm:pt>
    <dgm:pt modelId="{2DF86F07-BB8D-4C46-847A-953546077756}" type="sibTrans" cxnId="{9A114472-470D-409B-887D-76A498A63C3A}">
      <dgm:prSet/>
      <dgm:spPr/>
      <dgm:t>
        <a:bodyPr/>
        <a:lstStyle/>
        <a:p>
          <a:endParaRPr lang="es-ES"/>
        </a:p>
      </dgm:t>
    </dgm:pt>
    <dgm:pt modelId="{A8D56CDD-BA12-46B8-AC5C-2CE5B875D804}">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Dienen</a:t>
          </a:r>
          <a:endParaRPr lang="es-ES" sz="2000" dirty="0"/>
        </a:p>
      </dgm:t>
    </dgm:pt>
    <dgm:pt modelId="{2A0E3F18-C4E4-42D3-952A-19261B25CB10}" type="parTrans" cxnId="{21788911-0589-44C6-AF86-AA7FDF7D1DBE}">
      <dgm:prSet/>
      <dgm:spPr/>
      <dgm:t>
        <a:bodyPr/>
        <a:lstStyle/>
        <a:p>
          <a:endParaRPr lang="es-ES"/>
        </a:p>
      </dgm:t>
    </dgm:pt>
    <dgm:pt modelId="{F2589EC9-32AA-4238-8151-AEBAAEE37E9C}" type="sibTrans" cxnId="{21788911-0589-44C6-AF86-AA7FDF7D1DBE}">
      <dgm:prSet/>
      <dgm:spPr/>
      <dgm:t>
        <a:bodyPr/>
        <a:lstStyle/>
        <a:p>
          <a:endParaRPr lang="es-ES"/>
        </a:p>
      </dgm:t>
    </dgm:pt>
    <dgm:pt modelId="{94C7729E-7706-4CA6-AA9E-F266DE2ACB1A}">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Lehren</a:t>
          </a:r>
          <a:endParaRPr lang="es-ES" sz="2000" dirty="0"/>
        </a:p>
      </dgm:t>
    </dgm:pt>
    <dgm:pt modelId="{F38C8106-04C0-4665-AD49-234CE4875F84}" type="parTrans" cxnId="{6D53CE1D-DA37-4B8D-AEC7-D743E913FA60}">
      <dgm:prSet/>
      <dgm:spPr/>
      <dgm:t>
        <a:bodyPr/>
        <a:lstStyle/>
        <a:p>
          <a:endParaRPr lang="es-ES"/>
        </a:p>
      </dgm:t>
    </dgm:pt>
    <dgm:pt modelId="{43F1E1EB-BF27-4498-8ECC-AE59A701FA3C}" type="sibTrans" cxnId="{6D53CE1D-DA37-4B8D-AEC7-D743E913FA60}">
      <dgm:prSet/>
      <dgm:spPr/>
      <dgm:t>
        <a:bodyPr/>
        <a:lstStyle/>
        <a:p>
          <a:endParaRPr lang="es-ES"/>
        </a:p>
      </dgm:t>
    </dgm:pt>
    <dgm:pt modelId="{3BE4EA97-F44E-4F7E-AAA3-6DEEE8DAAC27}">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Ermahnen</a:t>
          </a:r>
          <a:endParaRPr lang="es-ES" sz="2000" dirty="0"/>
        </a:p>
      </dgm:t>
    </dgm:pt>
    <dgm:pt modelId="{F77ADB4F-C806-4414-A511-D6304FF10A15}" type="parTrans" cxnId="{08E83C11-4578-4216-86FF-B77C5CB3CAA1}">
      <dgm:prSet/>
      <dgm:spPr/>
      <dgm:t>
        <a:bodyPr/>
        <a:lstStyle/>
        <a:p>
          <a:endParaRPr lang="es-ES"/>
        </a:p>
      </dgm:t>
    </dgm:pt>
    <dgm:pt modelId="{1EF361F4-0A91-44B4-8BB1-86EFF9CE49EC}" type="sibTrans" cxnId="{08E83C11-4578-4216-86FF-B77C5CB3CAA1}">
      <dgm:prSet/>
      <dgm:spPr/>
      <dgm:t>
        <a:bodyPr/>
        <a:lstStyle/>
        <a:p>
          <a:endParaRPr lang="es-ES"/>
        </a:p>
      </dgm:t>
    </dgm:pt>
    <dgm:pt modelId="{A90CF3F7-F01C-40FD-900C-332EA5616898}">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Spenden</a:t>
          </a:r>
          <a:endParaRPr lang="es-ES" sz="2000" dirty="0"/>
        </a:p>
      </dgm:t>
    </dgm:pt>
    <dgm:pt modelId="{55424207-0EFA-4D12-866A-F3BE9AA90362}" type="parTrans" cxnId="{5375EB49-1180-4658-83CF-BF59D199BA90}">
      <dgm:prSet/>
      <dgm:spPr/>
      <dgm:t>
        <a:bodyPr/>
        <a:lstStyle/>
        <a:p>
          <a:endParaRPr lang="es-ES"/>
        </a:p>
      </dgm:t>
    </dgm:pt>
    <dgm:pt modelId="{1342C45D-80C3-464B-82D8-23491991E013}" type="sibTrans" cxnId="{5375EB49-1180-4658-83CF-BF59D199BA90}">
      <dgm:prSet/>
      <dgm:spPr/>
      <dgm:t>
        <a:bodyPr/>
        <a:lstStyle/>
        <a:p>
          <a:endParaRPr lang="es-ES"/>
        </a:p>
      </dgm:t>
    </dgm:pt>
    <dgm:pt modelId="{2993B7BA-DE8A-4FEF-BD5B-E525F02DFF46}">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Vorstehen</a:t>
          </a:r>
          <a:endParaRPr lang="es-ES" sz="2000" dirty="0"/>
        </a:p>
      </dgm:t>
    </dgm:pt>
    <dgm:pt modelId="{4F83E240-8797-4F7B-A9FD-6F9BD3161F22}" type="parTrans" cxnId="{26514794-4931-426A-8AB8-24115CF8D36F}">
      <dgm:prSet/>
      <dgm:spPr/>
      <dgm:t>
        <a:bodyPr/>
        <a:lstStyle/>
        <a:p>
          <a:endParaRPr lang="es-ES"/>
        </a:p>
      </dgm:t>
    </dgm:pt>
    <dgm:pt modelId="{EEB7C07E-B35B-4151-93B6-C06094C78E3B}" type="sibTrans" cxnId="{26514794-4931-426A-8AB8-24115CF8D36F}">
      <dgm:prSet/>
      <dgm:spPr/>
      <dgm:t>
        <a:bodyPr/>
        <a:lstStyle/>
        <a:p>
          <a:endParaRPr lang="es-ES"/>
        </a:p>
      </dgm:t>
    </dgm:pt>
    <dgm:pt modelId="{7F3166F7-EEC1-424A-AFA9-80C23549CE83}">
      <dgm:prSet custT="1"/>
      <dgm:spPr>
        <a:solidFill>
          <a:schemeClr val="accent6">
            <a:lumMod val="20000"/>
            <a:lumOff val="80000"/>
          </a:schemeClr>
        </a:solidFill>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Taten der Barmherzig-keit</a:t>
          </a:r>
          <a:endParaRPr lang="es-ES" sz="2000" dirty="0"/>
        </a:p>
      </dgm:t>
    </dgm:pt>
    <dgm:pt modelId="{EEFA82D5-54EA-4C8C-B7E3-3DDBC92880E8}" type="parTrans" cxnId="{2299549A-B138-4C15-B201-BD88A519DC92}">
      <dgm:prSet/>
      <dgm:spPr/>
      <dgm:t>
        <a:bodyPr/>
        <a:lstStyle/>
        <a:p>
          <a:endParaRPr lang="es-ES"/>
        </a:p>
      </dgm:t>
    </dgm:pt>
    <dgm:pt modelId="{87144B20-C008-4AAE-B09B-3CF504A1DA3A}" type="sibTrans" cxnId="{2299549A-B138-4C15-B201-BD88A519DC92}">
      <dgm:prSet/>
      <dgm:spPr/>
      <dgm:t>
        <a:bodyPr/>
        <a:lstStyle/>
        <a:p>
          <a:endParaRPr lang="es-ES"/>
        </a:p>
      </dgm:t>
    </dgm:pt>
    <dgm:pt modelId="{2EBC2B61-D5F6-4256-934E-8CD7794A0822}">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008000"/>
              </a:highlight>
            </a:rPr>
            <a:t>Epheser 4:11-12</a:t>
          </a:r>
          <a:endParaRPr lang="es-ES" sz="2000" dirty="0">
            <a:solidFill>
              <a:schemeClr val="bg1"/>
            </a:solidFill>
            <a:highlight>
              <a:srgbClr val="008000"/>
            </a:highlight>
          </a:endParaRPr>
        </a:p>
      </dgm:t>
    </dgm:pt>
    <dgm:pt modelId="{68510EDC-3279-40EE-9184-5873AB2B9B40}" type="parTrans" cxnId="{12192B88-C033-44D5-A5C7-60B68C5F32AA}">
      <dgm:prSet/>
      <dgm:spPr/>
      <dgm:t>
        <a:bodyPr/>
        <a:lstStyle/>
        <a:p>
          <a:endParaRPr lang="es-ES"/>
        </a:p>
      </dgm:t>
    </dgm:pt>
    <dgm:pt modelId="{8DE3D465-EE40-41E9-BBCE-330124356DD7}" type="sibTrans" cxnId="{12192B88-C033-44D5-A5C7-60B68C5F32AA}">
      <dgm:prSet/>
      <dgm:spPr/>
      <dgm:t>
        <a:bodyPr/>
        <a:lstStyle/>
        <a:p>
          <a:endParaRPr lang="es-ES"/>
        </a:p>
      </dgm:t>
    </dgm:pt>
    <dgm:pt modelId="{AE74EF61-361F-4972-8D4B-7803A31A2D2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Apostel</a:t>
          </a:r>
          <a:endParaRPr lang="es-ES" sz="2000" dirty="0"/>
        </a:p>
      </dgm:t>
    </dgm:pt>
    <dgm:pt modelId="{64D92C3C-4709-4C57-B7E6-3C29949AFF33}" type="parTrans" cxnId="{63EFEDEB-93DD-4870-A673-D1B087321AE9}">
      <dgm:prSet/>
      <dgm:spPr/>
      <dgm:t>
        <a:bodyPr/>
        <a:lstStyle/>
        <a:p>
          <a:endParaRPr lang="es-ES"/>
        </a:p>
      </dgm:t>
    </dgm:pt>
    <dgm:pt modelId="{62453BF7-E25C-45D4-AE5A-3BFD6B0D20A9}" type="sibTrans" cxnId="{63EFEDEB-93DD-4870-A673-D1B087321AE9}">
      <dgm:prSet/>
      <dgm:spPr/>
      <dgm:t>
        <a:bodyPr/>
        <a:lstStyle/>
        <a:p>
          <a:endParaRPr lang="es-ES"/>
        </a:p>
      </dgm:t>
    </dgm:pt>
    <dgm:pt modelId="{4652D98B-108A-4AD2-9C54-BEC36CE61D55}">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Hirten</a:t>
          </a:r>
          <a:endParaRPr lang="es-ES" sz="2000" dirty="0"/>
        </a:p>
      </dgm:t>
    </dgm:pt>
    <dgm:pt modelId="{80210396-0264-452A-A8E3-7B3834DAE29D}" type="parTrans" cxnId="{45F9B449-E9E0-4842-BBE1-F30CD83F828D}">
      <dgm:prSet/>
      <dgm:spPr/>
      <dgm:t>
        <a:bodyPr/>
        <a:lstStyle/>
        <a:p>
          <a:endParaRPr lang="es-ES"/>
        </a:p>
      </dgm:t>
    </dgm:pt>
    <dgm:pt modelId="{73308ED8-39FD-48BA-B13A-4B0F3175C5DA}" type="sibTrans" cxnId="{45F9B449-E9E0-4842-BBE1-F30CD83F828D}">
      <dgm:prSet/>
      <dgm:spPr/>
      <dgm:t>
        <a:bodyPr/>
        <a:lstStyle/>
        <a:p>
          <a:endParaRPr lang="es-ES"/>
        </a:p>
      </dgm:t>
    </dgm:pt>
    <dgm:pt modelId="{978AFE4D-A237-4E2E-8D91-0DF5CCB77947}">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0" algn="ctr">
            <a:buNone/>
          </a:pPr>
          <a:r>
            <a:rPr lang="en" sz="2000" b="1" dirty="0">
              <a:solidFill>
                <a:schemeClr val="bg1"/>
              </a:solidFill>
              <a:highlight>
                <a:srgbClr val="800000"/>
              </a:highlight>
            </a:rPr>
            <a:t>1. Kor 12:8-10</a:t>
          </a:r>
          <a:endParaRPr lang="es-ES" sz="2000" dirty="0">
            <a:solidFill>
              <a:schemeClr val="bg1"/>
            </a:solidFill>
            <a:highlight>
              <a:srgbClr val="800000"/>
            </a:highlight>
          </a:endParaRPr>
        </a:p>
      </dgm:t>
    </dgm:pt>
    <dgm:pt modelId="{7802A8E4-E81E-4065-8938-95A8C9298E5E}" type="parTrans" cxnId="{D949165F-305B-4630-936A-D147AFEC41D6}">
      <dgm:prSet/>
      <dgm:spPr/>
      <dgm:t>
        <a:bodyPr/>
        <a:lstStyle/>
        <a:p>
          <a:endParaRPr lang="es-ES"/>
        </a:p>
      </dgm:t>
    </dgm:pt>
    <dgm:pt modelId="{B105B9BC-316F-4EC0-BC37-DB37F6A7DAD4}" type="sibTrans" cxnId="{D949165F-305B-4630-936A-D147AFEC41D6}">
      <dgm:prSet/>
      <dgm:spPr/>
      <dgm:t>
        <a:bodyPr/>
        <a:lstStyle/>
        <a:p>
          <a:endParaRPr lang="es-ES"/>
        </a:p>
      </dgm:t>
    </dgm:pt>
    <dgm:pt modelId="{3C0D5F6E-C9D1-4BA4-8927-9791F07C6384}">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SzPct val="120000"/>
            <a:buFont typeface="Arial" panose="020B0604020202020204" pitchFamily="34" charset="0"/>
            <a:buNone/>
          </a:pPr>
          <a:r>
            <a:rPr lang="en" sz="2000" b="1" dirty="0"/>
            <a:t>Wort der Weisheit</a:t>
          </a:r>
          <a:endParaRPr lang="es-ES" sz="2000" dirty="0"/>
        </a:p>
      </dgm:t>
    </dgm:pt>
    <dgm:pt modelId="{41C0E3DF-0F77-4983-B9E6-8D090CECF8C0}" type="parTrans" cxnId="{C57BCE31-389C-43D1-9B89-A72C169BCFBB}">
      <dgm:prSet/>
      <dgm:spPr/>
      <dgm:t>
        <a:bodyPr/>
        <a:lstStyle/>
        <a:p>
          <a:endParaRPr lang="es-ES"/>
        </a:p>
      </dgm:t>
    </dgm:pt>
    <dgm:pt modelId="{78A33A35-160F-470E-8C44-A08080B84389}" type="sibTrans" cxnId="{C57BCE31-389C-43D1-9B89-A72C169BCFBB}">
      <dgm:prSet/>
      <dgm:spPr/>
      <dgm:t>
        <a:bodyPr/>
        <a:lstStyle/>
        <a:p>
          <a:endParaRPr lang="es-ES"/>
        </a:p>
      </dgm:t>
    </dgm:pt>
    <dgm:pt modelId="{7DA707C7-7871-4F3E-9433-C5E8658D640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Evangelisten</a:t>
          </a:r>
          <a:endParaRPr lang="es-ES" sz="2000" dirty="0"/>
        </a:p>
      </dgm:t>
    </dgm:pt>
    <dgm:pt modelId="{E30DA1C5-9FDB-4973-A06C-6A44184876F9}" type="parTrans" cxnId="{305C2507-C385-4547-9606-635BA0C9A0D0}">
      <dgm:prSet/>
      <dgm:spPr/>
      <dgm:t>
        <a:bodyPr/>
        <a:lstStyle/>
        <a:p>
          <a:endParaRPr lang="es-ES"/>
        </a:p>
      </dgm:t>
    </dgm:pt>
    <dgm:pt modelId="{ADD7DEB1-AC83-46AD-839B-7D2424B923CB}" type="sibTrans" cxnId="{305C2507-C385-4547-9606-635BA0C9A0D0}">
      <dgm:prSet/>
      <dgm:spPr/>
      <dgm:t>
        <a:bodyPr/>
        <a:lstStyle/>
        <a:p>
          <a:endParaRPr lang="es-ES"/>
        </a:p>
      </dgm:t>
    </dgm:pt>
    <dgm:pt modelId="{A3D97E90-9A91-42F5-81B5-D3A74338DD7F}">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s-ES" sz="2000" b="1" dirty="0"/>
            <a:t>Lehrer</a:t>
          </a:r>
        </a:p>
      </dgm:t>
    </dgm:pt>
    <dgm:pt modelId="{BDA0D09E-7211-4BDD-BF73-571C5EF6C03A}" type="parTrans" cxnId="{87ED67A7-B5C5-46EB-B7B7-435D240B6B99}">
      <dgm:prSet/>
      <dgm:spPr/>
      <dgm:t>
        <a:bodyPr/>
        <a:lstStyle/>
        <a:p>
          <a:endParaRPr lang="de-DE"/>
        </a:p>
      </dgm:t>
    </dgm:pt>
    <dgm:pt modelId="{719D94C6-39B3-4698-BAC8-91D0EDFEC36E}" type="sibTrans" cxnId="{87ED67A7-B5C5-46EB-B7B7-435D240B6B99}">
      <dgm:prSet/>
      <dgm:spPr/>
      <dgm:t>
        <a:bodyPr/>
        <a:lstStyle/>
        <a:p>
          <a:endParaRPr lang="de-DE"/>
        </a:p>
      </dgm:t>
    </dgm:pt>
    <dgm:pt modelId="{30BB23A4-46C7-43DE-9E25-31DD33384BD0}">
      <dgm:prSet custT="1"/>
      <dgm:spPr>
        <a:effectLst>
          <a:outerShdw blurRad="63500" sx="102000" sy="102000" algn="ctr" rotWithShape="0">
            <a:prstClr val="black">
              <a:alpha val="40000"/>
            </a:prstClr>
          </a:outerShdw>
        </a:effectLst>
        <a:scene3d>
          <a:camera prst="orthographicFront"/>
          <a:lightRig rig="flat" dir="t"/>
        </a:scene3d>
        <a:sp3d prstMaterial="dkEdge">
          <a:bevelT w="8200" h="38100" prst="coolSlant"/>
        </a:sp3d>
      </dgm:spPr>
      <dgm:t>
        <a:bodyPr/>
        <a:lstStyle/>
        <a:p>
          <a:pPr marL="265113" indent="0" algn="l">
            <a:buNone/>
          </a:pPr>
          <a:r>
            <a:rPr lang="en" sz="2000" b="1" dirty="0"/>
            <a:t>Propheten</a:t>
          </a:r>
          <a:endParaRPr lang="es-ES" sz="2000" dirty="0"/>
        </a:p>
      </dgm:t>
    </dgm:pt>
    <dgm:pt modelId="{DB9254C3-5B85-4E49-B029-EE370EE2F00E}" type="parTrans" cxnId="{DD337830-2857-4B13-AEDF-312BB1C450DD}">
      <dgm:prSet/>
      <dgm:spPr/>
      <dgm:t>
        <a:bodyPr/>
        <a:lstStyle/>
        <a:p>
          <a:endParaRPr lang="de-DE"/>
        </a:p>
      </dgm:t>
    </dgm:pt>
    <dgm:pt modelId="{0D4E2A81-ACF4-4D37-B5DD-F53AA14FE99A}" type="sibTrans" cxnId="{DD337830-2857-4B13-AEDF-312BB1C450DD}">
      <dgm:prSet/>
      <dgm:spPr/>
      <dgm:t>
        <a:bodyPr/>
        <a:lstStyle/>
        <a:p>
          <a:endParaRPr lang="de-DE"/>
        </a:p>
      </dgm:t>
    </dgm:pt>
    <dgm:pt modelId="{319FA24C-D5A3-452F-8AAF-CD7F42B2D4E5}" type="pres">
      <dgm:prSet presAssocID="{2B9A1F31-62E6-49C3-AE1F-80E571A5314B}" presName="composite" presStyleCnt="0">
        <dgm:presLayoutVars>
          <dgm:chMax val="1"/>
          <dgm:dir/>
          <dgm:resizeHandles val="exact"/>
        </dgm:presLayoutVars>
      </dgm:prSet>
      <dgm:spPr/>
    </dgm:pt>
    <dgm:pt modelId="{7965E57F-EEDF-48ED-998D-606EC744B46B}" type="pres">
      <dgm:prSet presAssocID="{E0C8A360-416C-4E56-B80B-C728FB8CAABB}" presName="roof" presStyleLbl="dkBgShp" presStyleIdx="0" presStyleCnt="2" custScaleY="61168" custLinFactNeighborY="-14008"/>
      <dgm:spPr/>
    </dgm:pt>
    <dgm:pt modelId="{7E4CAAEA-1CAD-4D6C-BD8B-0EB73D3E8E38}" type="pres">
      <dgm:prSet presAssocID="{E0C8A360-416C-4E56-B80B-C728FB8CAABB}" presName="pillars" presStyleCnt="0"/>
      <dgm:spPr>
        <a:scene3d>
          <a:camera prst="orthographicFront"/>
          <a:lightRig rig="threePt" dir="t"/>
        </a:scene3d>
        <a:sp3d>
          <a:bevelT w="165100" prst="coolSlant"/>
        </a:sp3d>
      </dgm:spPr>
    </dgm:pt>
    <dgm:pt modelId="{04DE4015-5369-40CD-A02D-45D8EC5F7704}" type="pres">
      <dgm:prSet presAssocID="{E0C8A360-416C-4E56-B80B-C728FB8CAABB}" presName="pillar1" presStyleLbl="node1" presStyleIdx="0" presStyleCnt="3" custScaleX="131311" custScaleY="126677">
        <dgm:presLayoutVars>
          <dgm:bulletEnabled val="1"/>
        </dgm:presLayoutVars>
      </dgm:prSet>
      <dgm:spPr/>
    </dgm:pt>
    <dgm:pt modelId="{8F95F10C-CDF9-4461-A7BC-9BC3BD7F92C5}" type="pres">
      <dgm:prSet presAssocID="{EA5E1BBA-7BAD-4C6E-A30B-7D96517B2E49}" presName="pillarX" presStyleLbl="node1" presStyleIdx="1" presStyleCnt="3" custScaleY="126677">
        <dgm:presLayoutVars>
          <dgm:bulletEnabled val="1"/>
        </dgm:presLayoutVars>
      </dgm:prSet>
      <dgm:spPr/>
    </dgm:pt>
    <dgm:pt modelId="{BE5080B9-EA33-42BA-9920-DB396A08385A}" type="pres">
      <dgm:prSet presAssocID="{2EBC2B61-D5F6-4256-934E-8CD7794A0822}" presName="pillarX" presStyleLbl="node1" presStyleIdx="2" presStyleCnt="3" custScaleX="106442" custScaleY="126677">
        <dgm:presLayoutVars>
          <dgm:bulletEnabled val="1"/>
        </dgm:presLayoutVars>
      </dgm:prSet>
      <dgm:spPr/>
    </dgm:pt>
    <dgm:pt modelId="{B00CF8A6-0B05-4DFB-B00A-95CE37E31A83}" type="pres">
      <dgm:prSet presAssocID="{E0C8A360-416C-4E56-B80B-C728FB8CAABB}" presName="base" presStyleLbl="dkBgShp" presStyleIdx="1" presStyleCnt="2" custScaleY="53278" custLinFactNeighborY="84191"/>
      <dgm:spPr>
        <a:solidFill>
          <a:srgbClr val="7030A0"/>
        </a:solidFill>
        <a:scene3d>
          <a:camera prst="orthographicFront"/>
          <a:lightRig rig="threePt" dir="t"/>
        </a:scene3d>
        <a:sp3d>
          <a:bevelT w="165100" prst="coolSlant"/>
        </a:sp3d>
      </dgm:spPr>
    </dgm:pt>
  </dgm:ptLst>
  <dgm:cxnLst>
    <dgm:cxn modelId="{305C2507-C385-4547-9606-635BA0C9A0D0}" srcId="{2EBC2B61-D5F6-4256-934E-8CD7794A0822}" destId="{7DA707C7-7871-4F3E-9433-C5E8658D640F}" srcOrd="2" destOrd="0" parTransId="{E30DA1C5-9FDB-4973-A06C-6A44184876F9}" sibTransId="{ADD7DEB1-AC83-46AD-839B-7D2424B923CB}"/>
    <dgm:cxn modelId="{DE60D60B-F3C6-4EB5-9417-20CAC6E0252E}" srcId="{978AFE4D-A237-4E2E-8D91-0DF5CCB77947}" destId="{5B4F02DC-FE9E-4530-976B-02B9E10D25CB}" srcOrd="5" destOrd="0" parTransId="{BA176D58-5229-4169-8957-DBE7CBBBAB88}" sibTransId="{83ECDDCA-C8B8-4E40-94E5-AD140A14E397}"/>
    <dgm:cxn modelId="{E754DC0B-1B76-4214-BEBE-5AB72204B772}" type="presOf" srcId="{2B9A1F31-62E6-49C3-AE1F-80E571A5314B}" destId="{319FA24C-D5A3-452F-8AAF-CD7F42B2D4E5}" srcOrd="0" destOrd="0" presId="urn:microsoft.com/office/officeart/2005/8/layout/hList3"/>
    <dgm:cxn modelId="{08E83C11-4578-4216-86FF-B77C5CB3CAA1}" srcId="{EA5E1BBA-7BAD-4C6E-A30B-7D96517B2E49}" destId="{3BE4EA97-F44E-4F7E-AAA3-6DEEE8DAAC27}" srcOrd="2" destOrd="0" parTransId="{F77ADB4F-C806-4414-A511-D6304FF10A15}" sibTransId="{1EF361F4-0A91-44B4-8BB1-86EFF9CE49EC}"/>
    <dgm:cxn modelId="{21788911-0589-44C6-AF86-AA7FDF7D1DBE}" srcId="{EA5E1BBA-7BAD-4C6E-A30B-7D96517B2E49}" destId="{A8D56CDD-BA12-46B8-AC5C-2CE5B875D804}" srcOrd="0" destOrd="0" parTransId="{2A0E3F18-C4E4-42D3-952A-19261B25CB10}" sibTransId="{F2589EC9-32AA-4238-8151-AEBAAEE37E9C}"/>
    <dgm:cxn modelId="{6D53CE1D-DA37-4B8D-AEC7-D743E913FA60}" srcId="{EA5E1BBA-7BAD-4C6E-A30B-7D96517B2E49}" destId="{94C7729E-7706-4CA6-AA9E-F266DE2ACB1A}" srcOrd="1" destOrd="0" parTransId="{F38C8106-04C0-4665-AD49-234CE4875F84}" sibTransId="{43F1E1EB-BF27-4498-8ECC-AE59A701FA3C}"/>
    <dgm:cxn modelId="{474E1C21-D57F-43BC-813F-5D2C394A2FE5}" type="presOf" srcId="{A3D97E90-9A91-42F5-81B5-D3A74338DD7F}" destId="{BE5080B9-EA33-42BA-9920-DB396A08385A}" srcOrd="0" destOrd="5" presId="urn:microsoft.com/office/officeart/2005/8/layout/hList3"/>
    <dgm:cxn modelId="{C2154328-33A1-4A37-AF64-FCCBDC1D27BA}" type="presOf" srcId="{D6C679BF-379D-4D44-BADA-8104B7A06ED2}" destId="{04DE4015-5369-40CD-A02D-45D8EC5F7704}" srcOrd="0" destOrd="5" presId="urn:microsoft.com/office/officeart/2005/8/layout/hList3"/>
    <dgm:cxn modelId="{110D5628-1618-4126-A650-6F58A8738DEC}" type="presOf" srcId="{6AC10122-E8AB-4B9A-A24E-A2DF827354F5}" destId="{04DE4015-5369-40CD-A02D-45D8EC5F7704}" srcOrd="0" destOrd="3" presId="urn:microsoft.com/office/officeart/2005/8/layout/hList3"/>
    <dgm:cxn modelId="{DD337830-2857-4B13-AEDF-312BB1C450DD}" srcId="{2EBC2B61-D5F6-4256-934E-8CD7794A0822}" destId="{30BB23A4-46C7-43DE-9E25-31DD33384BD0}" srcOrd="1" destOrd="0" parTransId="{DB9254C3-5B85-4E49-B029-EE370EE2F00E}" sibTransId="{0D4E2A81-ACF4-4D37-B5DD-F53AA14FE99A}"/>
    <dgm:cxn modelId="{0FA74F31-A351-4A57-90FD-1008714DDC44}" type="presOf" srcId="{A90CF3F7-F01C-40FD-900C-332EA5616898}" destId="{8F95F10C-CDF9-4461-A7BC-9BC3BD7F92C5}" srcOrd="0" destOrd="4" presId="urn:microsoft.com/office/officeart/2005/8/layout/hList3"/>
    <dgm:cxn modelId="{C57BCE31-389C-43D1-9B89-A72C169BCFBB}" srcId="{978AFE4D-A237-4E2E-8D91-0DF5CCB77947}" destId="{3C0D5F6E-C9D1-4BA4-8927-9791F07C6384}" srcOrd="0" destOrd="0" parTransId="{41C0E3DF-0F77-4983-B9E6-8D090CECF8C0}" sibTransId="{78A33A35-160F-470E-8C44-A08080B84389}"/>
    <dgm:cxn modelId="{058EE63C-6FC8-4809-8AA6-E55C2A585E9B}" type="presOf" srcId="{978AFE4D-A237-4E2E-8D91-0DF5CCB77947}" destId="{04DE4015-5369-40CD-A02D-45D8EC5F7704}" srcOrd="0" destOrd="0" presId="urn:microsoft.com/office/officeart/2005/8/layout/hList3"/>
    <dgm:cxn modelId="{5D788E3E-5662-4B49-A53F-4B8EA965A23E}" type="presOf" srcId="{EA5E1BBA-7BAD-4C6E-A30B-7D96517B2E49}" destId="{8F95F10C-CDF9-4461-A7BC-9BC3BD7F92C5}" srcOrd="0" destOrd="0" presId="urn:microsoft.com/office/officeart/2005/8/layout/hList3"/>
    <dgm:cxn modelId="{6C98335B-C5A7-4AAE-A322-F49EF9643A19}" type="presOf" srcId="{4652D98B-108A-4AD2-9C54-BEC36CE61D55}" destId="{BE5080B9-EA33-42BA-9920-DB396A08385A}" srcOrd="0" destOrd="4" presId="urn:microsoft.com/office/officeart/2005/8/layout/hList3"/>
    <dgm:cxn modelId="{8566BC5E-8E0A-416E-A9A3-1BD84353762E}" srcId="{978AFE4D-A237-4E2E-8D91-0DF5CCB77947}" destId="{4F80A4F7-51C7-41E9-8FBC-46E6B408F67B}" srcOrd="1" destOrd="0" parTransId="{DC311BAD-BBD8-4BD1-BA00-107D60120889}" sibTransId="{5FF11032-FE80-40BB-B9D0-A1B950006F6D}"/>
    <dgm:cxn modelId="{D949165F-305B-4630-936A-D147AFEC41D6}" srcId="{E0C8A360-416C-4E56-B80B-C728FB8CAABB}" destId="{978AFE4D-A237-4E2E-8D91-0DF5CCB77947}" srcOrd="0" destOrd="0" parTransId="{7802A8E4-E81E-4065-8938-95A8C9298E5E}" sibTransId="{B105B9BC-316F-4EC0-BC37-DB37F6A7DAD4}"/>
    <dgm:cxn modelId="{8F5C1342-0216-489D-A6E3-14275E7BAF62}" type="presOf" srcId="{7F3166F7-EEC1-424A-AFA9-80C23549CE83}" destId="{8F95F10C-CDF9-4461-A7BC-9BC3BD7F92C5}" srcOrd="0" destOrd="6" presId="urn:microsoft.com/office/officeart/2005/8/layout/hList3"/>
    <dgm:cxn modelId="{23C51842-921C-44E8-83F0-C597F17BBEF7}" type="presOf" srcId="{502E26D6-2784-4DD7-A93A-5109B46B074F}" destId="{04DE4015-5369-40CD-A02D-45D8EC5F7704}" srcOrd="0" destOrd="8" presId="urn:microsoft.com/office/officeart/2005/8/layout/hList3"/>
    <dgm:cxn modelId="{933DDB62-69E2-4EBD-98ED-0A0FFEAF3F45}" type="presOf" srcId="{EE0061C3-8AFE-43B4-BFAE-A24B62B862C6}" destId="{04DE4015-5369-40CD-A02D-45D8EC5F7704}" srcOrd="0" destOrd="7" presId="urn:microsoft.com/office/officeart/2005/8/layout/hList3"/>
    <dgm:cxn modelId="{C0F00743-541E-44C7-95AE-4E2704687531}" type="presOf" srcId="{43BDC340-C34A-4887-8949-9F7A54E9B30D}" destId="{04DE4015-5369-40CD-A02D-45D8EC5F7704}" srcOrd="0" destOrd="4" presId="urn:microsoft.com/office/officeart/2005/8/layout/hList3"/>
    <dgm:cxn modelId="{20F95064-1ECA-419B-8D0A-228CFD8D440E}" srcId="{978AFE4D-A237-4E2E-8D91-0DF5CCB77947}" destId="{D6C679BF-379D-4D44-BADA-8104B7A06ED2}" srcOrd="4" destOrd="0" parTransId="{1FF63468-2BAD-4BBE-B35C-68FFA3B0AA45}" sibTransId="{B0E0DF48-F181-458F-B805-FA0916FC0D06}"/>
    <dgm:cxn modelId="{45F9B449-E9E0-4842-BBE1-F30CD83F828D}" srcId="{2EBC2B61-D5F6-4256-934E-8CD7794A0822}" destId="{4652D98B-108A-4AD2-9C54-BEC36CE61D55}" srcOrd="3" destOrd="0" parTransId="{80210396-0264-452A-A8E3-7B3834DAE29D}" sibTransId="{73308ED8-39FD-48BA-B13A-4B0F3175C5DA}"/>
    <dgm:cxn modelId="{5375EB49-1180-4658-83CF-BF59D199BA90}" srcId="{EA5E1BBA-7BAD-4C6E-A30B-7D96517B2E49}" destId="{A90CF3F7-F01C-40FD-900C-332EA5616898}" srcOrd="3" destOrd="0" parTransId="{55424207-0EFA-4D12-866A-F3BE9AA90362}" sibTransId="{1342C45D-80C3-464B-82D8-23491991E013}"/>
    <dgm:cxn modelId="{9A114472-470D-409B-887D-76A498A63C3A}" srcId="{E0C8A360-416C-4E56-B80B-C728FB8CAABB}" destId="{EA5E1BBA-7BAD-4C6E-A30B-7D96517B2E49}" srcOrd="1" destOrd="0" parTransId="{BA8F2518-83E7-4E63-9ABC-F47FFFBB0511}" sibTransId="{2DF86F07-BB8D-4C46-847A-953546077756}"/>
    <dgm:cxn modelId="{BDD57672-C688-44BB-A5E8-CB7844B60A6C}" type="presOf" srcId="{AE74EF61-361F-4972-8D4B-7803A31A2D20}" destId="{BE5080B9-EA33-42BA-9920-DB396A08385A}" srcOrd="0" destOrd="1" presId="urn:microsoft.com/office/officeart/2005/8/layout/hList3"/>
    <dgm:cxn modelId="{25332C78-CFEC-4917-9DF0-769FEDDE91A1}" type="presOf" srcId="{5B4F02DC-FE9E-4530-976B-02B9E10D25CB}" destId="{04DE4015-5369-40CD-A02D-45D8EC5F7704}" srcOrd="0" destOrd="6" presId="urn:microsoft.com/office/officeart/2005/8/layout/hList3"/>
    <dgm:cxn modelId="{18182159-D4FC-41AE-B694-985E26849E4C}" type="presOf" srcId="{4F80A4F7-51C7-41E9-8FBC-46E6B408F67B}" destId="{04DE4015-5369-40CD-A02D-45D8EC5F7704}" srcOrd="0" destOrd="2" presId="urn:microsoft.com/office/officeart/2005/8/layout/hList3"/>
    <dgm:cxn modelId="{3EF55F80-378A-40AE-AB74-C603D7344E0E}" type="presOf" srcId="{3BE4EA97-F44E-4F7E-AAA3-6DEEE8DAAC27}" destId="{8F95F10C-CDF9-4461-A7BC-9BC3BD7F92C5}" srcOrd="0" destOrd="3" presId="urn:microsoft.com/office/officeart/2005/8/layout/hList3"/>
    <dgm:cxn modelId="{FFF29A83-57DE-4907-9753-A1FC8B4464F9}" srcId="{978AFE4D-A237-4E2E-8D91-0DF5CCB77947}" destId="{502E26D6-2784-4DD7-A93A-5109B46B074F}" srcOrd="7" destOrd="0" parTransId="{59071744-7BA2-4349-A237-C156B10E5EFB}" sibTransId="{8E2809F7-4740-488C-8BDE-0C3894D1FBE5}"/>
    <dgm:cxn modelId="{12192B88-C033-44D5-A5C7-60B68C5F32AA}" srcId="{E0C8A360-416C-4E56-B80B-C728FB8CAABB}" destId="{2EBC2B61-D5F6-4256-934E-8CD7794A0822}" srcOrd="2" destOrd="0" parTransId="{68510EDC-3279-40EE-9184-5873AB2B9B40}" sibTransId="{8DE3D465-EE40-41E9-BBCE-330124356DD7}"/>
    <dgm:cxn modelId="{DC9EA891-FC69-43E2-A214-A6EC393C6687}" srcId="{978AFE4D-A237-4E2E-8D91-0DF5CCB77947}" destId="{6AC10122-E8AB-4B9A-A24E-A2DF827354F5}" srcOrd="2" destOrd="0" parTransId="{9E008FF1-73AA-4877-AEB8-70CA0E064C9A}" sibTransId="{2F91F793-D429-4F9F-AC6C-EA02E9869BFE}"/>
    <dgm:cxn modelId="{7FA17392-D5E5-4488-B765-6003F2396478}" type="presOf" srcId="{A8D56CDD-BA12-46B8-AC5C-2CE5B875D804}" destId="{8F95F10C-CDF9-4461-A7BC-9BC3BD7F92C5}" srcOrd="0" destOrd="1" presId="urn:microsoft.com/office/officeart/2005/8/layout/hList3"/>
    <dgm:cxn modelId="{26514794-4931-426A-8AB8-24115CF8D36F}" srcId="{EA5E1BBA-7BAD-4C6E-A30B-7D96517B2E49}" destId="{2993B7BA-DE8A-4FEF-BD5B-E525F02DFF46}" srcOrd="4" destOrd="0" parTransId="{4F83E240-8797-4F7B-A9FD-6F9BD3161F22}" sibTransId="{EEB7C07E-B35B-4151-93B6-C06094C78E3B}"/>
    <dgm:cxn modelId="{2299549A-B138-4C15-B201-BD88A519DC92}" srcId="{EA5E1BBA-7BAD-4C6E-A30B-7D96517B2E49}" destId="{7F3166F7-EEC1-424A-AFA9-80C23549CE83}" srcOrd="5" destOrd="0" parTransId="{EEFA82D5-54EA-4C8C-B7E3-3DDBC92880E8}" sibTransId="{87144B20-C008-4AAE-B09B-3CF504A1DA3A}"/>
    <dgm:cxn modelId="{0138879C-EE26-4090-965A-6AB7E246FA2E}" type="presOf" srcId="{2993B7BA-DE8A-4FEF-BD5B-E525F02DFF46}" destId="{8F95F10C-CDF9-4461-A7BC-9BC3BD7F92C5}" srcOrd="0" destOrd="5" presId="urn:microsoft.com/office/officeart/2005/8/layout/hList3"/>
    <dgm:cxn modelId="{6981ED9C-D695-4D35-9979-74EAC5330FD6}" type="presOf" srcId="{E0C8A360-416C-4E56-B80B-C728FB8CAABB}" destId="{7965E57F-EEDF-48ED-998D-606EC744B46B}" srcOrd="0" destOrd="0" presId="urn:microsoft.com/office/officeart/2005/8/layout/hList3"/>
    <dgm:cxn modelId="{87ED67A7-B5C5-46EB-B7B7-435D240B6B99}" srcId="{2EBC2B61-D5F6-4256-934E-8CD7794A0822}" destId="{A3D97E90-9A91-42F5-81B5-D3A74338DD7F}" srcOrd="4" destOrd="0" parTransId="{BDA0D09E-7211-4BDD-BF73-571C5EF6C03A}" sibTransId="{719D94C6-39B3-4698-BAC8-91D0EDFEC36E}"/>
    <dgm:cxn modelId="{2E756CB3-BECD-4FF1-9284-B9977FEA9663}" srcId="{978AFE4D-A237-4E2E-8D91-0DF5CCB77947}" destId="{7D8F604B-7369-49FC-BCC1-234B6EB1A30F}" srcOrd="8" destOrd="0" parTransId="{4792E315-619E-4A6C-ADA5-7EC7B4ABE541}" sibTransId="{ADF7226B-8477-441E-A3C1-83163BDE0F43}"/>
    <dgm:cxn modelId="{5AB68EB3-E933-4A0A-A3E0-6DF582C54A1A}" type="presOf" srcId="{7DA707C7-7871-4F3E-9433-C5E8658D640F}" destId="{BE5080B9-EA33-42BA-9920-DB396A08385A}" srcOrd="0" destOrd="3" presId="urn:microsoft.com/office/officeart/2005/8/layout/hList3"/>
    <dgm:cxn modelId="{09E863C1-05DE-4462-8E80-ADF38A840875}" type="presOf" srcId="{3C0D5F6E-C9D1-4BA4-8927-9791F07C6384}" destId="{04DE4015-5369-40CD-A02D-45D8EC5F7704}" srcOrd="0" destOrd="1" presId="urn:microsoft.com/office/officeart/2005/8/layout/hList3"/>
    <dgm:cxn modelId="{5C879ACE-FF32-4776-9F35-DC96DCDB83A9}" srcId="{978AFE4D-A237-4E2E-8D91-0DF5CCB77947}" destId="{EE0061C3-8AFE-43B4-BFAE-A24B62B862C6}" srcOrd="6" destOrd="0" parTransId="{441B5564-9EBC-429F-980C-9E0E56EBA179}" sibTransId="{DEC03818-5D9E-442C-AD2C-B3629B6F79EE}"/>
    <dgm:cxn modelId="{11044BDA-F354-4D61-8D9E-FC4C08527B7E}" type="presOf" srcId="{2EBC2B61-D5F6-4256-934E-8CD7794A0822}" destId="{BE5080B9-EA33-42BA-9920-DB396A08385A}" srcOrd="0" destOrd="0" presId="urn:microsoft.com/office/officeart/2005/8/layout/hList3"/>
    <dgm:cxn modelId="{8CCA6FDA-0548-4EFF-B036-266EDA34AB57}" srcId="{2B9A1F31-62E6-49C3-AE1F-80E571A5314B}" destId="{E0C8A360-416C-4E56-B80B-C728FB8CAABB}" srcOrd="0" destOrd="0" parTransId="{877A69E5-F6EF-4496-8692-227B75F7B95A}" sibTransId="{B97199CA-928D-49D0-85B7-E4041A091845}"/>
    <dgm:cxn modelId="{B512BBDF-174C-4B56-AAAC-E6CEB3342DE5}" type="presOf" srcId="{94C7729E-7706-4CA6-AA9E-F266DE2ACB1A}" destId="{8F95F10C-CDF9-4461-A7BC-9BC3BD7F92C5}" srcOrd="0" destOrd="2" presId="urn:microsoft.com/office/officeart/2005/8/layout/hList3"/>
    <dgm:cxn modelId="{63EFEDEB-93DD-4870-A673-D1B087321AE9}" srcId="{2EBC2B61-D5F6-4256-934E-8CD7794A0822}" destId="{AE74EF61-361F-4972-8D4B-7803A31A2D20}" srcOrd="0" destOrd="0" parTransId="{64D92C3C-4709-4C57-B7E6-3C29949AFF33}" sibTransId="{62453BF7-E25C-45D4-AE5A-3BFD6B0D20A9}"/>
    <dgm:cxn modelId="{F00547F4-27A3-4CBE-B32F-6977308AC2D4}" srcId="{978AFE4D-A237-4E2E-8D91-0DF5CCB77947}" destId="{43BDC340-C34A-4887-8949-9F7A54E9B30D}" srcOrd="3" destOrd="0" parTransId="{0CD8A4BF-D3CC-461D-9983-2D2A4340ED42}" sibTransId="{B14572D1-1F93-4ED0-9E04-80F891D18FDF}"/>
    <dgm:cxn modelId="{00F82DF9-BB6D-469C-870E-437F8323527C}" type="presOf" srcId="{30BB23A4-46C7-43DE-9E25-31DD33384BD0}" destId="{BE5080B9-EA33-42BA-9920-DB396A08385A}" srcOrd="0" destOrd="2" presId="urn:microsoft.com/office/officeart/2005/8/layout/hList3"/>
    <dgm:cxn modelId="{1E0852F9-7705-425D-8C26-8871DE221144}" type="presOf" srcId="{7D8F604B-7369-49FC-BCC1-234B6EB1A30F}" destId="{04DE4015-5369-40CD-A02D-45D8EC5F7704}" srcOrd="0" destOrd="9" presId="urn:microsoft.com/office/officeart/2005/8/layout/hList3"/>
    <dgm:cxn modelId="{3D9280EB-7802-4C55-9EA8-451BF5A167B4}" type="presParOf" srcId="{319FA24C-D5A3-452F-8AAF-CD7F42B2D4E5}" destId="{7965E57F-EEDF-48ED-998D-606EC744B46B}" srcOrd="0" destOrd="0" presId="urn:microsoft.com/office/officeart/2005/8/layout/hList3"/>
    <dgm:cxn modelId="{063EAE99-FC07-4109-AE58-71425120D857}" type="presParOf" srcId="{319FA24C-D5A3-452F-8AAF-CD7F42B2D4E5}" destId="{7E4CAAEA-1CAD-4D6C-BD8B-0EB73D3E8E38}" srcOrd="1" destOrd="0" presId="urn:microsoft.com/office/officeart/2005/8/layout/hList3"/>
    <dgm:cxn modelId="{1A0FE75B-8EB0-40A1-A386-92BB182B0E64}" type="presParOf" srcId="{7E4CAAEA-1CAD-4D6C-BD8B-0EB73D3E8E38}" destId="{04DE4015-5369-40CD-A02D-45D8EC5F7704}" srcOrd="0" destOrd="0" presId="urn:microsoft.com/office/officeart/2005/8/layout/hList3"/>
    <dgm:cxn modelId="{58BA773A-2D0F-4F1B-A11C-F1B20054425F}" type="presParOf" srcId="{7E4CAAEA-1CAD-4D6C-BD8B-0EB73D3E8E38}" destId="{8F95F10C-CDF9-4461-A7BC-9BC3BD7F92C5}" srcOrd="1" destOrd="0" presId="urn:microsoft.com/office/officeart/2005/8/layout/hList3"/>
    <dgm:cxn modelId="{05B9C633-E094-48BE-8B20-EAF52A8A79C6}" type="presParOf" srcId="{7E4CAAEA-1CAD-4D6C-BD8B-0EB73D3E8E38}" destId="{BE5080B9-EA33-42BA-9920-DB396A08385A}" srcOrd="2" destOrd="0" presId="urn:microsoft.com/office/officeart/2005/8/layout/hList3"/>
    <dgm:cxn modelId="{7E9ED06D-D003-48B2-9E3B-E020D155218C}" type="presParOf" srcId="{319FA24C-D5A3-452F-8AAF-CD7F42B2D4E5}" destId="{B00CF8A6-0B05-4DFB-B00A-95CE37E31A83}"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BB76D5-855C-48CF-80C7-2FF680CF0507}" type="doc">
      <dgm:prSet loTypeId="urn:microsoft.com/office/officeart/2005/8/layout/hierarchy3" loCatId="list" qsTypeId="urn:microsoft.com/office/officeart/2005/8/quickstyle/3d1" qsCatId="3D" csTypeId="urn:microsoft.com/office/officeart/2005/8/colors/colorful4" csCatId="colorful" phldr="1"/>
      <dgm:spPr/>
      <dgm:t>
        <a:bodyPr/>
        <a:lstStyle/>
        <a:p>
          <a:endParaRPr lang="es-ES"/>
        </a:p>
      </dgm:t>
    </dgm:pt>
    <dgm:pt modelId="{E09D0B5B-394D-44BC-B098-46821C5669FE}">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Was tut die LIEBE</a:t>
          </a:r>
        </a:p>
      </dgm:t>
    </dgm:pt>
    <dgm:pt modelId="{DBA39F88-DCD8-4AD4-94AD-D6B466987468}" type="parTrans" cxnId="{FEA6AEEF-454C-43A0-8580-5C987F87128E}">
      <dgm:prSet/>
      <dgm:spPr/>
      <dgm:t>
        <a:bodyPr/>
        <a:lstStyle/>
        <a:p>
          <a:endParaRPr lang="es-ES" sz="2000" b="1"/>
        </a:p>
      </dgm:t>
    </dgm:pt>
    <dgm:pt modelId="{7953C0A4-A8AF-49DC-B8E5-BCED016CEACD}" type="sibTrans" cxnId="{FEA6AEEF-454C-43A0-8580-5C987F87128E}">
      <dgm:prSet/>
      <dgm:spPr/>
      <dgm:t>
        <a:bodyPr/>
        <a:lstStyle/>
        <a:p>
          <a:endParaRPr lang="es-ES" sz="2000" b="1"/>
        </a:p>
      </dgm:t>
    </dgm:pt>
    <dgm:pt modelId="{34603685-0716-4A49-AA4E-37245DA8702D}">
      <dgm:prSet phldrT="[Texto]" phldr="0" custT="1"/>
      <dgm:spPr>
        <a:solidFill>
          <a:schemeClr val="accent1">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Sie ist geduldig</a:t>
          </a:r>
        </a:p>
      </dgm:t>
    </dgm:pt>
    <dgm:pt modelId="{97825F19-101D-4837-A9E0-2EF8F4DAD371}" type="parTrans" cxnId="{4E28251D-9D5C-4ABC-B822-CC06B9AD28D4}">
      <dgm:prSet/>
      <dgm:spPr>
        <a:ln>
          <a:solidFill>
            <a:schemeClr val="accent4"/>
          </a:solidFill>
        </a:ln>
      </dgm:spPr>
      <dgm:t>
        <a:bodyPr/>
        <a:lstStyle/>
        <a:p>
          <a:endParaRPr lang="es-ES" sz="2000" b="1"/>
        </a:p>
      </dgm:t>
    </dgm:pt>
    <dgm:pt modelId="{98AC031E-7665-490E-9B1E-AC559893BCF3}" type="sibTrans" cxnId="{4E28251D-9D5C-4ABC-B822-CC06B9AD28D4}">
      <dgm:prSet/>
      <dgm:spPr/>
      <dgm:t>
        <a:bodyPr/>
        <a:lstStyle/>
        <a:p>
          <a:endParaRPr lang="es-ES" sz="2000" b="1"/>
        </a:p>
      </dgm:t>
    </dgm:pt>
    <dgm:pt modelId="{A29DF18D-74E3-42F0-9158-99487D25EB7F}">
      <dgm:prSet phldrT="[Texto]" phldr="0" custT="1"/>
      <dgm:spPr>
        <a:solidFill>
          <a:schemeClr val="accent2">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Sie ist freundlich</a:t>
          </a:r>
        </a:p>
      </dgm:t>
    </dgm:pt>
    <dgm:pt modelId="{9924D1B2-1C32-4291-ADEE-C8FCEC8FBA27}" type="parTrans" cxnId="{F66A56ED-027D-47F2-8981-86F55630946D}">
      <dgm:prSet/>
      <dgm:spPr>
        <a:ln>
          <a:solidFill>
            <a:schemeClr val="accent4"/>
          </a:solidFill>
        </a:ln>
      </dgm:spPr>
      <dgm:t>
        <a:bodyPr/>
        <a:lstStyle/>
        <a:p>
          <a:endParaRPr lang="es-ES" sz="2000" b="1"/>
        </a:p>
      </dgm:t>
    </dgm:pt>
    <dgm:pt modelId="{C382A71D-B6B4-4FD8-8CD3-7EE66DE648AF}" type="sibTrans" cxnId="{F66A56ED-027D-47F2-8981-86F55630946D}">
      <dgm:prSet/>
      <dgm:spPr/>
      <dgm:t>
        <a:bodyPr/>
        <a:lstStyle/>
        <a:p>
          <a:endParaRPr lang="es-ES" sz="2000" b="1"/>
        </a:p>
      </dgm:t>
    </dgm:pt>
    <dgm:pt modelId="{9D03F548-63F5-4BEC-BE47-CA69EBB3A8D8}">
      <dgm:prSet phldrT="[Texto]" phldr="0" custT="1"/>
      <dgm:spPr>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alpha val="43137"/>
                  </a:srgbClr>
                </a:outerShdw>
              </a:effectLst>
            </a:rPr>
            <a:t>Was tut LIEBE nicht</a:t>
          </a:r>
        </a:p>
      </dgm:t>
    </dgm:pt>
    <dgm:pt modelId="{30B9F661-6E05-47B5-8861-3A01592B5C8B}" type="parTrans" cxnId="{25437206-3B52-43BD-A416-ADC60DE71E97}">
      <dgm:prSet/>
      <dgm:spPr/>
      <dgm:t>
        <a:bodyPr/>
        <a:lstStyle/>
        <a:p>
          <a:endParaRPr lang="es-ES" sz="2000" b="1"/>
        </a:p>
      </dgm:t>
    </dgm:pt>
    <dgm:pt modelId="{2C537E35-4F5E-4CDF-8AB4-7EBF8D6C762D}" type="sibTrans" cxnId="{25437206-3B52-43BD-A416-ADC60DE71E97}">
      <dgm:prSet/>
      <dgm:spPr/>
      <dgm:t>
        <a:bodyPr/>
        <a:lstStyle/>
        <a:p>
          <a:endParaRPr lang="es-ES" sz="2000" b="1"/>
        </a:p>
      </dgm:t>
    </dgm:pt>
    <dgm:pt modelId="{35481444-0091-42E3-B91A-2469D452C6DF}">
      <dgm:prSet phldrT="[Texto]" phldr="0" custT="1"/>
      <dgm:spPr>
        <a:solidFill>
          <a:srgbClr val="B3FFFF"/>
        </a:solidFill>
        <a:ln w="28575">
          <a:solidFill>
            <a:schemeClr val="accent5"/>
          </a:solidFill>
        </a:ln>
        <a:effectLst>
          <a:outerShdw blurRad="50800" dist="38100" dir="2700000" algn="tl" rotWithShape="0">
            <a:prstClr val="black">
              <a:alpha val="40000"/>
            </a:prstClr>
          </a:outerShdw>
        </a:effectLst>
      </dgm:spPr>
      <dgm:t>
        <a:bodyPr/>
        <a:lstStyle/>
        <a:p>
          <a:r>
            <a:rPr lang="de-DE" sz="2000" b="1" dirty="0"/>
            <a:t>Sie ist nicht neidisch</a:t>
          </a:r>
          <a:endParaRPr lang="en" sz="2000" b="1" dirty="0"/>
        </a:p>
      </dgm:t>
    </dgm:pt>
    <dgm:pt modelId="{42D4EFEA-8A72-4D08-B43B-8D1A6EE636B4}" type="parTrans" cxnId="{45F31514-3F6E-4877-940F-17393666BA47}">
      <dgm:prSet/>
      <dgm:spPr/>
      <dgm:t>
        <a:bodyPr/>
        <a:lstStyle/>
        <a:p>
          <a:endParaRPr lang="es-ES" sz="2000" b="1"/>
        </a:p>
      </dgm:t>
    </dgm:pt>
    <dgm:pt modelId="{F61E5D1D-DD5A-4BE8-BD80-170BFAABDD6E}" type="sibTrans" cxnId="{45F31514-3F6E-4877-940F-17393666BA47}">
      <dgm:prSet/>
      <dgm:spPr/>
      <dgm:t>
        <a:bodyPr/>
        <a:lstStyle/>
        <a:p>
          <a:endParaRPr lang="es-ES" sz="2000" b="1"/>
        </a:p>
      </dgm:t>
    </dgm:pt>
    <dgm:pt modelId="{FEBAE719-7B5D-4B37-A0BA-B0CA97C59850}">
      <dgm:prSet phldrT="[Texto]" phldr="0" custT="1"/>
      <dgm:spPr>
        <a:solidFill>
          <a:srgbClr val="E8D9F3"/>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Sie prahlt nicht herum</a:t>
          </a:r>
        </a:p>
      </dgm:t>
    </dgm:pt>
    <dgm:pt modelId="{F9517739-0F01-47B3-9491-FEB6EED45B7B}" type="parTrans" cxnId="{1E666F24-9C9B-4A0F-B0C4-3A8697D33710}">
      <dgm:prSet/>
      <dgm:spPr/>
      <dgm:t>
        <a:bodyPr/>
        <a:lstStyle/>
        <a:p>
          <a:endParaRPr lang="es-ES" sz="2000" b="1"/>
        </a:p>
      </dgm:t>
    </dgm:pt>
    <dgm:pt modelId="{B5817B29-2976-491D-A4BC-8015597D5518}" type="sibTrans" cxnId="{1E666F24-9C9B-4A0F-B0C4-3A8697D33710}">
      <dgm:prSet/>
      <dgm:spPr/>
      <dgm:t>
        <a:bodyPr/>
        <a:lstStyle/>
        <a:p>
          <a:endParaRPr lang="es-ES" sz="2000" b="1"/>
        </a:p>
      </dgm:t>
    </dgm:pt>
    <dgm:pt modelId="{9099BCB1-696C-4571-A259-DAEA649A297A}">
      <dgm:prSet phldrT="[Texto]" phldr="0" custT="1"/>
      <dgm:spPr>
        <a:solidFill>
          <a:schemeClr val="accent6">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Sie ist nicht stolz</a:t>
          </a:r>
        </a:p>
      </dgm:t>
    </dgm:pt>
    <dgm:pt modelId="{8AB2878F-B997-4588-9DE6-E9AB96968184}" type="parTrans" cxnId="{B20F4E87-4EC8-4140-B261-64EC54B6761C}">
      <dgm:prSet/>
      <dgm:spPr/>
      <dgm:t>
        <a:bodyPr/>
        <a:lstStyle/>
        <a:p>
          <a:endParaRPr lang="es-ES" sz="2000" b="1"/>
        </a:p>
      </dgm:t>
    </dgm:pt>
    <dgm:pt modelId="{419F3EBF-9709-4903-B305-04A30CCBD844}" type="sibTrans" cxnId="{B20F4E87-4EC8-4140-B261-64EC54B6761C}">
      <dgm:prSet/>
      <dgm:spPr/>
      <dgm:t>
        <a:bodyPr/>
        <a:lstStyle/>
        <a:p>
          <a:endParaRPr lang="es-ES" sz="2000" b="1"/>
        </a:p>
      </dgm:t>
    </dgm:pt>
    <dgm:pt modelId="{2DCC1B12-1BC4-4E4B-82C6-4B155F2FCE24}">
      <dgm:prSet phldrT="[Texto]" phldr="0" custT="1"/>
      <dgm:spPr>
        <a:solidFill>
          <a:schemeClr val="accent5">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Sie ist nicht unhöflich</a:t>
          </a:r>
        </a:p>
      </dgm:t>
    </dgm:pt>
    <dgm:pt modelId="{D864FE18-49EC-4984-AE67-E2FD8865349B}" type="parTrans" cxnId="{DACEEAA7-9EE9-46A5-9855-ED7B54571C9D}">
      <dgm:prSet/>
      <dgm:spPr/>
      <dgm:t>
        <a:bodyPr/>
        <a:lstStyle/>
        <a:p>
          <a:endParaRPr lang="es-ES" sz="2000" b="1"/>
        </a:p>
      </dgm:t>
    </dgm:pt>
    <dgm:pt modelId="{E626D6EB-857B-4AC7-803B-6704C18B5D0C}" type="sibTrans" cxnId="{DACEEAA7-9EE9-46A5-9855-ED7B54571C9D}">
      <dgm:prSet/>
      <dgm:spPr/>
      <dgm:t>
        <a:bodyPr/>
        <a:lstStyle/>
        <a:p>
          <a:endParaRPr lang="es-ES" sz="2000" b="1"/>
        </a:p>
      </dgm:t>
    </dgm:pt>
    <dgm:pt modelId="{C42DC7DE-7CAC-4B68-959F-86A68BF396F0}">
      <dgm:prSet phldrT="[Texto]" phldr="0" custT="1"/>
      <dgm:spPr>
        <a:solidFill>
          <a:srgbClr val="DDFFDD"/>
        </a:solidFill>
        <a:ln w="28575">
          <a:solidFill>
            <a:schemeClr val="accent5"/>
          </a:solidFill>
        </a:ln>
        <a:effectLst>
          <a:outerShdw blurRad="50800" dist="38100" dir="2700000" algn="tl" rotWithShape="0">
            <a:prstClr val="black">
              <a:alpha val="40000"/>
            </a:prstClr>
          </a:outerShdw>
        </a:effectLst>
      </dgm:spPr>
      <dgm:t>
        <a:bodyPr/>
        <a:lstStyle/>
        <a:p>
          <a:r>
            <a:rPr lang="de-DE" sz="2000" b="1" dirty="0"/>
            <a:t>Sie ist nicht egoistisch</a:t>
          </a:r>
          <a:endParaRPr lang="es-ES" sz="2000" b="1" dirty="0"/>
        </a:p>
      </dgm:t>
    </dgm:pt>
    <dgm:pt modelId="{F5B8F7DA-A079-4825-885A-ED4327EA11E7}" type="parTrans" cxnId="{C23D1125-B46F-4BB9-BAA6-D5A88D562317}">
      <dgm:prSet/>
      <dgm:spPr/>
      <dgm:t>
        <a:bodyPr/>
        <a:lstStyle/>
        <a:p>
          <a:endParaRPr lang="es-ES" sz="2000" b="1"/>
        </a:p>
      </dgm:t>
    </dgm:pt>
    <dgm:pt modelId="{504913F0-48BE-4AB2-B20A-B9C7FCF9932A}" type="sibTrans" cxnId="{C23D1125-B46F-4BB9-BAA6-D5A88D562317}">
      <dgm:prSet/>
      <dgm:spPr/>
      <dgm:t>
        <a:bodyPr/>
        <a:lstStyle/>
        <a:p>
          <a:endParaRPr lang="es-ES" sz="2000" b="1"/>
        </a:p>
      </dgm:t>
    </dgm:pt>
    <dgm:pt modelId="{EFC28117-8E01-4AEA-B88E-0701EFB3EB10}">
      <dgm:prSet phldrT="[Texto]" phldr="0" custT="1"/>
      <dgm:spPr>
        <a:solidFill>
          <a:schemeClr val="accent3">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Wie wird nicht gleich zornig</a:t>
          </a:r>
          <a:endParaRPr lang="es-ES" sz="2000" b="1" dirty="0"/>
        </a:p>
      </dgm:t>
    </dgm:pt>
    <dgm:pt modelId="{C89D2957-A39E-4C91-A305-72B510500F4A}" type="parTrans" cxnId="{5D6AEB41-304B-4F7A-8889-FD4BBEE59871}">
      <dgm:prSet/>
      <dgm:spPr/>
      <dgm:t>
        <a:bodyPr/>
        <a:lstStyle/>
        <a:p>
          <a:endParaRPr lang="es-ES" sz="2000" b="1"/>
        </a:p>
      </dgm:t>
    </dgm:pt>
    <dgm:pt modelId="{A498FCD6-E5EF-4325-9F5B-80E3CE82409D}" type="sibTrans" cxnId="{5D6AEB41-304B-4F7A-8889-FD4BBEE59871}">
      <dgm:prSet/>
      <dgm:spPr/>
      <dgm:t>
        <a:bodyPr/>
        <a:lstStyle/>
        <a:p>
          <a:endParaRPr lang="es-ES" sz="2000" b="1"/>
        </a:p>
      </dgm:t>
    </dgm:pt>
    <dgm:pt modelId="{2F679987-A0A5-4131-9305-694A6202C1A7}">
      <dgm:prSet phldrT="[Texto]" phldr="0" custT="1"/>
      <dgm:spPr>
        <a:solidFill>
          <a:schemeClr val="accent2">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de-DE" sz="2000" b="1" dirty="0"/>
            <a:t>Sie hegt keinen Groll</a:t>
          </a:r>
          <a:endParaRPr lang="es-ES" sz="2000" b="1" dirty="0"/>
        </a:p>
      </dgm:t>
    </dgm:pt>
    <dgm:pt modelId="{1335D3A8-93EE-4375-A0AD-0EDC820F44B8}" type="parTrans" cxnId="{8A894B90-D577-4908-A63E-578FF9DF2CD9}">
      <dgm:prSet/>
      <dgm:spPr/>
      <dgm:t>
        <a:bodyPr/>
        <a:lstStyle/>
        <a:p>
          <a:endParaRPr lang="es-ES" sz="2000" b="1"/>
        </a:p>
      </dgm:t>
    </dgm:pt>
    <dgm:pt modelId="{2DFECF78-C1A6-46BF-89BB-240DC61E99B4}" type="sibTrans" cxnId="{8A894B90-D577-4908-A63E-578FF9DF2CD9}">
      <dgm:prSet/>
      <dgm:spPr/>
      <dgm:t>
        <a:bodyPr/>
        <a:lstStyle/>
        <a:p>
          <a:endParaRPr lang="es-ES" sz="2000" b="1"/>
        </a:p>
      </dgm:t>
    </dgm:pt>
    <dgm:pt modelId="{CEECB894-4555-493A-9972-912AA1B0A3F8}">
      <dgm:prSet phldrT="[Texto]" phldr="0" custT="1"/>
      <dgm:spPr>
        <a:solidFill>
          <a:schemeClr val="accent1">
            <a:lumMod val="20000"/>
            <a:lumOff val="80000"/>
          </a:schemeClr>
        </a:solidFill>
        <a:ln w="28575">
          <a:solidFill>
            <a:schemeClr val="accent5"/>
          </a:solidFill>
        </a:ln>
        <a:effectLst>
          <a:outerShdw blurRad="50800" dist="38100" dir="2700000" algn="tl" rotWithShape="0">
            <a:prstClr val="black">
              <a:alpha val="40000"/>
            </a:prstClr>
          </a:outerShdw>
        </a:effectLst>
      </dgm:spPr>
      <dgm:t>
        <a:bodyPr/>
        <a:lstStyle/>
        <a:p>
          <a:r>
            <a:rPr lang="en" sz="2000" b="1" dirty="0"/>
            <a:t>Sie freut sich nicht am Bösen</a:t>
          </a:r>
          <a:endParaRPr lang="es-ES" sz="2000" b="1" dirty="0"/>
        </a:p>
      </dgm:t>
    </dgm:pt>
    <dgm:pt modelId="{FCA88801-3F4A-42D8-BF0F-9DAFB4D38FB2}" type="parTrans" cxnId="{8AE871CD-124E-4196-AACE-44742F828AD1}">
      <dgm:prSet/>
      <dgm:spPr/>
      <dgm:t>
        <a:bodyPr/>
        <a:lstStyle/>
        <a:p>
          <a:endParaRPr lang="es-ES" sz="2000" b="1"/>
        </a:p>
      </dgm:t>
    </dgm:pt>
    <dgm:pt modelId="{48458F59-8140-43CC-9055-B4F83A133D1D}" type="sibTrans" cxnId="{8AE871CD-124E-4196-AACE-44742F828AD1}">
      <dgm:prSet/>
      <dgm:spPr/>
      <dgm:t>
        <a:bodyPr/>
        <a:lstStyle/>
        <a:p>
          <a:endParaRPr lang="es-ES" sz="2000" b="1"/>
        </a:p>
      </dgm:t>
    </dgm:pt>
    <dgm:pt modelId="{41FC4493-B502-4F48-9843-2112B7C8C54E}">
      <dgm:prSet phldrT="[Texto]" phldr="0" custT="1"/>
      <dgm:spPr>
        <a:solidFill>
          <a:schemeClr val="accent3">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de-DE" sz="1900" b="1" dirty="0"/>
            <a:t>Sie freut sich über die Wahrheit</a:t>
          </a:r>
          <a:endParaRPr lang="en" sz="1900" b="1" dirty="0"/>
        </a:p>
      </dgm:t>
    </dgm:pt>
    <dgm:pt modelId="{D0CF0753-C3F1-47F0-A4F9-7917ED9891B9}" type="parTrans" cxnId="{85A35D07-5F2A-4934-A8C4-5D0BC2E92B76}">
      <dgm:prSet/>
      <dgm:spPr>
        <a:ln>
          <a:solidFill>
            <a:schemeClr val="accent4"/>
          </a:solidFill>
        </a:ln>
      </dgm:spPr>
      <dgm:t>
        <a:bodyPr/>
        <a:lstStyle/>
        <a:p>
          <a:endParaRPr lang="es-ES" sz="2000" b="1"/>
        </a:p>
      </dgm:t>
    </dgm:pt>
    <dgm:pt modelId="{65374C00-B288-48A4-822F-EEFF36E021FA}" type="sibTrans" cxnId="{85A35D07-5F2A-4934-A8C4-5D0BC2E92B76}">
      <dgm:prSet/>
      <dgm:spPr/>
      <dgm:t>
        <a:bodyPr/>
        <a:lstStyle/>
        <a:p>
          <a:endParaRPr lang="es-ES" sz="2000" b="1"/>
        </a:p>
      </dgm:t>
    </dgm:pt>
    <dgm:pt modelId="{474E0FC3-9C2D-4FBD-BF7F-F3B6AA0072CC}">
      <dgm:prSet phldrT="[Texto]" phldr="0" custT="1"/>
      <dgm:spPr>
        <a:solidFill>
          <a:srgbClr val="DDFFDD"/>
        </a:solidFill>
        <a:ln w="28575">
          <a:solidFill>
            <a:schemeClr val="accent4"/>
          </a:solidFill>
        </a:ln>
        <a:effectLst>
          <a:outerShdw blurRad="50800" dist="38100" dir="2700000" algn="tl" rotWithShape="0">
            <a:prstClr val="black">
              <a:alpha val="40000"/>
            </a:prstClr>
          </a:outerShdw>
        </a:effectLst>
      </dgm:spPr>
      <dgm:t>
        <a:bodyPr/>
        <a:lstStyle/>
        <a:p>
          <a:r>
            <a:rPr lang="de-DE" sz="2000" b="1" dirty="0"/>
            <a:t>Er entschuldigt alles</a:t>
          </a:r>
          <a:endParaRPr lang="en" sz="2000" b="1" dirty="0"/>
        </a:p>
      </dgm:t>
    </dgm:pt>
    <dgm:pt modelId="{CCC40844-0695-4647-97E9-EFFC61779B3B}" type="parTrans" cxnId="{AB4B95ED-E164-4B39-A8F6-89A0175FE5ED}">
      <dgm:prSet/>
      <dgm:spPr>
        <a:ln>
          <a:solidFill>
            <a:schemeClr val="accent4"/>
          </a:solidFill>
        </a:ln>
      </dgm:spPr>
      <dgm:t>
        <a:bodyPr/>
        <a:lstStyle/>
        <a:p>
          <a:endParaRPr lang="es-ES" sz="2000" b="1"/>
        </a:p>
      </dgm:t>
    </dgm:pt>
    <dgm:pt modelId="{FD017E69-C37B-4063-9861-560A424560A7}" type="sibTrans" cxnId="{AB4B95ED-E164-4B39-A8F6-89A0175FE5ED}">
      <dgm:prSet/>
      <dgm:spPr/>
      <dgm:t>
        <a:bodyPr/>
        <a:lstStyle/>
        <a:p>
          <a:endParaRPr lang="es-ES" sz="2000" b="1"/>
        </a:p>
      </dgm:t>
    </dgm:pt>
    <dgm:pt modelId="{C2F27C7E-2188-4442-8519-43AE07A97BB9}">
      <dgm:prSet phldrT="[Texto]" phldr="0" custT="1"/>
      <dgm:spPr>
        <a:solidFill>
          <a:schemeClr val="accent5">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Sie traut alles zu</a:t>
          </a:r>
          <a:endParaRPr lang="es-ES" sz="2000" b="1" dirty="0"/>
        </a:p>
      </dgm:t>
    </dgm:pt>
    <dgm:pt modelId="{1A127E1E-CE9F-4F63-A739-141A89B86C4B}" type="parTrans" cxnId="{C3A92275-7C9A-42A0-8E50-482567DD5B1A}">
      <dgm:prSet/>
      <dgm:spPr>
        <a:ln>
          <a:solidFill>
            <a:schemeClr val="accent4"/>
          </a:solidFill>
        </a:ln>
      </dgm:spPr>
      <dgm:t>
        <a:bodyPr/>
        <a:lstStyle/>
        <a:p>
          <a:endParaRPr lang="es-ES" sz="2000" b="1"/>
        </a:p>
      </dgm:t>
    </dgm:pt>
    <dgm:pt modelId="{077E0AD4-56BF-439A-BD5C-9ABD0D765BC3}" type="sibTrans" cxnId="{C3A92275-7C9A-42A0-8E50-482567DD5B1A}">
      <dgm:prSet/>
      <dgm:spPr/>
      <dgm:t>
        <a:bodyPr/>
        <a:lstStyle/>
        <a:p>
          <a:endParaRPr lang="es-ES" sz="2000" b="1"/>
        </a:p>
      </dgm:t>
    </dgm:pt>
    <dgm:pt modelId="{221C336A-5BA5-4A1B-8F8D-51C54B4EF592}">
      <dgm:prSet phldrT="[Texto]" phldr="0" custT="1"/>
      <dgm:spPr>
        <a:solidFill>
          <a:schemeClr val="accent6">
            <a:lumMod val="20000"/>
            <a:lumOff val="80000"/>
          </a:schemeClr>
        </a:solidFill>
        <a:ln w="28575">
          <a:solidFill>
            <a:schemeClr val="accent4"/>
          </a:solidFill>
        </a:ln>
        <a:effectLst>
          <a:outerShdw blurRad="50800" dist="38100" dir="2700000" algn="tl" rotWithShape="0">
            <a:prstClr val="black">
              <a:alpha val="40000"/>
            </a:prstClr>
          </a:outerShdw>
        </a:effectLst>
      </dgm:spPr>
      <dgm:t>
        <a:bodyPr/>
        <a:lstStyle/>
        <a:p>
          <a:r>
            <a:rPr lang="en" sz="2000" b="1" dirty="0"/>
            <a:t>Sie erwartet alles</a:t>
          </a:r>
          <a:endParaRPr lang="es-ES" sz="2000" b="1" dirty="0"/>
        </a:p>
      </dgm:t>
    </dgm:pt>
    <dgm:pt modelId="{A61F0A8C-268B-447F-BE48-613B73BE8AF0}" type="parTrans" cxnId="{BB9B278A-21EA-405D-9817-96889CFB34A4}">
      <dgm:prSet/>
      <dgm:spPr>
        <a:ln>
          <a:solidFill>
            <a:schemeClr val="accent4"/>
          </a:solidFill>
        </a:ln>
      </dgm:spPr>
      <dgm:t>
        <a:bodyPr/>
        <a:lstStyle/>
        <a:p>
          <a:endParaRPr lang="es-ES" sz="2000" b="1"/>
        </a:p>
      </dgm:t>
    </dgm:pt>
    <dgm:pt modelId="{708DEE0E-A8D1-463C-A0E0-AE436EFB6328}" type="sibTrans" cxnId="{BB9B278A-21EA-405D-9817-96889CFB34A4}">
      <dgm:prSet/>
      <dgm:spPr/>
      <dgm:t>
        <a:bodyPr/>
        <a:lstStyle/>
        <a:p>
          <a:endParaRPr lang="es-ES" sz="2000" b="1"/>
        </a:p>
      </dgm:t>
    </dgm:pt>
    <dgm:pt modelId="{2E992FE2-5872-4CC5-A4EF-7D508AD6C59F}">
      <dgm:prSet phldrT="[Texto]" phldr="0" custT="1"/>
      <dgm:spPr>
        <a:solidFill>
          <a:srgbClr val="E8D9F3"/>
        </a:solidFill>
        <a:ln w="28575">
          <a:solidFill>
            <a:schemeClr val="accent4"/>
          </a:solidFill>
        </a:ln>
        <a:effectLst>
          <a:outerShdw blurRad="50800" dist="38100" dir="2700000" algn="tl" rotWithShape="0">
            <a:prstClr val="black">
              <a:alpha val="40000"/>
            </a:prstClr>
          </a:outerShdw>
        </a:effectLst>
      </dgm:spPr>
      <dgm:t>
        <a:bodyPr/>
        <a:lstStyle/>
        <a:p>
          <a:r>
            <a:rPr lang="de-DE" sz="2000" b="1" dirty="0"/>
            <a:t>Sie erträgt alles</a:t>
          </a:r>
          <a:endParaRPr lang="es-ES" sz="2000" b="1" dirty="0"/>
        </a:p>
      </dgm:t>
    </dgm:pt>
    <dgm:pt modelId="{B7E548C0-0D99-42F0-ACBC-9EE55378881E}" type="parTrans" cxnId="{A3AA0FC8-D134-4CEC-AFC9-EF740278D48C}">
      <dgm:prSet/>
      <dgm:spPr>
        <a:ln>
          <a:solidFill>
            <a:schemeClr val="accent4"/>
          </a:solidFill>
        </a:ln>
      </dgm:spPr>
      <dgm:t>
        <a:bodyPr/>
        <a:lstStyle/>
        <a:p>
          <a:endParaRPr lang="es-ES" sz="2000" b="1"/>
        </a:p>
      </dgm:t>
    </dgm:pt>
    <dgm:pt modelId="{2156636D-F088-414B-8CC4-0DB0CBDD0A7F}" type="sibTrans" cxnId="{A3AA0FC8-D134-4CEC-AFC9-EF740278D48C}">
      <dgm:prSet/>
      <dgm:spPr/>
      <dgm:t>
        <a:bodyPr/>
        <a:lstStyle/>
        <a:p>
          <a:endParaRPr lang="es-ES" sz="2000" b="1"/>
        </a:p>
      </dgm:t>
    </dgm:pt>
    <dgm:pt modelId="{EF2BDB82-B7C1-42EE-B948-5694C40FDC34}" type="pres">
      <dgm:prSet presAssocID="{31BB76D5-855C-48CF-80C7-2FF680CF0507}" presName="diagram" presStyleCnt="0">
        <dgm:presLayoutVars>
          <dgm:chPref val="1"/>
          <dgm:dir/>
          <dgm:animOne val="branch"/>
          <dgm:animLvl val="lvl"/>
          <dgm:resizeHandles/>
        </dgm:presLayoutVars>
      </dgm:prSet>
      <dgm:spPr/>
    </dgm:pt>
    <dgm:pt modelId="{7E6AC885-A6CB-4DC5-BFCC-669FEB03353D}" type="pres">
      <dgm:prSet presAssocID="{E09D0B5B-394D-44BC-B098-46821C5669FE}" presName="root" presStyleCnt="0"/>
      <dgm:spPr/>
    </dgm:pt>
    <dgm:pt modelId="{E1175016-E713-4FCB-91C5-9F74B1388C67}" type="pres">
      <dgm:prSet presAssocID="{E09D0B5B-394D-44BC-B098-46821C5669FE}" presName="rootComposite" presStyleCnt="0"/>
      <dgm:spPr/>
    </dgm:pt>
    <dgm:pt modelId="{0BA97E84-5A18-4F27-A922-78F30FB6BEF2}" type="pres">
      <dgm:prSet presAssocID="{E09D0B5B-394D-44BC-B098-46821C5669FE}" presName="rootText" presStyleLbl="node1" presStyleIdx="0" presStyleCnt="2" custScaleX="254490"/>
      <dgm:spPr/>
    </dgm:pt>
    <dgm:pt modelId="{78106610-1996-450D-9751-31C6CDFCDBA8}" type="pres">
      <dgm:prSet presAssocID="{E09D0B5B-394D-44BC-B098-46821C5669FE}" presName="rootConnector" presStyleLbl="node1" presStyleIdx="0" presStyleCnt="2"/>
      <dgm:spPr/>
    </dgm:pt>
    <dgm:pt modelId="{F08ED023-6095-4757-8413-58E689769C68}" type="pres">
      <dgm:prSet presAssocID="{E09D0B5B-394D-44BC-B098-46821C5669FE}" presName="childShape" presStyleCnt="0"/>
      <dgm:spPr/>
    </dgm:pt>
    <dgm:pt modelId="{90E21E1E-B2A9-480B-B118-29FB36B12474}" type="pres">
      <dgm:prSet presAssocID="{97825F19-101D-4837-A9E0-2EF8F4DAD371}" presName="Name13" presStyleLbl="parChTrans1D2" presStyleIdx="0" presStyleCnt="15"/>
      <dgm:spPr/>
    </dgm:pt>
    <dgm:pt modelId="{26AFBD0B-D5D1-4510-9320-6585F50E5792}" type="pres">
      <dgm:prSet presAssocID="{34603685-0716-4A49-AA4E-37245DA8702D}" presName="childText" presStyleLbl="bgAcc1" presStyleIdx="0" presStyleCnt="15" custScaleX="254490">
        <dgm:presLayoutVars>
          <dgm:bulletEnabled val="1"/>
        </dgm:presLayoutVars>
      </dgm:prSet>
      <dgm:spPr/>
    </dgm:pt>
    <dgm:pt modelId="{4250AA48-849E-40C4-8562-5D79F07B0754}" type="pres">
      <dgm:prSet presAssocID="{9924D1B2-1C32-4291-ADEE-C8FCEC8FBA27}" presName="Name13" presStyleLbl="parChTrans1D2" presStyleIdx="1" presStyleCnt="15"/>
      <dgm:spPr/>
    </dgm:pt>
    <dgm:pt modelId="{F811A829-CDA3-48FA-8B25-61366F3E273D}" type="pres">
      <dgm:prSet presAssocID="{A29DF18D-74E3-42F0-9158-99487D25EB7F}" presName="childText" presStyleLbl="bgAcc1" presStyleIdx="1" presStyleCnt="15" custScaleX="254490">
        <dgm:presLayoutVars>
          <dgm:bulletEnabled val="1"/>
        </dgm:presLayoutVars>
      </dgm:prSet>
      <dgm:spPr/>
    </dgm:pt>
    <dgm:pt modelId="{B1110ED6-90EE-4439-AEA5-7B836887592E}" type="pres">
      <dgm:prSet presAssocID="{D0CF0753-C3F1-47F0-A4F9-7917ED9891B9}" presName="Name13" presStyleLbl="parChTrans1D2" presStyleIdx="2" presStyleCnt="15"/>
      <dgm:spPr/>
    </dgm:pt>
    <dgm:pt modelId="{608ECCD2-29CB-4B8A-BE27-9B57284053AE}" type="pres">
      <dgm:prSet presAssocID="{41FC4493-B502-4F48-9843-2112B7C8C54E}" presName="childText" presStyleLbl="bgAcc1" presStyleIdx="2" presStyleCnt="15" custScaleX="254490">
        <dgm:presLayoutVars>
          <dgm:bulletEnabled val="1"/>
        </dgm:presLayoutVars>
      </dgm:prSet>
      <dgm:spPr/>
    </dgm:pt>
    <dgm:pt modelId="{A5359AAD-CF94-4598-A476-41679DAAB947}" type="pres">
      <dgm:prSet presAssocID="{CCC40844-0695-4647-97E9-EFFC61779B3B}" presName="Name13" presStyleLbl="parChTrans1D2" presStyleIdx="3" presStyleCnt="15"/>
      <dgm:spPr/>
    </dgm:pt>
    <dgm:pt modelId="{D94CE4B1-0C06-4E41-B60A-F402EE6E38A4}" type="pres">
      <dgm:prSet presAssocID="{474E0FC3-9C2D-4FBD-BF7F-F3B6AA0072CC}" presName="childText" presStyleLbl="bgAcc1" presStyleIdx="3" presStyleCnt="15" custScaleX="254490">
        <dgm:presLayoutVars>
          <dgm:bulletEnabled val="1"/>
        </dgm:presLayoutVars>
      </dgm:prSet>
      <dgm:spPr/>
    </dgm:pt>
    <dgm:pt modelId="{BCAEE274-ADFC-4FAE-962C-287507498ED3}" type="pres">
      <dgm:prSet presAssocID="{1A127E1E-CE9F-4F63-A739-141A89B86C4B}" presName="Name13" presStyleLbl="parChTrans1D2" presStyleIdx="4" presStyleCnt="15"/>
      <dgm:spPr/>
    </dgm:pt>
    <dgm:pt modelId="{DE8EF560-AAE4-4B13-A7FC-7D81FEEF0140}" type="pres">
      <dgm:prSet presAssocID="{C2F27C7E-2188-4442-8519-43AE07A97BB9}" presName="childText" presStyleLbl="bgAcc1" presStyleIdx="4" presStyleCnt="15" custScaleX="254490">
        <dgm:presLayoutVars>
          <dgm:bulletEnabled val="1"/>
        </dgm:presLayoutVars>
      </dgm:prSet>
      <dgm:spPr/>
    </dgm:pt>
    <dgm:pt modelId="{6F1D5F15-8942-41B0-B079-FF0AC5B4BEBF}" type="pres">
      <dgm:prSet presAssocID="{A61F0A8C-268B-447F-BE48-613B73BE8AF0}" presName="Name13" presStyleLbl="parChTrans1D2" presStyleIdx="5" presStyleCnt="15"/>
      <dgm:spPr/>
    </dgm:pt>
    <dgm:pt modelId="{084E39D2-295A-4E87-8474-14907EC00CEE}" type="pres">
      <dgm:prSet presAssocID="{221C336A-5BA5-4A1B-8F8D-51C54B4EF592}" presName="childText" presStyleLbl="bgAcc1" presStyleIdx="5" presStyleCnt="15" custScaleX="254490">
        <dgm:presLayoutVars>
          <dgm:bulletEnabled val="1"/>
        </dgm:presLayoutVars>
      </dgm:prSet>
      <dgm:spPr/>
    </dgm:pt>
    <dgm:pt modelId="{2B274561-6E4F-4375-9F56-511D831C629B}" type="pres">
      <dgm:prSet presAssocID="{B7E548C0-0D99-42F0-ACBC-9EE55378881E}" presName="Name13" presStyleLbl="parChTrans1D2" presStyleIdx="6" presStyleCnt="15"/>
      <dgm:spPr/>
    </dgm:pt>
    <dgm:pt modelId="{DD0DFE74-030B-4E0A-B799-A8CE105EC077}" type="pres">
      <dgm:prSet presAssocID="{2E992FE2-5872-4CC5-A4EF-7D508AD6C59F}" presName="childText" presStyleLbl="bgAcc1" presStyleIdx="6" presStyleCnt="15" custScaleX="254490">
        <dgm:presLayoutVars>
          <dgm:bulletEnabled val="1"/>
        </dgm:presLayoutVars>
      </dgm:prSet>
      <dgm:spPr/>
    </dgm:pt>
    <dgm:pt modelId="{F00055EF-92AA-4BC1-A9D2-8A8CF800A14A}" type="pres">
      <dgm:prSet presAssocID="{9D03F548-63F5-4BEC-BE47-CA69EBB3A8D8}" presName="root" presStyleCnt="0"/>
      <dgm:spPr/>
    </dgm:pt>
    <dgm:pt modelId="{F378FA61-3042-4077-ADEF-62F2F1D8CDD3}" type="pres">
      <dgm:prSet presAssocID="{9D03F548-63F5-4BEC-BE47-CA69EBB3A8D8}" presName="rootComposite" presStyleCnt="0"/>
      <dgm:spPr/>
    </dgm:pt>
    <dgm:pt modelId="{565E0D69-8F2C-4728-999F-F0C0BCE8688F}" type="pres">
      <dgm:prSet presAssocID="{9D03F548-63F5-4BEC-BE47-CA69EBB3A8D8}" presName="rootText" presStyleLbl="node1" presStyleIdx="1" presStyleCnt="2" custScaleX="299932"/>
      <dgm:spPr/>
    </dgm:pt>
    <dgm:pt modelId="{DC2A9986-6060-4AC1-B012-B1476FA0B12D}" type="pres">
      <dgm:prSet presAssocID="{9D03F548-63F5-4BEC-BE47-CA69EBB3A8D8}" presName="rootConnector" presStyleLbl="node1" presStyleIdx="1" presStyleCnt="2"/>
      <dgm:spPr/>
    </dgm:pt>
    <dgm:pt modelId="{262EA481-4B68-498F-A751-42EA5BDE5C35}" type="pres">
      <dgm:prSet presAssocID="{9D03F548-63F5-4BEC-BE47-CA69EBB3A8D8}" presName="childShape" presStyleCnt="0"/>
      <dgm:spPr/>
    </dgm:pt>
    <dgm:pt modelId="{92B79A35-65B0-4C6E-A449-C4230453DEDF}" type="pres">
      <dgm:prSet presAssocID="{42D4EFEA-8A72-4D08-B43B-8D1A6EE636B4}" presName="Name13" presStyleLbl="parChTrans1D2" presStyleIdx="7" presStyleCnt="15"/>
      <dgm:spPr/>
    </dgm:pt>
    <dgm:pt modelId="{C12B8AFB-1B66-47DC-B595-A6CBA35C084F}" type="pres">
      <dgm:prSet presAssocID="{35481444-0091-42E3-B91A-2469D452C6DF}" presName="childText" presStyleLbl="bgAcc1" presStyleIdx="7" presStyleCnt="15" custScaleX="254490">
        <dgm:presLayoutVars>
          <dgm:bulletEnabled val="1"/>
        </dgm:presLayoutVars>
      </dgm:prSet>
      <dgm:spPr/>
    </dgm:pt>
    <dgm:pt modelId="{B7169B83-C504-4FDB-9492-4F1F75835FA5}" type="pres">
      <dgm:prSet presAssocID="{F9517739-0F01-47B3-9491-FEB6EED45B7B}" presName="Name13" presStyleLbl="parChTrans1D2" presStyleIdx="8" presStyleCnt="15"/>
      <dgm:spPr/>
    </dgm:pt>
    <dgm:pt modelId="{2BD1BB5D-6125-47CF-85DA-90F916277249}" type="pres">
      <dgm:prSet presAssocID="{FEBAE719-7B5D-4B37-A0BA-B0CA97C59850}" presName="childText" presStyleLbl="bgAcc1" presStyleIdx="8" presStyleCnt="15" custScaleX="254490">
        <dgm:presLayoutVars>
          <dgm:bulletEnabled val="1"/>
        </dgm:presLayoutVars>
      </dgm:prSet>
      <dgm:spPr/>
    </dgm:pt>
    <dgm:pt modelId="{F9C4B24E-F7DD-4AA9-B6FB-39B7CFB0C6FE}" type="pres">
      <dgm:prSet presAssocID="{8AB2878F-B997-4588-9DE6-E9AB96968184}" presName="Name13" presStyleLbl="parChTrans1D2" presStyleIdx="9" presStyleCnt="15"/>
      <dgm:spPr/>
    </dgm:pt>
    <dgm:pt modelId="{A33ECCF9-2F1C-43E2-9B88-B0AE74EF9022}" type="pres">
      <dgm:prSet presAssocID="{9099BCB1-696C-4571-A259-DAEA649A297A}" presName="childText" presStyleLbl="bgAcc1" presStyleIdx="9" presStyleCnt="15" custScaleX="254490">
        <dgm:presLayoutVars>
          <dgm:bulletEnabled val="1"/>
        </dgm:presLayoutVars>
      </dgm:prSet>
      <dgm:spPr/>
    </dgm:pt>
    <dgm:pt modelId="{2B3C47AD-A78F-4645-986C-053210603DEA}" type="pres">
      <dgm:prSet presAssocID="{D864FE18-49EC-4984-AE67-E2FD8865349B}" presName="Name13" presStyleLbl="parChTrans1D2" presStyleIdx="10" presStyleCnt="15"/>
      <dgm:spPr/>
    </dgm:pt>
    <dgm:pt modelId="{B44F35FD-1F51-43FA-ADCD-3C69A08CB885}" type="pres">
      <dgm:prSet presAssocID="{2DCC1B12-1BC4-4E4B-82C6-4B155F2FCE24}" presName="childText" presStyleLbl="bgAcc1" presStyleIdx="10" presStyleCnt="15" custScaleX="254490">
        <dgm:presLayoutVars>
          <dgm:bulletEnabled val="1"/>
        </dgm:presLayoutVars>
      </dgm:prSet>
      <dgm:spPr/>
    </dgm:pt>
    <dgm:pt modelId="{47FBBA99-FE8F-4031-9216-55F896FE2842}" type="pres">
      <dgm:prSet presAssocID="{F5B8F7DA-A079-4825-885A-ED4327EA11E7}" presName="Name13" presStyleLbl="parChTrans1D2" presStyleIdx="11" presStyleCnt="15"/>
      <dgm:spPr/>
    </dgm:pt>
    <dgm:pt modelId="{BD07F84F-C47C-4951-9C5F-27727EF5561E}" type="pres">
      <dgm:prSet presAssocID="{C42DC7DE-7CAC-4B68-959F-86A68BF396F0}" presName="childText" presStyleLbl="bgAcc1" presStyleIdx="11" presStyleCnt="15" custScaleX="254490">
        <dgm:presLayoutVars>
          <dgm:bulletEnabled val="1"/>
        </dgm:presLayoutVars>
      </dgm:prSet>
      <dgm:spPr/>
    </dgm:pt>
    <dgm:pt modelId="{F9709637-E484-40DC-BF96-695EFCCE2E19}" type="pres">
      <dgm:prSet presAssocID="{C89D2957-A39E-4C91-A305-72B510500F4A}" presName="Name13" presStyleLbl="parChTrans1D2" presStyleIdx="12" presStyleCnt="15"/>
      <dgm:spPr/>
    </dgm:pt>
    <dgm:pt modelId="{724C07F3-9199-4758-A107-7A790F6698A0}" type="pres">
      <dgm:prSet presAssocID="{EFC28117-8E01-4AEA-B88E-0701EFB3EB10}" presName="childText" presStyleLbl="bgAcc1" presStyleIdx="12" presStyleCnt="15" custScaleX="254490">
        <dgm:presLayoutVars>
          <dgm:bulletEnabled val="1"/>
        </dgm:presLayoutVars>
      </dgm:prSet>
      <dgm:spPr/>
    </dgm:pt>
    <dgm:pt modelId="{43D74E38-FAE1-4F25-9193-250032689848}" type="pres">
      <dgm:prSet presAssocID="{1335D3A8-93EE-4375-A0AD-0EDC820F44B8}" presName="Name13" presStyleLbl="parChTrans1D2" presStyleIdx="13" presStyleCnt="15"/>
      <dgm:spPr/>
    </dgm:pt>
    <dgm:pt modelId="{74957DE9-C1A4-4873-AB47-116FBEDCF0B0}" type="pres">
      <dgm:prSet presAssocID="{2F679987-A0A5-4131-9305-694A6202C1A7}" presName="childText" presStyleLbl="bgAcc1" presStyleIdx="13" presStyleCnt="15" custScaleX="254490">
        <dgm:presLayoutVars>
          <dgm:bulletEnabled val="1"/>
        </dgm:presLayoutVars>
      </dgm:prSet>
      <dgm:spPr/>
    </dgm:pt>
    <dgm:pt modelId="{4159BD82-A2ED-4EC6-96A4-FF3C1AD4CEC6}" type="pres">
      <dgm:prSet presAssocID="{FCA88801-3F4A-42D8-BF0F-9DAFB4D38FB2}" presName="Name13" presStyleLbl="parChTrans1D2" presStyleIdx="14" presStyleCnt="15"/>
      <dgm:spPr/>
    </dgm:pt>
    <dgm:pt modelId="{785B4B6C-0300-48EC-89D6-3E756247A31A}" type="pres">
      <dgm:prSet presAssocID="{CEECB894-4555-493A-9972-912AA1B0A3F8}" presName="childText" presStyleLbl="bgAcc1" presStyleIdx="14" presStyleCnt="15" custScaleX="254490">
        <dgm:presLayoutVars>
          <dgm:bulletEnabled val="1"/>
        </dgm:presLayoutVars>
      </dgm:prSet>
      <dgm:spPr/>
    </dgm:pt>
  </dgm:ptLst>
  <dgm:cxnLst>
    <dgm:cxn modelId="{D59D6500-BCA9-48A8-9380-F945F4FB004B}" type="presOf" srcId="{A29DF18D-74E3-42F0-9158-99487D25EB7F}" destId="{F811A829-CDA3-48FA-8B25-61366F3E273D}" srcOrd="0" destOrd="0" presId="urn:microsoft.com/office/officeart/2005/8/layout/hierarchy3"/>
    <dgm:cxn modelId="{25437206-3B52-43BD-A416-ADC60DE71E97}" srcId="{31BB76D5-855C-48CF-80C7-2FF680CF0507}" destId="{9D03F548-63F5-4BEC-BE47-CA69EBB3A8D8}" srcOrd="1" destOrd="0" parTransId="{30B9F661-6E05-47B5-8861-3A01592B5C8B}" sibTransId="{2C537E35-4F5E-4CDF-8AB4-7EBF8D6C762D}"/>
    <dgm:cxn modelId="{85A35D07-5F2A-4934-A8C4-5D0BC2E92B76}" srcId="{E09D0B5B-394D-44BC-B098-46821C5669FE}" destId="{41FC4493-B502-4F48-9843-2112B7C8C54E}" srcOrd="2" destOrd="0" parTransId="{D0CF0753-C3F1-47F0-A4F9-7917ED9891B9}" sibTransId="{65374C00-B288-48A4-822F-EEFF36E021FA}"/>
    <dgm:cxn modelId="{CAAE7A0C-F7CB-4F99-8881-7AA6CEE04D1A}" type="presOf" srcId="{41FC4493-B502-4F48-9843-2112B7C8C54E}" destId="{608ECCD2-29CB-4B8A-BE27-9B57284053AE}" srcOrd="0" destOrd="0" presId="urn:microsoft.com/office/officeart/2005/8/layout/hierarchy3"/>
    <dgm:cxn modelId="{45F31514-3F6E-4877-940F-17393666BA47}" srcId="{9D03F548-63F5-4BEC-BE47-CA69EBB3A8D8}" destId="{35481444-0091-42E3-B91A-2469D452C6DF}" srcOrd="0" destOrd="0" parTransId="{42D4EFEA-8A72-4D08-B43B-8D1A6EE636B4}" sibTransId="{F61E5D1D-DD5A-4BE8-BD80-170BFAABDD6E}"/>
    <dgm:cxn modelId="{4E28251D-9D5C-4ABC-B822-CC06B9AD28D4}" srcId="{E09D0B5B-394D-44BC-B098-46821C5669FE}" destId="{34603685-0716-4A49-AA4E-37245DA8702D}" srcOrd="0" destOrd="0" parTransId="{97825F19-101D-4837-A9E0-2EF8F4DAD371}" sibTransId="{98AC031E-7665-490E-9B1E-AC559893BCF3}"/>
    <dgm:cxn modelId="{12444920-34D5-4E3B-B4DF-F1C6456A5E06}" type="presOf" srcId="{C2F27C7E-2188-4442-8519-43AE07A97BB9}" destId="{DE8EF560-AAE4-4B13-A7FC-7D81FEEF0140}" srcOrd="0" destOrd="0" presId="urn:microsoft.com/office/officeart/2005/8/layout/hierarchy3"/>
    <dgm:cxn modelId="{1E666F24-9C9B-4A0F-B0C4-3A8697D33710}" srcId="{9D03F548-63F5-4BEC-BE47-CA69EBB3A8D8}" destId="{FEBAE719-7B5D-4B37-A0BA-B0CA97C59850}" srcOrd="1" destOrd="0" parTransId="{F9517739-0F01-47B3-9491-FEB6EED45B7B}" sibTransId="{B5817B29-2976-491D-A4BC-8015597D5518}"/>
    <dgm:cxn modelId="{C23D1125-B46F-4BB9-BAA6-D5A88D562317}" srcId="{9D03F548-63F5-4BEC-BE47-CA69EBB3A8D8}" destId="{C42DC7DE-7CAC-4B68-959F-86A68BF396F0}" srcOrd="4" destOrd="0" parTransId="{F5B8F7DA-A079-4825-885A-ED4327EA11E7}" sibTransId="{504913F0-48BE-4AB2-B20A-B9C7FCF9932A}"/>
    <dgm:cxn modelId="{D5644F61-F724-4E83-8615-FB67DA391FDE}" type="presOf" srcId="{C42DC7DE-7CAC-4B68-959F-86A68BF396F0}" destId="{BD07F84F-C47C-4951-9C5F-27727EF5561E}" srcOrd="0" destOrd="0" presId="urn:microsoft.com/office/officeart/2005/8/layout/hierarchy3"/>
    <dgm:cxn modelId="{5D6AEB41-304B-4F7A-8889-FD4BBEE59871}" srcId="{9D03F548-63F5-4BEC-BE47-CA69EBB3A8D8}" destId="{EFC28117-8E01-4AEA-B88E-0701EFB3EB10}" srcOrd="5" destOrd="0" parTransId="{C89D2957-A39E-4C91-A305-72B510500F4A}" sibTransId="{A498FCD6-E5EF-4325-9F5B-80E3CE82409D}"/>
    <dgm:cxn modelId="{6F750769-FB79-4BF0-BC68-F73F9539C975}" type="presOf" srcId="{97825F19-101D-4837-A9E0-2EF8F4DAD371}" destId="{90E21E1E-B2A9-480B-B118-29FB36B12474}" srcOrd="0" destOrd="0" presId="urn:microsoft.com/office/officeart/2005/8/layout/hierarchy3"/>
    <dgm:cxn modelId="{189D836A-27D6-4A6B-8349-8BA76ED80BA5}" type="presOf" srcId="{FEBAE719-7B5D-4B37-A0BA-B0CA97C59850}" destId="{2BD1BB5D-6125-47CF-85DA-90F916277249}" srcOrd="0" destOrd="0" presId="urn:microsoft.com/office/officeart/2005/8/layout/hierarchy3"/>
    <dgm:cxn modelId="{4BCF0073-8BF6-4AB3-BAA1-C224F7C11766}" type="presOf" srcId="{9D03F548-63F5-4BEC-BE47-CA69EBB3A8D8}" destId="{DC2A9986-6060-4AC1-B012-B1476FA0B12D}" srcOrd="1" destOrd="0" presId="urn:microsoft.com/office/officeart/2005/8/layout/hierarchy3"/>
    <dgm:cxn modelId="{C3A92275-7C9A-42A0-8E50-482567DD5B1A}" srcId="{E09D0B5B-394D-44BC-B098-46821C5669FE}" destId="{C2F27C7E-2188-4442-8519-43AE07A97BB9}" srcOrd="4" destOrd="0" parTransId="{1A127E1E-CE9F-4F63-A739-141A89B86C4B}" sibTransId="{077E0AD4-56BF-439A-BD5C-9ABD0D765BC3}"/>
    <dgm:cxn modelId="{94C05256-5872-42A5-A4DF-5FA6D423FE60}" type="presOf" srcId="{2E992FE2-5872-4CC5-A4EF-7D508AD6C59F}" destId="{DD0DFE74-030B-4E0A-B799-A8CE105EC077}" srcOrd="0" destOrd="0" presId="urn:microsoft.com/office/officeart/2005/8/layout/hierarchy3"/>
    <dgm:cxn modelId="{3F616878-7C6E-478A-97D1-0672EFF0AB8A}" type="presOf" srcId="{CCC40844-0695-4647-97E9-EFFC61779B3B}" destId="{A5359AAD-CF94-4598-A476-41679DAAB947}" srcOrd="0" destOrd="0" presId="urn:microsoft.com/office/officeart/2005/8/layout/hierarchy3"/>
    <dgm:cxn modelId="{7E53BA78-5B22-49B8-829F-B0F3D7027A3D}" type="presOf" srcId="{CEECB894-4555-493A-9972-912AA1B0A3F8}" destId="{785B4B6C-0300-48EC-89D6-3E756247A31A}" srcOrd="0" destOrd="0" presId="urn:microsoft.com/office/officeart/2005/8/layout/hierarchy3"/>
    <dgm:cxn modelId="{58D34681-9CD1-4B35-ACE0-DBABB867CA15}" type="presOf" srcId="{34603685-0716-4A49-AA4E-37245DA8702D}" destId="{26AFBD0B-D5D1-4510-9320-6585F50E5792}" srcOrd="0" destOrd="0" presId="urn:microsoft.com/office/officeart/2005/8/layout/hierarchy3"/>
    <dgm:cxn modelId="{B20F4E87-4EC8-4140-B261-64EC54B6761C}" srcId="{9D03F548-63F5-4BEC-BE47-CA69EBB3A8D8}" destId="{9099BCB1-696C-4571-A259-DAEA649A297A}" srcOrd="2" destOrd="0" parTransId="{8AB2878F-B997-4588-9DE6-E9AB96968184}" sibTransId="{419F3EBF-9709-4903-B305-04A30CCBD844}"/>
    <dgm:cxn modelId="{2E7E9A87-35E8-4177-BA30-D51F3A000752}" type="presOf" srcId="{F9517739-0F01-47B3-9491-FEB6EED45B7B}" destId="{B7169B83-C504-4FDB-9492-4F1F75835FA5}" srcOrd="0" destOrd="0" presId="urn:microsoft.com/office/officeart/2005/8/layout/hierarchy3"/>
    <dgm:cxn modelId="{B45AB087-7850-450A-BA7E-E72077929DB5}" type="presOf" srcId="{2DCC1B12-1BC4-4E4B-82C6-4B155F2FCE24}" destId="{B44F35FD-1F51-43FA-ADCD-3C69A08CB885}" srcOrd="0" destOrd="0" presId="urn:microsoft.com/office/officeart/2005/8/layout/hierarchy3"/>
    <dgm:cxn modelId="{8CFBD388-21D2-4A4C-859B-BE98CFD210A9}" type="presOf" srcId="{8AB2878F-B997-4588-9DE6-E9AB96968184}" destId="{F9C4B24E-F7DD-4AA9-B6FB-39B7CFB0C6FE}" srcOrd="0" destOrd="0" presId="urn:microsoft.com/office/officeart/2005/8/layout/hierarchy3"/>
    <dgm:cxn modelId="{BB9B278A-21EA-405D-9817-96889CFB34A4}" srcId="{E09D0B5B-394D-44BC-B098-46821C5669FE}" destId="{221C336A-5BA5-4A1B-8F8D-51C54B4EF592}" srcOrd="5" destOrd="0" parTransId="{A61F0A8C-268B-447F-BE48-613B73BE8AF0}" sibTransId="{708DEE0E-A8D1-463C-A0E0-AE436EFB6328}"/>
    <dgm:cxn modelId="{FC47598D-AF48-41B4-B257-153356194D23}" type="presOf" srcId="{B7E548C0-0D99-42F0-ACBC-9EE55378881E}" destId="{2B274561-6E4F-4375-9F56-511D831C629B}" srcOrd="0" destOrd="0" presId="urn:microsoft.com/office/officeart/2005/8/layout/hierarchy3"/>
    <dgm:cxn modelId="{8A894B90-D577-4908-A63E-578FF9DF2CD9}" srcId="{9D03F548-63F5-4BEC-BE47-CA69EBB3A8D8}" destId="{2F679987-A0A5-4131-9305-694A6202C1A7}" srcOrd="6" destOrd="0" parTransId="{1335D3A8-93EE-4375-A0AD-0EDC820F44B8}" sibTransId="{2DFECF78-C1A6-46BF-89BB-240DC61E99B4}"/>
    <dgm:cxn modelId="{D96B6C99-2720-45A9-8E5D-2995F4C19D60}" type="presOf" srcId="{42D4EFEA-8A72-4D08-B43B-8D1A6EE636B4}" destId="{92B79A35-65B0-4C6E-A449-C4230453DEDF}" srcOrd="0" destOrd="0" presId="urn:microsoft.com/office/officeart/2005/8/layout/hierarchy3"/>
    <dgm:cxn modelId="{DACEEAA7-9EE9-46A5-9855-ED7B54571C9D}" srcId="{9D03F548-63F5-4BEC-BE47-CA69EBB3A8D8}" destId="{2DCC1B12-1BC4-4E4B-82C6-4B155F2FCE24}" srcOrd="3" destOrd="0" parTransId="{D864FE18-49EC-4984-AE67-E2FD8865349B}" sibTransId="{E626D6EB-857B-4AC7-803B-6704C18B5D0C}"/>
    <dgm:cxn modelId="{A0AFF5AD-E883-4176-8D25-40014D5C7E25}" type="presOf" srcId="{9099BCB1-696C-4571-A259-DAEA649A297A}" destId="{A33ECCF9-2F1C-43E2-9B88-B0AE74EF9022}" srcOrd="0" destOrd="0" presId="urn:microsoft.com/office/officeart/2005/8/layout/hierarchy3"/>
    <dgm:cxn modelId="{5FC8F3B0-39A0-4518-82AB-1FFB3FB005B0}" type="presOf" srcId="{9924D1B2-1C32-4291-ADEE-C8FCEC8FBA27}" destId="{4250AA48-849E-40C4-8562-5D79F07B0754}" srcOrd="0" destOrd="0" presId="urn:microsoft.com/office/officeart/2005/8/layout/hierarchy3"/>
    <dgm:cxn modelId="{B5C469B3-9B90-4D70-AAFB-7012174CE63E}" type="presOf" srcId="{1A127E1E-CE9F-4F63-A739-141A89B86C4B}" destId="{BCAEE274-ADFC-4FAE-962C-287507498ED3}" srcOrd="0" destOrd="0" presId="urn:microsoft.com/office/officeart/2005/8/layout/hierarchy3"/>
    <dgm:cxn modelId="{C31B7BB3-23DA-48B6-B346-CEC2397071A9}" type="presOf" srcId="{221C336A-5BA5-4A1B-8F8D-51C54B4EF592}" destId="{084E39D2-295A-4E87-8474-14907EC00CEE}" srcOrd="0" destOrd="0" presId="urn:microsoft.com/office/officeart/2005/8/layout/hierarchy3"/>
    <dgm:cxn modelId="{AD1CDBB5-79A3-4FEE-A9AA-6A3411DA3C53}" type="presOf" srcId="{2F679987-A0A5-4131-9305-694A6202C1A7}" destId="{74957DE9-C1A4-4873-AB47-116FBEDCF0B0}" srcOrd="0" destOrd="0" presId="urn:microsoft.com/office/officeart/2005/8/layout/hierarchy3"/>
    <dgm:cxn modelId="{ADA875C0-21D7-43A4-BA4E-887BD00FC9CA}" type="presOf" srcId="{FCA88801-3F4A-42D8-BF0F-9DAFB4D38FB2}" destId="{4159BD82-A2ED-4EC6-96A4-FF3C1AD4CEC6}" srcOrd="0" destOrd="0" presId="urn:microsoft.com/office/officeart/2005/8/layout/hierarchy3"/>
    <dgm:cxn modelId="{19D210C4-99DF-4145-A8C4-20D450E1CFF6}" type="presOf" srcId="{D0CF0753-C3F1-47F0-A4F9-7917ED9891B9}" destId="{B1110ED6-90EE-4439-AEA5-7B836887592E}" srcOrd="0" destOrd="0" presId="urn:microsoft.com/office/officeart/2005/8/layout/hierarchy3"/>
    <dgm:cxn modelId="{1EFBC0C6-D441-4AE1-908F-7F07437F6FA9}" type="presOf" srcId="{F5B8F7DA-A079-4825-885A-ED4327EA11E7}" destId="{47FBBA99-FE8F-4031-9216-55F896FE2842}" srcOrd="0" destOrd="0" presId="urn:microsoft.com/office/officeart/2005/8/layout/hierarchy3"/>
    <dgm:cxn modelId="{A3AA0FC8-D134-4CEC-AFC9-EF740278D48C}" srcId="{E09D0B5B-394D-44BC-B098-46821C5669FE}" destId="{2E992FE2-5872-4CC5-A4EF-7D508AD6C59F}" srcOrd="6" destOrd="0" parTransId="{B7E548C0-0D99-42F0-ACBC-9EE55378881E}" sibTransId="{2156636D-F088-414B-8CC4-0DB0CBDD0A7F}"/>
    <dgm:cxn modelId="{8AE871CD-124E-4196-AACE-44742F828AD1}" srcId="{9D03F548-63F5-4BEC-BE47-CA69EBB3A8D8}" destId="{CEECB894-4555-493A-9972-912AA1B0A3F8}" srcOrd="7" destOrd="0" parTransId="{FCA88801-3F4A-42D8-BF0F-9DAFB4D38FB2}" sibTransId="{48458F59-8140-43CC-9055-B4F83A133D1D}"/>
    <dgm:cxn modelId="{0A22F3DD-96C2-4F39-B585-E9B6E892FB60}" type="presOf" srcId="{9D03F548-63F5-4BEC-BE47-CA69EBB3A8D8}" destId="{565E0D69-8F2C-4728-999F-F0C0BCE8688F}" srcOrd="0" destOrd="0" presId="urn:microsoft.com/office/officeart/2005/8/layout/hierarchy3"/>
    <dgm:cxn modelId="{9DFB0FE1-8E2F-4A3F-8281-0C60591BF5B9}" type="presOf" srcId="{E09D0B5B-394D-44BC-B098-46821C5669FE}" destId="{78106610-1996-450D-9751-31C6CDFCDBA8}" srcOrd="1" destOrd="0" presId="urn:microsoft.com/office/officeart/2005/8/layout/hierarchy3"/>
    <dgm:cxn modelId="{C09E45E6-993D-4AAD-91A5-0F3ED62E49E6}" type="presOf" srcId="{D864FE18-49EC-4984-AE67-E2FD8865349B}" destId="{2B3C47AD-A78F-4645-986C-053210603DEA}" srcOrd="0" destOrd="0" presId="urn:microsoft.com/office/officeart/2005/8/layout/hierarchy3"/>
    <dgm:cxn modelId="{AA32B7E8-A1E3-4A98-8F95-AE52BE0BB6C0}" type="presOf" srcId="{31BB76D5-855C-48CF-80C7-2FF680CF0507}" destId="{EF2BDB82-B7C1-42EE-B948-5694C40FDC34}" srcOrd="0" destOrd="0" presId="urn:microsoft.com/office/officeart/2005/8/layout/hierarchy3"/>
    <dgm:cxn modelId="{953ADBE8-2A55-4E79-BEE1-BEBC64588661}" type="presOf" srcId="{C89D2957-A39E-4C91-A305-72B510500F4A}" destId="{F9709637-E484-40DC-BF96-695EFCCE2E19}" srcOrd="0" destOrd="0" presId="urn:microsoft.com/office/officeart/2005/8/layout/hierarchy3"/>
    <dgm:cxn modelId="{F66A56ED-027D-47F2-8981-86F55630946D}" srcId="{E09D0B5B-394D-44BC-B098-46821C5669FE}" destId="{A29DF18D-74E3-42F0-9158-99487D25EB7F}" srcOrd="1" destOrd="0" parTransId="{9924D1B2-1C32-4291-ADEE-C8FCEC8FBA27}" sibTransId="{C382A71D-B6B4-4FD8-8CD3-7EE66DE648AF}"/>
    <dgm:cxn modelId="{AB4B95ED-E164-4B39-A8F6-89A0175FE5ED}" srcId="{E09D0B5B-394D-44BC-B098-46821C5669FE}" destId="{474E0FC3-9C2D-4FBD-BF7F-F3B6AA0072CC}" srcOrd="3" destOrd="0" parTransId="{CCC40844-0695-4647-97E9-EFFC61779B3B}" sibTransId="{FD017E69-C37B-4063-9861-560A424560A7}"/>
    <dgm:cxn modelId="{FEA6AEEF-454C-43A0-8580-5C987F87128E}" srcId="{31BB76D5-855C-48CF-80C7-2FF680CF0507}" destId="{E09D0B5B-394D-44BC-B098-46821C5669FE}" srcOrd="0" destOrd="0" parTransId="{DBA39F88-DCD8-4AD4-94AD-D6B466987468}" sibTransId="{7953C0A4-A8AF-49DC-B8E5-BCED016CEACD}"/>
    <dgm:cxn modelId="{1C3FB5F3-F620-43ED-B965-D9D2FA997F2A}" type="presOf" srcId="{EFC28117-8E01-4AEA-B88E-0701EFB3EB10}" destId="{724C07F3-9199-4758-A107-7A790F6698A0}" srcOrd="0" destOrd="0" presId="urn:microsoft.com/office/officeart/2005/8/layout/hierarchy3"/>
    <dgm:cxn modelId="{2065B5F8-FFBC-4F5C-B423-23F934858684}" type="presOf" srcId="{1335D3A8-93EE-4375-A0AD-0EDC820F44B8}" destId="{43D74E38-FAE1-4F25-9193-250032689848}" srcOrd="0" destOrd="0" presId="urn:microsoft.com/office/officeart/2005/8/layout/hierarchy3"/>
    <dgm:cxn modelId="{69E411FA-3EDF-49B2-A8D3-768FDDAB8FDB}" type="presOf" srcId="{35481444-0091-42E3-B91A-2469D452C6DF}" destId="{C12B8AFB-1B66-47DC-B595-A6CBA35C084F}" srcOrd="0" destOrd="0" presId="urn:microsoft.com/office/officeart/2005/8/layout/hierarchy3"/>
    <dgm:cxn modelId="{1A5B60FB-C347-4E1D-AC7E-FF6D491518F7}" type="presOf" srcId="{A61F0A8C-268B-447F-BE48-613B73BE8AF0}" destId="{6F1D5F15-8942-41B0-B079-FF0AC5B4BEBF}" srcOrd="0" destOrd="0" presId="urn:microsoft.com/office/officeart/2005/8/layout/hierarchy3"/>
    <dgm:cxn modelId="{417A83FC-B1FF-4136-8944-045250C9E8CF}" type="presOf" srcId="{E09D0B5B-394D-44BC-B098-46821C5669FE}" destId="{0BA97E84-5A18-4F27-A922-78F30FB6BEF2}" srcOrd="0" destOrd="0" presId="urn:microsoft.com/office/officeart/2005/8/layout/hierarchy3"/>
    <dgm:cxn modelId="{B48685FC-EA50-4019-B348-6219A1B7BAF9}" type="presOf" srcId="{474E0FC3-9C2D-4FBD-BF7F-F3B6AA0072CC}" destId="{D94CE4B1-0C06-4E41-B60A-F402EE6E38A4}" srcOrd="0" destOrd="0" presId="urn:microsoft.com/office/officeart/2005/8/layout/hierarchy3"/>
    <dgm:cxn modelId="{EADDCC1B-DB5F-4DD0-AC9B-D0C28F74D1CE}" type="presParOf" srcId="{EF2BDB82-B7C1-42EE-B948-5694C40FDC34}" destId="{7E6AC885-A6CB-4DC5-BFCC-669FEB03353D}" srcOrd="0" destOrd="0" presId="urn:microsoft.com/office/officeart/2005/8/layout/hierarchy3"/>
    <dgm:cxn modelId="{032751D0-7956-482B-A7C5-3ADED91A5DD9}" type="presParOf" srcId="{7E6AC885-A6CB-4DC5-BFCC-669FEB03353D}" destId="{E1175016-E713-4FCB-91C5-9F74B1388C67}" srcOrd="0" destOrd="0" presId="urn:microsoft.com/office/officeart/2005/8/layout/hierarchy3"/>
    <dgm:cxn modelId="{0EEB51D5-4B3B-4A90-B423-21EADE0EB6FB}" type="presParOf" srcId="{E1175016-E713-4FCB-91C5-9F74B1388C67}" destId="{0BA97E84-5A18-4F27-A922-78F30FB6BEF2}" srcOrd="0" destOrd="0" presId="urn:microsoft.com/office/officeart/2005/8/layout/hierarchy3"/>
    <dgm:cxn modelId="{DAD624FF-6E1B-4B0E-8B50-ADBB7679D741}" type="presParOf" srcId="{E1175016-E713-4FCB-91C5-9F74B1388C67}" destId="{78106610-1996-450D-9751-31C6CDFCDBA8}" srcOrd="1" destOrd="0" presId="urn:microsoft.com/office/officeart/2005/8/layout/hierarchy3"/>
    <dgm:cxn modelId="{A2381507-7C3E-4B04-954F-D642473B15BB}" type="presParOf" srcId="{7E6AC885-A6CB-4DC5-BFCC-669FEB03353D}" destId="{F08ED023-6095-4757-8413-58E689769C68}" srcOrd="1" destOrd="0" presId="urn:microsoft.com/office/officeart/2005/8/layout/hierarchy3"/>
    <dgm:cxn modelId="{86ABF317-8E59-48D0-A75F-07066C3E4525}" type="presParOf" srcId="{F08ED023-6095-4757-8413-58E689769C68}" destId="{90E21E1E-B2A9-480B-B118-29FB36B12474}" srcOrd="0" destOrd="0" presId="urn:microsoft.com/office/officeart/2005/8/layout/hierarchy3"/>
    <dgm:cxn modelId="{2053D4BB-9925-4F0F-A4FA-9A9F25F5133A}" type="presParOf" srcId="{F08ED023-6095-4757-8413-58E689769C68}" destId="{26AFBD0B-D5D1-4510-9320-6585F50E5792}" srcOrd="1" destOrd="0" presId="urn:microsoft.com/office/officeart/2005/8/layout/hierarchy3"/>
    <dgm:cxn modelId="{33CD0504-A985-44E5-8358-6C4E16F45F7C}" type="presParOf" srcId="{F08ED023-6095-4757-8413-58E689769C68}" destId="{4250AA48-849E-40C4-8562-5D79F07B0754}" srcOrd="2" destOrd="0" presId="urn:microsoft.com/office/officeart/2005/8/layout/hierarchy3"/>
    <dgm:cxn modelId="{0A9B2945-FD24-4A38-88D3-E6A346751494}" type="presParOf" srcId="{F08ED023-6095-4757-8413-58E689769C68}" destId="{F811A829-CDA3-48FA-8B25-61366F3E273D}" srcOrd="3" destOrd="0" presId="urn:microsoft.com/office/officeart/2005/8/layout/hierarchy3"/>
    <dgm:cxn modelId="{F2D42B1B-1A36-4B97-8330-65535194DBEE}" type="presParOf" srcId="{F08ED023-6095-4757-8413-58E689769C68}" destId="{B1110ED6-90EE-4439-AEA5-7B836887592E}" srcOrd="4" destOrd="0" presId="urn:microsoft.com/office/officeart/2005/8/layout/hierarchy3"/>
    <dgm:cxn modelId="{F25910DE-DAD2-44A4-8B41-FDC483B7B965}" type="presParOf" srcId="{F08ED023-6095-4757-8413-58E689769C68}" destId="{608ECCD2-29CB-4B8A-BE27-9B57284053AE}" srcOrd="5" destOrd="0" presId="urn:microsoft.com/office/officeart/2005/8/layout/hierarchy3"/>
    <dgm:cxn modelId="{BC77C983-883B-4B8B-81D5-A50263D7E6CC}" type="presParOf" srcId="{F08ED023-6095-4757-8413-58E689769C68}" destId="{A5359AAD-CF94-4598-A476-41679DAAB947}" srcOrd="6" destOrd="0" presId="urn:microsoft.com/office/officeart/2005/8/layout/hierarchy3"/>
    <dgm:cxn modelId="{CD647EE0-4A8F-403B-8CE7-9D02D5259F90}" type="presParOf" srcId="{F08ED023-6095-4757-8413-58E689769C68}" destId="{D94CE4B1-0C06-4E41-B60A-F402EE6E38A4}" srcOrd="7" destOrd="0" presId="urn:microsoft.com/office/officeart/2005/8/layout/hierarchy3"/>
    <dgm:cxn modelId="{D606F06E-717A-4C4F-B873-A395D02955BF}" type="presParOf" srcId="{F08ED023-6095-4757-8413-58E689769C68}" destId="{BCAEE274-ADFC-4FAE-962C-287507498ED3}" srcOrd="8" destOrd="0" presId="urn:microsoft.com/office/officeart/2005/8/layout/hierarchy3"/>
    <dgm:cxn modelId="{16241EA5-A8B5-4D8C-94E8-D15816158CE9}" type="presParOf" srcId="{F08ED023-6095-4757-8413-58E689769C68}" destId="{DE8EF560-AAE4-4B13-A7FC-7D81FEEF0140}" srcOrd="9" destOrd="0" presId="urn:microsoft.com/office/officeart/2005/8/layout/hierarchy3"/>
    <dgm:cxn modelId="{BD43F145-7A25-4F16-9D81-B40487A9D0B8}" type="presParOf" srcId="{F08ED023-6095-4757-8413-58E689769C68}" destId="{6F1D5F15-8942-41B0-B079-FF0AC5B4BEBF}" srcOrd="10" destOrd="0" presId="urn:microsoft.com/office/officeart/2005/8/layout/hierarchy3"/>
    <dgm:cxn modelId="{490252F9-7D4A-457F-A80F-00E5FBB7620E}" type="presParOf" srcId="{F08ED023-6095-4757-8413-58E689769C68}" destId="{084E39D2-295A-4E87-8474-14907EC00CEE}" srcOrd="11" destOrd="0" presId="urn:microsoft.com/office/officeart/2005/8/layout/hierarchy3"/>
    <dgm:cxn modelId="{0AFD8296-EEC3-422B-95F1-4DFB1A70B576}" type="presParOf" srcId="{F08ED023-6095-4757-8413-58E689769C68}" destId="{2B274561-6E4F-4375-9F56-511D831C629B}" srcOrd="12" destOrd="0" presId="urn:microsoft.com/office/officeart/2005/8/layout/hierarchy3"/>
    <dgm:cxn modelId="{FC155F7F-944A-4A99-8179-72B4ABAFBF3B}" type="presParOf" srcId="{F08ED023-6095-4757-8413-58E689769C68}" destId="{DD0DFE74-030B-4E0A-B799-A8CE105EC077}" srcOrd="13" destOrd="0" presId="urn:microsoft.com/office/officeart/2005/8/layout/hierarchy3"/>
    <dgm:cxn modelId="{3B3AB7AA-65D8-4A98-95FB-2859C338A89D}" type="presParOf" srcId="{EF2BDB82-B7C1-42EE-B948-5694C40FDC34}" destId="{F00055EF-92AA-4BC1-A9D2-8A8CF800A14A}" srcOrd="1" destOrd="0" presId="urn:microsoft.com/office/officeart/2005/8/layout/hierarchy3"/>
    <dgm:cxn modelId="{0A3CDD8F-54A3-4034-9225-F78776BF3AC4}" type="presParOf" srcId="{F00055EF-92AA-4BC1-A9D2-8A8CF800A14A}" destId="{F378FA61-3042-4077-ADEF-62F2F1D8CDD3}" srcOrd="0" destOrd="0" presId="urn:microsoft.com/office/officeart/2005/8/layout/hierarchy3"/>
    <dgm:cxn modelId="{32BB99AC-8FAB-43DA-8A1F-BF02381BACA0}" type="presParOf" srcId="{F378FA61-3042-4077-ADEF-62F2F1D8CDD3}" destId="{565E0D69-8F2C-4728-999F-F0C0BCE8688F}" srcOrd="0" destOrd="0" presId="urn:microsoft.com/office/officeart/2005/8/layout/hierarchy3"/>
    <dgm:cxn modelId="{D3379785-F471-4069-83BE-37FCB71A1875}" type="presParOf" srcId="{F378FA61-3042-4077-ADEF-62F2F1D8CDD3}" destId="{DC2A9986-6060-4AC1-B012-B1476FA0B12D}" srcOrd="1" destOrd="0" presId="urn:microsoft.com/office/officeart/2005/8/layout/hierarchy3"/>
    <dgm:cxn modelId="{DAD1EC66-DF95-4B70-9D4B-BDFD80F2D6E9}" type="presParOf" srcId="{F00055EF-92AA-4BC1-A9D2-8A8CF800A14A}" destId="{262EA481-4B68-498F-A751-42EA5BDE5C35}" srcOrd="1" destOrd="0" presId="urn:microsoft.com/office/officeart/2005/8/layout/hierarchy3"/>
    <dgm:cxn modelId="{1610C209-0E4D-4111-AF5C-26B805AACE55}" type="presParOf" srcId="{262EA481-4B68-498F-A751-42EA5BDE5C35}" destId="{92B79A35-65B0-4C6E-A449-C4230453DEDF}" srcOrd="0" destOrd="0" presId="urn:microsoft.com/office/officeart/2005/8/layout/hierarchy3"/>
    <dgm:cxn modelId="{C2E91482-653C-425E-8225-5C3329A6C7AA}" type="presParOf" srcId="{262EA481-4B68-498F-A751-42EA5BDE5C35}" destId="{C12B8AFB-1B66-47DC-B595-A6CBA35C084F}" srcOrd="1" destOrd="0" presId="urn:microsoft.com/office/officeart/2005/8/layout/hierarchy3"/>
    <dgm:cxn modelId="{20C254E7-635F-4AA9-819A-98948602D370}" type="presParOf" srcId="{262EA481-4B68-498F-A751-42EA5BDE5C35}" destId="{B7169B83-C504-4FDB-9492-4F1F75835FA5}" srcOrd="2" destOrd="0" presId="urn:microsoft.com/office/officeart/2005/8/layout/hierarchy3"/>
    <dgm:cxn modelId="{A5042634-B472-4A11-8865-B7F12D6128F4}" type="presParOf" srcId="{262EA481-4B68-498F-A751-42EA5BDE5C35}" destId="{2BD1BB5D-6125-47CF-85DA-90F916277249}" srcOrd="3" destOrd="0" presId="urn:microsoft.com/office/officeart/2005/8/layout/hierarchy3"/>
    <dgm:cxn modelId="{E88D2D4A-06A5-4D61-96A8-1E537A026DF0}" type="presParOf" srcId="{262EA481-4B68-498F-A751-42EA5BDE5C35}" destId="{F9C4B24E-F7DD-4AA9-B6FB-39B7CFB0C6FE}" srcOrd="4" destOrd="0" presId="urn:microsoft.com/office/officeart/2005/8/layout/hierarchy3"/>
    <dgm:cxn modelId="{8A4E53FF-6327-497B-9864-ACC9884017BF}" type="presParOf" srcId="{262EA481-4B68-498F-A751-42EA5BDE5C35}" destId="{A33ECCF9-2F1C-43E2-9B88-B0AE74EF9022}" srcOrd="5" destOrd="0" presId="urn:microsoft.com/office/officeart/2005/8/layout/hierarchy3"/>
    <dgm:cxn modelId="{7BF55937-61D5-44B1-B4D5-483BD0535F4B}" type="presParOf" srcId="{262EA481-4B68-498F-A751-42EA5BDE5C35}" destId="{2B3C47AD-A78F-4645-986C-053210603DEA}" srcOrd="6" destOrd="0" presId="urn:microsoft.com/office/officeart/2005/8/layout/hierarchy3"/>
    <dgm:cxn modelId="{525EF569-8FC6-4A0A-8D91-D2441717CFBB}" type="presParOf" srcId="{262EA481-4B68-498F-A751-42EA5BDE5C35}" destId="{B44F35FD-1F51-43FA-ADCD-3C69A08CB885}" srcOrd="7" destOrd="0" presId="urn:microsoft.com/office/officeart/2005/8/layout/hierarchy3"/>
    <dgm:cxn modelId="{C2E77303-3E39-41DE-B153-76772CCDBE53}" type="presParOf" srcId="{262EA481-4B68-498F-A751-42EA5BDE5C35}" destId="{47FBBA99-FE8F-4031-9216-55F896FE2842}" srcOrd="8" destOrd="0" presId="urn:microsoft.com/office/officeart/2005/8/layout/hierarchy3"/>
    <dgm:cxn modelId="{DD537B65-9467-419F-AC03-B6BF9E7E8BB4}" type="presParOf" srcId="{262EA481-4B68-498F-A751-42EA5BDE5C35}" destId="{BD07F84F-C47C-4951-9C5F-27727EF5561E}" srcOrd="9" destOrd="0" presId="urn:microsoft.com/office/officeart/2005/8/layout/hierarchy3"/>
    <dgm:cxn modelId="{9A2D8C75-67F8-496D-8446-152760DAAB7B}" type="presParOf" srcId="{262EA481-4B68-498F-A751-42EA5BDE5C35}" destId="{F9709637-E484-40DC-BF96-695EFCCE2E19}" srcOrd="10" destOrd="0" presId="urn:microsoft.com/office/officeart/2005/8/layout/hierarchy3"/>
    <dgm:cxn modelId="{780FC9B7-7BED-42F6-8AFB-2762DF6EDD86}" type="presParOf" srcId="{262EA481-4B68-498F-A751-42EA5BDE5C35}" destId="{724C07F3-9199-4758-A107-7A790F6698A0}" srcOrd="11" destOrd="0" presId="urn:microsoft.com/office/officeart/2005/8/layout/hierarchy3"/>
    <dgm:cxn modelId="{07180033-AE93-4F6F-BCFE-062C3A1B0869}" type="presParOf" srcId="{262EA481-4B68-498F-A751-42EA5BDE5C35}" destId="{43D74E38-FAE1-4F25-9193-250032689848}" srcOrd="12" destOrd="0" presId="urn:microsoft.com/office/officeart/2005/8/layout/hierarchy3"/>
    <dgm:cxn modelId="{8B6F7C34-FD04-42A2-874A-355F89CBA1AF}" type="presParOf" srcId="{262EA481-4B68-498F-A751-42EA5BDE5C35}" destId="{74957DE9-C1A4-4873-AB47-116FBEDCF0B0}" srcOrd="13" destOrd="0" presId="urn:microsoft.com/office/officeart/2005/8/layout/hierarchy3"/>
    <dgm:cxn modelId="{B5B24772-1F9D-4BBF-BE65-84F8DB444540}" type="presParOf" srcId="{262EA481-4B68-498F-A751-42EA5BDE5C35}" destId="{4159BD82-A2ED-4EC6-96A4-FF3C1AD4CEC6}" srcOrd="14" destOrd="0" presId="urn:microsoft.com/office/officeart/2005/8/layout/hierarchy3"/>
    <dgm:cxn modelId="{D3D3EE6E-9EF5-4EEF-BA61-E9EB079A3FC1}" type="presParOf" srcId="{262EA481-4B68-498F-A751-42EA5BDE5C35}" destId="{785B4B6C-0300-48EC-89D6-3E756247A31A}" srcOrd="1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522948-95D4-4B7A-AC72-11FBA99D8315}">
      <dgm:prSet custT="1"/>
      <dgm:spPr>
        <a:solidFill>
          <a:schemeClr val="accent2"/>
        </a:solidFill>
      </dgm:spPr>
      <dgm:t>
        <a:bodyPr/>
        <a:lstStyle/>
        <a:p>
          <a:pPr marL="1163638" indent="0"/>
          <a:r>
            <a:rPr lang="de-DE" sz="2200" b="1" dirty="0">
              <a:effectLst>
                <a:outerShdw blurRad="38100" dist="38100" dir="2700000" algn="tl">
                  <a:srgbClr val="000000">
                    <a:alpha val="43137"/>
                  </a:srgbClr>
                </a:outerShdw>
              </a:effectLst>
            </a:rPr>
            <a:t>Die </a:t>
          </a:r>
          <a:r>
            <a:rPr lang="de-DE" sz="2200" b="1" dirty="0">
              <a:solidFill>
                <a:schemeClr val="tx1"/>
              </a:solidFill>
              <a:effectLst/>
              <a:highlight>
                <a:srgbClr val="00FF00"/>
              </a:highlight>
            </a:rPr>
            <a:t>angekündigten zukünftigen Ereignisse </a:t>
          </a:r>
          <a:r>
            <a:rPr lang="de-DE" sz="2200" b="1" dirty="0">
              <a:effectLst>
                <a:outerShdw blurRad="38100" dist="38100" dir="2700000" algn="tl">
                  <a:srgbClr val="000000">
                    <a:alpha val="43137"/>
                  </a:srgbClr>
                </a:outerShdw>
              </a:effectLst>
            </a:rPr>
            <a:t>–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sofern sie nicht bedingt sind – </a:t>
          </a:r>
          <a:r>
            <a:rPr lang="de-DE" sz="2200" b="1" dirty="0">
              <a:solidFill>
                <a:schemeClr val="tx1"/>
              </a:solidFill>
              <a:effectLst/>
              <a:highlight>
                <a:srgbClr val="00FF00"/>
              </a:highlight>
            </a:rPr>
            <a:t>müssen eintreten </a:t>
          </a:r>
        </a:p>
        <a:p>
          <a:pPr marL="1163638" indent="0"/>
          <a:r>
            <a:rPr lang="de-DE" sz="2200" b="1" dirty="0">
              <a:effectLst>
                <a:outerShdw blurRad="38100" dist="38100" dir="2700000" algn="tl">
                  <a:srgbClr val="000000">
                    <a:alpha val="43137"/>
                  </a:srgbClr>
                </a:outerShdw>
              </a:effectLst>
            </a:rPr>
            <a:t>5. Mos. 18,22: „wenn der Prophet redet in dem Namen des HERRN und es wird nichts daraus und </a:t>
          </a:r>
          <a:r>
            <a:rPr lang="de-DE" sz="2200" b="1" dirty="0">
              <a:solidFill>
                <a:schemeClr val="tx1"/>
              </a:solidFill>
              <a:effectLst/>
            </a:rPr>
            <a:t>es tritt nicht ein, </a:t>
          </a:r>
          <a:br>
            <a:rPr lang="de-DE" sz="2200" b="1" dirty="0">
              <a:solidFill>
                <a:schemeClr val="bg1">
                  <a:lumMod val="50000"/>
                </a:schemeClr>
              </a:solidFill>
              <a:effectLst/>
            </a:rPr>
          </a:br>
          <a:r>
            <a:rPr lang="de-DE" sz="2200" b="1" dirty="0">
              <a:effectLst>
                <a:outerShdw blurRad="38100" dist="38100" dir="2700000" algn="tl">
                  <a:srgbClr val="000000">
                    <a:alpha val="43137"/>
                  </a:srgbClr>
                </a:outerShdw>
              </a:effectLst>
            </a:rPr>
            <a:t>dann ist das </a:t>
          </a:r>
          <a:r>
            <a:rPr lang="de-DE" sz="2200" b="1" dirty="0">
              <a:solidFill>
                <a:schemeClr val="tx1"/>
              </a:solidFill>
              <a:effectLst/>
            </a:rPr>
            <a:t>ein Wort, das der HERR nicht geredet hat. </a:t>
          </a:r>
          <a:br>
            <a:rPr lang="de-DE" sz="2200" b="1" dirty="0">
              <a:solidFill>
                <a:schemeClr val="tx1"/>
              </a:solidFill>
              <a:effectLst/>
            </a:rPr>
          </a:br>
          <a:r>
            <a:rPr lang="de-DE" sz="2200" b="1" dirty="0">
              <a:effectLst>
                <a:outerShdw blurRad="38100" dist="38100" dir="2700000" algn="tl">
                  <a:srgbClr val="000000">
                    <a:alpha val="43137"/>
                  </a:srgbClr>
                </a:outerShdw>
              </a:effectLst>
            </a:rPr>
            <a:t>Der Prophet hat’s aus Vermessenheit geredet;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darum scheue dich nicht vor ihm.“</a:t>
          </a:r>
        </a:p>
        <a:p>
          <a:pPr marL="1163638" indent="0">
            <a:tabLst>
              <a:tab pos="93663" algn="l"/>
            </a:tabLst>
          </a:pPr>
          <a:r>
            <a:rPr lang="de-DE" sz="2200" b="1" dirty="0">
              <a:effectLst>
                <a:outerShdw blurRad="38100" dist="38100" dir="2700000" algn="tl">
                  <a:srgbClr val="000000">
                    <a:alpha val="43137"/>
                  </a:srgbClr>
                </a:outerShdw>
              </a:effectLst>
            </a:rPr>
            <a:t>Jer. 28,8-9: „Die Propheten, die vor mir und vor dir gewesen sind von alters her, die haben gegen viele Länder und große Königreiche geweissagt von Krieg, von Unheil und Pest.
Wenn aber ein Prophet von Heil weissagt – </a:t>
          </a:r>
          <a:r>
            <a:rPr lang="de-DE" sz="2200" b="1" dirty="0">
              <a:solidFill>
                <a:schemeClr val="tx1"/>
              </a:solidFill>
              <a:effectLst/>
            </a:rPr>
            <a:t>ob ihn der HERR wahrhaftig gesandt hat, wird man daran erkennen, </a:t>
          </a:r>
          <a:br>
            <a:rPr lang="de-DE" sz="2200" b="1" dirty="0">
              <a:solidFill>
                <a:schemeClr val="tx1"/>
              </a:solidFill>
              <a:effectLst/>
            </a:rPr>
          </a:br>
          <a:r>
            <a:rPr lang="de-DE" sz="2200" b="1" dirty="0">
              <a:solidFill>
                <a:schemeClr val="tx1"/>
              </a:solidFill>
              <a:effectLst/>
            </a:rPr>
            <a:t>dass sein Wort erfüllt wird.“</a:t>
          </a:r>
        </a:p>
        <a:p>
          <a:pPr marL="0" indent="0">
            <a:tabLst>
              <a:tab pos="93663" algn="l"/>
            </a:tabLst>
          </a:pPr>
          <a:r>
            <a:rPr lang="de-DE" sz="2200" b="1" dirty="0">
              <a:effectLst>
                <a:outerShdw blurRad="38100" dist="38100" dir="2700000" algn="tl">
                  <a:srgbClr val="000000">
                    <a:alpha val="43137"/>
                  </a:srgbClr>
                </a:outerShdw>
              </a:effectLst>
            </a:rPr>
            <a:t>Jona 4,2: „Ach, HERR, […] </a:t>
          </a:r>
          <a:r>
            <a:rPr lang="de-DE" sz="2200" b="1" dirty="0">
              <a:solidFill>
                <a:schemeClr val="tx1"/>
              </a:solidFill>
              <a:effectLst/>
            </a:rPr>
            <a:t>ich wusste, dass du </a:t>
          </a:r>
          <a:r>
            <a:rPr lang="de-DE" sz="2200" b="1" dirty="0">
              <a:effectLst>
                <a:outerShdw blurRad="38100" dist="38100" dir="2700000" algn="tl">
                  <a:srgbClr val="000000">
                    <a:alpha val="43137"/>
                  </a:srgbClr>
                </a:outerShdw>
              </a:effectLst>
            </a:rPr>
            <a:t>gnädig, barmherzig, langmütig </a:t>
          </a:r>
          <a:r>
            <a:rPr lang="de-DE" sz="2200" b="1" dirty="0">
              <a:solidFill>
                <a:schemeClr val="tx1"/>
              </a:solidFill>
              <a:effectLst/>
            </a:rPr>
            <a:t>und von großer Güte bist und lässt dich des </a:t>
          </a:r>
          <a:r>
            <a:rPr lang="de-DE" sz="2200" b="1" dirty="0" err="1">
              <a:solidFill>
                <a:schemeClr val="tx1"/>
              </a:solidFill>
              <a:effectLst/>
            </a:rPr>
            <a:t>Übelsgereuen</a:t>
          </a:r>
          <a:r>
            <a:rPr lang="de-DE" sz="2200" b="1" dirty="0">
              <a:solidFill>
                <a:schemeClr val="tx1"/>
              </a:solidFill>
              <a:effectLst/>
            </a:rPr>
            <a:t>.“</a:t>
          </a:r>
          <a:endParaRPr lang="es-ES" sz="2200" dirty="0">
            <a:solidFill>
              <a:schemeClr val="tx1"/>
            </a:solidFill>
            <a:effectLst/>
          </a:endParaRPr>
        </a:p>
      </dgm:t>
    </dgm:pt>
    <dgm:pt modelId="{E30EC6F5-1EE5-4D50-966E-79C44FBFF763}" type="par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4045AFDD-9B0C-484F-BFDB-600F43297423}" type="sibTrans" cxnId="{CF552708-1143-4492-99CC-5641621478DC}">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7E016F43-9800-442D-865D-C9267665EEBF}" type="pres">
      <dgm:prSet presAssocID="{66522948-95D4-4B7A-AC72-11FBA99D8315}" presName="comp" presStyleCnt="0"/>
      <dgm:spPr/>
    </dgm:pt>
    <dgm:pt modelId="{60B8B734-275B-42A8-BFEF-BCAA27C48B7A}" type="pres">
      <dgm:prSet presAssocID="{66522948-95D4-4B7A-AC72-11FBA99D8315}" presName="box" presStyleLbl="node1" presStyleIdx="0" presStyleCnt="1"/>
      <dgm:spPr/>
    </dgm:pt>
    <dgm:pt modelId="{692670C7-56B5-4A89-8D29-2D74A4BCF953}" type="pres">
      <dgm:prSet presAssocID="{66522948-95D4-4B7A-AC72-11FBA99D8315}" presName="img" presStyleLbl="fgImgPlace1" presStyleIdx="0" presStyleCnt="1" custLinFactNeighborX="-9667" custLinFactNeighborY="-2422"/>
      <dgm:spPr>
        <a:noFill/>
      </dgm:spPr>
    </dgm:pt>
    <dgm:pt modelId="{E97CA648-A7BC-40E8-A5A7-7561B04BCE5A}" type="pres">
      <dgm:prSet presAssocID="{66522948-95D4-4B7A-AC72-11FBA99D8315}" presName="text" presStyleLbl="node1" presStyleIdx="0" presStyleCnt="1">
        <dgm:presLayoutVars>
          <dgm:bulletEnabled val="1"/>
        </dgm:presLayoutVars>
      </dgm:prSet>
      <dgm:spPr/>
    </dgm:pt>
  </dgm:ptLst>
  <dgm:cxnLst>
    <dgm:cxn modelId="{CF552708-1143-4492-99CC-5641621478DC}" srcId="{63DD4BBC-D4F6-4A6A-92D2-165B40EAB1EC}" destId="{66522948-95D4-4B7A-AC72-11FBA99D8315}" srcOrd="0" destOrd="0" parTransId="{E30EC6F5-1EE5-4D50-966E-79C44FBFF763}" sibTransId="{4045AFDD-9B0C-484F-BFDB-600F43297423}"/>
    <dgm:cxn modelId="{A41DE86B-5A35-4A5E-9F16-644F997ED22B}" type="presOf" srcId="{66522948-95D4-4B7A-AC72-11FBA99D8315}" destId="{E97CA648-A7BC-40E8-A5A7-7561B04BCE5A}" srcOrd="1" destOrd="0" presId="urn:microsoft.com/office/officeart/2005/8/layout/vList4"/>
    <dgm:cxn modelId="{D251F271-E362-4942-8BA1-E266196D8E2B}" type="presOf" srcId="{63DD4BBC-D4F6-4A6A-92D2-165B40EAB1EC}" destId="{7F8ECA33-52A4-4151-BB81-2492DDFF0E2E}" srcOrd="0" destOrd="0" presId="urn:microsoft.com/office/officeart/2005/8/layout/vList4"/>
    <dgm:cxn modelId="{9FF9CBB6-586D-447F-94CB-D0BF4BB0E8D8}" type="presOf" srcId="{66522948-95D4-4B7A-AC72-11FBA99D8315}" destId="{60B8B734-275B-42A8-BFEF-BCAA27C48B7A}" srcOrd="0" destOrd="0" presId="urn:microsoft.com/office/officeart/2005/8/layout/vList4"/>
    <dgm:cxn modelId="{3D1B5D04-A41F-456F-BB28-3AE0CAE7090F}" type="presParOf" srcId="{7F8ECA33-52A4-4151-BB81-2492DDFF0E2E}" destId="{7E016F43-9800-442D-865D-C9267665EEBF}" srcOrd="0" destOrd="0" presId="urn:microsoft.com/office/officeart/2005/8/layout/vList4"/>
    <dgm:cxn modelId="{72F8A9E2-99E6-4B8F-83DC-6AE9E74A4D1A}" type="presParOf" srcId="{7E016F43-9800-442D-865D-C9267665EEBF}" destId="{60B8B734-275B-42A8-BFEF-BCAA27C48B7A}" srcOrd="0" destOrd="0" presId="urn:microsoft.com/office/officeart/2005/8/layout/vList4"/>
    <dgm:cxn modelId="{1F38F869-19D2-41A6-90A3-6CA3556EC4A7}" type="presParOf" srcId="{7E016F43-9800-442D-865D-C9267665EEBF}" destId="{692670C7-56B5-4A89-8D29-2D74A4BCF953}" srcOrd="1" destOrd="0" presId="urn:microsoft.com/office/officeart/2005/8/layout/vList4"/>
    <dgm:cxn modelId="{91857774-C577-4050-B8F1-E0AFFCA8E727}" type="presParOf" srcId="{7E016F43-9800-442D-865D-C9267665EEBF}" destId="{E97CA648-A7BC-40E8-A5A7-7561B04BCE5A}"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5EDB36BD-911F-4123-AB38-DB7E7EE7FF57}">
      <dgm:prSet custT="1"/>
      <dgm:spPr>
        <a:solidFill>
          <a:schemeClr val="accent6">
            <a:lumMod val="75000"/>
          </a:schemeClr>
        </a:solidFill>
      </dgm:spPr>
      <dgm:t>
        <a:bodyPr/>
        <a:lstStyle/>
        <a:p>
          <a:pPr marL="719138" indent="0">
            <a:tabLst/>
          </a:pPr>
          <a:r>
            <a:rPr lang="de-DE" sz="2400" b="1" dirty="0">
              <a:effectLst>
                <a:outerShdw blurRad="38100" dist="38100" dir="2700000" algn="tl">
                  <a:srgbClr val="000000">
                    <a:alpha val="43137"/>
                  </a:srgbClr>
                </a:outerShdw>
              </a:effectLst>
              <a:highlight>
                <a:srgbClr val="00FF00"/>
              </a:highlight>
            </a:rPr>
            <a:t>Seine Botschaft muss </a:t>
          </a:r>
          <a:br>
            <a:rPr lang="de-DE" sz="2400" b="1" dirty="0">
              <a:effectLst>
                <a:outerShdw blurRad="38100" dist="38100" dir="2700000" algn="tl">
                  <a:srgbClr val="000000">
                    <a:alpha val="43137"/>
                  </a:srgbClr>
                </a:outerShdw>
              </a:effectLst>
            </a:rPr>
          </a:br>
          <a:r>
            <a:rPr lang="de-DE" sz="2400" b="1" dirty="0">
              <a:effectLst>
                <a:outerShdw blurRad="38100" dist="38100" dir="2700000" algn="tl">
                  <a:srgbClr val="000000">
                    <a:alpha val="43137"/>
                  </a:srgbClr>
                </a:outerShdw>
              </a:effectLst>
            </a:rPr>
            <a:t>mit der von </a:t>
          </a:r>
          <a:r>
            <a:rPr lang="de-DE" sz="2400" b="1" dirty="0">
              <a:effectLst>
                <a:outerShdw blurRad="38100" dist="38100" dir="2700000" algn="tl">
                  <a:srgbClr val="000000">
                    <a:alpha val="43137"/>
                  </a:srgbClr>
                </a:outerShdw>
              </a:effectLst>
              <a:highlight>
                <a:srgbClr val="00FF00"/>
              </a:highlight>
            </a:rPr>
            <a:t>früheren Propheten übereinstimmen </a:t>
          </a:r>
        </a:p>
        <a:p>
          <a:pPr marL="719138" indent="0">
            <a:tabLst/>
          </a:pPr>
          <a:r>
            <a:rPr lang="de-DE" sz="2400" b="1" dirty="0">
              <a:effectLst>
                <a:outerShdw blurRad="38100" dist="38100" dir="2700000" algn="tl">
                  <a:srgbClr val="000000">
                    <a:alpha val="43137"/>
                  </a:srgbClr>
                </a:outerShdw>
              </a:effectLst>
            </a:rPr>
            <a:t>5. Mos. 13,1-4a: </a:t>
          </a:r>
          <a:r>
            <a:rPr lang="de-DE" sz="2400" b="1" dirty="0">
              <a:solidFill>
                <a:srgbClr val="FFC000"/>
              </a:solidFill>
              <a:effectLst>
                <a:outerShdw blurRad="38100" dist="38100" dir="2700000" algn="tl">
                  <a:srgbClr val="000000">
                    <a:alpha val="43137"/>
                  </a:srgbClr>
                </a:outerShdw>
              </a:effectLst>
            </a:rPr>
            <a:t>„Alles, was ich euch gebiete, das sollt ihr halten und danach tun. </a:t>
          </a:r>
          <a:r>
            <a:rPr lang="de-DE" sz="2400" b="1" dirty="0">
              <a:effectLst>
                <a:outerShdw blurRad="38100" dist="38100" dir="2700000" algn="tl">
                  <a:srgbClr val="000000">
                    <a:alpha val="43137"/>
                  </a:srgbClr>
                </a:outerShdw>
              </a:effectLst>
            </a:rPr>
            <a:t>Du sollst </a:t>
          </a:r>
          <a:r>
            <a:rPr lang="de-DE" sz="2400" b="1" dirty="0">
              <a:solidFill>
                <a:srgbClr val="FFC000"/>
              </a:solidFill>
              <a:effectLst>
                <a:outerShdw blurRad="38100" dist="38100" dir="2700000" algn="tl">
                  <a:srgbClr val="000000">
                    <a:alpha val="43137"/>
                  </a:srgbClr>
                </a:outerShdw>
              </a:effectLst>
            </a:rPr>
            <a:t>nichts dazutun </a:t>
          </a:r>
          <a:r>
            <a:rPr lang="de-DE" sz="2400" b="1" dirty="0">
              <a:effectLst>
                <a:outerShdw blurRad="38100" dist="38100" dir="2700000" algn="tl">
                  <a:srgbClr val="000000">
                    <a:alpha val="43137"/>
                  </a:srgbClr>
                </a:outerShdw>
              </a:effectLst>
            </a:rPr>
            <a:t>und </a:t>
          </a:r>
          <a:r>
            <a:rPr lang="de-DE" sz="2400" b="1" dirty="0">
              <a:solidFill>
                <a:srgbClr val="FFC000"/>
              </a:solidFill>
              <a:effectLst>
                <a:outerShdw blurRad="38100" dist="38100" dir="2700000" algn="tl">
                  <a:srgbClr val="000000">
                    <a:alpha val="43137"/>
                  </a:srgbClr>
                </a:outerShdw>
              </a:effectLst>
            </a:rPr>
            <a:t>nichts </a:t>
          </a:r>
          <a:r>
            <a:rPr lang="de-DE" sz="2400" b="1" dirty="0" err="1">
              <a:solidFill>
                <a:srgbClr val="FFC000"/>
              </a:solidFill>
              <a:effectLst>
                <a:outerShdw blurRad="38100" dist="38100" dir="2700000" algn="tl">
                  <a:srgbClr val="000000">
                    <a:alpha val="43137"/>
                  </a:srgbClr>
                </a:outerShdw>
              </a:effectLst>
            </a:rPr>
            <a:t>davontun</a:t>
          </a:r>
          <a:r>
            <a:rPr lang="de-DE" sz="2400" b="1" dirty="0">
              <a:solidFill>
                <a:srgbClr val="FFC000"/>
              </a:solidFill>
              <a:effectLst>
                <a:outerShdw blurRad="38100" dist="38100" dir="2700000" algn="tl">
                  <a:srgbClr val="000000">
                    <a:alpha val="43137"/>
                  </a:srgbClr>
                </a:outerShdw>
              </a:effectLst>
            </a:rPr>
            <a:t>.</a:t>
          </a:r>
          <a:r>
            <a:rPr lang="de-DE" sz="2400" b="1" dirty="0">
              <a:effectLst>
                <a:outerShdw blurRad="38100" dist="38100" dir="2700000" algn="tl">
                  <a:srgbClr val="000000">
                    <a:alpha val="43137"/>
                  </a:srgbClr>
                </a:outerShdw>
              </a:effectLst>
            </a:rPr>
            <a:t> Wenn ein Prophet oder Träumer in deiner Mitte aufsteht und dir ein Zeichen oder Wunder ankündigt und das Zeichen oder Wunder trifft ein, von dem er dir gesagt hat und er spricht: ,Lasst uns andern Göttern folgen, die ihr nicht kennt und ihnen dienen, so sollst du nicht gehorchen den Worten eines solchen Propheten oder Träumers;‘ “</a:t>
          </a:r>
        </a:p>
        <a:p>
          <a:pPr marL="719138" indent="0">
            <a:tabLst/>
          </a:pPr>
          <a:r>
            <a:rPr lang="de-DE" sz="2400" b="1" dirty="0">
              <a:effectLst>
                <a:outerShdw blurRad="38100" dist="38100" dir="2700000" algn="tl">
                  <a:srgbClr val="000000">
                    <a:alpha val="43137"/>
                  </a:srgbClr>
                </a:outerShdw>
              </a:effectLst>
            </a:rPr>
            <a:t>Jes. 8,20: </a:t>
          </a:r>
          <a:r>
            <a:rPr lang="de-DE" sz="2400" b="1" dirty="0">
              <a:solidFill>
                <a:srgbClr val="FFC000"/>
              </a:solidFill>
              <a:effectLst>
                <a:outerShdw blurRad="38100" dist="38100" dir="2700000" algn="tl">
                  <a:srgbClr val="000000">
                    <a:alpha val="43137"/>
                  </a:srgbClr>
                </a:outerShdw>
              </a:effectLst>
            </a:rPr>
            <a:t>„Hin zur WEISUNG </a:t>
          </a:r>
          <a:r>
            <a:rPr lang="de-DE" sz="2400" b="1" dirty="0">
              <a:effectLst>
                <a:outerShdw blurRad="38100" dist="38100" dir="2700000" algn="tl">
                  <a:srgbClr val="000000">
                    <a:alpha val="43137"/>
                  </a:srgbClr>
                </a:outerShdw>
              </a:effectLst>
            </a:rPr>
            <a:t>und </a:t>
          </a:r>
          <a:r>
            <a:rPr lang="de-DE" sz="2400" b="1" dirty="0">
              <a:solidFill>
                <a:srgbClr val="FFC000"/>
              </a:solidFill>
              <a:effectLst>
                <a:outerShdw blurRad="38100" dist="38100" dir="2700000" algn="tl">
                  <a:srgbClr val="000000">
                    <a:alpha val="43137"/>
                  </a:srgbClr>
                </a:outerShdw>
              </a:effectLst>
            </a:rPr>
            <a:t>hin zur OFFENBARUNG! </a:t>
          </a:r>
          <a:br>
            <a:rPr lang="de-DE" sz="2400" b="1" dirty="0">
              <a:effectLst>
                <a:outerShdw blurRad="38100" dist="38100" dir="2700000" algn="tl">
                  <a:srgbClr val="000000">
                    <a:alpha val="43137"/>
                  </a:srgbClr>
                </a:outerShdw>
              </a:effectLst>
            </a:rPr>
          </a:br>
          <a:r>
            <a:rPr lang="de-DE" sz="2400" b="1" dirty="0">
              <a:effectLst>
                <a:outerShdw blurRad="38100" dist="38100" dir="2700000" algn="tl">
                  <a:srgbClr val="000000">
                    <a:alpha val="43137"/>
                  </a:srgbClr>
                </a:outerShdw>
              </a:effectLst>
            </a:rPr>
            <a:t>Werden sie das nicht sagen, </a:t>
          </a:r>
          <a:br>
            <a:rPr lang="de-DE" sz="2400" b="1" dirty="0">
              <a:effectLst>
                <a:outerShdw blurRad="38100" dist="38100" dir="2700000" algn="tl">
                  <a:srgbClr val="000000">
                    <a:alpha val="43137"/>
                  </a:srgbClr>
                </a:outerShdw>
              </a:effectLst>
            </a:rPr>
          </a:br>
          <a:r>
            <a:rPr lang="de-DE" sz="2400" b="1" dirty="0">
              <a:effectLst>
                <a:outerShdw blurRad="38100" dist="38100" dir="2700000" algn="tl">
                  <a:srgbClr val="000000">
                    <a:alpha val="43137"/>
                  </a:srgbClr>
                </a:outerShdw>
              </a:effectLst>
            </a:rPr>
            <a:t>so wird ihnen kein Morgenrot scheinen, “</a:t>
          </a:r>
          <a:endParaRPr lang="es-ES" sz="2400" dirty="0">
            <a:effectLst>
              <a:outerShdw blurRad="38100" dist="38100" dir="2700000" algn="tl">
                <a:srgbClr val="000000">
                  <a:alpha val="43137"/>
                </a:srgbClr>
              </a:outerShdw>
            </a:effectLst>
          </a:endParaRPr>
        </a:p>
      </dgm:t>
    </dgm:pt>
    <dgm:pt modelId="{AEBA3B19-FE38-4C92-AD7F-06401E5DF721}" type="par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E29E8D32-4CE1-481C-A5BC-9E4EC73C266C}" type="sibTrans" cxnId="{D735A7E0-7043-45D8-A36C-FF705B7E65C3}">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C65BA82C-CAA4-4F91-A67E-187602190B72}" type="pres">
      <dgm:prSet presAssocID="{5EDB36BD-911F-4123-AB38-DB7E7EE7FF57}" presName="comp" presStyleCnt="0"/>
      <dgm:spPr/>
    </dgm:pt>
    <dgm:pt modelId="{26B4C2BB-1B6F-4B86-A8C6-B33A0FE74078}" type="pres">
      <dgm:prSet presAssocID="{5EDB36BD-911F-4123-AB38-DB7E7EE7FF57}" presName="box" presStyleLbl="node1" presStyleIdx="0" presStyleCnt="1"/>
      <dgm:spPr/>
    </dgm:pt>
    <dgm:pt modelId="{1C6B2F94-D835-422E-8008-C225D4D94974}" type="pres">
      <dgm:prSet presAssocID="{5EDB36BD-911F-4123-AB38-DB7E7EE7FF57}" presName="img" presStyleLbl="fgImgPlace1" presStyleIdx="0" presStyleCnt="1"/>
      <dgm:spPr>
        <a:noFill/>
      </dgm:spPr>
    </dgm:pt>
    <dgm:pt modelId="{92C7837C-6D65-44A5-BDE2-E2FB7E323297}" type="pres">
      <dgm:prSet presAssocID="{5EDB36BD-911F-4123-AB38-DB7E7EE7FF57}" presName="text" presStyleLbl="node1" presStyleIdx="0" presStyleCnt="1">
        <dgm:presLayoutVars>
          <dgm:bulletEnabled val="1"/>
        </dgm:presLayoutVars>
      </dgm:prSet>
      <dgm:spPr/>
    </dgm:pt>
  </dgm:ptLst>
  <dgm:cxnLst>
    <dgm:cxn modelId="{D251F271-E362-4942-8BA1-E266196D8E2B}" type="presOf" srcId="{63DD4BBC-D4F6-4A6A-92D2-165B40EAB1EC}" destId="{7F8ECA33-52A4-4151-BB81-2492DDFF0E2E}" srcOrd="0" destOrd="0" presId="urn:microsoft.com/office/officeart/2005/8/layout/vList4"/>
    <dgm:cxn modelId="{9CA9EA9D-A05F-4E8A-85A5-B94D6920AA9C}" type="presOf" srcId="{5EDB36BD-911F-4123-AB38-DB7E7EE7FF57}" destId="{92C7837C-6D65-44A5-BDE2-E2FB7E323297}" srcOrd="1" destOrd="0" presId="urn:microsoft.com/office/officeart/2005/8/layout/vList4"/>
    <dgm:cxn modelId="{D735A7E0-7043-45D8-A36C-FF705B7E65C3}" srcId="{63DD4BBC-D4F6-4A6A-92D2-165B40EAB1EC}" destId="{5EDB36BD-911F-4123-AB38-DB7E7EE7FF57}" srcOrd="0" destOrd="0" parTransId="{AEBA3B19-FE38-4C92-AD7F-06401E5DF721}" sibTransId="{E29E8D32-4CE1-481C-A5BC-9E4EC73C266C}"/>
    <dgm:cxn modelId="{0CEEE2E0-AFD7-4C72-8ED3-F04358FB3DF8}" type="presOf" srcId="{5EDB36BD-911F-4123-AB38-DB7E7EE7FF57}" destId="{26B4C2BB-1B6F-4B86-A8C6-B33A0FE74078}" srcOrd="0" destOrd="0" presId="urn:microsoft.com/office/officeart/2005/8/layout/vList4"/>
    <dgm:cxn modelId="{C16B3B13-31DD-4440-8574-4F8C8EDDE7AF}" type="presParOf" srcId="{7F8ECA33-52A4-4151-BB81-2492DDFF0E2E}" destId="{C65BA82C-CAA4-4F91-A67E-187602190B72}" srcOrd="0" destOrd="0" presId="urn:microsoft.com/office/officeart/2005/8/layout/vList4"/>
    <dgm:cxn modelId="{7C67901D-4163-4D2D-9C84-EB7AEDA3041B}" type="presParOf" srcId="{C65BA82C-CAA4-4F91-A67E-187602190B72}" destId="{26B4C2BB-1B6F-4B86-A8C6-B33A0FE74078}" srcOrd="0" destOrd="0" presId="urn:microsoft.com/office/officeart/2005/8/layout/vList4"/>
    <dgm:cxn modelId="{EE8146EA-38C7-4CF7-BEC3-A1518D568913}" type="presParOf" srcId="{C65BA82C-CAA4-4F91-A67E-187602190B72}" destId="{1C6B2F94-D835-422E-8008-C225D4D94974}" srcOrd="1" destOrd="0" presId="urn:microsoft.com/office/officeart/2005/8/layout/vList4"/>
    <dgm:cxn modelId="{BE5D57AB-C4AC-4106-85DB-996E652ADC21}" type="presParOf" srcId="{C65BA82C-CAA4-4F91-A67E-187602190B72}" destId="{92C7837C-6D65-44A5-BDE2-E2FB7E323297}"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66AEC380-8428-4A20-AB08-22064E12AA90}">
      <dgm:prSet custT="1"/>
      <dgm:spPr>
        <a:solidFill>
          <a:schemeClr val="accent1">
            <a:lumMod val="50000"/>
          </a:schemeClr>
        </a:solidFill>
      </dgm:spPr>
      <dgm:t>
        <a:bodyPr/>
        <a:lstStyle/>
        <a:p>
          <a:r>
            <a:rPr lang="de-DE" sz="2200" b="1" dirty="0">
              <a:effectLst>
                <a:outerShdw blurRad="38100" dist="38100" dir="2700000" algn="tl">
                  <a:srgbClr val="000000">
                    <a:alpha val="43137"/>
                  </a:srgbClr>
                </a:outerShdw>
              </a:effectLst>
            </a:rPr>
            <a:t>Er muss </a:t>
          </a:r>
          <a:r>
            <a:rPr lang="de-DE" sz="2200" b="1" dirty="0">
              <a:solidFill>
                <a:schemeClr val="tx1"/>
              </a:solidFill>
              <a:effectLst/>
              <a:highlight>
                <a:srgbClr val="00FF00"/>
              </a:highlight>
            </a:rPr>
            <a:t>Zeugnis ablegen </a:t>
          </a:r>
          <a:br>
            <a:rPr lang="de-DE" sz="2200" b="1" dirty="0">
              <a:solidFill>
                <a:schemeClr val="tx1"/>
              </a:solidFill>
              <a:effectLst/>
              <a:highlight>
                <a:srgbClr val="00FF00"/>
              </a:highlight>
            </a:rPr>
          </a:br>
          <a:r>
            <a:rPr lang="de-DE" sz="2200" b="1" dirty="0">
              <a:solidFill>
                <a:schemeClr val="tx1"/>
              </a:solidFill>
              <a:effectLst/>
              <a:highlight>
                <a:srgbClr val="00FF00"/>
              </a:highlight>
            </a:rPr>
            <a:t>von der Menschwerdung JESU  </a:t>
          </a:r>
        </a:p>
        <a:p>
          <a:r>
            <a:rPr lang="de-DE" sz="2200" b="1" dirty="0">
              <a:effectLst>
                <a:outerShdw blurRad="38100" dist="38100" dir="2700000" algn="tl">
                  <a:srgbClr val="000000">
                    <a:alpha val="43137"/>
                  </a:srgbClr>
                </a:outerShdw>
              </a:effectLst>
            </a:rPr>
            <a:t>1. Johannes 4,1–3:</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„Ihr Lieben, glaubt nicht einem jeden Geist,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sondern prüft die Geister, ob sie von Gott sind;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denn viele falsche Propheten sind hinausgegangen in die Welt.
Daran erkennt ihr den </a:t>
          </a:r>
          <a:r>
            <a:rPr lang="de-DE" sz="2200" b="1" dirty="0">
              <a:solidFill>
                <a:schemeClr val="accent3">
                  <a:lumMod val="75000"/>
                </a:schemeClr>
              </a:solidFill>
              <a:effectLst>
                <a:outerShdw blurRad="38100" dist="38100" dir="2700000" algn="tl">
                  <a:srgbClr val="000000">
                    <a:alpha val="43137"/>
                  </a:srgbClr>
                </a:outerShdw>
              </a:effectLst>
            </a:rPr>
            <a:t>GEIST GOTTES</a:t>
          </a:r>
          <a:r>
            <a:rPr lang="de-DE" sz="2200" b="1" dirty="0">
              <a:effectLst>
                <a:outerShdw blurRad="38100" dist="38100" dir="2700000" algn="tl">
                  <a:srgbClr val="000000">
                    <a:alpha val="43137"/>
                  </a:srgbClr>
                </a:outerShdw>
              </a:effectLst>
            </a:rPr>
            <a:t>: Ein jeder Geist, der </a:t>
          </a:r>
          <a:r>
            <a:rPr lang="de-DE" sz="2200" b="1" dirty="0">
              <a:solidFill>
                <a:schemeClr val="accent3">
                  <a:lumMod val="75000"/>
                </a:schemeClr>
              </a:solidFill>
              <a:effectLst>
                <a:outerShdw blurRad="38100" dist="38100" dir="2700000" algn="tl">
                  <a:srgbClr val="000000">
                    <a:alpha val="43137"/>
                  </a:srgbClr>
                </a:outerShdw>
              </a:effectLst>
            </a:rPr>
            <a:t>bekennt,</a:t>
          </a:r>
          <a:r>
            <a:rPr lang="de-DE" sz="2200" b="1" dirty="0">
              <a:effectLst>
                <a:outerShdw blurRad="38100" dist="38100" dir="2700000" algn="tl">
                  <a:srgbClr val="000000">
                    <a:alpha val="43137"/>
                  </a:srgbClr>
                </a:outerShdw>
              </a:effectLst>
            </a:rPr>
            <a:t> dass </a:t>
          </a:r>
          <a:r>
            <a:rPr lang="de-DE" sz="2200" b="1" dirty="0">
              <a:solidFill>
                <a:schemeClr val="accent3">
                  <a:lumMod val="75000"/>
                </a:schemeClr>
              </a:solidFill>
              <a:effectLst>
                <a:outerShdw blurRad="38100" dist="38100" dir="2700000" algn="tl">
                  <a:srgbClr val="000000">
                    <a:alpha val="43137"/>
                  </a:srgbClr>
                </a:outerShdw>
              </a:effectLst>
            </a:rPr>
            <a:t>JESUS CHRISTUS im Fleisch gekommen </a:t>
          </a:r>
          <a:r>
            <a:rPr lang="de-DE" sz="2200" b="1" dirty="0">
              <a:effectLst>
                <a:outerShdw blurRad="38100" dist="38100" dir="2700000" algn="tl">
                  <a:srgbClr val="000000">
                    <a:alpha val="43137"/>
                  </a:srgbClr>
                </a:outerShdw>
              </a:effectLst>
            </a:rPr>
            <a:t>ist, der </a:t>
          </a:r>
          <a:r>
            <a:rPr lang="de-DE" sz="2200" b="1" dirty="0">
              <a:solidFill>
                <a:schemeClr val="accent3">
                  <a:lumMod val="75000"/>
                </a:schemeClr>
              </a:solidFill>
              <a:effectLst>
                <a:outerShdw blurRad="38100" dist="38100" dir="2700000" algn="tl">
                  <a:srgbClr val="000000">
                    <a:alpha val="43137"/>
                  </a:srgbClr>
                </a:outerShdw>
              </a:effectLst>
            </a:rPr>
            <a:t>ist von GOTT;</a:t>
          </a:r>
          <a:r>
            <a:rPr lang="de-DE" sz="2200" b="1" dirty="0">
              <a:effectLst>
                <a:outerShdw blurRad="38100" dist="38100" dir="2700000" algn="tl">
                  <a:srgbClr val="000000">
                    <a:alpha val="43137"/>
                  </a:srgbClr>
                </a:outerShdw>
              </a:effectLst>
            </a:rPr>
            <a:t>
und ein jeder Geist, der JESUS nicht bekennt, der ist nicht von GOTT. Und das ist der Geist des </a:t>
          </a:r>
          <a:r>
            <a:rPr lang="de-DE" sz="2200" b="1" dirty="0" err="1">
              <a:effectLst>
                <a:outerShdw blurRad="38100" dist="38100" dir="2700000" algn="tl">
                  <a:srgbClr val="000000">
                    <a:alpha val="43137"/>
                  </a:srgbClr>
                </a:outerShdw>
              </a:effectLst>
            </a:rPr>
            <a:t>Antichrists</a:t>
          </a:r>
          <a:r>
            <a:rPr lang="de-DE" sz="2200" b="1" dirty="0">
              <a:effectLst>
                <a:outerShdw blurRad="38100" dist="38100" dir="2700000" algn="tl">
                  <a:srgbClr val="000000">
                    <a:alpha val="43137"/>
                  </a:srgbClr>
                </a:outerShdw>
              </a:effectLst>
            </a:rPr>
            <a:t>, von dem ihr gehört habt,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dass er kommen werde und er ist jetzt schon in der Welt.“</a:t>
          </a:r>
          <a:endParaRPr lang="es-ES" sz="2200" dirty="0">
            <a:effectLst>
              <a:outerShdw blurRad="38100" dist="38100" dir="2700000" algn="tl">
                <a:srgbClr val="000000">
                  <a:alpha val="43137"/>
                </a:srgbClr>
              </a:outerShdw>
            </a:effectLst>
          </a:endParaRPr>
        </a:p>
      </dgm:t>
    </dgm:pt>
    <dgm:pt modelId="{3DD5602C-8742-4C83-A274-895CBCDD6B38}" type="par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E4BB160E-E002-43B2-ADBC-FD58964FD514}" type="sibTrans" cxnId="{739D294B-31EE-424D-A169-7ADA10E812CA}">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44057D76-A20D-4052-93B1-71165AE8F7D3}" type="pres">
      <dgm:prSet presAssocID="{66AEC380-8428-4A20-AB08-22064E12AA90}" presName="comp" presStyleCnt="0"/>
      <dgm:spPr/>
    </dgm:pt>
    <dgm:pt modelId="{693D244B-9003-4E22-9513-C84DAB981AB6}" type="pres">
      <dgm:prSet presAssocID="{66AEC380-8428-4A20-AB08-22064E12AA90}" presName="box" presStyleLbl="node1" presStyleIdx="0" presStyleCnt="1"/>
      <dgm:spPr/>
    </dgm:pt>
    <dgm:pt modelId="{921B3F1D-ABA5-4709-93C9-C58732B4BBA6}" type="pres">
      <dgm:prSet presAssocID="{66AEC380-8428-4A20-AB08-22064E12AA90}" presName="img" presStyleLbl="fgImgPlace1" presStyleIdx="0" presStyleCnt="1"/>
      <dgm:spPr>
        <a:noFill/>
      </dgm:spPr>
    </dgm:pt>
    <dgm:pt modelId="{EF9FDF58-739D-4B34-9852-FA9AAAD7A62A}" type="pres">
      <dgm:prSet presAssocID="{66AEC380-8428-4A20-AB08-22064E12AA90}" presName="text" presStyleLbl="node1" presStyleIdx="0" presStyleCnt="1">
        <dgm:presLayoutVars>
          <dgm:bulletEnabled val="1"/>
        </dgm:presLayoutVars>
      </dgm:prSet>
      <dgm:spPr/>
    </dgm:pt>
  </dgm:ptLst>
  <dgm:cxnLst>
    <dgm:cxn modelId="{739D294B-31EE-424D-A169-7ADA10E812CA}" srcId="{63DD4BBC-D4F6-4A6A-92D2-165B40EAB1EC}" destId="{66AEC380-8428-4A20-AB08-22064E12AA90}" srcOrd="0" destOrd="0" parTransId="{3DD5602C-8742-4C83-A274-895CBCDD6B38}" sibTransId="{E4BB160E-E002-43B2-ADBC-FD58964FD514}"/>
    <dgm:cxn modelId="{D251F271-E362-4942-8BA1-E266196D8E2B}" type="presOf" srcId="{63DD4BBC-D4F6-4A6A-92D2-165B40EAB1EC}" destId="{7F8ECA33-52A4-4151-BB81-2492DDFF0E2E}" srcOrd="0" destOrd="0" presId="urn:microsoft.com/office/officeart/2005/8/layout/vList4"/>
    <dgm:cxn modelId="{6D2C3B79-FC06-4294-8F8A-E3AE5D932F4A}" type="presOf" srcId="{66AEC380-8428-4A20-AB08-22064E12AA90}" destId="{EF9FDF58-739D-4B34-9852-FA9AAAD7A62A}" srcOrd="1" destOrd="0" presId="urn:microsoft.com/office/officeart/2005/8/layout/vList4"/>
    <dgm:cxn modelId="{A5011FAF-9700-40A3-9656-A3D3BE45DB71}" type="presOf" srcId="{66AEC380-8428-4A20-AB08-22064E12AA90}" destId="{693D244B-9003-4E22-9513-C84DAB981AB6}" srcOrd="0" destOrd="0" presId="urn:microsoft.com/office/officeart/2005/8/layout/vList4"/>
    <dgm:cxn modelId="{6EE29FE4-B17D-4DC9-84AC-50F11AC22B34}" type="presParOf" srcId="{7F8ECA33-52A4-4151-BB81-2492DDFF0E2E}" destId="{44057D76-A20D-4052-93B1-71165AE8F7D3}" srcOrd="0" destOrd="0" presId="urn:microsoft.com/office/officeart/2005/8/layout/vList4"/>
    <dgm:cxn modelId="{27A26FFC-0E8E-4BFC-96A0-67171B432DEE}" type="presParOf" srcId="{44057D76-A20D-4052-93B1-71165AE8F7D3}" destId="{693D244B-9003-4E22-9513-C84DAB981AB6}" srcOrd="0" destOrd="0" presId="urn:microsoft.com/office/officeart/2005/8/layout/vList4"/>
    <dgm:cxn modelId="{A456B0CE-547C-43CB-8D3C-4803265DF6C0}" type="presParOf" srcId="{44057D76-A20D-4052-93B1-71165AE8F7D3}" destId="{921B3F1D-ABA5-4709-93C9-C58732B4BBA6}" srcOrd="1" destOrd="0" presId="urn:microsoft.com/office/officeart/2005/8/layout/vList4"/>
    <dgm:cxn modelId="{E4CABC05-B32A-4936-91AE-0E746A25582F}" type="presParOf" srcId="{44057D76-A20D-4052-93B1-71165AE8F7D3}" destId="{EF9FDF58-739D-4B34-9852-FA9AAAD7A62A}"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DD4BBC-D4F6-4A6A-92D2-165B40EAB1EC}" type="doc">
      <dgm:prSet loTypeId="urn:microsoft.com/office/officeart/2005/8/layout/vList4" loCatId="list" qsTypeId="urn:microsoft.com/office/officeart/2005/8/quickstyle/simple5" qsCatId="simple" csTypeId="urn:microsoft.com/office/officeart/2005/8/colors/colorful1" csCatId="colorful" phldr="1"/>
      <dgm:spPr/>
      <dgm:t>
        <a:bodyPr/>
        <a:lstStyle/>
        <a:p>
          <a:endParaRPr lang="es-ES"/>
        </a:p>
      </dgm:t>
    </dgm:pt>
    <dgm:pt modelId="{C11565B4-981B-4895-BBC0-9A1638B21B1F}">
      <dgm:prSet custT="1"/>
      <dgm:spPr>
        <a:solidFill>
          <a:schemeClr val="accent5">
            <a:lumMod val="75000"/>
          </a:schemeClr>
        </a:solidFill>
      </dgm:spPr>
      <dgm:t>
        <a:bodyPr/>
        <a:lstStyle/>
        <a:p>
          <a:r>
            <a:rPr lang="de-DE" sz="2200" b="1" dirty="0">
              <a:effectLst>
                <a:outerShdw blurRad="38100" dist="38100" dir="2700000" algn="tl">
                  <a:srgbClr val="000000">
                    <a:alpha val="43137"/>
                  </a:srgbClr>
                </a:outerShdw>
              </a:effectLst>
            </a:rPr>
            <a:t>Sein </a:t>
          </a:r>
          <a:r>
            <a:rPr lang="de-DE" sz="2200" b="1" dirty="0">
              <a:solidFill>
                <a:schemeClr val="accent3">
                  <a:lumMod val="75000"/>
                </a:schemeClr>
              </a:solidFill>
              <a:effectLst>
                <a:outerShdw blurRad="38100" dist="38100" dir="2700000" algn="tl">
                  <a:srgbClr val="000000">
                    <a:alpha val="43137"/>
                  </a:srgbClr>
                </a:outerShdw>
              </a:effectLst>
            </a:rPr>
            <a:t>Leben muss im Einklang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mit der </a:t>
          </a:r>
          <a:r>
            <a:rPr lang="de-DE" sz="2200" b="1" dirty="0">
              <a:solidFill>
                <a:schemeClr val="accent3">
                  <a:lumMod val="75000"/>
                </a:schemeClr>
              </a:solidFill>
              <a:effectLst>
                <a:outerShdw blurRad="38100" dist="38100" dir="2700000" algn="tl">
                  <a:srgbClr val="000000">
                    <a:alpha val="43137"/>
                  </a:srgbClr>
                </a:outerShdw>
              </a:effectLst>
            </a:rPr>
            <a:t>biblischen Botschaft </a:t>
          </a:r>
          <a:r>
            <a:rPr lang="de-DE" sz="2200" b="1" dirty="0">
              <a:effectLst>
                <a:outerShdw blurRad="38100" dist="38100" dir="2700000" algn="tl">
                  <a:srgbClr val="000000">
                    <a:alpha val="43137"/>
                  </a:srgbClr>
                </a:outerShdw>
              </a:effectLst>
            </a:rPr>
            <a:t>sein, </a:t>
          </a:r>
          <a:r>
            <a:rPr lang="de-DE" sz="2200" b="1" dirty="0">
              <a:solidFill>
                <a:schemeClr val="accent3">
                  <a:lumMod val="75000"/>
                </a:schemeClr>
              </a:solidFill>
              <a:effectLst>
                <a:outerShdw blurRad="38100" dist="38100" dir="2700000" algn="tl">
                  <a:srgbClr val="000000">
                    <a:alpha val="43137"/>
                  </a:srgbClr>
                </a:outerShdw>
              </a:effectLst>
            </a:rPr>
            <a:t>die er predigt </a:t>
          </a:r>
        </a:p>
        <a:p>
          <a:r>
            <a:rPr lang="de-DE" sz="2200" b="1" dirty="0">
              <a:effectLst>
                <a:outerShdw blurRad="38100" dist="38100" dir="2700000" algn="tl">
                  <a:srgbClr val="000000">
                    <a:alpha val="43137"/>
                  </a:srgbClr>
                </a:outerShdw>
              </a:effectLst>
            </a:rPr>
            <a:t>Mt. 7,15-20: </a:t>
          </a:r>
          <a:r>
            <a:rPr lang="es-ES" sz="2200" b="1" dirty="0">
              <a:effectLst>
                <a:outerShdw blurRad="38100" dist="38100" dir="2700000" algn="tl">
                  <a:srgbClr val="000000">
                    <a:alpha val="43137"/>
                  </a:srgbClr>
                </a:outerShdw>
              </a:effectLst>
            </a:rPr>
            <a:t>“</a:t>
          </a:r>
          <a:r>
            <a:rPr lang="de-DE" sz="2200" b="1" dirty="0">
              <a:effectLst>
                <a:outerShdw blurRad="38100" dist="38100" dir="2700000" algn="tl">
                  <a:srgbClr val="000000">
                    <a:alpha val="43137"/>
                  </a:srgbClr>
                </a:outerShdw>
              </a:effectLst>
            </a:rPr>
            <a:t>Seht euch vor </a:t>
          </a:r>
          <a:r>
            <a:rPr lang="de-DE" sz="2200" b="1" dirty="0" err="1">
              <a:effectLst>
                <a:outerShdw blurRad="38100" dist="38100" dir="2700000" algn="tl">
                  <a:srgbClr val="000000">
                    <a:alpha val="43137"/>
                  </a:srgbClr>
                </a:outerShdw>
              </a:effectLst>
            </a:rPr>
            <a:t>vor</a:t>
          </a:r>
          <a:r>
            <a:rPr lang="de-DE" sz="2200" b="1" dirty="0">
              <a:effectLst>
                <a:outerShdw blurRad="38100" dist="38100" dir="2700000" algn="tl">
                  <a:srgbClr val="000000">
                    <a:alpha val="43137"/>
                  </a:srgbClr>
                </a:outerShdw>
              </a:effectLst>
            </a:rPr>
            <a:t> den falschen Propheten,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die in Schafskleidern zu euch kommen,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inwendig aber sind sie reißende Wölfe.
</a:t>
          </a:r>
          <a:r>
            <a:rPr lang="de-DE" sz="2200" b="1" dirty="0">
              <a:solidFill>
                <a:schemeClr val="accent4">
                  <a:lumMod val="60000"/>
                  <a:lumOff val="40000"/>
                </a:schemeClr>
              </a:solidFill>
              <a:effectLst>
                <a:outerShdw blurRad="38100" dist="38100" dir="2700000" algn="tl">
                  <a:srgbClr val="000000">
                    <a:alpha val="43137"/>
                  </a:srgbClr>
                </a:outerShdw>
              </a:effectLst>
            </a:rPr>
            <a:t>An ihren Früchten sollt ihr sie erkennen. </a:t>
          </a:r>
          <a:r>
            <a:rPr lang="de-DE" sz="2200" b="1" dirty="0">
              <a:effectLst>
                <a:outerShdw blurRad="38100" dist="38100" dir="2700000" algn="tl">
                  <a:srgbClr val="000000">
                    <a:alpha val="43137"/>
                  </a:srgbClr>
                </a:outerShdw>
              </a:effectLst>
            </a:rPr>
            <a:t>Kann man denn Trauben lesen von den Dornen oder Feigen von den Disteln?
</a:t>
          </a:r>
          <a:r>
            <a:rPr lang="de-DE" sz="2200" b="1" dirty="0">
              <a:solidFill>
                <a:schemeClr val="accent4">
                  <a:lumMod val="60000"/>
                  <a:lumOff val="40000"/>
                </a:schemeClr>
              </a:solidFill>
              <a:effectLst>
                <a:outerShdw blurRad="38100" dist="38100" dir="2700000" algn="tl">
                  <a:srgbClr val="000000">
                    <a:alpha val="43137"/>
                  </a:srgbClr>
                </a:outerShdw>
              </a:effectLst>
            </a:rPr>
            <a:t>So bringt jeder gute Baum gute Früchte; </a:t>
          </a:r>
          <a:br>
            <a:rPr lang="de-DE" sz="2200" b="1" dirty="0">
              <a:solidFill>
                <a:schemeClr val="accent4">
                  <a:lumMod val="60000"/>
                  <a:lumOff val="40000"/>
                </a:schemeClr>
              </a:solidFill>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aber ein fauler Baum bringt schlechte Früchte.
Ein guter Baum kann nicht schlechte Früchte bringen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und ein fauler Baum kann nicht gute Früchte bringen.
Jeder Baum, der nicht gute Früchte bringt, </a:t>
          </a:r>
          <a:br>
            <a:rPr lang="de-DE" sz="2200" b="1" dirty="0">
              <a:effectLst>
                <a:outerShdw blurRad="38100" dist="38100" dir="2700000" algn="tl">
                  <a:srgbClr val="000000">
                    <a:alpha val="43137"/>
                  </a:srgbClr>
                </a:outerShdw>
              </a:effectLst>
            </a:rPr>
          </a:br>
          <a:r>
            <a:rPr lang="de-DE" sz="2200" b="1" dirty="0">
              <a:effectLst>
                <a:outerShdw blurRad="38100" dist="38100" dir="2700000" algn="tl">
                  <a:srgbClr val="000000">
                    <a:alpha val="43137"/>
                  </a:srgbClr>
                </a:outerShdw>
              </a:effectLst>
            </a:rPr>
            <a:t>wird abgehauen und ins Feuer geworfen.
Darum, an ihren Früchten sollt ihr sie erkennen.</a:t>
          </a:r>
          <a:r>
            <a:rPr lang="es-ES" sz="2200" b="1" dirty="0">
              <a:effectLst>
                <a:outerShdw blurRad="38100" dist="38100" dir="2700000" algn="tl">
                  <a:srgbClr val="000000">
                    <a:alpha val="43137"/>
                  </a:srgbClr>
                </a:outerShdw>
              </a:effectLst>
            </a:rPr>
            <a:t>”</a:t>
          </a:r>
        </a:p>
      </dgm:t>
    </dgm:pt>
    <dgm:pt modelId="{E688BBBA-EA94-409B-861C-0720FD928B1A}" type="par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030BDFBF-CFC5-497C-AA94-BAF2D5B97908}" type="sibTrans" cxnId="{3B297D16-43D6-4FF1-8E8C-C95163EABC3D}">
      <dgm:prSet/>
      <dgm:spPr/>
      <dgm:t>
        <a:bodyPr/>
        <a:lstStyle/>
        <a:p>
          <a:endParaRPr lang="es-ES" sz="2000">
            <a:effectLst>
              <a:outerShdw blurRad="38100" dist="38100" dir="2700000" algn="tl">
                <a:srgbClr val="000000">
                  <a:alpha val="43137"/>
                </a:srgbClr>
              </a:outerShdw>
            </a:effectLst>
          </a:endParaRPr>
        </a:p>
      </dgm:t>
    </dgm:pt>
    <dgm:pt modelId="{7F8ECA33-52A4-4151-BB81-2492DDFF0E2E}" type="pres">
      <dgm:prSet presAssocID="{63DD4BBC-D4F6-4A6A-92D2-165B40EAB1EC}" presName="linear" presStyleCnt="0">
        <dgm:presLayoutVars>
          <dgm:dir/>
          <dgm:resizeHandles val="exact"/>
        </dgm:presLayoutVars>
      </dgm:prSet>
      <dgm:spPr/>
    </dgm:pt>
    <dgm:pt modelId="{0F89A9DF-4C93-4E45-B95E-D218E99C7A67}" type="pres">
      <dgm:prSet presAssocID="{C11565B4-981B-4895-BBC0-9A1638B21B1F}" presName="comp" presStyleCnt="0"/>
      <dgm:spPr/>
    </dgm:pt>
    <dgm:pt modelId="{E512C3B9-88A4-4142-9DD6-976F52BA200F}" type="pres">
      <dgm:prSet presAssocID="{C11565B4-981B-4895-BBC0-9A1638B21B1F}" presName="box" presStyleLbl="node1" presStyleIdx="0" presStyleCnt="1"/>
      <dgm:spPr/>
    </dgm:pt>
    <dgm:pt modelId="{5A290414-622E-47D0-ABF3-235BBC711AFE}" type="pres">
      <dgm:prSet presAssocID="{C11565B4-981B-4895-BBC0-9A1638B21B1F}" presName="img" presStyleLbl="fgImgPlace1" presStyleIdx="0" presStyleCnt="1"/>
      <dgm:spPr>
        <a:noFill/>
      </dgm:spPr>
    </dgm:pt>
    <dgm:pt modelId="{F166A01A-075B-4226-84F0-1A86109F4E8E}" type="pres">
      <dgm:prSet presAssocID="{C11565B4-981B-4895-BBC0-9A1638B21B1F}" presName="text" presStyleLbl="node1" presStyleIdx="0" presStyleCnt="1">
        <dgm:presLayoutVars>
          <dgm:bulletEnabled val="1"/>
        </dgm:presLayoutVars>
      </dgm:prSet>
      <dgm:spPr/>
    </dgm:pt>
  </dgm:ptLst>
  <dgm:cxnLst>
    <dgm:cxn modelId="{3B297D16-43D6-4FF1-8E8C-C95163EABC3D}" srcId="{63DD4BBC-D4F6-4A6A-92D2-165B40EAB1EC}" destId="{C11565B4-981B-4895-BBC0-9A1638B21B1F}" srcOrd="0" destOrd="0" parTransId="{E688BBBA-EA94-409B-861C-0720FD928B1A}" sibTransId="{030BDFBF-CFC5-497C-AA94-BAF2D5B97908}"/>
    <dgm:cxn modelId="{D251F271-E362-4942-8BA1-E266196D8E2B}" type="presOf" srcId="{63DD4BBC-D4F6-4A6A-92D2-165B40EAB1EC}" destId="{7F8ECA33-52A4-4151-BB81-2492DDFF0E2E}" srcOrd="0" destOrd="0" presId="urn:microsoft.com/office/officeart/2005/8/layout/vList4"/>
    <dgm:cxn modelId="{DDE39153-ED6B-4BB8-A3D2-15CED8185E1D}" type="presOf" srcId="{C11565B4-981B-4895-BBC0-9A1638B21B1F}" destId="{E512C3B9-88A4-4142-9DD6-976F52BA200F}" srcOrd="0" destOrd="0" presId="urn:microsoft.com/office/officeart/2005/8/layout/vList4"/>
    <dgm:cxn modelId="{D9E058E7-37A4-49A2-BFE2-F3470CDCCD19}" type="presOf" srcId="{C11565B4-981B-4895-BBC0-9A1638B21B1F}" destId="{F166A01A-075B-4226-84F0-1A86109F4E8E}" srcOrd="1" destOrd="0" presId="urn:microsoft.com/office/officeart/2005/8/layout/vList4"/>
    <dgm:cxn modelId="{EE10B3D9-1384-476E-BAEA-92D0C50C9A06}" type="presParOf" srcId="{7F8ECA33-52A4-4151-BB81-2492DDFF0E2E}" destId="{0F89A9DF-4C93-4E45-B95E-D218E99C7A67}" srcOrd="0" destOrd="0" presId="urn:microsoft.com/office/officeart/2005/8/layout/vList4"/>
    <dgm:cxn modelId="{FA4572E3-391E-444B-8535-5CF2CF95975F}" type="presParOf" srcId="{0F89A9DF-4C93-4E45-B95E-D218E99C7A67}" destId="{E512C3B9-88A4-4142-9DD6-976F52BA200F}" srcOrd="0" destOrd="0" presId="urn:microsoft.com/office/officeart/2005/8/layout/vList4"/>
    <dgm:cxn modelId="{E7DA2333-0241-4F56-B9C6-2BFAE8AB68C2}" type="presParOf" srcId="{0F89A9DF-4C93-4E45-B95E-D218E99C7A67}" destId="{5A290414-622E-47D0-ABF3-235BBC711AFE}" srcOrd="1" destOrd="0" presId="urn:microsoft.com/office/officeart/2005/8/layout/vList4"/>
    <dgm:cxn modelId="{0E3D2063-C435-4ADE-9CBC-22B104D6CCB4}" type="presParOf" srcId="{0F89A9DF-4C93-4E45-B95E-D218E99C7A67}" destId="{F166A01A-075B-4226-84F0-1A86109F4E8E}"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5E57F-EEDF-48ED-998D-606EC744B46B}">
      <dsp:nvSpPr>
        <dsp:cNvPr id="0" name=""/>
        <dsp:cNvSpPr/>
      </dsp:nvSpPr>
      <dsp:spPr>
        <a:xfrm>
          <a:off x="0" y="0"/>
          <a:ext cx="7086600" cy="987304"/>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b="1" kern="1200" dirty="0">
              <a:effectLst>
                <a:outerShdw blurRad="38100" dist="38100" dir="2700000" algn="tl">
                  <a:srgbClr val="000000">
                    <a:alpha val="43137"/>
                  </a:srgbClr>
                </a:outerShdw>
              </a:effectLst>
            </a:rPr>
            <a:t>Welche Gaben greift Paulus als </a:t>
          </a:r>
          <a:r>
            <a:rPr lang="de-DE" sz="2000" b="1" kern="1200" dirty="0">
              <a:solidFill>
                <a:schemeClr val="accent3">
                  <a:lumMod val="75000"/>
                </a:schemeClr>
              </a:solidFill>
              <a:effectLst>
                <a:outerShdw blurRad="38100" dist="38100" dir="2700000" algn="tl">
                  <a:srgbClr val="000000">
                    <a:alpha val="43137"/>
                  </a:srgbClr>
                </a:outerShdw>
              </a:effectLst>
            </a:rPr>
            <a:t>Beispiel</a:t>
          </a:r>
          <a:r>
            <a:rPr lang="de-DE" sz="2000" b="1" kern="1200" dirty="0">
              <a:effectLst>
                <a:outerShdw blurRad="38100" dist="38100" dir="2700000" algn="tl">
                  <a:srgbClr val="000000">
                    <a:alpha val="43137"/>
                  </a:srgbClr>
                </a:outerShdw>
              </a:effectLst>
            </a:rPr>
            <a:t> aus all den anderen heraus? (1 Kor. 12,8-10; Römer 12,6-8; Eph. 4,11-12)</a:t>
          </a:r>
          <a:endParaRPr lang="es-ES" sz="2000" kern="1200" dirty="0">
            <a:effectLst>
              <a:outerShdw blurRad="38100" dist="38100" dir="2700000" algn="tl">
                <a:srgbClr val="000000">
                  <a:alpha val="43137"/>
                </a:srgbClr>
              </a:outerShdw>
            </a:effectLst>
          </a:endParaRPr>
        </a:p>
      </dsp:txBody>
      <dsp:txXfrm>
        <a:off x="0" y="0"/>
        <a:ext cx="7086600" cy="987304"/>
      </dsp:txXfrm>
    </dsp:sp>
    <dsp:sp modelId="{04DE4015-5369-40CD-A02D-45D8EC5F7704}">
      <dsp:nvSpPr>
        <dsp:cNvPr id="0" name=""/>
        <dsp:cNvSpPr/>
      </dsp:nvSpPr>
      <dsp:spPr>
        <a:xfrm>
          <a:off x="2105" y="967521"/>
          <a:ext cx="2753478" cy="4293819"/>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800000"/>
              </a:highlight>
            </a:rPr>
            <a:t>1. Kor 12:8-10</a:t>
          </a:r>
          <a:endParaRPr lang="es-ES" sz="2000" kern="1200" dirty="0">
            <a:solidFill>
              <a:schemeClr val="bg1"/>
            </a:solidFill>
            <a:highlight>
              <a:srgbClr val="800000"/>
            </a:highlight>
          </a:endParaRPr>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Wort der Weisheit</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Wort der Erkenntnis</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Glauben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Gabe der Heilung</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Wunderwirken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Gabe der Prophetie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Geister unterscheiden</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en" sz="2000" b="1" kern="1200" dirty="0"/>
            <a:t>Zungenrede</a:t>
          </a:r>
          <a:endParaRPr lang="es-ES" sz="2000" kern="1200" dirty="0"/>
        </a:p>
        <a:p>
          <a:pPr marL="265113" lvl="1" indent="0" algn="l" defTabSz="889000">
            <a:lnSpc>
              <a:spcPct val="90000"/>
            </a:lnSpc>
            <a:spcBef>
              <a:spcPct val="0"/>
            </a:spcBef>
            <a:spcAft>
              <a:spcPct val="15000"/>
            </a:spcAft>
            <a:buSzPct val="120000"/>
            <a:buFont typeface="Arial" panose="020B0604020202020204" pitchFamily="34" charset="0"/>
            <a:buNone/>
          </a:pPr>
          <a:r>
            <a:rPr lang="de-DE" sz="2000" b="1" kern="1200" dirty="0"/>
            <a:t>Deutung der Zungenrede</a:t>
          </a:r>
          <a:endParaRPr lang="es-ES" sz="2000" kern="1200" dirty="0"/>
        </a:p>
      </dsp:txBody>
      <dsp:txXfrm>
        <a:off x="2105" y="967521"/>
        <a:ext cx="2753478" cy="4293819"/>
      </dsp:txXfrm>
    </dsp:sp>
    <dsp:sp modelId="{8F95F10C-CDF9-4461-A7BC-9BC3BD7F92C5}">
      <dsp:nvSpPr>
        <dsp:cNvPr id="0" name=""/>
        <dsp:cNvSpPr/>
      </dsp:nvSpPr>
      <dsp:spPr>
        <a:xfrm>
          <a:off x="2755583" y="967521"/>
          <a:ext cx="2096913" cy="4293819"/>
        </a:xfrm>
        <a:prstGeom prst="rect">
          <a:avLst/>
        </a:prstGeom>
        <a:solidFill>
          <a:schemeClr val="accent6">
            <a:lumMod val="20000"/>
            <a:lumOff val="80000"/>
          </a:schemeClr>
        </a:soli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0080"/>
              </a:highlight>
            </a:rPr>
            <a:t>Römer 12:6-8</a:t>
          </a:r>
          <a:endParaRPr lang="es-ES" sz="2000" kern="1200" dirty="0">
            <a:solidFill>
              <a:schemeClr val="bg1"/>
            </a:solidFill>
            <a:highlight>
              <a:srgbClr val="000080"/>
            </a:highlight>
          </a:endParaRPr>
        </a:p>
        <a:p>
          <a:pPr marL="265113" lvl="1" indent="0" algn="l" defTabSz="889000">
            <a:lnSpc>
              <a:spcPct val="90000"/>
            </a:lnSpc>
            <a:spcBef>
              <a:spcPct val="0"/>
            </a:spcBef>
            <a:spcAft>
              <a:spcPct val="15000"/>
            </a:spcAft>
            <a:buNone/>
          </a:pPr>
          <a:r>
            <a:rPr lang="en" sz="2000" b="1" kern="1200" dirty="0"/>
            <a:t>Dienen</a:t>
          </a:r>
          <a:endParaRPr lang="es-ES" sz="2000" kern="1200" dirty="0"/>
        </a:p>
        <a:p>
          <a:pPr marL="265113" lvl="1" indent="0" algn="l" defTabSz="889000">
            <a:lnSpc>
              <a:spcPct val="90000"/>
            </a:lnSpc>
            <a:spcBef>
              <a:spcPct val="0"/>
            </a:spcBef>
            <a:spcAft>
              <a:spcPct val="15000"/>
            </a:spcAft>
            <a:buNone/>
          </a:pPr>
          <a:r>
            <a:rPr lang="en" sz="2000" b="1" kern="1200" dirty="0"/>
            <a:t>Lehren</a:t>
          </a:r>
          <a:endParaRPr lang="es-ES" sz="2000" kern="1200" dirty="0"/>
        </a:p>
        <a:p>
          <a:pPr marL="265113" lvl="1" indent="0" algn="l" defTabSz="889000">
            <a:lnSpc>
              <a:spcPct val="90000"/>
            </a:lnSpc>
            <a:spcBef>
              <a:spcPct val="0"/>
            </a:spcBef>
            <a:spcAft>
              <a:spcPct val="15000"/>
            </a:spcAft>
            <a:buNone/>
          </a:pPr>
          <a:r>
            <a:rPr lang="en" sz="2000" b="1" kern="1200" dirty="0"/>
            <a:t>Ermahnen</a:t>
          </a:r>
          <a:endParaRPr lang="es-ES" sz="2000" kern="1200" dirty="0"/>
        </a:p>
        <a:p>
          <a:pPr marL="265113" lvl="1" indent="0" algn="l" defTabSz="889000">
            <a:lnSpc>
              <a:spcPct val="90000"/>
            </a:lnSpc>
            <a:spcBef>
              <a:spcPct val="0"/>
            </a:spcBef>
            <a:spcAft>
              <a:spcPct val="15000"/>
            </a:spcAft>
            <a:buNone/>
          </a:pPr>
          <a:r>
            <a:rPr lang="en" sz="2000" b="1" kern="1200" dirty="0"/>
            <a:t>Spenden</a:t>
          </a:r>
          <a:endParaRPr lang="es-ES" sz="2000" kern="1200" dirty="0"/>
        </a:p>
        <a:p>
          <a:pPr marL="265113" lvl="1" indent="0" algn="l" defTabSz="889000">
            <a:lnSpc>
              <a:spcPct val="90000"/>
            </a:lnSpc>
            <a:spcBef>
              <a:spcPct val="0"/>
            </a:spcBef>
            <a:spcAft>
              <a:spcPct val="15000"/>
            </a:spcAft>
            <a:buNone/>
          </a:pPr>
          <a:r>
            <a:rPr lang="en" sz="2000" b="1" kern="1200" dirty="0"/>
            <a:t>Vorstehen</a:t>
          </a:r>
          <a:endParaRPr lang="es-ES" sz="2000" kern="1200" dirty="0"/>
        </a:p>
        <a:p>
          <a:pPr marL="265113" lvl="1" indent="0" algn="l" defTabSz="889000">
            <a:lnSpc>
              <a:spcPct val="90000"/>
            </a:lnSpc>
            <a:spcBef>
              <a:spcPct val="0"/>
            </a:spcBef>
            <a:spcAft>
              <a:spcPct val="15000"/>
            </a:spcAft>
            <a:buNone/>
          </a:pPr>
          <a:r>
            <a:rPr lang="en" sz="2000" b="1" kern="1200" dirty="0"/>
            <a:t>Taten der Barmherzig-keit</a:t>
          </a:r>
          <a:endParaRPr lang="es-ES" sz="2000" kern="1200" dirty="0"/>
        </a:p>
      </dsp:txBody>
      <dsp:txXfrm>
        <a:off x="2755583" y="967521"/>
        <a:ext cx="2096913" cy="4293819"/>
      </dsp:txXfrm>
    </dsp:sp>
    <dsp:sp modelId="{BE5080B9-EA33-42BA-9920-DB396A08385A}">
      <dsp:nvSpPr>
        <dsp:cNvPr id="0" name=""/>
        <dsp:cNvSpPr/>
      </dsp:nvSpPr>
      <dsp:spPr>
        <a:xfrm>
          <a:off x="4852497" y="967521"/>
          <a:ext cx="2231997" cy="429381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63500" sx="102000" sy="102000" algn="ctr" rotWithShape="0">
            <a:prstClr val="black">
              <a:alpha val="40000"/>
            </a:prstClr>
          </a:outerShdw>
        </a:effectLst>
        <a:scene3d>
          <a:camera prst="orthographicFront"/>
          <a:lightRig rig="flat" dir="t"/>
        </a:scene3d>
        <a:sp3d prstMaterial="dkEdge">
          <a:bevelT w="8200" h="38100" prst="coolSlant"/>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 sz="2000" b="1" kern="1200" dirty="0">
              <a:solidFill>
                <a:schemeClr val="bg1"/>
              </a:solidFill>
              <a:highlight>
                <a:srgbClr val="008000"/>
              </a:highlight>
            </a:rPr>
            <a:t>Epheser 4:11-12</a:t>
          </a:r>
          <a:endParaRPr lang="es-ES" sz="2000" kern="1200" dirty="0">
            <a:solidFill>
              <a:schemeClr val="bg1"/>
            </a:solidFill>
            <a:highlight>
              <a:srgbClr val="008000"/>
            </a:highlight>
          </a:endParaRPr>
        </a:p>
        <a:p>
          <a:pPr marL="265113" lvl="1" indent="0" algn="l" defTabSz="889000">
            <a:lnSpc>
              <a:spcPct val="90000"/>
            </a:lnSpc>
            <a:spcBef>
              <a:spcPct val="0"/>
            </a:spcBef>
            <a:spcAft>
              <a:spcPct val="15000"/>
            </a:spcAft>
            <a:buNone/>
          </a:pPr>
          <a:r>
            <a:rPr lang="en" sz="2000" b="1" kern="1200" dirty="0"/>
            <a:t>Apostel</a:t>
          </a:r>
          <a:endParaRPr lang="es-ES" sz="2000" kern="1200" dirty="0"/>
        </a:p>
        <a:p>
          <a:pPr marL="265113" lvl="1" indent="0" algn="l" defTabSz="889000">
            <a:lnSpc>
              <a:spcPct val="90000"/>
            </a:lnSpc>
            <a:spcBef>
              <a:spcPct val="0"/>
            </a:spcBef>
            <a:spcAft>
              <a:spcPct val="15000"/>
            </a:spcAft>
            <a:buNone/>
          </a:pPr>
          <a:r>
            <a:rPr lang="en" sz="2000" b="1" kern="1200" dirty="0"/>
            <a:t>Propheten</a:t>
          </a:r>
          <a:endParaRPr lang="es-ES" sz="2000" kern="1200" dirty="0"/>
        </a:p>
        <a:p>
          <a:pPr marL="265113" lvl="1" indent="0" algn="l" defTabSz="889000">
            <a:lnSpc>
              <a:spcPct val="90000"/>
            </a:lnSpc>
            <a:spcBef>
              <a:spcPct val="0"/>
            </a:spcBef>
            <a:spcAft>
              <a:spcPct val="15000"/>
            </a:spcAft>
            <a:buNone/>
          </a:pPr>
          <a:r>
            <a:rPr lang="en" sz="2000" b="1" kern="1200" dirty="0"/>
            <a:t>Evangelisten</a:t>
          </a:r>
          <a:endParaRPr lang="es-ES" sz="2000" kern="1200" dirty="0"/>
        </a:p>
        <a:p>
          <a:pPr marL="265113" lvl="1" indent="0" algn="l" defTabSz="889000">
            <a:lnSpc>
              <a:spcPct val="90000"/>
            </a:lnSpc>
            <a:spcBef>
              <a:spcPct val="0"/>
            </a:spcBef>
            <a:spcAft>
              <a:spcPct val="15000"/>
            </a:spcAft>
            <a:buNone/>
          </a:pPr>
          <a:r>
            <a:rPr lang="en" sz="2000" b="1" kern="1200" dirty="0"/>
            <a:t>Hirten</a:t>
          </a:r>
          <a:endParaRPr lang="es-ES" sz="2000" kern="1200" dirty="0"/>
        </a:p>
        <a:p>
          <a:pPr marL="265113" lvl="1" indent="0" algn="l" defTabSz="889000">
            <a:lnSpc>
              <a:spcPct val="90000"/>
            </a:lnSpc>
            <a:spcBef>
              <a:spcPct val="0"/>
            </a:spcBef>
            <a:spcAft>
              <a:spcPct val="15000"/>
            </a:spcAft>
            <a:buNone/>
          </a:pPr>
          <a:r>
            <a:rPr lang="es-ES" sz="2000" b="1" kern="1200" dirty="0"/>
            <a:t>Lehrer</a:t>
          </a:r>
        </a:p>
      </dsp:txBody>
      <dsp:txXfrm>
        <a:off x="4852497" y="967521"/>
        <a:ext cx="2231997" cy="4293819"/>
      </dsp:txXfrm>
    </dsp:sp>
    <dsp:sp modelId="{B00CF8A6-0B05-4DFB-B00A-95CE37E31A83}">
      <dsp:nvSpPr>
        <dsp:cNvPr id="0" name=""/>
        <dsp:cNvSpPr/>
      </dsp:nvSpPr>
      <dsp:spPr>
        <a:xfrm>
          <a:off x="0" y="5179631"/>
          <a:ext cx="7086600" cy="200655"/>
        </a:xfrm>
        <a:prstGeom prst="rect">
          <a:avLst/>
        </a:prstGeom>
        <a:solidFill>
          <a:srgbClr val="7030A0"/>
        </a:solidFill>
        <a:ln>
          <a:noFill/>
        </a:ln>
        <a:effectLst/>
        <a:scene3d>
          <a:camera prst="orthographicFront"/>
          <a:lightRig rig="threePt" dir="t"/>
        </a:scene3d>
        <a:sp3d>
          <a:bevelT w="165100" prst="coolSlan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A97E84-5A18-4F27-A922-78F30FB6BEF2}">
      <dsp:nvSpPr>
        <dsp:cNvPr id="0" name=""/>
        <dsp:cNvSpPr/>
      </dsp:nvSpPr>
      <dsp:spPr>
        <a:xfrm>
          <a:off x="1347688" y="2400"/>
          <a:ext cx="2719278" cy="534260"/>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Was tut die LIEBE</a:t>
          </a:r>
        </a:p>
      </dsp:txBody>
      <dsp:txXfrm>
        <a:off x="1363336" y="18048"/>
        <a:ext cx="2687982" cy="502964"/>
      </dsp:txXfrm>
    </dsp:sp>
    <dsp:sp modelId="{90E21E1E-B2A9-480B-B118-29FB36B12474}">
      <dsp:nvSpPr>
        <dsp:cNvPr id="0" name=""/>
        <dsp:cNvSpPr/>
      </dsp:nvSpPr>
      <dsp:spPr>
        <a:xfrm>
          <a:off x="1619616" y="536661"/>
          <a:ext cx="271927" cy="400695"/>
        </a:xfrm>
        <a:custGeom>
          <a:avLst/>
          <a:gdLst/>
          <a:ahLst/>
          <a:cxnLst/>
          <a:rect l="0" t="0" r="0" b="0"/>
          <a:pathLst>
            <a:path>
              <a:moveTo>
                <a:pt x="0" y="0"/>
              </a:moveTo>
              <a:lnTo>
                <a:pt x="0" y="400695"/>
              </a:lnTo>
              <a:lnTo>
                <a:pt x="271927" y="400695"/>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6AFBD0B-D5D1-4510-9320-6585F50E5792}">
      <dsp:nvSpPr>
        <dsp:cNvPr id="0" name=""/>
        <dsp:cNvSpPr/>
      </dsp:nvSpPr>
      <dsp:spPr>
        <a:xfrm>
          <a:off x="1891544" y="670226"/>
          <a:ext cx="2175422" cy="534260"/>
        </a:xfrm>
        <a:prstGeom prst="roundRect">
          <a:avLst>
            <a:gd name="adj" fmla="val 10000"/>
          </a:avLst>
        </a:prstGeom>
        <a:solidFill>
          <a:schemeClr val="accent1">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ist geduldig</a:t>
          </a:r>
        </a:p>
      </dsp:txBody>
      <dsp:txXfrm>
        <a:off x="1907192" y="685874"/>
        <a:ext cx="2144126" cy="502964"/>
      </dsp:txXfrm>
    </dsp:sp>
    <dsp:sp modelId="{4250AA48-849E-40C4-8562-5D79F07B0754}">
      <dsp:nvSpPr>
        <dsp:cNvPr id="0" name=""/>
        <dsp:cNvSpPr/>
      </dsp:nvSpPr>
      <dsp:spPr>
        <a:xfrm>
          <a:off x="1619616" y="536661"/>
          <a:ext cx="271927" cy="1068520"/>
        </a:xfrm>
        <a:custGeom>
          <a:avLst/>
          <a:gdLst/>
          <a:ahLst/>
          <a:cxnLst/>
          <a:rect l="0" t="0" r="0" b="0"/>
          <a:pathLst>
            <a:path>
              <a:moveTo>
                <a:pt x="0" y="0"/>
              </a:moveTo>
              <a:lnTo>
                <a:pt x="0" y="1068520"/>
              </a:lnTo>
              <a:lnTo>
                <a:pt x="271927" y="1068520"/>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811A829-CDA3-48FA-8B25-61366F3E273D}">
      <dsp:nvSpPr>
        <dsp:cNvPr id="0" name=""/>
        <dsp:cNvSpPr/>
      </dsp:nvSpPr>
      <dsp:spPr>
        <a:xfrm>
          <a:off x="1891544" y="1338051"/>
          <a:ext cx="2175422" cy="534260"/>
        </a:xfrm>
        <a:prstGeom prst="roundRect">
          <a:avLst>
            <a:gd name="adj" fmla="val 10000"/>
          </a:avLst>
        </a:prstGeom>
        <a:solidFill>
          <a:schemeClr val="accent2">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ist freundlich</a:t>
          </a:r>
        </a:p>
      </dsp:txBody>
      <dsp:txXfrm>
        <a:off x="1907192" y="1353699"/>
        <a:ext cx="2144126" cy="502964"/>
      </dsp:txXfrm>
    </dsp:sp>
    <dsp:sp modelId="{B1110ED6-90EE-4439-AEA5-7B836887592E}">
      <dsp:nvSpPr>
        <dsp:cNvPr id="0" name=""/>
        <dsp:cNvSpPr/>
      </dsp:nvSpPr>
      <dsp:spPr>
        <a:xfrm>
          <a:off x="1619616" y="536661"/>
          <a:ext cx="271927" cy="1736346"/>
        </a:xfrm>
        <a:custGeom>
          <a:avLst/>
          <a:gdLst/>
          <a:ahLst/>
          <a:cxnLst/>
          <a:rect l="0" t="0" r="0" b="0"/>
          <a:pathLst>
            <a:path>
              <a:moveTo>
                <a:pt x="0" y="0"/>
              </a:moveTo>
              <a:lnTo>
                <a:pt x="0" y="1736346"/>
              </a:lnTo>
              <a:lnTo>
                <a:pt x="271927" y="1736346"/>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608ECCD2-29CB-4B8A-BE27-9B57284053AE}">
      <dsp:nvSpPr>
        <dsp:cNvPr id="0" name=""/>
        <dsp:cNvSpPr/>
      </dsp:nvSpPr>
      <dsp:spPr>
        <a:xfrm>
          <a:off x="1891544" y="2005877"/>
          <a:ext cx="2175422" cy="534260"/>
        </a:xfrm>
        <a:prstGeom prst="roundRect">
          <a:avLst>
            <a:gd name="adj" fmla="val 10000"/>
          </a:avLst>
        </a:prstGeom>
        <a:solidFill>
          <a:schemeClr val="accent3">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195" tIns="24130" rIns="36195" bIns="24130" numCol="1" spcCol="1270" anchor="ctr" anchorCtr="0">
          <a:noAutofit/>
        </a:bodyPr>
        <a:lstStyle/>
        <a:p>
          <a:pPr marL="0" lvl="0" indent="0" algn="ctr" defTabSz="844550">
            <a:lnSpc>
              <a:spcPct val="90000"/>
            </a:lnSpc>
            <a:spcBef>
              <a:spcPct val="0"/>
            </a:spcBef>
            <a:spcAft>
              <a:spcPct val="35000"/>
            </a:spcAft>
            <a:buNone/>
          </a:pPr>
          <a:r>
            <a:rPr lang="de-DE" sz="1900" b="1" kern="1200" dirty="0"/>
            <a:t>Sie freut sich über die Wahrheit</a:t>
          </a:r>
          <a:endParaRPr lang="en" sz="1900" b="1" kern="1200" dirty="0"/>
        </a:p>
      </dsp:txBody>
      <dsp:txXfrm>
        <a:off x="1907192" y="2021525"/>
        <a:ext cx="2144126" cy="502964"/>
      </dsp:txXfrm>
    </dsp:sp>
    <dsp:sp modelId="{A5359AAD-CF94-4598-A476-41679DAAB947}">
      <dsp:nvSpPr>
        <dsp:cNvPr id="0" name=""/>
        <dsp:cNvSpPr/>
      </dsp:nvSpPr>
      <dsp:spPr>
        <a:xfrm>
          <a:off x="1619616" y="536661"/>
          <a:ext cx="271927" cy="2404171"/>
        </a:xfrm>
        <a:custGeom>
          <a:avLst/>
          <a:gdLst/>
          <a:ahLst/>
          <a:cxnLst/>
          <a:rect l="0" t="0" r="0" b="0"/>
          <a:pathLst>
            <a:path>
              <a:moveTo>
                <a:pt x="0" y="0"/>
              </a:moveTo>
              <a:lnTo>
                <a:pt x="0" y="2404171"/>
              </a:lnTo>
              <a:lnTo>
                <a:pt x="271927" y="2404171"/>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94CE4B1-0C06-4E41-B60A-F402EE6E38A4}">
      <dsp:nvSpPr>
        <dsp:cNvPr id="0" name=""/>
        <dsp:cNvSpPr/>
      </dsp:nvSpPr>
      <dsp:spPr>
        <a:xfrm>
          <a:off x="1891544" y="2673702"/>
          <a:ext cx="2175422" cy="534260"/>
        </a:xfrm>
        <a:prstGeom prst="roundRect">
          <a:avLst>
            <a:gd name="adj" fmla="val 10000"/>
          </a:avLst>
        </a:prstGeom>
        <a:solidFill>
          <a:srgbClr val="DDFFDD"/>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Er entschuldigt alles</a:t>
          </a:r>
          <a:endParaRPr lang="en" sz="2000" b="1" kern="1200" dirty="0"/>
        </a:p>
      </dsp:txBody>
      <dsp:txXfrm>
        <a:off x="1907192" y="2689350"/>
        <a:ext cx="2144126" cy="502964"/>
      </dsp:txXfrm>
    </dsp:sp>
    <dsp:sp modelId="{BCAEE274-ADFC-4FAE-962C-287507498ED3}">
      <dsp:nvSpPr>
        <dsp:cNvPr id="0" name=""/>
        <dsp:cNvSpPr/>
      </dsp:nvSpPr>
      <dsp:spPr>
        <a:xfrm>
          <a:off x="1619616" y="536661"/>
          <a:ext cx="271927" cy="3071997"/>
        </a:xfrm>
        <a:custGeom>
          <a:avLst/>
          <a:gdLst/>
          <a:ahLst/>
          <a:cxnLst/>
          <a:rect l="0" t="0" r="0" b="0"/>
          <a:pathLst>
            <a:path>
              <a:moveTo>
                <a:pt x="0" y="0"/>
              </a:moveTo>
              <a:lnTo>
                <a:pt x="0" y="3071997"/>
              </a:lnTo>
              <a:lnTo>
                <a:pt x="271927" y="3071997"/>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E8EF560-AAE4-4B13-A7FC-7D81FEEF0140}">
      <dsp:nvSpPr>
        <dsp:cNvPr id="0" name=""/>
        <dsp:cNvSpPr/>
      </dsp:nvSpPr>
      <dsp:spPr>
        <a:xfrm>
          <a:off x="1891544" y="3341528"/>
          <a:ext cx="2175422" cy="534260"/>
        </a:xfrm>
        <a:prstGeom prst="roundRect">
          <a:avLst>
            <a:gd name="adj" fmla="val 10000"/>
          </a:avLst>
        </a:prstGeom>
        <a:solidFill>
          <a:schemeClr val="accent5">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traut alles zu</a:t>
          </a:r>
          <a:endParaRPr lang="es-ES" sz="2000" b="1" kern="1200" dirty="0"/>
        </a:p>
      </dsp:txBody>
      <dsp:txXfrm>
        <a:off x="1907192" y="3357176"/>
        <a:ext cx="2144126" cy="502964"/>
      </dsp:txXfrm>
    </dsp:sp>
    <dsp:sp modelId="{6F1D5F15-8942-41B0-B079-FF0AC5B4BEBF}">
      <dsp:nvSpPr>
        <dsp:cNvPr id="0" name=""/>
        <dsp:cNvSpPr/>
      </dsp:nvSpPr>
      <dsp:spPr>
        <a:xfrm>
          <a:off x="1619616" y="536661"/>
          <a:ext cx="271927" cy="3739822"/>
        </a:xfrm>
        <a:custGeom>
          <a:avLst/>
          <a:gdLst/>
          <a:ahLst/>
          <a:cxnLst/>
          <a:rect l="0" t="0" r="0" b="0"/>
          <a:pathLst>
            <a:path>
              <a:moveTo>
                <a:pt x="0" y="0"/>
              </a:moveTo>
              <a:lnTo>
                <a:pt x="0" y="3739822"/>
              </a:lnTo>
              <a:lnTo>
                <a:pt x="271927" y="3739822"/>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84E39D2-295A-4E87-8474-14907EC00CEE}">
      <dsp:nvSpPr>
        <dsp:cNvPr id="0" name=""/>
        <dsp:cNvSpPr/>
      </dsp:nvSpPr>
      <dsp:spPr>
        <a:xfrm>
          <a:off x="1891544" y="4009353"/>
          <a:ext cx="2175422" cy="534260"/>
        </a:xfrm>
        <a:prstGeom prst="roundRect">
          <a:avLst>
            <a:gd name="adj" fmla="val 10000"/>
          </a:avLst>
        </a:prstGeom>
        <a:solidFill>
          <a:schemeClr val="accent6">
            <a:lumMod val="20000"/>
            <a:lumOff val="80000"/>
          </a:schemeClr>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erwartet alles</a:t>
          </a:r>
          <a:endParaRPr lang="es-ES" sz="2000" b="1" kern="1200" dirty="0"/>
        </a:p>
      </dsp:txBody>
      <dsp:txXfrm>
        <a:off x="1907192" y="4025001"/>
        <a:ext cx="2144126" cy="502964"/>
      </dsp:txXfrm>
    </dsp:sp>
    <dsp:sp modelId="{2B274561-6E4F-4375-9F56-511D831C629B}">
      <dsp:nvSpPr>
        <dsp:cNvPr id="0" name=""/>
        <dsp:cNvSpPr/>
      </dsp:nvSpPr>
      <dsp:spPr>
        <a:xfrm>
          <a:off x="1619616" y="536661"/>
          <a:ext cx="271927" cy="4407648"/>
        </a:xfrm>
        <a:custGeom>
          <a:avLst/>
          <a:gdLst/>
          <a:ahLst/>
          <a:cxnLst/>
          <a:rect l="0" t="0" r="0" b="0"/>
          <a:pathLst>
            <a:path>
              <a:moveTo>
                <a:pt x="0" y="0"/>
              </a:moveTo>
              <a:lnTo>
                <a:pt x="0" y="4407648"/>
              </a:lnTo>
              <a:lnTo>
                <a:pt x="271927" y="4407648"/>
              </a:lnTo>
            </a:path>
          </a:pathLst>
        </a:custGeom>
        <a:noFill/>
        <a:ln w="19050" cap="flat" cmpd="sng" algn="ctr">
          <a:solidFill>
            <a:schemeClr val="accent4"/>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D0DFE74-030B-4E0A-B799-A8CE105EC077}">
      <dsp:nvSpPr>
        <dsp:cNvPr id="0" name=""/>
        <dsp:cNvSpPr/>
      </dsp:nvSpPr>
      <dsp:spPr>
        <a:xfrm>
          <a:off x="1891544" y="4677179"/>
          <a:ext cx="2175422" cy="534260"/>
        </a:xfrm>
        <a:prstGeom prst="roundRect">
          <a:avLst>
            <a:gd name="adj" fmla="val 10000"/>
          </a:avLst>
        </a:prstGeom>
        <a:solidFill>
          <a:srgbClr val="E8D9F3"/>
        </a:solidFill>
        <a:ln w="28575" cap="flat" cmpd="sng" algn="ctr">
          <a:solidFill>
            <a:schemeClr val="accent4"/>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Sie erträgt alles</a:t>
          </a:r>
          <a:endParaRPr lang="es-ES" sz="2000" b="1" kern="1200" dirty="0"/>
        </a:p>
      </dsp:txBody>
      <dsp:txXfrm>
        <a:off x="1907192" y="4692827"/>
        <a:ext cx="2144126" cy="502964"/>
      </dsp:txXfrm>
    </dsp:sp>
    <dsp:sp modelId="{565E0D69-8F2C-4728-999F-F0C0BCE8688F}">
      <dsp:nvSpPr>
        <dsp:cNvPr id="0" name=""/>
        <dsp:cNvSpPr/>
      </dsp:nvSpPr>
      <dsp:spPr>
        <a:xfrm>
          <a:off x="4334097" y="2400"/>
          <a:ext cx="3204835" cy="534260"/>
        </a:xfrm>
        <a:prstGeom prst="roundRect">
          <a:avLst>
            <a:gd name="adj" fmla="val 10000"/>
          </a:avLst>
        </a:prstGeom>
        <a:gradFill rotWithShape="0">
          <a:gsLst>
            <a:gs pos="0">
              <a:schemeClr val="accent4">
                <a:hueOff val="-5039990"/>
                <a:satOff val="0"/>
                <a:lumOff val="10000"/>
                <a:alphaOff val="0"/>
                <a:satMod val="103000"/>
                <a:lumMod val="102000"/>
                <a:tint val="94000"/>
              </a:schemeClr>
            </a:gs>
            <a:gs pos="50000">
              <a:schemeClr val="accent4">
                <a:hueOff val="-5039990"/>
                <a:satOff val="0"/>
                <a:lumOff val="10000"/>
                <a:alphaOff val="0"/>
                <a:satMod val="110000"/>
                <a:lumMod val="100000"/>
                <a:shade val="100000"/>
              </a:schemeClr>
            </a:gs>
            <a:gs pos="100000">
              <a:schemeClr val="accent4">
                <a:hueOff val="-5039990"/>
                <a:satOff val="0"/>
                <a:lumOff val="10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Was tut LIEBE nicht</a:t>
          </a:r>
        </a:p>
      </dsp:txBody>
      <dsp:txXfrm>
        <a:off x="4349745" y="18048"/>
        <a:ext cx="3173539" cy="502964"/>
      </dsp:txXfrm>
    </dsp:sp>
    <dsp:sp modelId="{92B79A35-65B0-4C6E-A449-C4230453DEDF}">
      <dsp:nvSpPr>
        <dsp:cNvPr id="0" name=""/>
        <dsp:cNvSpPr/>
      </dsp:nvSpPr>
      <dsp:spPr>
        <a:xfrm>
          <a:off x="4654581" y="536661"/>
          <a:ext cx="320483" cy="400695"/>
        </a:xfrm>
        <a:custGeom>
          <a:avLst/>
          <a:gdLst/>
          <a:ahLst/>
          <a:cxnLst/>
          <a:rect l="0" t="0" r="0" b="0"/>
          <a:pathLst>
            <a:path>
              <a:moveTo>
                <a:pt x="0" y="0"/>
              </a:moveTo>
              <a:lnTo>
                <a:pt x="0" y="400695"/>
              </a:lnTo>
              <a:lnTo>
                <a:pt x="320483" y="400695"/>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12B8AFB-1B66-47DC-B595-A6CBA35C084F}">
      <dsp:nvSpPr>
        <dsp:cNvPr id="0" name=""/>
        <dsp:cNvSpPr/>
      </dsp:nvSpPr>
      <dsp:spPr>
        <a:xfrm>
          <a:off x="4975064" y="670226"/>
          <a:ext cx="2175422" cy="534260"/>
        </a:xfrm>
        <a:prstGeom prst="roundRect">
          <a:avLst>
            <a:gd name="adj" fmla="val 10000"/>
          </a:avLst>
        </a:prstGeom>
        <a:solidFill>
          <a:srgbClr val="B3FFFF"/>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Sie ist nicht neidisch</a:t>
          </a:r>
          <a:endParaRPr lang="en" sz="2000" b="1" kern="1200" dirty="0"/>
        </a:p>
      </dsp:txBody>
      <dsp:txXfrm>
        <a:off x="4990712" y="685874"/>
        <a:ext cx="2144126" cy="502964"/>
      </dsp:txXfrm>
    </dsp:sp>
    <dsp:sp modelId="{B7169B83-C504-4FDB-9492-4F1F75835FA5}">
      <dsp:nvSpPr>
        <dsp:cNvPr id="0" name=""/>
        <dsp:cNvSpPr/>
      </dsp:nvSpPr>
      <dsp:spPr>
        <a:xfrm>
          <a:off x="4654581" y="536661"/>
          <a:ext cx="320483" cy="1068520"/>
        </a:xfrm>
        <a:custGeom>
          <a:avLst/>
          <a:gdLst/>
          <a:ahLst/>
          <a:cxnLst/>
          <a:rect l="0" t="0" r="0" b="0"/>
          <a:pathLst>
            <a:path>
              <a:moveTo>
                <a:pt x="0" y="0"/>
              </a:moveTo>
              <a:lnTo>
                <a:pt x="0" y="1068520"/>
              </a:lnTo>
              <a:lnTo>
                <a:pt x="320483" y="1068520"/>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BD1BB5D-6125-47CF-85DA-90F916277249}">
      <dsp:nvSpPr>
        <dsp:cNvPr id="0" name=""/>
        <dsp:cNvSpPr/>
      </dsp:nvSpPr>
      <dsp:spPr>
        <a:xfrm>
          <a:off x="4975064" y="1338051"/>
          <a:ext cx="2175422" cy="534260"/>
        </a:xfrm>
        <a:prstGeom prst="roundRect">
          <a:avLst>
            <a:gd name="adj" fmla="val 10000"/>
          </a:avLst>
        </a:prstGeom>
        <a:solidFill>
          <a:srgbClr val="E8D9F3"/>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prahlt nicht herum</a:t>
          </a:r>
        </a:p>
      </dsp:txBody>
      <dsp:txXfrm>
        <a:off x="4990712" y="1353699"/>
        <a:ext cx="2144126" cy="502964"/>
      </dsp:txXfrm>
    </dsp:sp>
    <dsp:sp modelId="{F9C4B24E-F7DD-4AA9-B6FB-39B7CFB0C6FE}">
      <dsp:nvSpPr>
        <dsp:cNvPr id="0" name=""/>
        <dsp:cNvSpPr/>
      </dsp:nvSpPr>
      <dsp:spPr>
        <a:xfrm>
          <a:off x="4654581" y="536661"/>
          <a:ext cx="320483" cy="1736346"/>
        </a:xfrm>
        <a:custGeom>
          <a:avLst/>
          <a:gdLst/>
          <a:ahLst/>
          <a:cxnLst/>
          <a:rect l="0" t="0" r="0" b="0"/>
          <a:pathLst>
            <a:path>
              <a:moveTo>
                <a:pt x="0" y="0"/>
              </a:moveTo>
              <a:lnTo>
                <a:pt x="0" y="1736346"/>
              </a:lnTo>
              <a:lnTo>
                <a:pt x="320483" y="1736346"/>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33ECCF9-2F1C-43E2-9B88-B0AE74EF9022}">
      <dsp:nvSpPr>
        <dsp:cNvPr id="0" name=""/>
        <dsp:cNvSpPr/>
      </dsp:nvSpPr>
      <dsp:spPr>
        <a:xfrm>
          <a:off x="4975064" y="2005877"/>
          <a:ext cx="2175422" cy="534260"/>
        </a:xfrm>
        <a:prstGeom prst="roundRect">
          <a:avLst>
            <a:gd name="adj" fmla="val 10000"/>
          </a:avLst>
        </a:prstGeom>
        <a:solidFill>
          <a:schemeClr val="accent6">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ist nicht stolz</a:t>
          </a:r>
        </a:p>
      </dsp:txBody>
      <dsp:txXfrm>
        <a:off x="4990712" y="2021525"/>
        <a:ext cx="2144126" cy="502964"/>
      </dsp:txXfrm>
    </dsp:sp>
    <dsp:sp modelId="{2B3C47AD-A78F-4645-986C-053210603DEA}">
      <dsp:nvSpPr>
        <dsp:cNvPr id="0" name=""/>
        <dsp:cNvSpPr/>
      </dsp:nvSpPr>
      <dsp:spPr>
        <a:xfrm>
          <a:off x="4654581" y="536661"/>
          <a:ext cx="320483" cy="2404171"/>
        </a:xfrm>
        <a:custGeom>
          <a:avLst/>
          <a:gdLst/>
          <a:ahLst/>
          <a:cxnLst/>
          <a:rect l="0" t="0" r="0" b="0"/>
          <a:pathLst>
            <a:path>
              <a:moveTo>
                <a:pt x="0" y="0"/>
              </a:moveTo>
              <a:lnTo>
                <a:pt x="0" y="2404171"/>
              </a:lnTo>
              <a:lnTo>
                <a:pt x="320483" y="2404171"/>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44F35FD-1F51-43FA-ADCD-3C69A08CB885}">
      <dsp:nvSpPr>
        <dsp:cNvPr id="0" name=""/>
        <dsp:cNvSpPr/>
      </dsp:nvSpPr>
      <dsp:spPr>
        <a:xfrm>
          <a:off x="4975064" y="2673702"/>
          <a:ext cx="2175422" cy="534260"/>
        </a:xfrm>
        <a:prstGeom prst="roundRect">
          <a:avLst>
            <a:gd name="adj" fmla="val 10000"/>
          </a:avLst>
        </a:prstGeom>
        <a:solidFill>
          <a:schemeClr val="accent5">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ist nicht unhöflich</a:t>
          </a:r>
        </a:p>
      </dsp:txBody>
      <dsp:txXfrm>
        <a:off x="4990712" y="2689350"/>
        <a:ext cx="2144126" cy="502964"/>
      </dsp:txXfrm>
    </dsp:sp>
    <dsp:sp modelId="{47FBBA99-FE8F-4031-9216-55F896FE2842}">
      <dsp:nvSpPr>
        <dsp:cNvPr id="0" name=""/>
        <dsp:cNvSpPr/>
      </dsp:nvSpPr>
      <dsp:spPr>
        <a:xfrm>
          <a:off x="4654581" y="536661"/>
          <a:ext cx="320483" cy="3071997"/>
        </a:xfrm>
        <a:custGeom>
          <a:avLst/>
          <a:gdLst/>
          <a:ahLst/>
          <a:cxnLst/>
          <a:rect l="0" t="0" r="0" b="0"/>
          <a:pathLst>
            <a:path>
              <a:moveTo>
                <a:pt x="0" y="0"/>
              </a:moveTo>
              <a:lnTo>
                <a:pt x="0" y="3071997"/>
              </a:lnTo>
              <a:lnTo>
                <a:pt x="320483" y="3071997"/>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D07F84F-C47C-4951-9C5F-27727EF5561E}">
      <dsp:nvSpPr>
        <dsp:cNvPr id="0" name=""/>
        <dsp:cNvSpPr/>
      </dsp:nvSpPr>
      <dsp:spPr>
        <a:xfrm>
          <a:off x="4975064" y="3341528"/>
          <a:ext cx="2175422" cy="534260"/>
        </a:xfrm>
        <a:prstGeom prst="roundRect">
          <a:avLst>
            <a:gd name="adj" fmla="val 10000"/>
          </a:avLst>
        </a:prstGeom>
        <a:solidFill>
          <a:srgbClr val="DDFFDD"/>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Sie ist nicht egoistisch</a:t>
          </a:r>
          <a:endParaRPr lang="es-ES" sz="2000" b="1" kern="1200" dirty="0"/>
        </a:p>
      </dsp:txBody>
      <dsp:txXfrm>
        <a:off x="4990712" y="3357176"/>
        <a:ext cx="2144126" cy="502964"/>
      </dsp:txXfrm>
    </dsp:sp>
    <dsp:sp modelId="{F9709637-E484-40DC-BF96-695EFCCE2E19}">
      <dsp:nvSpPr>
        <dsp:cNvPr id="0" name=""/>
        <dsp:cNvSpPr/>
      </dsp:nvSpPr>
      <dsp:spPr>
        <a:xfrm>
          <a:off x="4654581" y="536661"/>
          <a:ext cx="320483" cy="3739822"/>
        </a:xfrm>
        <a:custGeom>
          <a:avLst/>
          <a:gdLst/>
          <a:ahLst/>
          <a:cxnLst/>
          <a:rect l="0" t="0" r="0" b="0"/>
          <a:pathLst>
            <a:path>
              <a:moveTo>
                <a:pt x="0" y="0"/>
              </a:moveTo>
              <a:lnTo>
                <a:pt x="0" y="3739822"/>
              </a:lnTo>
              <a:lnTo>
                <a:pt x="320483" y="3739822"/>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24C07F3-9199-4758-A107-7A790F6698A0}">
      <dsp:nvSpPr>
        <dsp:cNvPr id="0" name=""/>
        <dsp:cNvSpPr/>
      </dsp:nvSpPr>
      <dsp:spPr>
        <a:xfrm>
          <a:off x="4975064" y="4009353"/>
          <a:ext cx="2175422" cy="534260"/>
        </a:xfrm>
        <a:prstGeom prst="roundRect">
          <a:avLst>
            <a:gd name="adj" fmla="val 10000"/>
          </a:avLst>
        </a:prstGeom>
        <a:solidFill>
          <a:schemeClr val="accent3">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Wie wird nicht gleich zornig</a:t>
          </a:r>
          <a:endParaRPr lang="es-ES" sz="2000" b="1" kern="1200" dirty="0"/>
        </a:p>
      </dsp:txBody>
      <dsp:txXfrm>
        <a:off x="4990712" y="4025001"/>
        <a:ext cx="2144126" cy="502964"/>
      </dsp:txXfrm>
    </dsp:sp>
    <dsp:sp modelId="{43D74E38-FAE1-4F25-9193-250032689848}">
      <dsp:nvSpPr>
        <dsp:cNvPr id="0" name=""/>
        <dsp:cNvSpPr/>
      </dsp:nvSpPr>
      <dsp:spPr>
        <a:xfrm>
          <a:off x="4654581" y="536661"/>
          <a:ext cx="320483" cy="4407648"/>
        </a:xfrm>
        <a:custGeom>
          <a:avLst/>
          <a:gdLst/>
          <a:ahLst/>
          <a:cxnLst/>
          <a:rect l="0" t="0" r="0" b="0"/>
          <a:pathLst>
            <a:path>
              <a:moveTo>
                <a:pt x="0" y="0"/>
              </a:moveTo>
              <a:lnTo>
                <a:pt x="0" y="4407648"/>
              </a:lnTo>
              <a:lnTo>
                <a:pt x="320483" y="4407648"/>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957DE9-C1A4-4873-AB47-116FBEDCF0B0}">
      <dsp:nvSpPr>
        <dsp:cNvPr id="0" name=""/>
        <dsp:cNvSpPr/>
      </dsp:nvSpPr>
      <dsp:spPr>
        <a:xfrm>
          <a:off x="4975064" y="4677179"/>
          <a:ext cx="2175422" cy="534260"/>
        </a:xfrm>
        <a:prstGeom prst="roundRect">
          <a:avLst>
            <a:gd name="adj" fmla="val 10000"/>
          </a:avLst>
        </a:prstGeom>
        <a:solidFill>
          <a:schemeClr val="accent2">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de-DE" sz="2000" b="1" kern="1200" dirty="0"/>
            <a:t>Sie hegt keinen Groll</a:t>
          </a:r>
          <a:endParaRPr lang="es-ES" sz="2000" b="1" kern="1200" dirty="0"/>
        </a:p>
      </dsp:txBody>
      <dsp:txXfrm>
        <a:off x="4990712" y="4692827"/>
        <a:ext cx="2144126" cy="502964"/>
      </dsp:txXfrm>
    </dsp:sp>
    <dsp:sp modelId="{4159BD82-A2ED-4EC6-96A4-FF3C1AD4CEC6}">
      <dsp:nvSpPr>
        <dsp:cNvPr id="0" name=""/>
        <dsp:cNvSpPr/>
      </dsp:nvSpPr>
      <dsp:spPr>
        <a:xfrm>
          <a:off x="4654581" y="536661"/>
          <a:ext cx="320483" cy="5075473"/>
        </a:xfrm>
        <a:custGeom>
          <a:avLst/>
          <a:gdLst/>
          <a:ahLst/>
          <a:cxnLst/>
          <a:rect l="0" t="0" r="0" b="0"/>
          <a:pathLst>
            <a:path>
              <a:moveTo>
                <a:pt x="0" y="0"/>
              </a:moveTo>
              <a:lnTo>
                <a:pt x="0" y="5075473"/>
              </a:lnTo>
              <a:lnTo>
                <a:pt x="320483" y="5075473"/>
              </a:lnTo>
            </a:path>
          </a:pathLst>
        </a:custGeom>
        <a:noFill/>
        <a:ln w="19050" cap="flat" cmpd="sng" algn="ctr">
          <a:solidFill>
            <a:schemeClr val="accent5">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85B4B6C-0300-48EC-89D6-3E756247A31A}">
      <dsp:nvSpPr>
        <dsp:cNvPr id="0" name=""/>
        <dsp:cNvSpPr/>
      </dsp:nvSpPr>
      <dsp:spPr>
        <a:xfrm>
          <a:off x="4975064" y="5345004"/>
          <a:ext cx="2175422" cy="534260"/>
        </a:xfrm>
        <a:prstGeom prst="roundRect">
          <a:avLst>
            <a:gd name="adj" fmla="val 10000"/>
          </a:avLst>
        </a:prstGeom>
        <a:solidFill>
          <a:schemeClr val="accent1">
            <a:lumMod val="20000"/>
            <a:lumOff val="80000"/>
          </a:schemeClr>
        </a:solidFill>
        <a:ln w="28575" cap="flat" cmpd="sng" algn="ctr">
          <a:solidFill>
            <a:schemeClr val="accent5"/>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 sz="2000" b="1" kern="1200" dirty="0"/>
            <a:t>Sie freut sich nicht am Bösen</a:t>
          </a:r>
          <a:endParaRPr lang="es-ES" sz="2000" b="1" kern="1200" dirty="0"/>
        </a:p>
      </dsp:txBody>
      <dsp:txXfrm>
        <a:off x="4990712" y="5360652"/>
        <a:ext cx="2144126" cy="5029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B8B734-275B-42A8-BFEF-BCAA27C48B7A}">
      <dsp:nvSpPr>
        <dsp:cNvPr id="0" name=""/>
        <dsp:cNvSpPr/>
      </dsp:nvSpPr>
      <dsp:spPr>
        <a:xfrm>
          <a:off x="0" y="0"/>
          <a:ext cx="12057777" cy="5432158"/>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1163638" lvl="0" indent="0" algn="l" defTabSz="977900">
            <a:lnSpc>
              <a:spcPct val="90000"/>
            </a:lnSpc>
            <a:spcBef>
              <a:spcPct val="0"/>
            </a:spcBef>
            <a:spcAft>
              <a:spcPct val="35000"/>
            </a:spcAft>
            <a:buNone/>
          </a:pPr>
          <a:r>
            <a:rPr lang="de-DE" sz="2200" b="1" kern="1200" dirty="0">
              <a:effectLst>
                <a:outerShdw blurRad="38100" dist="38100" dir="2700000" algn="tl">
                  <a:srgbClr val="000000">
                    <a:alpha val="43137"/>
                  </a:srgbClr>
                </a:outerShdw>
              </a:effectLst>
            </a:rPr>
            <a:t>Die </a:t>
          </a:r>
          <a:r>
            <a:rPr lang="de-DE" sz="2200" b="1" kern="1200" dirty="0">
              <a:solidFill>
                <a:schemeClr val="tx1"/>
              </a:solidFill>
              <a:effectLst/>
              <a:highlight>
                <a:srgbClr val="00FF00"/>
              </a:highlight>
            </a:rPr>
            <a:t>angekündigten zukünftigen Ereignisse </a:t>
          </a:r>
          <a:r>
            <a:rPr lang="de-DE" sz="2200" b="1" kern="1200" dirty="0">
              <a:effectLst>
                <a:outerShdw blurRad="38100" dist="38100" dir="2700000" algn="tl">
                  <a:srgbClr val="000000">
                    <a:alpha val="43137"/>
                  </a:srgbClr>
                </a:outerShdw>
              </a:effectLst>
            </a:rPr>
            <a:t>–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sofern sie nicht bedingt sind – </a:t>
          </a:r>
          <a:r>
            <a:rPr lang="de-DE" sz="2200" b="1" kern="1200" dirty="0">
              <a:solidFill>
                <a:schemeClr val="tx1"/>
              </a:solidFill>
              <a:effectLst/>
              <a:highlight>
                <a:srgbClr val="00FF00"/>
              </a:highlight>
            </a:rPr>
            <a:t>müssen eintreten </a:t>
          </a:r>
        </a:p>
        <a:p>
          <a:pPr marL="1163638" lvl="0" indent="0" algn="l" defTabSz="977900">
            <a:lnSpc>
              <a:spcPct val="90000"/>
            </a:lnSpc>
            <a:spcBef>
              <a:spcPct val="0"/>
            </a:spcBef>
            <a:spcAft>
              <a:spcPct val="35000"/>
            </a:spcAft>
            <a:buNone/>
          </a:pPr>
          <a:r>
            <a:rPr lang="de-DE" sz="2200" b="1" kern="1200" dirty="0">
              <a:effectLst>
                <a:outerShdw blurRad="38100" dist="38100" dir="2700000" algn="tl">
                  <a:srgbClr val="000000">
                    <a:alpha val="43137"/>
                  </a:srgbClr>
                </a:outerShdw>
              </a:effectLst>
            </a:rPr>
            <a:t>5. Mos. 18,22: „wenn der Prophet redet in dem Namen des HERRN und es wird nichts daraus und </a:t>
          </a:r>
          <a:r>
            <a:rPr lang="de-DE" sz="2200" b="1" kern="1200" dirty="0">
              <a:solidFill>
                <a:schemeClr val="tx1"/>
              </a:solidFill>
              <a:effectLst/>
            </a:rPr>
            <a:t>es tritt nicht ein, </a:t>
          </a:r>
          <a:br>
            <a:rPr lang="de-DE" sz="2200" b="1" kern="1200" dirty="0">
              <a:solidFill>
                <a:schemeClr val="bg1">
                  <a:lumMod val="50000"/>
                </a:schemeClr>
              </a:solidFill>
              <a:effectLst/>
            </a:rPr>
          </a:br>
          <a:r>
            <a:rPr lang="de-DE" sz="2200" b="1" kern="1200" dirty="0">
              <a:effectLst>
                <a:outerShdw blurRad="38100" dist="38100" dir="2700000" algn="tl">
                  <a:srgbClr val="000000">
                    <a:alpha val="43137"/>
                  </a:srgbClr>
                </a:outerShdw>
              </a:effectLst>
            </a:rPr>
            <a:t>dann ist das </a:t>
          </a:r>
          <a:r>
            <a:rPr lang="de-DE" sz="2200" b="1" kern="1200" dirty="0">
              <a:solidFill>
                <a:schemeClr val="tx1"/>
              </a:solidFill>
              <a:effectLst/>
            </a:rPr>
            <a:t>ein Wort, das der HERR nicht geredet hat. </a:t>
          </a:r>
          <a:br>
            <a:rPr lang="de-DE" sz="2200" b="1" kern="1200" dirty="0">
              <a:solidFill>
                <a:schemeClr val="tx1"/>
              </a:solidFill>
              <a:effectLst/>
            </a:rPr>
          </a:br>
          <a:r>
            <a:rPr lang="de-DE" sz="2200" b="1" kern="1200" dirty="0">
              <a:effectLst>
                <a:outerShdw blurRad="38100" dist="38100" dir="2700000" algn="tl">
                  <a:srgbClr val="000000">
                    <a:alpha val="43137"/>
                  </a:srgbClr>
                </a:outerShdw>
              </a:effectLst>
            </a:rPr>
            <a:t>Der Prophet hat’s aus Vermessenheit geredet;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darum scheue dich nicht vor ihm.“</a:t>
          </a:r>
        </a:p>
        <a:p>
          <a:pPr marL="1163638" lvl="0" indent="0" algn="l" defTabSz="977900">
            <a:lnSpc>
              <a:spcPct val="90000"/>
            </a:lnSpc>
            <a:spcBef>
              <a:spcPct val="0"/>
            </a:spcBef>
            <a:spcAft>
              <a:spcPct val="35000"/>
            </a:spcAft>
            <a:buNone/>
            <a:tabLst>
              <a:tab pos="93663" algn="l"/>
            </a:tabLst>
          </a:pPr>
          <a:r>
            <a:rPr lang="de-DE" sz="2200" b="1" kern="1200" dirty="0">
              <a:effectLst>
                <a:outerShdw blurRad="38100" dist="38100" dir="2700000" algn="tl">
                  <a:srgbClr val="000000">
                    <a:alpha val="43137"/>
                  </a:srgbClr>
                </a:outerShdw>
              </a:effectLst>
            </a:rPr>
            <a:t>Jer. 28,8-9: „Die Propheten, die vor mir und vor dir gewesen sind von alters her, die haben gegen viele Länder und große Königreiche geweissagt von Krieg, von Unheil und Pest.
Wenn aber ein Prophet von Heil weissagt – </a:t>
          </a:r>
          <a:r>
            <a:rPr lang="de-DE" sz="2200" b="1" kern="1200" dirty="0">
              <a:solidFill>
                <a:schemeClr val="tx1"/>
              </a:solidFill>
              <a:effectLst/>
            </a:rPr>
            <a:t>ob ihn der HERR wahrhaftig gesandt hat, wird man daran erkennen, </a:t>
          </a:r>
          <a:br>
            <a:rPr lang="de-DE" sz="2200" b="1" kern="1200" dirty="0">
              <a:solidFill>
                <a:schemeClr val="tx1"/>
              </a:solidFill>
              <a:effectLst/>
            </a:rPr>
          </a:br>
          <a:r>
            <a:rPr lang="de-DE" sz="2200" b="1" kern="1200" dirty="0">
              <a:solidFill>
                <a:schemeClr val="tx1"/>
              </a:solidFill>
              <a:effectLst/>
            </a:rPr>
            <a:t>dass sein Wort erfüllt wird.“</a:t>
          </a:r>
        </a:p>
        <a:p>
          <a:pPr marL="0" lvl="0" indent="0" algn="l" defTabSz="977900">
            <a:lnSpc>
              <a:spcPct val="90000"/>
            </a:lnSpc>
            <a:spcBef>
              <a:spcPct val="0"/>
            </a:spcBef>
            <a:spcAft>
              <a:spcPct val="35000"/>
            </a:spcAft>
            <a:buNone/>
            <a:tabLst>
              <a:tab pos="93663" algn="l"/>
            </a:tabLst>
          </a:pPr>
          <a:r>
            <a:rPr lang="de-DE" sz="2200" b="1" kern="1200" dirty="0">
              <a:effectLst>
                <a:outerShdw blurRad="38100" dist="38100" dir="2700000" algn="tl">
                  <a:srgbClr val="000000">
                    <a:alpha val="43137"/>
                  </a:srgbClr>
                </a:outerShdw>
              </a:effectLst>
            </a:rPr>
            <a:t>Jona 4,2: „Ach, HERR, […] </a:t>
          </a:r>
          <a:r>
            <a:rPr lang="de-DE" sz="2200" b="1" kern="1200" dirty="0">
              <a:solidFill>
                <a:schemeClr val="tx1"/>
              </a:solidFill>
              <a:effectLst/>
            </a:rPr>
            <a:t>ich wusste, dass du </a:t>
          </a:r>
          <a:r>
            <a:rPr lang="de-DE" sz="2200" b="1" kern="1200" dirty="0">
              <a:effectLst>
                <a:outerShdw blurRad="38100" dist="38100" dir="2700000" algn="tl">
                  <a:srgbClr val="000000">
                    <a:alpha val="43137"/>
                  </a:srgbClr>
                </a:outerShdw>
              </a:effectLst>
            </a:rPr>
            <a:t>gnädig, barmherzig, langmütig </a:t>
          </a:r>
          <a:r>
            <a:rPr lang="de-DE" sz="2200" b="1" kern="1200" dirty="0">
              <a:solidFill>
                <a:schemeClr val="tx1"/>
              </a:solidFill>
              <a:effectLst/>
            </a:rPr>
            <a:t>und von großer Güte bist und lässt dich des </a:t>
          </a:r>
          <a:r>
            <a:rPr lang="de-DE" sz="2200" b="1" kern="1200" dirty="0" err="1">
              <a:solidFill>
                <a:schemeClr val="tx1"/>
              </a:solidFill>
              <a:effectLst/>
            </a:rPr>
            <a:t>Übelsgereuen</a:t>
          </a:r>
          <a:r>
            <a:rPr lang="de-DE" sz="2200" b="1" kern="1200" dirty="0">
              <a:solidFill>
                <a:schemeClr val="tx1"/>
              </a:solidFill>
              <a:effectLst/>
            </a:rPr>
            <a:t>.“</a:t>
          </a:r>
          <a:endParaRPr lang="es-ES" sz="2200" kern="1200" dirty="0">
            <a:solidFill>
              <a:schemeClr val="tx1"/>
            </a:solidFill>
            <a:effectLst/>
          </a:endParaRPr>
        </a:p>
      </dsp:txBody>
      <dsp:txXfrm>
        <a:off x="2954771" y="0"/>
        <a:ext cx="9103005" cy="5432158"/>
      </dsp:txXfrm>
    </dsp:sp>
    <dsp:sp modelId="{692670C7-56B5-4A89-8D29-2D74A4BCF953}">
      <dsp:nvSpPr>
        <dsp:cNvPr id="0" name=""/>
        <dsp:cNvSpPr/>
      </dsp:nvSpPr>
      <dsp:spPr>
        <a:xfrm>
          <a:off x="310090" y="437962"/>
          <a:ext cx="2411555" cy="4345726"/>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B4C2BB-1B6F-4B86-A8C6-B33A0FE74078}">
      <dsp:nvSpPr>
        <dsp:cNvPr id="0" name=""/>
        <dsp:cNvSpPr/>
      </dsp:nvSpPr>
      <dsp:spPr>
        <a:xfrm>
          <a:off x="0" y="0"/>
          <a:ext cx="11720319" cy="5432158"/>
        </a:xfrm>
        <a:prstGeom prst="roundRect">
          <a:avLst>
            <a:gd name="adj" fmla="val 10000"/>
          </a:avLst>
        </a:prstGeom>
        <a:solidFill>
          <a:schemeClr val="accent6">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719138" lvl="0" indent="0" algn="l" defTabSz="1066800">
            <a:lnSpc>
              <a:spcPct val="90000"/>
            </a:lnSpc>
            <a:spcBef>
              <a:spcPct val="0"/>
            </a:spcBef>
            <a:spcAft>
              <a:spcPct val="35000"/>
            </a:spcAft>
            <a:buNone/>
            <a:tabLst/>
          </a:pPr>
          <a:r>
            <a:rPr lang="de-DE" sz="2400" b="1" kern="1200" dirty="0">
              <a:effectLst>
                <a:outerShdw blurRad="38100" dist="38100" dir="2700000" algn="tl">
                  <a:srgbClr val="000000">
                    <a:alpha val="43137"/>
                  </a:srgbClr>
                </a:outerShdw>
              </a:effectLst>
              <a:highlight>
                <a:srgbClr val="00FF00"/>
              </a:highlight>
            </a:rPr>
            <a:t>Seine Botschaft muss </a:t>
          </a:r>
          <a:br>
            <a:rPr lang="de-DE" sz="2400" b="1" kern="1200" dirty="0">
              <a:effectLst>
                <a:outerShdw blurRad="38100" dist="38100" dir="2700000" algn="tl">
                  <a:srgbClr val="000000">
                    <a:alpha val="43137"/>
                  </a:srgbClr>
                </a:outerShdw>
              </a:effectLst>
            </a:rPr>
          </a:br>
          <a:r>
            <a:rPr lang="de-DE" sz="2400" b="1" kern="1200" dirty="0">
              <a:effectLst>
                <a:outerShdw blurRad="38100" dist="38100" dir="2700000" algn="tl">
                  <a:srgbClr val="000000">
                    <a:alpha val="43137"/>
                  </a:srgbClr>
                </a:outerShdw>
              </a:effectLst>
            </a:rPr>
            <a:t>mit der von </a:t>
          </a:r>
          <a:r>
            <a:rPr lang="de-DE" sz="2400" b="1" kern="1200" dirty="0">
              <a:effectLst>
                <a:outerShdw blurRad="38100" dist="38100" dir="2700000" algn="tl">
                  <a:srgbClr val="000000">
                    <a:alpha val="43137"/>
                  </a:srgbClr>
                </a:outerShdw>
              </a:effectLst>
              <a:highlight>
                <a:srgbClr val="00FF00"/>
              </a:highlight>
            </a:rPr>
            <a:t>früheren Propheten übereinstimmen </a:t>
          </a:r>
        </a:p>
        <a:p>
          <a:pPr marL="719138" lvl="0" indent="0" algn="l" defTabSz="1066800">
            <a:lnSpc>
              <a:spcPct val="90000"/>
            </a:lnSpc>
            <a:spcBef>
              <a:spcPct val="0"/>
            </a:spcBef>
            <a:spcAft>
              <a:spcPct val="35000"/>
            </a:spcAft>
            <a:buNone/>
            <a:tabLst/>
          </a:pPr>
          <a:r>
            <a:rPr lang="de-DE" sz="2400" b="1" kern="1200" dirty="0">
              <a:effectLst>
                <a:outerShdw blurRad="38100" dist="38100" dir="2700000" algn="tl">
                  <a:srgbClr val="000000">
                    <a:alpha val="43137"/>
                  </a:srgbClr>
                </a:outerShdw>
              </a:effectLst>
            </a:rPr>
            <a:t>5. Mos. 13,1-4a: </a:t>
          </a:r>
          <a:r>
            <a:rPr lang="de-DE" sz="2400" b="1" kern="1200" dirty="0">
              <a:solidFill>
                <a:srgbClr val="FFC000"/>
              </a:solidFill>
              <a:effectLst>
                <a:outerShdw blurRad="38100" dist="38100" dir="2700000" algn="tl">
                  <a:srgbClr val="000000">
                    <a:alpha val="43137"/>
                  </a:srgbClr>
                </a:outerShdw>
              </a:effectLst>
            </a:rPr>
            <a:t>„Alles, was ich euch gebiete, das sollt ihr halten und danach tun. </a:t>
          </a:r>
          <a:r>
            <a:rPr lang="de-DE" sz="2400" b="1" kern="1200" dirty="0">
              <a:effectLst>
                <a:outerShdw blurRad="38100" dist="38100" dir="2700000" algn="tl">
                  <a:srgbClr val="000000">
                    <a:alpha val="43137"/>
                  </a:srgbClr>
                </a:outerShdw>
              </a:effectLst>
            </a:rPr>
            <a:t>Du sollst </a:t>
          </a:r>
          <a:r>
            <a:rPr lang="de-DE" sz="2400" b="1" kern="1200" dirty="0">
              <a:solidFill>
                <a:srgbClr val="FFC000"/>
              </a:solidFill>
              <a:effectLst>
                <a:outerShdw blurRad="38100" dist="38100" dir="2700000" algn="tl">
                  <a:srgbClr val="000000">
                    <a:alpha val="43137"/>
                  </a:srgbClr>
                </a:outerShdw>
              </a:effectLst>
            </a:rPr>
            <a:t>nichts dazutun </a:t>
          </a:r>
          <a:r>
            <a:rPr lang="de-DE" sz="2400" b="1" kern="1200" dirty="0">
              <a:effectLst>
                <a:outerShdw blurRad="38100" dist="38100" dir="2700000" algn="tl">
                  <a:srgbClr val="000000">
                    <a:alpha val="43137"/>
                  </a:srgbClr>
                </a:outerShdw>
              </a:effectLst>
            </a:rPr>
            <a:t>und </a:t>
          </a:r>
          <a:r>
            <a:rPr lang="de-DE" sz="2400" b="1" kern="1200" dirty="0">
              <a:solidFill>
                <a:srgbClr val="FFC000"/>
              </a:solidFill>
              <a:effectLst>
                <a:outerShdw blurRad="38100" dist="38100" dir="2700000" algn="tl">
                  <a:srgbClr val="000000">
                    <a:alpha val="43137"/>
                  </a:srgbClr>
                </a:outerShdw>
              </a:effectLst>
            </a:rPr>
            <a:t>nichts </a:t>
          </a:r>
          <a:r>
            <a:rPr lang="de-DE" sz="2400" b="1" kern="1200" dirty="0" err="1">
              <a:solidFill>
                <a:srgbClr val="FFC000"/>
              </a:solidFill>
              <a:effectLst>
                <a:outerShdw blurRad="38100" dist="38100" dir="2700000" algn="tl">
                  <a:srgbClr val="000000">
                    <a:alpha val="43137"/>
                  </a:srgbClr>
                </a:outerShdw>
              </a:effectLst>
            </a:rPr>
            <a:t>davontun</a:t>
          </a:r>
          <a:r>
            <a:rPr lang="de-DE" sz="2400" b="1" kern="1200" dirty="0">
              <a:solidFill>
                <a:srgbClr val="FFC000"/>
              </a:solidFill>
              <a:effectLst>
                <a:outerShdw blurRad="38100" dist="38100" dir="2700000" algn="tl">
                  <a:srgbClr val="000000">
                    <a:alpha val="43137"/>
                  </a:srgbClr>
                </a:outerShdw>
              </a:effectLst>
            </a:rPr>
            <a:t>.</a:t>
          </a:r>
          <a:r>
            <a:rPr lang="de-DE" sz="2400" b="1" kern="1200" dirty="0">
              <a:effectLst>
                <a:outerShdw blurRad="38100" dist="38100" dir="2700000" algn="tl">
                  <a:srgbClr val="000000">
                    <a:alpha val="43137"/>
                  </a:srgbClr>
                </a:outerShdw>
              </a:effectLst>
            </a:rPr>
            <a:t> Wenn ein Prophet oder Träumer in deiner Mitte aufsteht und dir ein Zeichen oder Wunder ankündigt und das Zeichen oder Wunder trifft ein, von dem er dir gesagt hat und er spricht: ,Lasst uns andern Göttern folgen, die ihr nicht kennt und ihnen dienen, so sollst du nicht gehorchen den Worten eines solchen Propheten oder Träumers;‘ “</a:t>
          </a:r>
        </a:p>
        <a:p>
          <a:pPr marL="719138" lvl="0" indent="0" algn="l" defTabSz="1066800">
            <a:lnSpc>
              <a:spcPct val="90000"/>
            </a:lnSpc>
            <a:spcBef>
              <a:spcPct val="0"/>
            </a:spcBef>
            <a:spcAft>
              <a:spcPct val="35000"/>
            </a:spcAft>
            <a:buNone/>
            <a:tabLst/>
          </a:pPr>
          <a:r>
            <a:rPr lang="de-DE" sz="2400" b="1" kern="1200" dirty="0">
              <a:effectLst>
                <a:outerShdw blurRad="38100" dist="38100" dir="2700000" algn="tl">
                  <a:srgbClr val="000000">
                    <a:alpha val="43137"/>
                  </a:srgbClr>
                </a:outerShdw>
              </a:effectLst>
            </a:rPr>
            <a:t>Jes. 8,20: </a:t>
          </a:r>
          <a:r>
            <a:rPr lang="de-DE" sz="2400" b="1" kern="1200" dirty="0">
              <a:solidFill>
                <a:srgbClr val="FFC000"/>
              </a:solidFill>
              <a:effectLst>
                <a:outerShdw blurRad="38100" dist="38100" dir="2700000" algn="tl">
                  <a:srgbClr val="000000">
                    <a:alpha val="43137"/>
                  </a:srgbClr>
                </a:outerShdw>
              </a:effectLst>
            </a:rPr>
            <a:t>„Hin zur WEISUNG </a:t>
          </a:r>
          <a:r>
            <a:rPr lang="de-DE" sz="2400" b="1" kern="1200" dirty="0">
              <a:effectLst>
                <a:outerShdw blurRad="38100" dist="38100" dir="2700000" algn="tl">
                  <a:srgbClr val="000000">
                    <a:alpha val="43137"/>
                  </a:srgbClr>
                </a:outerShdw>
              </a:effectLst>
            </a:rPr>
            <a:t>und </a:t>
          </a:r>
          <a:r>
            <a:rPr lang="de-DE" sz="2400" b="1" kern="1200" dirty="0">
              <a:solidFill>
                <a:srgbClr val="FFC000"/>
              </a:solidFill>
              <a:effectLst>
                <a:outerShdw blurRad="38100" dist="38100" dir="2700000" algn="tl">
                  <a:srgbClr val="000000">
                    <a:alpha val="43137"/>
                  </a:srgbClr>
                </a:outerShdw>
              </a:effectLst>
            </a:rPr>
            <a:t>hin zur OFFENBARUNG! </a:t>
          </a:r>
          <a:br>
            <a:rPr lang="de-DE" sz="2400" b="1" kern="1200" dirty="0">
              <a:effectLst>
                <a:outerShdw blurRad="38100" dist="38100" dir="2700000" algn="tl">
                  <a:srgbClr val="000000">
                    <a:alpha val="43137"/>
                  </a:srgbClr>
                </a:outerShdw>
              </a:effectLst>
            </a:rPr>
          </a:br>
          <a:r>
            <a:rPr lang="de-DE" sz="2400" b="1" kern="1200" dirty="0">
              <a:effectLst>
                <a:outerShdw blurRad="38100" dist="38100" dir="2700000" algn="tl">
                  <a:srgbClr val="000000">
                    <a:alpha val="43137"/>
                  </a:srgbClr>
                </a:outerShdw>
              </a:effectLst>
            </a:rPr>
            <a:t>Werden sie das nicht sagen, </a:t>
          </a:r>
          <a:br>
            <a:rPr lang="de-DE" sz="2400" b="1" kern="1200" dirty="0">
              <a:effectLst>
                <a:outerShdw blurRad="38100" dist="38100" dir="2700000" algn="tl">
                  <a:srgbClr val="000000">
                    <a:alpha val="43137"/>
                  </a:srgbClr>
                </a:outerShdw>
              </a:effectLst>
            </a:rPr>
          </a:br>
          <a:r>
            <a:rPr lang="de-DE" sz="2400" b="1" kern="1200" dirty="0">
              <a:effectLst>
                <a:outerShdw blurRad="38100" dist="38100" dir="2700000" algn="tl">
                  <a:srgbClr val="000000">
                    <a:alpha val="43137"/>
                  </a:srgbClr>
                </a:outerShdw>
              </a:effectLst>
            </a:rPr>
            <a:t>so wird ihnen kein Morgenrot scheinen, “</a:t>
          </a:r>
          <a:endParaRPr lang="es-ES" sz="2400" kern="1200" dirty="0">
            <a:effectLst>
              <a:outerShdw blurRad="38100" dist="38100" dir="2700000" algn="tl">
                <a:srgbClr val="000000">
                  <a:alpha val="43137"/>
                </a:srgbClr>
              </a:outerShdw>
            </a:effectLst>
          </a:endParaRPr>
        </a:p>
      </dsp:txBody>
      <dsp:txXfrm>
        <a:off x="2887279" y="0"/>
        <a:ext cx="8833039" cy="5432158"/>
      </dsp:txXfrm>
    </dsp:sp>
    <dsp:sp modelId="{1C6B2F94-D835-422E-8008-C225D4D94974}">
      <dsp:nvSpPr>
        <dsp:cNvPr id="0" name=""/>
        <dsp:cNvSpPr/>
      </dsp:nvSpPr>
      <dsp:spPr>
        <a:xfrm>
          <a:off x="543215" y="543215"/>
          <a:ext cx="2344063" cy="4345726"/>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D244B-9003-4E22-9513-C84DAB981AB6}">
      <dsp:nvSpPr>
        <dsp:cNvPr id="0" name=""/>
        <dsp:cNvSpPr/>
      </dsp:nvSpPr>
      <dsp:spPr>
        <a:xfrm>
          <a:off x="0" y="0"/>
          <a:ext cx="11720319" cy="5432158"/>
        </a:xfrm>
        <a:prstGeom prst="roundRect">
          <a:avLst>
            <a:gd name="adj" fmla="val 10000"/>
          </a:avLst>
        </a:prstGeom>
        <a:solidFill>
          <a:schemeClr val="accent1">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b="1" kern="1200" dirty="0">
              <a:effectLst>
                <a:outerShdw blurRad="38100" dist="38100" dir="2700000" algn="tl">
                  <a:srgbClr val="000000">
                    <a:alpha val="43137"/>
                  </a:srgbClr>
                </a:outerShdw>
              </a:effectLst>
            </a:rPr>
            <a:t>Er muss </a:t>
          </a:r>
          <a:r>
            <a:rPr lang="de-DE" sz="2200" b="1" kern="1200" dirty="0">
              <a:solidFill>
                <a:schemeClr val="tx1"/>
              </a:solidFill>
              <a:effectLst/>
              <a:highlight>
                <a:srgbClr val="00FF00"/>
              </a:highlight>
            </a:rPr>
            <a:t>Zeugnis ablegen </a:t>
          </a:r>
          <a:br>
            <a:rPr lang="de-DE" sz="2200" b="1" kern="1200" dirty="0">
              <a:solidFill>
                <a:schemeClr val="tx1"/>
              </a:solidFill>
              <a:effectLst/>
              <a:highlight>
                <a:srgbClr val="00FF00"/>
              </a:highlight>
            </a:rPr>
          </a:br>
          <a:r>
            <a:rPr lang="de-DE" sz="2200" b="1" kern="1200" dirty="0">
              <a:solidFill>
                <a:schemeClr val="tx1"/>
              </a:solidFill>
              <a:effectLst/>
              <a:highlight>
                <a:srgbClr val="00FF00"/>
              </a:highlight>
            </a:rPr>
            <a:t>von der Menschwerdung JESU  </a:t>
          </a:r>
        </a:p>
        <a:p>
          <a:pPr marL="0" lvl="0" indent="0" algn="l" defTabSz="977900">
            <a:lnSpc>
              <a:spcPct val="90000"/>
            </a:lnSpc>
            <a:spcBef>
              <a:spcPct val="0"/>
            </a:spcBef>
            <a:spcAft>
              <a:spcPct val="35000"/>
            </a:spcAft>
            <a:buNone/>
          </a:pPr>
          <a:r>
            <a:rPr lang="de-DE" sz="2200" b="1" kern="1200" dirty="0">
              <a:effectLst>
                <a:outerShdw blurRad="38100" dist="38100" dir="2700000" algn="tl">
                  <a:srgbClr val="000000">
                    <a:alpha val="43137"/>
                  </a:srgbClr>
                </a:outerShdw>
              </a:effectLst>
            </a:rPr>
            <a:t>1. Johannes 4,1–3:</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„Ihr Lieben, glaubt nicht einem jeden Geist,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sondern prüft die Geister, ob sie von Gott sind;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denn viele falsche Propheten sind hinausgegangen in die Welt.
Daran erkennt ihr den </a:t>
          </a:r>
          <a:r>
            <a:rPr lang="de-DE" sz="2200" b="1" kern="1200" dirty="0">
              <a:solidFill>
                <a:schemeClr val="accent3">
                  <a:lumMod val="75000"/>
                </a:schemeClr>
              </a:solidFill>
              <a:effectLst>
                <a:outerShdw blurRad="38100" dist="38100" dir="2700000" algn="tl">
                  <a:srgbClr val="000000">
                    <a:alpha val="43137"/>
                  </a:srgbClr>
                </a:outerShdw>
              </a:effectLst>
            </a:rPr>
            <a:t>GEIST GOTTES</a:t>
          </a:r>
          <a:r>
            <a:rPr lang="de-DE" sz="2200" b="1" kern="1200" dirty="0">
              <a:effectLst>
                <a:outerShdw blurRad="38100" dist="38100" dir="2700000" algn="tl">
                  <a:srgbClr val="000000">
                    <a:alpha val="43137"/>
                  </a:srgbClr>
                </a:outerShdw>
              </a:effectLst>
            </a:rPr>
            <a:t>: Ein jeder Geist, der </a:t>
          </a:r>
          <a:r>
            <a:rPr lang="de-DE" sz="2200" b="1" kern="1200" dirty="0">
              <a:solidFill>
                <a:schemeClr val="accent3">
                  <a:lumMod val="75000"/>
                </a:schemeClr>
              </a:solidFill>
              <a:effectLst>
                <a:outerShdw blurRad="38100" dist="38100" dir="2700000" algn="tl">
                  <a:srgbClr val="000000">
                    <a:alpha val="43137"/>
                  </a:srgbClr>
                </a:outerShdw>
              </a:effectLst>
            </a:rPr>
            <a:t>bekennt,</a:t>
          </a:r>
          <a:r>
            <a:rPr lang="de-DE" sz="2200" b="1" kern="1200" dirty="0">
              <a:effectLst>
                <a:outerShdw blurRad="38100" dist="38100" dir="2700000" algn="tl">
                  <a:srgbClr val="000000">
                    <a:alpha val="43137"/>
                  </a:srgbClr>
                </a:outerShdw>
              </a:effectLst>
            </a:rPr>
            <a:t> dass </a:t>
          </a:r>
          <a:r>
            <a:rPr lang="de-DE" sz="2200" b="1" kern="1200" dirty="0">
              <a:solidFill>
                <a:schemeClr val="accent3">
                  <a:lumMod val="75000"/>
                </a:schemeClr>
              </a:solidFill>
              <a:effectLst>
                <a:outerShdw blurRad="38100" dist="38100" dir="2700000" algn="tl">
                  <a:srgbClr val="000000">
                    <a:alpha val="43137"/>
                  </a:srgbClr>
                </a:outerShdw>
              </a:effectLst>
            </a:rPr>
            <a:t>JESUS CHRISTUS im Fleisch gekommen </a:t>
          </a:r>
          <a:r>
            <a:rPr lang="de-DE" sz="2200" b="1" kern="1200" dirty="0">
              <a:effectLst>
                <a:outerShdw blurRad="38100" dist="38100" dir="2700000" algn="tl">
                  <a:srgbClr val="000000">
                    <a:alpha val="43137"/>
                  </a:srgbClr>
                </a:outerShdw>
              </a:effectLst>
            </a:rPr>
            <a:t>ist, der </a:t>
          </a:r>
          <a:r>
            <a:rPr lang="de-DE" sz="2200" b="1" kern="1200" dirty="0">
              <a:solidFill>
                <a:schemeClr val="accent3">
                  <a:lumMod val="75000"/>
                </a:schemeClr>
              </a:solidFill>
              <a:effectLst>
                <a:outerShdw blurRad="38100" dist="38100" dir="2700000" algn="tl">
                  <a:srgbClr val="000000">
                    <a:alpha val="43137"/>
                  </a:srgbClr>
                </a:outerShdw>
              </a:effectLst>
            </a:rPr>
            <a:t>ist von GOTT;</a:t>
          </a:r>
          <a:r>
            <a:rPr lang="de-DE" sz="2200" b="1" kern="1200" dirty="0">
              <a:effectLst>
                <a:outerShdw blurRad="38100" dist="38100" dir="2700000" algn="tl">
                  <a:srgbClr val="000000">
                    <a:alpha val="43137"/>
                  </a:srgbClr>
                </a:outerShdw>
              </a:effectLst>
            </a:rPr>
            <a:t>
und ein jeder Geist, der JESUS nicht bekennt, der ist nicht von GOTT. Und das ist der Geist des </a:t>
          </a:r>
          <a:r>
            <a:rPr lang="de-DE" sz="2200" b="1" kern="1200" dirty="0" err="1">
              <a:effectLst>
                <a:outerShdw blurRad="38100" dist="38100" dir="2700000" algn="tl">
                  <a:srgbClr val="000000">
                    <a:alpha val="43137"/>
                  </a:srgbClr>
                </a:outerShdw>
              </a:effectLst>
            </a:rPr>
            <a:t>Antichrists</a:t>
          </a:r>
          <a:r>
            <a:rPr lang="de-DE" sz="2200" b="1" kern="1200" dirty="0">
              <a:effectLst>
                <a:outerShdw blurRad="38100" dist="38100" dir="2700000" algn="tl">
                  <a:srgbClr val="000000">
                    <a:alpha val="43137"/>
                  </a:srgbClr>
                </a:outerShdw>
              </a:effectLst>
            </a:rPr>
            <a:t>, von dem ihr gehört habt,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dass er kommen werde und er ist jetzt schon in der Welt.“</a:t>
          </a:r>
          <a:endParaRPr lang="es-ES" sz="2200" kern="1200" dirty="0">
            <a:effectLst>
              <a:outerShdw blurRad="38100" dist="38100" dir="2700000" algn="tl">
                <a:srgbClr val="000000">
                  <a:alpha val="43137"/>
                </a:srgbClr>
              </a:outerShdw>
            </a:effectLst>
          </a:endParaRPr>
        </a:p>
      </dsp:txBody>
      <dsp:txXfrm>
        <a:off x="2887279" y="0"/>
        <a:ext cx="8833039" cy="5432158"/>
      </dsp:txXfrm>
    </dsp:sp>
    <dsp:sp modelId="{921B3F1D-ABA5-4709-93C9-C58732B4BBA6}">
      <dsp:nvSpPr>
        <dsp:cNvPr id="0" name=""/>
        <dsp:cNvSpPr/>
      </dsp:nvSpPr>
      <dsp:spPr>
        <a:xfrm>
          <a:off x="543215" y="543215"/>
          <a:ext cx="2344063" cy="4345726"/>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12C3B9-88A4-4142-9DD6-976F52BA200F}">
      <dsp:nvSpPr>
        <dsp:cNvPr id="0" name=""/>
        <dsp:cNvSpPr/>
      </dsp:nvSpPr>
      <dsp:spPr>
        <a:xfrm>
          <a:off x="0" y="0"/>
          <a:ext cx="11720319" cy="5432158"/>
        </a:xfrm>
        <a:prstGeom prst="roundRect">
          <a:avLst>
            <a:gd name="adj" fmla="val 10000"/>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b="1" kern="1200" dirty="0">
              <a:effectLst>
                <a:outerShdw blurRad="38100" dist="38100" dir="2700000" algn="tl">
                  <a:srgbClr val="000000">
                    <a:alpha val="43137"/>
                  </a:srgbClr>
                </a:outerShdw>
              </a:effectLst>
            </a:rPr>
            <a:t>Sein </a:t>
          </a:r>
          <a:r>
            <a:rPr lang="de-DE" sz="2200" b="1" kern="1200" dirty="0">
              <a:solidFill>
                <a:schemeClr val="accent3">
                  <a:lumMod val="75000"/>
                </a:schemeClr>
              </a:solidFill>
              <a:effectLst>
                <a:outerShdw blurRad="38100" dist="38100" dir="2700000" algn="tl">
                  <a:srgbClr val="000000">
                    <a:alpha val="43137"/>
                  </a:srgbClr>
                </a:outerShdw>
              </a:effectLst>
            </a:rPr>
            <a:t>Leben muss im Einklang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mit der </a:t>
          </a:r>
          <a:r>
            <a:rPr lang="de-DE" sz="2200" b="1" kern="1200" dirty="0">
              <a:solidFill>
                <a:schemeClr val="accent3">
                  <a:lumMod val="75000"/>
                </a:schemeClr>
              </a:solidFill>
              <a:effectLst>
                <a:outerShdw blurRad="38100" dist="38100" dir="2700000" algn="tl">
                  <a:srgbClr val="000000">
                    <a:alpha val="43137"/>
                  </a:srgbClr>
                </a:outerShdw>
              </a:effectLst>
            </a:rPr>
            <a:t>biblischen Botschaft </a:t>
          </a:r>
          <a:r>
            <a:rPr lang="de-DE" sz="2200" b="1" kern="1200" dirty="0">
              <a:effectLst>
                <a:outerShdw blurRad="38100" dist="38100" dir="2700000" algn="tl">
                  <a:srgbClr val="000000">
                    <a:alpha val="43137"/>
                  </a:srgbClr>
                </a:outerShdw>
              </a:effectLst>
            </a:rPr>
            <a:t>sein, </a:t>
          </a:r>
          <a:r>
            <a:rPr lang="de-DE" sz="2200" b="1" kern="1200" dirty="0">
              <a:solidFill>
                <a:schemeClr val="accent3">
                  <a:lumMod val="75000"/>
                </a:schemeClr>
              </a:solidFill>
              <a:effectLst>
                <a:outerShdw blurRad="38100" dist="38100" dir="2700000" algn="tl">
                  <a:srgbClr val="000000">
                    <a:alpha val="43137"/>
                  </a:srgbClr>
                </a:outerShdw>
              </a:effectLst>
            </a:rPr>
            <a:t>die er predigt </a:t>
          </a:r>
        </a:p>
        <a:p>
          <a:pPr marL="0" lvl="0" indent="0" algn="l" defTabSz="977900">
            <a:lnSpc>
              <a:spcPct val="90000"/>
            </a:lnSpc>
            <a:spcBef>
              <a:spcPct val="0"/>
            </a:spcBef>
            <a:spcAft>
              <a:spcPct val="35000"/>
            </a:spcAft>
            <a:buNone/>
          </a:pPr>
          <a:r>
            <a:rPr lang="de-DE" sz="2200" b="1" kern="1200" dirty="0">
              <a:effectLst>
                <a:outerShdw blurRad="38100" dist="38100" dir="2700000" algn="tl">
                  <a:srgbClr val="000000">
                    <a:alpha val="43137"/>
                  </a:srgbClr>
                </a:outerShdw>
              </a:effectLst>
            </a:rPr>
            <a:t>Mt. 7,15-20: </a:t>
          </a:r>
          <a:r>
            <a:rPr lang="es-ES" sz="2200" b="1" kern="1200" dirty="0">
              <a:effectLst>
                <a:outerShdw blurRad="38100" dist="38100" dir="2700000" algn="tl">
                  <a:srgbClr val="000000">
                    <a:alpha val="43137"/>
                  </a:srgbClr>
                </a:outerShdw>
              </a:effectLst>
            </a:rPr>
            <a:t>“</a:t>
          </a:r>
          <a:r>
            <a:rPr lang="de-DE" sz="2200" b="1" kern="1200" dirty="0">
              <a:effectLst>
                <a:outerShdw blurRad="38100" dist="38100" dir="2700000" algn="tl">
                  <a:srgbClr val="000000">
                    <a:alpha val="43137"/>
                  </a:srgbClr>
                </a:outerShdw>
              </a:effectLst>
            </a:rPr>
            <a:t>Seht euch vor </a:t>
          </a:r>
          <a:r>
            <a:rPr lang="de-DE" sz="2200" b="1" kern="1200" dirty="0" err="1">
              <a:effectLst>
                <a:outerShdw blurRad="38100" dist="38100" dir="2700000" algn="tl">
                  <a:srgbClr val="000000">
                    <a:alpha val="43137"/>
                  </a:srgbClr>
                </a:outerShdw>
              </a:effectLst>
            </a:rPr>
            <a:t>vor</a:t>
          </a:r>
          <a:r>
            <a:rPr lang="de-DE" sz="2200" b="1" kern="1200" dirty="0">
              <a:effectLst>
                <a:outerShdw blurRad="38100" dist="38100" dir="2700000" algn="tl">
                  <a:srgbClr val="000000">
                    <a:alpha val="43137"/>
                  </a:srgbClr>
                </a:outerShdw>
              </a:effectLst>
            </a:rPr>
            <a:t> den falschen Propheten,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die in Schafskleidern zu euch kommen,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inwendig aber sind sie reißende Wölfe.
</a:t>
          </a:r>
          <a:r>
            <a:rPr lang="de-DE" sz="2200" b="1" kern="1200" dirty="0">
              <a:solidFill>
                <a:schemeClr val="accent4">
                  <a:lumMod val="60000"/>
                  <a:lumOff val="40000"/>
                </a:schemeClr>
              </a:solidFill>
              <a:effectLst>
                <a:outerShdw blurRad="38100" dist="38100" dir="2700000" algn="tl">
                  <a:srgbClr val="000000">
                    <a:alpha val="43137"/>
                  </a:srgbClr>
                </a:outerShdw>
              </a:effectLst>
            </a:rPr>
            <a:t>An ihren Früchten sollt ihr sie erkennen. </a:t>
          </a:r>
          <a:r>
            <a:rPr lang="de-DE" sz="2200" b="1" kern="1200" dirty="0">
              <a:effectLst>
                <a:outerShdw blurRad="38100" dist="38100" dir="2700000" algn="tl">
                  <a:srgbClr val="000000">
                    <a:alpha val="43137"/>
                  </a:srgbClr>
                </a:outerShdw>
              </a:effectLst>
            </a:rPr>
            <a:t>Kann man denn Trauben lesen von den Dornen oder Feigen von den Disteln?
</a:t>
          </a:r>
          <a:r>
            <a:rPr lang="de-DE" sz="2200" b="1" kern="1200" dirty="0">
              <a:solidFill>
                <a:schemeClr val="accent4">
                  <a:lumMod val="60000"/>
                  <a:lumOff val="40000"/>
                </a:schemeClr>
              </a:solidFill>
              <a:effectLst>
                <a:outerShdw blurRad="38100" dist="38100" dir="2700000" algn="tl">
                  <a:srgbClr val="000000">
                    <a:alpha val="43137"/>
                  </a:srgbClr>
                </a:outerShdw>
              </a:effectLst>
            </a:rPr>
            <a:t>So bringt jeder gute Baum gute Früchte; </a:t>
          </a:r>
          <a:br>
            <a:rPr lang="de-DE" sz="2200" b="1" kern="1200" dirty="0">
              <a:solidFill>
                <a:schemeClr val="accent4">
                  <a:lumMod val="60000"/>
                  <a:lumOff val="40000"/>
                </a:schemeClr>
              </a:solidFill>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aber ein fauler Baum bringt schlechte Früchte.
Ein guter Baum kann nicht schlechte Früchte bringen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und ein fauler Baum kann nicht gute Früchte bringen.
Jeder Baum, der nicht gute Früchte bringt, </a:t>
          </a:r>
          <a:br>
            <a:rPr lang="de-DE" sz="2200" b="1" kern="1200" dirty="0">
              <a:effectLst>
                <a:outerShdw blurRad="38100" dist="38100" dir="2700000" algn="tl">
                  <a:srgbClr val="000000">
                    <a:alpha val="43137"/>
                  </a:srgbClr>
                </a:outerShdw>
              </a:effectLst>
            </a:rPr>
          </a:br>
          <a:r>
            <a:rPr lang="de-DE" sz="2200" b="1" kern="1200" dirty="0">
              <a:effectLst>
                <a:outerShdw blurRad="38100" dist="38100" dir="2700000" algn="tl">
                  <a:srgbClr val="000000">
                    <a:alpha val="43137"/>
                  </a:srgbClr>
                </a:outerShdw>
              </a:effectLst>
            </a:rPr>
            <a:t>wird abgehauen und ins Feuer geworfen.
Darum, an ihren Früchten sollt ihr sie erkennen.</a:t>
          </a:r>
          <a:r>
            <a:rPr lang="es-ES" sz="2200" b="1" kern="1200" dirty="0">
              <a:effectLst>
                <a:outerShdw blurRad="38100" dist="38100" dir="2700000" algn="tl">
                  <a:srgbClr val="000000">
                    <a:alpha val="43137"/>
                  </a:srgbClr>
                </a:outerShdw>
              </a:effectLst>
            </a:rPr>
            <a:t>”</a:t>
          </a:r>
        </a:p>
      </dsp:txBody>
      <dsp:txXfrm>
        <a:off x="2887279" y="0"/>
        <a:ext cx="8833039" cy="5432158"/>
      </dsp:txXfrm>
    </dsp:sp>
    <dsp:sp modelId="{5A290414-622E-47D0-ABF3-235BBC711AFE}">
      <dsp:nvSpPr>
        <dsp:cNvPr id="0" name=""/>
        <dsp:cNvSpPr/>
      </dsp:nvSpPr>
      <dsp:spPr>
        <a:xfrm>
          <a:off x="543215" y="543215"/>
          <a:ext cx="2344063" cy="4345726"/>
        </a:xfrm>
        <a:prstGeom prst="roundRect">
          <a:avLst>
            <a:gd name="adj" fmla="val 10000"/>
          </a:avLst>
        </a:prstGeom>
        <a:no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7B6E79-E11C-4A54-B4C4-477E0E642895}" type="datetimeFigureOut">
              <a:rPr lang="de-DE" smtClean="0"/>
              <a:t>08.08.2026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675324-61B8-4C7F-BE48-5B1A5581F54B}" type="slidenum">
              <a:rPr lang="de-DE" smtClean="0"/>
              <a:t>‹Nº›</a:t>
            </a:fld>
            <a:endParaRPr lang="de-DE"/>
          </a:p>
        </p:txBody>
      </p:sp>
    </p:spTree>
    <p:extLst>
      <p:ext uri="{BB962C8B-B14F-4D97-AF65-F5344CB8AC3E}">
        <p14:creationId xmlns:p14="http://schemas.microsoft.com/office/powerpoint/2010/main" val="1307683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A675324-61B8-4C7F-BE48-5B1A5581F54B}" type="slidenum">
              <a:rPr lang="de-DE" smtClean="0"/>
              <a:t>9</a:t>
            </a:fld>
            <a:endParaRPr lang="de-DE"/>
          </a:p>
        </p:txBody>
      </p:sp>
    </p:spTree>
    <p:extLst>
      <p:ext uri="{BB962C8B-B14F-4D97-AF65-F5344CB8AC3E}">
        <p14:creationId xmlns:p14="http://schemas.microsoft.com/office/powerpoint/2010/main" val="777782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6438C-8F8D-30A8-C2F7-DF41DA41993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1ADCE12-4885-C613-1BFD-4939AE23AE7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C7C38E-13DF-B785-641D-50E3DAFF9D9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DA50203-1C4B-87AA-E32D-A98DF69387A6}"/>
              </a:ext>
            </a:extLst>
          </p:cNvPr>
          <p:cNvSpPr>
            <a:spLocks noGrp="1"/>
          </p:cNvSpPr>
          <p:nvPr>
            <p:ph type="sldNum" sz="quarter" idx="5"/>
          </p:nvPr>
        </p:nvSpPr>
        <p:spPr/>
        <p:txBody>
          <a:bodyPr/>
          <a:lstStyle/>
          <a:p>
            <a:fld id="{7A675324-61B8-4C7F-BE48-5B1A5581F54B}" type="slidenum">
              <a:rPr lang="de-DE" smtClean="0"/>
              <a:t>22</a:t>
            </a:fld>
            <a:endParaRPr lang="de-DE"/>
          </a:p>
        </p:txBody>
      </p:sp>
    </p:spTree>
    <p:extLst>
      <p:ext uri="{BB962C8B-B14F-4D97-AF65-F5344CB8AC3E}">
        <p14:creationId xmlns:p14="http://schemas.microsoft.com/office/powerpoint/2010/main" val="19330612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7E57B-B384-1D88-EC09-7EB0D638A44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7A4F36-2F06-525D-C0BA-42DBF43C682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F03151F-561B-5A63-9ED3-E8EEECB9483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673BB8A-5926-D0BB-DC31-C3554E9C49CB}"/>
              </a:ext>
            </a:extLst>
          </p:cNvPr>
          <p:cNvSpPr>
            <a:spLocks noGrp="1"/>
          </p:cNvSpPr>
          <p:nvPr>
            <p:ph type="sldNum" sz="quarter" idx="5"/>
          </p:nvPr>
        </p:nvSpPr>
        <p:spPr/>
        <p:txBody>
          <a:bodyPr/>
          <a:lstStyle/>
          <a:p>
            <a:fld id="{7A675324-61B8-4C7F-BE48-5B1A5581F54B}" type="slidenum">
              <a:rPr lang="de-DE" smtClean="0"/>
              <a:t>23</a:t>
            </a:fld>
            <a:endParaRPr lang="de-DE"/>
          </a:p>
        </p:txBody>
      </p:sp>
    </p:spTree>
    <p:extLst>
      <p:ext uri="{BB962C8B-B14F-4D97-AF65-F5344CB8AC3E}">
        <p14:creationId xmlns:p14="http://schemas.microsoft.com/office/powerpoint/2010/main" val="14426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45EEC-BF83-7E88-CE9A-D667023A75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D432D4-2440-95F9-93B3-4DFBF000A45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F14A27E-04B2-D288-5A6A-10519145D0D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D9E1EFDF-2432-B3C0-0030-7BC54333CFA8}"/>
              </a:ext>
            </a:extLst>
          </p:cNvPr>
          <p:cNvSpPr>
            <a:spLocks noGrp="1"/>
          </p:cNvSpPr>
          <p:nvPr>
            <p:ph type="sldNum" sz="quarter" idx="5"/>
          </p:nvPr>
        </p:nvSpPr>
        <p:spPr/>
        <p:txBody>
          <a:bodyPr/>
          <a:lstStyle/>
          <a:p>
            <a:fld id="{7A675324-61B8-4C7F-BE48-5B1A5581F54B}" type="slidenum">
              <a:rPr lang="de-DE" smtClean="0"/>
              <a:t>10</a:t>
            </a:fld>
            <a:endParaRPr lang="de-DE"/>
          </a:p>
        </p:txBody>
      </p:sp>
    </p:spTree>
    <p:extLst>
      <p:ext uri="{BB962C8B-B14F-4D97-AF65-F5344CB8AC3E}">
        <p14:creationId xmlns:p14="http://schemas.microsoft.com/office/powerpoint/2010/main" val="4277345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05BF2-D0B8-6818-4CAC-D263A95CB7B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CBB2DF1-F6F9-37D1-B655-3FEB13092DE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A3E3143-ED6A-9FD8-336A-FA0DF47C9DD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B24A430A-85C1-2EC3-D226-46D7A2A4016B}"/>
              </a:ext>
            </a:extLst>
          </p:cNvPr>
          <p:cNvSpPr>
            <a:spLocks noGrp="1"/>
          </p:cNvSpPr>
          <p:nvPr>
            <p:ph type="sldNum" sz="quarter" idx="5"/>
          </p:nvPr>
        </p:nvSpPr>
        <p:spPr/>
        <p:txBody>
          <a:bodyPr/>
          <a:lstStyle/>
          <a:p>
            <a:fld id="{7A675324-61B8-4C7F-BE48-5B1A5581F54B}" type="slidenum">
              <a:rPr lang="de-DE" smtClean="0"/>
              <a:t>11</a:t>
            </a:fld>
            <a:endParaRPr lang="de-DE"/>
          </a:p>
        </p:txBody>
      </p:sp>
    </p:spTree>
    <p:extLst>
      <p:ext uri="{BB962C8B-B14F-4D97-AF65-F5344CB8AC3E}">
        <p14:creationId xmlns:p14="http://schemas.microsoft.com/office/powerpoint/2010/main" val="1293730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A675324-61B8-4C7F-BE48-5B1A5581F54B}" type="slidenum">
              <a:rPr lang="de-DE" smtClean="0"/>
              <a:t>13</a:t>
            </a:fld>
            <a:endParaRPr lang="de-DE"/>
          </a:p>
        </p:txBody>
      </p:sp>
    </p:spTree>
    <p:extLst>
      <p:ext uri="{BB962C8B-B14F-4D97-AF65-F5344CB8AC3E}">
        <p14:creationId xmlns:p14="http://schemas.microsoft.com/office/powerpoint/2010/main" val="3904599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07366-8741-581B-43F8-8BA87629527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BC4CBBE-1E01-5C23-E217-D074937FE9E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92A0762-A85B-EFFC-F744-719D38D985C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2E9C09BE-A3A6-BD9E-42B0-FDE907468BC4}"/>
              </a:ext>
            </a:extLst>
          </p:cNvPr>
          <p:cNvSpPr>
            <a:spLocks noGrp="1"/>
          </p:cNvSpPr>
          <p:nvPr>
            <p:ph type="sldNum" sz="quarter" idx="5"/>
          </p:nvPr>
        </p:nvSpPr>
        <p:spPr/>
        <p:txBody>
          <a:bodyPr/>
          <a:lstStyle/>
          <a:p>
            <a:fld id="{7A675324-61B8-4C7F-BE48-5B1A5581F54B}" type="slidenum">
              <a:rPr lang="de-DE" smtClean="0"/>
              <a:t>14</a:t>
            </a:fld>
            <a:endParaRPr lang="de-DE"/>
          </a:p>
        </p:txBody>
      </p:sp>
    </p:spTree>
    <p:extLst>
      <p:ext uri="{BB962C8B-B14F-4D97-AF65-F5344CB8AC3E}">
        <p14:creationId xmlns:p14="http://schemas.microsoft.com/office/powerpoint/2010/main" val="147942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A675324-61B8-4C7F-BE48-5B1A5581F54B}" type="slidenum">
              <a:rPr lang="de-DE" smtClean="0"/>
              <a:t>18</a:t>
            </a:fld>
            <a:endParaRPr lang="de-DE"/>
          </a:p>
        </p:txBody>
      </p:sp>
    </p:spTree>
    <p:extLst>
      <p:ext uri="{BB962C8B-B14F-4D97-AF65-F5344CB8AC3E}">
        <p14:creationId xmlns:p14="http://schemas.microsoft.com/office/powerpoint/2010/main" val="22555464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E65C5-D9B1-FB4D-47E5-E64F9BD28AF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7DD5749-D943-6A57-1E7E-31CFCB0B155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E5F76CD-D5FB-1A38-1A1B-728F26F7E49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C34370E0-779C-1D93-A978-616298812758}"/>
              </a:ext>
            </a:extLst>
          </p:cNvPr>
          <p:cNvSpPr>
            <a:spLocks noGrp="1"/>
          </p:cNvSpPr>
          <p:nvPr>
            <p:ph type="sldNum" sz="quarter" idx="5"/>
          </p:nvPr>
        </p:nvSpPr>
        <p:spPr/>
        <p:txBody>
          <a:bodyPr/>
          <a:lstStyle/>
          <a:p>
            <a:fld id="{7A675324-61B8-4C7F-BE48-5B1A5581F54B}" type="slidenum">
              <a:rPr lang="de-DE" smtClean="0"/>
              <a:t>19</a:t>
            </a:fld>
            <a:endParaRPr lang="de-DE"/>
          </a:p>
        </p:txBody>
      </p:sp>
    </p:spTree>
    <p:extLst>
      <p:ext uri="{BB962C8B-B14F-4D97-AF65-F5344CB8AC3E}">
        <p14:creationId xmlns:p14="http://schemas.microsoft.com/office/powerpoint/2010/main" val="3825705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F6343-B6E8-1AE3-D56E-9CD62FC4E0A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862D55-3390-FBC5-282B-5089C014F0C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B5301D7-0CE9-2107-81F1-3CAD595274A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2C9495F-D71F-67EB-215A-ACF82B241E98}"/>
              </a:ext>
            </a:extLst>
          </p:cNvPr>
          <p:cNvSpPr>
            <a:spLocks noGrp="1"/>
          </p:cNvSpPr>
          <p:nvPr>
            <p:ph type="sldNum" sz="quarter" idx="5"/>
          </p:nvPr>
        </p:nvSpPr>
        <p:spPr/>
        <p:txBody>
          <a:bodyPr/>
          <a:lstStyle/>
          <a:p>
            <a:fld id="{7A675324-61B8-4C7F-BE48-5B1A5581F54B}" type="slidenum">
              <a:rPr lang="de-DE" smtClean="0"/>
              <a:t>20</a:t>
            </a:fld>
            <a:endParaRPr lang="de-DE"/>
          </a:p>
        </p:txBody>
      </p:sp>
    </p:spTree>
    <p:extLst>
      <p:ext uri="{BB962C8B-B14F-4D97-AF65-F5344CB8AC3E}">
        <p14:creationId xmlns:p14="http://schemas.microsoft.com/office/powerpoint/2010/main" val="850814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F78E-70B9-7DE7-1066-61D22F4CDDD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D36D1D-E111-7524-226D-1FBAABF4B44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6D54228-D4C3-89FA-25C6-B30ECD18AF56}"/>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E0C1231D-354B-4136-A031-CC6E5EC92742}"/>
              </a:ext>
            </a:extLst>
          </p:cNvPr>
          <p:cNvSpPr>
            <a:spLocks noGrp="1"/>
          </p:cNvSpPr>
          <p:nvPr>
            <p:ph type="sldNum" sz="quarter" idx="5"/>
          </p:nvPr>
        </p:nvSpPr>
        <p:spPr/>
        <p:txBody>
          <a:bodyPr/>
          <a:lstStyle/>
          <a:p>
            <a:fld id="{7A675324-61B8-4C7F-BE48-5B1A5581F54B}" type="slidenum">
              <a:rPr lang="de-DE" smtClean="0"/>
              <a:t>21</a:t>
            </a:fld>
            <a:endParaRPr lang="de-DE"/>
          </a:p>
        </p:txBody>
      </p:sp>
    </p:spTree>
    <p:extLst>
      <p:ext uri="{BB962C8B-B14F-4D97-AF65-F5344CB8AC3E}">
        <p14:creationId xmlns:p14="http://schemas.microsoft.com/office/powerpoint/2010/main" val="3457377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47EF02-5961-2208-252F-E342F95A71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DA7E4B4-680D-E8AA-68BA-21D85893A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B6FB721-2CD5-BB22-76FA-73635DAB135E}"/>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2EEB63C8-CEA4-E1B7-6947-FEB8D497037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176BDA9-161C-C957-1A69-3124CA009B6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5846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65FF0D-2D4B-9204-856E-15F279703BB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123CC6-CD5B-A86A-CD65-A5B249D62E2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4D17358-809E-7EBE-790D-6A275D10F510}"/>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354BC581-9ADA-6E40-5071-809717B856A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503D1DF-EB09-84D0-400D-7E09AC5DA17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24617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7EBDF8-026B-866A-436D-80B01540FFA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2911D14-EC8B-0395-A762-69DCC10092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A971FD3-5966-3BDC-A9B3-70680435650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CE8FB65C-CDAF-CB91-A77A-A506A03F9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8438AE-12A8-2559-4C67-DBF1F8948A0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57489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484917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671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423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430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6885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04978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120392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796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62-F59F-AA76-BA89-7C16032EA70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53F4893-4564-4004-AE1E-869D034023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F2FC1-FF74-828A-32C5-B82540F46749}"/>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8F3CEA3B-4D82-40DE-DEBD-1BC286D8C7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8473F9-8DB8-C19A-F706-F3CC240C8591}"/>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6931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7274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9982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52924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FAD3DB-BD3B-C884-5F23-16E37AEA643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5F3F040-164F-86CD-DACA-E6C1343DEDB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9C330-023F-802A-27D0-5AC71EC6EC61}"/>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CF4358FC-3121-EDA9-88E1-343FE9F5406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E75D3FE-39C2-D950-FA24-D7185D1C785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2264278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6BDCFC-0487-B6CC-A627-1CA264249AF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6CAAE5F-4A71-7B97-8A59-324D2468920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AA7172CD-480F-9691-0BE0-4871CFA8C5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FFFC14D-A4D8-5CF4-70DA-120E245E2E52}"/>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E9180282-AFC6-E157-81B6-06CE012FB27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CB6C0D7-401D-8BFA-B31E-3718FCA09C1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413001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4FA59-8144-A2FB-FBC5-8D95B7429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AD2B84F-A710-8A94-1E93-6E9294007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CC92DAB-BEA5-B574-EFC2-E8975657401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9F2AF45-DC93-C4D1-50ED-9E2AE96D72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10F63BD-962D-D3F9-D11A-27FC244FAF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8C9B2FA-C32E-F8E1-B6BB-6C89C8AD6B57}"/>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8" name="Marcador de pie de página 7">
            <a:extLst>
              <a:ext uri="{FF2B5EF4-FFF2-40B4-BE49-F238E27FC236}">
                <a16:creationId xmlns:a16="http://schemas.microsoft.com/office/drawing/2014/main" id="{6CBA8FE1-CA1A-611D-1D5D-7EB50AFBD55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1C215CEB-CF75-73D5-AA02-094A08020083}"/>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93880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479F2A-ED85-29D6-071E-A408FA5351F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8926351-770B-EFB8-0C2F-DBCEE752A70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4" name="Marcador de pie de página 3">
            <a:extLst>
              <a:ext uri="{FF2B5EF4-FFF2-40B4-BE49-F238E27FC236}">
                <a16:creationId xmlns:a16="http://schemas.microsoft.com/office/drawing/2014/main" id="{32D9BD35-3F8C-1731-8E9B-77381EA7058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BB0B4D9-2802-49EB-AD23-515ACCF78E8E}"/>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41600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36E4E8-3A9B-145E-5C1E-CE5B33A21A43}"/>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3" name="Marcador de pie de página 2">
            <a:extLst>
              <a:ext uri="{FF2B5EF4-FFF2-40B4-BE49-F238E27FC236}">
                <a16:creationId xmlns:a16="http://schemas.microsoft.com/office/drawing/2014/main" id="{3CA6A1F6-A5AE-862B-BD38-3F3E08414B5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884241-E082-8458-6F97-EA2B1AEE608A}"/>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00775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63190D-6FDE-5A24-FCA0-05743018D82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A3CA784-A33C-D2D7-D0BA-163556F4A1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FFC32B7-7A2C-FD26-4AA0-9C2606E4F0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2D5607-FC50-7819-DAF9-2DD95F2E352C}"/>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5B8701E5-9EF8-2707-3D7C-A31CC472288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2FF108C-4632-C058-0316-5A8F0715BFE7}"/>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3021866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CC9452-B44C-69A3-0EE1-5C13325B0E2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A078126-B4B4-7103-E739-931EEA2E49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CFB48AC-6952-4502-BB16-22BF1369B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CFAA6F2-8BC6-F45B-ACE2-9226ED1D8219}"/>
              </a:ext>
            </a:extLst>
          </p:cNvPr>
          <p:cNvSpPr>
            <a:spLocks noGrp="1"/>
          </p:cNvSpPr>
          <p:nvPr>
            <p:ph type="dt" sz="half" idx="10"/>
          </p:nvPr>
        </p:nvSpPr>
        <p:spPr/>
        <p:txBody>
          <a:bodyPr/>
          <a:lstStyle/>
          <a:p>
            <a:fld id="{B817FC6F-DE05-4E80-ABE1-D36EEC5DD787}" type="datetimeFigureOut">
              <a:rPr lang="es-ES" smtClean="0"/>
              <a:t>08/08/2026</a:t>
            </a:fld>
            <a:endParaRPr lang="es-ES"/>
          </a:p>
        </p:txBody>
      </p:sp>
      <p:sp>
        <p:nvSpPr>
          <p:cNvPr id="6" name="Marcador de pie de página 5">
            <a:extLst>
              <a:ext uri="{FF2B5EF4-FFF2-40B4-BE49-F238E27FC236}">
                <a16:creationId xmlns:a16="http://schemas.microsoft.com/office/drawing/2014/main" id="{8B1F1058-6ECD-259E-FECD-AFD564F13C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3F9FEC2-3DE8-8CAA-5507-930A0DD18669}"/>
              </a:ext>
            </a:extLst>
          </p:cNvPr>
          <p:cNvSpPr>
            <a:spLocks noGrp="1"/>
          </p:cNvSpPr>
          <p:nvPr>
            <p:ph type="sldNum" sz="quarter" idx="12"/>
          </p:nvPr>
        </p:nvSpPr>
        <p:spPr/>
        <p:txBody>
          <a:bodyPr/>
          <a:lstStyle/>
          <a:p>
            <a:fld id="{BAE3234D-05F6-44C7-AA0E-289375DB2FD6}" type="slidenum">
              <a:rPr lang="es-ES" smtClean="0"/>
              <a:t>‹Nº›</a:t>
            </a:fld>
            <a:endParaRPr lang="es-ES"/>
          </a:p>
        </p:txBody>
      </p:sp>
    </p:spTree>
    <p:extLst>
      <p:ext uri="{BB962C8B-B14F-4D97-AF65-F5344CB8AC3E}">
        <p14:creationId xmlns:p14="http://schemas.microsoft.com/office/powerpoint/2010/main" val="1167818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1E805A1-583A-F0A6-6649-0F903D89F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7490BB5-B847-882F-E611-405503D02A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3BB8266-20F3-43DC-D232-EF68889C04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17FC6F-DE05-4E80-ABE1-D36EEC5DD787}" type="datetimeFigureOut">
              <a:rPr lang="es-ES" smtClean="0"/>
              <a:t>08/08/2026</a:t>
            </a:fld>
            <a:endParaRPr lang="es-ES"/>
          </a:p>
        </p:txBody>
      </p:sp>
      <p:sp>
        <p:nvSpPr>
          <p:cNvPr id="5" name="Marcador de pie de página 4">
            <a:extLst>
              <a:ext uri="{FF2B5EF4-FFF2-40B4-BE49-F238E27FC236}">
                <a16:creationId xmlns:a16="http://schemas.microsoft.com/office/drawing/2014/main" id="{A1A2BC50-4BD2-7780-734C-6F43BEF9DD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0DF032-6047-0224-D2F9-575C4FAA46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E3234D-05F6-44C7-AA0E-289375DB2FD6}" type="slidenum">
              <a:rPr lang="es-ES" smtClean="0"/>
              <a:t>‹Nº›</a:t>
            </a:fld>
            <a:endParaRPr lang="es-ES"/>
          </a:p>
        </p:txBody>
      </p:sp>
    </p:spTree>
    <p:extLst>
      <p:ext uri="{BB962C8B-B14F-4D97-AF65-F5344CB8AC3E}">
        <p14:creationId xmlns:p14="http://schemas.microsoft.com/office/powerpoint/2010/main" val="385376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97199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7.png"/><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8.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5.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8.jpg"/></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5.jpeg"/><Relationship Id="rId7" Type="http://schemas.openxmlformats.org/officeDocument/2006/relationships/diagramColors" Target="../diagrams/colors4.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49.jpg"/></Relationships>
</file>

<file path=ppt/slides/_rels/slide22.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5.jpe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50.jpg"/></Relationships>
</file>

<file path=ppt/slides/_rels/slide2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45.jpeg"/><Relationship Id="rId7" Type="http://schemas.openxmlformats.org/officeDocument/2006/relationships/diagramColors" Target="../diagrams/colors6.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51.jpeg"/></Relationships>
</file>

<file path=ppt/slides/_rels/slide2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7.jpe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15.png"/><Relationship Id="rId5" Type="http://schemas.microsoft.com/office/2007/relationships/hdphoto" Target="../media/hdphoto2.wdp"/><Relationship Id="rId10" Type="http://schemas.openxmlformats.org/officeDocument/2006/relationships/image" Target="../media/image14.png"/><Relationship Id="rId4" Type="http://schemas.openxmlformats.org/officeDocument/2006/relationships/image" Target="../media/image9.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28.jpeg"/><Relationship Id="rId5" Type="http://schemas.openxmlformats.org/officeDocument/2006/relationships/diagramQuickStyle" Target="../diagrams/quickStyle1.xml"/><Relationship Id="rId10" Type="http://schemas.openxmlformats.org/officeDocument/2006/relationships/image" Target="../media/image27.svg"/><Relationship Id="rId4" Type="http://schemas.openxmlformats.org/officeDocument/2006/relationships/diagramLayout" Target="../diagrams/layout1.xml"/><Relationship Id="rId9" Type="http://schemas.openxmlformats.org/officeDocument/2006/relationships/image" Target="../media/image26.sv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5A0A70-5973-073C-A5ED-AD756911F6DE}"/>
            </a:ext>
          </a:extLst>
        </p:cNvPr>
        <p:cNvGrpSpPr/>
        <p:nvPr/>
      </p:nvGrpSpPr>
      <p:grpSpPr>
        <a:xfrm>
          <a:off x="0" y="0"/>
          <a:ext cx="0" cy="0"/>
          <a:chOff x="0" y="0"/>
          <a:chExt cx="0" cy="0"/>
        </a:xfrm>
      </p:grpSpPr>
      <p:pic>
        <p:nvPicPr>
          <p:cNvPr id="6" name="Grafik 5">
            <a:extLst>
              <a:ext uri="{FF2B5EF4-FFF2-40B4-BE49-F238E27FC236}">
                <a16:creationId xmlns:a16="http://schemas.microsoft.com/office/drawing/2014/main" id="{3AF06061-ECE5-FB14-307E-B897FC24E4BF}"/>
              </a:ext>
            </a:extLst>
          </p:cNvPr>
          <p:cNvPicPr>
            <a:picLocks noChangeAspect="1"/>
          </p:cNvPicPr>
          <p:nvPr/>
        </p:nvPicPr>
        <p:blipFill>
          <a:blip r:embed="rId2"/>
          <a:srcRect r="1" b="1464"/>
          <a:stretch>
            <a:fillRect/>
          </a:stretch>
        </p:blipFill>
        <p:spPr>
          <a:xfrm>
            <a:off x="-10338" y="21735"/>
            <a:ext cx="12195447" cy="6879745"/>
          </a:xfrm>
          <a:prstGeom prst="rect">
            <a:avLst/>
          </a:prstGeom>
        </p:spPr>
      </p:pic>
      <p:sp>
        <p:nvSpPr>
          <p:cNvPr id="19" name="Rectangle 13">
            <a:extLst>
              <a:ext uri="{FF2B5EF4-FFF2-40B4-BE49-F238E27FC236}">
                <a16:creationId xmlns:a16="http://schemas.microsoft.com/office/drawing/2014/main" id="{4D60F200-5EB0-B223-2439-C96C67F0FE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589414" y="-733991"/>
            <a:ext cx="3020876" cy="12206596"/>
          </a:xfrm>
          <a:prstGeom prst="rect">
            <a:avLst/>
          </a:prstGeom>
          <a:gradFill flip="none" rotWithShape="1">
            <a:gsLst>
              <a:gs pos="21000">
                <a:srgbClr val="000000">
                  <a:alpha val="62000"/>
                </a:srgbClr>
              </a:gs>
              <a:gs pos="100000">
                <a:srgbClr val="0000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5">
            <a:extLst>
              <a:ext uri="{FF2B5EF4-FFF2-40B4-BE49-F238E27FC236}">
                <a16:creationId xmlns:a16="http://schemas.microsoft.com/office/drawing/2014/main" id="{A6567EA8-C72D-4B9B-D23F-6B2E9F9C9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6" y="0"/>
            <a:ext cx="2843402" cy="6879745"/>
          </a:xfrm>
          <a:prstGeom prst="rect">
            <a:avLst/>
          </a:prstGeom>
          <a:gradFill flip="none" rotWithShape="1">
            <a:gsLst>
              <a:gs pos="5000">
                <a:schemeClr val="accent2"/>
              </a:gs>
              <a:gs pos="49000">
                <a:schemeClr val="accent5">
                  <a:lumMod val="60000"/>
                  <a:lumOff val="40000"/>
                  <a:alpha val="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EFBFA78-9360-1E01-5448-6D5AE0A32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038704" y="21736"/>
            <a:ext cx="3152862" cy="6858008"/>
          </a:xfrm>
          <a:prstGeom prst="rect">
            <a:avLst/>
          </a:prstGeom>
          <a:gradFill flip="none" rotWithShape="1">
            <a:gsLst>
              <a:gs pos="5000">
                <a:schemeClr val="accent5">
                  <a:alpha val="48000"/>
                </a:schemeClr>
              </a:gs>
              <a:gs pos="42000">
                <a:schemeClr val="accent5">
                  <a:alpha val="0"/>
                </a:schemeClr>
              </a:gs>
            </a:gsLst>
            <a:lin ang="1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740453C-744F-DB3A-47EC-15EACE1DC1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447" y="5288433"/>
            <a:ext cx="12199706" cy="1591311"/>
          </a:xfrm>
          <a:prstGeom prst="rect">
            <a:avLst/>
          </a:prstGeom>
          <a:gradFill flip="none" rotWithShape="1">
            <a:gsLst>
              <a:gs pos="0">
                <a:schemeClr val="accent2"/>
              </a:gs>
              <a:gs pos="49000">
                <a:schemeClr val="accent2">
                  <a:alpha val="0"/>
                </a:schemeClr>
              </a:gs>
            </a:gsLst>
            <a:lin ang="588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22" name="Rectangle 21">
            <a:extLst>
              <a:ext uri="{FF2B5EF4-FFF2-40B4-BE49-F238E27FC236}">
                <a16:creationId xmlns:a16="http://schemas.microsoft.com/office/drawing/2014/main" id="{B6924B03-77BD-EAE3-2854-43363FF8E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84596" y="2224929"/>
            <a:ext cx="3866773" cy="5442859"/>
          </a:xfrm>
          <a:prstGeom prst="rect">
            <a:avLst/>
          </a:prstGeom>
          <a:gradFill flip="none" rotWithShape="1">
            <a:gsLst>
              <a:gs pos="0">
                <a:schemeClr val="accent5"/>
              </a:gs>
              <a:gs pos="54000">
                <a:schemeClr val="accent5">
                  <a:lumMod val="60000"/>
                  <a:lumOff val="40000"/>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6">
            <a:extLst>
              <a:ext uri="{FF2B5EF4-FFF2-40B4-BE49-F238E27FC236}">
                <a16:creationId xmlns:a16="http://schemas.microsoft.com/office/drawing/2014/main" id="{0D5F4090-7547-B117-9211-2D09FD743651}"/>
              </a:ext>
            </a:extLst>
          </p:cNvPr>
          <p:cNvSpPr txBox="1"/>
          <p:nvPr/>
        </p:nvSpPr>
        <p:spPr>
          <a:xfrm>
            <a:off x="3006851" y="5913419"/>
            <a:ext cx="5864958" cy="829647"/>
          </a:xfrm>
          <a:prstGeom prst="rect">
            <a:avLst/>
          </a:prstGeom>
          <a:solidFill>
            <a:srgbClr val="FFFFFF">
              <a:alpha val="18000"/>
            </a:srgbClr>
          </a:solidFill>
          <a:effectLst>
            <a:softEdge rad="63500"/>
          </a:effectLst>
        </p:spPr>
        <p:txBody>
          <a:bodyPr vert="horz" lIns="91440" tIns="45720" rIns="91440" bIns="45720" rtlCol="0" anchor="b">
            <a:prstTxWarp prst="textDeflateTop">
              <a:avLst>
                <a:gd name="adj" fmla="val 41404"/>
              </a:avLst>
            </a:prstTxWarp>
            <a:normAutofit/>
            <a:scene3d>
              <a:camera prst="orthographicFront"/>
              <a:lightRig rig="threePt" dir="t"/>
            </a:scene3d>
            <a:sp3d extrusionH="57150">
              <a:bevelT w="38100" h="38100"/>
            </a:sp3d>
          </a:bodyPr>
          <a:lstStyle/>
          <a:p>
            <a:pPr>
              <a:lnSpc>
                <a:spcPct val="90000"/>
              </a:lnSpc>
              <a:spcBef>
                <a:spcPct val="0"/>
              </a:spcBef>
              <a:spcAft>
                <a:spcPts val="600"/>
              </a:spcAft>
            </a:pPr>
            <a:r>
              <a:rPr lang="en-US" sz="4000" b="1" spc="600" dirty="0">
                <a:ln w="12700" cmpd="sng">
                  <a:solidFill>
                    <a:schemeClr val="accent4"/>
                  </a:solidFill>
                  <a:prstDash val="solid"/>
                </a:ln>
                <a:gradFill>
                  <a:gsLst>
                    <a:gs pos="46000">
                      <a:srgbClr val="EAA900"/>
                    </a:gs>
                    <a:gs pos="65000">
                      <a:srgbClr val="FFFF00"/>
                    </a:gs>
                    <a:gs pos="90000">
                      <a:srgbClr val="92D050"/>
                    </a:gs>
                    <a:gs pos="100000">
                      <a:srgbClr val="797600"/>
                    </a:gs>
                    <a:gs pos="30000">
                      <a:srgbClr val="C00000"/>
                    </a:gs>
                  </a:gsLst>
                  <a:lin ang="5400000" scaled="1"/>
                </a:gradFill>
                <a:effectLst>
                  <a:outerShdw blurRad="38100" dist="38100" dir="2700000" algn="tl">
                    <a:srgbClr val="000000"/>
                  </a:outerShdw>
                </a:effectLst>
                <a:latin typeface="+mj-lt"/>
                <a:ea typeface="+mj-ea"/>
                <a:cs typeface="+mj-cs"/>
              </a:rPr>
              <a:t>GEISTLICHE GABEN</a:t>
            </a:r>
          </a:p>
        </p:txBody>
      </p:sp>
      <p:sp>
        <p:nvSpPr>
          <p:cNvPr id="5" name="CuadroTexto 4">
            <a:extLst>
              <a:ext uri="{FF2B5EF4-FFF2-40B4-BE49-F238E27FC236}">
                <a16:creationId xmlns:a16="http://schemas.microsoft.com/office/drawing/2014/main" id="{5EE628E9-39B9-1DDA-54DE-5B306D7EE624}"/>
              </a:ext>
            </a:extLst>
          </p:cNvPr>
          <p:cNvSpPr txBox="1"/>
          <p:nvPr/>
        </p:nvSpPr>
        <p:spPr>
          <a:xfrm>
            <a:off x="-363744" y="4191043"/>
            <a:ext cx="3081726" cy="1261884"/>
          </a:xfrm>
          <a:prstGeom prst="rect">
            <a:avLst/>
          </a:prstGeom>
          <a:noFill/>
        </p:spPr>
        <p:txBody>
          <a:bodyPr wrap="square" rtlCol="0">
            <a:spAutoFit/>
          </a:bodyPr>
          <a:lstStyle/>
          <a:p>
            <a:pPr algn="ctr"/>
            <a:r>
              <a:rPr lang="de-DE" sz="3600" b="1" noProof="0" dirty="0">
                <a:solidFill>
                  <a:srgbClr val="D5F7EE"/>
                </a:solidFill>
                <a:effectLst>
                  <a:glow rad="127000">
                    <a:srgbClr val="204F7B"/>
                  </a:glow>
                  <a:outerShdw blurRad="38100" dist="38100" dir="2700000" algn="tl">
                    <a:srgbClr val="000000">
                      <a:alpha val="43137"/>
                    </a:srgbClr>
                  </a:outerShdw>
                </a:effectLst>
              </a:rPr>
              <a:t>Lektion 6</a:t>
            </a:r>
            <a:r>
              <a:rPr lang="de-DE" sz="1600" b="1" noProof="0" dirty="0">
                <a:solidFill>
                  <a:srgbClr val="D5F7EE"/>
                </a:solidFill>
                <a:effectLst>
                  <a:glow rad="127000">
                    <a:srgbClr val="204F7B"/>
                  </a:glow>
                  <a:outerShdw blurRad="38100" dist="38100" dir="2700000" algn="tl">
                    <a:srgbClr val="000000">
                      <a:alpha val="43137"/>
                    </a:srgbClr>
                  </a:outerShdw>
                </a:effectLst>
              </a:rPr>
              <a:t> </a:t>
            </a:r>
            <a:br>
              <a:rPr lang="de-DE" sz="1600" b="1" noProof="0" dirty="0">
                <a:solidFill>
                  <a:srgbClr val="D5F7EE"/>
                </a:solidFill>
                <a:effectLst>
                  <a:glow rad="127000">
                    <a:srgbClr val="204F7B"/>
                  </a:glow>
                  <a:outerShdw blurRad="38100" dist="38100" dir="2700000" algn="tl">
                    <a:srgbClr val="000000">
                      <a:alpha val="43137"/>
                    </a:srgbClr>
                  </a:outerShdw>
                </a:effectLst>
              </a:rPr>
            </a:br>
            <a:r>
              <a:rPr lang="de-DE" sz="2000" b="1" noProof="0" dirty="0">
                <a:solidFill>
                  <a:srgbClr val="D5F7EE"/>
                </a:solidFill>
                <a:effectLst>
                  <a:glow rad="127000">
                    <a:srgbClr val="204F7B"/>
                  </a:glow>
                  <a:outerShdw blurRad="38100" dist="38100" dir="2700000" algn="tl">
                    <a:srgbClr val="000000">
                      <a:alpha val="43137"/>
                    </a:srgbClr>
                  </a:outerShdw>
                </a:effectLst>
              </a:rPr>
              <a:t>Sabbat, </a:t>
            </a:r>
            <a:br>
              <a:rPr lang="de-DE" sz="2000" b="1" noProof="0" dirty="0">
                <a:solidFill>
                  <a:srgbClr val="D5F7EE"/>
                </a:solidFill>
                <a:effectLst>
                  <a:glow rad="127000">
                    <a:srgbClr val="204F7B"/>
                  </a:glow>
                  <a:outerShdw blurRad="38100" dist="38100" dir="2700000" algn="tl">
                    <a:srgbClr val="000000">
                      <a:alpha val="43137"/>
                    </a:srgbClr>
                  </a:outerShdw>
                </a:effectLst>
              </a:rPr>
            </a:br>
            <a:r>
              <a:rPr lang="de-DE" sz="2000" b="1" noProof="0" dirty="0">
                <a:solidFill>
                  <a:srgbClr val="D5F7EE"/>
                </a:solidFill>
                <a:effectLst>
                  <a:glow rad="127000">
                    <a:srgbClr val="204F7B"/>
                  </a:glow>
                  <a:outerShdw blurRad="38100" dist="38100" dir="2700000" algn="tl">
                    <a:srgbClr val="000000">
                      <a:alpha val="43137"/>
                    </a:srgbClr>
                  </a:outerShdw>
                </a:effectLst>
              </a:rPr>
              <a:t>8. </a:t>
            </a:r>
            <a:r>
              <a:rPr lang="de-DE" sz="2000" b="1" dirty="0">
                <a:solidFill>
                  <a:srgbClr val="D5F7EE"/>
                </a:solidFill>
                <a:effectLst>
                  <a:glow rad="127000">
                    <a:srgbClr val="204F7B"/>
                  </a:glow>
                  <a:outerShdw blurRad="38100" dist="38100" dir="2700000" algn="tl">
                    <a:srgbClr val="000000">
                      <a:alpha val="43137"/>
                    </a:srgbClr>
                  </a:outerShdw>
                </a:effectLst>
              </a:rPr>
              <a:t>August</a:t>
            </a:r>
            <a:r>
              <a:rPr lang="de-DE" sz="2000" b="1" noProof="0" dirty="0">
                <a:solidFill>
                  <a:srgbClr val="D5F7EE"/>
                </a:solidFill>
                <a:effectLst>
                  <a:glow rad="127000">
                    <a:srgbClr val="204F7B"/>
                  </a:glow>
                  <a:outerShdw blurRad="38100" dist="38100" dir="2700000" algn="tl">
                    <a:srgbClr val="000000">
                      <a:alpha val="43137"/>
                    </a:srgbClr>
                  </a:outerShdw>
                </a:effectLst>
              </a:rPr>
              <a:t> 2026</a:t>
            </a:r>
          </a:p>
        </p:txBody>
      </p:sp>
      <p:pic>
        <p:nvPicPr>
          <p:cNvPr id="9" name="Grafik 8">
            <a:extLst>
              <a:ext uri="{FF2B5EF4-FFF2-40B4-BE49-F238E27FC236}">
                <a16:creationId xmlns:a16="http://schemas.microsoft.com/office/drawing/2014/main" id="{A24601FE-578E-C4DC-7176-5F0BCB2703A5}"/>
              </a:ext>
            </a:extLst>
          </p:cNvPr>
          <p:cNvPicPr>
            <a:picLocks noChangeAspect="1"/>
          </p:cNvPicPr>
          <p:nvPr/>
        </p:nvPicPr>
        <p:blipFill>
          <a:blip r:embed="rId3"/>
          <a:stretch>
            <a:fillRect/>
          </a:stretch>
        </p:blipFill>
        <p:spPr>
          <a:xfrm>
            <a:off x="11915775" y="103947"/>
            <a:ext cx="269334" cy="6639119"/>
          </a:xfrm>
          <a:prstGeom prst="rect">
            <a:avLst/>
          </a:prstGeom>
        </p:spPr>
      </p:pic>
    </p:spTree>
    <p:extLst>
      <p:ext uri="{BB962C8B-B14F-4D97-AF65-F5344CB8AC3E}">
        <p14:creationId xmlns:p14="http://schemas.microsoft.com/office/powerpoint/2010/main" val="420526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C46EB69-2FDB-7DB9-E89E-48D03D7E151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24BE9BD-02F1-B3D3-D71A-C95995CC9C9F}"/>
              </a:ext>
            </a:extLst>
          </p:cNvPr>
          <p:cNvSpPr txBox="1"/>
          <p:nvPr/>
        </p:nvSpPr>
        <p:spPr>
          <a:xfrm>
            <a:off x="3847381" y="0"/>
            <a:ext cx="8344618"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rgbClr val="B84600"/>
                    </a:gs>
                    <a:gs pos="52000">
                      <a:schemeClr val="accent4">
                        <a:lumMod val="60000"/>
                        <a:lumOff val="40000"/>
                      </a:schemeClr>
                    </a:gs>
                    <a:gs pos="87000">
                      <a:srgbClr val="00B0F0"/>
                    </a:gs>
                  </a:gsLst>
                  <a:lin ang="5400000"/>
                </a:gradFill>
                <a:effectLst>
                  <a:outerShdw blurRad="38100" dist="38100" dir="2700000" algn="tl">
                    <a:srgbClr val="000000">
                      <a:alpha val="43137"/>
                    </a:srgbClr>
                  </a:outerShdw>
                </a:effectLst>
              </a:rPr>
              <a:t>VIELE GLIEDER </a:t>
            </a:r>
            <a:r>
              <a:rPr lang="en" sz="4400" b="1" dirty="0">
                <a:ln w="6600">
                  <a:solidFill>
                    <a:schemeClr val="accent6">
                      <a:lumMod val="75000"/>
                    </a:schemeClr>
                  </a:solidFill>
                  <a:prstDash val="solid"/>
                </a:ln>
                <a:solidFill>
                  <a:schemeClr val="bg1"/>
                </a:solidFill>
                <a:effectLst>
                  <a:glow rad="431800">
                    <a:srgbClr val="FFFDA2">
                      <a:alpha val="7000"/>
                    </a:srgbClr>
                  </a:glow>
                  <a:outerShdw dist="38100" dir="8700000" algn="tl" rotWithShape="0">
                    <a:srgbClr val="002060">
                      <a:alpha val="43000"/>
                    </a:srgbClr>
                  </a:outerShdw>
                </a:effectLst>
              </a:rPr>
              <a:t>– EIN LEIB</a:t>
            </a:r>
          </a:p>
        </p:txBody>
      </p:sp>
      <p:sp>
        <p:nvSpPr>
          <p:cNvPr id="5" name="CuadroTexto 4">
            <a:extLst>
              <a:ext uri="{FF2B5EF4-FFF2-40B4-BE49-F238E27FC236}">
                <a16:creationId xmlns:a16="http://schemas.microsoft.com/office/drawing/2014/main" id="{BA9E0A61-8688-3744-9F85-A4870ED9AC33}"/>
              </a:ext>
            </a:extLst>
          </p:cNvPr>
          <p:cNvSpPr txBox="1"/>
          <p:nvPr/>
        </p:nvSpPr>
        <p:spPr>
          <a:xfrm>
            <a:off x="4003885" y="644081"/>
            <a:ext cx="8175985" cy="1323439"/>
          </a:xfrm>
          <a:prstGeom prst="rect">
            <a:avLst/>
          </a:prstGeom>
          <a:noFill/>
        </p:spPr>
        <p:txBody>
          <a:bodyPr wrap="square">
            <a:spAutoFit/>
          </a:bodyPr>
          <a:lstStyle/>
          <a:p>
            <a:pPr algn="ctr"/>
            <a:r>
              <a:rPr lang="en"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a:t>
            </a: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Denn wie der Leib einer ist, doch viele Glieder hat,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alle Glieder des Leibes aber, obgleich es viele sind,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einen einzigen Leib bilden: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So ist es auch mit CHRISTUS</a:t>
            </a:r>
            <a:r>
              <a:rPr lang="en"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 </a:t>
            </a:r>
            <a:r>
              <a:rPr lang="en" sz="16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(1. Kor 12:12 EU)</a:t>
            </a:r>
          </a:p>
        </p:txBody>
      </p:sp>
      <p:pic>
        <p:nvPicPr>
          <p:cNvPr id="10" name="Imagen 9">
            <a:extLst>
              <a:ext uri="{FF2B5EF4-FFF2-40B4-BE49-F238E27FC236}">
                <a16:creationId xmlns:a16="http://schemas.microsoft.com/office/drawing/2014/main" id="{596A8BA3-E396-DBEE-640F-90D1C38D58C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70914" y="3381250"/>
            <a:ext cx="4384387" cy="3034454"/>
          </a:xfrm>
          <a:prstGeom prst="rect">
            <a:avLst/>
          </a:prstGeom>
        </p:spPr>
      </p:pic>
      <p:sp>
        <p:nvSpPr>
          <p:cNvPr id="4" name="CuadroTexto 3">
            <a:extLst>
              <a:ext uri="{FF2B5EF4-FFF2-40B4-BE49-F238E27FC236}">
                <a16:creationId xmlns:a16="http://schemas.microsoft.com/office/drawing/2014/main" id="{255A90E7-9B6E-CD1B-5A6D-ED9A9C7F13F8}"/>
              </a:ext>
            </a:extLst>
          </p:cNvPr>
          <p:cNvSpPr txBox="1"/>
          <p:nvPr/>
        </p:nvSpPr>
        <p:spPr>
          <a:xfrm>
            <a:off x="141198" y="2050589"/>
            <a:ext cx="11246272" cy="830997"/>
          </a:xfrm>
          <a:prstGeom prst="rect">
            <a:avLst/>
          </a:prstGeom>
          <a:noFill/>
        </p:spPr>
        <p:txBody>
          <a:bodyPr wrap="square">
            <a:spAutoFit/>
          </a:bodyPr>
          <a:lstStyle/>
          <a:p>
            <a:pPr lvl="0">
              <a:spcBef>
                <a:spcPts val="600"/>
              </a:spcBef>
              <a:defRPr/>
            </a:pPr>
            <a:r>
              <a:rPr lang="de-DE" sz="2400" b="1" dirty="0">
                <a:solidFill>
                  <a:prstClr val="black"/>
                </a:solidFill>
              </a:rPr>
              <a:t>Paulus verwendet die Entsprechung des menschlichen Körpers als Gemeinde, um Einheit in Vielfalt hervorzuheben. </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2" name="Scrollen: horizontal 1">
            <a:extLst>
              <a:ext uri="{FF2B5EF4-FFF2-40B4-BE49-F238E27FC236}">
                <a16:creationId xmlns:a16="http://schemas.microsoft.com/office/drawing/2014/main" id="{C7D3D729-8337-BA40-961C-2F205AE7CCCC}"/>
              </a:ext>
            </a:extLst>
          </p:cNvPr>
          <p:cNvSpPr/>
          <p:nvPr/>
        </p:nvSpPr>
        <p:spPr>
          <a:xfrm>
            <a:off x="40640" y="19220"/>
            <a:ext cx="3963245"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3. Aug –  Einheit durch Vielfalt</a:t>
            </a:r>
          </a:p>
        </p:txBody>
      </p:sp>
      <p:sp>
        <p:nvSpPr>
          <p:cNvPr id="8" name="Textfeld 7">
            <a:extLst>
              <a:ext uri="{FF2B5EF4-FFF2-40B4-BE49-F238E27FC236}">
                <a16:creationId xmlns:a16="http://schemas.microsoft.com/office/drawing/2014/main" id="{37EEDCCF-E8E0-5E2F-CBC8-433698788B58}"/>
              </a:ext>
            </a:extLst>
          </p:cNvPr>
          <p:cNvSpPr txBox="1"/>
          <p:nvPr/>
        </p:nvSpPr>
        <p:spPr>
          <a:xfrm>
            <a:off x="336699" y="3141154"/>
            <a:ext cx="6384850" cy="1569660"/>
          </a:xfrm>
          <a:prstGeom prst="rect">
            <a:avLst/>
          </a:prstGeom>
          <a:noFill/>
        </p:spPr>
        <p:txBody>
          <a:bodyPr wrap="square">
            <a:spAutoFit/>
          </a:bodyPr>
          <a:lstStyle/>
          <a:p>
            <a:r>
              <a:rPr lang="de-DE" sz="2400" b="1" dirty="0">
                <a:solidFill>
                  <a:prstClr val="black"/>
                </a:solidFill>
              </a:rPr>
              <a:t>Das Auge hat die "Gabe" des Sehvermögens, aber das Ohr nicht. </a:t>
            </a:r>
          </a:p>
          <a:p>
            <a:r>
              <a:rPr lang="de-DE" sz="2400" b="1" dirty="0">
                <a:solidFill>
                  <a:prstClr val="black"/>
                </a:solidFill>
              </a:rPr>
              <a:t>Die beiden ergänzen sich jedoch </a:t>
            </a:r>
            <a:br>
              <a:rPr lang="de-DE" sz="2400" b="1" dirty="0">
                <a:solidFill>
                  <a:prstClr val="black"/>
                </a:solidFill>
              </a:rPr>
            </a:br>
            <a:r>
              <a:rPr lang="de-DE" sz="2400" b="1" dirty="0">
                <a:solidFill>
                  <a:prstClr val="black"/>
                </a:solidFill>
              </a:rPr>
              <a:t>durch die Zusammenarbeit. </a:t>
            </a:r>
            <a:endParaRPr lang="de-DE" dirty="0"/>
          </a:p>
        </p:txBody>
      </p:sp>
      <p:sp>
        <p:nvSpPr>
          <p:cNvPr id="11" name="Textfeld 10">
            <a:extLst>
              <a:ext uri="{FF2B5EF4-FFF2-40B4-BE49-F238E27FC236}">
                <a16:creationId xmlns:a16="http://schemas.microsoft.com/office/drawing/2014/main" id="{3028FE1A-EBA0-D86E-B340-07BD56EC755A}"/>
              </a:ext>
            </a:extLst>
          </p:cNvPr>
          <p:cNvSpPr txBox="1"/>
          <p:nvPr/>
        </p:nvSpPr>
        <p:spPr>
          <a:xfrm>
            <a:off x="491756" y="4970382"/>
            <a:ext cx="6384850" cy="1569660"/>
          </a:xfrm>
          <a:prstGeom prst="rect">
            <a:avLst/>
          </a:prstGeom>
          <a:noFill/>
        </p:spPr>
        <p:txBody>
          <a:bodyPr wrap="square">
            <a:spAutoFit/>
          </a:bodyPr>
          <a:lstStyle/>
          <a:p>
            <a:pPr algn="ctr"/>
            <a:r>
              <a:rPr lang="de-DE" sz="2400" b="1" dirty="0">
                <a:solidFill>
                  <a:prstClr val="black"/>
                </a:solidFill>
              </a:rPr>
              <a:t>Ebenso verrichtet in der Gemeinde </a:t>
            </a:r>
            <a:br>
              <a:rPr lang="de-DE" sz="2400" b="1" dirty="0">
                <a:solidFill>
                  <a:prstClr val="black"/>
                </a:solidFill>
              </a:rPr>
            </a:br>
            <a:r>
              <a:rPr lang="de-DE" sz="2400" b="1" dirty="0">
                <a:solidFill>
                  <a:prstClr val="black"/>
                </a:solidFill>
              </a:rPr>
              <a:t>jeder seine Arbeit </a:t>
            </a:r>
            <a:br>
              <a:rPr lang="de-DE" sz="2400" b="1" dirty="0">
                <a:solidFill>
                  <a:prstClr val="black"/>
                </a:solidFill>
              </a:rPr>
            </a:br>
            <a:r>
              <a:rPr lang="de-DE" sz="2400" b="1" dirty="0">
                <a:solidFill>
                  <a:prstClr val="black"/>
                </a:solidFill>
              </a:rPr>
              <a:t>entsprechend den erhaltenen Gaben </a:t>
            </a:r>
          </a:p>
          <a:p>
            <a:pPr algn="ctr"/>
            <a:r>
              <a:rPr lang="de-DE" sz="2400" b="1" dirty="0">
                <a:solidFill>
                  <a:prstClr val="black"/>
                </a:solidFill>
              </a:rPr>
              <a:t>(1. Kor 12,28-30).</a:t>
            </a:r>
            <a:endParaRPr lang="de-DE" dirty="0"/>
          </a:p>
        </p:txBody>
      </p:sp>
    </p:spTree>
    <p:extLst>
      <p:ext uri="{BB962C8B-B14F-4D97-AF65-F5344CB8AC3E}">
        <p14:creationId xmlns:p14="http://schemas.microsoft.com/office/powerpoint/2010/main" val="65401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217">
                                          <p:stCondLst>
                                            <p:cond delay="0"/>
                                          </p:stCondLst>
                                        </p:cTn>
                                        <p:tgtEl>
                                          <p:spTgt spid="10"/>
                                        </p:tgtEl>
                                      </p:cBhvr>
                                    </p:animEffect>
                                    <p:anim calcmode="lin" valueType="num">
                                      <p:cBhvr>
                                        <p:cTn id="8" dur="683"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249"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249" tmFilter="0, 0; 0.125,0.2665; 0.25,0.4; 0.375,0.465; 0.5,0.5;  0.625,0.535; 0.75,0.6; 0.875,0.7335; 1,1">
                                          <p:stCondLst>
                                            <p:cond delay="249"/>
                                          </p:stCondLst>
                                        </p:cTn>
                                        <p:tgtEl>
                                          <p:spTgt spid="10"/>
                                        </p:tgtEl>
                                        <p:attrNameLst>
                                          <p:attrName>ppt_y</p:attrName>
                                        </p:attrNameLst>
                                      </p:cBhvr>
                                      <p:tavLst>
                                        <p:tav tm="0" fmla="#ppt_y-sin(pi*$)/9">
                                          <p:val>
                                            <p:fltVal val="0"/>
                                          </p:val>
                                        </p:tav>
                                        <p:tav tm="100000">
                                          <p:val>
                                            <p:fltVal val="1"/>
                                          </p:val>
                                        </p:tav>
                                      </p:tavLst>
                                    </p:anim>
                                    <p:anim calcmode="lin" valueType="num">
                                      <p:cBhvr>
                                        <p:cTn id="11" dur="124" tmFilter="0, 0; 0.125,0.2665; 0.25,0.4; 0.375,0.465; 0.5,0.5;  0.625,0.535; 0.75,0.6; 0.875,0.7335; 1,1">
                                          <p:stCondLst>
                                            <p:cond delay="497"/>
                                          </p:stCondLst>
                                        </p:cTn>
                                        <p:tgtEl>
                                          <p:spTgt spid="10"/>
                                        </p:tgtEl>
                                        <p:attrNameLst>
                                          <p:attrName>ppt_y</p:attrName>
                                        </p:attrNameLst>
                                      </p:cBhvr>
                                      <p:tavLst>
                                        <p:tav tm="0" fmla="#ppt_y-sin(pi*$)/27">
                                          <p:val>
                                            <p:fltVal val="0"/>
                                          </p:val>
                                        </p:tav>
                                        <p:tav tm="100000">
                                          <p:val>
                                            <p:fltVal val="1"/>
                                          </p:val>
                                        </p:tav>
                                      </p:tavLst>
                                    </p:anim>
                                    <p:anim calcmode="lin" valueType="num">
                                      <p:cBhvr>
                                        <p:cTn id="12" dur="62" tmFilter="0, 0; 0.125,0.2665; 0.25,0.4; 0.375,0.465; 0.5,0.5;  0.625,0.535; 0.75,0.6; 0.875,0.7335; 1,1">
                                          <p:stCondLst>
                                            <p:cond delay="621"/>
                                          </p:stCondLst>
                                        </p:cTn>
                                        <p:tgtEl>
                                          <p:spTgt spid="10"/>
                                        </p:tgtEl>
                                        <p:attrNameLst>
                                          <p:attrName>ppt_y</p:attrName>
                                        </p:attrNameLst>
                                      </p:cBhvr>
                                      <p:tavLst>
                                        <p:tav tm="0" fmla="#ppt_y-sin(pi*$)/81">
                                          <p:val>
                                            <p:fltVal val="0"/>
                                          </p:val>
                                        </p:tav>
                                        <p:tav tm="100000">
                                          <p:val>
                                            <p:fltVal val="1"/>
                                          </p:val>
                                        </p:tav>
                                      </p:tavLst>
                                    </p:anim>
                                    <p:animScale>
                                      <p:cBhvr>
                                        <p:cTn id="13" dur="10">
                                          <p:stCondLst>
                                            <p:cond delay="244"/>
                                          </p:stCondLst>
                                        </p:cTn>
                                        <p:tgtEl>
                                          <p:spTgt spid="10"/>
                                        </p:tgtEl>
                                      </p:cBhvr>
                                      <p:to x="100000" y="60000"/>
                                    </p:animScale>
                                    <p:animScale>
                                      <p:cBhvr>
                                        <p:cTn id="14" dur="62" decel="50000">
                                          <p:stCondLst>
                                            <p:cond delay="254"/>
                                          </p:stCondLst>
                                        </p:cTn>
                                        <p:tgtEl>
                                          <p:spTgt spid="10"/>
                                        </p:tgtEl>
                                      </p:cBhvr>
                                      <p:to x="100000" y="100000"/>
                                    </p:animScale>
                                    <p:animScale>
                                      <p:cBhvr>
                                        <p:cTn id="15" dur="10">
                                          <p:stCondLst>
                                            <p:cond delay="492"/>
                                          </p:stCondLst>
                                        </p:cTn>
                                        <p:tgtEl>
                                          <p:spTgt spid="10"/>
                                        </p:tgtEl>
                                      </p:cBhvr>
                                      <p:to x="100000" y="80000"/>
                                    </p:animScale>
                                    <p:animScale>
                                      <p:cBhvr>
                                        <p:cTn id="16" dur="62" decel="50000">
                                          <p:stCondLst>
                                            <p:cond delay="502"/>
                                          </p:stCondLst>
                                        </p:cTn>
                                        <p:tgtEl>
                                          <p:spTgt spid="10"/>
                                        </p:tgtEl>
                                      </p:cBhvr>
                                      <p:to x="100000" y="100000"/>
                                    </p:animScale>
                                    <p:animScale>
                                      <p:cBhvr>
                                        <p:cTn id="17" dur="10">
                                          <p:stCondLst>
                                            <p:cond delay="616"/>
                                          </p:stCondLst>
                                        </p:cTn>
                                        <p:tgtEl>
                                          <p:spTgt spid="10"/>
                                        </p:tgtEl>
                                      </p:cBhvr>
                                      <p:to x="100000" y="90000"/>
                                    </p:animScale>
                                    <p:animScale>
                                      <p:cBhvr>
                                        <p:cTn id="18" dur="62" decel="50000">
                                          <p:stCondLst>
                                            <p:cond delay="625"/>
                                          </p:stCondLst>
                                        </p:cTn>
                                        <p:tgtEl>
                                          <p:spTgt spid="10"/>
                                        </p:tgtEl>
                                      </p:cBhvr>
                                      <p:to x="100000" y="100000"/>
                                    </p:animScale>
                                    <p:animScale>
                                      <p:cBhvr>
                                        <p:cTn id="19" dur="10">
                                          <p:stCondLst>
                                            <p:cond delay="678"/>
                                          </p:stCondLst>
                                        </p:cTn>
                                        <p:tgtEl>
                                          <p:spTgt spid="10"/>
                                        </p:tgtEl>
                                      </p:cBhvr>
                                      <p:to x="100000" y="95000"/>
                                    </p:animScale>
                                    <p:animScale>
                                      <p:cBhvr>
                                        <p:cTn id="20" dur="62" decel="50000">
                                          <p:stCondLst>
                                            <p:cond delay="688"/>
                                          </p:stCondLst>
                                        </p:cTn>
                                        <p:tgtEl>
                                          <p:spTgt spid="10"/>
                                        </p:tgtEl>
                                      </p:cBhvr>
                                      <p:to x="100000" y="100000"/>
                                    </p:animScale>
                                  </p:childTnLst>
                                </p:cTn>
                              </p:par>
                            </p:childTnLst>
                          </p:cTn>
                        </p:par>
                        <p:par>
                          <p:cTn id="21" fill="hold">
                            <p:stCondLst>
                              <p:cond delay="750"/>
                            </p:stCondLst>
                            <p:childTnLst>
                              <p:par>
                                <p:cTn id="22" presetID="22" presetClass="entr" presetSubtype="8"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85A5109-AC50-8CE9-2CE5-E26A56676AE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E8C3C9C-E507-6887-4492-3E654F9C2703}"/>
              </a:ext>
            </a:extLst>
          </p:cNvPr>
          <p:cNvSpPr txBox="1"/>
          <p:nvPr/>
        </p:nvSpPr>
        <p:spPr>
          <a:xfrm>
            <a:off x="3847381" y="0"/>
            <a:ext cx="8344618"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rgbClr val="B84600"/>
                    </a:gs>
                    <a:gs pos="52000">
                      <a:schemeClr val="accent4">
                        <a:lumMod val="60000"/>
                        <a:lumOff val="40000"/>
                      </a:schemeClr>
                    </a:gs>
                    <a:gs pos="87000">
                      <a:srgbClr val="00B0F0"/>
                    </a:gs>
                  </a:gsLst>
                  <a:lin ang="5400000"/>
                </a:gradFill>
                <a:effectLst>
                  <a:outerShdw blurRad="38100" dist="38100" dir="2700000" algn="tl">
                    <a:srgbClr val="000000">
                      <a:alpha val="43137"/>
                    </a:srgbClr>
                  </a:outerShdw>
                </a:effectLst>
              </a:rPr>
              <a:t>VIELE GLIEDER </a:t>
            </a:r>
            <a:r>
              <a:rPr lang="en" sz="4400" b="1" dirty="0">
                <a:ln w="6600">
                  <a:solidFill>
                    <a:schemeClr val="accent6">
                      <a:lumMod val="75000"/>
                    </a:schemeClr>
                  </a:solidFill>
                  <a:prstDash val="solid"/>
                </a:ln>
                <a:solidFill>
                  <a:schemeClr val="bg1"/>
                </a:solidFill>
                <a:effectLst>
                  <a:glow rad="431800">
                    <a:srgbClr val="FFFDA2">
                      <a:alpha val="7000"/>
                    </a:srgbClr>
                  </a:glow>
                  <a:outerShdw dist="38100" dir="8700000" algn="tl" rotWithShape="0">
                    <a:srgbClr val="002060">
                      <a:alpha val="43000"/>
                    </a:srgbClr>
                  </a:outerShdw>
                </a:effectLst>
              </a:rPr>
              <a:t>– EIN LEIB</a:t>
            </a:r>
          </a:p>
        </p:txBody>
      </p:sp>
      <p:sp>
        <p:nvSpPr>
          <p:cNvPr id="5" name="CuadroTexto 4">
            <a:extLst>
              <a:ext uri="{FF2B5EF4-FFF2-40B4-BE49-F238E27FC236}">
                <a16:creationId xmlns:a16="http://schemas.microsoft.com/office/drawing/2014/main" id="{A5E75B44-3495-E55C-AD31-7D8C48CBBAB5}"/>
              </a:ext>
            </a:extLst>
          </p:cNvPr>
          <p:cNvSpPr txBox="1"/>
          <p:nvPr/>
        </p:nvSpPr>
        <p:spPr>
          <a:xfrm>
            <a:off x="4003885" y="644081"/>
            <a:ext cx="8175985" cy="1323439"/>
          </a:xfrm>
          <a:prstGeom prst="rect">
            <a:avLst/>
          </a:prstGeom>
          <a:noFill/>
        </p:spPr>
        <p:txBody>
          <a:bodyPr wrap="square">
            <a:spAutoFit/>
          </a:bodyPr>
          <a:lstStyle/>
          <a:p>
            <a:pPr algn="ctr"/>
            <a:r>
              <a:rPr lang="en"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a:t>
            </a: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Denn wie der Leib einer ist, doch viele Glieder hat,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alle Glieder des Leibes aber, obgleich es viele sind,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einen einzigen Leib bilden: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So ist es auch mit CHRISTUS</a:t>
            </a:r>
            <a:r>
              <a:rPr lang="en"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 </a:t>
            </a:r>
            <a:r>
              <a:rPr lang="en" sz="16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(1. Kor 12:12 EU)</a:t>
            </a:r>
          </a:p>
        </p:txBody>
      </p:sp>
      <p:sp>
        <p:nvSpPr>
          <p:cNvPr id="16" name="CuadroTexto 15">
            <a:extLst>
              <a:ext uri="{FF2B5EF4-FFF2-40B4-BE49-F238E27FC236}">
                <a16:creationId xmlns:a16="http://schemas.microsoft.com/office/drawing/2014/main" id="{DF7A2DB9-62F3-7F54-D087-DBE02DE48368}"/>
              </a:ext>
            </a:extLst>
          </p:cNvPr>
          <p:cNvSpPr txBox="1"/>
          <p:nvPr/>
        </p:nvSpPr>
        <p:spPr>
          <a:xfrm>
            <a:off x="0" y="4292362"/>
            <a:ext cx="12192000" cy="2246769"/>
          </a:xfrm>
          <a:prstGeom prst="rect">
            <a:avLst/>
          </a:prstGeom>
          <a:noFill/>
        </p:spPr>
        <p:txBody>
          <a:bodyPr wrap="square">
            <a:spAutoFit/>
          </a:bodyPr>
          <a:lstStyle/>
          <a:p>
            <a:pPr algn="ctr">
              <a:spcBef>
                <a:spcPts val="600"/>
              </a:spcBef>
            </a:pPr>
            <a:r>
              <a:rPr lang="de-DE" sz="2800" b="1" dirty="0"/>
              <a:t>Das schließt ein, dass </a:t>
            </a:r>
            <a:r>
              <a:rPr lang="de-DE" sz="2800" b="1" dirty="0">
                <a:highlight>
                  <a:srgbClr val="FEB9BA"/>
                </a:highlight>
              </a:rPr>
              <a:t>jeder gebraucht wird; </a:t>
            </a:r>
            <a:br>
              <a:rPr lang="de-DE" sz="2800" b="1" dirty="0"/>
            </a:br>
            <a:r>
              <a:rPr lang="de-DE" sz="2800" b="1" dirty="0"/>
              <a:t>dass </a:t>
            </a:r>
            <a:r>
              <a:rPr lang="de-DE" sz="2800" b="1" dirty="0">
                <a:highlight>
                  <a:srgbClr val="FEB9BA"/>
                </a:highlight>
              </a:rPr>
              <a:t>niemand größer ist als ein anderer; </a:t>
            </a:r>
            <a:br>
              <a:rPr lang="de-DE" sz="2800" b="1" dirty="0"/>
            </a:br>
            <a:r>
              <a:rPr lang="de-DE" sz="2800" b="1" dirty="0"/>
              <a:t>dass sich </a:t>
            </a:r>
            <a:r>
              <a:rPr lang="de-DE" sz="2800" b="1" dirty="0">
                <a:highlight>
                  <a:srgbClr val="FEB9BA"/>
                </a:highlight>
              </a:rPr>
              <a:t>jeder um das Wohl anderer kümmern </a:t>
            </a:r>
            <a:r>
              <a:rPr lang="de-DE" sz="2800" b="1" dirty="0"/>
              <a:t>sollte; </a:t>
            </a:r>
            <a:br>
              <a:rPr lang="de-DE" sz="2800" b="1" dirty="0"/>
            </a:br>
            <a:r>
              <a:rPr lang="de-DE" sz="2800" b="1" dirty="0"/>
              <a:t>und </a:t>
            </a:r>
            <a:r>
              <a:rPr lang="de-DE" sz="2800" b="1" dirty="0">
                <a:highlight>
                  <a:srgbClr val="FF8032"/>
                </a:highlight>
              </a:rPr>
              <a:t>dass jeder für die Einheit der Gemeinde arbeiten soll </a:t>
            </a:r>
            <a:br>
              <a:rPr lang="de-DE" sz="2800" b="1" dirty="0">
                <a:highlight>
                  <a:srgbClr val="FF8032"/>
                </a:highlight>
              </a:rPr>
            </a:br>
            <a:r>
              <a:rPr lang="de-DE" sz="2800" b="1" dirty="0"/>
              <a:t>(1 Kor. 12,15-27).</a:t>
            </a:r>
            <a:endParaRPr lang="en" sz="2800" b="1" dirty="0"/>
          </a:p>
        </p:txBody>
      </p:sp>
      <p:pic>
        <p:nvPicPr>
          <p:cNvPr id="20" name="Imagen 19">
            <a:extLst>
              <a:ext uri="{FF2B5EF4-FFF2-40B4-BE49-F238E27FC236}">
                <a16:creationId xmlns:a16="http://schemas.microsoft.com/office/drawing/2014/main" id="{14905658-6F99-7944-0525-D02AD47955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043381" y="1828800"/>
            <a:ext cx="10312159" cy="2371855"/>
          </a:xfrm>
          <a:prstGeom prst="rect">
            <a:avLst/>
          </a:prstGeom>
          <a:effectLst>
            <a:softEdge rad="127000"/>
          </a:effectLst>
        </p:spPr>
      </p:pic>
      <p:sp>
        <p:nvSpPr>
          <p:cNvPr id="2" name="Scrollen: horizontal 1">
            <a:extLst>
              <a:ext uri="{FF2B5EF4-FFF2-40B4-BE49-F238E27FC236}">
                <a16:creationId xmlns:a16="http://schemas.microsoft.com/office/drawing/2014/main" id="{4D36835D-DA95-4A87-D3A5-A788AA0C714D}"/>
              </a:ext>
            </a:extLst>
          </p:cNvPr>
          <p:cNvSpPr/>
          <p:nvPr/>
        </p:nvSpPr>
        <p:spPr>
          <a:xfrm>
            <a:off x="40640" y="19220"/>
            <a:ext cx="3963245"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3. Aug –  Einheit durch Vielfalt</a:t>
            </a:r>
          </a:p>
        </p:txBody>
      </p:sp>
    </p:spTree>
    <p:extLst>
      <p:ext uri="{BB962C8B-B14F-4D97-AF65-F5344CB8AC3E}">
        <p14:creationId xmlns:p14="http://schemas.microsoft.com/office/powerpoint/2010/main" val="415459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outVertical)">
                                      <p:cBhvr>
                                        <p:cTn id="7" dur="500"/>
                                        <p:tgtEl>
                                          <p:spTgt spid="2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7E534D3-0163-1B75-91F0-6B75D54C4263}"/>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11D378B3-14BF-0D72-B2B5-40A5D1C29D0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61D03E6B-8085-E9C1-1629-77DB0C3520B5}"/>
              </a:ext>
            </a:extLst>
          </p:cNvPr>
          <p:cNvSpPr txBox="1"/>
          <p:nvPr/>
        </p:nvSpPr>
        <p:spPr>
          <a:xfrm>
            <a:off x="6240378" y="175950"/>
            <a:ext cx="5951622" cy="3139321"/>
          </a:xfrm>
          <a:prstGeom prst="rect">
            <a:avLst/>
          </a:prstGeom>
          <a:solidFill>
            <a:schemeClr val="accent5">
              <a:lumMod val="75000"/>
            </a:schemeClr>
          </a:solidFill>
          <a:effectLst>
            <a:softEdge rad="317500"/>
          </a:effectLst>
        </p:spPr>
        <p:txBody>
          <a:bodyPr wrap="square">
            <a:spAutoFit/>
          </a:bodyPr>
          <a:lstStyle/>
          <a:p>
            <a:pPr algn="ctr"/>
            <a:r>
              <a:rPr lang="en" sz="6600" b="1" dirty="0">
                <a:ln w="13462">
                  <a:solidFill>
                    <a:schemeClr val="bg1"/>
                  </a:solidFill>
                  <a:prstDash val="solid"/>
                </a:ln>
                <a:solidFill>
                  <a:srgbClr val="FFFF00"/>
                </a:solidFill>
                <a:effectLst>
                  <a:outerShdw dist="38100" dir="8700000" algn="bl" rotWithShape="0">
                    <a:schemeClr val="accent5"/>
                  </a:outerShdw>
                </a:effectLst>
              </a:rPr>
              <a:t>DAS EINIGENDE ELEMENT</a:t>
            </a:r>
          </a:p>
        </p:txBody>
      </p:sp>
    </p:spTree>
    <p:extLst>
      <p:ext uri="{BB962C8B-B14F-4D97-AF65-F5344CB8AC3E}">
        <p14:creationId xmlns:p14="http://schemas.microsoft.com/office/powerpoint/2010/main" val="34221677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75ED5BD-D98E-F3F6-11EB-71B08EE0273D}"/>
              </a:ext>
            </a:extLst>
          </p:cNvPr>
          <p:cNvSpPr txBox="1"/>
          <p:nvPr/>
        </p:nvSpPr>
        <p:spPr>
          <a:xfrm>
            <a:off x="2581277" y="691247"/>
            <a:ext cx="9610723" cy="707886"/>
          </a:xfrm>
          <a:prstGeom prst="rect">
            <a:avLst/>
          </a:prstGeom>
          <a:noFill/>
        </p:spPr>
        <p:txBody>
          <a:bodyPr wrap="square">
            <a:spAutoFit/>
          </a:bodyPr>
          <a:lstStyle/>
          <a:p>
            <a:pPr algn="ctr"/>
            <a:r>
              <a:rPr lang="en" sz="20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rPr>
              <a:t>“</a:t>
            </a:r>
            <a:r>
              <a:rPr lang="de-DE" sz="20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rPr>
              <a:t>Strebt aber nach den größeren Gaben! </a:t>
            </a:r>
            <a:br>
              <a:rPr lang="de-DE" sz="20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rPr>
            </a:br>
            <a:r>
              <a:rPr lang="de-DE" sz="20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rPr>
              <a:t>Und ich will euch einen noch besseren Weg zeigen</a:t>
            </a:r>
            <a:r>
              <a:rPr lang="en" sz="20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rPr>
              <a:t>.” </a:t>
            </a:r>
            <a:r>
              <a:rPr lang="en" sz="16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rPr>
              <a:t>(1. Kor 12:31)</a:t>
            </a:r>
            <a:endParaRPr lang="es-ES" sz="2000" b="1" dirty="0">
              <a:solidFill>
                <a:schemeClr val="accent1">
                  <a:lumMod val="50000"/>
                </a:schemeClr>
              </a:solidFill>
              <a:effectLst>
                <a:outerShdw blurRad="38100" dist="38100" dir="2700000" algn="tl">
                  <a:srgbClr val="000000">
                    <a:alpha val="43137"/>
                  </a:srgbClr>
                </a:outerShdw>
              </a:effectLst>
              <a:latin typeface="Candara" panose="020E0502030303020204" pitchFamily="34" charset="0"/>
            </a:endParaRPr>
          </a:p>
        </p:txBody>
      </p:sp>
      <p:sp>
        <p:nvSpPr>
          <p:cNvPr id="3" name="CuadroTexto 2">
            <a:extLst>
              <a:ext uri="{FF2B5EF4-FFF2-40B4-BE49-F238E27FC236}">
                <a16:creationId xmlns:a16="http://schemas.microsoft.com/office/drawing/2014/main" id="{C85A9090-FD73-02CD-4604-B1E7C91BC8D0}"/>
              </a:ext>
            </a:extLst>
          </p:cNvPr>
          <p:cNvSpPr txBox="1"/>
          <p:nvPr/>
        </p:nvSpPr>
        <p:spPr>
          <a:xfrm>
            <a:off x="2614612" y="0"/>
            <a:ext cx="9577388" cy="769441"/>
          </a:xfrm>
          <a:prstGeom prst="rect">
            <a:avLst/>
          </a:prstGeom>
          <a:gradFill>
            <a:gsLst>
              <a:gs pos="0">
                <a:srgbClr val="FFFDA2"/>
              </a:gs>
              <a:gs pos="65000">
                <a:schemeClr val="accent1">
                  <a:lumMod val="5000"/>
                  <a:lumOff val="95000"/>
                </a:schemeClr>
              </a:gs>
              <a:gs pos="74000">
                <a:schemeClr val="accent1">
                  <a:lumMod val="45000"/>
                  <a:lumOff val="55000"/>
                </a:schemeClr>
              </a:gs>
              <a:gs pos="83000">
                <a:srgbClr val="8E4169"/>
              </a:gs>
              <a:gs pos="100000">
                <a:schemeClr val="accent1">
                  <a:lumMod val="30000"/>
                  <a:lumOff val="70000"/>
                </a:schemeClr>
              </a:gs>
            </a:gsLst>
            <a:lin ang="5400000" scaled="1"/>
          </a:gradFill>
        </p:spPr>
        <p:txBody>
          <a:bodyPr wrap="square">
            <a:spAutoFit/>
          </a:bodyPr>
          <a:lstStyle/>
          <a:p>
            <a:pPr algn="ctr"/>
            <a:r>
              <a:rPr lang="en" sz="4400" b="1" spc="300" dirty="0">
                <a:ln w="6600">
                  <a:solidFill>
                    <a:schemeClr val="accent4">
                      <a:lumMod val="50000"/>
                    </a:schemeClr>
                  </a:solidFill>
                  <a:prstDash val="solid"/>
                </a:ln>
                <a:gradFill>
                  <a:gsLst>
                    <a:gs pos="66060">
                      <a:srgbClr val="DD9962"/>
                    </a:gs>
                    <a:gs pos="55000">
                      <a:srgbClr val="FFFDA2"/>
                    </a:gs>
                    <a:gs pos="0">
                      <a:srgbClr val="FF0000"/>
                    </a:gs>
                    <a:gs pos="38000">
                      <a:schemeClr val="accent1">
                        <a:lumMod val="45000"/>
                        <a:lumOff val="55000"/>
                      </a:schemeClr>
                    </a:gs>
                    <a:gs pos="83000">
                      <a:schemeClr val="accent2">
                        <a:lumMod val="50000"/>
                      </a:schemeClr>
                    </a:gs>
                    <a:gs pos="100000">
                      <a:schemeClr val="accent1">
                        <a:lumMod val="30000"/>
                        <a:lumOff val="70000"/>
                      </a:schemeClr>
                    </a:gs>
                  </a:gsLst>
                  <a:lin ang="5400000" scaled="1"/>
                </a:gradFill>
                <a:effectLst>
                  <a:outerShdw dist="38100" dir="2700000" algn="tl" rotWithShape="0">
                    <a:schemeClr val="accent4">
                      <a:lumMod val="40000"/>
                      <a:lumOff val="60000"/>
                    </a:schemeClr>
                  </a:outerShdw>
                </a:effectLst>
              </a:rPr>
              <a:t>DIE VORZÜGLICHKEIT DER LIEBE</a:t>
            </a:r>
          </a:p>
        </p:txBody>
      </p:sp>
      <p:sp>
        <p:nvSpPr>
          <p:cNvPr id="6" name="CuadroTexto 5">
            <a:extLst>
              <a:ext uri="{FF2B5EF4-FFF2-40B4-BE49-F238E27FC236}">
                <a16:creationId xmlns:a16="http://schemas.microsoft.com/office/drawing/2014/main" id="{1283CED4-DC80-CDD2-D1B6-03681754B8BD}"/>
              </a:ext>
            </a:extLst>
          </p:cNvPr>
          <p:cNvSpPr txBox="1"/>
          <p:nvPr/>
        </p:nvSpPr>
        <p:spPr>
          <a:xfrm>
            <a:off x="3667328" y="1543213"/>
            <a:ext cx="8200417" cy="1400383"/>
          </a:xfrm>
          <a:prstGeom prst="rect">
            <a:avLst/>
          </a:prstGeom>
          <a:noFill/>
        </p:spPr>
        <p:txBody>
          <a:bodyPr wrap="square" rtlCol="0">
            <a:spAutoFit/>
          </a:bodyPr>
          <a:lstStyle/>
          <a:p>
            <a:pPr algn="ctr">
              <a:spcBef>
                <a:spcPts val="600"/>
              </a:spcBef>
            </a:pPr>
            <a:r>
              <a:rPr lang="de-DE" sz="2000" b="1" dirty="0"/>
              <a:t>Liebe ist keine Gabe, sondern "der beste Weg" (1. Kor 12,31). </a:t>
            </a:r>
            <a:br>
              <a:rPr lang="de-DE" sz="2000" b="1" dirty="0"/>
            </a:br>
            <a:r>
              <a:rPr lang="de-DE" sz="2000" b="1" dirty="0"/>
              <a:t>Sie ist eine </a:t>
            </a:r>
            <a:r>
              <a:rPr lang="de-DE" sz="2000" b="1" dirty="0">
                <a:highlight>
                  <a:srgbClr val="FFFF00"/>
                </a:highlight>
              </a:rPr>
              <a:t>Frucht des HEILIGEN GEISTES </a:t>
            </a:r>
            <a:r>
              <a:rPr lang="de-DE" sz="2000" b="1" dirty="0"/>
              <a:t>im Leben des Gläubigen (Galater 5,22). </a:t>
            </a:r>
          </a:p>
          <a:p>
            <a:pPr algn="ctr">
              <a:spcBef>
                <a:spcPts val="600"/>
              </a:spcBef>
            </a:pPr>
            <a:r>
              <a:rPr lang="de-DE" sz="2000" b="1" dirty="0"/>
              <a:t>GEISTLICHE GABEN können </a:t>
            </a:r>
            <a:r>
              <a:rPr lang="de-DE" sz="2000" b="1" dirty="0">
                <a:highlight>
                  <a:srgbClr val="FFFF00"/>
                </a:highlight>
              </a:rPr>
              <a:t>nur durch LIEBE </a:t>
            </a:r>
            <a:r>
              <a:rPr lang="de-DE" sz="2000" b="1" dirty="0"/>
              <a:t>richtig genutzt werden.</a:t>
            </a:r>
            <a:endParaRPr lang="en" sz="2000" b="1" dirty="0"/>
          </a:p>
        </p:txBody>
      </p:sp>
      <p:sp>
        <p:nvSpPr>
          <p:cNvPr id="9" name="CuadroTexto 8">
            <a:extLst>
              <a:ext uri="{FF2B5EF4-FFF2-40B4-BE49-F238E27FC236}">
                <a16:creationId xmlns:a16="http://schemas.microsoft.com/office/drawing/2014/main" id="{06D37D2E-DEBE-4A0D-B14E-30ED0A0AEFDE}"/>
              </a:ext>
            </a:extLst>
          </p:cNvPr>
          <p:cNvSpPr txBox="1"/>
          <p:nvPr/>
        </p:nvSpPr>
        <p:spPr>
          <a:xfrm>
            <a:off x="4249973" y="3087676"/>
            <a:ext cx="6465092" cy="2323713"/>
          </a:xfrm>
          <a:prstGeom prst="rect">
            <a:avLst/>
          </a:prstGeom>
          <a:noFill/>
        </p:spPr>
        <p:txBody>
          <a:bodyPr wrap="square">
            <a:spAutoFit/>
          </a:bodyPr>
          <a:lstStyle/>
          <a:p>
            <a:pPr algn="ctr">
              <a:spcBef>
                <a:spcPts val="600"/>
              </a:spcBef>
            </a:pPr>
            <a:r>
              <a:rPr lang="de-DE" sz="2000" b="1" dirty="0"/>
              <a:t>Die Redegabe, ohne Liebe, ist "ein dröhnender Gong oder ein klirrendes Becken." </a:t>
            </a:r>
          </a:p>
          <a:p>
            <a:pPr algn="ctr">
              <a:spcBef>
                <a:spcPts val="600"/>
              </a:spcBef>
            </a:pPr>
            <a:r>
              <a:rPr lang="de-DE" sz="2000" b="1" dirty="0"/>
              <a:t>Die Gabe der Prophezeiung, die Gabe des Wissens und die Gabe des Glaubens, ohne Liebe, sind nichts. Die Gabe der Großzügigkeit </a:t>
            </a:r>
            <a:br>
              <a:rPr lang="de-DE" sz="2000" b="1" dirty="0"/>
            </a:br>
            <a:r>
              <a:rPr lang="de-DE" sz="2000" b="1" dirty="0"/>
              <a:t>und die Gabe des Martyriums sind ohne Liebe wertlos (1 Kor. 13,1-3).</a:t>
            </a:r>
            <a:endParaRPr lang="en" sz="2000" b="1" dirty="0"/>
          </a:p>
        </p:txBody>
      </p:sp>
      <p:sp>
        <p:nvSpPr>
          <p:cNvPr id="8" name="CuadroTexto 7">
            <a:extLst>
              <a:ext uri="{FF2B5EF4-FFF2-40B4-BE49-F238E27FC236}">
                <a16:creationId xmlns:a16="http://schemas.microsoft.com/office/drawing/2014/main" id="{F3CADCB6-8081-E3D8-4F44-66D666562EA4}"/>
              </a:ext>
            </a:extLst>
          </p:cNvPr>
          <p:cNvSpPr txBox="1"/>
          <p:nvPr/>
        </p:nvSpPr>
        <p:spPr>
          <a:xfrm>
            <a:off x="3856987" y="5555469"/>
            <a:ext cx="7709200" cy="707886"/>
          </a:xfrm>
          <a:prstGeom prst="rect">
            <a:avLst/>
          </a:prstGeom>
          <a:noFill/>
        </p:spPr>
        <p:txBody>
          <a:bodyPr wrap="square">
            <a:spAutoFit/>
          </a:bodyPr>
          <a:lstStyle/>
          <a:p>
            <a:pPr lvl="0" algn="ctr">
              <a:spcBef>
                <a:spcPts val="600"/>
              </a:spcBef>
              <a:defRPr/>
            </a:pPr>
            <a:r>
              <a:rPr lang="de-DE" sz="2000" b="1" dirty="0">
                <a:solidFill>
                  <a:prstClr val="black"/>
                </a:solidFill>
              </a:rPr>
              <a:t>1. Korinther 13,4-7 bietet einen soliden Leitfaden </a:t>
            </a:r>
            <a:br>
              <a:rPr lang="de-DE" sz="2000" b="1" dirty="0">
                <a:solidFill>
                  <a:prstClr val="black"/>
                </a:solidFill>
              </a:rPr>
            </a:br>
            <a:r>
              <a:rPr lang="de-DE" sz="2000" b="1" dirty="0">
                <a:solidFill>
                  <a:prstClr val="black"/>
                </a:solidFill>
              </a:rPr>
              <a:t>für das richtige Verhalten bei der Ausübung geistlicher Gaben: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Scrollen: horizontal 1">
            <a:extLst>
              <a:ext uri="{FF2B5EF4-FFF2-40B4-BE49-F238E27FC236}">
                <a16:creationId xmlns:a16="http://schemas.microsoft.com/office/drawing/2014/main" id="{6E98431B-B4B0-D1A4-1687-17A148388AB1}"/>
              </a:ext>
            </a:extLst>
          </p:cNvPr>
          <p:cNvSpPr/>
          <p:nvPr/>
        </p:nvSpPr>
        <p:spPr>
          <a:xfrm>
            <a:off x="40641" y="33647"/>
            <a:ext cx="2245360" cy="769441"/>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Di</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dirty="0">
                <a:solidFill>
                  <a:schemeClr val="accent5">
                    <a:lumMod val="50000"/>
                  </a:schemeClr>
                </a:solidFill>
                <a:latin typeface="Candara" panose="020E0502030303020204" pitchFamily="34" charset="0"/>
              </a:rPr>
              <a:t>4</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a:t>
            </a:r>
            <a:b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Der bessere Weg</a:t>
            </a:r>
          </a:p>
        </p:txBody>
      </p:sp>
      <p:grpSp>
        <p:nvGrpSpPr>
          <p:cNvPr id="13" name="Gruppieren 12">
            <a:extLst>
              <a:ext uri="{FF2B5EF4-FFF2-40B4-BE49-F238E27FC236}">
                <a16:creationId xmlns:a16="http://schemas.microsoft.com/office/drawing/2014/main" id="{51D9A6A3-38C5-18D7-2754-BE16808FDE17}"/>
              </a:ext>
            </a:extLst>
          </p:cNvPr>
          <p:cNvGrpSpPr/>
          <p:nvPr/>
        </p:nvGrpSpPr>
        <p:grpSpPr>
          <a:xfrm>
            <a:off x="95250" y="722273"/>
            <a:ext cx="3657092" cy="5856457"/>
            <a:chOff x="95250" y="722273"/>
            <a:chExt cx="3657092" cy="5856457"/>
          </a:xfrm>
        </p:grpSpPr>
        <p:pic>
          <p:nvPicPr>
            <p:cNvPr id="4" name="Imagen 3">
              <a:extLst>
                <a:ext uri="{FF2B5EF4-FFF2-40B4-BE49-F238E27FC236}">
                  <a16:creationId xmlns:a16="http://schemas.microsoft.com/office/drawing/2014/main" id="{352A5A7B-69DC-975D-F4AD-A122F7BD7720}"/>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95250" y="803087"/>
              <a:ext cx="3231610" cy="5775643"/>
            </a:xfrm>
            <a:prstGeom prst="rect">
              <a:avLst/>
            </a:prstGeom>
            <a:ln>
              <a:noFill/>
            </a:ln>
            <a:effectLst>
              <a:softEdge rad="112500"/>
            </a:effectLst>
          </p:spPr>
        </p:pic>
        <p:pic>
          <p:nvPicPr>
            <p:cNvPr id="12" name="Grafik 11">
              <a:extLst>
                <a:ext uri="{FF2B5EF4-FFF2-40B4-BE49-F238E27FC236}">
                  <a16:creationId xmlns:a16="http://schemas.microsoft.com/office/drawing/2014/main" id="{4D127819-461C-CF72-AD5E-891C11B15BC9}"/>
                </a:ext>
              </a:extLst>
            </p:cNvPr>
            <p:cNvPicPr>
              <a:picLocks noChangeAspect="1"/>
            </p:cNvPicPr>
            <p:nvPr/>
          </p:nvPicPr>
          <p:blipFill>
            <a:blip r:embed="rId5"/>
            <a:stretch>
              <a:fillRect/>
            </a:stretch>
          </p:blipFill>
          <p:spPr>
            <a:xfrm>
              <a:off x="1742774" y="722273"/>
              <a:ext cx="2009568" cy="1476830"/>
            </a:xfrm>
            <a:prstGeom prst="rect">
              <a:avLst/>
            </a:prstGeom>
            <a:effectLst>
              <a:softEdge rad="127000"/>
            </a:effectLst>
          </p:spPr>
        </p:pic>
      </p:grpSp>
    </p:spTree>
    <p:extLst>
      <p:ext uri="{BB962C8B-B14F-4D97-AF65-F5344CB8AC3E}">
        <p14:creationId xmlns:p14="http://schemas.microsoft.com/office/powerpoint/2010/main" val="2105688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par>
                          <p:cTn id="21" fill="hold">
                            <p:stCondLst>
                              <p:cond delay="2075"/>
                            </p:stCondLst>
                            <p:childTnLst>
                              <p:par>
                                <p:cTn id="22" presetID="22" presetClass="entr" presetSubtype="8" fill="hold" grpId="0" nodeType="afterEffect">
                                  <p:stCondLst>
                                    <p:cond delay="0"/>
                                  </p:stCondLst>
                                  <p:childTnLst>
                                    <p:set>
                                      <p:cBhvr>
                                        <p:cTn id="23" dur="1" fill="hold">
                                          <p:stCondLst>
                                            <p:cond delay="0"/>
                                          </p:stCondLst>
                                        </p:cTn>
                                        <p:tgtEl>
                                          <p:spTgt spid="2">
                                            <p:bg/>
                                          </p:spTgt>
                                        </p:tgtEl>
                                        <p:attrNameLst>
                                          <p:attrName>style.visibility</p:attrName>
                                        </p:attrNameLst>
                                      </p:cBhvr>
                                      <p:to>
                                        <p:strVal val="visible"/>
                                      </p:to>
                                    </p:set>
                                    <p:animEffect transition="in" filter="wipe(left)">
                                      <p:cBhvr>
                                        <p:cTn id="24" dur="500"/>
                                        <p:tgtEl>
                                          <p:spTgt spid="2">
                                            <p:bg/>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animEffect transition="in" filter="wipe(left)">
                                      <p:cBhvr>
                                        <p:cTn id="27" dur="500"/>
                                        <p:tgtEl>
                                          <p:spTgt spid="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childTnLst>
                          </p:cTn>
                        </p:par>
                        <p:par>
                          <p:cTn id="35" fill="hold">
                            <p:stCondLst>
                              <p:cond delay="500"/>
                            </p:stCondLst>
                            <p:childTnLst>
                              <p:par>
                                <p:cTn id="36" presetID="37" presetClass="entr" presetSubtype="0"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900" decel="100000" fill="hold"/>
                                        <p:tgtEl>
                                          <p:spTgt spid="6"/>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left)">
                                      <p:cBhvr>
                                        <p:cTn id="5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6" grpId="0"/>
      <p:bldP spid="9" grpId="0"/>
      <p:bldP spid="8" grpId="0"/>
      <p:bldP spid="2"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6E1510D-5963-C7EB-CD1D-2DCFD06B98D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DA03B6C0-3F8D-C48C-1FC2-807A698439D3}"/>
              </a:ext>
            </a:extLst>
          </p:cNvPr>
          <p:cNvPicPr>
            <a:picLocks noChangeAspect="1"/>
          </p:cNvPicPr>
          <p:nvPr/>
        </p:nvPicPr>
        <p:blipFill>
          <a:blip r:embed="rId3" cstate="email">
            <a:extLst>
              <a:ext uri="{28A0092B-C50C-407E-A947-70E740481C1C}">
                <a14:useLocalDpi xmlns:a14="http://schemas.microsoft.com/office/drawing/2010/main"/>
              </a:ext>
            </a:extLst>
          </a:blip>
          <a:srcRect b="53423"/>
          <a:stretch>
            <a:fillRect/>
          </a:stretch>
        </p:blipFill>
        <p:spPr>
          <a:xfrm>
            <a:off x="332185" y="942033"/>
            <a:ext cx="11527629" cy="5915967"/>
          </a:xfrm>
          <a:prstGeom prst="rect">
            <a:avLst/>
          </a:prstGeom>
          <a:effectLst>
            <a:softEdge rad="635000"/>
          </a:effectLst>
        </p:spPr>
      </p:pic>
      <p:sp>
        <p:nvSpPr>
          <p:cNvPr id="3" name="CuadroTexto 2">
            <a:extLst>
              <a:ext uri="{FF2B5EF4-FFF2-40B4-BE49-F238E27FC236}">
                <a16:creationId xmlns:a16="http://schemas.microsoft.com/office/drawing/2014/main" id="{85BB619B-7F44-49A0-F109-DAEC1EB504A8}"/>
              </a:ext>
            </a:extLst>
          </p:cNvPr>
          <p:cNvSpPr txBox="1"/>
          <p:nvPr/>
        </p:nvSpPr>
        <p:spPr>
          <a:xfrm>
            <a:off x="2614612" y="0"/>
            <a:ext cx="9577388" cy="769441"/>
          </a:xfrm>
          <a:prstGeom prst="rect">
            <a:avLst/>
          </a:prstGeom>
          <a:gradFill>
            <a:gsLst>
              <a:gs pos="0">
                <a:srgbClr val="FFFDA2"/>
              </a:gs>
              <a:gs pos="65000">
                <a:schemeClr val="accent1">
                  <a:lumMod val="5000"/>
                  <a:lumOff val="95000"/>
                </a:schemeClr>
              </a:gs>
              <a:gs pos="74000">
                <a:schemeClr val="accent1">
                  <a:lumMod val="45000"/>
                  <a:lumOff val="55000"/>
                </a:schemeClr>
              </a:gs>
              <a:gs pos="83000">
                <a:srgbClr val="8E4169"/>
              </a:gs>
              <a:gs pos="100000">
                <a:schemeClr val="accent1">
                  <a:lumMod val="30000"/>
                  <a:lumOff val="70000"/>
                </a:schemeClr>
              </a:gs>
            </a:gsLst>
            <a:lin ang="5400000" scaled="1"/>
          </a:gradFill>
        </p:spPr>
        <p:txBody>
          <a:bodyPr wrap="square">
            <a:spAutoFit/>
          </a:bodyPr>
          <a:lstStyle/>
          <a:p>
            <a:pPr algn="ctr"/>
            <a:r>
              <a:rPr lang="en" sz="4400" b="1" spc="300" dirty="0">
                <a:ln w="6600">
                  <a:solidFill>
                    <a:schemeClr val="accent4">
                      <a:lumMod val="50000"/>
                    </a:schemeClr>
                  </a:solidFill>
                  <a:prstDash val="solid"/>
                </a:ln>
                <a:gradFill>
                  <a:gsLst>
                    <a:gs pos="66060">
                      <a:srgbClr val="DD9962"/>
                    </a:gs>
                    <a:gs pos="55000">
                      <a:srgbClr val="FFFDA2"/>
                    </a:gs>
                    <a:gs pos="0">
                      <a:srgbClr val="FF0000"/>
                    </a:gs>
                    <a:gs pos="38000">
                      <a:schemeClr val="accent1">
                        <a:lumMod val="45000"/>
                        <a:lumOff val="55000"/>
                      </a:schemeClr>
                    </a:gs>
                    <a:gs pos="83000">
                      <a:schemeClr val="accent2">
                        <a:lumMod val="50000"/>
                      </a:schemeClr>
                    </a:gs>
                    <a:gs pos="100000">
                      <a:schemeClr val="accent1">
                        <a:lumMod val="30000"/>
                        <a:lumOff val="70000"/>
                      </a:schemeClr>
                    </a:gs>
                  </a:gsLst>
                  <a:lin ang="5400000" scaled="1"/>
                </a:gradFill>
                <a:effectLst>
                  <a:outerShdw dist="38100" dir="2700000" algn="tl" rotWithShape="0">
                    <a:schemeClr val="accent4">
                      <a:lumMod val="40000"/>
                      <a:lumOff val="60000"/>
                    </a:schemeClr>
                  </a:outerShdw>
                </a:effectLst>
              </a:rPr>
              <a:t>DIE VORZÜGLICHKEIT DER LIEBE</a:t>
            </a:r>
          </a:p>
        </p:txBody>
      </p:sp>
      <p:sp>
        <p:nvSpPr>
          <p:cNvPr id="2" name="Scrollen: horizontal 1">
            <a:extLst>
              <a:ext uri="{FF2B5EF4-FFF2-40B4-BE49-F238E27FC236}">
                <a16:creationId xmlns:a16="http://schemas.microsoft.com/office/drawing/2014/main" id="{65668B44-92BA-649F-846F-48113F989209}"/>
              </a:ext>
            </a:extLst>
          </p:cNvPr>
          <p:cNvSpPr/>
          <p:nvPr/>
        </p:nvSpPr>
        <p:spPr>
          <a:xfrm>
            <a:off x="40641" y="33647"/>
            <a:ext cx="2245360" cy="769441"/>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Di</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dirty="0">
                <a:solidFill>
                  <a:schemeClr val="accent5">
                    <a:lumMod val="50000"/>
                  </a:schemeClr>
                </a:solidFill>
                <a:latin typeface="Candara" panose="020E0502030303020204" pitchFamily="34" charset="0"/>
              </a:rPr>
              <a:t>4</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a:t>
            </a:r>
            <a:b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b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Der bessere Weg</a:t>
            </a:r>
          </a:p>
        </p:txBody>
      </p:sp>
      <p:graphicFrame>
        <p:nvGraphicFramePr>
          <p:cNvPr id="7" name="Diagrama 6">
            <a:extLst>
              <a:ext uri="{FF2B5EF4-FFF2-40B4-BE49-F238E27FC236}">
                <a16:creationId xmlns:a16="http://schemas.microsoft.com/office/drawing/2014/main" id="{26703B46-6441-9BA3-B9FF-0CA6503A15BF}"/>
              </a:ext>
            </a:extLst>
          </p:cNvPr>
          <p:cNvGraphicFramePr/>
          <p:nvPr>
            <p:extLst>
              <p:ext uri="{D42A27DB-BD31-4B8C-83A1-F6EECF244321}">
                <p14:modId xmlns:p14="http://schemas.microsoft.com/office/powerpoint/2010/main" val="698929852"/>
              </p:ext>
            </p:extLst>
          </p:nvPr>
        </p:nvGraphicFramePr>
        <p:xfrm>
          <a:off x="4476953" y="803088"/>
          <a:ext cx="8886622" cy="58816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Grafik 11">
            <a:extLst>
              <a:ext uri="{FF2B5EF4-FFF2-40B4-BE49-F238E27FC236}">
                <a16:creationId xmlns:a16="http://schemas.microsoft.com/office/drawing/2014/main" id="{B2E50B71-0845-9551-2250-A5D4AD9B47D7}"/>
              </a:ext>
            </a:extLst>
          </p:cNvPr>
          <p:cNvPicPr>
            <a:picLocks noChangeAspect="1"/>
          </p:cNvPicPr>
          <p:nvPr/>
        </p:nvPicPr>
        <p:blipFill>
          <a:blip r:embed="rId9"/>
          <a:stretch>
            <a:fillRect/>
          </a:stretch>
        </p:blipFill>
        <p:spPr>
          <a:xfrm>
            <a:off x="262665" y="1197512"/>
            <a:ext cx="5382376" cy="5372850"/>
          </a:xfrm>
          <a:prstGeom prst="rect">
            <a:avLst/>
          </a:prstGeom>
          <a:effectLst>
            <a:softEdge rad="127000"/>
          </a:effectLst>
        </p:spPr>
      </p:pic>
    </p:spTree>
    <p:extLst>
      <p:ext uri="{BB962C8B-B14F-4D97-AF65-F5344CB8AC3E}">
        <p14:creationId xmlns:p14="http://schemas.microsoft.com/office/powerpoint/2010/main" val="222417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363"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363"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363" accel="50000" fill="hold">
                                          <p:stCondLst>
                                            <p:cond delay="363"/>
                                          </p:stCondLst>
                                        </p:cTn>
                                        <p:tgtEl>
                                          <p:spTgt spid="11"/>
                                        </p:tgtEl>
                                        <p:attrNameLst>
                                          <p:attrName>ppt_w</p:attrName>
                                        </p:attrNameLst>
                                      </p:cBhvr>
                                      <p:tavLst>
                                        <p:tav tm="0">
                                          <p:val>
                                            <p:strVal val="#ppt_w*.05"/>
                                          </p:val>
                                        </p:tav>
                                        <p:tav tm="100000">
                                          <p:val>
                                            <p:strVal val="#ppt_w"/>
                                          </p:val>
                                        </p:tav>
                                      </p:tavLst>
                                    </p:anim>
                                    <p:anim calcmode="lin" valueType="num">
                                      <p:cBhvr>
                                        <p:cTn id="10" dur="725" fill="hold"/>
                                        <p:tgtEl>
                                          <p:spTgt spid="11"/>
                                        </p:tgtEl>
                                        <p:attrNameLst>
                                          <p:attrName>ppt_h</p:attrName>
                                        </p:attrNameLst>
                                      </p:cBhvr>
                                      <p:tavLst>
                                        <p:tav tm="0">
                                          <p:val>
                                            <p:strVal val="#ppt_h"/>
                                          </p:val>
                                        </p:tav>
                                        <p:tav tm="100000">
                                          <p:val>
                                            <p:strVal val="#ppt_h"/>
                                          </p:val>
                                        </p:tav>
                                      </p:tavLst>
                                    </p:anim>
                                    <p:anim calcmode="lin" valueType="num">
                                      <p:cBhvr>
                                        <p:cTn id="11" dur="363"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363"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363" accel="50000" fill="hold">
                                          <p:stCondLst>
                                            <p:cond delay="363"/>
                                          </p:stCondLst>
                                        </p:cTn>
                                        <p:tgtEl>
                                          <p:spTgt spid="11"/>
                                        </p:tgtEl>
                                        <p:attrNameLst>
                                          <p:attrName>ppt_y</p:attrName>
                                        </p:attrNameLst>
                                      </p:cBhvr>
                                      <p:tavLst>
                                        <p:tav tm="0">
                                          <p:val>
                                            <p:strVal val="#ppt_y+.1"/>
                                          </p:val>
                                        </p:tav>
                                        <p:tav tm="100000">
                                          <p:val>
                                            <p:strVal val="#ppt_y"/>
                                          </p:val>
                                        </p:tav>
                                      </p:tavLst>
                                    </p:anim>
                                    <p:animEffect transition="in" filter="fade">
                                      <p:cBhvr>
                                        <p:cTn id="14" dur="725" decel="50000">
                                          <p:stCondLst>
                                            <p:cond delay="0"/>
                                          </p:stCondLst>
                                        </p:cTn>
                                        <p:tgtEl>
                                          <p:spTgt spid="11"/>
                                        </p:tgtEl>
                                      </p:cBhvr>
                                    </p:animEffect>
                                  </p:childTnLst>
                                </p:cTn>
                              </p:par>
                            </p:childTnLst>
                          </p:cTn>
                        </p:par>
                        <p:par>
                          <p:cTn id="15" fill="hold">
                            <p:stCondLst>
                              <p:cond delay="726"/>
                            </p:stCondLst>
                            <p:childTnLst>
                              <p:par>
                                <p:cTn id="16" presetID="31" presetClass="exit" presetSubtype="0" fill="hold" nodeType="afterEffect">
                                  <p:stCondLst>
                                    <p:cond delay="0"/>
                                  </p:stCondLst>
                                  <p:childTnLst>
                                    <p:anim calcmode="lin" valueType="num">
                                      <p:cBhvr>
                                        <p:cTn id="17" dur="1000"/>
                                        <p:tgtEl>
                                          <p:spTgt spid="11"/>
                                        </p:tgtEl>
                                        <p:attrNameLst>
                                          <p:attrName>ppt_w</p:attrName>
                                        </p:attrNameLst>
                                      </p:cBhvr>
                                      <p:tavLst>
                                        <p:tav tm="0">
                                          <p:val>
                                            <p:strVal val="ppt_w"/>
                                          </p:val>
                                        </p:tav>
                                        <p:tav tm="100000">
                                          <p:val>
                                            <p:fltVal val="0"/>
                                          </p:val>
                                        </p:tav>
                                      </p:tavLst>
                                    </p:anim>
                                    <p:anim calcmode="lin" valueType="num">
                                      <p:cBhvr>
                                        <p:cTn id="18" dur="1000"/>
                                        <p:tgtEl>
                                          <p:spTgt spid="11"/>
                                        </p:tgtEl>
                                        <p:attrNameLst>
                                          <p:attrName>ppt_h</p:attrName>
                                        </p:attrNameLst>
                                      </p:cBhvr>
                                      <p:tavLst>
                                        <p:tav tm="0">
                                          <p:val>
                                            <p:strVal val="ppt_h"/>
                                          </p:val>
                                        </p:tav>
                                        <p:tav tm="100000">
                                          <p:val>
                                            <p:fltVal val="0"/>
                                          </p:val>
                                        </p:tav>
                                      </p:tavLst>
                                    </p:anim>
                                    <p:anim calcmode="lin" valueType="num">
                                      <p:cBhvr>
                                        <p:cTn id="19" dur="1000"/>
                                        <p:tgtEl>
                                          <p:spTgt spid="11"/>
                                        </p:tgtEl>
                                        <p:attrNameLst>
                                          <p:attrName>style.rotation</p:attrName>
                                        </p:attrNameLst>
                                      </p:cBhvr>
                                      <p:tavLst>
                                        <p:tav tm="0">
                                          <p:val>
                                            <p:fltVal val="0"/>
                                          </p:val>
                                        </p:tav>
                                        <p:tav tm="100000">
                                          <p:val>
                                            <p:fltVal val="90"/>
                                          </p:val>
                                        </p:tav>
                                      </p:tavLst>
                                    </p:anim>
                                    <p:animEffect transition="out" filter="fade">
                                      <p:cBhvr>
                                        <p:cTn id="20" dur="1000"/>
                                        <p:tgtEl>
                                          <p:spTgt spid="11"/>
                                        </p:tgtEl>
                                      </p:cBhvr>
                                    </p:animEffect>
                                    <p:set>
                                      <p:cBhvr>
                                        <p:cTn id="21" dur="1" fill="hold">
                                          <p:stCondLst>
                                            <p:cond delay="999"/>
                                          </p:stCondLst>
                                        </p:cTn>
                                        <p:tgtEl>
                                          <p:spTgt spid="11"/>
                                        </p:tgtEl>
                                        <p:attrNameLst>
                                          <p:attrName>style.visibility</p:attrName>
                                        </p:attrNameLst>
                                      </p:cBhvr>
                                      <p:to>
                                        <p:strVal val="hidden"/>
                                      </p:to>
                                    </p:set>
                                  </p:childTnLst>
                                </p:cTn>
                              </p:par>
                            </p:childTnLst>
                          </p:cTn>
                        </p:par>
                        <p:par>
                          <p:cTn id="22" fill="hold">
                            <p:stCondLst>
                              <p:cond delay="1726"/>
                            </p:stCondLst>
                            <p:childTnLst>
                              <p:par>
                                <p:cTn id="23" presetID="21" presetClass="entr" presetSubtype="1"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heel(1)">
                                      <p:cBhvr>
                                        <p:cTn id="25" dur="2000"/>
                                        <p:tgtEl>
                                          <p:spTgt spid="12"/>
                                        </p:tgtEl>
                                      </p:cBhvr>
                                    </p:animEffect>
                                  </p:childTnLst>
                                </p:cTn>
                              </p:par>
                            </p:childTnLst>
                          </p:cTn>
                        </p:par>
                        <p:par>
                          <p:cTn id="26" fill="hold">
                            <p:stCondLst>
                              <p:cond delay="3726"/>
                            </p:stCondLst>
                            <p:childTnLst>
                              <p:par>
                                <p:cTn id="27" presetID="53" presetClass="entr" presetSubtype="16" fill="hold" grpId="0" nodeType="afterEffect">
                                  <p:stCondLst>
                                    <p:cond delay="0"/>
                                  </p:stCondLst>
                                  <p:childTnLst>
                                    <p:set>
                                      <p:cBhvr>
                                        <p:cTn id="28" dur="1" fill="hold">
                                          <p:stCondLst>
                                            <p:cond delay="0"/>
                                          </p:stCondLst>
                                        </p:cTn>
                                        <p:tgtEl>
                                          <p:spTgt spid="7">
                                            <p:graphicEl>
                                              <a:dgm id="{0BA97E84-5A18-4F27-A922-78F30FB6BEF2}"/>
                                            </p:graphicEl>
                                          </p:spTgt>
                                        </p:tgtEl>
                                        <p:attrNameLst>
                                          <p:attrName>style.visibility</p:attrName>
                                        </p:attrNameLst>
                                      </p:cBhvr>
                                      <p:to>
                                        <p:strVal val="visible"/>
                                      </p:to>
                                    </p:set>
                                    <p:anim calcmode="lin" valueType="num">
                                      <p:cBhvr>
                                        <p:cTn id="29" dur="500" fill="hold"/>
                                        <p:tgtEl>
                                          <p:spTgt spid="7">
                                            <p:graphicEl>
                                              <a:dgm id="{0BA97E84-5A18-4F27-A922-78F30FB6BEF2}"/>
                                            </p:graphicEl>
                                          </p:spTgt>
                                        </p:tgtEl>
                                        <p:attrNameLst>
                                          <p:attrName>ppt_w</p:attrName>
                                        </p:attrNameLst>
                                      </p:cBhvr>
                                      <p:tavLst>
                                        <p:tav tm="0">
                                          <p:val>
                                            <p:fltVal val="0"/>
                                          </p:val>
                                        </p:tav>
                                        <p:tav tm="100000">
                                          <p:val>
                                            <p:strVal val="#ppt_w"/>
                                          </p:val>
                                        </p:tav>
                                      </p:tavLst>
                                    </p:anim>
                                    <p:anim calcmode="lin" valueType="num">
                                      <p:cBhvr>
                                        <p:cTn id="30" dur="500" fill="hold"/>
                                        <p:tgtEl>
                                          <p:spTgt spid="7">
                                            <p:graphicEl>
                                              <a:dgm id="{0BA97E84-5A18-4F27-A922-78F30FB6BEF2}"/>
                                            </p:graphicEl>
                                          </p:spTgt>
                                        </p:tgtEl>
                                        <p:attrNameLst>
                                          <p:attrName>ppt_h</p:attrName>
                                        </p:attrNameLst>
                                      </p:cBhvr>
                                      <p:tavLst>
                                        <p:tav tm="0">
                                          <p:val>
                                            <p:fltVal val="0"/>
                                          </p:val>
                                        </p:tav>
                                        <p:tav tm="100000">
                                          <p:val>
                                            <p:strVal val="#ppt_h"/>
                                          </p:val>
                                        </p:tav>
                                      </p:tavLst>
                                    </p:anim>
                                    <p:animEffect transition="in" filter="fade">
                                      <p:cBhvr>
                                        <p:cTn id="31" dur="500"/>
                                        <p:tgtEl>
                                          <p:spTgt spid="7">
                                            <p:graphicEl>
                                              <a:dgm id="{0BA97E84-5A18-4F27-A922-78F30FB6BEF2}"/>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7">
                                            <p:graphicEl>
                                              <a:dgm id="{90E21E1E-B2A9-480B-B118-29FB36B12474}"/>
                                            </p:graphicEl>
                                          </p:spTgt>
                                        </p:tgtEl>
                                        <p:attrNameLst>
                                          <p:attrName>style.visibility</p:attrName>
                                        </p:attrNameLst>
                                      </p:cBhvr>
                                      <p:to>
                                        <p:strVal val="visible"/>
                                      </p:to>
                                    </p:set>
                                    <p:animEffect transition="in" filter="wipe(up)">
                                      <p:cBhvr>
                                        <p:cTn id="36" dur="500"/>
                                        <p:tgtEl>
                                          <p:spTgt spid="7">
                                            <p:graphicEl>
                                              <a:dgm id="{90E21E1E-B2A9-480B-B118-29FB36B12474}"/>
                                            </p:graphicEl>
                                          </p:spTgt>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7">
                                            <p:graphicEl>
                                              <a:dgm id="{26AFBD0B-D5D1-4510-9320-6585F50E5792}"/>
                                            </p:graphicEl>
                                          </p:spTgt>
                                        </p:tgtEl>
                                        <p:attrNameLst>
                                          <p:attrName>style.visibility</p:attrName>
                                        </p:attrNameLst>
                                      </p:cBhvr>
                                      <p:to>
                                        <p:strVal val="visible"/>
                                      </p:to>
                                    </p:set>
                                    <p:animEffect transition="in" filter="wipe(up)">
                                      <p:cBhvr>
                                        <p:cTn id="39" dur="500"/>
                                        <p:tgtEl>
                                          <p:spTgt spid="7">
                                            <p:graphicEl>
                                              <a:dgm id="{26AFBD0B-D5D1-4510-9320-6585F50E5792}"/>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7">
                                            <p:graphicEl>
                                              <a:dgm id="{4250AA48-849E-40C4-8562-5D79F07B0754}"/>
                                            </p:graphicEl>
                                          </p:spTgt>
                                        </p:tgtEl>
                                        <p:attrNameLst>
                                          <p:attrName>style.visibility</p:attrName>
                                        </p:attrNameLst>
                                      </p:cBhvr>
                                      <p:to>
                                        <p:strVal val="visible"/>
                                      </p:to>
                                    </p:set>
                                    <p:animEffect transition="in" filter="wipe(up)">
                                      <p:cBhvr>
                                        <p:cTn id="44" dur="500"/>
                                        <p:tgtEl>
                                          <p:spTgt spid="7">
                                            <p:graphicEl>
                                              <a:dgm id="{4250AA48-849E-40C4-8562-5D79F07B0754}"/>
                                            </p:graphicEl>
                                          </p:spTgt>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7">
                                            <p:graphicEl>
                                              <a:dgm id="{F811A829-CDA3-48FA-8B25-61366F3E273D}"/>
                                            </p:graphicEl>
                                          </p:spTgt>
                                        </p:tgtEl>
                                        <p:attrNameLst>
                                          <p:attrName>style.visibility</p:attrName>
                                        </p:attrNameLst>
                                      </p:cBhvr>
                                      <p:to>
                                        <p:strVal val="visible"/>
                                      </p:to>
                                    </p:set>
                                    <p:animEffect transition="in" filter="wipe(up)">
                                      <p:cBhvr>
                                        <p:cTn id="47" dur="500"/>
                                        <p:tgtEl>
                                          <p:spTgt spid="7">
                                            <p:graphicEl>
                                              <a:dgm id="{F811A829-CDA3-48FA-8B25-61366F3E27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7">
                                            <p:graphicEl>
                                              <a:dgm id="{B1110ED6-90EE-4439-AEA5-7B836887592E}"/>
                                            </p:graphicEl>
                                          </p:spTgt>
                                        </p:tgtEl>
                                        <p:attrNameLst>
                                          <p:attrName>style.visibility</p:attrName>
                                        </p:attrNameLst>
                                      </p:cBhvr>
                                      <p:to>
                                        <p:strVal val="visible"/>
                                      </p:to>
                                    </p:set>
                                    <p:animEffect transition="in" filter="wipe(up)">
                                      <p:cBhvr>
                                        <p:cTn id="52" dur="500"/>
                                        <p:tgtEl>
                                          <p:spTgt spid="7">
                                            <p:graphicEl>
                                              <a:dgm id="{B1110ED6-90EE-4439-AEA5-7B836887592E}"/>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7">
                                            <p:graphicEl>
                                              <a:dgm id="{608ECCD2-29CB-4B8A-BE27-9B57284053AE}"/>
                                            </p:graphicEl>
                                          </p:spTgt>
                                        </p:tgtEl>
                                        <p:attrNameLst>
                                          <p:attrName>style.visibility</p:attrName>
                                        </p:attrNameLst>
                                      </p:cBhvr>
                                      <p:to>
                                        <p:strVal val="visible"/>
                                      </p:to>
                                    </p:set>
                                    <p:animEffect transition="in" filter="wipe(up)">
                                      <p:cBhvr>
                                        <p:cTn id="55" dur="500"/>
                                        <p:tgtEl>
                                          <p:spTgt spid="7">
                                            <p:graphicEl>
                                              <a:dgm id="{608ECCD2-29CB-4B8A-BE27-9B57284053AE}"/>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7">
                                            <p:graphicEl>
                                              <a:dgm id="{A5359AAD-CF94-4598-A476-41679DAAB947}"/>
                                            </p:graphicEl>
                                          </p:spTgt>
                                        </p:tgtEl>
                                        <p:attrNameLst>
                                          <p:attrName>style.visibility</p:attrName>
                                        </p:attrNameLst>
                                      </p:cBhvr>
                                      <p:to>
                                        <p:strVal val="visible"/>
                                      </p:to>
                                    </p:set>
                                    <p:animEffect transition="in" filter="wipe(up)">
                                      <p:cBhvr>
                                        <p:cTn id="60" dur="500"/>
                                        <p:tgtEl>
                                          <p:spTgt spid="7">
                                            <p:graphicEl>
                                              <a:dgm id="{A5359AAD-CF94-4598-A476-41679DAAB947}"/>
                                            </p:graphicEl>
                                          </p:spTgt>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7">
                                            <p:graphicEl>
                                              <a:dgm id="{D94CE4B1-0C06-4E41-B60A-F402EE6E38A4}"/>
                                            </p:graphicEl>
                                          </p:spTgt>
                                        </p:tgtEl>
                                        <p:attrNameLst>
                                          <p:attrName>style.visibility</p:attrName>
                                        </p:attrNameLst>
                                      </p:cBhvr>
                                      <p:to>
                                        <p:strVal val="visible"/>
                                      </p:to>
                                    </p:set>
                                    <p:animEffect transition="in" filter="wipe(up)">
                                      <p:cBhvr>
                                        <p:cTn id="63" dur="500"/>
                                        <p:tgtEl>
                                          <p:spTgt spid="7">
                                            <p:graphicEl>
                                              <a:dgm id="{D94CE4B1-0C06-4E41-B60A-F402EE6E38A4}"/>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7">
                                            <p:graphicEl>
                                              <a:dgm id="{BCAEE274-ADFC-4FAE-962C-287507498ED3}"/>
                                            </p:graphicEl>
                                          </p:spTgt>
                                        </p:tgtEl>
                                        <p:attrNameLst>
                                          <p:attrName>style.visibility</p:attrName>
                                        </p:attrNameLst>
                                      </p:cBhvr>
                                      <p:to>
                                        <p:strVal val="visible"/>
                                      </p:to>
                                    </p:set>
                                    <p:animEffect transition="in" filter="wipe(up)">
                                      <p:cBhvr>
                                        <p:cTn id="68" dur="500"/>
                                        <p:tgtEl>
                                          <p:spTgt spid="7">
                                            <p:graphicEl>
                                              <a:dgm id="{BCAEE274-ADFC-4FAE-962C-287507498ED3}"/>
                                            </p:graphicEl>
                                          </p:spTgt>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7">
                                            <p:graphicEl>
                                              <a:dgm id="{DE8EF560-AAE4-4B13-A7FC-7D81FEEF0140}"/>
                                            </p:graphicEl>
                                          </p:spTgt>
                                        </p:tgtEl>
                                        <p:attrNameLst>
                                          <p:attrName>style.visibility</p:attrName>
                                        </p:attrNameLst>
                                      </p:cBhvr>
                                      <p:to>
                                        <p:strVal val="visible"/>
                                      </p:to>
                                    </p:set>
                                    <p:animEffect transition="in" filter="wipe(up)">
                                      <p:cBhvr>
                                        <p:cTn id="71" dur="500"/>
                                        <p:tgtEl>
                                          <p:spTgt spid="7">
                                            <p:graphicEl>
                                              <a:dgm id="{DE8EF560-AAE4-4B13-A7FC-7D81FEEF0140}"/>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7">
                                            <p:graphicEl>
                                              <a:dgm id="{6F1D5F15-8942-41B0-B079-FF0AC5B4BEBF}"/>
                                            </p:graphicEl>
                                          </p:spTgt>
                                        </p:tgtEl>
                                        <p:attrNameLst>
                                          <p:attrName>style.visibility</p:attrName>
                                        </p:attrNameLst>
                                      </p:cBhvr>
                                      <p:to>
                                        <p:strVal val="visible"/>
                                      </p:to>
                                    </p:set>
                                    <p:animEffect transition="in" filter="wipe(up)">
                                      <p:cBhvr>
                                        <p:cTn id="76" dur="500"/>
                                        <p:tgtEl>
                                          <p:spTgt spid="7">
                                            <p:graphicEl>
                                              <a:dgm id="{6F1D5F15-8942-41B0-B079-FF0AC5B4BEBF}"/>
                                            </p:graphicEl>
                                          </p:spTgt>
                                        </p:tgtEl>
                                      </p:cBhvr>
                                    </p:animEffect>
                                  </p:childTnLst>
                                </p:cTn>
                              </p:par>
                              <p:par>
                                <p:cTn id="77" presetID="22" presetClass="entr" presetSubtype="1" fill="hold" grpId="0" nodeType="withEffect">
                                  <p:stCondLst>
                                    <p:cond delay="0"/>
                                  </p:stCondLst>
                                  <p:childTnLst>
                                    <p:set>
                                      <p:cBhvr>
                                        <p:cTn id="78" dur="1" fill="hold">
                                          <p:stCondLst>
                                            <p:cond delay="0"/>
                                          </p:stCondLst>
                                        </p:cTn>
                                        <p:tgtEl>
                                          <p:spTgt spid="7">
                                            <p:graphicEl>
                                              <a:dgm id="{084E39D2-295A-4E87-8474-14907EC00CEE}"/>
                                            </p:graphicEl>
                                          </p:spTgt>
                                        </p:tgtEl>
                                        <p:attrNameLst>
                                          <p:attrName>style.visibility</p:attrName>
                                        </p:attrNameLst>
                                      </p:cBhvr>
                                      <p:to>
                                        <p:strVal val="visible"/>
                                      </p:to>
                                    </p:set>
                                    <p:animEffect transition="in" filter="wipe(up)">
                                      <p:cBhvr>
                                        <p:cTn id="79" dur="500"/>
                                        <p:tgtEl>
                                          <p:spTgt spid="7">
                                            <p:graphicEl>
                                              <a:dgm id="{084E39D2-295A-4E87-8474-14907EC00CEE}"/>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grpId="0" nodeType="clickEffect">
                                  <p:stCondLst>
                                    <p:cond delay="0"/>
                                  </p:stCondLst>
                                  <p:childTnLst>
                                    <p:set>
                                      <p:cBhvr>
                                        <p:cTn id="83" dur="1" fill="hold">
                                          <p:stCondLst>
                                            <p:cond delay="0"/>
                                          </p:stCondLst>
                                        </p:cTn>
                                        <p:tgtEl>
                                          <p:spTgt spid="7">
                                            <p:graphicEl>
                                              <a:dgm id="{2B274561-6E4F-4375-9F56-511D831C629B}"/>
                                            </p:graphicEl>
                                          </p:spTgt>
                                        </p:tgtEl>
                                        <p:attrNameLst>
                                          <p:attrName>style.visibility</p:attrName>
                                        </p:attrNameLst>
                                      </p:cBhvr>
                                      <p:to>
                                        <p:strVal val="visible"/>
                                      </p:to>
                                    </p:set>
                                    <p:animEffect transition="in" filter="wipe(up)">
                                      <p:cBhvr>
                                        <p:cTn id="84" dur="500"/>
                                        <p:tgtEl>
                                          <p:spTgt spid="7">
                                            <p:graphicEl>
                                              <a:dgm id="{2B274561-6E4F-4375-9F56-511D831C629B}"/>
                                            </p:graphicEl>
                                          </p:spTgt>
                                        </p:tgtEl>
                                      </p:cBhvr>
                                    </p:animEffect>
                                  </p:childTnLst>
                                </p:cTn>
                              </p:par>
                              <p:par>
                                <p:cTn id="85" presetID="22" presetClass="entr" presetSubtype="1" fill="hold" grpId="0" nodeType="withEffect">
                                  <p:stCondLst>
                                    <p:cond delay="0"/>
                                  </p:stCondLst>
                                  <p:childTnLst>
                                    <p:set>
                                      <p:cBhvr>
                                        <p:cTn id="86" dur="1" fill="hold">
                                          <p:stCondLst>
                                            <p:cond delay="0"/>
                                          </p:stCondLst>
                                        </p:cTn>
                                        <p:tgtEl>
                                          <p:spTgt spid="7">
                                            <p:graphicEl>
                                              <a:dgm id="{DD0DFE74-030B-4E0A-B799-A8CE105EC077}"/>
                                            </p:graphicEl>
                                          </p:spTgt>
                                        </p:tgtEl>
                                        <p:attrNameLst>
                                          <p:attrName>style.visibility</p:attrName>
                                        </p:attrNameLst>
                                      </p:cBhvr>
                                      <p:to>
                                        <p:strVal val="visible"/>
                                      </p:to>
                                    </p:set>
                                    <p:animEffect transition="in" filter="wipe(up)">
                                      <p:cBhvr>
                                        <p:cTn id="87" dur="500"/>
                                        <p:tgtEl>
                                          <p:spTgt spid="7">
                                            <p:graphicEl>
                                              <a:dgm id="{DD0DFE74-030B-4E0A-B799-A8CE105EC077}"/>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7">
                                            <p:graphicEl>
                                              <a:dgm id="{565E0D69-8F2C-4728-999F-F0C0BCE8688F}"/>
                                            </p:graphicEl>
                                          </p:spTgt>
                                        </p:tgtEl>
                                        <p:attrNameLst>
                                          <p:attrName>style.visibility</p:attrName>
                                        </p:attrNameLst>
                                      </p:cBhvr>
                                      <p:to>
                                        <p:strVal val="visible"/>
                                      </p:to>
                                    </p:set>
                                    <p:anim calcmode="lin" valueType="num">
                                      <p:cBhvr>
                                        <p:cTn id="92" dur="500" fill="hold"/>
                                        <p:tgtEl>
                                          <p:spTgt spid="7">
                                            <p:graphicEl>
                                              <a:dgm id="{565E0D69-8F2C-4728-999F-F0C0BCE8688F}"/>
                                            </p:graphicEl>
                                          </p:spTgt>
                                        </p:tgtEl>
                                        <p:attrNameLst>
                                          <p:attrName>ppt_w</p:attrName>
                                        </p:attrNameLst>
                                      </p:cBhvr>
                                      <p:tavLst>
                                        <p:tav tm="0">
                                          <p:val>
                                            <p:fltVal val="0"/>
                                          </p:val>
                                        </p:tav>
                                        <p:tav tm="100000">
                                          <p:val>
                                            <p:strVal val="#ppt_w"/>
                                          </p:val>
                                        </p:tav>
                                      </p:tavLst>
                                    </p:anim>
                                    <p:anim calcmode="lin" valueType="num">
                                      <p:cBhvr>
                                        <p:cTn id="93" dur="500" fill="hold"/>
                                        <p:tgtEl>
                                          <p:spTgt spid="7">
                                            <p:graphicEl>
                                              <a:dgm id="{565E0D69-8F2C-4728-999F-F0C0BCE8688F}"/>
                                            </p:graphicEl>
                                          </p:spTgt>
                                        </p:tgtEl>
                                        <p:attrNameLst>
                                          <p:attrName>ppt_h</p:attrName>
                                        </p:attrNameLst>
                                      </p:cBhvr>
                                      <p:tavLst>
                                        <p:tav tm="0">
                                          <p:val>
                                            <p:fltVal val="0"/>
                                          </p:val>
                                        </p:tav>
                                        <p:tav tm="100000">
                                          <p:val>
                                            <p:strVal val="#ppt_h"/>
                                          </p:val>
                                        </p:tav>
                                      </p:tavLst>
                                    </p:anim>
                                    <p:animEffect transition="in" filter="fade">
                                      <p:cBhvr>
                                        <p:cTn id="94" dur="500"/>
                                        <p:tgtEl>
                                          <p:spTgt spid="7">
                                            <p:graphicEl>
                                              <a:dgm id="{565E0D69-8F2C-4728-999F-F0C0BCE8688F}"/>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grpId="0" nodeType="clickEffect">
                                  <p:stCondLst>
                                    <p:cond delay="0"/>
                                  </p:stCondLst>
                                  <p:childTnLst>
                                    <p:set>
                                      <p:cBhvr>
                                        <p:cTn id="98" dur="1" fill="hold">
                                          <p:stCondLst>
                                            <p:cond delay="0"/>
                                          </p:stCondLst>
                                        </p:cTn>
                                        <p:tgtEl>
                                          <p:spTgt spid="7">
                                            <p:graphicEl>
                                              <a:dgm id="{92B79A35-65B0-4C6E-A449-C4230453DEDF}"/>
                                            </p:graphicEl>
                                          </p:spTgt>
                                        </p:tgtEl>
                                        <p:attrNameLst>
                                          <p:attrName>style.visibility</p:attrName>
                                        </p:attrNameLst>
                                      </p:cBhvr>
                                      <p:to>
                                        <p:strVal val="visible"/>
                                      </p:to>
                                    </p:set>
                                    <p:animEffect transition="in" filter="wipe(up)">
                                      <p:cBhvr>
                                        <p:cTn id="99" dur="500"/>
                                        <p:tgtEl>
                                          <p:spTgt spid="7">
                                            <p:graphicEl>
                                              <a:dgm id="{92B79A35-65B0-4C6E-A449-C4230453DEDF}"/>
                                            </p:graphicEl>
                                          </p:spTgt>
                                        </p:tgtEl>
                                      </p:cBhvr>
                                    </p:animEffect>
                                  </p:childTnLst>
                                </p:cTn>
                              </p:par>
                              <p:par>
                                <p:cTn id="100" presetID="22" presetClass="entr" presetSubtype="1" fill="hold" grpId="0" nodeType="withEffect">
                                  <p:stCondLst>
                                    <p:cond delay="0"/>
                                  </p:stCondLst>
                                  <p:childTnLst>
                                    <p:set>
                                      <p:cBhvr>
                                        <p:cTn id="101" dur="1" fill="hold">
                                          <p:stCondLst>
                                            <p:cond delay="0"/>
                                          </p:stCondLst>
                                        </p:cTn>
                                        <p:tgtEl>
                                          <p:spTgt spid="7">
                                            <p:graphicEl>
                                              <a:dgm id="{C12B8AFB-1B66-47DC-B595-A6CBA35C084F}"/>
                                            </p:graphicEl>
                                          </p:spTgt>
                                        </p:tgtEl>
                                        <p:attrNameLst>
                                          <p:attrName>style.visibility</p:attrName>
                                        </p:attrNameLst>
                                      </p:cBhvr>
                                      <p:to>
                                        <p:strVal val="visible"/>
                                      </p:to>
                                    </p:set>
                                    <p:animEffect transition="in" filter="wipe(up)">
                                      <p:cBhvr>
                                        <p:cTn id="102" dur="500"/>
                                        <p:tgtEl>
                                          <p:spTgt spid="7">
                                            <p:graphicEl>
                                              <a:dgm id="{C12B8AFB-1B66-47DC-B595-A6CBA35C084F}"/>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1" fill="hold" grpId="0" nodeType="clickEffect">
                                  <p:stCondLst>
                                    <p:cond delay="0"/>
                                  </p:stCondLst>
                                  <p:childTnLst>
                                    <p:set>
                                      <p:cBhvr>
                                        <p:cTn id="106" dur="1" fill="hold">
                                          <p:stCondLst>
                                            <p:cond delay="0"/>
                                          </p:stCondLst>
                                        </p:cTn>
                                        <p:tgtEl>
                                          <p:spTgt spid="7">
                                            <p:graphicEl>
                                              <a:dgm id="{B7169B83-C504-4FDB-9492-4F1F75835FA5}"/>
                                            </p:graphicEl>
                                          </p:spTgt>
                                        </p:tgtEl>
                                        <p:attrNameLst>
                                          <p:attrName>style.visibility</p:attrName>
                                        </p:attrNameLst>
                                      </p:cBhvr>
                                      <p:to>
                                        <p:strVal val="visible"/>
                                      </p:to>
                                    </p:set>
                                    <p:animEffect transition="in" filter="wipe(up)">
                                      <p:cBhvr>
                                        <p:cTn id="107" dur="500"/>
                                        <p:tgtEl>
                                          <p:spTgt spid="7">
                                            <p:graphicEl>
                                              <a:dgm id="{B7169B83-C504-4FDB-9492-4F1F75835FA5}"/>
                                            </p:graphicEl>
                                          </p:spTgt>
                                        </p:tgtEl>
                                      </p:cBhvr>
                                    </p:animEffect>
                                  </p:childTnLst>
                                </p:cTn>
                              </p:par>
                              <p:par>
                                <p:cTn id="108" presetID="22" presetClass="entr" presetSubtype="1" fill="hold" grpId="0" nodeType="withEffect">
                                  <p:stCondLst>
                                    <p:cond delay="0"/>
                                  </p:stCondLst>
                                  <p:childTnLst>
                                    <p:set>
                                      <p:cBhvr>
                                        <p:cTn id="109" dur="1" fill="hold">
                                          <p:stCondLst>
                                            <p:cond delay="0"/>
                                          </p:stCondLst>
                                        </p:cTn>
                                        <p:tgtEl>
                                          <p:spTgt spid="7">
                                            <p:graphicEl>
                                              <a:dgm id="{2BD1BB5D-6125-47CF-85DA-90F916277249}"/>
                                            </p:graphicEl>
                                          </p:spTgt>
                                        </p:tgtEl>
                                        <p:attrNameLst>
                                          <p:attrName>style.visibility</p:attrName>
                                        </p:attrNameLst>
                                      </p:cBhvr>
                                      <p:to>
                                        <p:strVal val="visible"/>
                                      </p:to>
                                    </p:set>
                                    <p:animEffect transition="in" filter="wipe(up)">
                                      <p:cBhvr>
                                        <p:cTn id="110" dur="500"/>
                                        <p:tgtEl>
                                          <p:spTgt spid="7">
                                            <p:graphicEl>
                                              <a:dgm id="{2BD1BB5D-6125-47CF-85DA-90F916277249}"/>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1" fill="hold" grpId="0" nodeType="clickEffect">
                                  <p:stCondLst>
                                    <p:cond delay="0"/>
                                  </p:stCondLst>
                                  <p:childTnLst>
                                    <p:set>
                                      <p:cBhvr>
                                        <p:cTn id="114" dur="1" fill="hold">
                                          <p:stCondLst>
                                            <p:cond delay="0"/>
                                          </p:stCondLst>
                                        </p:cTn>
                                        <p:tgtEl>
                                          <p:spTgt spid="7">
                                            <p:graphicEl>
                                              <a:dgm id="{F9C4B24E-F7DD-4AA9-B6FB-39B7CFB0C6FE}"/>
                                            </p:graphicEl>
                                          </p:spTgt>
                                        </p:tgtEl>
                                        <p:attrNameLst>
                                          <p:attrName>style.visibility</p:attrName>
                                        </p:attrNameLst>
                                      </p:cBhvr>
                                      <p:to>
                                        <p:strVal val="visible"/>
                                      </p:to>
                                    </p:set>
                                    <p:animEffect transition="in" filter="wipe(up)">
                                      <p:cBhvr>
                                        <p:cTn id="115" dur="500"/>
                                        <p:tgtEl>
                                          <p:spTgt spid="7">
                                            <p:graphicEl>
                                              <a:dgm id="{F9C4B24E-F7DD-4AA9-B6FB-39B7CFB0C6FE}"/>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7">
                                            <p:graphicEl>
                                              <a:dgm id="{A33ECCF9-2F1C-43E2-9B88-B0AE74EF9022}"/>
                                            </p:graphicEl>
                                          </p:spTgt>
                                        </p:tgtEl>
                                        <p:attrNameLst>
                                          <p:attrName>style.visibility</p:attrName>
                                        </p:attrNameLst>
                                      </p:cBhvr>
                                      <p:to>
                                        <p:strVal val="visible"/>
                                      </p:to>
                                    </p:set>
                                    <p:animEffect transition="in" filter="wipe(up)">
                                      <p:cBhvr>
                                        <p:cTn id="118" dur="500"/>
                                        <p:tgtEl>
                                          <p:spTgt spid="7">
                                            <p:graphicEl>
                                              <a:dgm id="{A33ECCF9-2F1C-43E2-9B88-B0AE74EF9022}"/>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7">
                                            <p:graphicEl>
                                              <a:dgm id="{2B3C47AD-A78F-4645-986C-053210603DEA}"/>
                                            </p:graphicEl>
                                          </p:spTgt>
                                        </p:tgtEl>
                                        <p:attrNameLst>
                                          <p:attrName>style.visibility</p:attrName>
                                        </p:attrNameLst>
                                      </p:cBhvr>
                                      <p:to>
                                        <p:strVal val="visible"/>
                                      </p:to>
                                    </p:set>
                                    <p:animEffect transition="in" filter="wipe(up)">
                                      <p:cBhvr>
                                        <p:cTn id="123" dur="500"/>
                                        <p:tgtEl>
                                          <p:spTgt spid="7">
                                            <p:graphicEl>
                                              <a:dgm id="{2B3C47AD-A78F-4645-986C-053210603DEA}"/>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7">
                                            <p:graphicEl>
                                              <a:dgm id="{B44F35FD-1F51-43FA-ADCD-3C69A08CB885}"/>
                                            </p:graphicEl>
                                          </p:spTgt>
                                        </p:tgtEl>
                                        <p:attrNameLst>
                                          <p:attrName>style.visibility</p:attrName>
                                        </p:attrNameLst>
                                      </p:cBhvr>
                                      <p:to>
                                        <p:strVal val="visible"/>
                                      </p:to>
                                    </p:set>
                                    <p:animEffect transition="in" filter="wipe(up)">
                                      <p:cBhvr>
                                        <p:cTn id="126" dur="500"/>
                                        <p:tgtEl>
                                          <p:spTgt spid="7">
                                            <p:graphicEl>
                                              <a:dgm id="{B44F35FD-1F51-43FA-ADCD-3C69A08CB885}"/>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1" fill="hold" grpId="0" nodeType="clickEffect">
                                  <p:stCondLst>
                                    <p:cond delay="0"/>
                                  </p:stCondLst>
                                  <p:childTnLst>
                                    <p:set>
                                      <p:cBhvr>
                                        <p:cTn id="130" dur="1" fill="hold">
                                          <p:stCondLst>
                                            <p:cond delay="0"/>
                                          </p:stCondLst>
                                        </p:cTn>
                                        <p:tgtEl>
                                          <p:spTgt spid="7">
                                            <p:graphicEl>
                                              <a:dgm id="{47FBBA99-FE8F-4031-9216-55F896FE2842}"/>
                                            </p:graphicEl>
                                          </p:spTgt>
                                        </p:tgtEl>
                                        <p:attrNameLst>
                                          <p:attrName>style.visibility</p:attrName>
                                        </p:attrNameLst>
                                      </p:cBhvr>
                                      <p:to>
                                        <p:strVal val="visible"/>
                                      </p:to>
                                    </p:set>
                                    <p:animEffect transition="in" filter="wipe(up)">
                                      <p:cBhvr>
                                        <p:cTn id="131" dur="500"/>
                                        <p:tgtEl>
                                          <p:spTgt spid="7">
                                            <p:graphicEl>
                                              <a:dgm id="{47FBBA99-FE8F-4031-9216-55F896FE2842}"/>
                                            </p:graphicEl>
                                          </p:spTgt>
                                        </p:tgtEl>
                                      </p:cBhvr>
                                    </p:animEffect>
                                  </p:childTnLst>
                                </p:cTn>
                              </p:par>
                              <p:par>
                                <p:cTn id="132" presetID="22" presetClass="entr" presetSubtype="1" fill="hold" grpId="0" nodeType="withEffect">
                                  <p:stCondLst>
                                    <p:cond delay="0"/>
                                  </p:stCondLst>
                                  <p:childTnLst>
                                    <p:set>
                                      <p:cBhvr>
                                        <p:cTn id="133" dur="1" fill="hold">
                                          <p:stCondLst>
                                            <p:cond delay="0"/>
                                          </p:stCondLst>
                                        </p:cTn>
                                        <p:tgtEl>
                                          <p:spTgt spid="7">
                                            <p:graphicEl>
                                              <a:dgm id="{BD07F84F-C47C-4951-9C5F-27727EF5561E}"/>
                                            </p:graphicEl>
                                          </p:spTgt>
                                        </p:tgtEl>
                                        <p:attrNameLst>
                                          <p:attrName>style.visibility</p:attrName>
                                        </p:attrNameLst>
                                      </p:cBhvr>
                                      <p:to>
                                        <p:strVal val="visible"/>
                                      </p:to>
                                    </p:set>
                                    <p:animEffect transition="in" filter="wipe(up)">
                                      <p:cBhvr>
                                        <p:cTn id="134" dur="500"/>
                                        <p:tgtEl>
                                          <p:spTgt spid="7">
                                            <p:graphicEl>
                                              <a:dgm id="{BD07F84F-C47C-4951-9C5F-27727EF5561E}"/>
                                            </p:graphicEl>
                                          </p:spTgt>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1" fill="hold" grpId="0" nodeType="clickEffect">
                                  <p:stCondLst>
                                    <p:cond delay="0"/>
                                  </p:stCondLst>
                                  <p:childTnLst>
                                    <p:set>
                                      <p:cBhvr>
                                        <p:cTn id="138" dur="1" fill="hold">
                                          <p:stCondLst>
                                            <p:cond delay="0"/>
                                          </p:stCondLst>
                                        </p:cTn>
                                        <p:tgtEl>
                                          <p:spTgt spid="7">
                                            <p:graphicEl>
                                              <a:dgm id="{F9709637-E484-40DC-BF96-695EFCCE2E19}"/>
                                            </p:graphicEl>
                                          </p:spTgt>
                                        </p:tgtEl>
                                        <p:attrNameLst>
                                          <p:attrName>style.visibility</p:attrName>
                                        </p:attrNameLst>
                                      </p:cBhvr>
                                      <p:to>
                                        <p:strVal val="visible"/>
                                      </p:to>
                                    </p:set>
                                    <p:animEffect transition="in" filter="wipe(up)">
                                      <p:cBhvr>
                                        <p:cTn id="139" dur="500"/>
                                        <p:tgtEl>
                                          <p:spTgt spid="7">
                                            <p:graphicEl>
                                              <a:dgm id="{F9709637-E484-40DC-BF96-695EFCCE2E19}"/>
                                            </p:graphicEl>
                                          </p:spTgt>
                                        </p:tgtEl>
                                      </p:cBhvr>
                                    </p:animEffect>
                                  </p:childTnLst>
                                </p:cTn>
                              </p:par>
                              <p:par>
                                <p:cTn id="140" presetID="22" presetClass="entr" presetSubtype="1" fill="hold" grpId="0" nodeType="withEffect">
                                  <p:stCondLst>
                                    <p:cond delay="0"/>
                                  </p:stCondLst>
                                  <p:childTnLst>
                                    <p:set>
                                      <p:cBhvr>
                                        <p:cTn id="141" dur="1" fill="hold">
                                          <p:stCondLst>
                                            <p:cond delay="0"/>
                                          </p:stCondLst>
                                        </p:cTn>
                                        <p:tgtEl>
                                          <p:spTgt spid="7">
                                            <p:graphicEl>
                                              <a:dgm id="{724C07F3-9199-4758-A107-7A790F6698A0}"/>
                                            </p:graphicEl>
                                          </p:spTgt>
                                        </p:tgtEl>
                                        <p:attrNameLst>
                                          <p:attrName>style.visibility</p:attrName>
                                        </p:attrNameLst>
                                      </p:cBhvr>
                                      <p:to>
                                        <p:strVal val="visible"/>
                                      </p:to>
                                    </p:set>
                                    <p:animEffect transition="in" filter="wipe(up)">
                                      <p:cBhvr>
                                        <p:cTn id="142" dur="500"/>
                                        <p:tgtEl>
                                          <p:spTgt spid="7">
                                            <p:graphicEl>
                                              <a:dgm id="{724C07F3-9199-4758-A107-7A790F6698A0}"/>
                                            </p:graphicEl>
                                          </p:spTgt>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1" fill="hold" grpId="0" nodeType="clickEffect">
                                  <p:stCondLst>
                                    <p:cond delay="0"/>
                                  </p:stCondLst>
                                  <p:childTnLst>
                                    <p:set>
                                      <p:cBhvr>
                                        <p:cTn id="146" dur="1" fill="hold">
                                          <p:stCondLst>
                                            <p:cond delay="0"/>
                                          </p:stCondLst>
                                        </p:cTn>
                                        <p:tgtEl>
                                          <p:spTgt spid="7">
                                            <p:graphicEl>
                                              <a:dgm id="{43D74E38-FAE1-4F25-9193-250032689848}"/>
                                            </p:graphicEl>
                                          </p:spTgt>
                                        </p:tgtEl>
                                        <p:attrNameLst>
                                          <p:attrName>style.visibility</p:attrName>
                                        </p:attrNameLst>
                                      </p:cBhvr>
                                      <p:to>
                                        <p:strVal val="visible"/>
                                      </p:to>
                                    </p:set>
                                    <p:animEffect transition="in" filter="wipe(up)">
                                      <p:cBhvr>
                                        <p:cTn id="147" dur="500"/>
                                        <p:tgtEl>
                                          <p:spTgt spid="7">
                                            <p:graphicEl>
                                              <a:dgm id="{43D74E38-FAE1-4F25-9193-250032689848}"/>
                                            </p:graphicEl>
                                          </p:spTgt>
                                        </p:tgtEl>
                                      </p:cBhvr>
                                    </p:animEffect>
                                  </p:childTnLst>
                                </p:cTn>
                              </p:par>
                              <p:par>
                                <p:cTn id="148" presetID="22" presetClass="entr" presetSubtype="1" fill="hold" grpId="0" nodeType="withEffect">
                                  <p:stCondLst>
                                    <p:cond delay="0"/>
                                  </p:stCondLst>
                                  <p:childTnLst>
                                    <p:set>
                                      <p:cBhvr>
                                        <p:cTn id="149" dur="1" fill="hold">
                                          <p:stCondLst>
                                            <p:cond delay="0"/>
                                          </p:stCondLst>
                                        </p:cTn>
                                        <p:tgtEl>
                                          <p:spTgt spid="7">
                                            <p:graphicEl>
                                              <a:dgm id="{74957DE9-C1A4-4873-AB47-116FBEDCF0B0}"/>
                                            </p:graphicEl>
                                          </p:spTgt>
                                        </p:tgtEl>
                                        <p:attrNameLst>
                                          <p:attrName>style.visibility</p:attrName>
                                        </p:attrNameLst>
                                      </p:cBhvr>
                                      <p:to>
                                        <p:strVal val="visible"/>
                                      </p:to>
                                    </p:set>
                                    <p:animEffect transition="in" filter="wipe(up)">
                                      <p:cBhvr>
                                        <p:cTn id="150" dur="500"/>
                                        <p:tgtEl>
                                          <p:spTgt spid="7">
                                            <p:graphicEl>
                                              <a:dgm id="{74957DE9-C1A4-4873-AB47-116FBEDCF0B0}"/>
                                            </p:graphicEl>
                                          </p:spTgt>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1" fill="hold" grpId="0" nodeType="clickEffect">
                                  <p:stCondLst>
                                    <p:cond delay="0"/>
                                  </p:stCondLst>
                                  <p:childTnLst>
                                    <p:set>
                                      <p:cBhvr>
                                        <p:cTn id="154" dur="1" fill="hold">
                                          <p:stCondLst>
                                            <p:cond delay="0"/>
                                          </p:stCondLst>
                                        </p:cTn>
                                        <p:tgtEl>
                                          <p:spTgt spid="7">
                                            <p:graphicEl>
                                              <a:dgm id="{4159BD82-A2ED-4EC6-96A4-FF3C1AD4CEC6}"/>
                                            </p:graphicEl>
                                          </p:spTgt>
                                        </p:tgtEl>
                                        <p:attrNameLst>
                                          <p:attrName>style.visibility</p:attrName>
                                        </p:attrNameLst>
                                      </p:cBhvr>
                                      <p:to>
                                        <p:strVal val="visible"/>
                                      </p:to>
                                    </p:set>
                                    <p:animEffect transition="in" filter="wipe(up)">
                                      <p:cBhvr>
                                        <p:cTn id="155" dur="500"/>
                                        <p:tgtEl>
                                          <p:spTgt spid="7">
                                            <p:graphicEl>
                                              <a:dgm id="{4159BD82-A2ED-4EC6-96A4-FF3C1AD4CEC6}"/>
                                            </p:graphicEl>
                                          </p:spTgt>
                                        </p:tgtEl>
                                      </p:cBhvr>
                                    </p:animEffect>
                                  </p:childTnLst>
                                </p:cTn>
                              </p:par>
                              <p:par>
                                <p:cTn id="156" presetID="22" presetClass="entr" presetSubtype="1" fill="hold" grpId="0" nodeType="withEffect">
                                  <p:stCondLst>
                                    <p:cond delay="0"/>
                                  </p:stCondLst>
                                  <p:childTnLst>
                                    <p:set>
                                      <p:cBhvr>
                                        <p:cTn id="157" dur="1" fill="hold">
                                          <p:stCondLst>
                                            <p:cond delay="0"/>
                                          </p:stCondLst>
                                        </p:cTn>
                                        <p:tgtEl>
                                          <p:spTgt spid="7">
                                            <p:graphicEl>
                                              <a:dgm id="{785B4B6C-0300-48EC-89D6-3E756247A31A}"/>
                                            </p:graphicEl>
                                          </p:spTgt>
                                        </p:tgtEl>
                                        <p:attrNameLst>
                                          <p:attrName>style.visibility</p:attrName>
                                        </p:attrNameLst>
                                      </p:cBhvr>
                                      <p:to>
                                        <p:strVal val="visible"/>
                                      </p:to>
                                    </p:set>
                                    <p:animEffect transition="in" filter="wipe(up)">
                                      <p:cBhvr>
                                        <p:cTn id="158" dur="500"/>
                                        <p:tgtEl>
                                          <p:spTgt spid="7">
                                            <p:graphicEl>
                                              <a:dgm id="{785B4B6C-0300-48EC-89D6-3E756247A3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549E58-1C64-769C-2A2F-5CA42BBE1027}"/>
            </a:ext>
          </a:extLst>
        </p:cNvPr>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9A982D0F-48D1-0C1E-6F68-DA0FFDA34468}"/>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dpi="0" rotWithShape="1">
            <a:blip r:embed="rId3" cstate="email">
              <a:extLst>
                <a:ext uri="{28A0092B-C50C-407E-A947-70E740481C1C}">
                  <a14:useLocalDpi xmlns:a14="http://schemas.microsoft.com/office/drawing/2010/main"/>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C7D76ED3-A42D-699B-C08F-1036C21B47B2}"/>
              </a:ext>
            </a:extLst>
          </p:cNvPr>
          <p:cNvSpPr txBox="1"/>
          <p:nvPr/>
        </p:nvSpPr>
        <p:spPr>
          <a:xfrm>
            <a:off x="6792828" y="299775"/>
            <a:ext cx="5294397" cy="2123658"/>
          </a:xfrm>
          <a:prstGeom prst="rect">
            <a:avLst/>
          </a:prstGeom>
          <a:solidFill>
            <a:schemeClr val="accent5">
              <a:lumMod val="75000"/>
            </a:schemeClr>
          </a:solidFill>
          <a:effectLst>
            <a:softEdge rad="317500"/>
          </a:effectLst>
        </p:spPr>
        <p:txBody>
          <a:bodyPr wrap="square">
            <a:spAutoFit/>
          </a:bodyPr>
          <a:lstStyle/>
          <a:p>
            <a:pPr algn="ctr"/>
            <a:r>
              <a:rPr lang="en" sz="6600" b="1" dirty="0">
                <a:ln w="13462">
                  <a:solidFill>
                    <a:schemeClr val="bg1"/>
                  </a:solidFill>
                  <a:prstDash val="solid"/>
                </a:ln>
                <a:solidFill>
                  <a:srgbClr val="7030A0"/>
                </a:solidFill>
                <a:effectLst>
                  <a:outerShdw dist="38100" dir="8700000" algn="bl" rotWithShape="0">
                    <a:schemeClr val="accent5"/>
                  </a:outerShdw>
                </a:effectLst>
              </a:rPr>
              <a:t>BESONDERE </a:t>
            </a:r>
          </a:p>
          <a:p>
            <a:pPr algn="ctr"/>
            <a:r>
              <a:rPr lang="en" sz="6600" b="1" dirty="0">
                <a:ln w="13462">
                  <a:solidFill>
                    <a:schemeClr val="bg1"/>
                  </a:solidFill>
                  <a:prstDash val="solid"/>
                </a:ln>
                <a:solidFill>
                  <a:srgbClr val="7030A0"/>
                </a:solidFill>
                <a:effectLst>
                  <a:outerShdw dist="38100" dir="8700000" algn="bl" rotWithShape="0">
                    <a:schemeClr val="accent5"/>
                  </a:outerShdw>
                </a:effectLst>
              </a:rPr>
              <a:t>GABEN</a:t>
            </a:r>
          </a:p>
        </p:txBody>
      </p:sp>
    </p:spTree>
    <p:extLst>
      <p:ext uri="{BB962C8B-B14F-4D97-AF65-F5344CB8AC3E}">
        <p14:creationId xmlns:p14="http://schemas.microsoft.com/office/powerpoint/2010/main" val="41753232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0C10D60-E0DE-44A0-9E9F-25BC9745E131}"/>
              </a:ext>
            </a:extLst>
          </p:cNvPr>
          <p:cNvSpPr txBox="1"/>
          <p:nvPr/>
        </p:nvSpPr>
        <p:spPr>
          <a:xfrm>
            <a:off x="2977732" y="0"/>
            <a:ext cx="9214268"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400" b="1"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DIE  GABE  DER  ZUNGENREDE</a:t>
            </a:r>
          </a:p>
        </p:txBody>
      </p:sp>
      <p:sp>
        <p:nvSpPr>
          <p:cNvPr id="6" name="CuadroTexto 5">
            <a:extLst>
              <a:ext uri="{FF2B5EF4-FFF2-40B4-BE49-F238E27FC236}">
                <a16:creationId xmlns:a16="http://schemas.microsoft.com/office/drawing/2014/main" id="{ED6563F8-FF8C-8D45-713C-04F1CDC0B684}"/>
              </a:ext>
            </a:extLst>
          </p:cNvPr>
          <p:cNvSpPr txBox="1"/>
          <p:nvPr/>
        </p:nvSpPr>
        <p:spPr>
          <a:xfrm>
            <a:off x="106815" y="1186951"/>
            <a:ext cx="8056790" cy="2200602"/>
          </a:xfrm>
          <a:prstGeom prst="rect">
            <a:avLst/>
          </a:prstGeom>
          <a:noFill/>
        </p:spPr>
        <p:txBody>
          <a:bodyPr wrap="square" rtlCol="0">
            <a:spAutoFit/>
          </a:bodyPr>
          <a:lstStyle/>
          <a:p>
            <a:pPr>
              <a:spcBef>
                <a:spcPts val="600"/>
              </a:spcBef>
            </a:pPr>
            <a:r>
              <a:rPr lang="de-DE" sz="2200" b="1" dirty="0"/>
              <a:t>Paulus betont die Gabe der Zungenrede </a:t>
            </a:r>
            <a:br>
              <a:rPr lang="de-DE" sz="2200" b="1" dirty="0"/>
            </a:br>
            <a:r>
              <a:rPr lang="de-DE" sz="2200" b="1" dirty="0"/>
              <a:t>und ihrer richtigen Verwendung, </a:t>
            </a:r>
            <a:br>
              <a:rPr lang="de-DE" sz="2200" b="1" dirty="0"/>
            </a:br>
            <a:r>
              <a:rPr lang="de-DE" sz="2200" b="1" dirty="0"/>
              <a:t>weil sie vermutlich von Mitgliedern der korinthischen Gemeinde missbraucht wurde. </a:t>
            </a:r>
          </a:p>
          <a:p>
            <a:pPr>
              <a:spcBef>
                <a:spcPts val="600"/>
              </a:spcBef>
            </a:pPr>
            <a:r>
              <a:rPr lang="de-DE" sz="2200" b="1" dirty="0"/>
              <a:t>Dies führte zu Unordnung und Verwirrung </a:t>
            </a:r>
            <a:br>
              <a:rPr lang="de-DE" sz="2200" b="1" dirty="0"/>
            </a:br>
            <a:r>
              <a:rPr lang="de-DE" sz="2200" b="1" dirty="0"/>
              <a:t>im öffentlichen Gottesdienst (1. Kor. 14,23).</a:t>
            </a:r>
            <a:endParaRPr lang="en" sz="2200" b="1" dirty="0"/>
          </a:p>
        </p:txBody>
      </p:sp>
      <p:pic>
        <p:nvPicPr>
          <p:cNvPr id="4" name="Imagen 3">
            <a:extLst>
              <a:ext uri="{FF2B5EF4-FFF2-40B4-BE49-F238E27FC236}">
                <a16:creationId xmlns:a16="http://schemas.microsoft.com/office/drawing/2014/main" id="{BC56712A-EDA4-ACC1-4120-B41F7395EC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2072" y="1289353"/>
            <a:ext cx="4114800" cy="5318185"/>
          </a:xfrm>
          <a:prstGeom prst="rect">
            <a:avLst/>
          </a:prstGeom>
          <a:ln>
            <a:noFill/>
          </a:ln>
          <a:effectLst>
            <a:outerShdw blurRad="190500" algn="tl" rotWithShape="0">
              <a:srgbClr val="000000">
                <a:alpha val="70000"/>
              </a:srgbClr>
            </a:outerShdw>
          </a:effectLst>
        </p:spPr>
      </p:pic>
      <p:sp>
        <p:nvSpPr>
          <p:cNvPr id="11" name="CuadroTexto 10">
            <a:extLst>
              <a:ext uri="{FF2B5EF4-FFF2-40B4-BE49-F238E27FC236}">
                <a16:creationId xmlns:a16="http://schemas.microsoft.com/office/drawing/2014/main" id="{2888A547-BE8E-0129-D327-36CA3FDF21C2}"/>
              </a:ext>
            </a:extLst>
          </p:cNvPr>
          <p:cNvSpPr txBox="1"/>
          <p:nvPr/>
        </p:nvSpPr>
        <p:spPr>
          <a:xfrm>
            <a:off x="113300" y="3629655"/>
            <a:ext cx="7503457" cy="2462213"/>
          </a:xfrm>
          <a:prstGeom prst="rect">
            <a:avLst/>
          </a:prstGeom>
          <a:noFill/>
        </p:spPr>
        <p:txBody>
          <a:bodyPr wrap="square">
            <a:spAutoFit/>
          </a:bodyPr>
          <a:lstStyle/>
          <a:p>
            <a:pPr lvl="0">
              <a:spcBef>
                <a:spcPts val="600"/>
              </a:spcBef>
              <a:defRPr/>
            </a:pPr>
            <a:r>
              <a:rPr lang="de-DE" sz="2400" b="1" dirty="0">
                <a:solidFill>
                  <a:prstClr val="black"/>
                </a:solidFill>
              </a:rPr>
              <a:t>Die Gabe der Zungenrede ist die Fähigkeit, menschliche oder engelhafte Sprachen zu sprechen, die der Person unbekannt sind (1 Kor. 13,1). </a:t>
            </a:r>
          </a:p>
          <a:p>
            <a:pPr lvl="0">
              <a:spcBef>
                <a:spcPts val="600"/>
              </a:spcBef>
              <a:defRPr/>
            </a:pPr>
            <a:r>
              <a:rPr lang="de-DE" sz="2400" b="1" dirty="0">
                <a:solidFill>
                  <a:prstClr val="black"/>
                </a:solidFill>
              </a:rPr>
              <a:t>Wenn diese Sprache dem Zuhörer </a:t>
            </a:r>
            <a:r>
              <a:rPr lang="de-DE" sz="2400" b="1" dirty="0">
                <a:solidFill>
                  <a:prstClr val="black"/>
                </a:solidFill>
                <a:highlight>
                  <a:srgbClr val="E8D9F3"/>
                </a:highlight>
              </a:rPr>
              <a:t>unbekannt </a:t>
            </a:r>
            <a:r>
              <a:rPr lang="de-DE" sz="2400" b="1" dirty="0">
                <a:solidFill>
                  <a:prstClr val="black"/>
                </a:solidFill>
              </a:rPr>
              <a:t>ist, </a:t>
            </a:r>
            <a:br>
              <a:rPr lang="de-DE" sz="2400" b="1" dirty="0">
                <a:solidFill>
                  <a:prstClr val="black"/>
                </a:solidFill>
              </a:rPr>
            </a:br>
            <a:r>
              <a:rPr lang="de-DE" sz="2400" b="1" dirty="0">
                <a:solidFill>
                  <a:prstClr val="black"/>
                </a:solidFill>
                <a:highlight>
                  <a:srgbClr val="E8D9F3"/>
                </a:highlight>
              </a:rPr>
              <a:t>muss sie ausgelegt werden. </a:t>
            </a:r>
          </a:p>
          <a:p>
            <a:pPr lvl="0">
              <a:spcBef>
                <a:spcPts val="600"/>
              </a:spcBef>
              <a:defRPr/>
            </a:pPr>
            <a:r>
              <a:rPr lang="de-DE" sz="2400" b="1" dirty="0">
                <a:solidFill>
                  <a:prstClr val="black"/>
                </a:solidFill>
              </a:rPr>
              <a:t>(Apg 2,8; 1 Kor. 14,2, 13-14, 27-28).</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sp>
        <p:nvSpPr>
          <p:cNvPr id="5" name="CuadroTexto 4">
            <a:extLst>
              <a:ext uri="{FF2B5EF4-FFF2-40B4-BE49-F238E27FC236}">
                <a16:creationId xmlns:a16="http://schemas.microsoft.com/office/drawing/2014/main" id="{67022596-226C-AF9D-F51F-FC1981FF46D2}"/>
              </a:ext>
            </a:extLst>
          </p:cNvPr>
          <p:cNvSpPr txBox="1"/>
          <p:nvPr/>
        </p:nvSpPr>
        <p:spPr>
          <a:xfrm>
            <a:off x="2875280" y="643022"/>
            <a:ext cx="9316719" cy="646331"/>
          </a:xfrm>
          <a:prstGeom prst="rect">
            <a:avLst/>
          </a:prstGeom>
          <a:noFill/>
        </p:spPr>
        <p:txBody>
          <a:bodyPr wrap="square">
            <a:spAutoFit/>
          </a:bodyPr>
          <a:lstStyle/>
          <a:p>
            <a:pPr algn="ctr"/>
            <a:r>
              <a:rPr lang="en"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a:t>
            </a:r>
            <a:r>
              <a:rPr lang="de-DE"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Deshalb möge der Zungenredner auch um die Gabe der Auslegung beten;</a:t>
            </a:r>
            <a:r>
              <a:rPr lang="en"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 </a:t>
            </a:r>
            <a:br>
              <a:rPr lang="en"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br>
            <a:r>
              <a:rPr lang="en" sz="16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(1. Kor 14:13 MENG)</a:t>
            </a:r>
          </a:p>
        </p:txBody>
      </p:sp>
      <p:sp>
        <p:nvSpPr>
          <p:cNvPr id="2" name="Scrollen: horizontal 1">
            <a:extLst>
              <a:ext uri="{FF2B5EF4-FFF2-40B4-BE49-F238E27FC236}">
                <a16:creationId xmlns:a16="http://schemas.microsoft.com/office/drawing/2014/main" id="{9F77E092-A0B9-F70C-1280-9F7F4ACE9245}"/>
              </a:ext>
            </a:extLst>
          </p:cNvPr>
          <p:cNvSpPr/>
          <p:nvPr/>
        </p:nvSpPr>
        <p:spPr>
          <a:xfrm>
            <a:off x="30480" y="32049"/>
            <a:ext cx="294725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Mi</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Zungenrede</a:t>
            </a:r>
          </a:p>
        </p:txBody>
      </p:sp>
    </p:spTree>
    <p:extLst>
      <p:ext uri="{BB962C8B-B14F-4D97-AF65-F5344CB8AC3E}">
        <p14:creationId xmlns:p14="http://schemas.microsoft.com/office/powerpoint/2010/main" val="283791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
                                            <p:bg/>
                                          </p:spTgt>
                                        </p:tgtEl>
                                        <p:attrNameLst>
                                          <p:attrName>style.visibility</p:attrName>
                                        </p:attrNameLst>
                                      </p:cBhvr>
                                      <p:to>
                                        <p:strVal val="visible"/>
                                      </p:to>
                                    </p:set>
                                    <p:animEffect transition="in" filter="wipe(left)">
                                      <p:cBhvr>
                                        <p:cTn id="22" dur="500"/>
                                        <p:tgtEl>
                                          <p:spTgt spid="2">
                                            <p:bg/>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wipe(left)">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ox(in)">
                                      <p:cBhvr>
                                        <p:cTn id="30" dur="500"/>
                                        <p:tgtEl>
                                          <p:spTgt spid="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1" grpId="0"/>
      <p:bldP spid="5" grpId="0"/>
      <p:bldP spid="2"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04D255E-89C2-82B4-4AA9-5E29A9421FD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BA2EA78-2D65-BCF3-648D-A5F0794821D1}"/>
              </a:ext>
            </a:extLst>
          </p:cNvPr>
          <p:cNvSpPr txBox="1"/>
          <p:nvPr/>
        </p:nvSpPr>
        <p:spPr>
          <a:xfrm>
            <a:off x="2977732" y="0"/>
            <a:ext cx="9214268"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en" sz="4400" b="1" dirty="0">
                <a:ln w="12700" cmpd="sng">
                  <a:solidFill>
                    <a:schemeClr val="accent3"/>
                  </a:solidFill>
                  <a:prstDash val="solid"/>
                </a:ln>
                <a:gradFill>
                  <a:gsLst>
                    <a:gs pos="0">
                      <a:schemeClr val="accent3"/>
                    </a:gs>
                    <a:gs pos="4000">
                      <a:schemeClr val="accent3">
                        <a:lumMod val="60000"/>
                        <a:lumOff val="40000"/>
                      </a:schemeClr>
                    </a:gs>
                    <a:gs pos="87000">
                      <a:schemeClr val="accent3">
                        <a:lumMod val="20000"/>
                        <a:lumOff val="80000"/>
                      </a:schemeClr>
                    </a:gs>
                  </a:gsLst>
                  <a:lin ang="5400000"/>
                </a:gradFill>
                <a:effectLst>
                  <a:outerShdw blurRad="38100" dist="38100" dir="2700000" algn="tl">
                    <a:srgbClr val="000000">
                      <a:alpha val="43137"/>
                    </a:srgbClr>
                  </a:outerShdw>
                </a:effectLst>
              </a:rPr>
              <a:t>DIE  GABE  DER  ZUNGENREDE</a:t>
            </a:r>
          </a:p>
        </p:txBody>
      </p:sp>
      <p:pic>
        <p:nvPicPr>
          <p:cNvPr id="8" name="Imagen 7">
            <a:extLst>
              <a:ext uri="{FF2B5EF4-FFF2-40B4-BE49-F238E27FC236}">
                <a16:creationId xmlns:a16="http://schemas.microsoft.com/office/drawing/2014/main" id="{D75CAC94-6180-22DA-41F0-063BD472794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446968" y="2767544"/>
            <a:ext cx="5061528" cy="3494826"/>
          </a:xfrm>
          <a:prstGeom prst="rect">
            <a:avLst/>
          </a:prstGeom>
          <a:effectLst>
            <a:softEdge rad="317500"/>
          </a:effectLst>
        </p:spPr>
      </p:pic>
      <p:sp>
        <p:nvSpPr>
          <p:cNvPr id="10" name="CuadroTexto 9">
            <a:extLst>
              <a:ext uri="{FF2B5EF4-FFF2-40B4-BE49-F238E27FC236}">
                <a16:creationId xmlns:a16="http://schemas.microsoft.com/office/drawing/2014/main" id="{B6E6A12F-5C56-CA4F-6270-79E4B5CD1FCB}"/>
              </a:ext>
            </a:extLst>
          </p:cNvPr>
          <p:cNvSpPr txBox="1"/>
          <p:nvPr/>
        </p:nvSpPr>
        <p:spPr>
          <a:xfrm>
            <a:off x="5810450" y="2646244"/>
            <a:ext cx="5934582" cy="3647152"/>
          </a:xfrm>
          <a:prstGeom prst="rect">
            <a:avLst/>
          </a:prstGeom>
          <a:noFill/>
        </p:spPr>
        <p:txBody>
          <a:bodyPr wrap="square">
            <a:spAutoFit/>
          </a:bodyPr>
          <a:lstStyle/>
          <a:p>
            <a:pPr>
              <a:spcBef>
                <a:spcPts val="600"/>
              </a:spcBef>
            </a:pPr>
            <a:r>
              <a:rPr lang="de-DE" sz="2400" b="1" dirty="0"/>
              <a:t>In Wirklichkeit betrifft diese Sehnsucht </a:t>
            </a:r>
            <a:r>
              <a:rPr lang="de-DE" sz="2400" b="1" dirty="0">
                <a:highlight>
                  <a:srgbClr val="B3FFFF"/>
                </a:highlight>
              </a:rPr>
              <a:t>alle Gaben </a:t>
            </a:r>
            <a:r>
              <a:rPr lang="de-DE" sz="2400" b="1" dirty="0"/>
              <a:t>(1 Kor. 14,1). </a:t>
            </a:r>
          </a:p>
          <a:p>
            <a:pPr>
              <a:spcBef>
                <a:spcPts val="600"/>
              </a:spcBef>
            </a:pPr>
            <a:r>
              <a:rPr lang="de-DE" sz="2400" b="1" dirty="0"/>
              <a:t>Paulus hatte bereits klargestellt, </a:t>
            </a:r>
            <a:br>
              <a:rPr lang="de-DE" sz="2400" b="1" dirty="0"/>
            </a:br>
            <a:r>
              <a:rPr lang="de-DE" sz="2400" b="1" dirty="0"/>
              <a:t>dass "nun jedem Einzelnen </a:t>
            </a:r>
            <a:br>
              <a:rPr lang="de-DE" sz="2400" b="1" dirty="0"/>
            </a:br>
            <a:r>
              <a:rPr lang="de-DE" sz="2400" b="1" dirty="0"/>
              <a:t>die Offenbarung des HEILIGEN GEISTES </a:t>
            </a:r>
            <a:r>
              <a:rPr lang="de-DE" sz="2400" b="1" dirty="0">
                <a:highlight>
                  <a:srgbClr val="B3FFFF"/>
                </a:highlight>
              </a:rPr>
              <a:t>zum Gemeinwohl </a:t>
            </a:r>
            <a:r>
              <a:rPr lang="de-DE" sz="2400" b="1" dirty="0"/>
              <a:t>gegeben wird" </a:t>
            </a:r>
          </a:p>
          <a:p>
            <a:pPr>
              <a:spcBef>
                <a:spcPts val="600"/>
              </a:spcBef>
            </a:pPr>
            <a:r>
              <a:rPr lang="de-DE" sz="2400" b="1" dirty="0"/>
              <a:t>(1 Kor. 12,7). </a:t>
            </a:r>
          </a:p>
          <a:p>
            <a:pPr>
              <a:spcBef>
                <a:spcPts val="600"/>
              </a:spcBef>
            </a:pPr>
            <a:r>
              <a:rPr lang="de-DE" sz="2400" b="1" dirty="0">
                <a:highlight>
                  <a:srgbClr val="B3FFFF"/>
                </a:highlight>
              </a:rPr>
              <a:t>Daher erhält nicht jeder </a:t>
            </a:r>
            <a:br>
              <a:rPr lang="de-DE" sz="2400" b="1" dirty="0">
                <a:highlight>
                  <a:srgbClr val="B3FFFF"/>
                </a:highlight>
              </a:rPr>
            </a:br>
            <a:r>
              <a:rPr lang="de-DE" sz="2400" b="1" dirty="0">
                <a:highlight>
                  <a:srgbClr val="B3FFFF"/>
                </a:highlight>
              </a:rPr>
              <a:t>dieselben Gaben.</a:t>
            </a:r>
            <a:endParaRPr lang="en" sz="2400" b="1" dirty="0">
              <a:highlight>
                <a:srgbClr val="B3FFFF"/>
              </a:highlight>
            </a:endParaRPr>
          </a:p>
        </p:txBody>
      </p:sp>
      <p:sp>
        <p:nvSpPr>
          <p:cNvPr id="7" name="CuadroTexto 6">
            <a:extLst>
              <a:ext uri="{FF2B5EF4-FFF2-40B4-BE49-F238E27FC236}">
                <a16:creationId xmlns:a16="http://schemas.microsoft.com/office/drawing/2014/main" id="{65FB708C-8895-C603-752E-9FA6150799AA}"/>
              </a:ext>
            </a:extLst>
          </p:cNvPr>
          <p:cNvSpPr txBox="1"/>
          <p:nvPr/>
        </p:nvSpPr>
        <p:spPr>
          <a:xfrm>
            <a:off x="1590975" y="1260661"/>
            <a:ext cx="8438951" cy="1015663"/>
          </a:xfrm>
          <a:prstGeom prst="rect">
            <a:avLst/>
          </a:prstGeom>
          <a:noFill/>
        </p:spPr>
        <p:txBody>
          <a:bodyPr wrap="square">
            <a:spAutoFit/>
          </a:bodyPr>
          <a:lstStyle/>
          <a:p>
            <a:pPr lvl="0" algn="ctr">
              <a:spcBef>
                <a:spcPts val="600"/>
              </a:spcBef>
              <a:defRPr/>
            </a:pPr>
            <a:r>
              <a:rPr lang="de-DE" sz="2000" b="1" dirty="0">
                <a:solidFill>
                  <a:prstClr val="black"/>
                </a:solidFill>
              </a:rPr>
              <a:t>Der Wunsch des Paulus, dass </a:t>
            </a:r>
            <a:r>
              <a:rPr lang="de-DE" sz="2000" b="1" dirty="0">
                <a:solidFill>
                  <a:prstClr val="black"/>
                </a:solidFill>
                <a:highlight>
                  <a:srgbClr val="FEB9BA"/>
                </a:highlight>
              </a:rPr>
              <a:t>alle in Zungen sprechen können sollten</a:t>
            </a:r>
            <a:r>
              <a:rPr lang="de-DE" sz="2000" b="1" dirty="0">
                <a:solidFill>
                  <a:prstClr val="black"/>
                </a:solidFill>
              </a:rPr>
              <a:t>, wurde von denen </a:t>
            </a:r>
            <a:r>
              <a:rPr lang="de-DE" sz="2000" b="1" dirty="0">
                <a:solidFill>
                  <a:prstClr val="black"/>
                </a:solidFill>
                <a:highlight>
                  <a:srgbClr val="FF8032"/>
                </a:highlight>
              </a:rPr>
              <a:t>missverstanden, </a:t>
            </a:r>
            <a:r>
              <a:rPr lang="de-DE" sz="2000" b="1" dirty="0">
                <a:solidFill>
                  <a:prstClr val="black"/>
                </a:solidFill>
              </a:rPr>
              <a:t>die glaubten, </a:t>
            </a:r>
            <a:br>
              <a:rPr lang="de-DE" sz="2000" b="1" dirty="0">
                <a:solidFill>
                  <a:prstClr val="black"/>
                </a:solidFill>
              </a:rPr>
            </a:br>
            <a:r>
              <a:rPr lang="de-DE" sz="2000" b="1" dirty="0">
                <a:solidFill>
                  <a:prstClr val="black"/>
                </a:solidFill>
              </a:rPr>
              <a:t>dass </a:t>
            </a:r>
            <a:r>
              <a:rPr lang="de-DE" sz="2000" b="1" dirty="0">
                <a:solidFill>
                  <a:prstClr val="black"/>
                </a:solidFill>
                <a:highlight>
                  <a:srgbClr val="FEB9BA"/>
                </a:highlight>
              </a:rPr>
              <a:t>wir alle diese Gabe haben sollten </a:t>
            </a:r>
            <a:r>
              <a:rPr lang="de-DE" sz="2000" b="1" dirty="0">
                <a:solidFill>
                  <a:prstClr val="black"/>
                </a:solidFill>
              </a:rPr>
              <a:t>(1 Kor. 14,5).</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7F7C1AFC-D1A2-46BE-5D6D-CC03E5F80F3B}"/>
              </a:ext>
            </a:extLst>
          </p:cNvPr>
          <p:cNvSpPr txBox="1"/>
          <p:nvPr/>
        </p:nvSpPr>
        <p:spPr>
          <a:xfrm>
            <a:off x="2875280" y="643022"/>
            <a:ext cx="9316719" cy="646331"/>
          </a:xfrm>
          <a:prstGeom prst="rect">
            <a:avLst/>
          </a:prstGeom>
          <a:noFill/>
        </p:spPr>
        <p:txBody>
          <a:bodyPr wrap="square">
            <a:spAutoFit/>
          </a:bodyPr>
          <a:lstStyle/>
          <a:p>
            <a:pPr algn="ctr"/>
            <a:r>
              <a:rPr lang="en"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a:t>
            </a:r>
            <a:r>
              <a:rPr lang="de-DE"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Deshalb möge der Zungenredner auch um die Gabe der Auslegung beten;</a:t>
            </a:r>
            <a:r>
              <a:rPr lang="en"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 </a:t>
            </a:r>
            <a:br>
              <a:rPr lang="en" sz="20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br>
            <a:r>
              <a:rPr lang="en" sz="1600" b="1" dirty="0">
                <a:solidFill>
                  <a:schemeClr val="accent5">
                    <a:lumMod val="40000"/>
                    <a:lumOff val="60000"/>
                  </a:schemeClr>
                </a:solidFill>
                <a:effectLst>
                  <a:outerShdw blurRad="38100" dist="38100" dir="2700000" algn="tl">
                    <a:srgbClr val="000000">
                      <a:alpha val="43137"/>
                    </a:srgbClr>
                  </a:outerShdw>
                </a:effectLst>
                <a:latin typeface="Candara" panose="020E0502030303020204" pitchFamily="34" charset="0"/>
              </a:rPr>
              <a:t>(1. Kor 14:13 MENG)</a:t>
            </a:r>
          </a:p>
        </p:txBody>
      </p:sp>
      <p:sp>
        <p:nvSpPr>
          <p:cNvPr id="2" name="Scrollen: horizontal 1">
            <a:extLst>
              <a:ext uri="{FF2B5EF4-FFF2-40B4-BE49-F238E27FC236}">
                <a16:creationId xmlns:a16="http://schemas.microsoft.com/office/drawing/2014/main" id="{8149A17F-AF48-43E7-8702-25235D96C155}"/>
              </a:ext>
            </a:extLst>
          </p:cNvPr>
          <p:cNvSpPr/>
          <p:nvPr/>
        </p:nvSpPr>
        <p:spPr>
          <a:xfrm>
            <a:off x="30480" y="32049"/>
            <a:ext cx="294725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Mi</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Zungenrede</a:t>
            </a:r>
          </a:p>
        </p:txBody>
      </p:sp>
    </p:spTree>
    <p:extLst>
      <p:ext uri="{BB962C8B-B14F-4D97-AF65-F5344CB8AC3E}">
        <p14:creationId xmlns:p14="http://schemas.microsoft.com/office/powerpoint/2010/main" val="3414733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7543595-9ADD-5CB1-8CEF-4DD7989004E4}"/>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A49002-E7D8-B920-2358-048FB5574A53}"/>
              </a:ext>
            </a:extLst>
          </p:cNvPr>
          <p:cNvSpPr txBox="1"/>
          <p:nvPr/>
        </p:nvSpPr>
        <p:spPr>
          <a:xfrm>
            <a:off x="2794360" y="0"/>
            <a:ext cx="939764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PROPHETIE</a:t>
            </a:r>
          </a:p>
        </p:txBody>
      </p:sp>
      <p:sp>
        <p:nvSpPr>
          <p:cNvPr id="5" name="CuadroTexto 4">
            <a:extLst>
              <a:ext uri="{FF2B5EF4-FFF2-40B4-BE49-F238E27FC236}">
                <a16:creationId xmlns:a16="http://schemas.microsoft.com/office/drawing/2014/main" id="{536D062B-E8F7-0278-8C98-47A5CF93003F}"/>
              </a:ext>
            </a:extLst>
          </p:cNvPr>
          <p:cNvSpPr txBox="1"/>
          <p:nvPr/>
        </p:nvSpPr>
        <p:spPr>
          <a:xfrm>
            <a:off x="2794359" y="643622"/>
            <a:ext cx="9397641" cy="707886"/>
          </a:xfrm>
          <a:prstGeom prst="rect">
            <a:avLst/>
          </a:prstGeom>
          <a:noFill/>
        </p:spPr>
        <p:txBody>
          <a:bodyPr wrap="square">
            <a:spAutoFit/>
          </a:bodyPr>
          <a:lstStyle/>
          <a:p>
            <a:pPr algn="ctr"/>
            <a:r>
              <a:rPr lang="en" sz="2000" b="1" dirty="0">
                <a:solidFill>
                  <a:schemeClr val="accent6">
                    <a:lumMod val="50000"/>
                  </a:schemeClr>
                </a:solidFill>
                <a:latin typeface="Comic Sans MS" panose="030F0702030302020204" pitchFamily="66" charset="0"/>
              </a:rPr>
              <a:t>“</a:t>
            </a:r>
            <a:r>
              <a:rPr lang="de-DE" sz="2000" b="1" dirty="0">
                <a:solidFill>
                  <a:schemeClr val="accent6">
                    <a:lumMod val="50000"/>
                  </a:schemeClr>
                </a:solidFill>
                <a:latin typeface="Comic Sans MS" panose="030F0702030302020204" pitchFamily="66" charset="0"/>
              </a:rPr>
              <a:t>Wer aber prophetisch redet, der redet zu Menschen zur Erbauung </a:t>
            </a:r>
            <a:br>
              <a:rPr lang="de-DE" sz="2000" b="1" dirty="0">
                <a:solidFill>
                  <a:schemeClr val="accent6">
                    <a:lumMod val="50000"/>
                  </a:schemeClr>
                </a:solidFill>
                <a:latin typeface="Comic Sans MS" panose="030F0702030302020204" pitchFamily="66" charset="0"/>
              </a:rPr>
            </a:br>
            <a:r>
              <a:rPr lang="de-DE" sz="2000" b="1" dirty="0">
                <a:solidFill>
                  <a:schemeClr val="accent6">
                    <a:lumMod val="50000"/>
                  </a:schemeClr>
                </a:solidFill>
                <a:latin typeface="Comic Sans MS" panose="030F0702030302020204" pitchFamily="66" charset="0"/>
              </a:rPr>
              <a:t>und zur Ermahnung und zur Tröstung.</a:t>
            </a:r>
            <a:r>
              <a:rPr lang="en" sz="2000" b="1" dirty="0">
                <a:solidFill>
                  <a:schemeClr val="accent6">
                    <a:lumMod val="50000"/>
                  </a:schemeClr>
                </a:solidFill>
                <a:latin typeface="Comic Sans MS" panose="030F0702030302020204" pitchFamily="66" charset="0"/>
              </a:rPr>
              <a:t>” </a:t>
            </a:r>
            <a:r>
              <a:rPr lang="en" sz="1600" b="1" dirty="0">
                <a:solidFill>
                  <a:schemeClr val="accent6">
                    <a:lumMod val="50000"/>
                  </a:schemeClr>
                </a:solidFill>
                <a:latin typeface="Comic Sans MS" panose="030F0702030302020204" pitchFamily="66" charset="0"/>
              </a:rPr>
              <a:t>(1. Kor 14:3)</a:t>
            </a:r>
            <a:endParaRPr lang="es-ES" sz="20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E2083103-6558-9A1C-B3CF-8D6C5F881B7C}"/>
              </a:ext>
            </a:extLst>
          </p:cNvPr>
          <p:cNvSpPr txBox="1"/>
          <p:nvPr/>
        </p:nvSpPr>
        <p:spPr>
          <a:xfrm>
            <a:off x="475845" y="1447249"/>
            <a:ext cx="11576725" cy="1107996"/>
          </a:xfrm>
          <a:prstGeom prst="rect">
            <a:avLst/>
          </a:prstGeom>
          <a:noFill/>
        </p:spPr>
        <p:txBody>
          <a:bodyPr wrap="square" rtlCol="0">
            <a:spAutoFit/>
          </a:bodyPr>
          <a:lstStyle/>
          <a:p>
            <a:pPr algn="ctr">
              <a:spcBef>
                <a:spcPts val="600"/>
              </a:spcBef>
            </a:pPr>
            <a:r>
              <a:rPr lang="de-DE" sz="2200" b="1" dirty="0"/>
              <a:t>Wir dürfen die Gabe der Prophezeiung </a:t>
            </a:r>
            <a:br>
              <a:rPr lang="de-DE" sz="2200" b="1" dirty="0"/>
            </a:br>
            <a:r>
              <a:rPr lang="de-DE" sz="2200" b="1" dirty="0"/>
              <a:t>nicht nur auf die Vorhersage zukünftiger Ereignisse beschränken. </a:t>
            </a:r>
            <a:br>
              <a:rPr lang="de-DE" sz="2200" b="1" dirty="0"/>
            </a:br>
            <a:r>
              <a:rPr lang="de-DE" sz="2200" b="1" dirty="0"/>
              <a:t>Der Hauptzweck ist </a:t>
            </a:r>
            <a:r>
              <a:rPr lang="de-DE" sz="2200" b="1" dirty="0">
                <a:highlight>
                  <a:srgbClr val="FFFF00"/>
                </a:highlight>
              </a:rPr>
              <a:t>Erbauung, Ermahnung und Trost </a:t>
            </a:r>
            <a:r>
              <a:rPr lang="de-DE" sz="2200" b="1" dirty="0"/>
              <a:t>(1. Kor. 14,3).</a:t>
            </a:r>
            <a:endParaRPr lang="en" sz="2200" b="1" dirty="0"/>
          </a:p>
        </p:txBody>
      </p:sp>
      <p:sp>
        <p:nvSpPr>
          <p:cNvPr id="10" name="CuadroTexto 9">
            <a:extLst>
              <a:ext uri="{FF2B5EF4-FFF2-40B4-BE49-F238E27FC236}">
                <a16:creationId xmlns:a16="http://schemas.microsoft.com/office/drawing/2014/main" id="{1574158A-BEA9-A150-5666-E62C71C29E6F}"/>
              </a:ext>
            </a:extLst>
          </p:cNvPr>
          <p:cNvSpPr txBox="1"/>
          <p:nvPr/>
        </p:nvSpPr>
        <p:spPr>
          <a:xfrm>
            <a:off x="475845" y="3011049"/>
            <a:ext cx="6493095" cy="3277820"/>
          </a:xfrm>
          <a:prstGeom prst="rect">
            <a:avLst/>
          </a:prstGeom>
          <a:noFill/>
        </p:spPr>
        <p:txBody>
          <a:bodyPr wrap="square">
            <a:spAutoFit/>
          </a:bodyPr>
          <a:lstStyle/>
          <a:p>
            <a:pPr>
              <a:spcBef>
                <a:spcPts val="600"/>
              </a:spcBef>
            </a:pPr>
            <a:r>
              <a:rPr lang="de-DE" sz="2400" b="1" dirty="0"/>
              <a:t>Paulus hebt diese Gabe über andere hervor </a:t>
            </a:r>
            <a:br>
              <a:rPr lang="de-DE" sz="2400" b="1" dirty="0"/>
            </a:br>
            <a:r>
              <a:rPr lang="de-DE" sz="2400" b="1" dirty="0"/>
              <a:t>(1 Kor. 14,1, 4, 22-25). </a:t>
            </a:r>
          </a:p>
          <a:p>
            <a:pPr>
              <a:spcBef>
                <a:spcPts val="600"/>
              </a:spcBef>
            </a:pPr>
            <a:r>
              <a:rPr lang="de-DE" sz="2400" b="1" dirty="0"/>
              <a:t>Er fordert aber auch, </a:t>
            </a:r>
            <a:br>
              <a:rPr lang="de-DE" sz="2400" b="1" dirty="0"/>
            </a:br>
            <a:r>
              <a:rPr lang="de-DE" sz="2400" b="1" dirty="0"/>
              <a:t>dass sie richtig verwendet wird, </a:t>
            </a:r>
            <a:br>
              <a:rPr lang="de-DE" sz="2400" b="1" dirty="0"/>
            </a:br>
            <a:r>
              <a:rPr lang="de-DE" sz="2400" b="1" dirty="0"/>
              <a:t>um keine Verwirrung zu stiften: </a:t>
            </a:r>
          </a:p>
          <a:p>
            <a:pPr>
              <a:spcBef>
                <a:spcPts val="600"/>
              </a:spcBef>
            </a:pPr>
            <a:r>
              <a:rPr lang="de-DE" sz="2400" b="1" dirty="0"/>
              <a:t>"Aber alles soll anständig </a:t>
            </a:r>
            <a:br>
              <a:rPr lang="de-DE" sz="2400" b="1" dirty="0"/>
            </a:br>
            <a:r>
              <a:rPr lang="de-DE" sz="2400" b="1" dirty="0"/>
              <a:t>und geordnet geschehen" </a:t>
            </a:r>
          </a:p>
          <a:p>
            <a:pPr>
              <a:spcBef>
                <a:spcPts val="600"/>
              </a:spcBef>
            </a:pPr>
            <a:r>
              <a:rPr lang="de-DE" sz="2400" b="1" dirty="0"/>
              <a:t>(1. Kor. 14,40; siehe auch 1. Kor. 14,29-33).</a:t>
            </a:r>
            <a:endParaRPr lang="en" sz="2400" b="1" dirty="0"/>
          </a:p>
        </p:txBody>
      </p:sp>
      <p:pic>
        <p:nvPicPr>
          <p:cNvPr id="16" name="Imagen 15">
            <a:extLst>
              <a:ext uri="{FF2B5EF4-FFF2-40B4-BE49-F238E27FC236}">
                <a16:creationId xmlns:a16="http://schemas.microsoft.com/office/drawing/2014/main" id="{AC71BB6E-F178-9085-C474-08FB30218B6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7410394" y="3197468"/>
            <a:ext cx="4572343" cy="3169084"/>
          </a:xfrm>
          <a:prstGeom prst="rect">
            <a:avLst/>
          </a:prstGeom>
        </p:spPr>
      </p:pic>
      <p:sp>
        <p:nvSpPr>
          <p:cNvPr id="4" name="Scrollen: horizontal 3">
            <a:extLst>
              <a:ext uri="{FF2B5EF4-FFF2-40B4-BE49-F238E27FC236}">
                <a16:creationId xmlns:a16="http://schemas.microsoft.com/office/drawing/2014/main" id="{BB4EAE9C-121A-50C1-611C-E65C551F0ABC}"/>
              </a:ext>
            </a:extLst>
          </p:cNvPr>
          <p:cNvSpPr/>
          <p:nvPr/>
        </p:nvSpPr>
        <p:spPr>
          <a:xfrm>
            <a:off x="43047" y="35260"/>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spTree>
    <p:extLst>
      <p:ext uri="{BB962C8B-B14F-4D97-AF65-F5344CB8AC3E}">
        <p14:creationId xmlns:p14="http://schemas.microsoft.com/office/powerpoint/2010/main" val="260694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0"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strVal val="#ppt_w+.3"/>
                                          </p:val>
                                        </p:tav>
                                        <p:tav tm="100000">
                                          <p:val>
                                            <p:strVal val="#ppt_w"/>
                                          </p:val>
                                        </p:tav>
                                      </p:tavLst>
                                    </p:anim>
                                    <p:anim calcmode="lin" valueType="num">
                                      <p:cBhvr>
                                        <p:cTn id="17" dur="1000" fill="hold"/>
                                        <p:tgtEl>
                                          <p:spTgt spid="5"/>
                                        </p:tgtEl>
                                        <p:attrNameLst>
                                          <p:attrName>ppt_h</p:attrName>
                                        </p:attrNameLst>
                                      </p:cBhvr>
                                      <p:tavLst>
                                        <p:tav tm="0">
                                          <p:val>
                                            <p:strVal val="#ppt_h"/>
                                          </p:val>
                                        </p:tav>
                                        <p:tav tm="100000">
                                          <p:val>
                                            <p:strVal val="#ppt_h"/>
                                          </p:val>
                                        </p:tav>
                                      </p:tavLst>
                                    </p:anim>
                                    <p:animEffect transition="in" filter="fade">
                                      <p:cBhvr>
                                        <p:cTn id="18" dur="1000"/>
                                        <p:tgtEl>
                                          <p:spTgt spid="5"/>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4">
                                            <p:bg/>
                                          </p:spTgt>
                                        </p:tgtEl>
                                        <p:attrNameLst>
                                          <p:attrName>style.visibility</p:attrName>
                                        </p:attrNameLst>
                                      </p:cBhvr>
                                      <p:to>
                                        <p:strVal val="visible"/>
                                      </p:to>
                                    </p:set>
                                    <p:animEffect transition="in" filter="wipe(left)">
                                      <p:cBhvr>
                                        <p:cTn id="22" dur="500"/>
                                        <p:tgtEl>
                                          <p:spTgt spid="4">
                                            <p:bg/>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left)">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par>
                                <p:cTn id="31" presetID="2" presetClass="entr" presetSubtype="6"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500" fill="hold"/>
                                        <p:tgtEl>
                                          <p:spTgt spid="16"/>
                                        </p:tgtEl>
                                        <p:attrNameLst>
                                          <p:attrName>ppt_x</p:attrName>
                                        </p:attrNameLst>
                                      </p:cBhvr>
                                      <p:tavLst>
                                        <p:tav tm="0">
                                          <p:val>
                                            <p:strVal val="1+#ppt_w/2"/>
                                          </p:val>
                                        </p:tav>
                                        <p:tav tm="100000">
                                          <p:val>
                                            <p:strVal val="#ppt_x"/>
                                          </p:val>
                                        </p:tav>
                                      </p:tavLst>
                                    </p:anim>
                                    <p:anim calcmode="lin" valueType="num">
                                      <p:cBhvr additive="base">
                                        <p:cTn id="3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6"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1+#ppt_w/2"/>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4"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A7E4EE5-9CCA-1520-07DE-9E947ABDC4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A76E9E0-CD5B-C594-E609-BC14DF86F3A8}"/>
              </a:ext>
            </a:extLst>
          </p:cNvPr>
          <p:cNvSpPr txBox="1"/>
          <p:nvPr/>
        </p:nvSpPr>
        <p:spPr>
          <a:xfrm>
            <a:off x="2794360" y="0"/>
            <a:ext cx="939764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PROPHETIE</a:t>
            </a:r>
          </a:p>
        </p:txBody>
      </p:sp>
      <p:sp>
        <p:nvSpPr>
          <p:cNvPr id="5" name="CuadroTexto 4">
            <a:extLst>
              <a:ext uri="{FF2B5EF4-FFF2-40B4-BE49-F238E27FC236}">
                <a16:creationId xmlns:a16="http://schemas.microsoft.com/office/drawing/2014/main" id="{5E41FF96-954E-FF1B-CA34-5324F14A697C}"/>
              </a:ext>
            </a:extLst>
          </p:cNvPr>
          <p:cNvSpPr txBox="1"/>
          <p:nvPr/>
        </p:nvSpPr>
        <p:spPr>
          <a:xfrm>
            <a:off x="2794359" y="643622"/>
            <a:ext cx="9397641" cy="707886"/>
          </a:xfrm>
          <a:prstGeom prst="rect">
            <a:avLst/>
          </a:prstGeom>
          <a:noFill/>
        </p:spPr>
        <p:txBody>
          <a:bodyPr wrap="square">
            <a:spAutoFit/>
          </a:bodyPr>
          <a:lstStyle/>
          <a:p>
            <a:pPr algn="ctr"/>
            <a:r>
              <a:rPr lang="en" sz="2000" b="1" dirty="0">
                <a:solidFill>
                  <a:schemeClr val="accent6">
                    <a:lumMod val="50000"/>
                  </a:schemeClr>
                </a:solidFill>
                <a:latin typeface="Comic Sans MS" panose="030F0702030302020204" pitchFamily="66" charset="0"/>
              </a:rPr>
              <a:t>“</a:t>
            </a:r>
            <a:r>
              <a:rPr lang="de-DE" sz="2000" b="1" dirty="0">
                <a:solidFill>
                  <a:schemeClr val="accent6">
                    <a:lumMod val="50000"/>
                  </a:schemeClr>
                </a:solidFill>
                <a:latin typeface="Comic Sans MS" panose="030F0702030302020204" pitchFamily="66" charset="0"/>
              </a:rPr>
              <a:t>Wer aber prophetisch redet, der redet zu Menschen zur Erbauung </a:t>
            </a:r>
            <a:br>
              <a:rPr lang="de-DE" sz="2000" b="1" dirty="0">
                <a:solidFill>
                  <a:schemeClr val="accent6">
                    <a:lumMod val="50000"/>
                  </a:schemeClr>
                </a:solidFill>
                <a:latin typeface="Comic Sans MS" panose="030F0702030302020204" pitchFamily="66" charset="0"/>
              </a:rPr>
            </a:br>
            <a:r>
              <a:rPr lang="de-DE" sz="2000" b="1" dirty="0">
                <a:solidFill>
                  <a:schemeClr val="accent6">
                    <a:lumMod val="50000"/>
                  </a:schemeClr>
                </a:solidFill>
                <a:latin typeface="Comic Sans MS" panose="030F0702030302020204" pitchFamily="66" charset="0"/>
              </a:rPr>
              <a:t>und zur Ermahnung und zur Tröstung.</a:t>
            </a:r>
            <a:r>
              <a:rPr lang="en" sz="2000" b="1" dirty="0">
                <a:solidFill>
                  <a:schemeClr val="accent6">
                    <a:lumMod val="50000"/>
                  </a:schemeClr>
                </a:solidFill>
                <a:latin typeface="Comic Sans MS" panose="030F0702030302020204" pitchFamily="66" charset="0"/>
              </a:rPr>
              <a:t>” </a:t>
            </a:r>
            <a:r>
              <a:rPr lang="en" sz="1600" b="1" dirty="0">
                <a:solidFill>
                  <a:schemeClr val="accent6">
                    <a:lumMod val="50000"/>
                  </a:schemeClr>
                </a:solidFill>
                <a:latin typeface="Comic Sans MS" panose="030F0702030302020204" pitchFamily="66" charset="0"/>
              </a:rPr>
              <a:t>(1. Kor 14:3)</a:t>
            </a:r>
            <a:endParaRPr lang="es-ES" sz="2000" b="1" dirty="0">
              <a:solidFill>
                <a:schemeClr val="accent6">
                  <a:lumMod val="50000"/>
                </a:schemeClr>
              </a:solidFill>
              <a:latin typeface="Comic Sans MS" panose="030F0702030302020204" pitchFamily="66" charset="0"/>
            </a:endParaRPr>
          </a:p>
        </p:txBody>
      </p:sp>
      <p:sp>
        <p:nvSpPr>
          <p:cNvPr id="12" name="CuadroTexto 11">
            <a:extLst>
              <a:ext uri="{FF2B5EF4-FFF2-40B4-BE49-F238E27FC236}">
                <a16:creationId xmlns:a16="http://schemas.microsoft.com/office/drawing/2014/main" id="{95FF4F89-B4D9-3269-1C9E-7998F8F189D3}"/>
              </a:ext>
            </a:extLst>
          </p:cNvPr>
          <p:cNvSpPr txBox="1"/>
          <p:nvPr/>
        </p:nvSpPr>
        <p:spPr>
          <a:xfrm>
            <a:off x="3828928" y="1441132"/>
            <a:ext cx="8363071" cy="4385816"/>
          </a:xfrm>
          <a:prstGeom prst="rect">
            <a:avLst/>
          </a:prstGeom>
          <a:noFill/>
        </p:spPr>
        <p:txBody>
          <a:bodyPr wrap="square">
            <a:spAutoFit/>
          </a:bodyPr>
          <a:lstStyle/>
          <a:p>
            <a:pPr>
              <a:spcBef>
                <a:spcPts val="600"/>
              </a:spcBef>
            </a:pPr>
            <a:r>
              <a:rPr lang="de-DE" sz="2200" b="1" dirty="0"/>
              <a:t>Als </a:t>
            </a:r>
            <a:r>
              <a:rPr lang="de-DE" sz="2200" b="1" dirty="0">
                <a:highlight>
                  <a:srgbClr val="FF8032"/>
                </a:highlight>
              </a:rPr>
              <a:t>charakteristisches Merkmal </a:t>
            </a:r>
            <a:r>
              <a:rPr lang="de-DE" sz="2200" b="1" dirty="0"/>
              <a:t>der Gemeinde der Übrigen fand dies seinen besonderen Ausdruck </a:t>
            </a:r>
            <a:br>
              <a:rPr lang="de-DE" sz="2200" b="1" dirty="0"/>
            </a:br>
            <a:r>
              <a:rPr lang="de-DE" sz="2200" b="1" dirty="0"/>
              <a:t>im Leben und Wirken von </a:t>
            </a:r>
            <a:r>
              <a:rPr lang="de-DE" sz="2200" b="1" dirty="0">
                <a:solidFill>
                  <a:srgbClr val="C00000"/>
                </a:solidFill>
              </a:rPr>
              <a:t>Ellen G. White</a:t>
            </a:r>
            <a:r>
              <a:rPr lang="de-DE" sz="2200" b="1" dirty="0"/>
              <a:t> </a:t>
            </a:r>
          </a:p>
          <a:p>
            <a:pPr>
              <a:spcBef>
                <a:spcPts val="600"/>
              </a:spcBef>
            </a:pPr>
            <a:r>
              <a:rPr lang="de-DE" sz="2200" b="1" dirty="0">
                <a:highlight>
                  <a:srgbClr val="FFFF00"/>
                </a:highlight>
              </a:rPr>
              <a:t>Offb 12,17:</a:t>
            </a:r>
          </a:p>
          <a:p>
            <a:pPr>
              <a:spcBef>
                <a:spcPts val="600"/>
              </a:spcBef>
            </a:pPr>
            <a:r>
              <a:rPr lang="de-DE" sz="2200" b="1" dirty="0">
                <a:highlight>
                  <a:srgbClr val="FFFF00"/>
                </a:highlight>
              </a:rPr>
              <a:t>„</a:t>
            </a:r>
            <a:r>
              <a:rPr lang="de-DE" sz="2200" b="1" dirty="0"/>
              <a:t> Und der Drache wurde zornig über die Frau und ging hin, zu kämpfen gegen die Übrigen von ihrem Geschlecht, </a:t>
            </a:r>
            <a:br>
              <a:rPr lang="de-DE" sz="2200" b="1" dirty="0"/>
            </a:br>
            <a:r>
              <a:rPr lang="de-DE" sz="2200" b="1" dirty="0">
                <a:highlight>
                  <a:srgbClr val="FFFF00"/>
                </a:highlight>
              </a:rPr>
              <a:t>die GOTTES Gebote halten </a:t>
            </a:r>
            <a:r>
              <a:rPr lang="de-DE" sz="2200" b="1" dirty="0"/>
              <a:t>und </a:t>
            </a:r>
            <a:r>
              <a:rPr lang="de-DE" sz="2200" b="1" dirty="0">
                <a:highlight>
                  <a:srgbClr val="FFFF00"/>
                </a:highlight>
              </a:rPr>
              <a:t>haben das ZEUGNIS JESU. “</a:t>
            </a:r>
          </a:p>
          <a:p>
            <a:pPr>
              <a:spcBef>
                <a:spcPts val="600"/>
              </a:spcBef>
            </a:pPr>
            <a:r>
              <a:rPr lang="de-DE" sz="2200" b="1" dirty="0">
                <a:highlight>
                  <a:srgbClr val="FFFF00"/>
                </a:highlight>
              </a:rPr>
              <a:t>Offb 19,10:</a:t>
            </a:r>
            <a:br>
              <a:rPr lang="de-DE" sz="2200" b="1" dirty="0">
                <a:highlight>
                  <a:srgbClr val="FFFF00"/>
                </a:highlight>
              </a:rPr>
            </a:br>
            <a:r>
              <a:rPr lang="de-DE" sz="2200" b="1" dirty="0">
                <a:highlight>
                  <a:srgbClr val="FFFF00"/>
                </a:highlight>
              </a:rPr>
              <a:t>„</a:t>
            </a:r>
            <a:r>
              <a:rPr lang="de-DE" sz="2200" b="1" dirty="0"/>
              <a:t> Und ich fiel nieder zu seinen Füßen, ihn anzubeten. </a:t>
            </a:r>
            <a:br>
              <a:rPr lang="de-DE" sz="2200" b="1" dirty="0"/>
            </a:br>
            <a:r>
              <a:rPr lang="de-DE" sz="2200" b="1" dirty="0"/>
              <a:t>Und er sprach zu mir: ,Tu es nicht! Ich bin dein und deiner Brüder Mitknecht, die das ZEUGNIS JESU haben. Bete Gott an! </a:t>
            </a:r>
            <a:br>
              <a:rPr lang="de-DE" sz="2200" b="1" dirty="0"/>
            </a:br>
            <a:r>
              <a:rPr lang="de-DE" sz="2200" b="1" dirty="0">
                <a:highlight>
                  <a:srgbClr val="FFFF00"/>
                </a:highlight>
              </a:rPr>
              <a:t>Das ZEUGNIS JESU </a:t>
            </a:r>
            <a:r>
              <a:rPr lang="de-DE" sz="2200" b="1" dirty="0"/>
              <a:t>aber </a:t>
            </a:r>
            <a:r>
              <a:rPr lang="de-DE" sz="2200" b="1" dirty="0">
                <a:highlight>
                  <a:srgbClr val="FFFF00"/>
                </a:highlight>
              </a:rPr>
              <a:t>ist der GEIST DER WEISSAGUNG</a:t>
            </a:r>
            <a:r>
              <a:rPr lang="de-DE" sz="2200" b="1" dirty="0"/>
              <a:t>.</a:t>
            </a:r>
            <a:r>
              <a:rPr lang="de-DE" sz="2200" b="1" dirty="0">
                <a:highlight>
                  <a:srgbClr val="FFFF00"/>
                </a:highlight>
              </a:rPr>
              <a:t>“</a:t>
            </a:r>
            <a:endParaRPr lang="en" sz="2200" b="1" dirty="0"/>
          </a:p>
        </p:txBody>
      </p:sp>
      <p:sp>
        <p:nvSpPr>
          <p:cNvPr id="4" name="Scrollen: horizontal 3">
            <a:extLst>
              <a:ext uri="{FF2B5EF4-FFF2-40B4-BE49-F238E27FC236}">
                <a16:creationId xmlns:a16="http://schemas.microsoft.com/office/drawing/2014/main" id="{5CEE023B-E55A-0A01-6861-A7D36BEA0856}"/>
              </a:ext>
            </a:extLst>
          </p:cNvPr>
          <p:cNvSpPr/>
          <p:nvPr/>
        </p:nvSpPr>
        <p:spPr>
          <a:xfrm>
            <a:off x="43047" y="35260"/>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pic>
        <p:nvPicPr>
          <p:cNvPr id="9" name="Grafik 8">
            <a:extLst>
              <a:ext uri="{FF2B5EF4-FFF2-40B4-BE49-F238E27FC236}">
                <a16:creationId xmlns:a16="http://schemas.microsoft.com/office/drawing/2014/main" id="{B4F4FF9E-F224-1D4E-1603-C06CDBA53055}"/>
              </a:ext>
            </a:extLst>
          </p:cNvPr>
          <p:cNvPicPr>
            <a:picLocks noChangeAspect="1"/>
          </p:cNvPicPr>
          <p:nvPr/>
        </p:nvPicPr>
        <p:blipFill>
          <a:blip r:embed="rId4"/>
          <a:stretch>
            <a:fillRect/>
          </a:stretch>
        </p:blipFill>
        <p:spPr>
          <a:xfrm>
            <a:off x="0" y="1102168"/>
            <a:ext cx="3692741" cy="3997646"/>
          </a:xfrm>
          <a:prstGeom prst="rect">
            <a:avLst/>
          </a:prstGeom>
          <a:effectLst>
            <a:softEdge rad="317500"/>
          </a:effectLst>
        </p:spPr>
      </p:pic>
      <p:sp>
        <p:nvSpPr>
          <p:cNvPr id="7" name="Textfeld 6">
            <a:extLst>
              <a:ext uri="{FF2B5EF4-FFF2-40B4-BE49-F238E27FC236}">
                <a16:creationId xmlns:a16="http://schemas.microsoft.com/office/drawing/2014/main" id="{E653FA1B-22BA-9625-9F52-23969F6935CC}"/>
              </a:ext>
            </a:extLst>
          </p:cNvPr>
          <p:cNvSpPr txBox="1"/>
          <p:nvPr/>
        </p:nvSpPr>
        <p:spPr>
          <a:xfrm>
            <a:off x="1418703" y="5866707"/>
            <a:ext cx="9905190" cy="523220"/>
          </a:xfrm>
          <a:prstGeom prst="rect">
            <a:avLst/>
          </a:prstGeom>
          <a:noFill/>
        </p:spPr>
        <p:txBody>
          <a:bodyPr wrap="square">
            <a:spAutoFit/>
          </a:bodyPr>
          <a:lstStyle>
            <a:defPPr>
              <a:defRPr lang="en"/>
            </a:defPPr>
            <a:lvl1pPr>
              <a:spcBef>
                <a:spcPts val="600"/>
              </a:spcBef>
              <a:defRPr sz="2200" b="1"/>
            </a:lvl1pPr>
          </a:lstStyle>
          <a:p>
            <a:r>
              <a:rPr lang="de-DE" sz="2800" dirty="0"/>
              <a:t>Doch woran können wir einen echten Propheten erkennen?</a:t>
            </a:r>
          </a:p>
        </p:txBody>
      </p:sp>
    </p:spTree>
    <p:extLst>
      <p:ext uri="{BB962C8B-B14F-4D97-AF65-F5344CB8AC3E}">
        <p14:creationId xmlns:p14="http://schemas.microsoft.com/office/powerpoint/2010/main" val="1527265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0-#ppt_w/2"/>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5B52A67D-7332-888A-26F1-47F10983315A}"/>
              </a:ext>
            </a:extLst>
          </p:cNvPr>
          <p:cNvSpPr txBox="1"/>
          <p:nvPr/>
        </p:nvSpPr>
        <p:spPr>
          <a:xfrm>
            <a:off x="1851129" y="112544"/>
            <a:ext cx="6519148" cy="2123658"/>
          </a:xfrm>
          <a:prstGeom prst="rect">
            <a:avLst/>
          </a:prstGeom>
          <a:noFill/>
        </p:spPr>
        <p:txBody>
          <a:bodyPr wrap="square" rtlCol="0">
            <a:spAutoFit/>
          </a:bodyPr>
          <a:lstStyle/>
          <a:p>
            <a:pPr algn="ctr"/>
            <a:r>
              <a:rPr lang="de-DE" sz="2800" b="1" dirty="0">
                <a:solidFill>
                  <a:schemeClr val="accent5">
                    <a:lumMod val="50000"/>
                  </a:schemeClr>
                </a:solidFill>
                <a:latin typeface="Candara" panose="020E0502030303020204" pitchFamily="34" charset="0"/>
              </a:rPr>
              <a:t>„Strebt nach der Liebe! </a:t>
            </a:r>
            <a:br>
              <a:rPr lang="de-DE" sz="2800" b="1" dirty="0">
                <a:solidFill>
                  <a:schemeClr val="accent5">
                    <a:lumMod val="50000"/>
                  </a:schemeClr>
                </a:solidFill>
                <a:latin typeface="Candara" panose="020E0502030303020204" pitchFamily="34" charset="0"/>
              </a:rPr>
            </a:br>
            <a:r>
              <a:rPr lang="de-DE" sz="2800" b="1" dirty="0">
                <a:solidFill>
                  <a:schemeClr val="accent5">
                    <a:lumMod val="50000"/>
                  </a:schemeClr>
                </a:solidFill>
                <a:latin typeface="Candara" panose="020E0502030303020204" pitchFamily="34" charset="0"/>
              </a:rPr>
              <a:t>Bemüht euch um die Gaben des Geistes, am meisten aber darum, </a:t>
            </a:r>
            <a:br>
              <a:rPr lang="de-DE" sz="2800" b="1" dirty="0">
                <a:solidFill>
                  <a:schemeClr val="accent5">
                    <a:lumMod val="50000"/>
                  </a:schemeClr>
                </a:solidFill>
                <a:latin typeface="Candara" panose="020E0502030303020204" pitchFamily="34" charset="0"/>
              </a:rPr>
            </a:br>
            <a:r>
              <a:rPr lang="de-DE" sz="2800" b="1" dirty="0">
                <a:solidFill>
                  <a:schemeClr val="accent5">
                    <a:lumMod val="50000"/>
                  </a:schemeClr>
                </a:solidFill>
                <a:latin typeface="Candara" panose="020E0502030303020204" pitchFamily="34" charset="0"/>
              </a:rPr>
              <a:t>dass ihr prophetisch redet!“</a:t>
            </a:r>
          </a:p>
          <a:p>
            <a:pPr algn="ctr"/>
            <a:r>
              <a:rPr lang="de-DE" sz="2000" b="1" dirty="0">
                <a:solidFill>
                  <a:schemeClr val="accent5">
                    <a:lumMod val="50000"/>
                  </a:schemeClr>
                </a:solidFill>
                <a:latin typeface="Candara" panose="020E0502030303020204" pitchFamily="34" charset="0"/>
              </a:rPr>
              <a:t>1. Korinther 14:1 LÜ</a:t>
            </a:r>
          </a:p>
        </p:txBody>
      </p:sp>
      <p:pic>
        <p:nvPicPr>
          <p:cNvPr id="4" name="Grafik 3">
            <a:extLst>
              <a:ext uri="{FF2B5EF4-FFF2-40B4-BE49-F238E27FC236}">
                <a16:creationId xmlns:a16="http://schemas.microsoft.com/office/drawing/2014/main" id="{5882E5A6-FC63-9D74-C2F1-1983C1565712}"/>
              </a:ext>
            </a:extLst>
          </p:cNvPr>
          <p:cNvPicPr>
            <a:picLocks noChangeAspect="1"/>
          </p:cNvPicPr>
          <p:nvPr/>
        </p:nvPicPr>
        <p:blipFill>
          <a:blip r:embed="rId3"/>
          <a:stretch>
            <a:fillRect/>
          </a:stretch>
        </p:blipFill>
        <p:spPr>
          <a:xfrm rot="19127740">
            <a:off x="1094249" y="4339923"/>
            <a:ext cx="3767051" cy="2663951"/>
          </a:xfrm>
          <a:prstGeom prst="rect">
            <a:avLst/>
          </a:prstGeom>
        </p:spPr>
      </p:pic>
    </p:spTree>
    <p:extLst>
      <p:ext uri="{BB962C8B-B14F-4D97-AF65-F5344CB8AC3E}">
        <p14:creationId xmlns:p14="http://schemas.microsoft.com/office/powerpoint/2010/main" val="427229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BF66991-C673-7FA2-8A80-08798921FB0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28398C8-DB9A-1E39-5023-F07455317D7C}"/>
              </a:ext>
            </a:extLst>
          </p:cNvPr>
          <p:cNvSpPr txBox="1"/>
          <p:nvPr/>
        </p:nvSpPr>
        <p:spPr>
          <a:xfrm>
            <a:off x="2794360" y="0"/>
            <a:ext cx="939764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PROPHETIE</a:t>
            </a:r>
          </a:p>
        </p:txBody>
      </p:sp>
      <p:graphicFrame>
        <p:nvGraphicFramePr>
          <p:cNvPr id="2" name="Diagrama 1">
            <a:extLst>
              <a:ext uri="{FF2B5EF4-FFF2-40B4-BE49-F238E27FC236}">
                <a16:creationId xmlns:a16="http://schemas.microsoft.com/office/drawing/2014/main" id="{780B0CAC-3D98-0B29-D72A-6CF77D791C0B}"/>
              </a:ext>
            </a:extLst>
          </p:cNvPr>
          <p:cNvGraphicFramePr/>
          <p:nvPr>
            <p:extLst>
              <p:ext uri="{D42A27DB-BD31-4B8C-83A1-F6EECF244321}">
                <p14:modId xmlns:p14="http://schemas.microsoft.com/office/powerpoint/2010/main" val="4208281856"/>
              </p:ext>
            </p:extLst>
          </p:nvPr>
        </p:nvGraphicFramePr>
        <p:xfrm>
          <a:off x="134223" y="1306483"/>
          <a:ext cx="12057777"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crollen: horizontal 3">
            <a:extLst>
              <a:ext uri="{FF2B5EF4-FFF2-40B4-BE49-F238E27FC236}">
                <a16:creationId xmlns:a16="http://schemas.microsoft.com/office/drawing/2014/main" id="{550728CE-FCA8-0A68-907F-31DED3D732B1}"/>
              </a:ext>
            </a:extLst>
          </p:cNvPr>
          <p:cNvSpPr/>
          <p:nvPr/>
        </p:nvSpPr>
        <p:spPr>
          <a:xfrm>
            <a:off x="43047" y="35260"/>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pic>
        <p:nvPicPr>
          <p:cNvPr id="6" name="Grafik 5" descr="Stream Stop4Prayer | Listen to Debbie Muller's Bible Stories ...">
            <a:extLst>
              <a:ext uri="{FF2B5EF4-FFF2-40B4-BE49-F238E27FC236}">
                <a16:creationId xmlns:a16="http://schemas.microsoft.com/office/drawing/2014/main" id="{DB24DF78-D4A0-A123-B9CF-D827A97538F9}"/>
              </a:ext>
            </a:extLst>
          </p:cNvPr>
          <p:cNvPicPr>
            <a:picLocks noChangeAspect="1"/>
          </p:cNvPicPr>
          <p:nvPr/>
        </p:nvPicPr>
        <p:blipFill>
          <a:blip r:embed="rId9"/>
          <a:stretch>
            <a:fillRect/>
          </a:stretch>
        </p:blipFill>
        <p:spPr>
          <a:xfrm>
            <a:off x="474517" y="1643043"/>
            <a:ext cx="3671456" cy="3671456"/>
          </a:xfrm>
          <a:prstGeom prst="rect">
            <a:avLst/>
          </a:prstGeom>
          <a:effectLst>
            <a:softEdge rad="127000"/>
          </a:effectLst>
        </p:spPr>
      </p:pic>
      <p:sp>
        <p:nvSpPr>
          <p:cNvPr id="8" name="Textfeld 7">
            <a:extLst>
              <a:ext uri="{FF2B5EF4-FFF2-40B4-BE49-F238E27FC236}">
                <a16:creationId xmlns:a16="http://schemas.microsoft.com/office/drawing/2014/main" id="{69C9D4FA-AE68-08C5-354F-B272F74B3ED9}"/>
              </a:ext>
            </a:extLst>
          </p:cNvPr>
          <p:cNvSpPr txBox="1"/>
          <p:nvPr/>
        </p:nvSpPr>
        <p:spPr>
          <a:xfrm>
            <a:off x="2794359" y="728276"/>
            <a:ext cx="6096722" cy="492443"/>
          </a:xfrm>
          <a:prstGeom prst="rect">
            <a:avLst/>
          </a:prstGeom>
          <a:noFill/>
        </p:spPr>
        <p:txBody>
          <a:bodyPr wrap="square">
            <a:spAutoFit/>
          </a:bodyPr>
          <a:lstStyle>
            <a:defPPr>
              <a:defRPr lang="en"/>
            </a:defPPr>
            <a:lvl1pPr>
              <a:spcBef>
                <a:spcPts val="600"/>
              </a:spcBef>
              <a:defRPr sz="2200" b="1"/>
            </a:lvl1pPr>
          </a:lstStyle>
          <a:p>
            <a:pPr algn="ctr"/>
            <a:r>
              <a:rPr lang="de-DE" sz="2600" dirty="0"/>
              <a:t>Merkmale eines ECHTEN PROPHETEN</a:t>
            </a:r>
          </a:p>
        </p:txBody>
      </p:sp>
    </p:spTree>
    <p:extLst>
      <p:ext uri="{BB962C8B-B14F-4D97-AF65-F5344CB8AC3E}">
        <p14:creationId xmlns:p14="http://schemas.microsoft.com/office/powerpoint/2010/main" val="194961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graphicEl>
                                              <a:dgm id="{692670C7-56B5-4A89-8D29-2D74A4BCF953}"/>
                                            </p:graphicEl>
                                          </p:spTgt>
                                        </p:tgtEl>
                                        <p:attrNameLst>
                                          <p:attrName>style.visibility</p:attrName>
                                        </p:attrNameLst>
                                      </p:cBhvr>
                                      <p:to>
                                        <p:strVal val="visible"/>
                                      </p:to>
                                    </p:set>
                                    <p:anim calcmode="lin" valueType="num">
                                      <p:cBhvr>
                                        <p:cTn id="13" dur="500" fill="hold"/>
                                        <p:tgtEl>
                                          <p:spTgt spid="2">
                                            <p:graphicEl>
                                              <a:dgm id="{692670C7-56B5-4A89-8D29-2D74A4BCF953}"/>
                                            </p:graphicEl>
                                          </p:spTgt>
                                        </p:tgtEl>
                                        <p:attrNameLst>
                                          <p:attrName>ppt_w</p:attrName>
                                        </p:attrNameLst>
                                      </p:cBhvr>
                                      <p:tavLst>
                                        <p:tav tm="0">
                                          <p:val>
                                            <p:fltVal val="0"/>
                                          </p:val>
                                        </p:tav>
                                        <p:tav tm="100000">
                                          <p:val>
                                            <p:strVal val="#ppt_w"/>
                                          </p:val>
                                        </p:tav>
                                      </p:tavLst>
                                    </p:anim>
                                    <p:anim calcmode="lin" valueType="num">
                                      <p:cBhvr>
                                        <p:cTn id="14" dur="500" fill="hold"/>
                                        <p:tgtEl>
                                          <p:spTgt spid="2">
                                            <p:graphicEl>
                                              <a:dgm id="{692670C7-56B5-4A89-8D29-2D74A4BCF953}"/>
                                            </p:graphicEl>
                                          </p:spTgt>
                                        </p:tgtEl>
                                        <p:attrNameLst>
                                          <p:attrName>ppt_h</p:attrName>
                                        </p:attrNameLst>
                                      </p:cBhvr>
                                      <p:tavLst>
                                        <p:tav tm="0">
                                          <p:val>
                                            <p:fltVal val="0"/>
                                          </p:val>
                                        </p:tav>
                                        <p:tav tm="100000">
                                          <p:val>
                                            <p:strVal val="#ppt_h"/>
                                          </p:val>
                                        </p:tav>
                                      </p:tavLst>
                                    </p:anim>
                                    <p:animEffect transition="in" filter="fade">
                                      <p:cBhvr>
                                        <p:cTn id="15" dur="500"/>
                                        <p:tgtEl>
                                          <p:spTgt spid="2">
                                            <p:graphicEl>
                                              <a:dgm id="{692670C7-56B5-4A89-8D29-2D74A4BCF953}"/>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
                                            <p:graphicEl>
                                              <a:dgm id="{60B8B734-275B-42A8-BFEF-BCAA27C48B7A}"/>
                                            </p:graphicEl>
                                          </p:spTgt>
                                        </p:tgtEl>
                                        <p:attrNameLst>
                                          <p:attrName>style.visibility</p:attrName>
                                        </p:attrNameLst>
                                      </p:cBhvr>
                                      <p:to>
                                        <p:strVal val="visible"/>
                                      </p:to>
                                    </p:set>
                                    <p:animEffect transition="in" filter="wipe(left)">
                                      <p:cBhvr>
                                        <p:cTn id="18" dur="500"/>
                                        <p:tgtEl>
                                          <p:spTgt spid="2">
                                            <p:graphicEl>
                                              <a:dgm id="{60B8B734-275B-42A8-BFEF-BCAA27C48B7A}"/>
                                            </p:graphicEl>
                                          </p:spTgt>
                                        </p:tgtEl>
                                      </p:cBhvr>
                                    </p:animEffect>
                                  </p:childTnLst>
                                </p:cTn>
                              </p:par>
                              <p:par>
                                <p:cTn id="19" presetID="53" presetClass="entr" presetSubtype="16"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BA01AF8-E231-CC30-3511-9F5A8FB819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C4B786-60E4-6EE2-DE3B-B3FE5218F8D7}"/>
              </a:ext>
            </a:extLst>
          </p:cNvPr>
          <p:cNvSpPr txBox="1"/>
          <p:nvPr/>
        </p:nvSpPr>
        <p:spPr>
          <a:xfrm>
            <a:off x="2794360" y="0"/>
            <a:ext cx="939764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PROPHETIE</a:t>
            </a:r>
          </a:p>
        </p:txBody>
      </p:sp>
      <p:graphicFrame>
        <p:nvGraphicFramePr>
          <p:cNvPr id="2" name="Diagrama 1">
            <a:extLst>
              <a:ext uri="{FF2B5EF4-FFF2-40B4-BE49-F238E27FC236}">
                <a16:creationId xmlns:a16="http://schemas.microsoft.com/office/drawing/2014/main" id="{F634E52F-189C-FCC8-4D55-B6F1AAA6D018}"/>
              </a:ext>
            </a:extLst>
          </p:cNvPr>
          <p:cNvGraphicFramePr/>
          <p:nvPr>
            <p:extLst>
              <p:ext uri="{D42A27DB-BD31-4B8C-83A1-F6EECF244321}">
                <p14:modId xmlns:p14="http://schemas.microsoft.com/office/powerpoint/2010/main" val="3881375531"/>
              </p:ext>
            </p:extLst>
          </p:nvPr>
        </p:nvGraphicFramePr>
        <p:xfrm>
          <a:off x="134223" y="1306483"/>
          <a:ext cx="11720319"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crollen: horizontal 3">
            <a:extLst>
              <a:ext uri="{FF2B5EF4-FFF2-40B4-BE49-F238E27FC236}">
                <a16:creationId xmlns:a16="http://schemas.microsoft.com/office/drawing/2014/main" id="{E33F00D4-2E9D-6054-9CF7-EC21E43360AE}"/>
              </a:ext>
            </a:extLst>
          </p:cNvPr>
          <p:cNvSpPr/>
          <p:nvPr/>
        </p:nvSpPr>
        <p:spPr>
          <a:xfrm>
            <a:off x="43047" y="35260"/>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pic>
        <p:nvPicPr>
          <p:cNvPr id="7" name="Grafik 6" descr="20 Prophets ideas | bible images, bible illustrations, bible">
            <a:extLst>
              <a:ext uri="{FF2B5EF4-FFF2-40B4-BE49-F238E27FC236}">
                <a16:creationId xmlns:a16="http://schemas.microsoft.com/office/drawing/2014/main" id="{AB2B0FEC-EBEB-64DE-E360-CA7AA22020EC}"/>
              </a:ext>
            </a:extLst>
          </p:cNvPr>
          <p:cNvPicPr>
            <a:picLocks noChangeAspect="1"/>
          </p:cNvPicPr>
          <p:nvPr/>
        </p:nvPicPr>
        <p:blipFill>
          <a:blip r:embed="rId9"/>
          <a:stretch>
            <a:fillRect/>
          </a:stretch>
        </p:blipFill>
        <p:spPr>
          <a:xfrm>
            <a:off x="472209" y="1608282"/>
            <a:ext cx="2997200" cy="2997200"/>
          </a:xfrm>
          <a:prstGeom prst="rect">
            <a:avLst/>
          </a:prstGeom>
          <a:effectLst>
            <a:softEdge rad="127000"/>
          </a:effectLst>
        </p:spPr>
      </p:pic>
      <p:sp>
        <p:nvSpPr>
          <p:cNvPr id="9" name="Textfeld 8">
            <a:extLst>
              <a:ext uri="{FF2B5EF4-FFF2-40B4-BE49-F238E27FC236}">
                <a16:creationId xmlns:a16="http://schemas.microsoft.com/office/drawing/2014/main" id="{E194D688-C846-CD0F-CAE3-1734BC98A404}"/>
              </a:ext>
            </a:extLst>
          </p:cNvPr>
          <p:cNvSpPr txBox="1"/>
          <p:nvPr/>
        </p:nvSpPr>
        <p:spPr>
          <a:xfrm>
            <a:off x="2794359" y="728276"/>
            <a:ext cx="6096722" cy="492443"/>
          </a:xfrm>
          <a:prstGeom prst="rect">
            <a:avLst/>
          </a:prstGeom>
          <a:noFill/>
        </p:spPr>
        <p:txBody>
          <a:bodyPr wrap="square">
            <a:spAutoFit/>
          </a:bodyPr>
          <a:lstStyle>
            <a:defPPr>
              <a:defRPr lang="en"/>
            </a:defPPr>
            <a:lvl1pPr>
              <a:spcBef>
                <a:spcPts val="600"/>
              </a:spcBef>
              <a:defRPr sz="2200" b="1"/>
            </a:lvl1pPr>
          </a:lstStyle>
          <a:p>
            <a:pPr algn="ctr"/>
            <a:r>
              <a:rPr lang="de-DE" sz="2600" dirty="0"/>
              <a:t>Merkmale eines ECHTEN PROPHETEN</a:t>
            </a:r>
          </a:p>
        </p:txBody>
      </p:sp>
    </p:spTree>
    <p:extLst>
      <p:ext uri="{BB962C8B-B14F-4D97-AF65-F5344CB8AC3E}">
        <p14:creationId xmlns:p14="http://schemas.microsoft.com/office/powerpoint/2010/main" val="178915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graphicEl>
                                              <a:dgm id="{1C6B2F94-D835-422E-8008-C225D4D94974}"/>
                                            </p:graphicEl>
                                          </p:spTgt>
                                        </p:tgtEl>
                                        <p:attrNameLst>
                                          <p:attrName>style.visibility</p:attrName>
                                        </p:attrNameLst>
                                      </p:cBhvr>
                                      <p:to>
                                        <p:strVal val="visible"/>
                                      </p:to>
                                    </p:set>
                                    <p:anim calcmode="lin" valueType="num">
                                      <p:cBhvr>
                                        <p:cTn id="7" dur="500" fill="hold"/>
                                        <p:tgtEl>
                                          <p:spTgt spid="2">
                                            <p:graphicEl>
                                              <a:dgm id="{1C6B2F94-D835-422E-8008-C225D4D94974}"/>
                                            </p:graphicEl>
                                          </p:spTgt>
                                        </p:tgtEl>
                                        <p:attrNameLst>
                                          <p:attrName>ppt_w</p:attrName>
                                        </p:attrNameLst>
                                      </p:cBhvr>
                                      <p:tavLst>
                                        <p:tav tm="0">
                                          <p:val>
                                            <p:fltVal val="0"/>
                                          </p:val>
                                        </p:tav>
                                        <p:tav tm="100000">
                                          <p:val>
                                            <p:strVal val="#ppt_w"/>
                                          </p:val>
                                        </p:tav>
                                      </p:tavLst>
                                    </p:anim>
                                    <p:anim calcmode="lin" valueType="num">
                                      <p:cBhvr>
                                        <p:cTn id="8" dur="500" fill="hold"/>
                                        <p:tgtEl>
                                          <p:spTgt spid="2">
                                            <p:graphicEl>
                                              <a:dgm id="{1C6B2F94-D835-422E-8008-C225D4D94974}"/>
                                            </p:graphicEl>
                                          </p:spTgt>
                                        </p:tgtEl>
                                        <p:attrNameLst>
                                          <p:attrName>ppt_h</p:attrName>
                                        </p:attrNameLst>
                                      </p:cBhvr>
                                      <p:tavLst>
                                        <p:tav tm="0">
                                          <p:val>
                                            <p:fltVal val="0"/>
                                          </p:val>
                                        </p:tav>
                                        <p:tav tm="100000">
                                          <p:val>
                                            <p:strVal val="#ppt_h"/>
                                          </p:val>
                                        </p:tav>
                                      </p:tavLst>
                                    </p:anim>
                                    <p:animEffect transition="in" filter="fade">
                                      <p:cBhvr>
                                        <p:cTn id="9" dur="500"/>
                                        <p:tgtEl>
                                          <p:spTgt spid="2">
                                            <p:graphicEl>
                                              <a:dgm id="{1C6B2F94-D835-422E-8008-C225D4D94974}"/>
                                            </p:graphicEl>
                                          </p:spTgt>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2">
                                            <p:graphicEl>
                                              <a:dgm id="{26B4C2BB-1B6F-4B86-A8C6-B33A0FE74078}"/>
                                            </p:graphicEl>
                                          </p:spTgt>
                                        </p:tgtEl>
                                        <p:attrNameLst>
                                          <p:attrName>style.visibility</p:attrName>
                                        </p:attrNameLst>
                                      </p:cBhvr>
                                      <p:to>
                                        <p:strVal val="visible"/>
                                      </p:to>
                                    </p:set>
                                    <p:animEffect transition="in" filter="wipe(left)">
                                      <p:cBhvr>
                                        <p:cTn id="12" dur="500"/>
                                        <p:tgtEl>
                                          <p:spTgt spid="2">
                                            <p:graphicEl>
                                              <a:dgm id="{26B4C2BB-1B6F-4B86-A8C6-B33A0FE74078}"/>
                                            </p:graphicEl>
                                          </p:spTgt>
                                        </p:tgtEl>
                                      </p:cBhvr>
                                    </p:animEffect>
                                  </p:childTnLst>
                                </p:cTn>
                              </p:par>
                              <p:par>
                                <p:cTn id="13" presetID="53"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BF2AE4F-0F79-4F7D-D942-BFBC0713BC9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C18FC1D1-E1E0-0E42-7AFB-D49BFFA184B7}"/>
              </a:ext>
            </a:extLst>
          </p:cNvPr>
          <p:cNvSpPr txBox="1"/>
          <p:nvPr/>
        </p:nvSpPr>
        <p:spPr>
          <a:xfrm>
            <a:off x="2794360" y="0"/>
            <a:ext cx="939764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PROPHETIE</a:t>
            </a:r>
          </a:p>
        </p:txBody>
      </p:sp>
      <p:graphicFrame>
        <p:nvGraphicFramePr>
          <p:cNvPr id="2" name="Diagrama 1">
            <a:extLst>
              <a:ext uri="{FF2B5EF4-FFF2-40B4-BE49-F238E27FC236}">
                <a16:creationId xmlns:a16="http://schemas.microsoft.com/office/drawing/2014/main" id="{B0F01F80-0DF0-0807-563E-0C6452A1EB93}"/>
              </a:ext>
            </a:extLst>
          </p:cNvPr>
          <p:cNvGraphicFramePr/>
          <p:nvPr>
            <p:extLst>
              <p:ext uri="{D42A27DB-BD31-4B8C-83A1-F6EECF244321}">
                <p14:modId xmlns:p14="http://schemas.microsoft.com/office/powerpoint/2010/main" val="2998891728"/>
              </p:ext>
            </p:extLst>
          </p:nvPr>
        </p:nvGraphicFramePr>
        <p:xfrm>
          <a:off x="134223" y="1306483"/>
          <a:ext cx="11720319"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crollen: horizontal 3">
            <a:extLst>
              <a:ext uri="{FF2B5EF4-FFF2-40B4-BE49-F238E27FC236}">
                <a16:creationId xmlns:a16="http://schemas.microsoft.com/office/drawing/2014/main" id="{455CA45B-A083-511E-A048-B06DA89D3EF8}"/>
              </a:ext>
            </a:extLst>
          </p:cNvPr>
          <p:cNvSpPr/>
          <p:nvPr/>
        </p:nvSpPr>
        <p:spPr>
          <a:xfrm>
            <a:off x="43047" y="35260"/>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pic>
        <p:nvPicPr>
          <p:cNvPr id="6" name="Grafik 5" descr="CHRISTMAS NATIVITY SCENE JESUS MARY LIFESIZE CARDBOARD STANDUP STANDEE CUTOUT - Picture 1 of 2">
            <a:extLst>
              <a:ext uri="{FF2B5EF4-FFF2-40B4-BE49-F238E27FC236}">
                <a16:creationId xmlns:a16="http://schemas.microsoft.com/office/drawing/2014/main" id="{3984AAE1-FA6B-C7C1-206E-540DC41D528E}"/>
              </a:ext>
            </a:extLst>
          </p:cNvPr>
          <p:cNvPicPr>
            <a:picLocks noChangeAspect="1"/>
          </p:cNvPicPr>
          <p:nvPr/>
        </p:nvPicPr>
        <p:blipFill>
          <a:blip r:embed="rId9"/>
          <a:srcRect t="10952"/>
          <a:stretch>
            <a:fillRect/>
          </a:stretch>
        </p:blipFill>
        <p:spPr>
          <a:xfrm>
            <a:off x="-105038" y="1383437"/>
            <a:ext cx="3316039" cy="3151116"/>
          </a:xfrm>
          <a:prstGeom prst="rect">
            <a:avLst/>
          </a:prstGeom>
          <a:effectLst>
            <a:softEdge rad="635000"/>
          </a:effectLst>
        </p:spPr>
      </p:pic>
      <p:sp>
        <p:nvSpPr>
          <p:cNvPr id="7" name="Textfeld 6">
            <a:extLst>
              <a:ext uri="{FF2B5EF4-FFF2-40B4-BE49-F238E27FC236}">
                <a16:creationId xmlns:a16="http://schemas.microsoft.com/office/drawing/2014/main" id="{F2791F95-6695-D461-E06E-B13DD9E78037}"/>
              </a:ext>
            </a:extLst>
          </p:cNvPr>
          <p:cNvSpPr txBox="1"/>
          <p:nvPr/>
        </p:nvSpPr>
        <p:spPr>
          <a:xfrm>
            <a:off x="2794359" y="728276"/>
            <a:ext cx="6096722" cy="492443"/>
          </a:xfrm>
          <a:prstGeom prst="rect">
            <a:avLst/>
          </a:prstGeom>
          <a:noFill/>
        </p:spPr>
        <p:txBody>
          <a:bodyPr wrap="square">
            <a:spAutoFit/>
          </a:bodyPr>
          <a:lstStyle>
            <a:defPPr>
              <a:defRPr lang="en"/>
            </a:defPPr>
            <a:lvl1pPr>
              <a:spcBef>
                <a:spcPts val="600"/>
              </a:spcBef>
              <a:defRPr sz="2200" b="1"/>
            </a:lvl1pPr>
          </a:lstStyle>
          <a:p>
            <a:pPr algn="ctr"/>
            <a:r>
              <a:rPr lang="de-DE" sz="2600" dirty="0"/>
              <a:t>Merkmale eines ECHTEN PROPHETEN</a:t>
            </a:r>
          </a:p>
        </p:txBody>
      </p:sp>
    </p:spTree>
    <p:extLst>
      <p:ext uri="{BB962C8B-B14F-4D97-AF65-F5344CB8AC3E}">
        <p14:creationId xmlns:p14="http://schemas.microsoft.com/office/powerpoint/2010/main" val="213971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graphicEl>
                                              <a:dgm id="{921B3F1D-ABA5-4709-93C9-C58732B4BBA6}"/>
                                            </p:graphicEl>
                                          </p:spTgt>
                                        </p:tgtEl>
                                        <p:attrNameLst>
                                          <p:attrName>style.visibility</p:attrName>
                                        </p:attrNameLst>
                                      </p:cBhvr>
                                      <p:to>
                                        <p:strVal val="visible"/>
                                      </p:to>
                                    </p:set>
                                    <p:anim calcmode="lin" valueType="num">
                                      <p:cBhvr>
                                        <p:cTn id="7" dur="500" fill="hold"/>
                                        <p:tgtEl>
                                          <p:spTgt spid="2">
                                            <p:graphicEl>
                                              <a:dgm id="{921B3F1D-ABA5-4709-93C9-C58732B4BBA6}"/>
                                            </p:graphicEl>
                                          </p:spTgt>
                                        </p:tgtEl>
                                        <p:attrNameLst>
                                          <p:attrName>ppt_w</p:attrName>
                                        </p:attrNameLst>
                                      </p:cBhvr>
                                      <p:tavLst>
                                        <p:tav tm="0">
                                          <p:val>
                                            <p:fltVal val="0"/>
                                          </p:val>
                                        </p:tav>
                                        <p:tav tm="100000">
                                          <p:val>
                                            <p:strVal val="#ppt_w"/>
                                          </p:val>
                                        </p:tav>
                                      </p:tavLst>
                                    </p:anim>
                                    <p:anim calcmode="lin" valueType="num">
                                      <p:cBhvr>
                                        <p:cTn id="8" dur="500" fill="hold"/>
                                        <p:tgtEl>
                                          <p:spTgt spid="2">
                                            <p:graphicEl>
                                              <a:dgm id="{921B3F1D-ABA5-4709-93C9-C58732B4BBA6}"/>
                                            </p:graphicEl>
                                          </p:spTgt>
                                        </p:tgtEl>
                                        <p:attrNameLst>
                                          <p:attrName>ppt_h</p:attrName>
                                        </p:attrNameLst>
                                      </p:cBhvr>
                                      <p:tavLst>
                                        <p:tav tm="0">
                                          <p:val>
                                            <p:fltVal val="0"/>
                                          </p:val>
                                        </p:tav>
                                        <p:tav tm="100000">
                                          <p:val>
                                            <p:strVal val="#ppt_h"/>
                                          </p:val>
                                        </p:tav>
                                      </p:tavLst>
                                    </p:anim>
                                    <p:animEffect transition="in" filter="fade">
                                      <p:cBhvr>
                                        <p:cTn id="9" dur="500"/>
                                        <p:tgtEl>
                                          <p:spTgt spid="2">
                                            <p:graphicEl>
                                              <a:dgm id="{921B3F1D-ABA5-4709-93C9-C58732B4BBA6}"/>
                                            </p:graphicEl>
                                          </p:spTgt>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2">
                                            <p:graphicEl>
                                              <a:dgm id="{693D244B-9003-4E22-9513-C84DAB981AB6}"/>
                                            </p:graphicEl>
                                          </p:spTgt>
                                        </p:tgtEl>
                                        <p:attrNameLst>
                                          <p:attrName>style.visibility</p:attrName>
                                        </p:attrNameLst>
                                      </p:cBhvr>
                                      <p:to>
                                        <p:strVal val="visible"/>
                                      </p:to>
                                    </p:set>
                                    <p:animEffect transition="in" filter="wipe(left)">
                                      <p:cBhvr>
                                        <p:cTn id="12" dur="500"/>
                                        <p:tgtEl>
                                          <p:spTgt spid="2">
                                            <p:graphicEl>
                                              <a:dgm id="{693D244B-9003-4E22-9513-C84DAB981AB6}"/>
                                            </p:graphicEl>
                                          </p:spTgt>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F661446-C89C-52AD-4584-475C8AAD82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E2CF64F-971F-B269-EFA0-48EF4B8D2B88}"/>
              </a:ext>
            </a:extLst>
          </p:cNvPr>
          <p:cNvSpPr txBox="1"/>
          <p:nvPr/>
        </p:nvSpPr>
        <p:spPr>
          <a:xfrm>
            <a:off x="2794360" y="0"/>
            <a:ext cx="9397640" cy="769441"/>
          </a:xfrm>
          <a:prstGeom prst="rect">
            <a:avLst/>
          </a:prstGeom>
          <a:noFill/>
        </p:spPr>
        <p:txBody>
          <a:bodyPr wrap="square">
            <a:spAutoFit/>
            <a:scene3d>
              <a:camera prst="orthographicFront"/>
              <a:lightRig rig="sunrise" dir="t"/>
            </a:scene3d>
            <a:sp3d extrusionH="57150" contourW="25400">
              <a:bevelT h="25400" prst="softRound"/>
              <a:contourClr>
                <a:schemeClr val="accent2"/>
              </a:contourClr>
            </a:sp3d>
          </a:bodyPr>
          <a:lstStyle/>
          <a:p>
            <a:pPr algn="ctr"/>
            <a:r>
              <a:rPr lang="en" sz="4400" b="1" spc="600" dirty="0">
                <a:ln w="22225">
                  <a:noFill/>
                  <a:prstDash val="solid"/>
                </a:ln>
                <a:solidFill>
                  <a:schemeClr val="accent2">
                    <a:lumMod val="40000"/>
                    <a:lumOff val="60000"/>
                  </a:schemeClr>
                </a:solidFill>
                <a:effectLst>
                  <a:outerShdw blurRad="38100" dist="38100" dir="2700000" algn="tl">
                    <a:srgbClr val="000000">
                      <a:alpha val="43137"/>
                    </a:srgbClr>
                  </a:outerShdw>
                </a:effectLst>
              </a:rPr>
              <a:t>DIE GABE DER PROPHETIE</a:t>
            </a:r>
          </a:p>
        </p:txBody>
      </p:sp>
      <p:graphicFrame>
        <p:nvGraphicFramePr>
          <p:cNvPr id="2" name="Diagrama 1">
            <a:extLst>
              <a:ext uri="{FF2B5EF4-FFF2-40B4-BE49-F238E27FC236}">
                <a16:creationId xmlns:a16="http://schemas.microsoft.com/office/drawing/2014/main" id="{54B27BFA-FA24-EC20-7504-81C8BCC9B07B}"/>
              </a:ext>
            </a:extLst>
          </p:cNvPr>
          <p:cNvGraphicFramePr/>
          <p:nvPr>
            <p:extLst>
              <p:ext uri="{D42A27DB-BD31-4B8C-83A1-F6EECF244321}">
                <p14:modId xmlns:p14="http://schemas.microsoft.com/office/powerpoint/2010/main" val="2270168412"/>
              </p:ext>
            </p:extLst>
          </p:nvPr>
        </p:nvGraphicFramePr>
        <p:xfrm>
          <a:off x="134223" y="1306483"/>
          <a:ext cx="11720319" cy="5432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Scrollen: horizontal 3">
            <a:extLst>
              <a:ext uri="{FF2B5EF4-FFF2-40B4-BE49-F238E27FC236}">
                <a16:creationId xmlns:a16="http://schemas.microsoft.com/office/drawing/2014/main" id="{B77EBD80-685D-2739-3A59-7F80094131D1}"/>
              </a:ext>
            </a:extLst>
          </p:cNvPr>
          <p:cNvSpPr/>
          <p:nvPr/>
        </p:nvSpPr>
        <p:spPr>
          <a:xfrm>
            <a:off x="43047" y="35260"/>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pic>
        <p:nvPicPr>
          <p:cNvPr id="6" name="Grafik 5" descr="Leçon 6 pour le Sabbat 8 août 2026">
            <a:extLst>
              <a:ext uri="{FF2B5EF4-FFF2-40B4-BE49-F238E27FC236}">
                <a16:creationId xmlns:a16="http://schemas.microsoft.com/office/drawing/2014/main" id="{9B767949-8C99-718D-FE4A-BB3FF1374C56}"/>
              </a:ext>
            </a:extLst>
          </p:cNvPr>
          <p:cNvPicPr>
            <a:picLocks noChangeAspect="1"/>
          </p:cNvPicPr>
          <p:nvPr/>
        </p:nvPicPr>
        <p:blipFill>
          <a:blip r:embed="rId9"/>
          <a:stretch>
            <a:fillRect/>
          </a:stretch>
        </p:blipFill>
        <p:spPr>
          <a:xfrm>
            <a:off x="337458" y="1692419"/>
            <a:ext cx="2514600" cy="2525826"/>
          </a:xfrm>
          <a:prstGeom prst="rect">
            <a:avLst/>
          </a:prstGeom>
          <a:effectLst>
            <a:softEdge rad="127000"/>
          </a:effectLst>
        </p:spPr>
      </p:pic>
      <p:sp>
        <p:nvSpPr>
          <p:cNvPr id="7" name="Textfeld 6">
            <a:extLst>
              <a:ext uri="{FF2B5EF4-FFF2-40B4-BE49-F238E27FC236}">
                <a16:creationId xmlns:a16="http://schemas.microsoft.com/office/drawing/2014/main" id="{DC3DA3AF-CC21-B053-05EA-B24B2C4C7EB8}"/>
              </a:ext>
            </a:extLst>
          </p:cNvPr>
          <p:cNvSpPr txBox="1"/>
          <p:nvPr/>
        </p:nvSpPr>
        <p:spPr>
          <a:xfrm>
            <a:off x="2794359" y="728276"/>
            <a:ext cx="6096722" cy="492443"/>
          </a:xfrm>
          <a:prstGeom prst="rect">
            <a:avLst/>
          </a:prstGeom>
          <a:noFill/>
        </p:spPr>
        <p:txBody>
          <a:bodyPr wrap="square">
            <a:spAutoFit/>
          </a:bodyPr>
          <a:lstStyle>
            <a:defPPr>
              <a:defRPr lang="en"/>
            </a:defPPr>
            <a:lvl1pPr>
              <a:spcBef>
                <a:spcPts val="600"/>
              </a:spcBef>
              <a:defRPr sz="2200" b="1"/>
            </a:lvl1pPr>
          </a:lstStyle>
          <a:p>
            <a:pPr algn="ctr"/>
            <a:r>
              <a:rPr lang="de-DE" sz="2600" dirty="0"/>
              <a:t>Merkmale eines ECHTEN PROPHETEN</a:t>
            </a:r>
          </a:p>
        </p:txBody>
      </p:sp>
    </p:spTree>
    <p:extLst>
      <p:ext uri="{BB962C8B-B14F-4D97-AF65-F5344CB8AC3E}">
        <p14:creationId xmlns:p14="http://schemas.microsoft.com/office/powerpoint/2010/main" val="143900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graphicEl>
                                              <a:dgm id="{5A290414-622E-47D0-ABF3-235BBC711AFE}"/>
                                            </p:graphicEl>
                                          </p:spTgt>
                                        </p:tgtEl>
                                        <p:attrNameLst>
                                          <p:attrName>style.visibility</p:attrName>
                                        </p:attrNameLst>
                                      </p:cBhvr>
                                      <p:to>
                                        <p:strVal val="visible"/>
                                      </p:to>
                                    </p:set>
                                    <p:anim calcmode="lin" valueType="num">
                                      <p:cBhvr>
                                        <p:cTn id="7" dur="500" fill="hold"/>
                                        <p:tgtEl>
                                          <p:spTgt spid="2">
                                            <p:graphicEl>
                                              <a:dgm id="{5A290414-622E-47D0-ABF3-235BBC711AFE}"/>
                                            </p:graphicEl>
                                          </p:spTgt>
                                        </p:tgtEl>
                                        <p:attrNameLst>
                                          <p:attrName>ppt_w</p:attrName>
                                        </p:attrNameLst>
                                      </p:cBhvr>
                                      <p:tavLst>
                                        <p:tav tm="0">
                                          <p:val>
                                            <p:fltVal val="0"/>
                                          </p:val>
                                        </p:tav>
                                        <p:tav tm="100000">
                                          <p:val>
                                            <p:strVal val="#ppt_w"/>
                                          </p:val>
                                        </p:tav>
                                      </p:tavLst>
                                    </p:anim>
                                    <p:anim calcmode="lin" valueType="num">
                                      <p:cBhvr>
                                        <p:cTn id="8" dur="500" fill="hold"/>
                                        <p:tgtEl>
                                          <p:spTgt spid="2">
                                            <p:graphicEl>
                                              <a:dgm id="{5A290414-622E-47D0-ABF3-235BBC711AFE}"/>
                                            </p:graphicEl>
                                          </p:spTgt>
                                        </p:tgtEl>
                                        <p:attrNameLst>
                                          <p:attrName>ppt_h</p:attrName>
                                        </p:attrNameLst>
                                      </p:cBhvr>
                                      <p:tavLst>
                                        <p:tav tm="0">
                                          <p:val>
                                            <p:fltVal val="0"/>
                                          </p:val>
                                        </p:tav>
                                        <p:tav tm="100000">
                                          <p:val>
                                            <p:strVal val="#ppt_h"/>
                                          </p:val>
                                        </p:tav>
                                      </p:tavLst>
                                    </p:anim>
                                    <p:animEffect transition="in" filter="fade">
                                      <p:cBhvr>
                                        <p:cTn id="9" dur="500"/>
                                        <p:tgtEl>
                                          <p:spTgt spid="2">
                                            <p:graphicEl>
                                              <a:dgm id="{5A290414-622E-47D0-ABF3-235BBC711AFE}"/>
                                            </p:graphicEl>
                                          </p:spTgt>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2">
                                            <p:graphicEl>
                                              <a:dgm id="{E512C3B9-88A4-4142-9DD6-976F52BA200F}"/>
                                            </p:graphicEl>
                                          </p:spTgt>
                                        </p:tgtEl>
                                        <p:attrNameLst>
                                          <p:attrName>style.visibility</p:attrName>
                                        </p:attrNameLst>
                                      </p:cBhvr>
                                      <p:to>
                                        <p:strVal val="visible"/>
                                      </p:to>
                                    </p:set>
                                    <p:animEffect transition="in" filter="wipe(left)">
                                      <p:cBhvr>
                                        <p:cTn id="12" dur="500"/>
                                        <p:tgtEl>
                                          <p:spTgt spid="2">
                                            <p:graphicEl>
                                              <a:dgm id="{E512C3B9-88A4-4142-9DD6-976F52BA200F}"/>
                                            </p:graphicEl>
                                          </p:spTgt>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87A4E1-6AF8-ED0F-2D93-70326430002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D1E34BAA-9490-0067-290E-E1E5F5E11BFD}"/>
              </a:ext>
            </a:extLst>
          </p:cNvPr>
          <p:cNvSpPr txBox="1"/>
          <p:nvPr/>
        </p:nvSpPr>
        <p:spPr>
          <a:xfrm>
            <a:off x="2530005" y="6104438"/>
            <a:ext cx="6858002" cy="307777"/>
          </a:xfrm>
          <a:prstGeom prst="rect">
            <a:avLst/>
          </a:prstGeom>
          <a:noFill/>
        </p:spPr>
        <p:txBody>
          <a:bodyPr wrap="square" rtlCol="0">
            <a:spAutoFit/>
          </a:bodyPr>
          <a:lstStyle/>
          <a:p>
            <a:pPr algn="ctr"/>
            <a:r>
              <a:rPr lang="en" sz="1400" b="1" dirty="0"/>
              <a:t>E. G. White, Ye Shall Receive Power (Ihr werdet Kraft empfangen), 1. Juli </a:t>
            </a:r>
          </a:p>
        </p:txBody>
      </p:sp>
      <p:pic>
        <p:nvPicPr>
          <p:cNvPr id="11" name="Grafik 10">
            <a:extLst>
              <a:ext uri="{FF2B5EF4-FFF2-40B4-BE49-F238E27FC236}">
                <a16:creationId xmlns:a16="http://schemas.microsoft.com/office/drawing/2014/main" id="{5E38429B-03B9-DC05-B6E5-07D262CBB306}"/>
              </a:ext>
            </a:extLst>
          </p:cNvPr>
          <p:cNvPicPr>
            <a:picLocks noChangeAspect="1"/>
          </p:cNvPicPr>
          <p:nvPr/>
        </p:nvPicPr>
        <p:blipFill>
          <a:blip r:embed="rId2">
            <a:extLst>
              <a:ext uri="{28A0092B-C50C-407E-A947-70E740481C1C}">
                <a14:useLocalDpi xmlns:a14="http://schemas.microsoft.com/office/drawing/2010/main" val="0"/>
              </a:ext>
            </a:extLst>
          </a:blip>
          <a:srcRect r="61110" b="46526"/>
          <a:stretch>
            <a:fillRect/>
          </a:stretch>
        </p:blipFill>
        <p:spPr>
          <a:xfrm>
            <a:off x="0" y="0"/>
            <a:ext cx="4728369" cy="3667225"/>
          </a:xfrm>
          <a:prstGeom prst="rect">
            <a:avLst/>
          </a:prstGeom>
          <a:effectLst>
            <a:softEdge rad="635000"/>
          </a:effectLst>
        </p:spPr>
      </p:pic>
      <p:sp>
        <p:nvSpPr>
          <p:cNvPr id="5" name="Textfeld 4">
            <a:extLst>
              <a:ext uri="{FF2B5EF4-FFF2-40B4-BE49-F238E27FC236}">
                <a16:creationId xmlns:a16="http://schemas.microsoft.com/office/drawing/2014/main" id="{C739A1D4-FA8E-10FD-E332-11F8BB46A637}"/>
              </a:ext>
            </a:extLst>
          </p:cNvPr>
          <p:cNvSpPr txBox="1"/>
          <p:nvPr/>
        </p:nvSpPr>
        <p:spPr>
          <a:xfrm>
            <a:off x="4010025" y="1220703"/>
            <a:ext cx="7605253" cy="4416594"/>
          </a:xfrm>
          <a:prstGeom prst="rect">
            <a:avLst/>
          </a:prstGeom>
          <a:noFill/>
        </p:spPr>
        <p:txBody>
          <a:bodyPr wrap="square">
            <a:spAutoFit/>
          </a:bodyPr>
          <a:lstStyle/>
          <a:p>
            <a:pPr algn="ctr">
              <a:spcBef>
                <a:spcPts val="600"/>
              </a:spcBef>
            </a:pPr>
            <a:r>
              <a:rPr lang="en" sz="3200" b="1" dirty="0">
                <a:latin typeface="Constantia" panose="02030602050306030303" pitchFamily="18" charset="0"/>
              </a:rPr>
              <a:t>“</a:t>
            </a:r>
            <a:r>
              <a:rPr lang="de-DE" sz="3200" b="1" dirty="0">
                <a:latin typeface="Constantia" panose="02030602050306030303" pitchFamily="18" charset="0"/>
              </a:rPr>
              <a:t>In all den Fügungen des HERRN </a:t>
            </a:r>
            <a:br>
              <a:rPr lang="de-DE" sz="3200" b="1" dirty="0">
                <a:latin typeface="Constantia" panose="02030602050306030303" pitchFamily="18" charset="0"/>
              </a:rPr>
            </a:br>
            <a:r>
              <a:rPr lang="de-DE" sz="3200" b="1" dirty="0">
                <a:latin typeface="Constantia" panose="02030602050306030303" pitchFamily="18" charset="0"/>
              </a:rPr>
              <a:t>gibt es nichts Schöneres </a:t>
            </a:r>
            <a:br>
              <a:rPr lang="de-DE" sz="3200" b="1" dirty="0">
                <a:latin typeface="Constantia" panose="02030602050306030303" pitchFamily="18" charset="0"/>
              </a:rPr>
            </a:br>
            <a:r>
              <a:rPr lang="de-DE" sz="3200" b="1" dirty="0">
                <a:latin typeface="Constantia" panose="02030602050306030303" pitchFamily="18" charset="0"/>
              </a:rPr>
              <a:t>als Seinen Plan, </a:t>
            </a:r>
            <a:br>
              <a:rPr lang="de-DE" sz="3200" b="1" dirty="0">
                <a:latin typeface="Constantia" panose="02030602050306030303" pitchFamily="18" charset="0"/>
              </a:rPr>
            </a:br>
            <a:r>
              <a:rPr lang="de-DE" sz="3200" b="1" dirty="0">
                <a:latin typeface="Constantia" panose="02030602050306030303" pitchFamily="18" charset="0"/>
              </a:rPr>
              <a:t>Männern und Frauen </a:t>
            </a:r>
            <a:br>
              <a:rPr lang="de-DE" sz="3200" b="1" dirty="0">
                <a:latin typeface="Constantia" panose="02030602050306030303" pitchFamily="18" charset="0"/>
              </a:rPr>
            </a:br>
            <a:r>
              <a:rPr lang="de-DE" sz="3200" b="1" dirty="0">
                <a:highlight>
                  <a:srgbClr val="FFFDA2"/>
                </a:highlight>
                <a:latin typeface="Constantia" panose="02030602050306030303" pitchFamily="18" charset="0"/>
              </a:rPr>
              <a:t>eine Vielfalt an Gaben</a:t>
            </a:r>
            <a:r>
              <a:rPr lang="de-DE" sz="3200" b="1" dirty="0">
                <a:latin typeface="Constantia" panose="02030602050306030303" pitchFamily="18" charset="0"/>
              </a:rPr>
              <a:t> zu schenken.</a:t>
            </a:r>
          </a:p>
          <a:p>
            <a:pPr algn="ctr">
              <a:spcBef>
                <a:spcPts val="600"/>
              </a:spcBef>
            </a:pPr>
            <a:endParaRPr lang="de-DE" sz="1500" b="1" dirty="0">
              <a:latin typeface="Constantia" panose="02030602050306030303" pitchFamily="18" charset="0"/>
            </a:endParaRPr>
          </a:p>
          <a:p>
            <a:pPr algn="ctr">
              <a:spcBef>
                <a:spcPts val="600"/>
              </a:spcBef>
            </a:pPr>
            <a:r>
              <a:rPr lang="de-DE" sz="3200" b="1" dirty="0">
                <a:latin typeface="Constantia" panose="02030602050306030303" pitchFamily="18" charset="0"/>
              </a:rPr>
              <a:t> Die </a:t>
            </a:r>
            <a:r>
              <a:rPr lang="de-DE" sz="3200" b="1" dirty="0">
                <a:highlight>
                  <a:srgbClr val="FFFDA2"/>
                </a:highlight>
                <a:latin typeface="Constantia" panose="02030602050306030303" pitchFamily="18" charset="0"/>
              </a:rPr>
              <a:t>Gemeinde ist Sein Garten, </a:t>
            </a:r>
            <a:r>
              <a:rPr lang="de-DE" sz="3200" b="1" dirty="0">
                <a:latin typeface="Constantia" panose="02030602050306030303" pitchFamily="18" charset="0"/>
              </a:rPr>
              <a:t>geschmückt mit einer Vielzahl </a:t>
            </a:r>
            <a:br>
              <a:rPr lang="de-DE" sz="3200" b="1" dirty="0">
                <a:latin typeface="Constantia" panose="02030602050306030303" pitchFamily="18" charset="0"/>
              </a:rPr>
            </a:br>
            <a:r>
              <a:rPr lang="de-DE" sz="3200" b="1" dirty="0">
                <a:latin typeface="Constantia" panose="02030602050306030303" pitchFamily="18" charset="0"/>
              </a:rPr>
              <a:t>von </a:t>
            </a:r>
            <a:r>
              <a:rPr lang="de-DE" sz="3200" b="1" dirty="0">
                <a:highlight>
                  <a:srgbClr val="FFFDA2"/>
                </a:highlight>
                <a:latin typeface="Constantia" panose="02030602050306030303" pitchFamily="18" charset="0"/>
              </a:rPr>
              <a:t>Bäumen, Pflanzen und Blumen.“</a:t>
            </a:r>
          </a:p>
        </p:txBody>
      </p:sp>
    </p:spTree>
    <p:extLst>
      <p:ext uri="{BB962C8B-B14F-4D97-AF65-F5344CB8AC3E}">
        <p14:creationId xmlns:p14="http://schemas.microsoft.com/office/powerpoint/2010/main" val="348105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1FFE32-3328-8DD6-8189-A45AFE231313}"/>
            </a:ext>
          </a:extLst>
        </p:cNvPr>
        <p:cNvGrpSpPr/>
        <p:nvPr/>
      </p:nvGrpSpPr>
      <p:grpSpPr>
        <a:xfrm>
          <a:off x="0" y="0"/>
          <a:ext cx="0" cy="0"/>
          <a:chOff x="0" y="0"/>
          <a:chExt cx="0" cy="0"/>
        </a:xfrm>
      </p:grpSpPr>
      <p:pic>
        <p:nvPicPr>
          <p:cNvPr id="13" name="Grafik 12">
            <a:extLst>
              <a:ext uri="{FF2B5EF4-FFF2-40B4-BE49-F238E27FC236}">
                <a16:creationId xmlns:a16="http://schemas.microsoft.com/office/drawing/2014/main" id="{1C7D39CA-170F-5533-38A7-5686E2ED1619}"/>
              </a:ext>
            </a:extLst>
          </p:cNvPr>
          <p:cNvPicPr>
            <a:picLocks noChangeAspect="1"/>
          </p:cNvPicPr>
          <p:nvPr/>
        </p:nvPicPr>
        <p:blipFill>
          <a:blip r:embed="rId2">
            <a:extLst>
              <a:ext uri="{28A0092B-C50C-407E-A947-70E740481C1C}">
                <a14:useLocalDpi xmlns:a14="http://schemas.microsoft.com/office/drawing/2010/main" val="0"/>
              </a:ext>
            </a:extLst>
          </a:blip>
          <a:srcRect l="1052" t="46736" r="60058" b="-210"/>
          <a:stretch>
            <a:fillRect/>
          </a:stretch>
        </p:blipFill>
        <p:spPr>
          <a:xfrm>
            <a:off x="5534025" y="290169"/>
            <a:ext cx="6485322" cy="5029881"/>
          </a:xfrm>
          <a:prstGeom prst="rect">
            <a:avLst/>
          </a:prstGeom>
          <a:effectLst>
            <a:softEdge rad="317500"/>
          </a:effectLst>
        </p:spPr>
      </p:pic>
      <p:sp>
        <p:nvSpPr>
          <p:cNvPr id="3" name="CuadroTexto 2">
            <a:extLst>
              <a:ext uri="{FF2B5EF4-FFF2-40B4-BE49-F238E27FC236}">
                <a16:creationId xmlns:a16="http://schemas.microsoft.com/office/drawing/2014/main" id="{F8EF2DA6-5320-A048-DA05-4EFA5A2EC560}"/>
              </a:ext>
            </a:extLst>
          </p:cNvPr>
          <p:cNvSpPr txBox="1"/>
          <p:nvPr/>
        </p:nvSpPr>
        <p:spPr>
          <a:xfrm>
            <a:off x="182178" y="290169"/>
            <a:ext cx="10581072" cy="5586145"/>
          </a:xfrm>
          <a:prstGeom prst="rect">
            <a:avLst/>
          </a:prstGeom>
          <a:noFill/>
        </p:spPr>
        <p:txBody>
          <a:bodyPr wrap="square">
            <a:spAutoFit/>
          </a:bodyPr>
          <a:lstStyle/>
          <a:p>
            <a:pPr>
              <a:spcBef>
                <a:spcPts val="600"/>
              </a:spcBef>
            </a:pPr>
            <a:r>
              <a:rPr lang="de-DE" sz="3200" b="1" dirty="0">
                <a:latin typeface="Constantia" panose="02030602050306030303" pitchFamily="18" charset="0"/>
              </a:rPr>
              <a:t>„Er erwartet nicht, </a:t>
            </a:r>
            <a:br>
              <a:rPr lang="de-DE" sz="3200" b="1" dirty="0">
                <a:latin typeface="Constantia" panose="02030602050306030303" pitchFamily="18" charset="0"/>
              </a:rPr>
            </a:br>
            <a:r>
              <a:rPr lang="de-DE" sz="3200" b="1" dirty="0">
                <a:latin typeface="Constantia" panose="02030602050306030303" pitchFamily="18" charset="0"/>
              </a:rPr>
              <a:t>dass der Ysop die Ausmaße der Zeder annimmt, </a:t>
            </a:r>
            <a:br>
              <a:rPr lang="de-DE" sz="3200" b="1" dirty="0">
                <a:latin typeface="Constantia" panose="02030602050306030303" pitchFamily="18" charset="0"/>
              </a:rPr>
            </a:br>
            <a:r>
              <a:rPr lang="de-DE" sz="3200" b="1" dirty="0">
                <a:latin typeface="Constantia" panose="02030602050306030303" pitchFamily="18" charset="0"/>
              </a:rPr>
              <a:t>noch dass der Olivenbaum </a:t>
            </a:r>
            <a:br>
              <a:rPr lang="de-DE" sz="3200" b="1" dirty="0">
                <a:latin typeface="Constantia" panose="02030602050306030303" pitchFamily="18" charset="0"/>
              </a:rPr>
            </a:br>
            <a:r>
              <a:rPr lang="de-DE" sz="3200" b="1" dirty="0">
                <a:latin typeface="Constantia" panose="02030602050306030303" pitchFamily="18" charset="0"/>
              </a:rPr>
              <a:t>die Höhe der stattlichen Palme erreicht. </a:t>
            </a:r>
          </a:p>
          <a:p>
            <a:pPr>
              <a:spcBef>
                <a:spcPts val="600"/>
              </a:spcBef>
            </a:pPr>
            <a:r>
              <a:rPr lang="de-DE" sz="3200" b="1" dirty="0">
                <a:latin typeface="Constantia" panose="02030602050306030303" pitchFamily="18" charset="0"/>
              </a:rPr>
              <a:t>Viele haben nur </a:t>
            </a:r>
            <a:br>
              <a:rPr lang="de-DE" sz="3200" b="1" dirty="0">
                <a:latin typeface="Constantia" panose="02030602050306030303" pitchFamily="18" charset="0"/>
              </a:rPr>
            </a:br>
            <a:r>
              <a:rPr lang="de-DE" sz="3200" b="1" dirty="0">
                <a:latin typeface="Constantia" panose="02030602050306030303" pitchFamily="18" charset="0"/>
              </a:rPr>
              <a:t>eine begrenzte religiöse </a:t>
            </a:r>
            <a:br>
              <a:rPr lang="de-DE" sz="3200" b="1" dirty="0">
                <a:latin typeface="Constantia" panose="02030602050306030303" pitchFamily="18" charset="0"/>
              </a:rPr>
            </a:br>
            <a:r>
              <a:rPr lang="de-DE" sz="3200" b="1" dirty="0">
                <a:latin typeface="Constantia" panose="02030602050306030303" pitchFamily="18" charset="0"/>
              </a:rPr>
              <a:t>und intellektuelle Ausbildung </a:t>
            </a:r>
            <a:br>
              <a:rPr lang="de-DE" sz="3200" b="1" dirty="0">
                <a:latin typeface="Constantia" panose="02030602050306030303" pitchFamily="18" charset="0"/>
              </a:rPr>
            </a:br>
            <a:r>
              <a:rPr lang="de-DE" sz="3200" b="1" dirty="0">
                <a:latin typeface="Constantia" panose="02030602050306030303" pitchFamily="18" charset="0"/>
              </a:rPr>
              <a:t>erhalten, </a:t>
            </a:r>
            <a:br>
              <a:rPr lang="de-DE" sz="3200" b="1" dirty="0">
                <a:latin typeface="Constantia" panose="02030602050306030303" pitchFamily="18" charset="0"/>
              </a:rPr>
            </a:br>
            <a:r>
              <a:rPr lang="de-DE" sz="3200" b="1" dirty="0">
                <a:latin typeface="Constantia" panose="02030602050306030303" pitchFamily="18" charset="0"/>
              </a:rPr>
              <a:t>doch GOTT hat auch </a:t>
            </a:r>
            <a:br>
              <a:rPr lang="de-DE" sz="3200" b="1" dirty="0">
                <a:latin typeface="Constantia" panose="02030602050306030303" pitchFamily="18" charset="0"/>
              </a:rPr>
            </a:br>
            <a:r>
              <a:rPr lang="de-DE" sz="3200" b="1" dirty="0">
                <a:highlight>
                  <a:srgbClr val="FFFDA2"/>
                </a:highlight>
                <a:latin typeface="Constantia" panose="02030602050306030303" pitchFamily="18" charset="0"/>
              </a:rPr>
              <a:t>für diese Menschen eine Aufgabe, </a:t>
            </a:r>
            <a:br>
              <a:rPr lang="de-DE" sz="3200" b="1" dirty="0">
                <a:highlight>
                  <a:srgbClr val="FFFDA2"/>
                </a:highlight>
                <a:latin typeface="Constantia" panose="02030602050306030303" pitchFamily="18" charset="0"/>
              </a:rPr>
            </a:br>
            <a:r>
              <a:rPr lang="de-DE" sz="3200" b="1" dirty="0">
                <a:latin typeface="Constantia" panose="02030602050306030303" pitchFamily="18" charset="0"/>
              </a:rPr>
              <a:t>wenn sie </a:t>
            </a:r>
            <a:r>
              <a:rPr lang="de-DE" sz="3200" b="1" dirty="0">
                <a:highlight>
                  <a:srgbClr val="FFFDA2"/>
                </a:highlight>
                <a:latin typeface="Constantia" panose="02030602050306030303" pitchFamily="18" charset="0"/>
              </a:rPr>
              <a:t>in Demut arbeiten </a:t>
            </a:r>
            <a:r>
              <a:rPr lang="de-DE" sz="3200" b="1" dirty="0">
                <a:latin typeface="Constantia" panose="02030602050306030303" pitchFamily="18" charset="0"/>
              </a:rPr>
              <a:t>und </a:t>
            </a:r>
            <a:r>
              <a:rPr lang="de-DE" sz="3200" b="1" dirty="0">
                <a:highlight>
                  <a:srgbClr val="FFFDA2"/>
                </a:highlight>
                <a:latin typeface="Constantia" panose="02030602050306030303" pitchFamily="18" charset="0"/>
              </a:rPr>
              <a:t>auf Ihn vertrauen …“</a:t>
            </a:r>
            <a:endParaRPr lang="en" sz="3200" b="1" dirty="0">
              <a:highlight>
                <a:srgbClr val="FFFDA2"/>
              </a:highlight>
              <a:latin typeface="Constantia" panose="02030602050306030303" pitchFamily="18" charset="0"/>
            </a:endParaRPr>
          </a:p>
        </p:txBody>
      </p:sp>
      <p:sp>
        <p:nvSpPr>
          <p:cNvPr id="2" name="CuadroTexto 3">
            <a:extLst>
              <a:ext uri="{FF2B5EF4-FFF2-40B4-BE49-F238E27FC236}">
                <a16:creationId xmlns:a16="http://schemas.microsoft.com/office/drawing/2014/main" id="{9DE9D214-CBFC-C260-7BA3-3546D1D317F5}"/>
              </a:ext>
            </a:extLst>
          </p:cNvPr>
          <p:cNvSpPr txBox="1"/>
          <p:nvPr/>
        </p:nvSpPr>
        <p:spPr>
          <a:xfrm>
            <a:off x="2530005" y="6104438"/>
            <a:ext cx="6858002" cy="307777"/>
          </a:xfrm>
          <a:prstGeom prst="rect">
            <a:avLst/>
          </a:prstGeom>
          <a:noFill/>
        </p:spPr>
        <p:txBody>
          <a:bodyPr wrap="square" rtlCol="0">
            <a:spAutoFit/>
          </a:bodyPr>
          <a:lstStyle/>
          <a:p>
            <a:pPr algn="ctr"/>
            <a:r>
              <a:rPr lang="en" sz="1400" b="1" dirty="0"/>
              <a:t>E. G. White, Ye Shall Receive Power (Ihr werdet Kraft empfangen), 1. Juli </a:t>
            </a:r>
          </a:p>
        </p:txBody>
      </p:sp>
    </p:spTree>
    <p:extLst>
      <p:ext uri="{BB962C8B-B14F-4D97-AF65-F5344CB8AC3E}">
        <p14:creationId xmlns:p14="http://schemas.microsoft.com/office/powerpoint/2010/main" val="309997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BA69428-4452-A795-ACE4-D02C937DBFD2}"/>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12C9F464-3916-AC54-4F12-00A73331BA49}"/>
              </a:ext>
            </a:extLst>
          </p:cNvPr>
          <p:cNvPicPr>
            <a:picLocks noChangeAspect="1"/>
          </p:cNvPicPr>
          <p:nvPr/>
        </p:nvPicPr>
        <p:blipFill>
          <a:blip r:embed="rId2">
            <a:extLst>
              <a:ext uri="{28A0092B-C50C-407E-A947-70E740481C1C}">
                <a14:useLocalDpi xmlns:a14="http://schemas.microsoft.com/office/drawing/2010/main" val="0"/>
              </a:ext>
            </a:extLst>
          </a:blip>
          <a:srcRect l="66295" t="62778"/>
          <a:stretch>
            <a:fillRect/>
          </a:stretch>
        </p:blipFill>
        <p:spPr>
          <a:xfrm>
            <a:off x="449680" y="1974948"/>
            <a:ext cx="7487842" cy="4664378"/>
          </a:xfrm>
          <a:prstGeom prst="rect">
            <a:avLst/>
          </a:prstGeom>
          <a:effectLst>
            <a:softEdge rad="317500"/>
          </a:effectLst>
        </p:spPr>
      </p:pic>
      <p:sp>
        <p:nvSpPr>
          <p:cNvPr id="18" name="Textfeld 17">
            <a:extLst>
              <a:ext uri="{FF2B5EF4-FFF2-40B4-BE49-F238E27FC236}">
                <a16:creationId xmlns:a16="http://schemas.microsoft.com/office/drawing/2014/main" id="{EC27618D-4471-F311-2157-DB6325E14D33}"/>
              </a:ext>
            </a:extLst>
          </p:cNvPr>
          <p:cNvSpPr txBox="1"/>
          <p:nvPr/>
        </p:nvSpPr>
        <p:spPr>
          <a:xfrm>
            <a:off x="2491152" y="353428"/>
            <a:ext cx="7057109" cy="1938992"/>
          </a:xfrm>
          <a:prstGeom prst="rect">
            <a:avLst/>
          </a:prstGeom>
          <a:noFill/>
        </p:spPr>
        <p:txBody>
          <a:bodyPr wrap="square">
            <a:spAutoFit/>
          </a:bodyPr>
          <a:lstStyle/>
          <a:p>
            <a:pPr algn="ctr"/>
            <a:r>
              <a:rPr lang="de-DE" sz="3200" b="1" dirty="0">
                <a:latin typeface="Constantia" panose="02030602050306030303" pitchFamily="18" charset="0"/>
              </a:rPr>
              <a:t>„Verschiedene Gaben </a:t>
            </a:r>
            <a:br>
              <a:rPr lang="de-DE" sz="3200" b="1" dirty="0">
                <a:latin typeface="Constantia" panose="02030602050306030303" pitchFamily="18" charset="0"/>
              </a:rPr>
            </a:br>
            <a:r>
              <a:rPr lang="de-DE" sz="3200" b="1" dirty="0">
                <a:latin typeface="Constantia" panose="02030602050306030303" pitchFamily="18" charset="0"/>
              </a:rPr>
              <a:t>werden </a:t>
            </a:r>
            <a:r>
              <a:rPr lang="de-DE" sz="3200" b="1" dirty="0">
                <a:highlight>
                  <a:srgbClr val="FFFDA2"/>
                </a:highlight>
                <a:latin typeface="Constantia" panose="02030602050306030303" pitchFamily="18" charset="0"/>
              </a:rPr>
              <a:t>verschiedenen Menschen </a:t>
            </a:r>
            <a:r>
              <a:rPr lang="de-DE" sz="3200" b="1" dirty="0">
                <a:latin typeface="Constantia" panose="02030602050306030303" pitchFamily="18" charset="0"/>
              </a:rPr>
              <a:t>verliehen, </a:t>
            </a:r>
            <a:br>
              <a:rPr lang="de-DE" sz="3200" b="1" dirty="0">
                <a:latin typeface="Constantia" panose="02030602050306030303" pitchFamily="18" charset="0"/>
              </a:rPr>
            </a:br>
            <a:endParaRPr lang="de-DE" sz="2400" dirty="0"/>
          </a:p>
        </p:txBody>
      </p:sp>
      <p:sp>
        <p:nvSpPr>
          <p:cNvPr id="19" name="CuadroTexto 3">
            <a:extLst>
              <a:ext uri="{FF2B5EF4-FFF2-40B4-BE49-F238E27FC236}">
                <a16:creationId xmlns:a16="http://schemas.microsoft.com/office/drawing/2014/main" id="{980E363A-A599-7D47-633E-5E3AED8666B5}"/>
              </a:ext>
            </a:extLst>
          </p:cNvPr>
          <p:cNvSpPr txBox="1"/>
          <p:nvPr/>
        </p:nvSpPr>
        <p:spPr>
          <a:xfrm rot="5400000">
            <a:off x="8572703" y="3267392"/>
            <a:ext cx="6858002" cy="307777"/>
          </a:xfrm>
          <a:prstGeom prst="rect">
            <a:avLst/>
          </a:prstGeom>
          <a:noFill/>
        </p:spPr>
        <p:txBody>
          <a:bodyPr wrap="square" rtlCol="0">
            <a:spAutoFit/>
          </a:bodyPr>
          <a:lstStyle/>
          <a:p>
            <a:pPr algn="ctr"/>
            <a:r>
              <a:rPr lang="en" sz="1400" b="1" dirty="0"/>
              <a:t>E. G. White, Ye Shall Receive Power (Ihr werdet Kraft empfangen), 1. Juli </a:t>
            </a:r>
          </a:p>
        </p:txBody>
      </p:sp>
      <p:sp>
        <p:nvSpPr>
          <p:cNvPr id="21" name="Textfeld 20">
            <a:extLst>
              <a:ext uri="{FF2B5EF4-FFF2-40B4-BE49-F238E27FC236}">
                <a16:creationId xmlns:a16="http://schemas.microsoft.com/office/drawing/2014/main" id="{E8216C3E-95FD-AAD5-C872-4FBA8E21B7E7}"/>
              </a:ext>
            </a:extLst>
          </p:cNvPr>
          <p:cNvSpPr txBox="1"/>
          <p:nvPr/>
        </p:nvSpPr>
        <p:spPr>
          <a:xfrm>
            <a:off x="7007421" y="2144225"/>
            <a:ext cx="4426507" cy="3539430"/>
          </a:xfrm>
          <a:prstGeom prst="rect">
            <a:avLst/>
          </a:prstGeom>
          <a:noFill/>
        </p:spPr>
        <p:txBody>
          <a:bodyPr wrap="square">
            <a:spAutoFit/>
          </a:bodyPr>
          <a:lstStyle/>
          <a:p>
            <a:pPr algn="ctr"/>
            <a:br>
              <a:rPr lang="de-DE" sz="3200" b="1" dirty="0">
                <a:latin typeface="Constantia" panose="02030602050306030303" pitchFamily="18" charset="0"/>
              </a:rPr>
            </a:br>
            <a:r>
              <a:rPr lang="de-DE" sz="3200" b="1" dirty="0">
                <a:latin typeface="Constantia" panose="02030602050306030303" pitchFamily="18" charset="0"/>
              </a:rPr>
              <a:t>damit sie </a:t>
            </a:r>
            <a:br>
              <a:rPr lang="de-DE" sz="3200" b="1" dirty="0">
                <a:latin typeface="Constantia" panose="02030602050306030303" pitchFamily="18" charset="0"/>
              </a:rPr>
            </a:br>
            <a:r>
              <a:rPr lang="de-DE" sz="3200" b="1" dirty="0">
                <a:highlight>
                  <a:srgbClr val="FFFDA2"/>
                </a:highlight>
                <a:latin typeface="Constantia" panose="02030602050306030303" pitchFamily="18" charset="0"/>
              </a:rPr>
              <a:t>erkennen </a:t>
            </a:r>
            <a:br>
              <a:rPr lang="de-DE" sz="3200" b="1" dirty="0">
                <a:highlight>
                  <a:srgbClr val="FFFDA2"/>
                </a:highlight>
                <a:latin typeface="Constantia" panose="02030602050306030303" pitchFamily="18" charset="0"/>
              </a:rPr>
            </a:br>
            <a:r>
              <a:rPr lang="de-DE" sz="3200" b="1" dirty="0">
                <a:highlight>
                  <a:srgbClr val="FFFDA2"/>
                </a:highlight>
                <a:latin typeface="Constantia" panose="02030602050306030303" pitchFamily="18" charset="0"/>
              </a:rPr>
              <a:t>wie sehr </a:t>
            </a:r>
            <a:br>
              <a:rPr lang="de-DE" sz="3200" b="1" dirty="0">
                <a:latin typeface="Constantia" panose="02030602050306030303" pitchFamily="18" charset="0"/>
              </a:rPr>
            </a:br>
            <a:r>
              <a:rPr lang="de-DE" sz="3200" b="1" dirty="0">
                <a:latin typeface="Constantia" panose="02030602050306030303" pitchFamily="18" charset="0"/>
              </a:rPr>
              <a:t>sie </a:t>
            </a:r>
            <a:br>
              <a:rPr lang="de-DE" sz="3200" b="1" dirty="0">
                <a:latin typeface="Constantia" panose="02030602050306030303" pitchFamily="18" charset="0"/>
              </a:rPr>
            </a:br>
            <a:r>
              <a:rPr lang="de-DE" sz="3200" b="1" dirty="0">
                <a:highlight>
                  <a:srgbClr val="FFFDA2"/>
                </a:highlight>
                <a:latin typeface="Constantia" panose="02030602050306030303" pitchFamily="18" charset="0"/>
              </a:rPr>
              <a:t>einander </a:t>
            </a:r>
            <a:br>
              <a:rPr lang="de-DE" sz="3200" b="1" dirty="0">
                <a:highlight>
                  <a:srgbClr val="FFFDA2"/>
                </a:highlight>
                <a:latin typeface="Constantia" panose="02030602050306030303" pitchFamily="18" charset="0"/>
              </a:rPr>
            </a:br>
            <a:r>
              <a:rPr lang="de-DE" sz="3200" b="1" dirty="0">
                <a:highlight>
                  <a:srgbClr val="FFFDA2"/>
                </a:highlight>
                <a:latin typeface="Constantia" panose="02030602050306030303" pitchFamily="18" charset="0"/>
              </a:rPr>
              <a:t>brauchen.“</a:t>
            </a:r>
            <a:endParaRPr lang="de-DE" sz="2400" dirty="0">
              <a:highlight>
                <a:srgbClr val="FFFDA2"/>
              </a:highlight>
            </a:endParaRPr>
          </a:p>
        </p:txBody>
      </p:sp>
    </p:spTree>
    <p:extLst>
      <p:ext uri="{BB962C8B-B14F-4D97-AF65-F5344CB8AC3E}">
        <p14:creationId xmlns:p14="http://schemas.microsoft.com/office/powerpoint/2010/main" val="989999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3076B3-3C89-8C4A-E869-C7573DD4D79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FE3735B-07C2-AA92-22D7-1D60FE9920AD}"/>
              </a:ext>
            </a:extLst>
          </p:cNvPr>
          <p:cNvSpPr txBox="1"/>
          <p:nvPr/>
        </p:nvSpPr>
        <p:spPr>
          <a:xfrm>
            <a:off x="933450" y="3429000"/>
            <a:ext cx="9286875" cy="3046988"/>
          </a:xfrm>
          <a:prstGeom prst="rect">
            <a:avLst/>
          </a:prstGeom>
          <a:noFill/>
        </p:spPr>
        <p:txBody>
          <a:bodyPr wrap="square">
            <a:spAutoFit/>
          </a:bodyPr>
          <a:lstStyle/>
          <a:p>
            <a:pPr>
              <a:spcBef>
                <a:spcPts val="600"/>
              </a:spcBef>
            </a:pPr>
            <a:r>
              <a:rPr lang="de-DE" sz="3200" b="1" dirty="0">
                <a:highlight>
                  <a:srgbClr val="FFFDA2"/>
                </a:highlight>
                <a:latin typeface="Constantia" panose="02030602050306030303" pitchFamily="18" charset="0"/>
              </a:rPr>
              <a:t>„GOTT schenkt diese Gaben </a:t>
            </a:r>
            <a:br>
              <a:rPr lang="de-DE" sz="3200" b="1" dirty="0">
                <a:latin typeface="Constantia" panose="02030602050306030303" pitchFamily="18" charset="0"/>
              </a:rPr>
            </a:br>
            <a:r>
              <a:rPr lang="de-DE" sz="3200" b="1" dirty="0">
                <a:latin typeface="Constantia" panose="02030602050306030303" pitchFamily="18" charset="0"/>
              </a:rPr>
              <a:t>und sie werden in Seinem Dienst eingesetzt – nicht, um den Besitzer zu verherrlichen, </a:t>
            </a:r>
            <a:br>
              <a:rPr lang="de-DE" sz="3200" b="1" dirty="0">
                <a:latin typeface="Constantia" panose="02030602050306030303" pitchFamily="18" charset="0"/>
              </a:rPr>
            </a:br>
            <a:r>
              <a:rPr lang="de-DE" sz="3200" b="1" dirty="0">
                <a:latin typeface="Constantia" panose="02030602050306030303" pitchFamily="18" charset="0"/>
              </a:rPr>
              <a:t>nicht, um den Menschen zu erheben, </a:t>
            </a:r>
            <a:br>
              <a:rPr lang="de-DE" sz="3200" b="1" dirty="0">
                <a:latin typeface="Constantia" panose="02030602050306030303" pitchFamily="18" charset="0"/>
              </a:rPr>
            </a:br>
            <a:r>
              <a:rPr lang="de-DE" sz="3200" b="1" dirty="0">
                <a:latin typeface="Constantia" panose="02030602050306030303" pitchFamily="18" charset="0"/>
              </a:rPr>
              <a:t>sondern </a:t>
            </a:r>
            <a:r>
              <a:rPr lang="de-DE" sz="3200" b="1" dirty="0">
                <a:highlight>
                  <a:srgbClr val="FFFDA2"/>
                </a:highlight>
                <a:latin typeface="Constantia" panose="02030602050306030303" pitchFamily="18" charset="0"/>
              </a:rPr>
              <a:t>um den ERLÖSER der Welt </a:t>
            </a:r>
            <a:br>
              <a:rPr lang="de-DE" sz="3200" b="1" dirty="0">
                <a:highlight>
                  <a:srgbClr val="FFFDA2"/>
                </a:highlight>
                <a:latin typeface="Constantia" panose="02030602050306030303" pitchFamily="18" charset="0"/>
              </a:rPr>
            </a:br>
            <a:r>
              <a:rPr lang="de-DE" sz="3200" b="1" dirty="0">
                <a:highlight>
                  <a:srgbClr val="FFFDA2"/>
                </a:highlight>
                <a:latin typeface="Constantia" panose="02030602050306030303" pitchFamily="18" charset="0"/>
              </a:rPr>
              <a:t>zu erheben.“</a:t>
            </a:r>
            <a:endParaRPr lang="en" sz="3200" b="1" dirty="0">
              <a:highlight>
                <a:srgbClr val="FFFDA2"/>
              </a:highlight>
              <a:latin typeface="Constantia" panose="02030602050306030303" pitchFamily="18" charset="0"/>
            </a:endParaRPr>
          </a:p>
        </p:txBody>
      </p:sp>
      <p:pic>
        <p:nvPicPr>
          <p:cNvPr id="12" name="Grafik 11">
            <a:extLst>
              <a:ext uri="{FF2B5EF4-FFF2-40B4-BE49-F238E27FC236}">
                <a16:creationId xmlns:a16="http://schemas.microsoft.com/office/drawing/2014/main" id="{BFDB26DF-8DE7-A92E-320B-5F1A79757464}"/>
              </a:ext>
            </a:extLst>
          </p:cNvPr>
          <p:cNvPicPr>
            <a:picLocks noChangeAspect="1"/>
          </p:cNvPicPr>
          <p:nvPr/>
        </p:nvPicPr>
        <p:blipFill>
          <a:blip r:embed="rId2">
            <a:extLst>
              <a:ext uri="{28A0092B-C50C-407E-A947-70E740481C1C}">
                <a14:useLocalDpi xmlns:a14="http://schemas.microsoft.com/office/drawing/2010/main" val="0"/>
              </a:ext>
            </a:extLst>
          </a:blip>
          <a:srcRect l="67862" t="34583" b="32206"/>
          <a:stretch>
            <a:fillRect/>
          </a:stretch>
        </p:blipFill>
        <p:spPr>
          <a:xfrm>
            <a:off x="347483" y="126159"/>
            <a:ext cx="4981754" cy="2903834"/>
          </a:xfrm>
          <a:prstGeom prst="rect">
            <a:avLst/>
          </a:prstGeom>
          <a:effectLst>
            <a:softEdge rad="317500"/>
          </a:effectLst>
        </p:spPr>
      </p:pic>
      <p:pic>
        <p:nvPicPr>
          <p:cNvPr id="14" name="Grafik 13">
            <a:extLst>
              <a:ext uri="{FF2B5EF4-FFF2-40B4-BE49-F238E27FC236}">
                <a16:creationId xmlns:a16="http://schemas.microsoft.com/office/drawing/2014/main" id="{C7B328DB-D77C-FE0D-FF83-F368CC0A84F2}"/>
              </a:ext>
            </a:extLst>
          </p:cNvPr>
          <p:cNvPicPr>
            <a:picLocks noChangeAspect="1"/>
          </p:cNvPicPr>
          <p:nvPr/>
        </p:nvPicPr>
        <p:blipFill>
          <a:blip r:embed="rId2">
            <a:extLst>
              <a:ext uri="{28A0092B-C50C-407E-A947-70E740481C1C}">
                <a14:useLocalDpi xmlns:a14="http://schemas.microsoft.com/office/drawing/2010/main" val="0"/>
              </a:ext>
            </a:extLst>
          </a:blip>
          <a:srcRect l="35036" t="-253" r="32826" b="67042"/>
          <a:stretch>
            <a:fillRect/>
          </a:stretch>
        </p:blipFill>
        <p:spPr>
          <a:xfrm>
            <a:off x="6507560" y="544711"/>
            <a:ext cx="5129112" cy="2989728"/>
          </a:xfrm>
          <a:prstGeom prst="rect">
            <a:avLst/>
          </a:prstGeom>
          <a:effectLst>
            <a:softEdge rad="127000"/>
          </a:effectLst>
        </p:spPr>
      </p:pic>
      <p:sp>
        <p:nvSpPr>
          <p:cNvPr id="2" name="CuadroTexto 3">
            <a:extLst>
              <a:ext uri="{FF2B5EF4-FFF2-40B4-BE49-F238E27FC236}">
                <a16:creationId xmlns:a16="http://schemas.microsoft.com/office/drawing/2014/main" id="{2F7AEBCD-938D-0FE4-5122-0C0EEBFD2E39}"/>
              </a:ext>
            </a:extLst>
          </p:cNvPr>
          <p:cNvSpPr txBox="1"/>
          <p:nvPr/>
        </p:nvSpPr>
        <p:spPr>
          <a:xfrm rot="5400000">
            <a:off x="8486978" y="3267392"/>
            <a:ext cx="6858002" cy="307777"/>
          </a:xfrm>
          <a:prstGeom prst="rect">
            <a:avLst/>
          </a:prstGeom>
          <a:noFill/>
        </p:spPr>
        <p:txBody>
          <a:bodyPr wrap="square" rtlCol="0">
            <a:spAutoFit/>
          </a:bodyPr>
          <a:lstStyle/>
          <a:p>
            <a:pPr algn="ctr"/>
            <a:r>
              <a:rPr lang="en" sz="1400" b="1" dirty="0"/>
              <a:t>E. G. White, Ye Shall Receive Power (Ihr werdet Kraft empfangen), 1. Juli </a:t>
            </a:r>
          </a:p>
        </p:txBody>
      </p:sp>
    </p:spTree>
    <p:extLst>
      <p:ext uri="{BB962C8B-B14F-4D97-AF65-F5344CB8AC3E}">
        <p14:creationId xmlns:p14="http://schemas.microsoft.com/office/powerpoint/2010/main" val="100012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644966-D78A-6ACA-8FFD-65CE7FE61A5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F9D4562-4104-9F8F-D7B5-DB3F01B000A4}"/>
              </a:ext>
            </a:extLst>
          </p:cNvPr>
          <p:cNvSpPr txBox="1"/>
          <p:nvPr/>
        </p:nvSpPr>
        <p:spPr>
          <a:xfrm>
            <a:off x="260484" y="504051"/>
            <a:ext cx="5399772" cy="5632311"/>
          </a:xfrm>
          <a:prstGeom prst="rect">
            <a:avLst/>
          </a:prstGeom>
          <a:noFill/>
        </p:spPr>
        <p:txBody>
          <a:bodyPr wrap="square">
            <a:spAutoFit/>
          </a:bodyPr>
          <a:lstStyle/>
          <a:p>
            <a:pPr algn="ctr">
              <a:spcBef>
                <a:spcPts val="600"/>
              </a:spcBef>
            </a:pPr>
            <a:r>
              <a:rPr lang="de-DE" sz="3600" b="1" dirty="0">
                <a:latin typeface="Constantia" panose="02030602050306030303" pitchFamily="18" charset="0"/>
              </a:rPr>
              <a:t>„Sie sollen </a:t>
            </a:r>
            <a:br>
              <a:rPr lang="de-DE" sz="3600" b="1" dirty="0">
                <a:latin typeface="Constantia" panose="02030602050306030303" pitchFamily="18" charset="0"/>
              </a:rPr>
            </a:br>
            <a:r>
              <a:rPr lang="de-DE" sz="3600" b="1" dirty="0">
                <a:highlight>
                  <a:srgbClr val="FFFDA2"/>
                </a:highlight>
                <a:latin typeface="Constantia" panose="02030602050306030303" pitchFamily="18" charset="0"/>
              </a:rPr>
              <a:t>zum Wohl </a:t>
            </a:r>
            <a:br>
              <a:rPr lang="de-DE" sz="3600" b="1" dirty="0">
                <a:highlight>
                  <a:srgbClr val="FFFDA2"/>
                </a:highlight>
                <a:latin typeface="Constantia" panose="02030602050306030303" pitchFamily="18" charset="0"/>
              </a:rPr>
            </a:br>
            <a:r>
              <a:rPr lang="de-DE" sz="3600" b="1" dirty="0">
                <a:highlight>
                  <a:srgbClr val="FFFDA2"/>
                </a:highlight>
                <a:latin typeface="Constantia" panose="02030602050306030303" pitchFamily="18" charset="0"/>
              </a:rPr>
              <a:t>der gesamten Menschheit </a:t>
            </a:r>
            <a:br>
              <a:rPr lang="de-DE" sz="3600" b="1" dirty="0">
                <a:latin typeface="Constantia" panose="02030602050306030303" pitchFamily="18" charset="0"/>
              </a:rPr>
            </a:br>
            <a:r>
              <a:rPr lang="de-DE" sz="3600" b="1" dirty="0">
                <a:latin typeface="Constantia" panose="02030602050306030303" pitchFamily="18" charset="0"/>
              </a:rPr>
              <a:t>genutzt werden, </a:t>
            </a:r>
            <a:br>
              <a:rPr lang="de-DE" sz="3600" b="1" dirty="0">
                <a:latin typeface="Constantia" panose="02030602050306030303" pitchFamily="18" charset="0"/>
              </a:rPr>
            </a:br>
            <a:r>
              <a:rPr lang="de-DE" sz="3600" b="1" dirty="0">
                <a:latin typeface="Constantia" panose="02030602050306030303" pitchFamily="18" charset="0"/>
              </a:rPr>
              <a:t>indem sie </a:t>
            </a:r>
            <a:br>
              <a:rPr lang="de-DE" sz="3600" b="1" dirty="0">
                <a:latin typeface="Constantia" panose="02030602050306030303" pitchFamily="18" charset="0"/>
              </a:rPr>
            </a:br>
            <a:r>
              <a:rPr lang="de-DE" sz="3600" b="1" dirty="0">
                <a:highlight>
                  <a:srgbClr val="FFFDA2"/>
                </a:highlight>
                <a:latin typeface="Constantia" panose="02030602050306030303" pitchFamily="18" charset="0"/>
              </a:rPr>
              <a:t>die Wahrheit </a:t>
            </a:r>
            <a:br>
              <a:rPr lang="de-DE" sz="3600" b="1" dirty="0">
                <a:highlight>
                  <a:srgbClr val="FFFDA2"/>
                </a:highlight>
                <a:latin typeface="Constantia" panose="02030602050306030303" pitchFamily="18" charset="0"/>
              </a:rPr>
            </a:br>
            <a:r>
              <a:rPr lang="de-DE" sz="3600" b="1" dirty="0">
                <a:highlight>
                  <a:srgbClr val="FFFDA2"/>
                </a:highlight>
                <a:latin typeface="Constantia" panose="02030602050306030303" pitchFamily="18" charset="0"/>
              </a:rPr>
              <a:t>verkünden </a:t>
            </a:r>
            <a:br>
              <a:rPr lang="de-DE" sz="3600" b="1" dirty="0">
                <a:latin typeface="Constantia" panose="02030602050306030303" pitchFamily="18" charset="0"/>
              </a:rPr>
            </a:br>
            <a:r>
              <a:rPr lang="de-DE" sz="3600" b="1" dirty="0">
                <a:latin typeface="Constantia" panose="02030602050306030303" pitchFamily="18" charset="0"/>
              </a:rPr>
              <a:t>und nicht eine Lüge bezeugen.</a:t>
            </a:r>
            <a:r>
              <a:rPr lang="en" sz="3600" b="1" dirty="0">
                <a:latin typeface="Constantia" panose="02030602050306030303" pitchFamily="18" charset="0"/>
              </a:rPr>
              <a:t>”</a:t>
            </a:r>
          </a:p>
        </p:txBody>
      </p:sp>
      <p:pic>
        <p:nvPicPr>
          <p:cNvPr id="16" name="Grafik 15">
            <a:extLst>
              <a:ext uri="{FF2B5EF4-FFF2-40B4-BE49-F238E27FC236}">
                <a16:creationId xmlns:a16="http://schemas.microsoft.com/office/drawing/2014/main" id="{3868C4BE-4FFF-6134-5330-7AA2CAE0357D}"/>
              </a:ext>
            </a:extLst>
          </p:cNvPr>
          <p:cNvPicPr>
            <a:picLocks noChangeAspect="1"/>
          </p:cNvPicPr>
          <p:nvPr/>
        </p:nvPicPr>
        <p:blipFill>
          <a:blip r:embed="rId2">
            <a:extLst>
              <a:ext uri="{28A0092B-C50C-407E-A947-70E740481C1C}">
                <a14:useLocalDpi xmlns:a14="http://schemas.microsoft.com/office/drawing/2010/main" val="0"/>
              </a:ext>
            </a:extLst>
          </a:blip>
          <a:srcRect l="33764" t="25079" r="26202" b="-971"/>
          <a:stretch>
            <a:fillRect/>
          </a:stretch>
        </p:blipFill>
        <p:spPr>
          <a:xfrm>
            <a:off x="5438775" y="139187"/>
            <a:ext cx="6153119" cy="6579626"/>
          </a:xfrm>
          <a:prstGeom prst="rect">
            <a:avLst/>
          </a:prstGeom>
          <a:effectLst>
            <a:softEdge rad="317500"/>
          </a:effectLst>
        </p:spPr>
      </p:pic>
      <p:sp>
        <p:nvSpPr>
          <p:cNvPr id="2" name="CuadroTexto 3">
            <a:extLst>
              <a:ext uri="{FF2B5EF4-FFF2-40B4-BE49-F238E27FC236}">
                <a16:creationId xmlns:a16="http://schemas.microsoft.com/office/drawing/2014/main" id="{51E295F7-59EF-ECEC-B64B-256CE5FBFF09}"/>
              </a:ext>
            </a:extLst>
          </p:cNvPr>
          <p:cNvSpPr txBox="1"/>
          <p:nvPr/>
        </p:nvSpPr>
        <p:spPr>
          <a:xfrm rot="5400000">
            <a:off x="8572703" y="3267392"/>
            <a:ext cx="6858002" cy="307777"/>
          </a:xfrm>
          <a:prstGeom prst="rect">
            <a:avLst/>
          </a:prstGeom>
          <a:noFill/>
        </p:spPr>
        <p:txBody>
          <a:bodyPr wrap="square" rtlCol="0">
            <a:spAutoFit/>
          </a:bodyPr>
          <a:lstStyle/>
          <a:p>
            <a:pPr algn="ctr"/>
            <a:r>
              <a:rPr lang="en" sz="1400" b="1" dirty="0"/>
              <a:t>E. G. White, Ye Shall Receive Power (Ihr werdet Kraft empfangen), 1. Juli </a:t>
            </a:r>
          </a:p>
        </p:txBody>
      </p:sp>
    </p:spTree>
    <p:extLst>
      <p:ext uri="{BB962C8B-B14F-4D97-AF65-F5344CB8AC3E}">
        <p14:creationId xmlns:p14="http://schemas.microsoft.com/office/powerpoint/2010/main" val="398939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33E5960-AC99-9503-2A00-A0FE619FE795}"/>
              </a:ext>
            </a:extLst>
          </p:cNvPr>
          <p:cNvSpPr txBox="1"/>
          <p:nvPr/>
        </p:nvSpPr>
        <p:spPr>
          <a:xfrm>
            <a:off x="161924" y="28069"/>
            <a:ext cx="6534151" cy="3046988"/>
          </a:xfrm>
          <a:prstGeom prst="rect">
            <a:avLst/>
          </a:prstGeom>
          <a:noFill/>
        </p:spPr>
        <p:txBody>
          <a:bodyPr wrap="square" rtlCol="0">
            <a:spAutoFit/>
          </a:bodyPr>
          <a:lstStyle/>
          <a:p>
            <a:pPr>
              <a:spcBef>
                <a:spcPts val="600"/>
              </a:spcBef>
            </a:pPr>
            <a:r>
              <a:rPr lang="de-DE" sz="2400" b="1" dirty="0"/>
              <a:t>Es ist klar, dass die Gemeinde in Korinth </a:t>
            </a:r>
            <a:br>
              <a:rPr lang="de-DE" sz="2400" b="1" dirty="0"/>
            </a:br>
            <a:r>
              <a:rPr lang="de-DE" sz="2400" b="1" dirty="0"/>
              <a:t>in verschiedenen Fragen gespalten war. </a:t>
            </a:r>
            <a:br>
              <a:rPr lang="de-DE" sz="2400" b="1" dirty="0"/>
            </a:br>
            <a:r>
              <a:rPr lang="de-DE" sz="2400" b="1" dirty="0"/>
              <a:t>Sie waren sich über die Prediger uneinig; </a:t>
            </a:r>
            <a:br>
              <a:rPr lang="de-DE" sz="2400" b="1" dirty="0"/>
            </a:br>
            <a:r>
              <a:rPr lang="de-DE" sz="2400" b="1" dirty="0"/>
              <a:t>über das Essen; </a:t>
            </a:r>
            <a:br>
              <a:rPr lang="de-DE" sz="2400" b="1" dirty="0"/>
            </a:br>
            <a:r>
              <a:rPr lang="de-DE" sz="2400" b="1" dirty="0"/>
              <a:t>ob man heiraten oder ledig bleiben soll; </a:t>
            </a:r>
            <a:br>
              <a:rPr lang="de-DE" sz="2400" b="1" dirty="0"/>
            </a:br>
            <a:r>
              <a:rPr lang="de-DE" sz="2400" b="1" dirty="0"/>
              <a:t>und darüber, </a:t>
            </a:r>
            <a:br>
              <a:rPr lang="de-DE" sz="2400" b="1" dirty="0"/>
            </a:br>
            <a:r>
              <a:rPr lang="de-DE" sz="2400" b="1" dirty="0"/>
              <a:t>welche der geistlichen Gaben </a:t>
            </a:r>
            <a:br>
              <a:rPr lang="de-DE" sz="2400" b="1" dirty="0"/>
            </a:br>
            <a:r>
              <a:rPr lang="de-DE" sz="2400" b="1" dirty="0"/>
              <a:t>die ehrbarste ist.</a:t>
            </a:r>
            <a:endParaRPr lang="en" sz="2400" b="1" dirty="0"/>
          </a:p>
        </p:txBody>
      </p:sp>
      <p:pic>
        <p:nvPicPr>
          <p:cNvPr id="7" name="Imagen 6">
            <a:extLst>
              <a:ext uri="{FF2B5EF4-FFF2-40B4-BE49-F238E27FC236}">
                <a16:creationId xmlns:a16="http://schemas.microsoft.com/office/drawing/2014/main" id="{4D33211D-BCCC-DD17-4A73-75BDA40B080E}"/>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6858001" y="167131"/>
            <a:ext cx="5172076" cy="3016209"/>
          </a:xfrm>
          <a:prstGeom prst="rect">
            <a:avLst/>
          </a:prstGeom>
          <a:solidFill>
            <a:srgbClr val="FFFFFF">
              <a:shade val="85000"/>
            </a:srgbClr>
          </a:solidFill>
          <a:ln w="88900" cap="sq">
            <a:solidFill>
              <a:srgbClr val="A1E3B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AB285859-F5F5-0E28-7D70-977F4ECEFF53}"/>
              </a:ext>
            </a:extLst>
          </p:cNvPr>
          <p:cNvSpPr txBox="1"/>
          <p:nvPr/>
        </p:nvSpPr>
        <p:spPr>
          <a:xfrm>
            <a:off x="6772275" y="5783774"/>
            <a:ext cx="5343528" cy="523220"/>
          </a:xfrm>
          <a:prstGeom prst="rect">
            <a:avLst/>
          </a:prstGeom>
          <a:noFill/>
        </p:spPr>
        <p:txBody>
          <a:bodyPr wrap="square">
            <a:spAutoFit/>
          </a:bodyPr>
          <a:lstStyle/>
          <a:p>
            <a:pPr lvl="0">
              <a:spcBef>
                <a:spcPts val="600"/>
              </a:spcBef>
              <a:defRPr/>
            </a:pPr>
            <a:r>
              <a:rPr lang="de-DE" sz="2800" b="1" dirty="0">
                <a:solidFill>
                  <a:prstClr val="black"/>
                </a:solidFill>
              </a:rPr>
              <a:t>Welche Gabe ist die beste? </a:t>
            </a:r>
            <a:endParaRPr kumimoji="0" lang="en" sz="2800" b="1" i="0" u="none" strike="noStrike" kern="1200" cap="none" spc="0" normalizeH="0" baseline="0" noProof="0" dirty="0">
              <a:ln>
                <a:noFill/>
              </a:ln>
              <a:solidFill>
                <a:prstClr val="black"/>
              </a:solidFill>
              <a:effectLst/>
              <a:uLnTx/>
              <a:uFillTx/>
              <a:latin typeface="Aptos" panose="02110004020202020204"/>
            </a:endParaRPr>
          </a:p>
        </p:txBody>
      </p:sp>
      <p:sp>
        <p:nvSpPr>
          <p:cNvPr id="9" name="CuadroTexto 8">
            <a:extLst>
              <a:ext uri="{FF2B5EF4-FFF2-40B4-BE49-F238E27FC236}">
                <a16:creationId xmlns:a16="http://schemas.microsoft.com/office/drawing/2014/main" id="{FFEE8BA1-2694-56D0-58C9-0BEDF8AD1077}"/>
              </a:ext>
            </a:extLst>
          </p:cNvPr>
          <p:cNvSpPr txBox="1"/>
          <p:nvPr/>
        </p:nvSpPr>
        <p:spPr>
          <a:xfrm>
            <a:off x="6283146" y="3429000"/>
            <a:ext cx="6534151" cy="2308324"/>
          </a:xfrm>
          <a:prstGeom prst="rect">
            <a:avLst/>
          </a:prstGeom>
          <a:noFill/>
        </p:spPr>
        <p:txBody>
          <a:bodyPr wrap="square">
            <a:spAutoFit/>
          </a:bodyPr>
          <a:lstStyle/>
          <a:p>
            <a:pPr lvl="0">
              <a:spcBef>
                <a:spcPts val="600"/>
              </a:spcBef>
              <a:defRPr/>
            </a:pPr>
            <a:r>
              <a:rPr lang="de-DE" sz="2400" b="1" dirty="0">
                <a:solidFill>
                  <a:prstClr val="black"/>
                </a:solidFill>
              </a:rPr>
              <a:t>Nachdem er die anfänglichen Probleme gelöst hat, zeigt Paulus, </a:t>
            </a:r>
            <a:br>
              <a:rPr lang="de-DE" sz="2400" b="1" dirty="0">
                <a:solidFill>
                  <a:prstClr val="black"/>
                </a:solidFill>
              </a:rPr>
            </a:br>
            <a:r>
              <a:rPr lang="de-DE" sz="2400" b="1" dirty="0">
                <a:solidFill>
                  <a:prstClr val="black"/>
                </a:solidFill>
              </a:rPr>
              <a:t>wie geistliche Gaben </a:t>
            </a:r>
            <a:br>
              <a:rPr lang="de-DE" sz="2400" b="1" dirty="0">
                <a:solidFill>
                  <a:prstClr val="black"/>
                </a:solidFill>
              </a:rPr>
            </a:br>
            <a:r>
              <a:rPr lang="de-DE" sz="2400" b="1" dirty="0">
                <a:solidFill>
                  <a:prstClr val="black"/>
                </a:solidFill>
              </a:rPr>
              <a:t>von einem </a:t>
            </a:r>
            <a:r>
              <a:rPr lang="de-DE" sz="2400" b="1" dirty="0">
                <a:solidFill>
                  <a:prstClr val="black"/>
                </a:solidFill>
                <a:highlight>
                  <a:srgbClr val="FEB9BA"/>
                </a:highlight>
              </a:rPr>
              <a:t>Problem </a:t>
            </a:r>
            <a:br>
              <a:rPr lang="de-DE" sz="2400" b="1" dirty="0">
                <a:solidFill>
                  <a:prstClr val="black"/>
                </a:solidFill>
              </a:rPr>
            </a:br>
            <a:r>
              <a:rPr lang="de-DE" sz="2400" b="1" dirty="0">
                <a:solidFill>
                  <a:prstClr val="black"/>
                </a:solidFill>
              </a:rPr>
              <a:t>zu einem </a:t>
            </a:r>
            <a:r>
              <a:rPr lang="de-DE" sz="2400" b="1" dirty="0">
                <a:solidFill>
                  <a:prstClr val="black"/>
                </a:solidFill>
                <a:highlight>
                  <a:srgbClr val="FFFDA2"/>
                </a:highlight>
              </a:rPr>
              <a:t>Mittel der Einheit </a:t>
            </a:r>
            <a:r>
              <a:rPr lang="de-DE" sz="2400" b="1" dirty="0">
                <a:solidFill>
                  <a:prstClr val="black"/>
                </a:solidFill>
              </a:rPr>
              <a:t>werden </a:t>
            </a:r>
            <a:br>
              <a:rPr lang="de-DE" sz="2400" b="1" dirty="0">
                <a:solidFill>
                  <a:prstClr val="black"/>
                </a:solidFill>
              </a:rPr>
            </a:br>
            <a:r>
              <a:rPr lang="de-DE" sz="2400" b="1" dirty="0">
                <a:solidFill>
                  <a:prstClr val="black"/>
                </a:solidFill>
              </a:rPr>
              <a:t>(1 Kor. 12-14).</a:t>
            </a:r>
            <a:endParaRPr kumimoji="0" lang="en" sz="2400" b="1" i="0" u="none" strike="noStrike" kern="1200" cap="none" spc="0" normalizeH="0" baseline="0" noProof="0" dirty="0">
              <a:ln>
                <a:noFill/>
              </a:ln>
              <a:solidFill>
                <a:prstClr val="black"/>
              </a:solidFill>
              <a:effectLst/>
              <a:uLnTx/>
              <a:uFillTx/>
              <a:latin typeface="Aptos" panose="02110004020202020204"/>
            </a:endParaRPr>
          </a:p>
        </p:txBody>
      </p:sp>
      <p:pic>
        <p:nvPicPr>
          <p:cNvPr id="5" name="Imagen 4">
            <a:extLst>
              <a:ext uri="{FF2B5EF4-FFF2-40B4-BE49-F238E27FC236}">
                <a16:creationId xmlns:a16="http://schemas.microsoft.com/office/drawing/2014/main" id="{9DD09EAB-1FE5-2AA1-978A-43567FA48EB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4324" y="3228945"/>
            <a:ext cx="5699307" cy="3261868"/>
          </a:xfrm>
          <a:prstGeom prst="rect">
            <a:avLst/>
          </a:prstGeom>
          <a:solidFill>
            <a:srgbClr val="FFFFFF">
              <a:shade val="85000"/>
            </a:srgbClr>
          </a:solidFill>
          <a:ln w="88900" cap="sq">
            <a:solidFill>
              <a:srgbClr val="FFFDA2"/>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5408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3"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1+#ppt_w/2"/>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DB84C0E-D681-AC02-A957-45D1B082FA34}"/>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C14647E8-EF2E-9331-5C01-2586886ECACD}"/>
              </a:ext>
            </a:extLst>
          </p:cNvPr>
          <p:cNvSpPr txBox="1"/>
          <p:nvPr/>
        </p:nvSpPr>
        <p:spPr>
          <a:xfrm>
            <a:off x="482913" y="2194635"/>
            <a:ext cx="5334000" cy="3400931"/>
          </a:xfrm>
          <a:prstGeom prst="rect">
            <a:avLst/>
          </a:prstGeom>
          <a:noFill/>
          <a:effectLst/>
        </p:spPr>
        <p:txBody>
          <a:bodyPr wrap="square" rtlCol="0">
            <a:spAutoFit/>
          </a:bodyPr>
          <a:lstStyle/>
          <a:p>
            <a:pPr>
              <a:spcBef>
                <a:spcPts val="600"/>
              </a:spcBef>
            </a:pPr>
            <a:r>
              <a:rPr lang="en" sz="2000" b="1" dirty="0">
                <a:highlight>
                  <a:srgbClr val="FC918D"/>
                </a:highlight>
              </a:rPr>
              <a:t> </a:t>
            </a:r>
            <a:r>
              <a:rPr lang="de-DE" sz="2000" b="1" dirty="0">
                <a:highlight>
                  <a:srgbClr val="FF8032"/>
                </a:highlight>
              </a:rPr>
              <a:t>Geistliche Gaben</a:t>
            </a:r>
            <a:r>
              <a:rPr lang="en" sz="2000" b="1" dirty="0">
                <a:highlight>
                  <a:srgbClr val="FC918D"/>
                </a:highlight>
              </a:rPr>
              <a:t>:</a:t>
            </a:r>
          </a:p>
          <a:p>
            <a:pPr lvl="1">
              <a:spcBef>
                <a:spcPts val="600"/>
              </a:spcBef>
            </a:pPr>
            <a:r>
              <a:rPr lang="de-DE" sz="2000" b="1" dirty="0"/>
              <a:t>Viele Gaben, ein GEBER</a:t>
            </a:r>
            <a:endParaRPr lang="en" sz="2000" b="1" dirty="0"/>
          </a:p>
          <a:p>
            <a:pPr lvl="1">
              <a:spcBef>
                <a:spcPts val="600"/>
              </a:spcBef>
            </a:pPr>
            <a:r>
              <a:rPr lang="de-DE" sz="2000" b="1" dirty="0"/>
              <a:t>Viele Glieder, ein Leib</a:t>
            </a:r>
            <a:endParaRPr lang="en" sz="2000" b="1" dirty="0"/>
          </a:p>
          <a:p>
            <a:pPr>
              <a:spcBef>
                <a:spcPts val="1800"/>
              </a:spcBef>
            </a:pPr>
            <a:r>
              <a:rPr lang="en" sz="2000" b="1" dirty="0">
                <a:highlight>
                  <a:srgbClr val="FCBE62"/>
                </a:highlight>
              </a:rPr>
              <a:t> </a:t>
            </a:r>
            <a:r>
              <a:rPr lang="de-DE" sz="2000" b="1" dirty="0">
                <a:highlight>
                  <a:srgbClr val="FFFF00"/>
                </a:highlight>
              </a:rPr>
              <a:t>Das einigende Element</a:t>
            </a:r>
            <a:r>
              <a:rPr lang="en" sz="2000" b="1" dirty="0">
                <a:highlight>
                  <a:srgbClr val="FFFF00"/>
                </a:highlight>
              </a:rPr>
              <a:t>:</a:t>
            </a:r>
          </a:p>
          <a:p>
            <a:pPr lvl="1">
              <a:spcBef>
                <a:spcPts val="600"/>
              </a:spcBef>
            </a:pPr>
            <a:r>
              <a:rPr lang="en" sz="2000" b="1" dirty="0"/>
              <a:t>Die Vorzüglichkeit der Liebe</a:t>
            </a:r>
          </a:p>
          <a:p>
            <a:pPr>
              <a:spcBef>
                <a:spcPts val="1800"/>
              </a:spcBef>
            </a:pPr>
            <a:r>
              <a:rPr lang="en" sz="2000" b="1" dirty="0">
                <a:highlight>
                  <a:srgbClr val="8ABDEA"/>
                </a:highlight>
              </a:rPr>
              <a:t> Besondere Gaben:</a:t>
            </a:r>
          </a:p>
          <a:p>
            <a:pPr lvl="1">
              <a:spcBef>
                <a:spcPts val="600"/>
              </a:spcBef>
            </a:pPr>
            <a:r>
              <a:rPr lang="en" sz="2000" b="1" dirty="0"/>
              <a:t>Die Gabe der Zungenrede</a:t>
            </a:r>
          </a:p>
          <a:p>
            <a:pPr lvl="1">
              <a:spcBef>
                <a:spcPts val="600"/>
              </a:spcBef>
            </a:pPr>
            <a:r>
              <a:rPr lang="de-DE" sz="2000" b="1" dirty="0"/>
              <a:t>D</a:t>
            </a:r>
            <a:r>
              <a:rPr lang="en" sz="2000" b="1" dirty="0"/>
              <a:t>ie Gabe der Prophetie</a:t>
            </a:r>
          </a:p>
        </p:txBody>
      </p:sp>
      <p:pic>
        <p:nvPicPr>
          <p:cNvPr id="19" name="Imagen 18">
            <a:extLst>
              <a:ext uri="{FF2B5EF4-FFF2-40B4-BE49-F238E27FC236}">
                <a16:creationId xmlns:a16="http://schemas.microsoft.com/office/drawing/2014/main" id="{D8FE7701-72C7-A757-CB42-757586E28E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20" y="2187223"/>
            <a:ext cx="418239" cy="419123"/>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2ED0D79-EA1F-A77B-E162-9E6CE95CE3CD}"/>
              </a:ext>
            </a:extLst>
          </p:cNvPr>
          <p:cNvPicPr>
            <a:picLocks noChangeAspect="1"/>
          </p:cNvPicPr>
          <p:nvPr/>
        </p:nvPicPr>
        <p:blipFill>
          <a:blip r:embed="rId4" cstate="email">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93925" y="4390366"/>
            <a:ext cx="381101" cy="381101"/>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087DF407-E840-053E-57A2-B8489CCD1BC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154" y="3482882"/>
            <a:ext cx="381985" cy="412049"/>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B1767D2-D4DC-520D-97A2-893408BB58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11790" y="2671304"/>
            <a:ext cx="442762" cy="214087"/>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A72490EB-1393-93AA-0FF5-0A027D8B93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1790" y="5266901"/>
            <a:ext cx="442762" cy="214087"/>
          </a:xfrm>
          <a:prstGeom prst="rect">
            <a:avLst/>
          </a:prstGeom>
          <a:effectLst>
            <a:outerShdw blurRad="50800" dist="38100" dir="8100000" algn="tr" rotWithShape="0">
              <a:prstClr val="black">
                <a:alpha val="40000"/>
              </a:prstClr>
            </a:outerShdw>
          </a:effectLst>
        </p:spPr>
      </p:pic>
      <p:pic>
        <p:nvPicPr>
          <p:cNvPr id="35" name="Imagen 34">
            <a:extLst>
              <a:ext uri="{FF2B5EF4-FFF2-40B4-BE49-F238E27FC236}">
                <a16:creationId xmlns:a16="http://schemas.microsoft.com/office/drawing/2014/main" id="{827C4B39-C833-965D-9101-88C0F2A7760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11790" y="4878166"/>
            <a:ext cx="442762" cy="214087"/>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C31824BF-58DE-52BD-89BF-A794F748D45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11790" y="3972756"/>
            <a:ext cx="442762" cy="214087"/>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8F97EA56-F37D-6164-C31F-8F7E909F1A83}"/>
              </a:ext>
            </a:extLst>
          </p:cNvPr>
          <p:cNvPicPr>
            <a:picLocks noChangeAspect="1"/>
          </p:cNvPicPr>
          <p:nvPr/>
        </p:nvPicPr>
        <p:blipFill>
          <a:blip r:embed="rId11" cstate="email">
            <a:duotone>
              <a:prstClr val="black"/>
              <a:schemeClr val="accent2">
                <a:tint val="45000"/>
                <a:satMod val="400000"/>
              </a:schemeClr>
            </a:duotone>
            <a:extLst>
              <a:ext uri="{28A0092B-C50C-407E-A947-70E740481C1C}">
                <a14:useLocalDpi xmlns:a14="http://schemas.microsoft.com/office/drawing/2010/main"/>
              </a:ext>
            </a:extLst>
          </a:blip>
          <a:stretch>
            <a:fillRect/>
          </a:stretch>
        </p:blipFill>
        <p:spPr>
          <a:xfrm>
            <a:off x="511790" y="3053603"/>
            <a:ext cx="442762" cy="214087"/>
          </a:xfrm>
          <a:prstGeom prst="rect">
            <a:avLst/>
          </a:prstGeom>
          <a:effectLst>
            <a:outerShdw blurRad="50800" dist="38100" dir="8100000" algn="tr" rotWithShape="0">
              <a:prstClr val="black">
                <a:alpha val="40000"/>
              </a:prstClr>
            </a:outerShdw>
          </a:effectLst>
        </p:spPr>
      </p:pic>
      <p:pic>
        <p:nvPicPr>
          <p:cNvPr id="8" name="Grafik 7">
            <a:extLst>
              <a:ext uri="{FF2B5EF4-FFF2-40B4-BE49-F238E27FC236}">
                <a16:creationId xmlns:a16="http://schemas.microsoft.com/office/drawing/2014/main" id="{5A154D98-D44B-0A08-B7EA-B6F6E0765353}"/>
              </a:ext>
            </a:extLst>
          </p:cNvPr>
          <p:cNvPicPr>
            <a:picLocks noChangeAspect="1"/>
          </p:cNvPicPr>
          <p:nvPr/>
        </p:nvPicPr>
        <p:blipFill>
          <a:blip r:embed="rId12"/>
          <a:stretch>
            <a:fillRect/>
          </a:stretch>
        </p:blipFill>
        <p:spPr>
          <a:xfrm>
            <a:off x="7570507" y="-53967"/>
            <a:ext cx="4413892" cy="4127069"/>
          </a:xfrm>
          <a:prstGeom prst="rect">
            <a:avLst/>
          </a:prstGeom>
          <a:effectLst>
            <a:softEdge rad="635000"/>
          </a:effectLst>
        </p:spPr>
      </p:pic>
      <p:sp>
        <p:nvSpPr>
          <p:cNvPr id="10" name="Textfeld 9">
            <a:extLst>
              <a:ext uri="{FF2B5EF4-FFF2-40B4-BE49-F238E27FC236}">
                <a16:creationId xmlns:a16="http://schemas.microsoft.com/office/drawing/2014/main" id="{53AA0C36-F2E3-E011-7DED-65F0ED9F59CB}"/>
              </a:ext>
            </a:extLst>
          </p:cNvPr>
          <p:cNvSpPr txBox="1"/>
          <p:nvPr/>
        </p:nvSpPr>
        <p:spPr>
          <a:xfrm>
            <a:off x="8592132" y="4073102"/>
            <a:ext cx="2946706" cy="523220"/>
          </a:xfrm>
          <a:prstGeom prst="rect">
            <a:avLst/>
          </a:prstGeom>
          <a:solidFill>
            <a:schemeClr val="accent5">
              <a:lumMod val="75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de-DE" sz="2800" b="1" dirty="0">
                <a:solidFill>
                  <a:schemeClr val="bg2">
                    <a:lumMod val="20000"/>
                    <a:lumOff val="80000"/>
                  </a:schemeClr>
                </a:solidFill>
                <a:latin typeface="Candara" panose="020E0502030303020204" pitchFamily="34" charset="0"/>
              </a:rPr>
              <a:t>Ü b e r b l i c k</a:t>
            </a:r>
          </a:p>
        </p:txBody>
      </p:sp>
      <p:sp>
        <p:nvSpPr>
          <p:cNvPr id="11" name="Scrollen: horizontal 10">
            <a:extLst>
              <a:ext uri="{FF2B5EF4-FFF2-40B4-BE49-F238E27FC236}">
                <a16:creationId xmlns:a16="http://schemas.microsoft.com/office/drawing/2014/main" id="{C2F634D9-D7AA-5878-2010-D0C6588900F7}"/>
              </a:ext>
            </a:extLst>
          </p:cNvPr>
          <p:cNvSpPr/>
          <p:nvPr/>
        </p:nvSpPr>
        <p:spPr>
          <a:xfrm>
            <a:off x="4135337" y="2397864"/>
            <a:ext cx="3591047"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2. Aug –  Vielfältige Gaben</a:t>
            </a:r>
          </a:p>
        </p:txBody>
      </p:sp>
      <p:sp>
        <p:nvSpPr>
          <p:cNvPr id="12" name="Scrollen: horizontal 11">
            <a:extLst>
              <a:ext uri="{FF2B5EF4-FFF2-40B4-BE49-F238E27FC236}">
                <a16:creationId xmlns:a16="http://schemas.microsoft.com/office/drawing/2014/main" id="{775E6F73-29FE-C07A-D4DC-6474F79C9526}"/>
              </a:ext>
            </a:extLst>
          </p:cNvPr>
          <p:cNvSpPr/>
          <p:nvPr/>
        </p:nvSpPr>
        <p:spPr>
          <a:xfrm>
            <a:off x="3770399" y="2927182"/>
            <a:ext cx="3963245"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3. Aug –  Einheit durch Vielfalt</a:t>
            </a:r>
          </a:p>
        </p:txBody>
      </p:sp>
      <p:sp>
        <p:nvSpPr>
          <p:cNvPr id="13" name="Scrollen: horizontal 12">
            <a:extLst>
              <a:ext uri="{FF2B5EF4-FFF2-40B4-BE49-F238E27FC236}">
                <a16:creationId xmlns:a16="http://schemas.microsoft.com/office/drawing/2014/main" id="{88C2ECDE-8803-01B0-E309-40D19418B2A9}"/>
              </a:ext>
            </a:extLst>
          </p:cNvPr>
          <p:cNvSpPr/>
          <p:nvPr/>
        </p:nvSpPr>
        <p:spPr>
          <a:xfrm>
            <a:off x="4342407" y="3775356"/>
            <a:ext cx="3383983"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Di</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dirty="0">
                <a:solidFill>
                  <a:schemeClr val="accent5">
                    <a:lumMod val="50000"/>
                  </a:schemeClr>
                </a:solidFill>
                <a:latin typeface="Candara" panose="020E0502030303020204" pitchFamily="34" charset="0"/>
              </a:rPr>
              <a:t>4</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Der bessere Weg</a:t>
            </a:r>
          </a:p>
        </p:txBody>
      </p:sp>
      <p:sp>
        <p:nvSpPr>
          <p:cNvPr id="14" name="Scrollen: horizontal 13">
            <a:extLst>
              <a:ext uri="{FF2B5EF4-FFF2-40B4-BE49-F238E27FC236}">
                <a16:creationId xmlns:a16="http://schemas.microsoft.com/office/drawing/2014/main" id="{18ADEAE0-ADA7-F25B-6707-14D99A1B9485}"/>
              </a:ext>
            </a:extLst>
          </p:cNvPr>
          <p:cNvSpPr/>
          <p:nvPr/>
        </p:nvSpPr>
        <p:spPr>
          <a:xfrm>
            <a:off x="4771884" y="4649383"/>
            <a:ext cx="294725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Mi</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Zungenrede</a:t>
            </a:r>
          </a:p>
        </p:txBody>
      </p:sp>
      <p:sp>
        <p:nvSpPr>
          <p:cNvPr id="15" name="Scrollen: horizontal 14">
            <a:extLst>
              <a:ext uri="{FF2B5EF4-FFF2-40B4-BE49-F238E27FC236}">
                <a16:creationId xmlns:a16="http://schemas.microsoft.com/office/drawing/2014/main" id="{E1CE6E12-5CA8-0E89-9CDE-8D38FBDAE418}"/>
              </a:ext>
            </a:extLst>
          </p:cNvPr>
          <p:cNvSpPr/>
          <p:nvPr/>
        </p:nvSpPr>
        <p:spPr>
          <a:xfrm>
            <a:off x="4960570" y="5169622"/>
            <a:ext cx="2751312"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Do</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t>
            </a:r>
            <a:r>
              <a:rPr lang="de-DE" sz="2000" b="1" i="1" kern="0" noProof="0" dirty="0">
                <a:solidFill>
                  <a:schemeClr val="accent5">
                    <a:lumMod val="50000"/>
                  </a:schemeClr>
                </a:solidFill>
                <a:latin typeface="Candara" panose="020E0502030303020204" pitchFamily="34" charset="0"/>
              </a:rPr>
              <a:t>5</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 Aug –  Prophetie</a:t>
            </a:r>
          </a:p>
        </p:txBody>
      </p:sp>
    </p:spTree>
    <p:extLst>
      <p:ext uri="{BB962C8B-B14F-4D97-AF65-F5344CB8AC3E}">
        <p14:creationId xmlns:p14="http://schemas.microsoft.com/office/powerpoint/2010/main" val="138438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 calcmode="lin" valueType="num">
                                      <p:cBhvr>
                                        <p:cTn id="9" dur="500" fill="hold"/>
                                        <p:tgtEl>
                                          <p:spTgt spid="19"/>
                                        </p:tgtEl>
                                        <p:attrNameLst>
                                          <p:attrName>style.rotation</p:attrName>
                                        </p:attrNameLst>
                                      </p:cBhvr>
                                      <p:tavLst>
                                        <p:tav tm="0">
                                          <p:val>
                                            <p:fltVal val="360"/>
                                          </p:val>
                                        </p:tav>
                                        <p:tav tm="100000">
                                          <p:val>
                                            <p:fltVal val="0"/>
                                          </p:val>
                                        </p:tav>
                                      </p:tavLst>
                                    </p:anim>
                                    <p:animEffect transition="in" filter="fade">
                                      <p:cBhvr>
                                        <p:cTn id="10" dur="500"/>
                                        <p:tgtEl>
                                          <p:spTgt spid="19"/>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wipe(left)">
                                      <p:cBhvr>
                                        <p:cTn id="14" dur="500"/>
                                        <p:tgtEl>
                                          <p:spTgt spid="2">
                                            <p:txEl>
                                              <p:pRg st="0" end="0"/>
                                            </p:txEl>
                                          </p:spTgt>
                                        </p:tgtEl>
                                      </p:cBhvr>
                                    </p:animEffect>
                                  </p:childTnLst>
                                </p:cTn>
                              </p:par>
                            </p:childTnLst>
                          </p:cTn>
                        </p:par>
                        <p:par>
                          <p:cTn id="15" fill="hold">
                            <p:stCondLst>
                              <p:cond delay="1000"/>
                            </p:stCondLst>
                            <p:childTnLst>
                              <p:par>
                                <p:cTn id="16" presetID="17" presetClass="entr" presetSubtype="8" fill="hold" nodeType="after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p:cTn id="18" dur="500" fill="hold"/>
                                        <p:tgtEl>
                                          <p:spTgt spid="31"/>
                                        </p:tgtEl>
                                        <p:attrNameLst>
                                          <p:attrName>ppt_x</p:attrName>
                                        </p:attrNameLst>
                                      </p:cBhvr>
                                      <p:tavLst>
                                        <p:tav tm="0">
                                          <p:val>
                                            <p:strVal val="#ppt_x-#ppt_w/2"/>
                                          </p:val>
                                        </p:tav>
                                        <p:tav tm="100000">
                                          <p:val>
                                            <p:strVal val="#ppt_x"/>
                                          </p:val>
                                        </p:tav>
                                      </p:tavLst>
                                    </p:anim>
                                    <p:anim calcmode="lin" valueType="num">
                                      <p:cBhvr>
                                        <p:cTn id="19" dur="500" fill="hold"/>
                                        <p:tgtEl>
                                          <p:spTgt spid="31"/>
                                        </p:tgtEl>
                                        <p:attrNameLst>
                                          <p:attrName>ppt_y</p:attrName>
                                        </p:attrNameLst>
                                      </p:cBhvr>
                                      <p:tavLst>
                                        <p:tav tm="0">
                                          <p:val>
                                            <p:strVal val="#ppt_y"/>
                                          </p:val>
                                        </p:tav>
                                        <p:tav tm="100000">
                                          <p:val>
                                            <p:strVal val="#ppt_y"/>
                                          </p:val>
                                        </p:tav>
                                      </p:tavLst>
                                    </p:anim>
                                    <p:anim calcmode="lin" valueType="num">
                                      <p:cBhvr>
                                        <p:cTn id="20" dur="500" fill="hold"/>
                                        <p:tgtEl>
                                          <p:spTgt spid="31"/>
                                        </p:tgtEl>
                                        <p:attrNameLst>
                                          <p:attrName>ppt_w</p:attrName>
                                        </p:attrNameLst>
                                      </p:cBhvr>
                                      <p:tavLst>
                                        <p:tav tm="0">
                                          <p:val>
                                            <p:fltVal val="0"/>
                                          </p:val>
                                        </p:tav>
                                        <p:tav tm="100000">
                                          <p:val>
                                            <p:strVal val="#ppt_w"/>
                                          </p:val>
                                        </p:tav>
                                      </p:tavLst>
                                    </p:anim>
                                    <p:anim calcmode="lin" valueType="num">
                                      <p:cBhvr>
                                        <p:cTn id="21" dur="500" fill="hold"/>
                                        <p:tgtEl>
                                          <p:spTgt spid="31"/>
                                        </p:tgtEl>
                                        <p:attrNameLst>
                                          <p:attrName>ppt_h</p:attrName>
                                        </p:attrNameLst>
                                      </p:cBhvr>
                                      <p:tavLst>
                                        <p:tav tm="0">
                                          <p:val>
                                            <p:strVal val="#ppt_h"/>
                                          </p:val>
                                        </p:tav>
                                        <p:tav tm="100000">
                                          <p:val>
                                            <p:strVal val="#ppt_h"/>
                                          </p:val>
                                        </p:tav>
                                      </p:tavLst>
                                    </p:anim>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wipe(left)">
                                      <p:cBhvr>
                                        <p:cTn id="25" dur="500"/>
                                        <p:tgtEl>
                                          <p:spTgt spid="2">
                                            <p:txEl>
                                              <p:pRg st="1" end="1"/>
                                            </p:txEl>
                                          </p:spTgt>
                                        </p:tgtEl>
                                      </p:cBhvr>
                                    </p:animEffect>
                                  </p:childTnLst>
                                </p:cTn>
                              </p:par>
                            </p:childTnLst>
                          </p:cTn>
                        </p:par>
                        <p:par>
                          <p:cTn id="26" fill="hold">
                            <p:stCondLst>
                              <p:cond delay="2000"/>
                            </p:stCondLst>
                            <p:childTnLst>
                              <p:par>
                                <p:cTn id="27" presetID="17" presetClass="entr" presetSubtype="8" fill="hold" nodeType="after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p:cTn id="29" dur="500" fill="hold"/>
                                        <p:tgtEl>
                                          <p:spTgt spid="41"/>
                                        </p:tgtEl>
                                        <p:attrNameLst>
                                          <p:attrName>ppt_x</p:attrName>
                                        </p:attrNameLst>
                                      </p:cBhvr>
                                      <p:tavLst>
                                        <p:tav tm="0">
                                          <p:val>
                                            <p:strVal val="#ppt_x-#ppt_w/2"/>
                                          </p:val>
                                        </p:tav>
                                        <p:tav tm="100000">
                                          <p:val>
                                            <p:strVal val="#ppt_x"/>
                                          </p:val>
                                        </p:tav>
                                      </p:tavLst>
                                    </p:anim>
                                    <p:anim calcmode="lin" valueType="num">
                                      <p:cBhvr>
                                        <p:cTn id="30" dur="500" fill="hold"/>
                                        <p:tgtEl>
                                          <p:spTgt spid="41"/>
                                        </p:tgtEl>
                                        <p:attrNameLst>
                                          <p:attrName>ppt_y</p:attrName>
                                        </p:attrNameLst>
                                      </p:cBhvr>
                                      <p:tavLst>
                                        <p:tav tm="0">
                                          <p:val>
                                            <p:strVal val="#ppt_y"/>
                                          </p:val>
                                        </p:tav>
                                        <p:tav tm="100000">
                                          <p:val>
                                            <p:strVal val="#ppt_y"/>
                                          </p:val>
                                        </p:tav>
                                      </p:tavLst>
                                    </p:anim>
                                    <p:anim calcmode="lin" valueType="num">
                                      <p:cBhvr>
                                        <p:cTn id="31" dur="500" fill="hold"/>
                                        <p:tgtEl>
                                          <p:spTgt spid="41"/>
                                        </p:tgtEl>
                                        <p:attrNameLst>
                                          <p:attrName>ppt_w</p:attrName>
                                        </p:attrNameLst>
                                      </p:cBhvr>
                                      <p:tavLst>
                                        <p:tav tm="0">
                                          <p:val>
                                            <p:fltVal val="0"/>
                                          </p:val>
                                        </p:tav>
                                        <p:tav tm="100000">
                                          <p:val>
                                            <p:strVal val="#ppt_w"/>
                                          </p:val>
                                        </p:tav>
                                      </p:tavLst>
                                    </p:anim>
                                    <p:anim calcmode="lin" valueType="num">
                                      <p:cBhvr>
                                        <p:cTn id="32" dur="500" fill="hold"/>
                                        <p:tgtEl>
                                          <p:spTgt spid="41"/>
                                        </p:tgtEl>
                                        <p:attrNameLst>
                                          <p:attrName>ppt_h</p:attrName>
                                        </p:attrNameLst>
                                      </p:cBhvr>
                                      <p:tavLst>
                                        <p:tav tm="0">
                                          <p:val>
                                            <p:strVal val="#ppt_h"/>
                                          </p:val>
                                        </p:tav>
                                        <p:tav tm="100000">
                                          <p:val>
                                            <p:strVal val="#ppt_h"/>
                                          </p:val>
                                        </p:tav>
                                      </p:tavLst>
                                    </p:anim>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wipe(left)">
                                      <p:cBhvr>
                                        <p:cTn id="36" dur="500"/>
                                        <p:tgtEl>
                                          <p:spTgt spid="2">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9" presetClass="entr" presetSubtype="0" decel="10000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p:cTn id="41" dur="500" fill="hold"/>
                                        <p:tgtEl>
                                          <p:spTgt spid="25"/>
                                        </p:tgtEl>
                                        <p:attrNameLst>
                                          <p:attrName>ppt_w</p:attrName>
                                        </p:attrNameLst>
                                      </p:cBhvr>
                                      <p:tavLst>
                                        <p:tav tm="0">
                                          <p:val>
                                            <p:fltVal val="0"/>
                                          </p:val>
                                        </p:tav>
                                        <p:tav tm="100000">
                                          <p:val>
                                            <p:strVal val="#ppt_w"/>
                                          </p:val>
                                        </p:tav>
                                      </p:tavLst>
                                    </p:anim>
                                    <p:anim calcmode="lin" valueType="num">
                                      <p:cBhvr>
                                        <p:cTn id="42" dur="500" fill="hold"/>
                                        <p:tgtEl>
                                          <p:spTgt spid="25"/>
                                        </p:tgtEl>
                                        <p:attrNameLst>
                                          <p:attrName>ppt_h</p:attrName>
                                        </p:attrNameLst>
                                      </p:cBhvr>
                                      <p:tavLst>
                                        <p:tav tm="0">
                                          <p:val>
                                            <p:fltVal val="0"/>
                                          </p:val>
                                        </p:tav>
                                        <p:tav tm="100000">
                                          <p:val>
                                            <p:strVal val="#ppt_h"/>
                                          </p:val>
                                        </p:tav>
                                      </p:tavLst>
                                    </p:anim>
                                    <p:anim calcmode="lin" valueType="num">
                                      <p:cBhvr>
                                        <p:cTn id="43" dur="500" fill="hold"/>
                                        <p:tgtEl>
                                          <p:spTgt spid="25"/>
                                        </p:tgtEl>
                                        <p:attrNameLst>
                                          <p:attrName>style.rotation</p:attrName>
                                        </p:attrNameLst>
                                      </p:cBhvr>
                                      <p:tavLst>
                                        <p:tav tm="0">
                                          <p:val>
                                            <p:fltVal val="360"/>
                                          </p:val>
                                        </p:tav>
                                        <p:tav tm="100000">
                                          <p:val>
                                            <p:fltVal val="0"/>
                                          </p:val>
                                        </p:tav>
                                      </p:tavLst>
                                    </p:anim>
                                    <p:animEffect transition="in" filter="fade">
                                      <p:cBhvr>
                                        <p:cTn id="44" dur="500"/>
                                        <p:tgtEl>
                                          <p:spTgt spid="25"/>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2">
                                            <p:txEl>
                                              <p:pRg st="3" end="3"/>
                                            </p:txEl>
                                          </p:spTgt>
                                        </p:tgtEl>
                                        <p:attrNameLst>
                                          <p:attrName>style.visibility</p:attrName>
                                        </p:attrNameLst>
                                      </p:cBhvr>
                                      <p:to>
                                        <p:strVal val="visible"/>
                                      </p:to>
                                    </p:set>
                                    <p:animEffect transition="in" filter="wipe(left)">
                                      <p:cBhvr>
                                        <p:cTn id="48" dur="500"/>
                                        <p:tgtEl>
                                          <p:spTgt spid="2">
                                            <p:txEl>
                                              <p:pRg st="3" end="3"/>
                                            </p:txEl>
                                          </p:spTgt>
                                        </p:tgtEl>
                                      </p:cBhvr>
                                    </p:animEffect>
                                  </p:childTnLst>
                                </p:cTn>
                              </p:par>
                            </p:childTnLst>
                          </p:cTn>
                        </p:par>
                        <p:par>
                          <p:cTn id="49" fill="hold">
                            <p:stCondLst>
                              <p:cond delay="1000"/>
                            </p:stCondLst>
                            <p:childTnLst>
                              <p:par>
                                <p:cTn id="50" presetID="17" presetClass="entr" presetSubtype="8"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 calcmode="lin" valueType="num">
                                      <p:cBhvr>
                                        <p:cTn id="52" dur="500" fill="hold"/>
                                        <p:tgtEl>
                                          <p:spTgt spid="37"/>
                                        </p:tgtEl>
                                        <p:attrNameLst>
                                          <p:attrName>ppt_x</p:attrName>
                                        </p:attrNameLst>
                                      </p:cBhvr>
                                      <p:tavLst>
                                        <p:tav tm="0">
                                          <p:val>
                                            <p:strVal val="#ppt_x-#ppt_w/2"/>
                                          </p:val>
                                        </p:tav>
                                        <p:tav tm="100000">
                                          <p:val>
                                            <p:strVal val="#ppt_x"/>
                                          </p:val>
                                        </p:tav>
                                      </p:tavLst>
                                    </p:anim>
                                    <p:anim calcmode="lin" valueType="num">
                                      <p:cBhvr>
                                        <p:cTn id="53" dur="500" fill="hold"/>
                                        <p:tgtEl>
                                          <p:spTgt spid="37"/>
                                        </p:tgtEl>
                                        <p:attrNameLst>
                                          <p:attrName>ppt_y</p:attrName>
                                        </p:attrNameLst>
                                      </p:cBhvr>
                                      <p:tavLst>
                                        <p:tav tm="0">
                                          <p:val>
                                            <p:strVal val="#ppt_y"/>
                                          </p:val>
                                        </p:tav>
                                        <p:tav tm="100000">
                                          <p:val>
                                            <p:strVal val="#ppt_y"/>
                                          </p:val>
                                        </p:tav>
                                      </p:tavLst>
                                    </p:anim>
                                    <p:anim calcmode="lin" valueType="num">
                                      <p:cBhvr>
                                        <p:cTn id="54" dur="500" fill="hold"/>
                                        <p:tgtEl>
                                          <p:spTgt spid="37"/>
                                        </p:tgtEl>
                                        <p:attrNameLst>
                                          <p:attrName>ppt_w</p:attrName>
                                        </p:attrNameLst>
                                      </p:cBhvr>
                                      <p:tavLst>
                                        <p:tav tm="0">
                                          <p:val>
                                            <p:fltVal val="0"/>
                                          </p:val>
                                        </p:tav>
                                        <p:tav tm="100000">
                                          <p:val>
                                            <p:strVal val="#ppt_w"/>
                                          </p:val>
                                        </p:tav>
                                      </p:tavLst>
                                    </p:anim>
                                    <p:anim calcmode="lin" valueType="num">
                                      <p:cBhvr>
                                        <p:cTn id="55" dur="500" fill="hold"/>
                                        <p:tgtEl>
                                          <p:spTgt spid="37"/>
                                        </p:tgtEl>
                                        <p:attrNameLst>
                                          <p:attrName>ppt_h</p:attrName>
                                        </p:attrNameLst>
                                      </p:cBhvr>
                                      <p:tavLst>
                                        <p:tav tm="0">
                                          <p:val>
                                            <p:strVal val="#ppt_h"/>
                                          </p:val>
                                        </p:tav>
                                        <p:tav tm="100000">
                                          <p:val>
                                            <p:strVal val="#ppt_h"/>
                                          </p:val>
                                        </p:tav>
                                      </p:tavLst>
                                    </p:anim>
                                  </p:childTnLst>
                                </p:cTn>
                              </p:par>
                            </p:childTnLst>
                          </p:cTn>
                        </p:par>
                        <p:par>
                          <p:cTn id="56" fill="hold">
                            <p:stCondLst>
                              <p:cond delay="1500"/>
                            </p:stCondLst>
                            <p:childTnLst>
                              <p:par>
                                <p:cTn id="57" presetID="22" presetClass="entr" presetSubtype="8" fill="hold" grpId="0" nodeType="afterEffect">
                                  <p:stCondLst>
                                    <p:cond delay="0"/>
                                  </p:stCondLst>
                                  <p:childTnLst>
                                    <p:set>
                                      <p:cBhvr>
                                        <p:cTn id="58" dur="1" fill="hold">
                                          <p:stCondLst>
                                            <p:cond delay="0"/>
                                          </p:stCondLst>
                                        </p:cTn>
                                        <p:tgtEl>
                                          <p:spTgt spid="2">
                                            <p:txEl>
                                              <p:pRg st="4" end="4"/>
                                            </p:txEl>
                                          </p:spTgt>
                                        </p:tgtEl>
                                        <p:attrNameLst>
                                          <p:attrName>style.visibility</p:attrName>
                                        </p:attrNameLst>
                                      </p:cBhvr>
                                      <p:to>
                                        <p:strVal val="visible"/>
                                      </p:to>
                                    </p:set>
                                    <p:animEffect transition="in" filter="wipe(left)">
                                      <p:cBhvr>
                                        <p:cTn id="59" dur="500"/>
                                        <p:tgtEl>
                                          <p:spTgt spid="2">
                                            <p:txEl>
                                              <p:pRg st="4" end="4"/>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49" presetClass="entr" presetSubtype="0" decel="100000" fill="hold" nodeType="click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p:cTn id="64" dur="500" fill="hold"/>
                                        <p:tgtEl>
                                          <p:spTgt spid="23"/>
                                        </p:tgtEl>
                                        <p:attrNameLst>
                                          <p:attrName>ppt_w</p:attrName>
                                        </p:attrNameLst>
                                      </p:cBhvr>
                                      <p:tavLst>
                                        <p:tav tm="0">
                                          <p:val>
                                            <p:fltVal val="0"/>
                                          </p:val>
                                        </p:tav>
                                        <p:tav tm="100000">
                                          <p:val>
                                            <p:strVal val="#ppt_w"/>
                                          </p:val>
                                        </p:tav>
                                      </p:tavLst>
                                    </p:anim>
                                    <p:anim calcmode="lin" valueType="num">
                                      <p:cBhvr>
                                        <p:cTn id="65" dur="500" fill="hold"/>
                                        <p:tgtEl>
                                          <p:spTgt spid="23"/>
                                        </p:tgtEl>
                                        <p:attrNameLst>
                                          <p:attrName>ppt_h</p:attrName>
                                        </p:attrNameLst>
                                      </p:cBhvr>
                                      <p:tavLst>
                                        <p:tav tm="0">
                                          <p:val>
                                            <p:fltVal val="0"/>
                                          </p:val>
                                        </p:tav>
                                        <p:tav tm="100000">
                                          <p:val>
                                            <p:strVal val="#ppt_h"/>
                                          </p:val>
                                        </p:tav>
                                      </p:tavLst>
                                    </p:anim>
                                    <p:anim calcmode="lin" valueType="num">
                                      <p:cBhvr>
                                        <p:cTn id="66" dur="500" fill="hold"/>
                                        <p:tgtEl>
                                          <p:spTgt spid="23"/>
                                        </p:tgtEl>
                                        <p:attrNameLst>
                                          <p:attrName>style.rotation</p:attrName>
                                        </p:attrNameLst>
                                      </p:cBhvr>
                                      <p:tavLst>
                                        <p:tav tm="0">
                                          <p:val>
                                            <p:fltVal val="360"/>
                                          </p:val>
                                        </p:tav>
                                        <p:tav tm="100000">
                                          <p:val>
                                            <p:fltVal val="0"/>
                                          </p:val>
                                        </p:tav>
                                      </p:tavLst>
                                    </p:anim>
                                    <p:animEffect transition="in" filter="fade">
                                      <p:cBhvr>
                                        <p:cTn id="67" dur="500"/>
                                        <p:tgtEl>
                                          <p:spTgt spid="23"/>
                                        </p:tgtEl>
                                      </p:cBhvr>
                                    </p:animEffect>
                                  </p:childTnLst>
                                </p:cTn>
                              </p:par>
                            </p:childTnLst>
                          </p:cTn>
                        </p:par>
                        <p:par>
                          <p:cTn id="68" fill="hold">
                            <p:stCondLst>
                              <p:cond delay="500"/>
                            </p:stCondLst>
                            <p:childTnLst>
                              <p:par>
                                <p:cTn id="69" presetID="22" presetClass="entr" presetSubtype="8" fill="hold" grpId="0" nodeType="afterEffect">
                                  <p:stCondLst>
                                    <p:cond delay="0"/>
                                  </p:stCondLst>
                                  <p:childTnLst>
                                    <p:set>
                                      <p:cBhvr>
                                        <p:cTn id="70" dur="1" fill="hold">
                                          <p:stCondLst>
                                            <p:cond delay="0"/>
                                          </p:stCondLst>
                                        </p:cTn>
                                        <p:tgtEl>
                                          <p:spTgt spid="2">
                                            <p:txEl>
                                              <p:pRg st="5" end="5"/>
                                            </p:txEl>
                                          </p:spTgt>
                                        </p:tgtEl>
                                        <p:attrNameLst>
                                          <p:attrName>style.visibility</p:attrName>
                                        </p:attrNameLst>
                                      </p:cBhvr>
                                      <p:to>
                                        <p:strVal val="visible"/>
                                      </p:to>
                                    </p:set>
                                    <p:animEffect transition="in" filter="wipe(left)">
                                      <p:cBhvr>
                                        <p:cTn id="71" dur="500"/>
                                        <p:tgtEl>
                                          <p:spTgt spid="2">
                                            <p:txEl>
                                              <p:pRg st="5" end="5"/>
                                            </p:txEl>
                                          </p:spTgt>
                                        </p:tgtEl>
                                      </p:cBhvr>
                                    </p:animEffect>
                                  </p:childTnLst>
                                </p:cTn>
                              </p:par>
                            </p:childTnLst>
                          </p:cTn>
                        </p:par>
                        <p:par>
                          <p:cTn id="72" fill="hold">
                            <p:stCondLst>
                              <p:cond delay="1000"/>
                            </p:stCondLst>
                            <p:childTnLst>
                              <p:par>
                                <p:cTn id="73" presetID="17" presetClass="entr" presetSubtype="8" fill="hold" nodeType="afterEffect">
                                  <p:stCondLst>
                                    <p:cond delay="0"/>
                                  </p:stCondLst>
                                  <p:childTnLst>
                                    <p:set>
                                      <p:cBhvr>
                                        <p:cTn id="74" dur="1" fill="hold">
                                          <p:stCondLst>
                                            <p:cond delay="0"/>
                                          </p:stCondLst>
                                        </p:cTn>
                                        <p:tgtEl>
                                          <p:spTgt spid="35"/>
                                        </p:tgtEl>
                                        <p:attrNameLst>
                                          <p:attrName>style.visibility</p:attrName>
                                        </p:attrNameLst>
                                      </p:cBhvr>
                                      <p:to>
                                        <p:strVal val="visible"/>
                                      </p:to>
                                    </p:set>
                                    <p:anim calcmode="lin" valueType="num">
                                      <p:cBhvr>
                                        <p:cTn id="75" dur="500" fill="hold"/>
                                        <p:tgtEl>
                                          <p:spTgt spid="35"/>
                                        </p:tgtEl>
                                        <p:attrNameLst>
                                          <p:attrName>ppt_x</p:attrName>
                                        </p:attrNameLst>
                                      </p:cBhvr>
                                      <p:tavLst>
                                        <p:tav tm="0">
                                          <p:val>
                                            <p:strVal val="#ppt_x-#ppt_w/2"/>
                                          </p:val>
                                        </p:tav>
                                        <p:tav tm="100000">
                                          <p:val>
                                            <p:strVal val="#ppt_x"/>
                                          </p:val>
                                        </p:tav>
                                      </p:tavLst>
                                    </p:anim>
                                    <p:anim calcmode="lin" valueType="num">
                                      <p:cBhvr>
                                        <p:cTn id="76" dur="500" fill="hold"/>
                                        <p:tgtEl>
                                          <p:spTgt spid="35"/>
                                        </p:tgtEl>
                                        <p:attrNameLst>
                                          <p:attrName>ppt_y</p:attrName>
                                        </p:attrNameLst>
                                      </p:cBhvr>
                                      <p:tavLst>
                                        <p:tav tm="0">
                                          <p:val>
                                            <p:strVal val="#ppt_y"/>
                                          </p:val>
                                        </p:tav>
                                        <p:tav tm="100000">
                                          <p:val>
                                            <p:strVal val="#ppt_y"/>
                                          </p:val>
                                        </p:tav>
                                      </p:tavLst>
                                    </p:anim>
                                    <p:anim calcmode="lin" valueType="num">
                                      <p:cBhvr>
                                        <p:cTn id="77" dur="500" fill="hold"/>
                                        <p:tgtEl>
                                          <p:spTgt spid="35"/>
                                        </p:tgtEl>
                                        <p:attrNameLst>
                                          <p:attrName>ppt_w</p:attrName>
                                        </p:attrNameLst>
                                      </p:cBhvr>
                                      <p:tavLst>
                                        <p:tav tm="0">
                                          <p:val>
                                            <p:fltVal val="0"/>
                                          </p:val>
                                        </p:tav>
                                        <p:tav tm="100000">
                                          <p:val>
                                            <p:strVal val="#ppt_w"/>
                                          </p:val>
                                        </p:tav>
                                      </p:tavLst>
                                    </p:anim>
                                    <p:anim calcmode="lin" valueType="num">
                                      <p:cBhvr>
                                        <p:cTn id="78" dur="500" fill="hold"/>
                                        <p:tgtEl>
                                          <p:spTgt spid="35"/>
                                        </p:tgtEl>
                                        <p:attrNameLst>
                                          <p:attrName>ppt_h</p:attrName>
                                        </p:attrNameLst>
                                      </p:cBhvr>
                                      <p:tavLst>
                                        <p:tav tm="0">
                                          <p:val>
                                            <p:strVal val="#ppt_h"/>
                                          </p:val>
                                        </p:tav>
                                        <p:tav tm="100000">
                                          <p:val>
                                            <p:strVal val="#ppt_h"/>
                                          </p:val>
                                        </p:tav>
                                      </p:tavLst>
                                    </p:anim>
                                  </p:childTnLst>
                                </p:cTn>
                              </p:par>
                            </p:childTnLst>
                          </p:cTn>
                        </p:par>
                        <p:par>
                          <p:cTn id="79" fill="hold">
                            <p:stCondLst>
                              <p:cond delay="1500"/>
                            </p:stCondLst>
                            <p:childTnLst>
                              <p:par>
                                <p:cTn id="80" presetID="22" presetClass="entr" presetSubtype="8" fill="hold" grpId="0" nodeType="afterEffect">
                                  <p:stCondLst>
                                    <p:cond delay="0"/>
                                  </p:stCondLst>
                                  <p:childTnLst>
                                    <p:set>
                                      <p:cBhvr>
                                        <p:cTn id="81" dur="1" fill="hold">
                                          <p:stCondLst>
                                            <p:cond delay="0"/>
                                          </p:stCondLst>
                                        </p:cTn>
                                        <p:tgtEl>
                                          <p:spTgt spid="2">
                                            <p:txEl>
                                              <p:pRg st="6" end="6"/>
                                            </p:txEl>
                                          </p:spTgt>
                                        </p:tgtEl>
                                        <p:attrNameLst>
                                          <p:attrName>style.visibility</p:attrName>
                                        </p:attrNameLst>
                                      </p:cBhvr>
                                      <p:to>
                                        <p:strVal val="visible"/>
                                      </p:to>
                                    </p:set>
                                    <p:animEffect transition="in" filter="wipe(left)">
                                      <p:cBhvr>
                                        <p:cTn id="82" dur="500"/>
                                        <p:tgtEl>
                                          <p:spTgt spid="2">
                                            <p:txEl>
                                              <p:pRg st="6" end="6"/>
                                            </p:txEl>
                                          </p:spTgt>
                                        </p:tgtEl>
                                      </p:cBhvr>
                                    </p:animEffect>
                                  </p:childTnLst>
                                </p:cTn>
                              </p:par>
                            </p:childTnLst>
                          </p:cTn>
                        </p:par>
                        <p:par>
                          <p:cTn id="83" fill="hold">
                            <p:stCondLst>
                              <p:cond delay="2000"/>
                            </p:stCondLst>
                            <p:childTnLst>
                              <p:par>
                                <p:cTn id="84" presetID="17" presetClass="entr" presetSubtype="8" fill="hold" nodeType="afterEffect">
                                  <p:stCondLst>
                                    <p:cond delay="0"/>
                                  </p:stCondLst>
                                  <p:childTnLst>
                                    <p:set>
                                      <p:cBhvr>
                                        <p:cTn id="85" dur="1" fill="hold">
                                          <p:stCondLst>
                                            <p:cond delay="0"/>
                                          </p:stCondLst>
                                        </p:cTn>
                                        <p:tgtEl>
                                          <p:spTgt spid="33"/>
                                        </p:tgtEl>
                                        <p:attrNameLst>
                                          <p:attrName>style.visibility</p:attrName>
                                        </p:attrNameLst>
                                      </p:cBhvr>
                                      <p:to>
                                        <p:strVal val="visible"/>
                                      </p:to>
                                    </p:set>
                                    <p:anim calcmode="lin" valueType="num">
                                      <p:cBhvr>
                                        <p:cTn id="86" dur="500" fill="hold"/>
                                        <p:tgtEl>
                                          <p:spTgt spid="33"/>
                                        </p:tgtEl>
                                        <p:attrNameLst>
                                          <p:attrName>ppt_x</p:attrName>
                                        </p:attrNameLst>
                                      </p:cBhvr>
                                      <p:tavLst>
                                        <p:tav tm="0">
                                          <p:val>
                                            <p:strVal val="#ppt_x-#ppt_w/2"/>
                                          </p:val>
                                        </p:tav>
                                        <p:tav tm="100000">
                                          <p:val>
                                            <p:strVal val="#ppt_x"/>
                                          </p:val>
                                        </p:tav>
                                      </p:tavLst>
                                    </p:anim>
                                    <p:anim calcmode="lin" valueType="num">
                                      <p:cBhvr>
                                        <p:cTn id="87" dur="500" fill="hold"/>
                                        <p:tgtEl>
                                          <p:spTgt spid="33"/>
                                        </p:tgtEl>
                                        <p:attrNameLst>
                                          <p:attrName>ppt_y</p:attrName>
                                        </p:attrNameLst>
                                      </p:cBhvr>
                                      <p:tavLst>
                                        <p:tav tm="0">
                                          <p:val>
                                            <p:strVal val="#ppt_y"/>
                                          </p:val>
                                        </p:tav>
                                        <p:tav tm="100000">
                                          <p:val>
                                            <p:strVal val="#ppt_y"/>
                                          </p:val>
                                        </p:tav>
                                      </p:tavLst>
                                    </p:anim>
                                    <p:anim calcmode="lin" valueType="num">
                                      <p:cBhvr>
                                        <p:cTn id="88" dur="500" fill="hold"/>
                                        <p:tgtEl>
                                          <p:spTgt spid="33"/>
                                        </p:tgtEl>
                                        <p:attrNameLst>
                                          <p:attrName>ppt_w</p:attrName>
                                        </p:attrNameLst>
                                      </p:cBhvr>
                                      <p:tavLst>
                                        <p:tav tm="0">
                                          <p:val>
                                            <p:fltVal val="0"/>
                                          </p:val>
                                        </p:tav>
                                        <p:tav tm="100000">
                                          <p:val>
                                            <p:strVal val="#ppt_w"/>
                                          </p:val>
                                        </p:tav>
                                      </p:tavLst>
                                    </p:anim>
                                    <p:anim calcmode="lin" valueType="num">
                                      <p:cBhvr>
                                        <p:cTn id="89" dur="500" fill="hold"/>
                                        <p:tgtEl>
                                          <p:spTgt spid="33"/>
                                        </p:tgtEl>
                                        <p:attrNameLst>
                                          <p:attrName>ppt_h</p:attrName>
                                        </p:attrNameLst>
                                      </p:cBhvr>
                                      <p:tavLst>
                                        <p:tav tm="0">
                                          <p:val>
                                            <p:strVal val="#ppt_h"/>
                                          </p:val>
                                        </p:tav>
                                        <p:tav tm="100000">
                                          <p:val>
                                            <p:strVal val="#ppt_h"/>
                                          </p:val>
                                        </p:tav>
                                      </p:tavLst>
                                    </p:anim>
                                  </p:childTnLst>
                                </p:cTn>
                              </p:par>
                            </p:childTnLst>
                          </p:cTn>
                        </p:par>
                        <p:par>
                          <p:cTn id="90" fill="hold">
                            <p:stCondLst>
                              <p:cond delay="2500"/>
                            </p:stCondLst>
                            <p:childTnLst>
                              <p:par>
                                <p:cTn id="91" presetID="22" presetClass="entr" presetSubtype="8" fill="hold" grpId="0" nodeType="afterEffect">
                                  <p:stCondLst>
                                    <p:cond delay="0"/>
                                  </p:stCondLst>
                                  <p:childTnLst>
                                    <p:set>
                                      <p:cBhvr>
                                        <p:cTn id="92" dur="1" fill="hold">
                                          <p:stCondLst>
                                            <p:cond delay="0"/>
                                          </p:stCondLst>
                                        </p:cTn>
                                        <p:tgtEl>
                                          <p:spTgt spid="2">
                                            <p:txEl>
                                              <p:pRg st="7" end="7"/>
                                            </p:txEl>
                                          </p:spTgt>
                                        </p:tgtEl>
                                        <p:attrNameLst>
                                          <p:attrName>style.visibility</p:attrName>
                                        </p:attrNameLst>
                                      </p:cBhvr>
                                      <p:to>
                                        <p:strVal val="visible"/>
                                      </p:to>
                                    </p:set>
                                    <p:animEffect transition="in" filter="wipe(left)">
                                      <p:cBhvr>
                                        <p:cTn id="93" dur="500"/>
                                        <p:tgtEl>
                                          <p:spTgt spid="2">
                                            <p:txEl>
                                              <p:pRg st="7" end="7"/>
                                            </p:tx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10"/>
                                        </p:tgtEl>
                                        <p:attrNameLst>
                                          <p:attrName>style.visibility</p:attrName>
                                        </p:attrNameLst>
                                      </p:cBhvr>
                                      <p:to>
                                        <p:strVal val="visible"/>
                                      </p:to>
                                    </p:set>
                                    <p:anim calcmode="lin" valueType="num">
                                      <p:cBhvr>
                                        <p:cTn id="96" dur="500" fill="hold"/>
                                        <p:tgtEl>
                                          <p:spTgt spid="10"/>
                                        </p:tgtEl>
                                        <p:attrNameLst>
                                          <p:attrName>ppt_w</p:attrName>
                                        </p:attrNameLst>
                                      </p:cBhvr>
                                      <p:tavLst>
                                        <p:tav tm="0">
                                          <p:val>
                                            <p:fltVal val="0"/>
                                          </p:val>
                                        </p:tav>
                                        <p:tav tm="100000">
                                          <p:val>
                                            <p:strVal val="#ppt_w"/>
                                          </p:val>
                                        </p:tav>
                                      </p:tavLst>
                                    </p:anim>
                                    <p:anim calcmode="lin" valueType="num">
                                      <p:cBhvr>
                                        <p:cTn id="97" dur="500" fill="hold"/>
                                        <p:tgtEl>
                                          <p:spTgt spid="10"/>
                                        </p:tgtEl>
                                        <p:attrNameLst>
                                          <p:attrName>ppt_h</p:attrName>
                                        </p:attrNameLst>
                                      </p:cBhvr>
                                      <p:tavLst>
                                        <p:tav tm="0">
                                          <p:val>
                                            <p:fltVal val="0"/>
                                          </p:val>
                                        </p:tav>
                                        <p:tav tm="100000">
                                          <p:val>
                                            <p:strVal val="#ppt_h"/>
                                          </p:val>
                                        </p:tav>
                                      </p:tavLst>
                                    </p:anim>
                                    <p:animEffect transition="in" filter="fade">
                                      <p:cBhvr>
                                        <p:cTn id="98" dur="500"/>
                                        <p:tgtEl>
                                          <p:spTgt spid="10"/>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11">
                                            <p:bg/>
                                          </p:spTgt>
                                        </p:tgtEl>
                                        <p:attrNameLst>
                                          <p:attrName>style.visibility</p:attrName>
                                        </p:attrNameLst>
                                      </p:cBhvr>
                                      <p:to>
                                        <p:strVal val="visible"/>
                                      </p:to>
                                    </p:set>
                                    <p:animEffect transition="in" filter="wipe(left)">
                                      <p:cBhvr>
                                        <p:cTn id="103" dur="500"/>
                                        <p:tgtEl>
                                          <p:spTgt spid="11">
                                            <p:bg/>
                                          </p:spTgt>
                                        </p:tgtEl>
                                      </p:cBhvr>
                                    </p:animEffect>
                                  </p:childTnLst>
                                </p:cTn>
                              </p:par>
                              <p:par>
                                <p:cTn id="104" presetID="22" presetClass="entr" presetSubtype="8" fill="hold" grpId="0" nodeType="withEffect">
                                  <p:stCondLst>
                                    <p:cond delay="0"/>
                                  </p:stCondLst>
                                  <p:childTnLst>
                                    <p:set>
                                      <p:cBhvr>
                                        <p:cTn id="105" dur="1" fill="hold">
                                          <p:stCondLst>
                                            <p:cond delay="0"/>
                                          </p:stCondLst>
                                        </p:cTn>
                                        <p:tgtEl>
                                          <p:spTgt spid="11">
                                            <p:txEl>
                                              <p:pRg st="0" end="0"/>
                                            </p:txEl>
                                          </p:spTgt>
                                        </p:tgtEl>
                                        <p:attrNameLst>
                                          <p:attrName>style.visibility</p:attrName>
                                        </p:attrNameLst>
                                      </p:cBhvr>
                                      <p:to>
                                        <p:strVal val="visible"/>
                                      </p:to>
                                    </p:set>
                                    <p:animEffect transition="in" filter="wipe(left)">
                                      <p:cBhvr>
                                        <p:cTn id="106" dur="500"/>
                                        <p:tgtEl>
                                          <p:spTgt spid="11">
                                            <p:txEl>
                                              <p:pRg st="0" end="0"/>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12">
                                            <p:bg/>
                                          </p:spTgt>
                                        </p:tgtEl>
                                        <p:attrNameLst>
                                          <p:attrName>style.visibility</p:attrName>
                                        </p:attrNameLst>
                                      </p:cBhvr>
                                      <p:to>
                                        <p:strVal val="visible"/>
                                      </p:to>
                                    </p:set>
                                    <p:animEffect transition="in" filter="wipe(left)">
                                      <p:cBhvr>
                                        <p:cTn id="111" dur="500"/>
                                        <p:tgtEl>
                                          <p:spTgt spid="12">
                                            <p:bg/>
                                          </p:spTgt>
                                        </p:tgtEl>
                                      </p:cBhvr>
                                    </p:animEffect>
                                  </p:childTnLst>
                                </p:cTn>
                              </p:par>
                              <p:par>
                                <p:cTn id="112" presetID="22" presetClass="entr" presetSubtype="8" fill="hold" grpId="0" nodeType="withEffect">
                                  <p:stCondLst>
                                    <p:cond delay="0"/>
                                  </p:stCondLst>
                                  <p:childTnLst>
                                    <p:set>
                                      <p:cBhvr>
                                        <p:cTn id="113" dur="1" fill="hold">
                                          <p:stCondLst>
                                            <p:cond delay="0"/>
                                          </p:stCondLst>
                                        </p:cTn>
                                        <p:tgtEl>
                                          <p:spTgt spid="12">
                                            <p:txEl>
                                              <p:pRg st="0" end="0"/>
                                            </p:txEl>
                                          </p:spTgt>
                                        </p:tgtEl>
                                        <p:attrNameLst>
                                          <p:attrName>style.visibility</p:attrName>
                                        </p:attrNameLst>
                                      </p:cBhvr>
                                      <p:to>
                                        <p:strVal val="visible"/>
                                      </p:to>
                                    </p:set>
                                    <p:animEffect transition="in" filter="wipe(left)">
                                      <p:cBhvr>
                                        <p:cTn id="114" dur="500"/>
                                        <p:tgtEl>
                                          <p:spTgt spid="12">
                                            <p:txEl>
                                              <p:pRg st="0" end="0"/>
                                            </p:txEl>
                                          </p:spTgt>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grpId="0" nodeType="clickEffect">
                                  <p:stCondLst>
                                    <p:cond delay="0"/>
                                  </p:stCondLst>
                                  <p:childTnLst>
                                    <p:set>
                                      <p:cBhvr>
                                        <p:cTn id="118" dur="1" fill="hold">
                                          <p:stCondLst>
                                            <p:cond delay="0"/>
                                          </p:stCondLst>
                                        </p:cTn>
                                        <p:tgtEl>
                                          <p:spTgt spid="13">
                                            <p:bg/>
                                          </p:spTgt>
                                        </p:tgtEl>
                                        <p:attrNameLst>
                                          <p:attrName>style.visibility</p:attrName>
                                        </p:attrNameLst>
                                      </p:cBhvr>
                                      <p:to>
                                        <p:strVal val="visible"/>
                                      </p:to>
                                    </p:set>
                                    <p:animEffect transition="in" filter="wipe(left)">
                                      <p:cBhvr>
                                        <p:cTn id="119" dur="500"/>
                                        <p:tgtEl>
                                          <p:spTgt spid="13">
                                            <p:bg/>
                                          </p:spTgt>
                                        </p:tgtEl>
                                      </p:cBhvr>
                                    </p:animEffect>
                                  </p:childTnLst>
                                </p:cTn>
                              </p:par>
                              <p:par>
                                <p:cTn id="120" presetID="22" presetClass="entr" presetSubtype="8" fill="hold" grpId="0" nodeType="withEffect">
                                  <p:stCondLst>
                                    <p:cond delay="0"/>
                                  </p:stCondLst>
                                  <p:childTnLst>
                                    <p:set>
                                      <p:cBhvr>
                                        <p:cTn id="121" dur="1" fill="hold">
                                          <p:stCondLst>
                                            <p:cond delay="0"/>
                                          </p:stCondLst>
                                        </p:cTn>
                                        <p:tgtEl>
                                          <p:spTgt spid="13">
                                            <p:txEl>
                                              <p:pRg st="0" end="0"/>
                                            </p:txEl>
                                          </p:spTgt>
                                        </p:tgtEl>
                                        <p:attrNameLst>
                                          <p:attrName>style.visibility</p:attrName>
                                        </p:attrNameLst>
                                      </p:cBhvr>
                                      <p:to>
                                        <p:strVal val="visible"/>
                                      </p:to>
                                    </p:set>
                                    <p:animEffect transition="in" filter="wipe(left)">
                                      <p:cBhvr>
                                        <p:cTn id="122" dur="500"/>
                                        <p:tgtEl>
                                          <p:spTgt spid="13">
                                            <p:txEl>
                                              <p:pRg st="0" end="0"/>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14">
                                            <p:bg/>
                                          </p:spTgt>
                                        </p:tgtEl>
                                        <p:attrNameLst>
                                          <p:attrName>style.visibility</p:attrName>
                                        </p:attrNameLst>
                                      </p:cBhvr>
                                      <p:to>
                                        <p:strVal val="visible"/>
                                      </p:to>
                                    </p:set>
                                    <p:animEffect transition="in" filter="wipe(left)">
                                      <p:cBhvr>
                                        <p:cTn id="127" dur="500"/>
                                        <p:tgtEl>
                                          <p:spTgt spid="14">
                                            <p:bg/>
                                          </p:spTgt>
                                        </p:tgtEl>
                                      </p:cBhvr>
                                    </p:animEffect>
                                  </p:childTnLst>
                                </p:cTn>
                              </p:par>
                              <p:par>
                                <p:cTn id="128" presetID="22" presetClass="entr" presetSubtype="8" fill="hold" grpId="0" nodeType="withEffect">
                                  <p:stCondLst>
                                    <p:cond delay="0"/>
                                  </p:stCondLst>
                                  <p:childTnLst>
                                    <p:set>
                                      <p:cBhvr>
                                        <p:cTn id="129" dur="1" fill="hold">
                                          <p:stCondLst>
                                            <p:cond delay="0"/>
                                          </p:stCondLst>
                                        </p:cTn>
                                        <p:tgtEl>
                                          <p:spTgt spid="14">
                                            <p:txEl>
                                              <p:pRg st="0" end="0"/>
                                            </p:txEl>
                                          </p:spTgt>
                                        </p:tgtEl>
                                        <p:attrNameLst>
                                          <p:attrName>style.visibility</p:attrName>
                                        </p:attrNameLst>
                                      </p:cBhvr>
                                      <p:to>
                                        <p:strVal val="visible"/>
                                      </p:to>
                                    </p:set>
                                    <p:animEffect transition="in" filter="wipe(left)">
                                      <p:cBhvr>
                                        <p:cTn id="130" dur="500"/>
                                        <p:tgtEl>
                                          <p:spTgt spid="14">
                                            <p:txEl>
                                              <p:pRg st="0" end="0"/>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grpId="0" nodeType="clickEffect">
                                  <p:stCondLst>
                                    <p:cond delay="0"/>
                                  </p:stCondLst>
                                  <p:childTnLst>
                                    <p:set>
                                      <p:cBhvr>
                                        <p:cTn id="134" dur="1" fill="hold">
                                          <p:stCondLst>
                                            <p:cond delay="0"/>
                                          </p:stCondLst>
                                        </p:cTn>
                                        <p:tgtEl>
                                          <p:spTgt spid="15">
                                            <p:bg/>
                                          </p:spTgt>
                                        </p:tgtEl>
                                        <p:attrNameLst>
                                          <p:attrName>style.visibility</p:attrName>
                                        </p:attrNameLst>
                                      </p:cBhvr>
                                      <p:to>
                                        <p:strVal val="visible"/>
                                      </p:to>
                                    </p:set>
                                    <p:animEffect transition="in" filter="wipe(left)">
                                      <p:cBhvr>
                                        <p:cTn id="135" dur="500"/>
                                        <p:tgtEl>
                                          <p:spTgt spid="15">
                                            <p:bg/>
                                          </p:spTgt>
                                        </p:tgtEl>
                                      </p:cBhvr>
                                    </p:animEffect>
                                  </p:childTnLst>
                                </p:cTn>
                              </p:par>
                              <p:par>
                                <p:cTn id="136" presetID="22" presetClass="entr" presetSubtype="8" fill="hold" grpId="0" nodeType="withEffect">
                                  <p:stCondLst>
                                    <p:cond delay="0"/>
                                  </p:stCondLst>
                                  <p:childTnLst>
                                    <p:set>
                                      <p:cBhvr>
                                        <p:cTn id="137" dur="1" fill="hold">
                                          <p:stCondLst>
                                            <p:cond delay="0"/>
                                          </p:stCondLst>
                                        </p:cTn>
                                        <p:tgtEl>
                                          <p:spTgt spid="15">
                                            <p:txEl>
                                              <p:pRg st="0" end="0"/>
                                            </p:txEl>
                                          </p:spTgt>
                                        </p:tgtEl>
                                        <p:attrNameLst>
                                          <p:attrName>style.visibility</p:attrName>
                                        </p:attrNameLst>
                                      </p:cBhvr>
                                      <p:to>
                                        <p:strVal val="visible"/>
                                      </p:to>
                                    </p:set>
                                    <p:animEffect transition="in" filter="wipe(left)">
                                      <p:cBhvr>
                                        <p:cTn id="138"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10" grpId="0" animBg="1"/>
      <p:bldP spid="11" grpId="0" uiExpand="1" build="p" animBg="1"/>
      <p:bldP spid="12" grpId="0" uiExpand="1" build="p" animBg="1"/>
      <p:bldP spid="13" grpId="0" uiExpand="1" build="p" animBg="1"/>
      <p:bldP spid="14" grpId="0" uiExpand="1" build="p" animBg="1"/>
      <p:bldP spid="15"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iagrama de flujo: preparación 3">
            <a:extLst>
              <a:ext uri="{FF2B5EF4-FFF2-40B4-BE49-F238E27FC236}">
                <a16:creationId xmlns:a16="http://schemas.microsoft.com/office/drawing/2014/main" id="{84883EA3-914B-08DD-D009-CB1A5DFB2A63}"/>
              </a:ext>
            </a:extLst>
          </p:cNvPr>
          <p:cNvSpPr>
            <a:spLocks noGrp="1" noRot="1" noMove="1" noResize="1" noEditPoints="1" noAdjustHandles="1" noChangeArrowheads="1" noChangeShapeType="1"/>
          </p:cNvSpPr>
          <p:nvPr/>
        </p:nvSpPr>
        <p:spPr>
          <a:xfrm>
            <a:off x="230862" y="1655489"/>
            <a:ext cx="7084543" cy="4629804"/>
          </a:xfrm>
          <a:custGeom>
            <a:avLst/>
            <a:gdLst>
              <a:gd name="csX0" fmla="*/ 0 w 10000"/>
              <a:gd name="csY0" fmla="*/ 5000 h 10000"/>
              <a:gd name="csX1" fmla="*/ 2000 w 10000"/>
              <a:gd name="csY1" fmla="*/ 0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00 h 10000"/>
              <a:gd name="csX1" fmla="*/ 2507 w 10000"/>
              <a:gd name="csY1" fmla="*/ 292 h 10000"/>
              <a:gd name="csX2" fmla="*/ 8000 w 10000"/>
              <a:gd name="csY2" fmla="*/ 0 h 10000"/>
              <a:gd name="csX3" fmla="*/ 10000 w 10000"/>
              <a:gd name="csY3" fmla="*/ 5000 h 10000"/>
              <a:gd name="csX4" fmla="*/ 8000 w 10000"/>
              <a:gd name="csY4" fmla="*/ 10000 h 10000"/>
              <a:gd name="csX5" fmla="*/ 2000 w 10000"/>
              <a:gd name="csY5" fmla="*/ 10000 h 10000"/>
              <a:gd name="csX6" fmla="*/ 0 w 10000"/>
              <a:gd name="csY6" fmla="*/ 5000 h 10000"/>
              <a:gd name="csX0" fmla="*/ 0 w 10000"/>
              <a:gd name="csY0" fmla="*/ 5021 h 10021"/>
              <a:gd name="csX1" fmla="*/ 2466 w 10000"/>
              <a:gd name="csY1" fmla="*/ 0 h 10021"/>
              <a:gd name="csX2" fmla="*/ 8000 w 10000"/>
              <a:gd name="csY2" fmla="*/ 2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507 w 10000"/>
              <a:gd name="csY2" fmla="*/ 626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8000 w 10000"/>
              <a:gd name="csY4" fmla="*/ 10021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07 w 10000"/>
              <a:gd name="csY4" fmla="*/ 8789 h 10021"/>
              <a:gd name="csX5" fmla="*/ 2000 w 10000"/>
              <a:gd name="csY5" fmla="*/ 10021 h 10021"/>
              <a:gd name="csX6" fmla="*/ 0 w 10000"/>
              <a:gd name="csY6" fmla="*/ 5021 h 10021"/>
              <a:gd name="csX0" fmla="*/ 0 w 10000"/>
              <a:gd name="csY0" fmla="*/ 5021 h 10021"/>
              <a:gd name="csX1" fmla="*/ 2466 w 10000"/>
              <a:gd name="csY1" fmla="*/ 0 h 10021"/>
              <a:gd name="csX2" fmla="*/ 7452 w 10000"/>
              <a:gd name="csY2" fmla="*/ 41 h 10021"/>
              <a:gd name="csX3" fmla="*/ 10000 w 10000"/>
              <a:gd name="csY3" fmla="*/ 5021 h 10021"/>
              <a:gd name="csX4" fmla="*/ 7534 w 10000"/>
              <a:gd name="csY4" fmla="*/ 9979 h 10021"/>
              <a:gd name="csX5" fmla="*/ 2000 w 10000"/>
              <a:gd name="csY5" fmla="*/ 10021 h 10021"/>
              <a:gd name="csX6" fmla="*/ 0 w 10000"/>
              <a:gd name="csY6" fmla="*/ 5021 h 10021"/>
              <a:gd name="csX0" fmla="*/ 0 w 10000"/>
              <a:gd name="csY0" fmla="*/ 5021 h 9979"/>
              <a:gd name="csX1" fmla="*/ 2466 w 10000"/>
              <a:gd name="csY1" fmla="*/ 0 h 9979"/>
              <a:gd name="csX2" fmla="*/ 7452 w 10000"/>
              <a:gd name="csY2" fmla="*/ 41 h 9979"/>
              <a:gd name="csX3" fmla="*/ 10000 w 10000"/>
              <a:gd name="csY3" fmla="*/ 5021 h 9979"/>
              <a:gd name="csX4" fmla="*/ 7534 w 10000"/>
              <a:gd name="csY4" fmla="*/ 9979 h 9979"/>
              <a:gd name="csX5" fmla="*/ 2479 w 10000"/>
              <a:gd name="csY5" fmla="*/ 7933 h 9979"/>
              <a:gd name="csX6" fmla="*/ 0 w 10000"/>
              <a:gd name="csY6" fmla="*/ 5021 h 9979"/>
              <a:gd name="csX0" fmla="*/ 0 w 10000"/>
              <a:gd name="csY0" fmla="*/ 5032 h 10000"/>
              <a:gd name="csX1" fmla="*/ 2466 w 10000"/>
              <a:gd name="csY1" fmla="*/ 0 h 10000"/>
              <a:gd name="csX2" fmla="*/ 7452 w 10000"/>
              <a:gd name="csY2" fmla="*/ 41 h 10000"/>
              <a:gd name="csX3" fmla="*/ 10000 w 10000"/>
              <a:gd name="csY3" fmla="*/ 5032 h 10000"/>
              <a:gd name="csX4" fmla="*/ 7534 w 10000"/>
              <a:gd name="csY4" fmla="*/ 10000 h 10000"/>
              <a:gd name="csX5" fmla="*/ 2493 w 10000"/>
              <a:gd name="csY5" fmla="*/ 10000 h 10000"/>
              <a:gd name="csX6" fmla="*/ 0 w 10000"/>
              <a:gd name="csY6" fmla="*/ 5032 h 10000"/>
              <a:gd name="csX0" fmla="*/ 0 w 9548"/>
              <a:gd name="csY0" fmla="*/ 5116 h 10000"/>
              <a:gd name="csX1" fmla="*/ 2014 w 9548"/>
              <a:gd name="csY1" fmla="*/ 0 h 10000"/>
              <a:gd name="csX2" fmla="*/ 7000 w 9548"/>
              <a:gd name="csY2" fmla="*/ 41 h 10000"/>
              <a:gd name="csX3" fmla="*/ 9548 w 9548"/>
              <a:gd name="csY3" fmla="*/ 5032 h 10000"/>
              <a:gd name="csX4" fmla="*/ 7082 w 9548"/>
              <a:gd name="csY4" fmla="*/ 10000 h 10000"/>
              <a:gd name="csX5" fmla="*/ 2041 w 9548"/>
              <a:gd name="csY5" fmla="*/ 10000 h 10000"/>
              <a:gd name="csX6" fmla="*/ 0 w 9548"/>
              <a:gd name="csY6" fmla="*/ 5116 h 10000"/>
              <a:gd name="csX0" fmla="*/ 0 w 10531"/>
              <a:gd name="csY0" fmla="*/ 4970 h 10000"/>
              <a:gd name="csX1" fmla="*/ 2640 w 10531"/>
              <a:gd name="csY1" fmla="*/ 0 h 10000"/>
              <a:gd name="csX2" fmla="*/ 7862 w 10531"/>
              <a:gd name="csY2" fmla="*/ 41 h 10000"/>
              <a:gd name="csX3" fmla="*/ 10531 w 10531"/>
              <a:gd name="csY3" fmla="*/ 5032 h 10000"/>
              <a:gd name="csX4" fmla="*/ 7948 w 10531"/>
              <a:gd name="csY4" fmla="*/ 10000 h 10000"/>
              <a:gd name="csX5" fmla="*/ 2669 w 10531"/>
              <a:gd name="csY5" fmla="*/ 10000 h 10000"/>
              <a:gd name="csX6" fmla="*/ 0 w 10531"/>
              <a:gd name="csY6" fmla="*/ 4970 h 10000"/>
              <a:gd name="csX0" fmla="*/ 0 w 10187"/>
              <a:gd name="csY0" fmla="*/ 4970 h 10000"/>
              <a:gd name="csX1" fmla="*/ 2640 w 10187"/>
              <a:gd name="csY1" fmla="*/ 0 h 10000"/>
              <a:gd name="csX2" fmla="*/ 7862 w 10187"/>
              <a:gd name="csY2" fmla="*/ 41 h 10000"/>
              <a:gd name="csX3" fmla="*/ 10187 w 10187"/>
              <a:gd name="csY3" fmla="*/ 5011 h 10000"/>
              <a:gd name="csX4" fmla="*/ 7948 w 10187"/>
              <a:gd name="csY4" fmla="*/ 10000 h 10000"/>
              <a:gd name="csX5" fmla="*/ 2669 w 10187"/>
              <a:gd name="csY5" fmla="*/ 10000 h 10000"/>
              <a:gd name="csX6" fmla="*/ 0 w 10187"/>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2669 w 10560"/>
              <a:gd name="csY5" fmla="*/ 10000 h 10000"/>
              <a:gd name="csX6" fmla="*/ 0 w 10560"/>
              <a:gd name="csY6" fmla="*/ 4970 h 10000"/>
              <a:gd name="csX0" fmla="*/ 0 w 10560"/>
              <a:gd name="csY0" fmla="*/ 4970 h 10000"/>
              <a:gd name="csX1" fmla="*/ 2640 w 10560"/>
              <a:gd name="csY1" fmla="*/ 0 h 10000"/>
              <a:gd name="csX2" fmla="*/ 7862 w 10560"/>
              <a:gd name="csY2" fmla="*/ 41 h 10000"/>
              <a:gd name="csX3" fmla="*/ 10560 w 10560"/>
              <a:gd name="csY3" fmla="*/ 5011 h 10000"/>
              <a:gd name="csX4" fmla="*/ 7948 w 10560"/>
              <a:gd name="csY4" fmla="*/ 10000 h 10000"/>
              <a:gd name="csX5" fmla="*/ 3028 w 10560"/>
              <a:gd name="csY5" fmla="*/ 9247 h 10000"/>
              <a:gd name="csX6" fmla="*/ 0 w 10560"/>
              <a:gd name="csY6" fmla="*/ 4970 h 10000"/>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00 h 10063"/>
              <a:gd name="csX5" fmla="*/ 2669 w 10560"/>
              <a:gd name="csY5" fmla="*/ 10063 h 10063"/>
              <a:gd name="csX6" fmla="*/ 0 w 10560"/>
              <a:gd name="csY6" fmla="*/ 4970 h 10063"/>
              <a:gd name="csX0" fmla="*/ 0 w 10560"/>
              <a:gd name="csY0" fmla="*/ 4970 h 10105"/>
              <a:gd name="csX1" fmla="*/ 2640 w 10560"/>
              <a:gd name="csY1" fmla="*/ 0 h 10105"/>
              <a:gd name="csX2" fmla="*/ 7862 w 10560"/>
              <a:gd name="csY2" fmla="*/ 41 h 10105"/>
              <a:gd name="csX3" fmla="*/ 10560 w 10560"/>
              <a:gd name="csY3" fmla="*/ 5011 h 10105"/>
              <a:gd name="csX4" fmla="*/ 7962 w 10560"/>
              <a:gd name="csY4" fmla="*/ 10105 h 10105"/>
              <a:gd name="csX5" fmla="*/ 2669 w 10560"/>
              <a:gd name="csY5" fmla="*/ 10063 h 10105"/>
              <a:gd name="csX6" fmla="*/ 0 w 10560"/>
              <a:gd name="csY6" fmla="*/ 4970 h 10105"/>
              <a:gd name="csX0" fmla="*/ 0 w 10560"/>
              <a:gd name="csY0" fmla="*/ 4970 h 10063"/>
              <a:gd name="csX1" fmla="*/ 2640 w 10560"/>
              <a:gd name="csY1" fmla="*/ 0 h 10063"/>
              <a:gd name="csX2" fmla="*/ 7862 w 10560"/>
              <a:gd name="csY2" fmla="*/ 41 h 10063"/>
              <a:gd name="csX3" fmla="*/ 10560 w 10560"/>
              <a:gd name="csY3" fmla="*/ 5011 h 10063"/>
              <a:gd name="csX4" fmla="*/ 7919 w 10560"/>
              <a:gd name="csY4" fmla="*/ 9582 h 10063"/>
              <a:gd name="csX5" fmla="*/ 2669 w 10560"/>
              <a:gd name="csY5" fmla="*/ 10063 h 10063"/>
              <a:gd name="csX6" fmla="*/ 0 w 10560"/>
              <a:gd name="csY6" fmla="*/ 4970 h 10063"/>
              <a:gd name="csX0" fmla="*/ 0 w 10560"/>
              <a:gd name="csY0" fmla="*/ 4970 h 10063"/>
              <a:gd name="csX1" fmla="*/ 2640 w 10560"/>
              <a:gd name="csY1" fmla="*/ 0 h 10063"/>
              <a:gd name="csX2" fmla="*/ 7862 w 10560"/>
              <a:gd name="csY2" fmla="*/ 4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704 w 10560"/>
              <a:gd name="csY2" fmla="*/ 731 h 10063"/>
              <a:gd name="csX3" fmla="*/ 10560 w 10560"/>
              <a:gd name="csY3" fmla="*/ 5011 h 10063"/>
              <a:gd name="csX4" fmla="*/ 7948 w 10560"/>
              <a:gd name="csY4" fmla="*/ 10042 h 10063"/>
              <a:gd name="csX5" fmla="*/ 2669 w 10560"/>
              <a:gd name="csY5" fmla="*/ 10063 h 10063"/>
              <a:gd name="csX6" fmla="*/ 0 w 10560"/>
              <a:gd name="csY6" fmla="*/ 4970 h 10063"/>
              <a:gd name="csX0" fmla="*/ 0 w 10560"/>
              <a:gd name="csY0" fmla="*/ 4970 h 10063"/>
              <a:gd name="csX1" fmla="*/ 2640 w 10560"/>
              <a:gd name="csY1" fmla="*/ 0 h 10063"/>
              <a:gd name="csX2" fmla="*/ 7919 w 10560"/>
              <a:gd name="csY2" fmla="*/ 20 h 10063"/>
              <a:gd name="csX3" fmla="*/ 10560 w 10560"/>
              <a:gd name="csY3" fmla="*/ 5011 h 10063"/>
              <a:gd name="csX4" fmla="*/ 7948 w 10560"/>
              <a:gd name="csY4" fmla="*/ 10042 h 10063"/>
              <a:gd name="csX5" fmla="*/ 2669 w 10560"/>
              <a:gd name="csY5" fmla="*/ 10063 h 10063"/>
              <a:gd name="csX6" fmla="*/ 0 w 10560"/>
              <a:gd name="csY6" fmla="*/ 4970 h 1006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560" h="10063">
                <a:moveTo>
                  <a:pt x="0" y="4970"/>
                </a:moveTo>
                <a:lnTo>
                  <a:pt x="2640" y="0"/>
                </a:lnTo>
                <a:lnTo>
                  <a:pt x="7919" y="20"/>
                </a:lnTo>
                <a:lnTo>
                  <a:pt x="10560" y="5011"/>
                </a:lnTo>
                <a:lnTo>
                  <a:pt x="7948" y="10042"/>
                </a:lnTo>
                <a:lnTo>
                  <a:pt x="2669" y="10063"/>
                </a:lnTo>
                <a:lnTo>
                  <a:pt x="0" y="497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CuadroTexto 2">
            <a:extLst>
              <a:ext uri="{FF2B5EF4-FFF2-40B4-BE49-F238E27FC236}">
                <a16:creationId xmlns:a16="http://schemas.microsoft.com/office/drawing/2014/main" id="{B65FD5DC-9C78-7131-BAD6-1F7733297141}"/>
              </a:ext>
            </a:extLst>
          </p:cNvPr>
          <p:cNvSpPr txBox="1"/>
          <p:nvPr/>
        </p:nvSpPr>
        <p:spPr>
          <a:xfrm>
            <a:off x="6240378" y="175950"/>
            <a:ext cx="5951622" cy="2123658"/>
          </a:xfrm>
          <a:prstGeom prst="rect">
            <a:avLst/>
          </a:prstGeom>
          <a:solidFill>
            <a:schemeClr val="accent5">
              <a:lumMod val="75000"/>
            </a:schemeClr>
          </a:solidFill>
          <a:effectLst>
            <a:outerShdw blurRad="50800" dist="50800" dir="5400000" algn="ctr" rotWithShape="0">
              <a:srgbClr val="FFC000"/>
            </a:outerShdw>
            <a:softEdge rad="317500"/>
          </a:effectLst>
        </p:spPr>
        <p:txBody>
          <a:bodyPr wrap="square">
            <a:spAutoFit/>
          </a:bodyPr>
          <a:lstStyle/>
          <a:p>
            <a:pPr algn="ctr"/>
            <a:r>
              <a:rPr lang="en" sz="6600" b="1" dirty="0">
                <a:ln w="13462">
                  <a:solidFill>
                    <a:schemeClr val="bg1"/>
                  </a:solidFill>
                  <a:prstDash val="solid"/>
                </a:ln>
                <a:solidFill>
                  <a:srgbClr val="FFFF00"/>
                </a:solidFill>
                <a:effectLst>
                  <a:outerShdw dist="38100" dir="8700000" algn="bl" rotWithShape="0">
                    <a:schemeClr val="accent5"/>
                  </a:outerShdw>
                </a:effectLst>
              </a:rPr>
              <a:t>GEISTLICHE</a:t>
            </a:r>
          </a:p>
          <a:p>
            <a:pPr algn="ctr"/>
            <a:r>
              <a:rPr lang="en" sz="6600" b="1" dirty="0">
                <a:ln w="13462">
                  <a:solidFill>
                    <a:schemeClr val="bg1"/>
                  </a:solidFill>
                  <a:prstDash val="solid"/>
                </a:ln>
                <a:solidFill>
                  <a:srgbClr val="FFFF00"/>
                </a:solidFill>
                <a:effectLst>
                  <a:outerShdw dist="38100" dir="8700000" algn="bl" rotWithShape="0">
                    <a:schemeClr val="accent5"/>
                  </a:outerShdw>
                </a:effectLst>
              </a:rPr>
              <a:t>GABEN</a:t>
            </a:r>
          </a:p>
        </p:txBody>
      </p:sp>
      <p:pic>
        <p:nvPicPr>
          <p:cNvPr id="5" name="Grafik 4">
            <a:extLst>
              <a:ext uri="{FF2B5EF4-FFF2-40B4-BE49-F238E27FC236}">
                <a16:creationId xmlns:a16="http://schemas.microsoft.com/office/drawing/2014/main" id="{15460985-3323-12E0-D6C8-A409187E5E46}"/>
              </a:ext>
            </a:extLst>
          </p:cNvPr>
          <p:cNvPicPr>
            <a:picLocks noChangeAspect="1"/>
          </p:cNvPicPr>
          <p:nvPr/>
        </p:nvPicPr>
        <p:blipFill>
          <a:blip r:embed="rId4">
            <a:extLst>
              <a:ext uri="{28A0092B-C50C-407E-A947-70E740481C1C}">
                <a14:useLocalDpi xmlns:a14="http://schemas.microsoft.com/office/drawing/2010/main" val="0"/>
              </a:ext>
            </a:extLst>
          </a:blip>
          <a:srcRect t="13432" b="16627"/>
          <a:stretch>
            <a:fillRect/>
          </a:stretch>
        </p:blipFill>
        <p:spPr>
          <a:xfrm>
            <a:off x="1272791" y="1361604"/>
            <a:ext cx="6065018" cy="3534246"/>
          </a:xfrm>
          <a:prstGeom prst="rect">
            <a:avLst/>
          </a:prstGeom>
          <a:ln>
            <a:noFill/>
          </a:ln>
          <a:effectLst>
            <a:softEdge rad="112500"/>
          </a:effectLst>
        </p:spPr>
      </p:pic>
    </p:spTree>
    <p:extLst>
      <p:ext uri="{BB962C8B-B14F-4D97-AF65-F5344CB8AC3E}">
        <p14:creationId xmlns:p14="http://schemas.microsoft.com/office/powerpoint/2010/main" val="13184758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2B2CA4E-F4B4-3C09-4C3E-ACE3B13E91B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70067" y="2326328"/>
            <a:ext cx="7650065" cy="4379808"/>
          </a:xfrm>
          <a:prstGeom prst="rect">
            <a:avLst/>
          </a:prstGeom>
          <a:effectLst>
            <a:softEdge rad="635000"/>
          </a:effectLst>
        </p:spPr>
      </p:pic>
      <p:sp>
        <p:nvSpPr>
          <p:cNvPr id="6" name="CuadroTexto 5">
            <a:extLst>
              <a:ext uri="{FF2B5EF4-FFF2-40B4-BE49-F238E27FC236}">
                <a16:creationId xmlns:a16="http://schemas.microsoft.com/office/drawing/2014/main" id="{1302D915-36EE-0120-0FF0-6D0AA9696243}"/>
              </a:ext>
            </a:extLst>
          </p:cNvPr>
          <p:cNvSpPr txBox="1"/>
          <p:nvPr/>
        </p:nvSpPr>
        <p:spPr>
          <a:xfrm>
            <a:off x="9662357" y="1141067"/>
            <a:ext cx="2310569" cy="1015663"/>
          </a:xfrm>
          <a:prstGeom prst="rect">
            <a:avLst/>
          </a:prstGeom>
          <a:noFill/>
        </p:spPr>
        <p:txBody>
          <a:bodyPr wrap="square" rtlCol="0">
            <a:spAutoFit/>
          </a:bodyPr>
          <a:lstStyle/>
          <a:p>
            <a:pPr algn="ctr">
              <a:spcBef>
                <a:spcPts val="600"/>
              </a:spcBef>
            </a:pPr>
            <a:r>
              <a:rPr lang="de-DE" sz="2000" b="1" dirty="0"/>
              <a:t>Wer gibt geistliche Gaben? (1. Kor. 12,4-6)</a:t>
            </a:r>
            <a:endParaRPr lang="en" sz="2000" b="1" dirty="0"/>
          </a:p>
        </p:txBody>
      </p:sp>
      <p:graphicFrame>
        <p:nvGraphicFramePr>
          <p:cNvPr id="7" name="Tabla 6">
            <a:extLst>
              <a:ext uri="{FF2B5EF4-FFF2-40B4-BE49-F238E27FC236}">
                <a16:creationId xmlns:a16="http://schemas.microsoft.com/office/drawing/2014/main" id="{911ACE3B-489F-A7B0-C2F7-FEACD310AC96}"/>
              </a:ext>
            </a:extLst>
          </p:cNvPr>
          <p:cNvGraphicFramePr>
            <a:graphicFrameLocks noGrp="1"/>
          </p:cNvGraphicFramePr>
          <p:nvPr>
            <p:extLst>
              <p:ext uri="{D42A27DB-BD31-4B8C-83A1-F6EECF244321}">
                <p14:modId xmlns:p14="http://schemas.microsoft.com/office/powerpoint/2010/main" val="701900552"/>
              </p:ext>
            </p:extLst>
          </p:nvPr>
        </p:nvGraphicFramePr>
        <p:xfrm>
          <a:off x="99257" y="1153049"/>
          <a:ext cx="9563100" cy="1188720"/>
        </p:xfrm>
        <a:graphic>
          <a:graphicData uri="http://schemas.openxmlformats.org/drawingml/2006/table">
            <a:tbl>
              <a:tblPr bandRow="1">
                <a:effectLst>
                  <a:outerShdw blurRad="50800" dist="38100" dir="2700000" algn="tl" rotWithShape="0">
                    <a:prstClr val="black">
                      <a:alpha val="40000"/>
                    </a:prstClr>
                  </a:outerShdw>
                </a:effectLst>
                <a:tableStyleId>{8A107856-5554-42FB-B03E-39F5DBC370BA}</a:tableStyleId>
              </a:tblPr>
              <a:tblGrid>
                <a:gridCol w="1431472">
                  <a:extLst>
                    <a:ext uri="{9D8B030D-6E8A-4147-A177-3AD203B41FA5}">
                      <a16:colId xmlns:a16="http://schemas.microsoft.com/office/drawing/2014/main" val="2953872213"/>
                    </a:ext>
                  </a:extLst>
                </a:gridCol>
                <a:gridCol w="2186257">
                  <a:extLst>
                    <a:ext uri="{9D8B030D-6E8A-4147-A177-3AD203B41FA5}">
                      <a16:colId xmlns:a16="http://schemas.microsoft.com/office/drawing/2014/main" val="1097554260"/>
                    </a:ext>
                  </a:extLst>
                </a:gridCol>
                <a:gridCol w="2594344">
                  <a:extLst>
                    <a:ext uri="{9D8B030D-6E8A-4147-A177-3AD203B41FA5}">
                      <a16:colId xmlns:a16="http://schemas.microsoft.com/office/drawing/2014/main" val="1633178379"/>
                    </a:ext>
                  </a:extLst>
                </a:gridCol>
                <a:gridCol w="1331728">
                  <a:extLst>
                    <a:ext uri="{9D8B030D-6E8A-4147-A177-3AD203B41FA5}">
                      <a16:colId xmlns:a16="http://schemas.microsoft.com/office/drawing/2014/main" val="1700144443"/>
                    </a:ext>
                  </a:extLst>
                </a:gridCol>
                <a:gridCol w="2019299">
                  <a:extLst>
                    <a:ext uri="{9D8B030D-6E8A-4147-A177-3AD203B41FA5}">
                      <a16:colId xmlns:a16="http://schemas.microsoft.com/office/drawing/2014/main" val="62583980"/>
                    </a:ext>
                  </a:extLst>
                </a:gridCol>
              </a:tblGrid>
              <a:tr h="370840">
                <a:tc>
                  <a:txBody>
                    <a:bodyPr/>
                    <a:lstStyle/>
                    <a:p>
                      <a:r>
                        <a:rPr lang="en" sz="2000" b="1" dirty="0"/>
                        <a:t>1. Kor. 12:4</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rowSpan="3">
                  <a:txBody>
                    <a:bodyPr/>
                    <a:lstStyle/>
                    <a:p>
                      <a:pPr algn="ctr"/>
                      <a:r>
                        <a:rPr lang="es-ES" sz="2000" b="1" dirty="0"/>
                        <a:t>Es gibt Unterschiede zwischen</a:t>
                      </a:r>
                      <a:endParaRPr lang="en" sz="2000" b="1" dirty="0"/>
                    </a:p>
                  </a:txBody>
                  <a:tcPr anchor="ctr">
                    <a:lnL w="12700" cap="flat" cmpd="sng" algn="ctr">
                      <a:solidFill>
                        <a:schemeClr val="accent5">
                          <a:lumMod val="50000"/>
                        </a:schemeClr>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Gnadengaben</a:t>
                      </a:r>
                    </a:p>
                  </a:txBody>
                  <a:tcPr/>
                </a:tc>
                <a:tc rowSpan="3">
                  <a:txBody>
                    <a:bodyPr/>
                    <a:lstStyle/>
                    <a:p>
                      <a:pPr algn="ctr"/>
                      <a:r>
                        <a:rPr lang="de-DE" sz="2000" b="1" dirty="0"/>
                        <a:t>aber derselbe</a:t>
                      </a:r>
                      <a:endParaRPr lang="en" sz="2000" b="1" dirty="0"/>
                    </a:p>
                  </a:txBody>
                  <a:tcPr anchor="ctr">
                    <a:lnR w="12700" cap="flat" cmpd="sng" algn="ctr">
                      <a:solidFill>
                        <a:schemeClr val="accent4">
                          <a:lumMod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r>
                        <a:rPr lang="en" sz="2000" b="1" dirty="0"/>
                        <a:t>HEILIGE GEIST</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46269094"/>
                  </a:ext>
                </a:extLst>
              </a:tr>
              <a:tr h="370840">
                <a:tc>
                  <a:txBody>
                    <a:bodyPr/>
                    <a:lstStyle/>
                    <a:p>
                      <a:r>
                        <a:rPr lang="en" sz="2000" b="1" dirty="0"/>
                        <a:t>1. Kor.12:5</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20000"/>
                        <a:lumOff val="80000"/>
                      </a:schemeClr>
                    </a:solidFill>
                  </a:tcPr>
                </a:tc>
                <a:tc vMerge="1">
                  <a:txBody>
                    <a:bodyPr/>
                    <a:lstStyle/>
                    <a:p>
                      <a:endParaRPr lang="es-ES" dirty="0"/>
                    </a:p>
                  </a:txBody>
                  <a:tcPr/>
                </a:tc>
                <a:tc>
                  <a:txBody>
                    <a:bodyPr/>
                    <a:lstStyle/>
                    <a:p>
                      <a:r>
                        <a:rPr lang="en" sz="2000" b="1" dirty="0"/>
                        <a:t>Dienste o. Ämter</a:t>
                      </a:r>
                    </a:p>
                  </a:txBody>
                  <a:tcPr/>
                </a:tc>
                <a:tc vMerge="1">
                  <a:txBody>
                    <a:bodyPr/>
                    <a:lstStyle/>
                    <a:p>
                      <a:endParaRPr lang="es-ES" dirty="0"/>
                    </a:p>
                  </a:txBody>
                  <a:tcPr/>
                </a:tc>
                <a:tc>
                  <a:txBody>
                    <a:bodyPr/>
                    <a:lstStyle/>
                    <a:p>
                      <a:r>
                        <a:rPr lang="en" sz="2000" b="1" dirty="0"/>
                        <a:t>HERR JESUS</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589925097"/>
                  </a:ext>
                </a:extLst>
              </a:tr>
              <a:tr h="370840">
                <a:tc>
                  <a:txBody>
                    <a:bodyPr/>
                    <a:lstStyle/>
                    <a:p>
                      <a:r>
                        <a:rPr lang="en" sz="2000" b="1" dirty="0"/>
                        <a:t>1. Kor.12:6</a:t>
                      </a:r>
                    </a:p>
                  </a:txBody>
                  <a:tcPr>
                    <a:lnL w="12700" cap="flat" cmpd="sng" algn="ctr">
                      <a:solidFill>
                        <a:schemeClr val="accent5">
                          <a:lumMod val="50000"/>
                        </a:schemeClr>
                      </a:solidFill>
                      <a:prstDash val="solid"/>
                      <a:round/>
                      <a:headEnd type="none" w="med" len="med"/>
                      <a:tailEnd type="none" w="med" len="med"/>
                    </a:lnL>
                    <a:lnR w="12700" cap="flat" cmpd="sng" algn="ctr">
                      <a:solidFill>
                        <a:schemeClr val="accent5">
                          <a:lumMod val="50000"/>
                        </a:schemeClr>
                      </a:solidFill>
                      <a:prstDash val="solid"/>
                      <a:round/>
                      <a:headEnd type="none" w="med" len="med"/>
                      <a:tailEnd type="none" w="med" len="med"/>
                    </a:lnR>
                    <a:lnT w="12700" cap="flat" cmpd="sng" algn="ctr">
                      <a:solidFill>
                        <a:schemeClr val="accent5">
                          <a:lumMod val="50000"/>
                        </a:schemeClr>
                      </a:solidFill>
                      <a:prstDash val="solid"/>
                      <a:round/>
                      <a:headEnd type="none" w="med" len="med"/>
                      <a:tailEnd type="none" w="med" len="med"/>
                    </a:lnT>
                    <a:lnB w="12700" cap="flat" cmpd="sng" algn="ctr">
                      <a:solidFill>
                        <a:schemeClr val="accent5">
                          <a:lumMod val="50000"/>
                        </a:schemeClr>
                      </a:solidFill>
                      <a:prstDash val="solid"/>
                      <a:round/>
                      <a:headEnd type="none" w="med" len="med"/>
                      <a:tailEnd type="none" w="med" len="med"/>
                    </a:lnB>
                    <a:solidFill>
                      <a:schemeClr val="accent5">
                        <a:lumMod val="40000"/>
                        <a:lumOff val="60000"/>
                      </a:schemeClr>
                    </a:solidFill>
                  </a:tcPr>
                </a:tc>
                <a:tc vMerge="1">
                  <a:txBody>
                    <a:bodyPr/>
                    <a:lstStyle/>
                    <a:p>
                      <a:endParaRPr lang="es-ES" dirty="0"/>
                    </a:p>
                  </a:txBody>
                  <a:tcPr/>
                </a:tc>
                <a:tc>
                  <a:txBody>
                    <a:bodyPr/>
                    <a:lstStyle/>
                    <a:p>
                      <a:r>
                        <a:rPr lang="es-ES" sz="2000" b="1" dirty="0"/>
                        <a:t>(Wunder) Wirkungen</a:t>
                      </a:r>
                      <a:endParaRPr lang="en" sz="2000" b="1" dirty="0"/>
                    </a:p>
                  </a:txBody>
                  <a:tcPr/>
                </a:tc>
                <a:tc vMerge="1">
                  <a:txBody>
                    <a:bodyPr/>
                    <a:lstStyle/>
                    <a:p>
                      <a:endParaRPr lang="es-ES" dirty="0"/>
                    </a:p>
                  </a:txBody>
                  <a:tcPr/>
                </a:tc>
                <a:tc>
                  <a:txBody>
                    <a:bodyPr/>
                    <a:lstStyle/>
                    <a:p>
                      <a:r>
                        <a:rPr lang="en" sz="2000" b="1" dirty="0"/>
                        <a:t>GOTT VATER</a:t>
                      </a: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81723809"/>
                  </a:ext>
                </a:extLst>
              </a:tr>
            </a:tbl>
          </a:graphicData>
        </a:graphic>
      </p:graphicFrame>
      <p:sp>
        <p:nvSpPr>
          <p:cNvPr id="8" name="CuadroTexto 7">
            <a:extLst>
              <a:ext uri="{FF2B5EF4-FFF2-40B4-BE49-F238E27FC236}">
                <a16:creationId xmlns:a16="http://schemas.microsoft.com/office/drawing/2014/main" id="{061F0B9D-A06D-4587-0B96-4DA142CE4C25}"/>
              </a:ext>
            </a:extLst>
          </p:cNvPr>
          <p:cNvSpPr txBox="1"/>
          <p:nvPr/>
        </p:nvSpPr>
        <p:spPr>
          <a:xfrm>
            <a:off x="7123945" y="4901325"/>
            <a:ext cx="5747582" cy="1631216"/>
          </a:xfrm>
          <a:prstGeom prst="rect">
            <a:avLst/>
          </a:prstGeom>
          <a:noFill/>
        </p:spPr>
        <p:txBody>
          <a:bodyPr wrap="square" rtlCol="0">
            <a:spAutoFit/>
          </a:bodyPr>
          <a:lstStyle/>
          <a:p>
            <a:pPr>
              <a:spcBef>
                <a:spcPts val="600"/>
              </a:spcBef>
            </a:pPr>
            <a:r>
              <a:rPr lang="de-DE" sz="2000" b="1" dirty="0"/>
              <a:t>Um die Beziehung zw. </a:t>
            </a:r>
            <a:r>
              <a:rPr lang="de-DE" sz="2000" b="1" dirty="0">
                <a:highlight>
                  <a:srgbClr val="FEB9BA"/>
                </a:highlight>
              </a:rPr>
              <a:t>geistlichen Gaben </a:t>
            </a:r>
            <a:r>
              <a:rPr lang="de-DE" sz="2000" b="1" dirty="0"/>
              <a:t>u. ihrem GEBER zu verstehen, </a:t>
            </a:r>
            <a:br>
              <a:rPr lang="de-DE" sz="2000" b="1" dirty="0"/>
            </a:br>
            <a:r>
              <a:rPr lang="de-DE" sz="2000" b="1" dirty="0"/>
              <a:t>verwendet Paulus drei Begriffe: </a:t>
            </a:r>
            <a:br>
              <a:rPr lang="de-DE" sz="2000" b="1" dirty="0"/>
            </a:br>
            <a:r>
              <a:rPr lang="en" sz="2000" b="1" dirty="0">
                <a:highlight>
                  <a:srgbClr val="FEB9BA"/>
                </a:highlight>
              </a:rPr>
              <a:t>Gnadengaben</a:t>
            </a:r>
            <a:r>
              <a:rPr lang="en" sz="2000" b="1" dirty="0"/>
              <a:t>, </a:t>
            </a:r>
            <a:r>
              <a:rPr lang="en" sz="2000" b="1" dirty="0">
                <a:highlight>
                  <a:srgbClr val="FEB9BA"/>
                </a:highlight>
              </a:rPr>
              <a:t>Dienste/Ämter </a:t>
            </a:r>
            <a:br>
              <a:rPr lang="en" sz="2000" b="1" dirty="0"/>
            </a:br>
            <a:r>
              <a:rPr lang="en" sz="2000" b="1" dirty="0"/>
              <a:t>und </a:t>
            </a:r>
            <a:r>
              <a:rPr lang="en" sz="2000" b="1" dirty="0">
                <a:highlight>
                  <a:srgbClr val="FEB9BA"/>
                </a:highlight>
              </a:rPr>
              <a:t>(Wunder) Wirkungen.</a:t>
            </a:r>
          </a:p>
        </p:txBody>
      </p:sp>
      <p:sp>
        <p:nvSpPr>
          <p:cNvPr id="9" name="Cerrar llave 8">
            <a:extLst>
              <a:ext uri="{FF2B5EF4-FFF2-40B4-BE49-F238E27FC236}">
                <a16:creationId xmlns:a16="http://schemas.microsoft.com/office/drawing/2014/main" id="{1026FDDB-8585-6A7C-7738-F225529A987A}"/>
              </a:ext>
            </a:extLst>
          </p:cNvPr>
          <p:cNvSpPr/>
          <p:nvPr/>
        </p:nvSpPr>
        <p:spPr>
          <a:xfrm rot="5400000">
            <a:off x="5050916" y="1793908"/>
            <a:ext cx="231282" cy="1352549"/>
          </a:xfrm>
          <a:prstGeom prst="rightBrace">
            <a:avLst>
              <a:gd name="adj1" fmla="val 111458"/>
              <a:gd name="adj2" fmla="val 49447"/>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0" name="CuadroTexto 9">
            <a:extLst>
              <a:ext uri="{FF2B5EF4-FFF2-40B4-BE49-F238E27FC236}">
                <a16:creationId xmlns:a16="http://schemas.microsoft.com/office/drawing/2014/main" id="{96937D84-3F49-1EC8-6F8D-3198870FC5AD}"/>
              </a:ext>
            </a:extLst>
          </p:cNvPr>
          <p:cNvSpPr txBox="1"/>
          <p:nvPr/>
        </p:nvSpPr>
        <p:spPr>
          <a:xfrm>
            <a:off x="3985457" y="2507978"/>
            <a:ext cx="2381250" cy="369332"/>
          </a:xfrm>
          <a:prstGeom prst="rect">
            <a:avLst/>
          </a:prstGeom>
          <a:noFill/>
        </p:spPr>
        <p:txBody>
          <a:bodyPr wrap="square" rtlCol="0">
            <a:spAutoFit/>
          </a:bodyPr>
          <a:lstStyle/>
          <a:p>
            <a:pPr algn="ctr"/>
            <a:r>
              <a:rPr lang="en" b="1" dirty="0">
                <a:solidFill>
                  <a:schemeClr val="accent2">
                    <a:lumMod val="50000"/>
                  </a:schemeClr>
                </a:solidFill>
              </a:rPr>
              <a:t>Geistliche Gaben</a:t>
            </a:r>
          </a:p>
        </p:txBody>
      </p:sp>
      <p:sp>
        <p:nvSpPr>
          <p:cNvPr id="12" name="Cerrar llave 11">
            <a:extLst>
              <a:ext uri="{FF2B5EF4-FFF2-40B4-BE49-F238E27FC236}">
                <a16:creationId xmlns:a16="http://schemas.microsoft.com/office/drawing/2014/main" id="{502682FF-7589-97D9-4C02-E83068F54267}"/>
              </a:ext>
            </a:extLst>
          </p:cNvPr>
          <p:cNvSpPr/>
          <p:nvPr/>
        </p:nvSpPr>
        <p:spPr>
          <a:xfrm rot="5400000">
            <a:off x="8546591" y="1481324"/>
            <a:ext cx="231282" cy="2000249"/>
          </a:xfrm>
          <a:prstGeom prst="rightBrace">
            <a:avLst>
              <a:gd name="adj1" fmla="val 111458"/>
              <a:gd name="adj2" fmla="val 49447"/>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ES"/>
          </a:p>
        </p:txBody>
      </p:sp>
      <p:sp>
        <p:nvSpPr>
          <p:cNvPr id="14" name="CuadroTexto 13">
            <a:extLst>
              <a:ext uri="{FF2B5EF4-FFF2-40B4-BE49-F238E27FC236}">
                <a16:creationId xmlns:a16="http://schemas.microsoft.com/office/drawing/2014/main" id="{B426E5D2-5F8F-D7EE-A7A9-8FF4DFA970AE}"/>
              </a:ext>
            </a:extLst>
          </p:cNvPr>
          <p:cNvSpPr txBox="1"/>
          <p:nvPr/>
        </p:nvSpPr>
        <p:spPr>
          <a:xfrm>
            <a:off x="7819884" y="2547010"/>
            <a:ext cx="1581150" cy="369332"/>
          </a:xfrm>
          <a:prstGeom prst="rect">
            <a:avLst/>
          </a:prstGeom>
          <a:noFill/>
        </p:spPr>
        <p:txBody>
          <a:bodyPr wrap="square" rtlCol="0">
            <a:spAutoFit/>
          </a:bodyPr>
          <a:lstStyle/>
          <a:p>
            <a:pPr algn="ctr"/>
            <a:r>
              <a:rPr lang="en" b="1" dirty="0">
                <a:solidFill>
                  <a:schemeClr val="accent4">
                    <a:lumMod val="50000"/>
                  </a:schemeClr>
                </a:solidFill>
              </a:rPr>
              <a:t>Der GEBER</a:t>
            </a:r>
          </a:p>
        </p:txBody>
      </p:sp>
      <p:sp>
        <p:nvSpPr>
          <p:cNvPr id="11" name="CuadroTexto 10">
            <a:extLst>
              <a:ext uri="{FF2B5EF4-FFF2-40B4-BE49-F238E27FC236}">
                <a16:creationId xmlns:a16="http://schemas.microsoft.com/office/drawing/2014/main" id="{92B05D7B-A4AD-0B9A-0B00-230FDA1895A1}"/>
              </a:ext>
            </a:extLst>
          </p:cNvPr>
          <p:cNvSpPr txBox="1"/>
          <p:nvPr/>
        </p:nvSpPr>
        <p:spPr>
          <a:xfrm>
            <a:off x="6866770" y="2916342"/>
            <a:ext cx="5400674" cy="2015936"/>
          </a:xfrm>
          <a:prstGeom prst="rect">
            <a:avLst/>
          </a:prstGeom>
          <a:noFill/>
        </p:spPr>
        <p:txBody>
          <a:bodyPr wrap="square">
            <a:spAutoFit/>
          </a:bodyPr>
          <a:lstStyle/>
          <a:p>
            <a:pPr lvl="0" algn="ctr">
              <a:spcBef>
                <a:spcPts val="600"/>
              </a:spcBef>
              <a:defRPr/>
            </a:pPr>
            <a:r>
              <a:rPr lang="de-DE" sz="2000" b="1" dirty="0">
                <a:solidFill>
                  <a:prstClr val="black"/>
                </a:solidFill>
              </a:rPr>
              <a:t>Der </a:t>
            </a:r>
            <a:r>
              <a:rPr lang="de-DE" sz="2000" b="1" dirty="0">
                <a:solidFill>
                  <a:prstClr val="black"/>
                </a:solidFill>
                <a:highlight>
                  <a:srgbClr val="00FF00"/>
                </a:highlight>
              </a:rPr>
              <a:t>Geber</a:t>
            </a:r>
            <a:r>
              <a:rPr lang="de-DE" sz="2000" b="1" dirty="0">
                <a:solidFill>
                  <a:prstClr val="black"/>
                </a:solidFill>
              </a:rPr>
              <a:t> ist jedoch Einer: </a:t>
            </a:r>
            <a:br>
              <a:rPr lang="de-DE" sz="2000" b="1" dirty="0">
                <a:solidFill>
                  <a:prstClr val="black"/>
                </a:solidFill>
              </a:rPr>
            </a:br>
            <a:r>
              <a:rPr lang="de-DE" sz="2000" b="1" dirty="0">
                <a:solidFill>
                  <a:prstClr val="black"/>
                </a:solidFill>
              </a:rPr>
              <a:t>die GOTTHEIT! Sie besteht aus:</a:t>
            </a:r>
            <a:br>
              <a:rPr lang="de-DE" sz="2000" b="1" dirty="0">
                <a:solidFill>
                  <a:prstClr val="black"/>
                </a:solidFill>
              </a:rPr>
            </a:br>
            <a:r>
              <a:rPr lang="de-DE" sz="2000" b="1" dirty="0">
                <a:solidFill>
                  <a:prstClr val="black"/>
                </a:solidFill>
              </a:rPr>
              <a:t>dem [HEILIGEN] GEIST; dem HERRN [JESUS]; und GOTT [dem VATER]. </a:t>
            </a:r>
          </a:p>
          <a:p>
            <a:pPr lvl="0" algn="ctr">
              <a:spcBef>
                <a:spcPts val="600"/>
              </a:spcBef>
              <a:defRPr/>
            </a:pPr>
            <a:r>
              <a:rPr lang="de-DE" sz="2000" b="1" dirty="0">
                <a:solidFill>
                  <a:prstClr val="black"/>
                </a:solidFill>
              </a:rPr>
              <a:t>D. h.: die GOTTHEIT, die im Einklang arbeitet (Joh 14,16).</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CuadroTexto 4">
            <a:extLst>
              <a:ext uri="{FF2B5EF4-FFF2-40B4-BE49-F238E27FC236}">
                <a16:creationId xmlns:a16="http://schemas.microsoft.com/office/drawing/2014/main" id="{F6B497B7-62A3-6AE3-91FB-E3BFFA297177}"/>
              </a:ext>
            </a:extLst>
          </p:cNvPr>
          <p:cNvSpPr txBox="1"/>
          <p:nvPr/>
        </p:nvSpPr>
        <p:spPr>
          <a:xfrm>
            <a:off x="3810001" y="718125"/>
            <a:ext cx="8380016" cy="400110"/>
          </a:xfrm>
          <a:prstGeom prst="rect">
            <a:avLst/>
          </a:prstGeom>
          <a:noFill/>
        </p:spPr>
        <p:txBody>
          <a:bodyPr wrap="square">
            <a:spAutoFit/>
          </a:bodyPr>
          <a:lstStyle/>
          <a:p>
            <a:pPr algn="ctr"/>
            <a:r>
              <a:rPr lang="en" sz="2000" b="1" dirty="0">
                <a:solidFill>
                  <a:schemeClr val="accent5">
                    <a:lumMod val="50000"/>
                  </a:schemeClr>
                </a:solidFill>
                <a:latin typeface="Candara" panose="020E0502030303020204" pitchFamily="34" charset="0"/>
              </a:rPr>
              <a:t>“</a:t>
            </a:r>
            <a:r>
              <a:rPr lang="de-DE" sz="2000" b="1" dirty="0">
                <a:solidFill>
                  <a:schemeClr val="accent5">
                    <a:lumMod val="50000"/>
                  </a:schemeClr>
                </a:solidFill>
                <a:latin typeface="Candara" panose="020E0502030303020204" pitchFamily="34" charset="0"/>
              </a:rPr>
              <a:t>Es sind verschiedene Gaben; aber es ist ein Geist.</a:t>
            </a:r>
            <a:r>
              <a:rPr lang="en" sz="2000" b="1" dirty="0">
                <a:solidFill>
                  <a:schemeClr val="accent5">
                    <a:lumMod val="50000"/>
                  </a:schemeClr>
                </a:solidFill>
                <a:latin typeface="Candara" panose="020E0502030303020204" pitchFamily="34" charset="0"/>
              </a:rPr>
              <a:t>” </a:t>
            </a:r>
            <a:r>
              <a:rPr lang="en" sz="1600" b="1" dirty="0">
                <a:solidFill>
                  <a:schemeClr val="accent5">
                    <a:lumMod val="50000"/>
                  </a:schemeClr>
                </a:solidFill>
                <a:latin typeface="Candara" panose="020E0502030303020204" pitchFamily="34" charset="0"/>
              </a:rPr>
              <a:t>(1. Kor 12:4)</a:t>
            </a:r>
          </a:p>
        </p:txBody>
      </p:sp>
      <p:sp>
        <p:nvSpPr>
          <p:cNvPr id="15" name="CuadroTexto 2">
            <a:extLst>
              <a:ext uri="{FF2B5EF4-FFF2-40B4-BE49-F238E27FC236}">
                <a16:creationId xmlns:a16="http://schemas.microsoft.com/office/drawing/2014/main" id="{E9A68E06-C7AA-A216-242D-DD22F928F8B7}"/>
              </a:ext>
            </a:extLst>
          </p:cNvPr>
          <p:cNvSpPr txBox="1"/>
          <p:nvPr/>
        </p:nvSpPr>
        <p:spPr>
          <a:xfrm>
            <a:off x="3621527" y="0"/>
            <a:ext cx="8570471" cy="769441"/>
          </a:xfrm>
          <a:prstGeom prst="rect">
            <a:avLst/>
          </a:prstGeom>
          <a:noFill/>
        </p:spPr>
        <p:txBody>
          <a:bodyPr wrap="square">
            <a:spAutoFit/>
          </a:bodyPr>
          <a:lstStyle/>
          <a:p>
            <a:pPr algn="ctr"/>
            <a:r>
              <a:rPr lang="en" sz="4400" b="1" dirty="0">
                <a:ln w="6600">
                  <a:solidFill>
                    <a:srgbClr val="002060"/>
                  </a:solidFill>
                  <a:prstDash val="solid"/>
                </a:ln>
                <a:gradFill>
                  <a:gsLst>
                    <a:gs pos="0">
                      <a:srgbClr val="B84600"/>
                    </a:gs>
                    <a:gs pos="52000">
                      <a:schemeClr val="accent4">
                        <a:lumMod val="60000"/>
                        <a:lumOff val="40000"/>
                      </a:schemeClr>
                    </a:gs>
                    <a:gs pos="87000">
                      <a:srgbClr val="00B0F0"/>
                    </a:gs>
                  </a:gsLst>
                  <a:lin ang="5400000" scaled="0"/>
                </a:gradFill>
                <a:effectLst>
                  <a:outerShdw dist="38100" dir="8700000" algn="tl" rotWithShape="0">
                    <a:srgbClr val="000000">
                      <a:alpha val="43137"/>
                    </a:srgbClr>
                  </a:outerShdw>
                </a:effectLst>
              </a:rPr>
              <a:t>VIELE GABEN </a:t>
            </a:r>
            <a:r>
              <a:rPr lang="en" sz="4400" b="1" dirty="0">
                <a:ln w="6600">
                  <a:solidFill>
                    <a:schemeClr val="accent6">
                      <a:lumMod val="75000"/>
                    </a:schemeClr>
                  </a:solidFill>
                  <a:prstDash val="solid"/>
                </a:ln>
                <a:solidFill>
                  <a:schemeClr val="bg1"/>
                </a:solidFill>
                <a:effectLst>
                  <a:outerShdw dist="38100" dir="8700000" algn="tl" rotWithShape="0">
                    <a:srgbClr val="000000">
                      <a:alpha val="43137"/>
                    </a:srgbClr>
                  </a:outerShdw>
                </a:effectLst>
              </a:rPr>
              <a:t>– </a:t>
            </a:r>
            <a:r>
              <a:rPr lang="en" sz="4400" b="1" dirty="0">
                <a:ln w="6600">
                  <a:solidFill>
                    <a:schemeClr val="accent6">
                      <a:lumMod val="75000"/>
                    </a:schemeClr>
                  </a:solidFill>
                  <a:prstDash val="solid"/>
                </a:ln>
                <a:solidFill>
                  <a:schemeClr val="bg1"/>
                </a:solidFill>
                <a:effectLst>
                  <a:glow rad="431800">
                    <a:srgbClr val="FFFDA2">
                      <a:alpha val="7000"/>
                    </a:srgbClr>
                  </a:glow>
                  <a:outerShdw dist="38100" dir="8700000" algn="tl" rotWithShape="0">
                    <a:srgbClr val="002060">
                      <a:alpha val="43000"/>
                    </a:srgbClr>
                  </a:outerShdw>
                </a:effectLst>
              </a:rPr>
              <a:t>EIN GEBER</a:t>
            </a:r>
          </a:p>
        </p:txBody>
      </p:sp>
      <p:sp>
        <p:nvSpPr>
          <p:cNvPr id="3" name="Scrollen: horizontal 2">
            <a:extLst>
              <a:ext uri="{FF2B5EF4-FFF2-40B4-BE49-F238E27FC236}">
                <a16:creationId xmlns:a16="http://schemas.microsoft.com/office/drawing/2014/main" id="{18D80B3D-C21F-4219-3C38-23071E5E3497}"/>
              </a:ext>
            </a:extLst>
          </p:cNvPr>
          <p:cNvSpPr/>
          <p:nvPr/>
        </p:nvSpPr>
        <p:spPr>
          <a:xfrm>
            <a:off x="30480" y="36113"/>
            <a:ext cx="3591047"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2. Aug –  Vielfältige Gaben</a:t>
            </a:r>
          </a:p>
        </p:txBody>
      </p:sp>
    </p:spTree>
    <p:extLst>
      <p:ext uri="{BB962C8B-B14F-4D97-AF65-F5344CB8AC3E}">
        <p14:creationId xmlns:p14="http://schemas.microsoft.com/office/powerpoint/2010/main" val="402880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800" decel="100000"/>
                                        <p:tgtEl>
                                          <p:spTgt spid="15"/>
                                        </p:tgtEl>
                                      </p:cBhvr>
                                    </p:animEffect>
                                    <p:anim calcmode="lin" valueType="num">
                                      <p:cBhvr>
                                        <p:cTn id="8" dur="800" decel="100000" fill="hold"/>
                                        <p:tgtEl>
                                          <p:spTgt spid="15"/>
                                        </p:tgtEl>
                                        <p:attrNameLst>
                                          <p:attrName>style.rotation</p:attrName>
                                        </p:attrNameLst>
                                      </p:cBhvr>
                                      <p:tavLst>
                                        <p:tav tm="0">
                                          <p:val>
                                            <p:fltVal val="-90"/>
                                          </p:val>
                                        </p:tav>
                                        <p:tav tm="100000">
                                          <p:val>
                                            <p:fltVal val="0"/>
                                          </p:val>
                                        </p:tav>
                                      </p:tavLst>
                                    </p:anim>
                                    <p:anim calcmode="lin" valueType="num">
                                      <p:cBhvr>
                                        <p:cTn id="9" dur="800" decel="100000" fill="hold"/>
                                        <p:tgtEl>
                                          <p:spTgt spid="15"/>
                                        </p:tgtEl>
                                        <p:attrNameLst>
                                          <p:attrName>ppt_x</p:attrName>
                                        </p:attrNameLst>
                                      </p:cBhvr>
                                      <p:tavLst>
                                        <p:tav tm="0">
                                          <p:val>
                                            <p:strVal val="#ppt_x+0.4"/>
                                          </p:val>
                                        </p:tav>
                                        <p:tav tm="100000">
                                          <p:val>
                                            <p:strVal val="#ppt_x-0.05"/>
                                          </p:val>
                                        </p:tav>
                                      </p:tavLst>
                                    </p:anim>
                                    <p:anim calcmode="lin" valueType="num">
                                      <p:cBhvr>
                                        <p:cTn id="10" dur="800" decel="100000" fill="hold"/>
                                        <p:tgtEl>
                                          <p:spTgt spid="1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3">
                                            <p:bg/>
                                          </p:spTgt>
                                        </p:tgtEl>
                                        <p:attrNameLst>
                                          <p:attrName>style.visibility</p:attrName>
                                        </p:attrNameLst>
                                      </p:cBhvr>
                                      <p:to>
                                        <p:strVal val="visible"/>
                                      </p:to>
                                    </p:set>
                                    <p:animEffect transition="in" filter="wipe(left)">
                                      <p:cBhvr>
                                        <p:cTn id="20" dur="500"/>
                                        <p:tgtEl>
                                          <p:spTgt spid="3">
                                            <p:bg/>
                                          </p:spTgt>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wipe(left)">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49" presetClass="entr" presetSubtype="0" decel="10000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500" fill="hold"/>
                                        <p:tgtEl>
                                          <p:spTgt spid="4"/>
                                        </p:tgtEl>
                                        <p:attrNameLst>
                                          <p:attrName>ppt_w</p:attrName>
                                        </p:attrNameLst>
                                      </p:cBhvr>
                                      <p:tavLst>
                                        <p:tav tm="0">
                                          <p:val>
                                            <p:fltVal val="0"/>
                                          </p:val>
                                        </p:tav>
                                        <p:tav tm="100000">
                                          <p:val>
                                            <p:strVal val="#ppt_w"/>
                                          </p:val>
                                        </p:tav>
                                      </p:tavLst>
                                    </p:anim>
                                    <p:anim calcmode="lin" valueType="num">
                                      <p:cBhvr>
                                        <p:cTn id="41" dur="500" fill="hold"/>
                                        <p:tgtEl>
                                          <p:spTgt spid="4"/>
                                        </p:tgtEl>
                                        <p:attrNameLst>
                                          <p:attrName>ppt_h</p:attrName>
                                        </p:attrNameLst>
                                      </p:cBhvr>
                                      <p:tavLst>
                                        <p:tav tm="0">
                                          <p:val>
                                            <p:fltVal val="0"/>
                                          </p:val>
                                        </p:tav>
                                        <p:tav tm="100000">
                                          <p:val>
                                            <p:strVal val="#ppt_h"/>
                                          </p:val>
                                        </p:tav>
                                      </p:tavLst>
                                    </p:anim>
                                    <p:anim calcmode="lin" valueType="num">
                                      <p:cBhvr>
                                        <p:cTn id="42" dur="500" fill="hold"/>
                                        <p:tgtEl>
                                          <p:spTgt spid="4"/>
                                        </p:tgtEl>
                                        <p:attrNameLst>
                                          <p:attrName>style.rotation</p:attrName>
                                        </p:attrNameLst>
                                      </p:cBhvr>
                                      <p:tavLst>
                                        <p:tav tm="0">
                                          <p:val>
                                            <p:fltVal val="360"/>
                                          </p:val>
                                        </p:tav>
                                        <p:tav tm="100000">
                                          <p:val>
                                            <p:fltVal val="0"/>
                                          </p:val>
                                        </p:tav>
                                      </p:tavLst>
                                    </p:anim>
                                    <p:animEffect transition="in" filter="fade">
                                      <p:cBhvr>
                                        <p:cTn id="43" dur="500"/>
                                        <p:tgtEl>
                                          <p:spTgt spid="4"/>
                                        </p:tgtEl>
                                      </p:cBhvr>
                                    </p:animEffect>
                                  </p:childTnLst>
                                </p:cTn>
                              </p:par>
                            </p:childTnLst>
                          </p:cTn>
                        </p:par>
                        <p:par>
                          <p:cTn id="44" fill="hold">
                            <p:stCondLst>
                              <p:cond delay="500"/>
                            </p:stCondLst>
                            <p:childTnLst>
                              <p:par>
                                <p:cTn id="45" presetID="14" presetClass="entr" presetSubtype="10"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randombar(horizontal)">
                                      <p:cBhvr>
                                        <p:cTn id="47" dur="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7" presetClass="entr" presetSubtype="1"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 calcmode="lin" valueType="num">
                                      <p:cBhvr>
                                        <p:cTn id="52" dur="500" fill="hold"/>
                                        <p:tgtEl>
                                          <p:spTgt spid="9"/>
                                        </p:tgtEl>
                                        <p:attrNameLst>
                                          <p:attrName>ppt_x</p:attrName>
                                        </p:attrNameLst>
                                      </p:cBhvr>
                                      <p:tavLst>
                                        <p:tav tm="0">
                                          <p:val>
                                            <p:strVal val="#ppt_x"/>
                                          </p:val>
                                        </p:tav>
                                        <p:tav tm="100000">
                                          <p:val>
                                            <p:strVal val="#ppt_x"/>
                                          </p:val>
                                        </p:tav>
                                      </p:tavLst>
                                    </p:anim>
                                    <p:anim calcmode="lin" valueType="num">
                                      <p:cBhvr>
                                        <p:cTn id="53" dur="500" fill="hold"/>
                                        <p:tgtEl>
                                          <p:spTgt spid="9"/>
                                        </p:tgtEl>
                                        <p:attrNameLst>
                                          <p:attrName>ppt_y</p:attrName>
                                        </p:attrNameLst>
                                      </p:cBhvr>
                                      <p:tavLst>
                                        <p:tav tm="0">
                                          <p:val>
                                            <p:strVal val="#ppt_y-#ppt_h/2"/>
                                          </p:val>
                                        </p:tav>
                                        <p:tav tm="100000">
                                          <p:val>
                                            <p:strVal val="#ppt_y"/>
                                          </p:val>
                                        </p:tav>
                                      </p:tavLst>
                                    </p:anim>
                                    <p:anim calcmode="lin" valueType="num">
                                      <p:cBhvr>
                                        <p:cTn id="54" dur="500" fill="hold"/>
                                        <p:tgtEl>
                                          <p:spTgt spid="9"/>
                                        </p:tgtEl>
                                        <p:attrNameLst>
                                          <p:attrName>ppt_w</p:attrName>
                                        </p:attrNameLst>
                                      </p:cBhvr>
                                      <p:tavLst>
                                        <p:tav tm="0">
                                          <p:val>
                                            <p:strVal val="#ppt_w"/>
                                          </p:val>
                                        </p:tav>
                                        <p:tav tm="100000">
                                          <p:val>
                                            <p:strVal val="#ppt_w"/>
                                          </p:val>
                                        </p:tav>
                                      </p:tavLst>
                                    </p:anim>
                                    <p:anim calcmode="lin" valueType="num">
                                      <p:cBhvr>
                                        <p:cTn id="55" dur="500" fill="hold"/>
                                        <p:tgtEl>
                                          <p:spTgt spid="9"/>
                                        </p:tgtEl>
                                        <p:attrNameLst>
                                          <p:attrName>ppt_h</p:attrName>
                                        </p:attrNameLst>
                                      </p:cBhvr>
                                      <p:tavLst>
                                        <p:tav tm="0">
                                          <p:val>
                                            <p:fltVal val="0"/>
                                          </p:val>
                                        </p:tav>
                                        <p:tav tm="100000">
                                          <p:val>
                                            <p:strVal val="#ppt_h"/>
                                          </p:val>
                                        </p:tav>
                                      </p:tavLst>
                                    </p:anim>
                                  </p:childTnLst>
                                </p:cTn>
                              </p:par>
                            </p:childTnLst>
                          </p:cTn>
                        </p:par>
                        <p:par>
                          <p:cTn id="56" fill="hold">
                            <p:stCondLst>
                              <p:cond delay="500"/>
                            </p:stCondLst>
                            <p:childTnLst>
                              <p:par>
                                <p:cTn id="57" presetID="14" presetClass="entr" presetSubtype="10" fill="hold" grpId="0" nodeType="after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randombar(horizontal)">
                                      <p:cBhvr>
                                        <p:cTn id="59" dur="500"/>
                                        <p:tgtEl>
                                          <p:spTgt spid="10"/>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wipe(left)">
                                      <p:cBhvr>
                                        <p:cTn id="63" dur="500"/>
                                        <p:tgtEl>
                                          <p:spTgt spid="8"/>
                                        </p:tgtEl>
                                      </p:cBhvr>
                                    </p:animEffect>
                                  </p:childTnLst>
                                </p:cTn>
                              </p:par>
                            </p:childTnLst>
                          </p:cTn>
                        </p:par>
                      </p:childTnLst>
                    </p:cTn>
                  </p:par>
                  <p:par>
                    <p:cTn id="64" fill="hold">
                      <p:stCondLst>
                        <p:cond delay="indefinite"/>
                      </p:stCondLst>
                      <p:childTnLst>
                        <p:par>
                          <p:cTn id="65" fill="hold">
                            <p:stCondLst>
                              <p:cond delay="0"/>
                            </p:stCondLst>
                            <p:childTnLst>
                              <p:par>
                                <p:cTn id="66" presetID="17" presetClass="entr" presetSubtype="1" fill="hold" grpId="0" nodeType="clickEffect">
                                  <p:stCondLst>
                                    <p:cond delay="0"/>
                                  </p:stCondLst>
                                  <p:childTnLst>
                                    <p:set>
                                      <p:cBhvr>
                                        <p:cTn id="67" dur="1" fill="hold">
                                          <p:stCondLst>
                                            <p:cond delay="0"/>
                                          </p:stCondLst>
                                        </p:cTn>
                                        <p:tgtEl>
                                          <p:spTgt spid="12"/>
                                        </p:tgtEl>
                                        <p:attrNameLst>
                                          <p:attrName>style.visibility</p:attrName>
                                        </p:attrNameLst>
                                      </p:cBhvr>
                                      <p:to>
                                        <p:strVal val="visible"/>
                                      </p:to>
                                    </p:set>
                                    <p:anim calcmode="lin" valueType="num">
                                      <p:cBhvr>
                                        <p:cTn id="68" dur="500" fill="hold"/>
                                        <p:tgtEl>
                                          <p:spTgt spid="12"/>
                                        </p:tgtEl>
                                        <p:attrNameLst>
                                          <p:attrName>ppt_x</p:attrName>
                                        </p:attrNameLst>
                                      </p:cBhvr>
                                      <p:tavLst>
                                        <p:tav tm="0">
                                          <p:val>
                                            <p:strVal val="#ppt_x"/>
                                          </p:val>
                                        </p:tav>
                                        <p:tav tm="100000">
                                          <p:val>
                                            <p:strVal val="#ppt_x"/>
                                          </p:val>
                                        </p:tav>
                                      </p:tavLst>
                                    </p:anim>
                                    <p:anim calcmode="lin" valueType="num">
                                      <p:cBhvr>
                                        <p:cTn id="69" dur="500" fill="hold"/>
                                        <p:tgtEl>
                                          <p:spTgt spid="12"/>
                                        </p:tgtEl>
                                        <p:attrNameLst>
                                          <p:attrName>ppt_y</p:attrName>
                                        </p:attrNameLst>
                                      </p:cBhvr>
                                      <p:tavLst>
                                        <p:tav tm="0">
                                          <p:val>
                                            <p:strVal val="#ppt_y-#ppt_h/2"/>
                                          </p:val>
                                        </p:tav>
                                        <p:tav tm="100000">
                                          <p:val>
                                            <p:strVal val="#ppt_y"/>
                                          </p:val>
                                        </p:tav>
                                      </p:tavLst>
                                    </p:anim>
                                    <p:anim calcmode="lin" valueType="num">
                                      <p:cBhvr>
                                        <p:cTn id="70" dur="500" fill="hold"/>
                                        <p:tgtEl>
                                          <p:spTgt spid="12"/>
                                        </p:tgtEl>
                                        <p:attrNameLst>
                                          <p:attrName>ppt_w</p:attrName>
                                        </p:attrNameLst>
                                      </p:cBhvr>
                                      <p:tavLst>
                                        <p:tav tm="0">
                                          <p:val>
                                            <p:strVal val="#ppt_w"/>
                                          </p:val>
                                        </p:tav>
                                        <p:tav tm="100000">
                                          <p:val>
                                            <p:strVal val="#ppt_w"/>
                                          </p:val>
                                        </p:tav>
                                      </p:tavLst>
                                    </p:anim>
                                    <p:anim calcmode="lin" valueType="num">
                                      <p:cBhvr>
                                        <p:cTn id="71" dur="500" fill="hold"/>
                                        <p:tgtEl>
                                          <p:spTgt spid="12"/>
                                        </p:tgtEl>
                                        <p:attrNameLst>
                                          <p:attrName>ppt_h</p:attrName>
                                        </p:attrNameLst>
                                      </p:cBhvr>
                                      <p:tavLst>
                                        <p:tav tm="0">
                                          <p:val>
                                            <p:fltVal val="0"/>
                                          </p:val>
                                        </p:tav>
                                        <p:tav tm="100000">
                                          <p:val>
                                            <p:strVal val="#ppt_h"/>
                                          </p:val>
                                        </p:tav>
                                      </p:tavLst>
                                    </p:anim>
                                  </p:childTnLst>
                                </p:cTn>
                              </p:par>
                            </p:childTnLst>
                          </p:cTn>
                        </p:par>
                        <p:par>
                          <p:cTn id="72" fill="hold">
                            <p:stCondLst>
                              <p:cond delay="500"/>
                            </p:stCondLst>
                            <p:childTnLst>
                              <p:par>
                                <p:cTn id="73" presetID="14" presetClass="entr" presetSubtype="10" fill="hold" grpId="0" nodeType="after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randombar(horizontal)">
                                      <p:cBhvr>
                                        <p:cTn id="75" dur="500"/>
                                        <p:tgtEl>
                                          <p:spTgt spid="14"/>
                                        </p:tgtEl>
                                      </p:cBhvr>
                                    </p:animEffect>
                                  </p:childTnLst>
                                </p:cTn>
                              </p:par>
                            </p:childTnLst>
                          </p:cTn>
                        </p:par>
                        <p:par>
                          <p:cTn id="76" fill="hold">
                            <p:stCondLst>
                              <p:cond delay="1000"/>
                            </p:stCondLst>
                            <p:childTnLst>
                              <p:par>
                                <p:cTn id="77" presetID="22" presetClass="entr" presetSubtype="8" fill="hold" grpId="0" nodeType="after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wipe(left)">
                                      <p:cBhvr>
                                        <p:cTn id="7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P spid="10" grpId="0"/>
      <p:bldP spid="12" grpId="0" animBg="1"/>
      <p:bldP spid="14" grpId="0"/>
      <p:bldP spid="11" grpId="0"/>
      <p:bldP spid="2" grpId="0"/>
      <p:bldP spid="15" grpId="0"/>
      <p:bldP spid="3" grpId="0" uiExpand="1"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7E2B251-1CAE-D623-6308-114E6D799285}"/>
            </a:ext>
          </a:extLst>
        </p:cNvPr>
        <p:cNvGrpSpPr/>
        <p:nvPr/>
      </p:nvGrpSpPr>
      <p:grpSpPr>
        <a:xfrm>
          <a:off x="0" y="0"/>
          <a:ext cx="0" cy="0"/>
          <a:chOff x="0" y="0"/>
          <a:chExt cx="0" cy="0"/>
        </a:xfrm>
      </p:grpSpPr>
      <p:sp>
        <p:nvSpPr>
          <p:cNvPr id="13" name="CuadroTexto 12">
            <a:extLst>
              <a:ext uri="{FF2B5EF4-FFF2-40B4-BE49-F238E27FC236}">
                <a16:creationId xmlns:a16="http://schemas.microsoft.com/office/drawing/2014/main" id="{B4174131-C559-D235-18C8-C8C0E02ED668}"/>
              </a:ext>
            </a:extLst>
          </p:cNvPr>
          <p:cNvSpPr txBox="1"/>
          <p:nvPr/>
        </p:nvSpPr>
        <p:spPr>
          <a:xfrm>
            <a:off x="1983" y="4123939"/>
            <a:ext cx="12190017" cy="2015936"/>
          </a:xfrm>
          <a:prstGeom prst="rect">
            <a:avLst/>
          </a:prstGeom>
          <a:noFill/>
        </p:spPr>
        <p:txBody>
          <a:bodyPr wrap="square">
            <a:spAutoFit/>
          </a:bodyPr>
          <a:lstStyle/>
          <a:p>
            <a:pPr algn="ctr">
              <a:spcBef>
                <a:spcPts val="600"/>
              </a:spcBef>
            </a:pPr>
            <a:r>
              <a:rPr lang="de-DE" sz="2400" b="1" dirty="0"/>
              <a:t>Aber GOTT schenkt keine Gaben wie die griechisch-römischen "Götter" (1. Kor. 12,2): </a:t>
            </a:r>
            <a:br>
              <a:rPr lang="de-DE" sz="2400" b="1" dirty="0"/>
            </a:br>
            <a:r>
              <a:rPr lang="de-DE" sz="2400" b="1" dirty="0"/>
              <a:t>„Ihr wisst: Als ihr Heiden wart, zog es euch mit Macht zu den stummen Götzen.“ </a:t>
            </a:r>
          </a:p>
          <a:p>
            <a:pPr algn="ctr">
              <a:spcBef>
                <a:spcPts val="600"/>
              </a:spcBef>
            </a:pPr>
            <a:r>
              <a:rPr lang="de-DE" sz="2400" b="1" dirty="0"/>
              <a:t>Es gibt keine Ekstase, </a:t>
            </a:r>
            <a:br>
              <a:rPr lang="de-DE" sz="2400" b="1" dirty="0"/>
            </a:br>
            <a:r>
              <a:rPr lang="de-DE" sz="2400" b="1" dirty="0"/>
              <a:t>noch eine hierarchische (herabstufende) Auswahl der Empfänger der Gaben </a:t>
            </a:r>
            <a:br>
              <a:rPr lang="de-DE" sz="2400" b="1" dirty="0"/>
            </a:br>
            <a:r>
              <a:rPr lang="de-DE" sz="2400" b="1" dirty="0"/>
              <a:t>(wie zum Beispiel Priester/Priesterinnen).</a:t>
            </a:r>
            <a:endParaRPr lang="en" sz="2400" b="1" dirty="0"/>
          </a:p>
        </p:txBody>
      </p:sp>
      <p:pic>
        <p:nvPicPr>
          <p:cNvPr id="20" name="Imagen 19">
            <a:extLst>
              <a:ext uri="{FF2B5EF4-FFF2-40B4-BE49-F238E27FC236}">
                <a16:creationId xmlns:a16="http://schemas.microsoft.com/office/drawing/2014/main" id="{146D22BC-1CEB-7DEA-C6D2-6B39C3B478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32441" y="1994615"/>
            <a:ext cx="3060454" cy="1708160"/>
          </a:xfrm>
          <a:prstGeom prst="rect">
            <a:avLst/>
          </a:prstGeom>
          <a:effectLst>
            <a:softEdge rad="127000"/>
          </a:effectLst>
        </p:spPr>
      </p:pic>
      <p:sp>
        <p:nvSpPr>
          <p:cNvPr id="2" name="CuadroTexto 4">
            <a:extLst>
              <a:ext uri="{FF2B5EF4-FFF2-40B4-BE49-F238E27FC236}">
                <a16:creationId xmlns:a16="http://schemas.microsoft.com/office/drawing/2014/main" id="{7E7EF4BC-DFB9-8489-2F20-F916AF545333}"/>
              </a:ext>
            </a:extLst>
          </p:cNvPr>
          <p:cNvSpPr txBox="1"/>
          <p:nvPr/>
        </p:nvSpPr>
        <p:spPr>
          <a:xfrm>
            <a:off x="3810001" y="718125"/>
            <a:ext cx="8380016" cy="400110"/>
          </a:xfrm>
          <a:prstGeom prst="rect">
            <a:avLst/>
          </a:prstGeom>
          <a:noFill/>
        </p:spPr>
        <p:txBody>
          <a:bodyPr wrap="square">
            <a:spAutoFit/>
          </a:bodyPr>
          <a:lstStyle/>
          <a:p>
            <a:pPr algn="ctr"/>
            <a:r>
              <a:rPr lang="en" sz="2000" b="1" dirty="0">
                <a:solidFill>
                  <a:schemeClr val="accent5">
                    <a:lumMod val="50000"/>
                  </a:schemeClr>
                </a:solidFill>
                <a:latin typeface="Candara" panose="020E0502030303020204" pitchFamily="34" charset="0"/>
              </a:rPr>
              <a:t>“</a:t>
            </a:r>
            <a:r>
              <a:rPr lang="de-DE" sz="2000" b="1" dirty="0">
                <a:solidFill>
                  <a:schemeClr val="accent5">
                    <a:lumMod val="50000"/>
                  </a:schemeClr>
                </a:solidFill>
                <a:latin typeface="Candara" panose="020E0502030303020204" pitchFamily="34" charset="0"/>
              </a:rPr>
              <a:t>Es sind verschiedene Gaben; aber es ist ein GEIST.</a:t>
            </a:r>
            <a:r>
              <a:rPr lang="en" sz="2000" b="1" dirty="0">
                <a:solidFill>
                  <a:schemeClr val="accent5">
                    <a:lumMod val="50000"/>
                  </a:schemeClr>
                </a:solidFill>
                <a:latin typeface="Candara" panose="020E0502030303020204" pitchFamily="34" charset="0"/>
              </a:rPr>
              <a:t>” </a:t>
            </a:r>
            <a:r>
              <a:rPr lang="en" sz="1600" b="1" dirty="0">
                <a:solidFill>
                  <a:schemeClr val="accent5">
                    <a:lumMod val="50000"/>
                  </a:schemeClr>
                </a:solidFill>
                <a:latin typeface="Candara" panose="020E0502030303020204" pitchFamily="34" charset="0"/>
              </a:rPr>
              <a:t>(1. Kor 12:4)</a:t>
            </a:r>
          </a:p>
        </p:txBody>
      </p:sp>
      <p:sp>
        <p:nvSpPr>
          <p:cNvPr id="15" name="CuadroTexto 2">
            <a:extLst>
              <a:ext uri="{FF2B5EF4-FFF2-40B4-BE49-F238E27FC236}">
                <a16:creationId xmlns:a16="http://schemas.microsoft.com/office/drawing/2014/main" id="{7A552BCC-04DA-01F8-57E2-295C3A39DB63}"/>
              </a:ext>
            </a:extLst>
          </p:cNvPr>
          <p:cNvSpPr txBox="1"/>
          <p:nvPr/>
        </p:nvSpPr>
        <p:spPr>
          <a:xfrm>
            <a:off x="3621527" y="0"/>
            <a:ext cx="8570471" cy="769441"/>
          </a:xfrm>
          <a:prstGeom prst="rect">
            <a:avLst/>
          </a:prstGeom>
          <a:noFill/>
        </p:spPr>
        <p:txBody>
          <a:bodyPr wrap="square">
            <a:spAutoFit/>
          </a:bodyPr>
          <a:lstStyle/>
          <a:p>
            <a:pPr algn="ctr"/>
            <a:r>
              <a:rPr lang="en" sz="4400" b="1" dirty="0">
                <a:ln w="6600">
                  <a:solidFill>
                    <a:srgbClr val="002060"/>
                  </a:solidFill>
                  <a:prstDash val="solid"/>
                </a:ln>
                <a:gradFill>
                  <a:gsLst>
                    <a:gs pos="0">
                      <a:srgbClr val="B84600"/>
                    </a:gs>
                    <a:gs pos="52000">
                      <a:schemeClr val="accent4">
                        <a:lumMod val="60000"/>
                        <a:lumOff val="40000"/>
                      </a:schemeClr>
                    </a:gs>
                    <a:gs pos="87000">
                      <a:srgbClr val="00B0F0"/>
                    </a:gs>
                  </a:gsLst>
                  <a:lin ang="5400000" scaled="0"/>
                </a:gradFill>
                <a:effectLst>
                  <a:outerShdw dist="38100" dir="8700000" algn="tl" rotWithShape="0">
                    <a:srgbClr val="000000">
                      <a:alpha val="43137"/>
                    </a:srgbClr>
                  </a:outerShdw>
                </a:effectLst>
              </a:rPr>
              <a:t>VIELE GABEN </a:t>
            </a:r>
            <a:r>
              <a:rPr lang="en" sz="4400" b="1" dirty="0">
                <a:ln w="6600">
                  <a:solidFill>
                    <a:schemeClr val="accent6">
                      <a:lumMod val="75000"/>
                    </a:schemeClr>
                  </a:solidFill>
                  <a:prstDash val="solid"/>
                </a:ln>
                <a:solidFill>
                  <a:schemeClr val="bg1"/>
                </a:solidFill>
                <a:effectLst>
                  <a:outerShdw dist="38100" dir="8700000" algn="tl" rotWithShape="0">
                    <a:srgbClr val="000000">
                      <a:alpha val="43137"/>
                    </a:srgbClr>
                  </a:outerShdw>
                </a:effectLst>
              </a:rPr>
              <a:t>– </a:t>
            </a:r>
            <a:r>
              <a:rPr lang="en" sz="4400" b="1" dirty="0">
                <a:ln w="6600">
                  <a:solidFill>
                    <a:schemeClr val="accent6">
                      <a:lumMod val="75000"/>
                    </a:schemeClr>
                  </a:solidFill>
                  <a:prstDash val="solid"/>
                </a:ln>
                <a:solidFill>
                  <a:schemeClr val="bg1"/>
                </a:solidFill>
                <a:effectLst>
                  <a:glow rad="431800">
                    <a:srgbClr val="FFFDA2">
                      <a:alpha val="7000"/>
                    </a:srgbClr>
                  </a:glow>
                  <a:outerShdw dist="38100" dir="8700000" algn="tl" rotWithShape="0">
                    <a:srgbClr val="002060">
                      <a:alpha val="43000"/>
                    </a:srgbClr>
                  </a:outerShdw>
                </a:effectLst>
              </a:rPr>
              <a:t>EIN GEBER</a:t>
            </a:r>
          </a:p>
        </p:txBody>
      </p:sp>
      <p:sp>
        <p:nvSpPr>
          <p:cNvPr id="3" name="Scrollen: horizontal 2">
            <a:extLst>
              <a:ext uri="{FF2B5EF4-FFF2-40B4-BE49-F238E27FC236}">
                <a16:creationId xmlns:a16="http://schemas.microsoft.com/office/drawing/2014/main" id="{DFFF1B4E-DF56-1EEE-E379-A08C07357F6D}"/>
              </a:ext>
            </a:extLst>
          </p:cNvPr>
          <p:cNvSpPr/>
          <p:nvPr/>
        </p:nvSpPr>
        <p:spPr>
          <a:xfrm>
            <a:off x="30480" y="36113"/>
            <a:ext cx="3591047"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2. Aug –  Vielfältige Gaben</a:t>
            </a:r>
          </a:p>
        </p:txBody>
      </p:sp>
      <p:pic>
        <p:nvPicPr>
          <p:cNvPr id="16" name="Grafik 15">
            <a:extLst>
              <a:ext uri="{FF2B5EF4-FFF2-40B4-BE49-F238E27FC236}">
                <a16:creationId xmlns:a16="http://schemas.microsoft.com/office/drawing/2014/main" id="{DA28149E-11D4-C08F-897D-F1178E8539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49" y="1199663"/>
            <a:ext cx="8380017" cy="2811317"/>
          </a:xfrm>
          <a:prstGeom prst="rect">
            <a:avLst/>
          </a:prstGeom>
          <a:effectLst>
            <a:softEdge rad="317500"/>
          </a:effectLst>
        </p:spPr>
      </p:pic>
    </p:spTree>
    <p:extLst>
      <p:ext uri="{BB962C8B-B14F-4D97-AF65-F5344CB8AC3E}">
        <p14:creationId xmlns:p14="http://schemas.microsoft.com/office/powerpoint/2010/main" val="845148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0-#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CCFB4B9-5E61-F214-F531-0E6555AC48BF}"/>
            </a:ext>
          </a:extLst>
        </p:cNvPr>
        <p:cNvGrpSpPr/>
        <p:nvPr/>
      </p:nvGrpSpPr>
      <p:grpSpPr>
        <a:xfrm>
          <a:off x="0" y="0"/>
          <a:ext cx="0" cy="0"/>
          <a:chOff x="0" y="0"/>
          <a:chExt cx="0" cy="0"/>
        </a:xfrm>
      </p:grpSpPr>
      <p:sp>
        <p:nvSpPr>
          <p:cNvPr id="6" name="CuadroTexto 5">
            <a:extLst>
              <a:ext uri="{FF2B5EF4-FFF2-40B4-BE49-F238E27FC236}">
                <a16:creationId xmlns:a16="http://schemas.microsoft.com/office/drawing/2014/main" id="{35AC683A-22B0-6A01-3FBE-4F6BE8D581B7}"/>
              </a:ext>
            </a:extLst>
          </p:cNvPr>
          <p:cNvSpPr txBox="1"/>
          <p:nvPr/>
        </p:nvSpPr>
        <p:spPr>
          <a:xfrm>
            <a:off x="238125" y="1169594"/>
            <a:ext cx="4461694" cy="1015663"/>
          </a:xfrm>
          <a:prstGeom prst="rect">
            <a:avLst/>
          </a:prstGeom>
          <a:noFill/>
        </p:spPr>
        <p:txBody>
          <a:bodyPr wrap="square" rtlCol="0">
            <a:spAutoFit/>
          </a:bodyPr>
          <a:lstStyle/>
          <a:p>
            <a:pPr>
              <a:spcBef>
                <a:spcPts val="600"/>
              </a:spcBef>
            </a:pPr>
            <a:r>
              <a:rPr lang="de-DE" sz="2000" b="1" dirty="0"/>
              <a:t>Warum gibt GOTT verschiedenen Menschen unterschiedliche Gaben? (1 Kor. 12,7)</a:t>
            </a:r>
            <a:endParaRPr lang="en" sz="2000" b="1" dirty="0"/>
          </a:p>
        </p:txBody>
      </p:sp>
      <p:graphicFrame>
        <p:nvGraphicFramePr>
          <p:cNvPr id="2" name="Diagrama 1">
            <a:extLst>
              <a:ext uri="{FF2B5EF4-FFF2-40B4-BE49-F238E27FC236}">
                <a16:creationId xmlns:a16="http://schemas.microsoft.com/office/drawing/2014/main" id="{FC5FF10E-4F1A-E916-0057-E53C750D70FE}"/>
              </a:ext>
            </a:extLst>
          </p:cNvPr>
          <p:cNvGraphicFramePr/>
          <p:nvPr>
            <p:extLst>
              <p:ext uri="{D42A27DB-BD31-4B8C-83A1-F6EECF244321}">
                <p14:modId xmlns:p14="http://schemas.microsoft.com/office/powerpoint/2010/main" val="2507091224"/>
              </p:ext>
            </p:extLst>
          </p:nvPr>
        </p:nvGraphicFramePr>
        <p:xfrm>
          <a:off x="4867275" y="1295817"/>
          <a:ext cx="7086600" cy="5380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Gráfico 10" descr="Marca de insignia con relleno sólido">
            <a:extLst>
              <a:ext uri="{FF2B5EF4-FFF2-40B4-BE49-F238E27FC236}">
                <a16:creationId xmlns:a16="http://schemas.microsoft.com/office/drawing/2014/main" id="{3672A993-12BB-5AFB-3D96-0EF6F74E73D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2716155"/>
            <a:ext cx="299884" cy="299884"/>
          </a:xfrm>
          <a:prstGeom prst="rect">
            <a:avLst/>
          </a:prstGeom>
        </p:spPr>
      </p:pic>
      <p:pic>
        <p:nvPicPr>
          <p:cNvPr id="13" name="Gráfico 12" descr="Marca de insignia con relleno sólido">
            <a:extLst>
              <a:ext uri="{FF2B5EF4-FFF2-40B4-BE49-F238E27FC236}">
                <a16:creationId xmlns:a16="http://schemas.microsoft.com/office/drawing/2014/main" id="{F37E03ED-78B7-0656-524B-EEB03CD8509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038648"/>
            <a:ext cx="299884" cy="299884"/>
          </a:xfrm>
          <a:prstGeom prst="rect">
            <a:avLst/>
          </a:prstGeom>
        </p:spPr>
      </p:pic>
      <p:pic>
        <p:nvPicPr>
          <p:cNvPr id="15" name="Gráfico 14" descr="Marca de insignia con relleno sólido">
            <a:extLst>
              <a:ext uri="{FF2B5EF4-FFF2-40B4-BE49-F238E27FC236}">
                <a16:creationId xmlns:a16="http://schemas.microsoft.com/office/drawing/2014/main" id="{B1D6ACE2-4CCC-BEE6-7142-6C0D668240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361141"/>
            <a:ext cx="299884" cy="299884"/>
          </a:xfrm>
          <a:prstGeom prst="rect">
            <a:avLst/>
          </a:prstGeom>
        </p:spPr>
      </p:pic>
      <p:pic>
        <p:nvPicPr>
          <p:cNvPr id="17" name="Gráfico 16" descr="Marca de insignia con relleno sólido">
            <a:extLst>
              <a:ext uri="{FF2B5EF4-FFF2-40B4-BE49-F238E27FC236}">
                <a16:creationId xmlns:a16="http://schemas.microsoft.com/office/drawing/2014/main" id="{6B50F43C-144B-C221-091C-5870F0428E6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3683634"/>
            <a:ext cx="299884" cy="299884"/>
          </a:xfrm>
          <a:prstGeom prst="rect">
            <a:avLst/>
          </a:prstGeom>
        </p:spPr>
      </p:pic>
      <p:pic>
        <p:nvPicPr>
          <p:cNvPr id="19" name="Gráfico 18" descr="Marca de insignia con relleno sólido">
            <a:extLst>
              <a:ext uri="{FF2B5EF4-FFF2-40B4-BE49-F238E27FC236}">
                <a16:creationId xmlns:a16="http://schemas.microsoft.com/office/drawing/2014/main" id="{7FBF33BC-A57F-7184-4652-3A96A6451C8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006127"/>
            <a:ext cx="299884" cy="299884"/>
          </a:xfrm>
          <a:prstGeom prst="rect">
            <a:avLst/>
          </a:prstGeom>
        </p:spPr>
      </p:pic>
      <p:pic>
        <p:nvPicPr>
          <p:cNvPr id="21" name="Gráfico 20" descr="Marca de insignia con relleno sólido">
            <a:extLst>
              <a:ext uri="{FF2B5EF4-FFF2-40B4-BE49-F238E27FC236}">
                <a16:creationId xmlns:a16="http://schemas.microsoft.com/office/drawing/2014/main" id="{F0C23E12-A644-FD22-192A-031F826B67F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67275" y="4328620"/>
            <a:ext cx="299884" cy="299884"/>
          </a:xfrm>
          <a:prstGeom prst="rect">
            <a:avLst/>
          </a:prstGeom>
        </p:spPr>
      </p:pic>
      <p:pic>
        <p:nvPicPr>
          <p:cNvPr id="23" name="Gráfico 22" descr="Marca de insignia con relleno sólido">
            <a:extLst>
              <a:ext uri="{FF2B5EF4-FFF2-40B4-BE49-F238E27FC236}">
                <a16:creationId xmlns:a16="http://schemas.microsoft.com/office/drawing/2014/main" id="{BA763E7F-EC4E-8966-D703-F04A8721A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1882" y="4651114"/>
            <a:ext cx="299884" cy="299884"/>
          </a:xfrm>
          <a:prstGeom prst="rect">
            <a:avLst/>
          </a:prstGeom>
        </p:spPr>
      </p:pic>
      <p:pic>
        <p:nvPicPr>
          <p:cNvPr id="25" name="Gráfico 24" descr="Marca de insignia con relleno sólido">
            <a:extLst>
              <a:ext uri="{FF2B5EF4-FFF2-40B4-BE49-F238E27FC236}">
                <a16:creationId xmlns:a16="http://schemas.microsoft.com/office/drawing/2014/main" id="{94347DF4-FB7C-F43F-1E99-CB7CAC20466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252878"/>
            <a:ext cx="299884" cy="299884"/>
          </a:xfrm>
          <a:prstGeom prst="rect">
            <a:avLst/>
          </a:prstGeom>
        </p:spPr>
      </p:pic>
      <p:pic>
        <p:nvPicPr>
          <p:cNvPr id="27" name="Gráfico 26" descr="Marca de insignia con relleno sólido">
            <a:extLst>
              <a:ext uri="{FF2B5EF4-FFF2-40B4-BE49-F238E27FC236}">
                <a16:creationId xmlns:a16="http://schemas.microsoft.com/office/drawing/2014/main" id="{24E08E91-3CAC-C91C-670E-D09966B1367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76796" y="5597006"/>
            <a:ext cx="299884" cy="299884"/>
          </a:xfrm>
          <a:prstGeom prst="rect">
            <a:avLst/>
          </a:prstGeom>
        </p:spPr>
      </p:pic>
      <p:pic>
        <p:nvPicPr>
          <p:cNvPr id="29" name="Gráfico 28" descr="Distintivo nuevo con relleno sólido">
            <a:extLst>
              <a:ext uri="{FF2B5EF4-FFF2-40B4-BE49-F238E27FC236}">
                <a16:creationId xmlns:a16="http://schemas.microsoft.com/office/drawing/2014/main" id="{9858D21B-94A2-1A7D-96C1-E3F7823DAE4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2707123"/>
            <a:ext cx="299884" cy="299884"/>
          </a:xfrm>
          <a:prstGeom prst="rect">
            <a:avLst/>
          </a:prstGeom>
        </p:spPr>
      </p:pic>
      <p:pic>
        <p:nvPicPr>
          <p:cNvPr id="31" name="Gráfico 30" descr="Distintivo nuevo con relleno sólido">
            <a:extLst>
              <a:ext uri="{FF2B5EF4-FFF2-40B4-BE49-F238E27FC236}">
                <a16:creationId xmlns:a16="http://schemas.microsoft.com/office/drawing/2014/main" id="{82B9432C-3C62-F464-E20C-8EAF4BC29B5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030828"/>
            <a:ext cx="299884" cy="299884"/>
          </a:xfrm>
          <a:prstGeom prst="rect">
            <a:avLst/>
          </a:prstGeom>
        </p:spPr>
      </p:pic>
      <p:pic>
        <p:nvPicPr>
          <p:cNvPr id="33" name="Gráfico 32" descr="Distintivo nuevo con relleno sólido">
            <a:extLst>
              <a:ext uri="{FF2B5EF4-FFF2-40B4-BE49-F238E27FC236}">
                <a16:creationId xmlns:a16="http://schemas.microsoft.com/office/drawing/2014/main" id="{48F8947C-23D9-E14F-B8B8-8114A76036FD}"/>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354533"/>
            <a:ext cx="299884" cy="299884"/>
          </a:xfrm>
          <a:prstGeom prst="rect">
            <a:avLst/>
          </a:prstGeom>
        </p:spPr>
      </p:pic>
      <p:pic>
        <p:nvPicPr>
          <p:cNvPr id="35" name="Gráfico 34" descr="Distintivo nuevo con relleno sólido">
            <a:extLst>
              <a:ext uri="{FF2B5EF4-FFF2-40B4-BE49-F238E27FC236}">
                <a16:creationId xmlns:a16="http://schemas.microsoft.com/office/drawing/2014/main" id="{D83E1BBD-31C8-4DD2-7D72-497E8413E1A3}"/>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3678238"/>
            <a:ext cx="299884" cy="299884"/>
          </a:xfrm>
          <a:prstGeom prst="rect">
            <a:avLst/>
          </a:prstGeom>
        </p:spPr>
      </p:pic>
      <p:pic>
        <p:nvPicPr>
          <p:cNvPr id="37" name="Gráfico 36" descr="Distintivo nuevo con relleno sólido">
            <a:extLst>
              <a:ext uri="{FF2B5EF4-FFF2-40B4-BE49-F238E27FC236}">
                <a16:creationId xmlns:a16="http://schemas.microsoft.com/office/drawing/2014/main" id="{B7515804-79FC-F066-4595-D0269AE7E628}"/>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001943"/>
            <a:ext cx="299884" cy="299884"/>
          </a:xfrm>
          <a:prstGeom prst="rect">
            <a:avLst/>
          </a:prstGeom>
        </p:spPr>
      </p:pic>
      <p:pic>
        <p:nvPicPr>
          <p:cNvPr id="39" name="Gráfico 38" descr="Distintivo nuevo con relleno sólido">
            <a:extLst>
              <a:ext uri="{FF2B5EF4-FFF2-40B4-BE49-F238E27FC236}">
                <a16:creationId xmlns:a16="http://schemas.microsoft.com/office/drawing/2014/main" id="{742348B8-B09C-5547-3CD8-57099A4222E5}"/>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7637358" y="4325648"/>
            <a:ext cx="299884" cy="299884"/>
          </a:xfrm>
          <a:prstGeom prst="rect">
            <a:avLst/>
          </a:prstGeom>
        </p:spPr>
      </p:pic>
      <p:pic>
        <p:nvPicPr>
          <p:cNvPr id="41" name="Gráfico 40" descr="Insignia de corazón con relleno sólido">
            <a:extLst>
              <a:ext uri="{FF2B5EF4-FFF2-40B4-BE49-F238E27FC236}">
                <a16:creationId xmlns:a16="http://schemas.microsoft.com/office/drawing/2014/main" id="{FF5495D6-FF05-975D-C34B-6579769C090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2716155"/>
            <a:ext cx="299884" cy="299884"/>
          </a:xfrm>
          <a:prstGeom prst="rect">
            <a:avLst/>
          </a:prstGeom>
        </p:spPr>
      </p:pic>
      <p:pic>
        <p:nvPicPr>
          <p:cNvPr id="43" name="Gráfico 42" descr="Insignia de corazón con relleno sólido">
            <a:extLst>
              <a:ext uri="{FF2B5EF4-FFF2-40B4-BE49-F238E27FC236}">
                <a16:creationId xmlns:a16="http://schemas.microsoft.com/office/drawing/2014/main" id="{4C6D6235-A6E5-8BA4-A366-79DB8EF9F349}"/>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035344"/>
            <a:ext cx="299884" cy="299884"/>
          </a:xfrm>
          <a:prstGeom prst="rect">
            <a:avLst/>
          </a:prstGeom>
        </p:spPr>
      </p:pic>
      <p:pic>
        <p:nvPicPr>
          <p:cNvPr id="45" name="Gráfico 44" descr="Insignia de corazón con relleno sólido">
            <a:extLst>
              <a:ext uri="{FF2B5EF4-FFF2-40B4-BE49-F238E27FC236}">
                <a16:creationId xmlns:a16="http://schemas.microsoft.com/office/drawing/2014/main" id="{DAC0FAC5-B2EE-2866-D292-159B3121AD1D}"/>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7" y="3354533"/>
            <a:ext cx="299884" cy="299884"/>
          </a:xfrm>
          <a:prstGeom prst="rect">
            <a:avLst/>
          </a:prstGeom>
        </p:spPr>
      </p:pic>
      <p:pic>
        <p:nvPicPr>
          <p:cNvPr id="47" name="Imagen 46">
            <a:extLst>
              <a:ext uri="{FF2B5EF4-FFF2-40B4-BE49-F238E27FC236}">
                <a16:creationId xmlns:a16="http://schemas.microsoft.com/office/drawing/2014/main" id="{438095B6-73A2-1487-7BED-6E8843CA652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t="-2"/>
          <a:stretch>
            <a:fillRect/>
          </a:stretch>
        </p:blipFill>
        <p:spPr>
          <a:xfrm>
            <a:off x="156343" y="3883219"/>
            <a:ext cx="4543476" cy="2576573"/>
          </a:xfrm>
          <a:prstGeom prst="rect">
            <a:avLst/>
          </a:prstGeom>
        </p:spPr>
      </p:pic>
      <p:sp>
        <p:nvSpPr>
          <p:cNvPr id="4" name="CuadroTexto 3">
            <a:extLst>
              <a:ext uri="{FF2B5EF4-FFF2-40B4-BE49-F238E27FC236}">
                <a16:creationId xmlns:a16="http://schemas.microsoft.com/office/drawing/2014/main" id="{D6BEB246-8401-D1A6-3A55-2CD751381A38}"/>
              </a:ext>
            </a:extLst>
          </p:cNvPr>
          <p:cNvSpPr txBox="1"/>
          <p:nvPr/>
        </p:nvSpPr>
        <p:spPr>
          <a:xfrm>
            <a:off x="238125" y="2064741"/>
            <a:ext cx="4543476" cy="1631216"/>
          </a:xfrm>
          <a:prstGeom prst="rect">
            <a:avLst/>
          </a:prstGeom>
          <a:noFill/>
        </p:spPr>
        <p:txBody>
          <a:bodyPr wrap="square">
            <a:spAutoFit/>
          </a:bodyPr>
          <a:lstStyle/>
          <a:p>
            <a:pPr lvl="0">
              <a:spcBef>
                <a:spcPts val="600"/>
              </a:spcBef>
              <a:defRPr/>
            </a:pPr>
            <a:r>
              <a:rPr lang="de-DE" sz="2000" b="1" dirty="0">
                <a:solidFill>
                  <a:prstClr val="black"/>
                </a:solidFill>
              </a:rPr>
              <a:t>Geistliche Gaben werden </a:t>
            </a:r>
            <a:br>
              <a:rPr lang="de-DE" sz="2000" b="1" dirty="0">
                <a:solidFill>
                  <a:prstClr val="black"/>
                </a:solidFill>
              </a:rPr>
            </a:br>
            <a:r>
              <a:rPr lang="de-DE" sz="2000" b="1" dirty="0">
                <a:solidFill>
                  <a:prstClr val="black"/>
                </a:solidFill>
              </a:rPr>
              <a:t>"zum Wohle" der Gemeinde genutzt. Nur GOTT weiß, welche Menschen eine bestimmte Gabe nutzen können, um diesen Zweck zu erreichen.</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88BA6FAC-9334-5D59-165E-A33240E3F57B}"/>
              </a:ext>
            </a:extLst>
          </p:cNvPr>
          <p:cNvSpPr txBox="1"/>
          <p:nvPr/>
        </p:nvSpPr>
        <p:spPr>
          <a:xfrm>
            <a:off x="4554747" y="718125"/>
            <a:ext cx="7635269" cy="400110"/>
          </a:xfrm>
          <a:prstGeom prst="rect">
            <a:avLst/>
          </a:prstGeom>
          <a:noFill/>
        </p:spPr>
        <p:txBody>
          <a:bodyPr wrap="square">
            <a:spAutoFit/>
          </a:bodyPr>
          <a:lstStyle/>
          <a:p>
            <a:pPr algn="ctr"/>
            <a:r>
              <a:rPr lang="en" sz="2000" b="1" dirty="0">
                <a:solidFill>
                  <a:schemeClr val="accent5">
                    <a:lumMod val="50000"/>
                  </a:schemeClr>
                </a:solidFill>
                <a:latin typeface="Candara" panose="020E0502030303020204" pitchFamily="34" charset="0"/>
              </a:rPr>
              <a:t>“</a:t>
            </a:r>
            <a:r>
              <a:rPr lang="de-DE" sz="2000" b="1" dirty="0">
                <a:solidFill>
                  <a:schemeClr val="accent5">
                    <a:lumMod val="50000"/>
                  </a:schemeClr>
                </a:solidFill>
                <a:latin typeface="Candara" panose="020E0502030303020204" pitchFamily="34" charset="0"/>
              </a:rPr>
              <a:t>Es sind verschiedene Gaben; aber es ist ein GEIST.</a:t>
            </a:r>
            <a:r>
              <a:rPr lang="en" sz="2000" b="1" dirty="0">
                <a:solidFill>
                  <a:schemeClr val="accent5">
                    <a:lumMod val="50000"/>
                  </a:schemeClr>
                </a:solidFill>
                <a:latin typeface="Candara" panose="020E0502030303020204" pitchFamily="34" charset="0"/>
              </a:rPr>
              <a:t>” </a:t>
            </a:r>
            <a:r>
              <a:rPr lang="en" sz="1600" b="1" dirty="0">
                <a:solidFill>
                  <a:schemeClr val="accent5">
                    <a:lumMod val="50000"/>
                  </a:schemeClr>
                </a:solidFill>
                <a:latin typeface="Candara" panose="020E0502030303020204" pitchFamily="34" charset="0"/>
              </a:rPr>
              <a:t>(1. Kor 12:4)</a:t>
            </a:r>
          </a:p>
        </p:txBody>
      </p:sp>
      <p:sp>
        <p:nvSpPr>
          <p:cNvPr id="3" name="CuadroTexto 2">
            <a:extLst>
              <a:ext uri="{FF2B5EF4-FFF2-40B4-BE49-F238E27FC236}">
                <a16:creationId xmlns:a16="http://schemas.microsoft.com/office/drawing/2014/main" id="{CFF83495-082B-6107-4496-5B02F93B9992}"/>
              </a:ext>
            </a:extLst>
          </p:cNvPr>
          <p:cNvSpPr txBox="1"/>
          <p:nvPr/>
        </p:nvSpPr>
        <p:spPr>
          <a:xfrm>
            <a:off x="4295955" y="0"/>
            <a:ext cx="7896043" cy="769441"/>
          </a:xfrm>
          <a:prstGeom prst="rect">
            <a:avLst/>
          </a:prstGeom>
          <a:noFill/>
        </p:spPr>
        <p:txBody>
          <a:bodyPr wrap="square">
            <a:spAutoFit/>
          </a:bodyPr>
          <a:lstStyle/>
          <a:p>
            <a:pPr algn="ctr"/>
            <a:r>
              <a:rPr lang="en" sz="4400" b="1" dirty="0">
                <a:ln w="6600">
                  <a:solidFill>
                    <a:srgbClr val="002060"/>
                  </a:solidFill>
                  <a:prstDash val="solid"/>
                </a:ln>
                <a:gradFill>
                  <a:gsLst>
                    <a:gs pos="0">
                      <a:srgbClr val="B84600"/>
                    </a:gs>
                    <a:gs pos="52000">
                      <a:schemeClr val="accent4">
                        <a:lumMod val="60000"/>
                        <a:lumOff val="40000"/>
                      </a:schemeClr>
                    </a:gs>
                    <a:gs pos="87000">
                      <a:srgbClr val="00B0F0"/>
                    </a:gs>
                  </a:gsLst>
                  <a:lin ang="5400000" scaled="0"/>
                </a:gradFill>
                <a:effectLst>
                  <a:outerShdw dist="38100" dir="8700000" algn="tl" rotWithShape="0">
                    <a:srgbClr val="000000">
                      <a:alpha val="43137"/>
                    </a:srgbClr>
                  </a:outerShdw>
                </a:effectLst>
              </a:rPr>
              <a:t>VIELE GABEN </a:t>
            </a:r>
            <a:r>
              <a:rPr lang="en" sz="4400" b="1" dirty="0">
                <a:ln w="6600">
                  <a:solidFill>
                    <a:schemeClr val="accent6">
                      <a:lumMod val="75000"/>
                    </a:schemeClr>
                  </a:solidFill>
                  <a:prstDash val="solid"/>
                </a:ln>
                <a:solidFill>
                  <a:schemeClr val="bg1"/>
                </a:solidFill>
                <a:effectLst>
                  <a:outerShdw dist="38100" dir="8700000" algn="tl" rotWithShape="0">
                    <a:srgbClr val="000000">
                      <a:alpha val="43137"/>
                    </a:srgbClr>
                  </a:outerShdw>
                </a:effectLst>
              </a:rPr>
              <a:t>– </a:t>
            </a:r>
            <a:r>
              <a:rPr lang="en" sz="4400" b="1" dirty="0">
                <a:ln w="6600">
                  <a:solidFill>
                    <a:schemeClr val="accent6">
                      <a:lumMod val="75000"/>
                    </a:schemeClr>
                  </a:solidFill>
                  <a:prstDash val="solid"/>
                </a:ln>
                <a:solidFill>
                  <a:schemeClr val="bg1"/>
                </a:solidFill>
                <a:effectLst>
                  <a:glow rad="431800">
                    <a:srgbClr val="FFFDA2">
                      <a:alpha val="7000"/>
                    </a:srgbClr>
                  </a:glow>
                  <a:outerShdw dist="38100" dir="8700000" algn="tl" rotWithShape="0">
                    <a:srgbClr val="002060">
                      <a:alpha val="43000"/>
                    </a:srgbClr>
                  </a:outerShdw>
                </a:effectLst>
              </a:rPr>
              <a:t>EIN GEBER</a:t>
            </a:r>
          </a:p>
        </p:txBody>
      </p:sp>
      <p:sp>
        <p:nvSpPr>
          <p:cNvPr id="7" name="Scrollen: horizontal 6">
            <a:extLst>
              <a:ext uri="{FF2B5EF4-FFF2-40B4-BE49-F238E27FC236}">
                <a16:creationId xmlns:a16="http://schemas.microsoft.com/office/drawing/2014/main" id="{42A21150-4892-7110-EE80-F2B6CC9CF19B}"/>
              </a:ext>
            </a:extLst>
          </p:cNvPr>
          <p:cNvSpPr/>
          <p:nvPr/>
        </p:nvSpPr>
        <p:spPr>
          <a:xfrm>
            <a:off x="30480" y="36113"/>
            <a:ext cx="3591047"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noProof="0" dirty="0">
                <a:solidFill>
                  <a:schemeClr val="accent5">
                    <a:lumMod val="50000"/>
                  </a:schemeClr>
                </a:solidFill>
                <a:latin typeface="Candara" panose="020E0502030303020204" pitchFamily="34" charset="0"/>
              </a:rPr>
              <a:t>S</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2. Aug –  Vielfältige Gaben</a:t>
            </a:r>
          </a:p>
        </p:txBody>
      </p:sp>
      <p:pic>
        <p:nvPicPr>
          <p:cNvPr id="9" name="Gráfico 44" descr="Insignia de corazón con relleno sólido">
            <a:extLst>
              <a:ext uri="{FF2B5EF4-FFF2-40B4-BE49-F238E27FC236}">
                <a16:creationId xmlns:a16="http://schemas.microsoft.com/office/drawing/2014/main" id="{230C2F52-DB23-B9D2-A761-DDBD5A546AD8}"/>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52906" y="3670217"/>
            <a:ext cx="299884" cy="299884"/>
          </a:xfrm>
          <a:prstGeom prst="rect">
            <a:avLst/>
          </a:prstGeom>
        </p:spPr>
      </p:pic>
      <p:pic>
        <p:nvPicPr>
          <p:cNvPr id="12" name="Gráfico 44" descr="Insignia de corazón con relleno sólido">
            <a:extLst>
              <a:ext uri="{FF2B5EF4-FFF2-40B4-BE49-F238E27FC236}">
                <a16:creationId xmlns:a16="http://schemas.microsoft.com/office/drawing/2014/main" id="{A085D797-BE4E-F6AB-A6DA-59C0A93016D3}"/>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763792" y="3985902"/>
            <a:ext cx="299884" cy="299884"/>
          </a:xfrm>
          <a:prstGeom prst="rect">
            <a:avLst/>
          </a:prstGeom>
        </p:spPr>
      </p:pic>
    </p:spTree>
    <p:extLst>
      <p:ext uri="{BB962C8B-B14F-4D97-AF65-F5344CB8AC3E}">
        <p14:creationId xmlns:p14="http://schemas.microsoft.com/office/powerpoint/2010/main" val="2739722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900" decel="100000" fill="hold"/>
                                        <p:tgtEl>
                                          <p:spTgt spid="47"/>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16" presetID="37"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900" decel="100000" fill="hold"/>
                                        <p:tgtEl>
                                          <p:spTgt spid="4"/>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
                                            <p:graphicEl>
                                              <a:dgm id="{B00CF8A6-0B05-4DFB-B00A-95CE37E31A83}"/>
                                            </p:graphicEl>
                                          </p:spTgt>
                                        </p:tgtEl>
                                        <p:attrNameLst>
                                          <p:attrName>style.visibility</p:attrName>
                                        </p:attrNameLst>
                                      </p:cBhvr>
                                      <p:to>
                                        <p:strVal val="visible"/>
                                      </p:to>
                                    </p:set>
                                    <p:anim calcmode="lin" valueType="num">
                                      <p:cBhvr>
                                        <p:cTn id="26" dur="500" fill="hold"/>
                                        <p:tgtEl>
                                          <p:spTgt spid="2">
                                            <p:graphicEl>
                                              <a:dgm id="{B00CF8A6-0B05-4DFB-B00A-95CE37E31A83}"/>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B00CF8A6-0B05-4DFB-B00A-95CE37E31A83}"/>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B00CF8A6-0B05-4DFB-B00A-95CE37E31A83}"/>
                                            </p:graphicEl>
                                          </p:spTgt>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
                                            <p:graphicEl>
                                              <a:dgm id="{7965E57F-EEDF-48ED-998D-606EC744B46B}"/>
                                            </p:graphicEl>
                                          </p:spTgt>
                                        </p:tgtEl>
                                        <p:attrNameLst>
                                          <p:attrName>style.visibility</p:attrName>
                                        </p:attrNameLst>
                                      </p:cBhvr>
                                      <p:to>
                                        <p:strVal val="visible"/>
                                      </p:to>
                                    </p:set>
                                    <p:anim calcmode="lin" valueType="num">
                                      <p:cBhvr>
                                        <p:cTn id="31" dur="500" fill="hold"/>
                                        <p:tgtEl>
                                          <p:spTgt spid="2">
                                            <p:graphicEl>
                                              <a:dgm id="{7965E57F-EEDF-48ED-998D-606EC744B46B}"/>
                                            </p:graphicEl>
                                          </p:spTgt>
                                        </p:tgtEl>
                                        <p:attrNameLst>
                                          <p:attrName>ppt_w</p:attrName>
                                        </p:attrNameLst>
                                      </p:cBhvr>
                                      <p:tavLst>
                                        <p:tav tm="0">
                                          <p:val>
                                            <p:fltVal val="0"/>
                                          </p:val>
                                        </p:tav>
                                        <p:tav tm="100000">
                                          <p:val>
                                            <p:strVal val="#ppt_w"/>
                                          </p:val>
                                        </p:tav>
                                      </p:tavLst>
                                    </p:anim>
                                    <p:anim calcmode="lin" valueType="num">
                                      <p:cBhvr>
                                        <p:cTn id="32" dur="500" fill="hold"/>
                                        <p:tgtEl>
                                          <p:spTgt spid="2">
                                            <p:graphicEl>
                                              <a:dgm id="{7965E57F-EEDF-48ED-998D-606EC744B46B}"/>
                                            </p:graphicEl>
                                          </p:spTgt>
                                        </p:tgtEl>
                                        <p:attrNameLst>
                                          <p:attrName>ppt_h</p:attrName>
                                        </p:attrNameLst>
                                      </p:cBhvr>
                                      <p:tavLst>
                                        <p:tav tm="0">
                                          <p:val>
                                            <p:fltVal val="0"/>
                                          </p:val>
                                        </p:tav>
                                        <p:tav tm="100000">
                                          <p:val>
                                            <p:strVal val="#ppt_h"/>
                                          </p:val>
                                        </p:tav>
                                      </p:tavLst>
                                    </p:anim>
                                    <p:animEffect transition="in" filter="fade">
                                      <p:cBhvr>
                                        <p:cTn id="33" dur="500"/>
                                        <p:tgtEl>
                                          <p:spTgt spid="2">
                                            <p:graphicEl>
                                              <a:dgm id="{7965E57F-EEDF-48ED-998D-606EC744B46B}"/>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
                                            <p:graphicEl>
                                              <a:dgm id="{04DE4015-5369-40CD-A02D-45D8EC5F7704}"/>
                                            </p:graphicEl>
                                          </p:spTgt>
                                        </p:tgtEl>
                                        <p:attrNameLst>
                                          <p:attrName>style.visibility</p:attrName>
                                        </p:attrNameLst>
                                      </p:cBhvr>
                                      <p:to>
                                        <p:strVal val="visible"/>
                                      </p:to>
                                    </p:set>
                                    <p:animEffect transition="in" filter="fade">
                                      <p:cBhvr>
                                        <p:cTn id="38" dur="500"/>
                                        <p:tgtEl>
                                          <p:spTgt spid="2">
                                            <p:graphicEl>
                                              <a:dgm id="{04DE4015-5369-40CD-A02D-45D8EC5F7704}"/>
                                            </p:graphic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par>
                                <p:cTn id="42" presetID="10" presetClass="entr" presetSubtype="0" fill="hold"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10" presetClass="entr" presetSubtype="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fade">
                                      <p:cBhvr>
                                        <p:cTn id="53" dur="500"/>
                                        <p:tgtEl>
                                          <p:spTgt spid="19"/>
                                        </p:tgtEl>
                                      </p:cBhvr>
                                    </p:animEffect>
                                  </p:childTnLst>
                                </p:cTn>
                              </p:par>
                              <p:par>
                                <p:cTn id="54" presetID="10" presetClass="entr" presetSubtype="0" fill="hold" nodeType="with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par>
                                <p:cTn id="57" presetID="10" presetClass="entr" presetSubtype="0" fill="hold"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2">
                                            <p:graphicEl>
                                              <a:dgm id="{8F95F10C-CDF9-4461-A7BC-9BC3BD7F92C5}"/>
                                            </p:graphicEl>
                                          </p:spTgt>
                                        </p:tgtEl>
                                        <p:attrNameLst>
                                          <p:attrName>style.visibility</p:attrName>
                                        </p:attrNameLst>
                                      </p:cBhvr>
                                      <p:to>
                                        <p:strVal val="visible"/>
                                      </p:to>
                                    </p:set>
                                    <p:animEffect transition="in" filter="fade">
                                      <p:cBhvr>
                                        <p:cTn id="70" dur="500"/>
                                        <p:tgtEl>
                                          <p:spTgt spid="2">
                                            <p:graphicEl>
                                              <a:dgm id="{8F95F10C-CDF9-4461-A7BC-9BC3BD7F92C5}"/>
                                            </p:graphic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500"/>
                                        <p:tgtEl>
                                          <p:spTgt spid="29"/>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par>
                                <p:cTn id="77" presetID="10" presetClass="entr" presetSubtype="0" fill="hold" nodeType="with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par>
                                <p:cTn id="80" presetID="10" presetClass="entr" presetSubtype="0" fill="hold" nodeType="with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par>
                                <p:cTn id="83" presetID="10"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nodeType="withEffect">
                                  <p:stCondLst>
                                    <p:cond delay="0"/>
                                  </p:stCondLst>
                                  <p:childTnLst>
                                    <p:set>
                                      <p:cBhvr>
                                        <p:cTn id="87" dur="1" fill="hold">
                                          <p:stCondLst>
                                            <p:cond delay="0"/>
                                          </p:stCondLst>
                                        </p:cTn>
                                        <p:tgtEl>
                                          <p:spTgt spid="39"/>
                                        </p:tgtEl>
                                        <p:attrNameLst>
                                          <p:attrName>style.visibility</p:attrName>
                                        </p:attrNameLst>
                                      </p:cBhvr>
                                      <p:to>
                                        <p:strVal val="visible"/>
                                      </p:to>
                                    </p:set>
                                    <p:animEffect transition="in" filter="fade">
                                      <p:cBhvr>
                                        <p:cTn id="88" dur="500"/>
                                        <p:tgtEl>
                                          <p:spTgt spid="3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
                                            <p:graphicEl>
                                              <a:dgm id="{BE5080B9-EA33-42BA-9920-DB396A08385A}"/>
                                            </p:graphicEl>
                                          </p:spTgt>
                                        </p:tgtEl>
                                        <p:attrNameLst>
                                          <p:attrName>style.visibility</p:attrName>
                                        </p:attrNameLst>
                                      </p:cBhvr>
                                      <p:to>
                                        <p:strVal val="visible"/>
                                      </p:to>
                                    </p:set>
                                    <p:animEffect transition="in" filter="fade">
                                      <p:cBhvr>
                                        <p:cTn id="93" dur="500"/>
                                        <p:tgtEl>
                                          <p:spTgt spid="2">
                                            <p:graphicEl>
                                              <a:dgm id="{BE5080B9-EA33-42BA-9920-DB396A08385A}"/>
                                            </p:graphic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41"/>
                                        </p:tgtEl>
                                        <p:attrNameLst>
                                          <p:attrName>style.visibility</p:attrName>
                                        </p:attrNameLst>
                                      </p:cBhvr>
                                      <p:to>
                                        <p:strVal val="visible"/>
                                      </p:to>
                                    </p:set>
                                    <p:animEffect transition="in" filter="fade">
                                      <p:cBhvr>
                                        <p:cTn id="96" dur="500"/>
                                        <p:tgtEl>
                                          <p:spTgt spid="41"/>
                                        </p:tgtEl>
                                      </p:cBhvr>
                                    </p:animEffect>
                                  </p:childTnLst>
                                </p:cTn>
                              </p:par>
                              <p:par>
                                <p:cTn id="97" presetID="10" presetClass="entr" presetSubtype="0" fill="hold" nodeType="withEffect">
                                  <p:stCondLst>
                                    <p:cond delay="0"/>
                                  </p:stCondLst>
                                  <p:childTnLst>
                                    <p:set>
                                      <p:cBhvr>
                                        <p:cTn id="98" dur="1" fill="hold">
                                          <p:stCondLst>
                                            <p:cond delay="0"/>
                                          </p:stCondLst>
                                        </p:cTn>
                                        <p:tgtEl>
                                          <p:spTgt spid="43"/>
                                        </p:tgtEl>
                                        <p:attrNameLst>
                                          <p:attrName>style.visibility</p:attrName>
                                        </p:attrNameLst>
                                      </p:cBhvr>
                                      <p:to>
                                        <p:strVal val="visible"/>
                                      </p:to>
                                    </p:set>
                                    <p:animEffect transition="in" filter="fade">
                                      <p:cBhvr>
                                        <p:cTn id="99" dur="500"/>
                                        <p:tgtEl>
                                          <p:spTgt spid="43"/>
                                        </p:tgtEl>
                                      </p:cBhvr>
                                    </p:animEffect>
                                  </p:childTnLst>
                                </p:cTn>
                              </p:par>
                              <p:par>
                                <p:cTn id="100" presetID="10" presetClass="entr" presetSubtype="0" fill="hold" nodeType="withEffect">
                                  <p:stCondLst>
                                    <p:cond delay="0"/>
                                  </p:stCondLst>
                                  <p:childTnLst>
                                    <p:set>
                                      <p:cBhvr>
                                        <p:cTn id="101" dur="1" fill="hold">
                                          <p:stCondLst>
                                            <p:cond delay="0"/>
                                          </p:stCondLst>
                                        </p:cTn>
                                        <p:tgtEl>
                                          <p:spTgt spid="45"/>
                                        </p:tgtEl>
                                        <p:attrNameLst>
                                          <p:attrName>style.visibility</p:attrName>
                                        </p:attrNameLst>
                                      </p:cBhvr>
                                      <p:to>
                                        <p:strVal val="visible"/>
                                      </p:to>
                                    </p:set>
                                    <p:animEffect transition="in" filter="fade">
                                      <p:cBhvr>
                                        <p:cTn id="102" dur="500"/>
                                        <p:tgtEl>
                                          <p:spTgt spid="45"/>
                                        </p:tgtEl>
                                      </p:cBhvr>
                                    </p:animEffect>
                                  </p:childTnLst>
                                </p:cTn>
                              </p:par>
                              <p:par>
                                <p:cTn id="103" presetID="10" presetClass="entr" presetSubtype="0" fill="hold" nodeType="withEffect">
                                  <p:stCondLst>
                                    <p:cond delay="0"/>
                                  </p:stCondLst>
                                  <p:childTnLst>
                                    <p:set>
                                      <p:cBhvr>
                                        <p:cTn id="104" dur="1" fill="hold">
                                          <p:stCondLst>
                                            <p:cond delay="0"/>
                                          </p:stCondLst>
                                        </p:cTn>
                                        <p:tgtEl>
                                          <p:spTgt spid="9"/>
                                        </p:tgtEl>
                                        <p:attrNameLst>
                                          <p:attrName>style.visibility</p:attrName>
                                        </p:attrNameLst>
                                      </p:cBhvr>
                                      <p:to>
                                        <p:strVal val="visible"/>
                                      </p:to>
                                    </p:set>
                                    <p:animEffect transition="in" filter="fade">
                                      <p:cBhvr>
                                        <p:cTn id="105" dur="500"/>
                                        <p:tgtEl>
                                          <p:spTgt spid="9"/>
                                        </p:tgtEl>
                                      </p:cBhvr>
                                    </p:animEffect>
                                  </p:childTnLst>
                                </p:cTn>
                              </p:par>
                              <p:par>
                                <p:cTn id="106" presetID="10" presetClass="entr" presetSubtype="0" fill="hold" nodeType="withEffect">
                                  <p:stCondLst>
                                    <p:cond delay="0"/>
                                  </p:stCondLst>
                                  <p:childTnLst>
                                    <p:set>
                                      <p:cBhvr>
                                        <p:cTn id="107" dur="1" fill="hold">
                                          <p:stCondLst>
                                            <p:cond delay="0"/>
                                          </p:stCondLst>
                                        </p:cTn>
                                        <p:tgtEl>
                                          <p:spTgt spid="12"/>
                                        </p:tgtEl>
                                        <p:attrNameLst>
                                          <p:attrName>style.visibility</p:attrName>
                                        </p:attrNameLst>
                                      </p:cBhvr>
                                      <p:to>
                                        <p:strVal val="visible"/>
                                      </p:to>
                                    </p:set>
                                    <p:animEffect transition="in" filter="fade">
                                      <p:cBhvr>
                                        <p:cTn id="10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Graphic spid="2" grpId="0" uiExpand="1">
        <p:bldSub>
          <a:bldDgm bld="one"/>
        </p:bldSub>
      </p:bldGraphic>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58E9D3D1-2004-862E-7B71-8E568448450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2054" y="1452914"/>
            <a:ext cx="2006832" cy="3506443"/>
          </a:xfrm>
          <a:prstGeom prst="rect">
            <a:avLst/>
          </a:prstGeom>
        </p:spPr>
      </p:pic>
      <p:sp>
        <p:nvSpPr>
          <p:cNvPr id="3" name="CuadroTexto 2">
            <a:extLst>
              <a:ext uri="{FF2B5EF4-FFF2-40B4-BE49-F238E27FC236}">
                <a16:creationId xmlns:a16="http://schemas.microsoft.com/office/drawing/2014/main" id="{C04EB991-3708-58E0-4896-EFFEC37ED2A9}"/>
              </a:ext>
            </a:extLst>
          </p:cNvPr>
          <p:cNvSpPr txBox="1"/>
          <p:nvPr/>
        </p:nvSpPr>
        <p:spPr>
          <a:xfrm>
            <a:off x="3847381" y="0"/>
            <a:ext cx="8344618" cy="769441"/>
          </a:xfrm>
          <a:prstGeom prst="rect">
            <a:avLst/>
          </a:prstGeom>
          <a:noFill/>
        </p:spPr>
        <p:txBody>
          <a:bodyPr wrap="square">
            <a:spAutoFit/>
            <a:scene3d>
              <a:camera prst="orthographicFront"/>
              <a:lightRig rig="brightRoom" dir="t"/>
            </a:scene3d>
            <a:sp3d extrusionH="57150">
              <a:bevelT w="69850" h="38100" prst="cross"/>
            </a:sp3d>
          </a:bodyPr>
          <a:lstStyle/>
          <a:p>
            <a:pPr algn="ctr"/>
            <a:r>
              <a:rPr lang="en" sz="4400" b="1" dirty="0">
                <a:ln w="12700" cmpd="sng">
                  <a:solidFill>
                    <a:schemeClr val="accent4"/>
                  </a:solidFill>
                  <a:prstDash val="solid"/>
                </a:ln>
                <a:gradFill>
                  <a:gsLst>
                    <a:gs pos="0">
                      <a:srgbClr val="B84600"/>
                    </a:gs>
                    <a:gs pos="52000">
                      <a:schemeClr val="accent4">
                        <a:lumMod val="60000"/>
                        <a:lumOff val="40000"/>
                      </a:schemeClr>
                    </a:gs>
                    <a:gs pos="87000">
                      <a:srgbClr val="00B0F0"/>
                    </a:gs>
                  </a:gsLst>
                  <a:lin ang="5400000"/>
                </a:gradFill>
                <a:effectLst>
                  <a:outerShdw blurRad="38100" dist="38100" dir="2700000" algn="tl">
                    <a:srgbClr val="000000">
                      <a:alpha val="43137"/>
                    </a:srgbClr>
                  </a:outerShdw>
                </a:effectLst>
              </a:rPr>
              <a:t>VIELE GLIEDER </a:t>
            </a:r>
            <a:r>
              <a:rPr lang="en" sz="4400" b="1" dirty="0">
                <a:ln w="6600">
                  <a:solidFill>
                    <a:schemeClr val="accent6">
                      <a:lumMod val="75000"/>
                    </a:schemeClr>
                  </a:solidFill>
                  <a:prstDash val="solid"/>
                </a:ln>
                <a:solidFill>
                  <a:schemeClr val="bg1"/>
                </a:solidFill>
                <a:effectLst>
                  <a:glow rad="431800">
                    <a:srgbClr val="FFFDA2">
                      <a:alpha val="7000"/>
                    </a:srgbClr>
                  </a:glow>
                  <a:outerShdw dist="38100" dir="8700000" algn="tl" rotWithShape="0">
                    <a:srgbClr val="002060">
                      <a:alpha val="43000"/>
                    </a:srgbClr>
                  </a:outerShdw>
                </a:effectLst>
              </a:rPr>
              <a:t>– EIN LEIB</a:t>
            </a:r>
          </a:p>
        </p:txBody>
      </p:sp>
      <p:sp>
        <p:nvSpPr>
          <p:cNvPr id="5" name="CuadroTexto 4">
            <a:extLst>
              <a:ext uri="{FF2B5EF4-FFF2-40B4-BE49-F238E27FC236}">
                <a16:creationId xmlns:a16="http://schemas.microsoft.com/office/drawing/2014/main" id="{07026BAC-8996-D441-456A-B251C3515337}"/>
              </a:ext>
            </a:extLst>
          </p:cNvPr>
          <p:cNvSpPr txBox="1"/>
          <p:nvPr/>
        </p:nvSpPr>
        <p:spPr>
          <a:xfrm>
            <a:off x="1196388" y="699838"/>
            <a:ext cx="8175985" cy="1323439"/>
          </a:xfrm>
          <a:prstGeom prst="rect">
            <a:avLst/>
          </a:prstGeom>
          <a:noFill/>
        </p:spPr>
        <p:txBody>
          <a:bodyPr wrap="square">
            <a:spAutoFit/>
          </a:bodyPr>
          <a:lstStyle/>
          <a:p>
            <a:pPr algn="ctr"/>
            <a:r>
              <a:rPr lang="en"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a:t>
            </a: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Denn wie der Leib einer ist, doch viele Glieder hat,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alle Glieder des Leibes aber, obgleich es viele sind,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einen einzigen Leib bilden: </a:t>
            </a:r>
            <a:b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br>
            <a:r>
              <a:rPr lang="de-DE"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So ist es auch mit CHRISTUS</a:t>
            </a:r>
            <a:r>
              <a:rPr lang="en" sz="20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 </a:t>
            </a:r>
            <a:r>
              <a:rPr lang="en" sz="1600" b="1" dirty="0">
                <a:solidFill>
                  <a:schemeClr val="bg1"/>
                </a:solidFill>
                <a:effectLst>
                  <a:glow rad="101600">
                    <a:srgbClr val="B84600"/>
                  </a:glow>
                  <a:outerShdw blurRad="38100" dist="38100" dir="2700000" algn="tl">
                    <a:srgbClr val="000000">
                      <a:alpha val="43137"/>
                    </a:srgbClr>
                  </a:outerShdw>
                </a:effectLst>
                <a:latin typeface="Candara" panose="020E0502030303020204" pitchFamily="34" charset="0"/>
              </a:rPr>
              <a:t>(1. Kor 12:12 EU)</a:t>
            </a:r>
          </a:p>
        </p:txBody>
      </p:sp>
      <p:sp>
        <p:nvSpPr>
          <p:cNvPr id="6" name="CuadroTexto 5">
            <a:extLst>
              <a:ext uri="{FF2B5EF4-FFF2-40B4-BE49-F238E27FC236}">
                <a16:creationId xmlns:a16="http://schemas.microsoft.com/office/drawing/2014/main" id="{4AE6FAF5-81DB-4BFF-5EED-EEFF3478BE15}"/>
              </a:ext>
            </a:extLst>
          </p:cNvPr>
          <p:cNvSpPr txBox="1"/>
          <p:nvPr/>
        </p:nvSpPr>
        <p:spPr>
          <a:xfrm>
            <a:off x="2392325" y="2272655"/>
            <a:ext cx="5784112" cy="1384995"/>
          </a:xfrm>
          <a:prstGeom prst="rect">
            <a:avLst/>
          </a:prstGeom>
          <a:noFill/>
        </p:spPr>
        <p:txBody>
          <a:bodyPr wrap="square" rtlCol="0">
            <a:spAutoFit/>
          </a:bodyPr>
          <a:lstStyle/>
          <a:p>
            <a:pPr algn="ctr">
              <a:spcBef>
                <a:spcPts val="600"/>
              </a:spcBef>
            </a:pPr>
            <a:r>
              <a:rPr lang="de-DE" sz="2800" b="1" dirty="0"/>
              <a:t>GOTT ist eins, </a:t>
            </a:r>
            <a:br>
              <a:rPr lang="de-DE" sz="2800" b="1" dirty="0"/>
            </a:br>
            <a:r>
              <a:rPr lang="de-DE" sz="2800" b="1" dirty="0"/>
              <a:t>aber jedes Mitglied der GOTTHEIT hat Seine eigene Funktion. </a:t>
            </a:r>
          </a:p>
        </p:txBody>
      </p:sp>
      <p:pic>
        <p:nvPicPr>
          <p:cNvPr id="12" name="Imagen 11">
            <a:extLst>
              <a:ext uri="{FF2B5EF4-FFF2-40B4-BE49-F238E27FC236}">
                <a16:creationId xmlns:a16="http://schemas.microsoft.com/office/drawing/2014/main" id="{17A7FFFF-9486-0074-5427-846C2EE384C6}"/>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8564805" y="1181228"/>
            <a:ext cx="3704999" cy="5874217"/>
          </a:xfrm>
          <a:prstGeom prst="rect">
            <a:avLst/>
          </a:prstGeom>
          <a:effectLst>
            <a:softEdge rad="317500"/>
          </a:effectLst>
        </p:spPr>
      </p:pic>
      <p:sp>
        <p:nvSpPr>
          <p:cNvPr id="2" name="Scrollen: horizontal 1">
            <a:extLst>
              <a:ext uri="{FF2B5EF4-FFF2-40B4-BE49-F238E27FC236}">
                <a16:creationId xmlns:a16="http://schemas.microsoft.com/office/drawing/2014/main" id="{FDF6BAC8-4D6B-2FD8-0352-035A260DFA6B}"/>
              </a:ext>
            </a:extLst>
          </p:cNvPr>
          <p:cNvSpPr/>
          <p:nvPr/>
        </p:nvSpPr>
        <p:spPr>
          <a:xfrm>
            <a:off x="40640" y="19220"/>
            <a:ext cx="3963245" cy="617639"/>
          </a:xfrm>
          <a:prstGeom prst="horizontalScroll">
            <a:avLst/>
          </a:prstGeom>
          <a:solidFill>
            <a:srgbClr val="E8D9F3">
              <a:alpha val="82000"/>
            </a:srgbClr>
          </a:solidFill>
          <a:ln w="19050" cap="flat" cmpd="sng" algn="ctr">
            <a:solidFill>
              <a:srgbClr val="3674B8">
                <a:shade val="15000"/>
              </a:srgbClr>
            </a:solidFill>
            <a:prstDash val="solid"/>
            <a:miter lim="800000"/>
          </a:ln>
          <a:effectLst/>
        </p:spPr>
        <p:txBody>
          <a:bodyPr rtlCol="0" anchor="ctr"/>
          <a:lstStyle/>
          <a:p>
            <a:pPr marL="0" marR="0" lvl="0" indent="0" defTabSz="895350" eaLnBrk="1" fontAlgn="auto" latinLnBrk="0" hangingPunct="1">
              <a:lnSpc>
                <a:spcPct val="100000"/>
              </a:lnSpc>
              <a:spcBef>
                <a:spcPts val="0"/>
              </a:spcBef>
              <a:spcAft>
                <a:spcPts val="0"/>
              </a:spcAft>
              <a:buClrTx/>
              <a:buSzTx/>
              <a:buFontTx/>
              <a:buNone/>
              <a:tabLst/>
              <a:defRPr/>
            </a:pPr>
            <a:r>
              <a:rPr lang="de-DE" sz="2000" b="1" i="1" kern="0" dirty="0">
                <a:solidFill>
                  <a:schemeClr val="accent5">
                    <a:lumMod val="50000"/>
                  </a:schemeClr>
                </a:solidFill>
                <a:latin typeface="Candara" panose="020E0502030303020204" pitchFamily="34" charset="0"/>
              </a:rPr>
              <a:t>M</a:t>
            </a:r>
            <a:r>
              <a:rPr kumimoji="0" lang="de-DE" sz="2000" b="1" i="1" u="none" strike="noStrike" kern="0" cap="none" spc="0" normalizeH="0" baseline="0" noProof="0" dirty="0">
                <a:ln>
                  <a:noFill/>
                </a:ln>
                <a:solidFill>
                  <a:schemeClr val="accent5">
                    <a:lumMod val="50000"/>
                  </a:schemeClr>
                </a:solidFill>
                <a:effectLst/>
                <a:uLnTx/>
                <a:uFillTx/>
                <a:latin typeface="Candara" panose="020E0502030303020204" pitchFamily="34" charset="0"/>
                <a:ea typeface="+mn-ea"/>
                <a:cs typeface="+mn-cs"/>
              </a:rPr>
              <a:t>o, 3. Aug –  Einheit durch Vielfalt</a:t>
            </a:r>
          </a:p>
        </p:txBody>
      </p:sp>
      <p:sp>
        <p:nvSpPr>
          <p:cNvPr id="7" name="CuadroTexto 5">
            <a:extLst>
              <a:ext uri="{FF2B5EF4-FFF2-40B4-BE49-F238E27FC236}">
                <a16:creationId xmlns:a16="http://schemas.microsoft.com/office/drawing/2014/main" id="{FB52C4D9-FDAE-D6F9-100F-14C17F4100F1}"/>
              </a:ext>
            </a:extLst>
          </p:cNvPr>
          <p:cNvSpPr txBox="1"/>
          <p:nvPr/>
        </p:nvSpPr>
        <p:spPr>
          <a:xfrm>
            <a:off x="2467254" y="3816254"/>
            <a:ext cx="5784112" cy="2677656"/>
          </a:xfrm>
          <a:prstGeom prst="rect">
            <a:avLst/>
          </a:prstGeom>
          <a:noFill/>
        </p:spPr>
        <p:txBody>
          <a:bodyPr wrap="square" rtlCol="0">
            <a:spAutoFit/>
          </a:bodyPr>
          <a:lstStyle/>
          <a:p>
            <a:pPr algn="ctr">
              <a:spcBef>
                <a:spcPts val="600"/>
              </a:spcBef>
            </a:pPr>
            <a:r>
              <a:rPr lang="de-DE" sz="2800" b="1" dirty="0"/>
              <a:t>Ebenso ist die Gemeinde eine, aber jede Komponente </a:t>
            </a:r>
            <a:br>
              <a:rPr lang="de-DE" sz="2800" b="1" dirty="0"/>
            </a:br>
            <a:r>
              <a:rPr lang="de-DE" sz="2800" b="1" dirty="0"/>
              <a:t>hat ihre eigene Funktion </a:t>
            </a:r>
            <a:br>
              <a:rPr lang="de-DE" sz="2800" b="1" dirty="0"/>
            </a:br>
            <a:r>
              <a:rPr lang="de-DE" sz="2800" b="1" dirty="0"/>
              <a:t>als Teil des Leibes CHRISTI </a:t>
            </a:r>
            <a:br>
              <a:rPr lang="de-DE" sz="2800" b="1" dirty="0"/>
            </a:br>
            <a:r>
              <a:rPr lang="de-DE" sz="2800" b="1" dirty="0"/>
              <a:t>auf Erden </a:t>
            </a:r>
            <a:br>
              <a:rPr lang="de-DE" sz="2800" b="1" dirty="0"/>
            </a:br>
            <a:r>
              <a:rPr lang="de-DE" sz="2800" b="1" dirty="0"/>
              <a:t>(1. Kor. 12,12-13).</a:t>
            </a:r>
            <a:endParaRPr lang="en" sz="2800" b="1" dirty="0"/>
          </a:p>
        </p:txBody>
      </p:sp>
    </p:spTree>
    <p:extLst>
      <p:ext uri="{BB962C8B-B14F-4D97-AF65-F5344CB8AC3E}">
        <p14:creationId xmlns:p14="http://schemas.microsoft.com/office/powerpoint/2010/main" val="320199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bg/>
                                          </p:spTgt>
                                        </p:tgtEl>
                                        <p:attrNameLst>
                                          <p:attrName>style.visibility</p:attrName>
                                        </p:attrNameLst>
                                      </p:cBhvr>
                                      <p:to>
                                        <p:strVal val="visible"/>
                                      </p:to>
                                    </p:set>
                                    <p:animEffect transition="in" filter="wipe(left)">
                                      <p:cBhvr>
                                        <p:cTn id="23" dur="500"/>
                                        <p:tgtEl>
                                          <p:spTgt spid="2">
                                            <p:bg/>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wipe(left)">
                                      <p:cBhvr>
                                        <p:cTn id="26" dur="500"/>
                                        <p:tgtEl>
                                          <p:spTgt spid="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900" decel="100000" fill="hold"/>
                                        <p:tgtEl>
                                          <p:spTgt spid="14"/>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ppt_w</p:attrName>
                                        </p:attrNameLst>
                                      </p:cBhvr>
                                      <p:tavLst>
                                        <p:tav tm="0">
                                          <p:val>
                                            <p:fltVal val="0"/>
                                          </p:val>
                                        </p:tav>
                                        <p:tav tm="100000">
                                          <p:val>
                                            <p:strVal val="#ppt_w"/>
                                          </p:val>
                                        </p:tav>
                                      </p:tavLst>
                                    </p:anim>
                                    <p:anim calcmode="lin" valueType="num">
                                      <p:cBhvr>
                                        <p:cTn id="44" dur="1000" fill="hold"/>
                                        <p:tgtEl>
                                          <p:spTgt spid="12"/>
                                        </p:tgtEl>
                                        <p:attrNameLst>
                                          <p:attrName>ppt_h</p:attrName>
                                        </p:attrNameLst>
                                      </p:cBhvr>
                                      <p:tavLst>
                                        <p:tav tm="0">
                                          <p:val>
                                            <p:fltVal val="0"/>
                                          </p:val>
                                        </p:tav>
                                        <p:tav tm="100000">
                                          <p:val>
                                            <p:strVal val="#ppt_h"/>
                                          </p:val>
                                        </p:tav>
                                      </p:tavLst>
                                    </p:anim>
                                    <p:anim calcmode="lin" valueType="num">
                                      <p:cBhvr>
                                        <p:cTn id="45" dur="1000" fill="hold"/>
                                        <p:tgtEl>
                                          <p:spTgt spid="12"/>
                                        </p:tgtEl>
                                        <p:attrNameLst>
                                          <p:attrName>style.rotation</p:attrName>
                                        </p:attrNameLst>
                                      </p:cBhvr>
                                      <p:tavLst>
                                        <p:tav tm="0">
                                          <p:val>
                                            <p:fltVal val="90"/>
                                          </p:val>
                                        </p:tav>
                                        <p:tav tm="100000">
                                          <p:val>
                                            <p:fltVal val="0"/>
                                          </p:val>
                                        </p:tav>
                                      </p:tavLst>
                                    </p:anim>
                                    <p:animEffect transition="in" filter="fade">
                                      <p:cBhvr>
                                        <p:cTn id="46" dur="1000"/>
                                        <p:tgtEl>
                                          <p:spTgt spid="12"/>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wipe(left)">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 grpId="0" uiExpand="1" build="p" animBg="1"/>
      <p:bldP spid="7" grpId="0"/>
    </p:bldLst>
  </p:timing>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44546A"/>
      </a:dk2>
      <a:lt2>
        <a:srgbClr val="E7E6E6"/>
      </a:lt2>
      <a:accent1>
        <a:srgbClr val="FF66FF"/>
      </a:accent1>
      <a:accent2>
        <a:srgbClr val="FF5050"/>
      </a:accent2>
      <a:accent3>
        <a:srgbClr val="FFFF66"/>
      </a:accent3>
      <a:accent4>
        <a:srgbClr val="00CC00"/>
      </a:accent4>
      <a:accent5>
        <a:srgbClr val="FF9900"/>
      </a:accent5>
      <a:accent6>
        <a:srgbClr val="0099FF"/>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2673</Words>
  <Application>Microsoft Office PowerPoint</Application>
  <PresentationFormat>Panorámica</PresentationFormat>
  <Paragraphs>204</Paragraphs>
  <Slides>28</Slides>
  <Notes>11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28</vt:i4>
      </vt:variant>
    </vt:vector>
  </HeadingPairs>
  <TitlesOfParts>
    <vt:vector size="36" baseType="lpstr">
      <vt:lpstr>Comic Sans MS</vt:lpstr>
      <vt:lpstr>Aptos Display</vt:lpstr>
      <vt:lpstr>Arial</vt:lpstr>
      <vt:lpstr>Aptos</vt:lpstr>
      <vt:lpstr>Constantia</vt:lpstr>
      <vt:lpstr>Candara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116</cp:revision>
  <dcterms:created xsi:type="dcterms:W3CDTF">2026-07-08T13:31:31Z</dcterms:created>
  <dcterms:modified xsi:type="dcterms:W3CDTF">2026-08-08T05:49:12Z</dcterms:modified>
</cp:coreProperties>
</file>