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89" r:id="rId2"/>
    <p:sldId id="286" r:id="rId3"/>
    <p:sldId id="291" r:id="rId4"/>
    <p:sldId id="259" r:id="rId5"/>
    <p:sldId id="260" r:id="rId6"/>
    <p:sldId id="292" r:id="rId7"/>
    <p:sldId id="293" r:id="rId8"/>
    <p:sldId id="294" r:id="rId9"/>
    <p:sldId id="288" r:id="rId10"/>
    <p:sldId id="287" r:id="rId11"/>
  </p:sldIdLst>
  <p:sldSz cx="12192000" cy="6858000"/>
  <p:notesSz cx="6858000" cy="9144000"/>
  <p:embeddedFontLst>
    <p:embeddedFont>
      <p:font typeface="Comic Sans MS" panose="030F0702030302020204" pitchFamily="66" charset="0"/>
      <p:regular r:id="rId12"/>
      <p:bold r:id="rId13"/>
      <p:italic r:id="rId14"/>
      <p:boldItalic r:id="rId15"/>
    </p:embeddedFont>
    <p:embeddedFont>
      <p:font typeface="Constantia" panose="02030602050306030303" pitchFamily="18" charset="0"/>
      <p:regular r:id="rId16"/>
      <p:bold r:id="rId17"/>
      <p:italic r:id="rId18"/>
      <p:boldItalic r:id="rId19"/>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5C84"/>
    <a:srgbClr val="B7731D"/>
    <a:srgbClr val="522E00"/>
    <a:srgbClr val="89E0FF"/>
    <a:srgbClr val="FFB3FF"/>
    <a:srgbClr val="9A1225"/>
    <a:srgbClr val="AAEBB9"/>
    <a:srgbClr val="FFEB99"/>
    <a:srgbClr val="B6EBF3"/>
    <a:srgbClr val="2395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0NoLn">
    <dgm:fillClrLst meth="repeat">
      <a:schemeClr val="accent4"/>
    </dgm:fillClrLst>
    <dgm:linClrLst meth="repeat">
      <a:schemeClr val="lt1">
        <a:alpha val="0"/>
      </a:schemeClr>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1NoLn">
    <dgm:fillClrLst>
      <a:schemeClr val="accent5"/>
      <a:schemeClr val="accent6"/>
    </dgm:fillClrLst>
    <dgm:linClrLst meth="repeat">
      <a:schemeClr val="lt1">
        <a:alpha val="0"/>
      </a:schemeClr>
    </dgm:linClrLst>
    <dgm:effectClrLst/>
    <dgm:txLinClrLst/>
    <dgm:txFillClrLst/>
    <dgm:txEffectClrLst/>
  </dgm:styleLbl>
  <dgm:styleLbl name="ltNode1NoLn">
    <dgm:fillClrLst>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2NoLn">
    <dgm:fillClrLst>
      <a:schemeClr val="accent6"/>
    </dgm:fillClrLst>
    <dgm:linClrLst meth="repeat">
      <a:schemeClr val="lt1">
        <a:alpha val="0"/>
      </a:schemeClr>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3NoLn">
    <dgm:fillClrLst>
      <a:schemeClr val="accent1"/>
    </dgm:fillClrLst>
    <dgm:linClrLst meth="repeat">
      <a:schemeClr val="lt1">
        <a:alpha val="0"/>
      </a:schemeClr>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node4NoLn">
    <dgm:fillClrLst>
      <a:schemeClr val="accent2"/>
    </dgm:fillClrLst>
    <dgm:linClrLst meth="repeat">
      <a:schemeClr val="lt1">
        <a:alpha val="0"/>
      </a:schemeClr>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2">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2CF7B5D-1349-45CB-834A-D7DA4D06EF35}" type="doc">
      <dgm:prSet loTypeId="urn:microsoft.com/office/officeart/2008/layout/VerticalCurvedList" loCatId="list" qsTypeId="urn:microsoft.com/office/officeart/2005/8/quickstyle/3d2#2" qsCatId="3D" csTypeId="urn:microsoft.com/office/officeart/2005/8/colors/colorful1#1" csCatId="colorful" phldr="1"/>
      <dgm:spPr/>
      <dgm:t>
        <a:bodyPr/>
        <a:lstStyle/>
        <a:p>
          <a:endParaRPr lang="es-ES"/>
        </a:p>
      </dgm:t>
    </dgm:pt>
    <dgm:pt modelId="{A1A2E68C-81D6-43C3-8011-DDB70A14D598}">
      <dgm:prSet custT="1"/>
      <dgm:spPr>
        <a:solidFill>
          <a:schemeClr val="accent2">
            <a:lumMod val="75000"/>
          </a:schemeClr>
        </a:solidFill>
        <a:effectLst>
          <a:outerShdw blurRad="50800" dist="38100" dir="2700000" algn="tl" rotWithShape="0">
            <a:prstClr val="black">
              <a:alpha val="40000"/>
            </a:prstClr>
          </a:outerShdw>
        </a:effectLst>
      </dgm:spPr>
      <dgm:t>
        <a:bodyPr/>
        <a:lstStyle/>
        <a:p>
          <a:pPr algn="ctr"/>
          <a:r>
            <a:rPr lang="en" sz="1800" b="1" kern="1200" dirty="0">
              <a:solidFill>
                <a:prstClr val="white"/>
              </a:solidFill>
              <a:effectLst>
                <a:outerShdw blurRad="38100" dist="38100" dir="2700000" algn="tl">
                  <a:srgbClr val="000000"/>
                </a:outerShdw>
              </a:effectLst>
              <a:latin typeface="Aptos" panose="02110004020202020204"/>
              <a:ea typeface="+mn-ea"/>
              <a:cs typeface="+mn-cs"/>
            </a:rPr>
            <a:t>Wer wurde zum Prophetenamt berufen?</a:t>
          </a:r>
          <a:endParaRPr lang="es-ES" sz="1800" b="1" kern="1200" dirty="0">
            <a:solidFill>
              <a:prstClr val="white"/>
            </a:solidFill>
            <a:effectLst>
              <a:outerShdw blurRad="38100" dist="38100" dir="2700000" algn="tl">
                <a:srgbClr val="000000"/>
              </a:outerShdw>
            </a:effectLst>
            <a:latin typeface="Aptos" panose="02110004020202020204"/>
            <a:ea typeface="+mn-ea"/>
            <a:cs typeface="+mn-cs"/>
          </a:endParaRPr>
        </a:p>
      </dgm:t>
    </dgm:pt>
    <dgm:pt modelId="{E4C7A642-C4F8-47BD-82DD-6BFF327020B9}" type="parTrans" cxnId="{E97E393A-DC78-4E0A-AC38-2D10BD8E2A02}">
      <dgm:prSet/>
      <dgm:spPr/>
      <dgm:t>
        <a:bodyPr/>
        <a:lstStyle/>
        <a:p>
          <a:pPr algn="ctr"/>
          <a:endParaRPr lang="es-ES">
            <a:effectLst>
              <a:outerShdw blurRad="38100" dist="38100" dir="2700000" algn="tl">
                <a:srgbClr val="000000">
                  <a:alpha val="43137"/>
                </a:srgbClr>
              </a:outerShdw>
            </a:effectLst>
          </a:endParaRPr>
        </a:p>
      </dgm:t>
    </dgm:pt>
    <dgm:pt modelId="{F2D912FD-1D0D-4166-A05C-C97200FB2F50}" type="sibTrans" cxnId="{E97E393A-DC78-4E0A-AC38-2D10BD8E2A02}">
      <dgm:prSet/>
      <dgm:spPr>
        <a:ln>
          <a:solidFill>
            <a:schemeClr val="accent1">
              <a:lumMod val="50000"/>
            </a:schemeClr>
          </a:solidFill>
        </a:ln>
      </dgm:spPr>
      <dgm:t>
        <a:bodyPr/>
        <a:lstStyle/>
        <a:p>
          <a:pPr algn="ctr"/>
          <a:endParaRPr lang="es-ES">
            <a:effectLst>
              <a:outerShdw blurRad="38100" dist="38100" dir="2700000" algn="tl">
                <a:srgbClr val="000000">
                  <a:alpha val="43137"/>
                </a:srgbClr>
              </a:outerShdw>
            </a:effectLst>
          </a:endParaRPr>
        </a:p>
      </dgm:t>
    </dgm:pt>
    <dgm:pt modelId="{2D7ACC56-95DA-442E-928A-785D938F1D59}">
      <dgm:prSet custT="1"/>
      <dgm:spPr>
        <a:effectLst>
          <a:outerShdw blurRad="50800" dist="38100" dir="2700000" algn="tl" rotWithShape="0">
            <a:prstClr val="black">
              <a:alpha val="40000"/>
            </a:prstClr>
          </a:outerShdw>
        </a:effectLst>
      </dgm:spPr>
      <dgm:t>
        <a:bodyPr/>
        <a:lstStyle/>
        <a:p>
          <a:pPr algn="ctr"/>
          <a:r>
            <a:rPr lang="en" sz="1800" b="1" kern="1200" dirty="0">
              <a:solidFill>
                <a:prstClr val="white"/>
              </a:solidFill>
              <a:effectLst>
                <a:outerShdw blurRad="38100" dist="38100" dir="2700000" algn="tl">
                  <a:srgbClr val="000000"/>
                </a:outerShdw>
              </a:effectLst>
              <a:latin typeface="Aptos" panose="02110004020202020204"/>
              <a:ea typeface="+mn-ea"/>
              <a:cs typeface="+mn-cs"/>
            </a:rPr>
            <a:t>Wie verhielten sich die Propheten?</a:t>
          </a:r>
          <a:endParaRPr lang="es-ES" sz="1800" b="1" kern="1200" dirty="0">
            <a:solidFill>
              <a:prstClr val="white"/>
            </a:solidFill>
            <a:effectLst>
              <a:outerShdw blurRad="38100" dist="38100" dir="2700000" algn="tl">
                <a:srgbClr val="000000"/>
              </a:outerShdw>
            </a:effectLst>
            <a:latin typeface="Aptos" panose="02110004020202020204"/>
            <a:ea typeface="+mn-ea"/>
            <a:cs typeface="+mn-cs"/>
          </a:endParaRPr>
        </a:p>
      </dgm:t>
    </dgm:pt>
    <dgm:pt modelId="{5DCF00F9-8DD1-49D4-821C-AC3040805681}" type="par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2AEF529E-E2E6-4433-AA31-D3A74357DEC4}" type="sib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E923D80C-6E6D-478A-93CC-6C741A9702C8}">
      <dgm:prSet/>
      <dgm:spPr>
        <a:solidFill>
          <a:schemeClr val="accent4">
            <a:lumMod val="75000"/>
          </a:schemeClr>
        </a:solidFill>
        <a:effectLst>
          <a:outerShdw blurRad="50800" dist="38100" dir="2700000" algn="tl" rotWithShape="0">
            <a:prstClr val="black">
              <a:alpha val="40000"/>
            </a:prstClr>
          </a:outerShdw>
        </a:effectLst>
      </dgm:spPr>
      <dgm:t>
        <a:bodyPr/>
        <a:lstStyle/>
        <a:p>
          <a:pPr algn="ctr"/>
          <a:r>
            <a:rPr lang="es-ES" b="1" dirty="0">
              <a:effectLst>
                <a:outerShdw blurRad="38100" dist="38100" dir="2700000" algn="tl">
                  <a:srgbClr val="000000"/>
                </a:outerShdw>
              </a:effectLst>
            </a:rPr>
            <a:t>Welches Werk </a:t>
          </a:r>
          <a:r>
            <a:rPr lang="es-ES" b="1" dirty="0" err="1">
              <a:effectLst>
                <a:outerShdw blurRad="38100" dist="38100" dir="2700000" algn="tl">
                  <a:srgbClr val="000000"/>
                </a:outerShdw>
              </a:effectLst>
            </a:rPr>
            <a:t>vollbrachten</a:t>
          </a:r>
          <a:r>
            <a:rPr lang="es-ES" b="1" dirty="0">
              <a:effectLst>
                <a:outerShdw blurRad="38100" dist="38100" dir="2700000" algn="tl">
                  <a:srgbClr val="000000"/>
                </a:outerShdw>
              </a:effectLst>
            </a:rPr>
            <a:t> </a:t>
          </a:r>
          <a:r>
            <a:rPr lang="es-ES" b="1" dirty="0" err="1">
              <a:effectLst>
                <a:outerShdw blurRad="38100" dist="38100" dir="2700000" algn="tl">
                  <a:srgbClr val="000000"/>
                </a:outerShdw>
              </a:effectLst>
            </a:rPr>
            <a:t>Propheten</a:t>
          </a:r>
          <a:r>
            <a:rPr lang="es-ES" b="1" dirty="0">
              <a:effectLst>
                <a:outerShdw blurRad="38100" dist="38100" dir="2700000" algn="tl">
                  <a:srgbClr val="000000"/>
                </a:outerShdw>
              </a:effectLst>
            </a:rPr>
            <a:t>?</a:t>
          </a:r>
        </a:p>
      </dgm:t>
    </dgm:pt>
    <dgm:pt modelId="{54DAB0BB-35E2-42D0-AC83-BD8CC8E94A73}" type="par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FEDFCF66-2E23-4C1D-A9E2-15B5E01E2909}" type="sib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88F0A9F7-075F-4FE1-8A43-5EA7A5DBD27B}">
      <dgm:prSet/>
      <dgm:spPr>
        <a:effectLst>
          <a:outerShdw blurRad="50800" dist="38100" dir="2700000" algn="tl" rotWithShape="0">
            <a:prstClr val="black">
              <a:alpha val="40000"/>
            </a:prstClr>
          </a:outerShdw>
        </a:effectLst>
      </dgm:spPr>
      <dgm:t>
        <a:bodyPr/>
        <a:lstStyle/>
        <a:p>
          <a:pPr algn="ctr"/>
          <a:r>
            <a:rPr lang="de-DE" b="1" dirty="0">
              <a:effectLst>
                <a:outerShdw blurRad="38100" dist="38100" dir="2700000" algn="tl">
                  <a:srgbClr val="000000"/>
                </a:outerShdw>
              </a:effectLst>
            </a:rPr>
            <a:t>Welche Frauen erhielten die Gabe der Prophetie?</a:t>
          </a:r>
          <a:endParaRPr lang="es-ES" b="1" dirty="0">
            <a:effectLst>
              <a:outerShdw blurRad="38100" dist="38100" dir="2700000" algn="tl">
                <a:srgbClr val="000000"/>
              </a:outerShdw>
            </a:effectLst>
          </a:endParaRPr>
        </a:p>
      </dgm:t>
    </dgm:pt>
    <dgm:pt modelId="{9176DB68-A3D2-4FCC-9DF2-446253A686C8}" type="par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C50432EB-DAE0-4F1A-BF0B-C16CB7A81688}" type="sib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4A12D99C-E967-42A2-BEC4-47F07B307D1F}">
      <dgm:prSet/>
      <dgm:spPr>
        <a:effectLst>
          <a:outerShdw blurRad="50800" dist="38100" dir="2700000" algn="tl" rotWithShape="0">
            <a:prstClr val="black">
              <a:alpha val="40000"/>
            </a:prstClr>
          </a:outerShdw>
        </a:effectLst>
      </dgm:spPr>
      <dgm:t>
        <a:bodyPr/>
        <a:lstStyle/>
        <a:p>
          <a:pPr algn="ctr"/>
          <a:r>
            <a:rPr lang="de-DE" b="1" dirty="0">
              <a:effectLst>
                <a:outerShdw blurRad="38100" dist="38100" dir="2700000" algn="tl">
                  <a:srgbClr val="000000"/>
                </a:outerShdw>
              </a:effectLst>
            </a:rPr>
            <a:t>Typische Merkmale von falschen Propheten?</a:t>
          </a:r>
          <a:endParaRPr lang="es-ES" b="1" dirty="0">
            <a:effectLst>
              <a:outerShdw blurRad="38100" dist="38100" dir="2700000" algn="tl">
                <a:srgbClr val="000000"/>
              </a:outerShdw>
            </a:effectLst>
          </a:endParaRPr>
        </a:p>
      </dgm:t>
    </dgm:pt>
    <dgm:pt modelId="{50542120-C877-437C-943B-DEDE712198A6}" type="par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EEA6352D-B9EC-4D26-8DB5-6CCD03D2F294}" type="sib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77AD3C9B-586C-49D6-829A-C43B9370AC78}" type="pres">
      <dgm:prSet presAssocID="{42CF7B5D-1349-45CB-834A-D7DA4D06EF35}" presName="Name0" presStyleCnt="0">
        <dgm:presLayoutVars>
          <dgm:chMax val="7"/>
          <dgm:chPref val="7"/>
          <dgm:dir/>
        </dgm:presLayoutVars>
      </dgm:prSet>
      <dgm:spPr/>
    </dgm:pt>
    <dgm:pt modelId="{A0F5594D-8311-4CC7-971E-2C0DA06D8EC5}" type="pres">
      <dgm:prSet presAssocID="{42CF7B5D-1349-45CB-834A-D7DA4D06EF35}" presName="Name1" presStyleCnt="0"/>
      <dgm:spPr/>
    </dgm:pt>
    <dgm:pt modelId="{52A22E5A-834F-433B-80F4-E4B6FD5C06D9}" type="pres">
      <dgm:prSet presAssocID="{42CF7B5D-1349-45CB-834A-D7DA4D06EF35}" presName="cycle" presStyleCnt="0"/>
      <dgm:spPr/>
    </dgm:pt>
    <dgm:pt modelId="{ED8AEB21-F37A-46E5-A741-4C140EA798B4}" type="pres">
      <dgm:prSet presAssocID="{42CF7B5D-1349-45CB-834A-D7DA4D06EF35}" presName="srcNode" presStyleLbl="node1" presStyleIdx="0" presStyleCnt="5"/>
      <dgm:spPr/>
    </dgm:pt>
    <dgm:pt modelId="{AEE45040-5C94-4D43-BF84-7F93A5FB39EC}" type="pres">
      <dgm:prSet presAssocID="{42CF7B5D-1349-45CB-834A-D7DA4D06EF35}" presName="conn" presStyleLbl="parChTrans1D2" presStyleIdx="0" presStyleCnt="1"/>
      <dgm:spPr/>
    </dgm:pt>
    <dgm:pt modelId="{B4206112-CEBE-4BA0-99C6-C8E320E45052}" type="pres">
      <dgm:prSet presAssocID="{42CF7B5D-1349-45CB-834A-D7DA4D06EF35}" presName="extraNode" presStyleLbl="node1" presStyleIdx="0" presStyleCnt="5"/>
      <dgm:spPr/>
    </dgm:pt>
    <dgm:pt modelId="{E786ADB6-FED6-4BDB-8C66-FA9D57C47782}" type="pres">
      <dgm:prSet presAssocID="{42CF7B5D-1349-45CB-834A-D7DA4D06EF35}" presName="dstNode" presStyleLbl="node1" presStyleIdx="0" presStyleCnt="5"/>
      <dgm:spPr/>
    </dgm:pt>
    <dgm:pt modelId="{1B3F6065-B73B-448B-BEFC-9B5D02D09789}" type="pres">
      <dgm:prSet presAssocID="{A1A2E68C-81D6-43C3-8011-DDB70A14D598}" presName="text_1" presStyleLbl="node1" presStyleIdx="0" presStyleCnt="5">
        <dgm:presLayoutVars>
          <dgm:bulletEnabled val="1"/>
        </dgm:presLayoutVars>
      </dgm:prSet>
      <dgm:spPr/>
    </dgm:pt>
    <dgm:pt modelId="{9C27BCE6-08BC-441D-80DF-1217FD554923}" type="pres">
      <dgm:prSet presAssocID="{A1A2E68C-81D6-43C3-8011-DDB70A14D598}" presName="accent_1" presStyleCnt="0"/>
      <dgm:spPr/>
    </dgm:pt>
    <dgm:pt modelId="{6769675A-EBB6-4137-99E3-3C40A435BA79}" type="pres">
      <dgm:prSet presAssocID="{A1A2E68C-81D6-43C3-8011-DDB70A14D598}" presName="accentRepeatNode" presStyleLbl="solidFgAcc1" presStyleIdx="0" presStyleCnt="5"/>
      <dgm:spPr>
        <a:solidFill>
          <a:schemeClr val="accent2">
            <a:lumMod val="20000"/>
            <a:lumOff val="80000"/>
          </a:schemeClr>
        </a:solidFill>
        <a:effectLst>
          <a:outerShdw blurRad="50800" dist="38100" dir="8100000" algn="tr" rotWithShape="0">
            <a:prstClr val="black">
              <a:alpha val="40000"/>
            </a:prstClr>
          </a:outerShdw>
        </a:effectLst>
      </dgm:spPr>
    </dgm:pt>
    <dgm:pt modelId="{2FC99FF7-CFC9-4504-87BC-2B7781D5072D}" type="pres">
      <dgm:prSet presAssocID="{2D7ACC56-95DA-442E-928A-785D938F1D59}" presName="text_2" presStyleLbl="node1" presStyleIdx="1" presStyleCnt="5">
        <dgm:presLayoutVars>
          <dgm:bulletEnabled val="1"/>
        </dgm:presLayoutVars>
      </dgm:prSet>
      <dgm:spPr/>
    </dgm:pt>
    <dgm:pt modelId="{4D649182-9B8A-4DE8-8630-03DF07014EAF}" type="pres">
      <dgm:prSet presAssocID="{2D7ACC56-95DA-442E-928A-785D938F1D59}" presName="accent_2" presStyleCnt="0"/>
      <dgm:spPr/>
    </dgm:pt>
    <dgm:pt modelId="{7905754B-7B4C-4D4E-8D43-76DFC4608AFC}" type="pres">
      <dgm:prSet presAssocID="{2D7ACC56-95DA-442E-928A-785D938F1D59}" presName="accentRepeatNode" presStyleLbl="solidFgAcc1" presStyleIdx="1" presStyleCnt="5"/>
      <dgm:spPr>
        <a:solidFill>
          <a:schemeClr val="accent3">
            <a:lumMod val="20000"/>
            <a:lumOff val="80000"/>
          </a:schemeClr>
        </a:solidFill>
        <a:effectLst>
          <a:outerShdw blurRad="50800" dist="38100" dir="8100000" algn="tr" rotWithShape="0">
            <a:prstClr val="black">
              <a:alpha val="40000"/>
            </a:prstClr>
          </a:outerShdw>
        </a:effectLst>
      </dgm:spPr>
    </dgm:pt>
    <dgm:pt modelId="{0B755F89-764D-4FC8-A5E8-CD8D730EAC72}" type="pres">
      <dgm:prSet presAssocID="{E923D80C-6E6D-478A-93CC-6C741A9702C8}" presName="text_3" presStyleLbl="node1" presStyleIdx="2" presStyleCnt="5">
        <dgm:presLayoutVars>
          <dgm:bulletEnabled val="1"/>
        </dgm:presLayoutVars>
      </dgm:prSet>
      <dgm:spPr/>
    </dgm:pt>
    <dgm:pt modelId="{40DEF637-B3EC-40AA-97B1-B0376ED4FC54}" type="pres">
      <dgm:prSet presAssocID="{E923D80C-6E6D-478A-93CC-6C741A9702C8}" presName="accent_3" presStyleCnt="0"/>
      <dgm:spPr/>
    </dgm:pt>
    <dgm:pt modelId="{A952E55E-824F-4FAA-98ED-6F6A13D6DA06}" type="pres">
      <dgm:prSet presAssocID="{E923D80C-6E6D-478A-93CC-6C741A9702C8}" presName="accentRepeatNode" presStyleLbl="solidFgAcc1" presStyleIdx="2" presStyleCnt="5"/>
      <dgm:spPr>
        <a:solidFill>
          <a:schemeClr val="accent4">
            <a:lumMod val="20000"/>
            <a:lumOff val="80000"/>
          </a:schemeClr>
        </a:solidFill>
        <a:effectLst>
          <a:outerShdw blurRad="50800" dist="38100" dir="8100000" algn="tr" rotWithShape="0">
            <a:prstClr val="black">
              <a:alpha val="40000"/>
            </a:prstClr>
          </a:outerShdw>
        </a:effectLst>
      </dgm:spPr>
    </dgm:pt>
    <dgm:pt modelId="{EADA3A13-12B9-4EA2-A8F7-C8863DDD721D}" type="pres">
      <dgm:prSet presAssocID="{88F0A9F7-075F-4FE1-8A43-5EA7A5DBD27B}" presName="text_4" presStyleLbl="node1" presStyleIdx="3" presStyleCnt="5">
        <dgm:presLayoutVars>
          <dgm:bulletEnabled val="1"/>
        </dgm:presLayoutVars>
      </dgm:prSet>
      <dgm:spPr/>
    </dgm:pt>
    <dgm:pt modelId="{0C922480-5D01-4444-8E61-1AA87E93D826}" type="pres">
      <dgm:prSet presAssocID="{88F0A9F7-075F-4FE1-8A43-5EA7A5DBD27B}" presName="accent_4" presStyleCnt="0"/>
      <dgm:spPr/>
    </dgm:pt>
    <dgm:pt modelId="{4A29CA98-9A00-4E41-94BC-E5BB3531B216}" type="pres">
      <dgm:prSet presAssocID="{88F0A9F7-075F-4FE1-8A43-5EA7A5DBD27B}" presName="accentRepeatNode" presStyleLbl="solidFgAcc1" presStyleIdx="3" presStyleCnt="5"/>
      <dgm:spPr>
        <a:solidFill>
          <a:schemeClr val="accent5">
            <a:lumMod val="20000"/>
            <a:lumOff val="80000"/>
          </a:schemeClr>
        </a:solidFill>
        <a:effectLst>
          <a:outerShdw blurRad="50800" dist="38100" dir="8100000" algn="tr" rotWithShape="0">
            <a:prstClr val="black">
              <a:alpha val="40000"/>
            </a:prstClr>
          </a:outerShdw>
        </a:effectLst>
      </dgm:spPr>
    </dgm:pt>
    <dgm:pt modelId="{2105F974-CEB5-43D5-B9E6-98D3650421E8}" type="pres">
      <dgm:prSet presAssocID="{4A12D99C-E967-42A2-BEC4-47F07B307D1F}" presName="text_5" presStyleLbl="node1" presStyleIdx="4" presStyleCnt="5">
        <dgm:presLayoutVars>
          <dgm:bulletEnabled val="1"/>
        </dgm:presLayoutVars>
      </dgm:prSet>
      <dgm:spPr/>
    </dgm:pt>
    <dgm:pt modelId="{AAFCA65F-DBC4-4188-9383-6D24048BB014}" type="pres">
      <dgm:prSet presAssocID="{4A12D99C-E967-42A2-BEC4-47F07B307D1F}" presName="accent_5" presStyleCnt="0"/>
      <dgm:spPr/>
    </dgm:pt>
    <dgm:pt modelId="{92216449-F8FE-4420-AC87-F80915C5265C}" type="pres">
      <dgm:prSet presAssocID="{4A12D99C-E967-42A2-BEC4-47F07B307D1F}" presName="accentRepeatNode" presStyleLbl="solidFgAcc1" presStyleIdx="4" presStyleCnt="5"/>
      <dgm:spPr>
        <a:solidFill>
          <a:schemeClr val="accent6">
            <a:lumMod val="20000"/>
            <a:lumOff val="80000"/>
          </a:schemeClr>
        </a:solidFill>
        <a:effectLst>
          <a:outerShdw blurRad="50800" dist="38100" dir="8100000" algn="tr" rotWithShape="0">
            <a:prstClr val="black">
              <a:alpha val="40000"/>
            </a:prstClr>
          </a:outerShdw>
        </a:effectLst>
      </dgm:spPr>
    </dgm:pt>
  </dgm:ptLst>
  <dgm:cxnLst>
    <dgm:cxn modelId="{BC932002-3EC4-4776-ABBF-A142FC9E5DDB}" type="presOf" srcId="{2D7ACC56-95DA-442E-928A-785D938F1D59}" destId="{2FC99FF7-CFC9-4504-87BC-2B7781D5072D}" srcOrd="0" destOrd="0" presId="urn:microsoft.com/office/officeart/2008/layout/VerticalCurvedList"/>
    <dgm:cxn modelId="{0F817233-7E6B-4534-A9AA-C91EF79384E4}" srcId="{42CF7B5D-1349-45CB-834A-D7DA4D06EF35}" destId="{E923D80C-6E6D-478A-93CC-6C741A9702C8}" srcOrd="2" destOrd="0" parTransId="{54DAB0BB-35E2-42D0-AC83-BD8CC8E94A73}" sibTransId="{FEDFCF66-2E23-4C1D-A9E2-15B5E01E2909}"/>
    <dgm:cxn modelId="{5282D735-F2D8-4AEF-93C7-E8096A51DFDB}" type="presOf" srcId="{E923D80C-6E6D-478A-93CC-6C741A9702C8}" destId="{0B755F89-764D-4FC8-A5E8-CD8D730EAC72}" srcOrd="0" destOrd="0" presId="urn:microsoft.com/office/officeart/2008/layout/VerticalCurvedList"/>
    <dgm:cxn modelId="{E97E393A-DC78-4E0A-AC38-2D10BD8E2A02}" srcId="{42CF7B5D-1349-45CB-834A-D7DA4D06EF35}" destId="{A1A2E68C-81D6-43C3-8011-DDB70A14D598}" srcOrd="0" destOrd="0" parTransId="{E4C7A642-C4F8-47BD-82DD-6BFF327020B9}" sibTransId="{F2D912FD-1D0D-4166-A05C-C97200FB2F50}"/>
    <dgm:cxn modelId="{90485240-F207-48A9-910D-1D0DDC700880}" type="presOf" srcId="{88F0A9F7-075F-4FE1-8A43-5EA7A5DBD27B}" destId="{EADA3A13-12B9-4EA2-A8F7-C8863DDD721D}" srcOrd="0" destOrd="0" presId="urn:microsoft.com/office/officeart/2008/layout/VerticalCurvedList"/>
    <dgm:cxn modelId="{DFCBE08B-02B7-4F7B-86C6-1DCB0C088207}" type="presOf" srcId="{42CF7B5D-1349-45CB-834A-D7DA4D06EF35}" destId="{77AD3C9B-586C-49D6-829A-C43B9370AC78}" srcOrd="0" destOrd="0" presId="urn:microsoft.com/office/officeart/2008/layout/VerticalCurvedList"/>
    <dgm:cxn modelId="{52EC509F-7AD6-4AAB-BE14-B30798FFE167}" srcId="{42CF7B5D-1349-45CB-834A-D7DA4D06EF35}" destId="{88F0A9F7-075F-4FE1-8A43-5EA7A5DBD27B}" srcOrd="3" destOrd="0" parTransId="{9176DB68-A3D2-4FCC-9DF2-446253A686C8}" sibTransId="{C50432EB-DAE0-4F1A-BF0B-C16CB7A81688}"/>
    <dgm:cxn modelId="{0A149CA6-2901-4763-8AED-EA2862C0A8CA}" srcId="{42CF7B5D-1349-45CB-834A-D7DA4D06EF35}" destId="{4A12D99C-E967-42A2-BEC4-47F07B307D1F}" srcOrd="4" destOrd="0" parTransId="{50542120-C877-437C-943B-DEDE712198A6}" sibTransId="{EEA6352D-B9EC-4D26-8DB5-6CCD03D2F294}"/>
    <dgm:cxn modelId="{A123FDAB-11FF-4DAF-AD61-5EE16EA06EE0}" type="presOf" srcId="{A1A2E68C-81D6-43C3-8011-DDB70A14D598}" destId="{1B3F6065-B73B-448B-BEFC-9B5D02D09789}" srcOrd="0" destOrd="0" presId="urn:microsoft.com/office/officeart/2008/layout/VerticalCurvedList"/>
    <dgm:cxn modelId="{36B206DE-3953-4C74-B1B8-EDA0709EC4A4}" type="presOf" srcId="{4A12D99C-E967-42A2-BEC4-47F07B307D1F}" destId="{2105F974-CEB5-43D5-B9E6-98D3650421E8}" srcOrd="0" destOrd="0" presId="urn:microsoft.com/office/officeart/2008/layout/VerticalCurvedList"/>
    <dgm:cxn modelId="{F18D26DF-27C0-4857-8C2B-B5D096231230}" type="presOf" srcId="{F2D912FD-1D0D-4166-A05C-C97200FB2F50}" destId="{AEE45040-5C94-4D43-BF84-7F93A5FB39EC}" srcOrd="0" destOrd="0" presId="urn:microsoft.com/office/officeart/2008/layout/VerticalCurvedList"/>
    <dgm:cxn modelId="{6779CBE9-9BCE-4DB0-A3DE-F8FDD822D7E3}" srcId="{42CF7B5D-1349-45CB-834A-D7DA4D06EF35}" destId="{2D7ACC56-95DA-442E-928A-785D938F1D59}" srcOrd="1" destOrd="0" parTransId="{5DCF00F9-8DD1-49D4-821C-AC3040805681}" sibTransId="{2AEF529E-E2E6-4433-AA31-D3A74357DEC4}"/>
    <dgm:cxn modelId="{B57FE602-14BB-4658-8F22-D60DA6996A72}" type="presParOf" srcId="{77AD3C9B-586C-49D6-829A-C43B9370AC78}" destId="{A0F5594D-8311-4CC7-971E-2C0DA06D8EC5}" srcOrd="0" destOrd="0" presId="urn:microsoft.com/office/officeart/2008/layout/VerticalCurvedList"/>
    <dgm:cxn modelId="{365F4642-7C06-47A1-86D3-EEB8EC826F00}" type="presParOf" srcId="{A0F5594D-8311-4CC7-971E-2C0DA06D8EC5}" destId="{52A22E5A-834F-433B-80F4-E4B6FD5C06D9}" srcOrd="0" destOrd="0" presId="urn:microsoft.com/office/officeart/2008/layout/VerticalCurvedList"/>
    <dgm:cxn modelId="{D85671D1-DD9C-4E15-9C30-29615335A8A2}" type="presParOf" srcId="{52A22E5A-834F-433B-80F4-E4B6FD5C06D9}" destId="{ED8AEB21-F37A-46E5-A741-4C140EA798B4}" srcOrd="0" destOrd="0" presId="urn:microsoft.com/office/officeart/2008/layout/VerticalCurvedList"/>
    <dgm:cxn modelId="{EE176B00-2302-4B78-BB13-39C64C816070}" type="presParOf" srcId="{52A22E5A-834F-433B-80F4-E4B6FD5C06D9}" destId="{AEE45040-5C94-4D43-BF84-7F93A5FB39EC}" srcOrd="1" destOrd="0" presId="urn:microsoft.com/office/officeart/2008/layout/VerticalCurvedList"/>
    <dgm:cxn modelId="{0C12AC47-67B0-47CB-9E3C-FE81517742BF}" type="presParOf" srcId="{52A22E5A-834F-433B-80F4-E4B6FD5C06D9}" destId="{B4206112-CEBE-4BA0-99C6-C8E320E45052}" srcOrd="2" destOrd="0" presId="urn:microsoft.com/office/officeart/2008/layout/VerticalCurvedList"/>
    <dgm:cxn modelId="{FF6CBC5D-20C1-475A-AB01-C9F36B307504}" type="presParOf" srcId="{52A22E5A-834F-433B-80F4-E4B6FD5C06D9}" destId="{E786ADB6-FED6-4BDB-8C66-FA9D57C47782}" srcOrd="3" destOrd="0" presId="urn:microsoft.com/office/officeart/2008/layout/VerticalCurvedList"/>
    <dgm:cxn modelId="{38EFDE40-2916-40D9-9873-85D9BDCC2B7B}" type="presParOf" srcId="{A0F5594D-8311-4CC7-971E-2C0DA06D8EC5}" destId="{1B3F6065-B73B-448B-BEFC-9B5D02D09789}" srcOrd="1" destOrd="0" presId="urn:microsoft.com/office/officeart/2008/layout/VerticalCurvedList"/>
    <dgm:cxn modelId="{22FA987C-D5B7-4FB5-A991-3A1CBD8B4204}" type="presParOf" srcId="{A0F5594D-8311-4CC7-971E-2C0DA06D8EC5}" destId="{9C27BCE6-08BC-441D-80DF-1217FD554923}" srcOrd="2" destOrd="0" presId="urn:microsoft.com/office/officeart/2008/layout/VerticalCurvedList"/>
    <dgm:cxn modelId="{AD065020-D953-433D-AE7A-9459049B4BB0}" type="presParOf" srcId="{9C27BCE6-08BC-441D-80DF-1217FD554923}" destId="{6769675A-EBB6-4137-99E3-3C40A435BA79}" srcOrd="0" destOrd="0" presId="urn:microsoft.com/office/officeart/2008/layout/VerticalCurvedList"/>
    <dgm:cxn modelId="{2DD665A1-2AAE-4AE2-9AE1-FB964F3D8F2E}" type="presParOf" srcId="{A0F5594D-8311-4CC7-971E-2C0DA06D8EC5}" destId="{2FC99FF7-CFC9-4504-87BC-2B7781D5072D}" srcOrd="3" destOrd="0" presId="urn:microsoft.com/office/officeart/2008/layout/VerticalCurvedList"/>
    <dgm:cxn modelId="{ECE15A1D-EB3A-4D78-8616-6F05E6A61D68}" type="presParOf" srcId="{A0F5594D-8311-4CC7-971E-2C0DA06D8EC5}" destId="{4D649182-9B8A-4DE8-8630-03DF07014EAF}" srcOrd="4" destOrd="0" presId="urn:microsoft.com/office/officeart/2008/layout/VerticalCurvedList"/>
    <dgm:cxn modelId="{F99476EE-8B18-44A2-80A5-8A12AD360E6B}" type="presParOf" srcId="{4D649182-9B8A-4DE8-8630-03DF07014EAF}" destId="{7905754B-7B4C-4D4E-8D43-76DFC4608AFC}" srcOrd="0" destOrd="0" presId="urn:microsoft.com/office/officeart/2008/layout/VerticalCurvedList"/>
    <dgm:cxn modelId="{77D1FE8A-A566-4AFB-ADA9-CC694B677BCB}" type="presParOf" srcId="{A0F5594D-8311-4CC7-971E-2C0DA06D8EC5}" destId="{0B755F89-764D-4FC8-A5E8-CD8D730EAC72}" srcOrd="5" destOrd="0" presId="urn:microsoft.com/office/officeart/2008/layout/VerticalCurvedList"/>
    <dgm:cxn modelId="{EBE0EC44-8FED-4A97-BF11-2E4FD3F2F19E}" type="presParOf" srcId="{A0F5594D-8311-4CC7-971E-2C0DA06D8EC5}" destId="{40DEF637-B3EC-40AA-97B1-B0376ED4FC54}" srcOrd="6" destOrd="0" presId="urn:microsoft.com/office/officeart/2008/layout/VerticalCurvedList"/>
    <dgm:cxn modelId="{C1FC8EAE-B270-4E9E-9DA8-4A41F937C8FC}" type="presParOf" srcId="{40DEF637-B3EC-40AA-97B1-B0376ED4FC54}" destId="{A952E55E-824F-4FAA-98ED-6F6A13D6DA06}" srcOrd="0" destOrd="0" presId="urn:microsoft.com/office/officeart/2008/layout/VerticalCurvedList"/>
    <dgm:cxn modelId="{98397493-3971-4B32-99E9-20A5082D417B}" type="presParOf" srcId="{A0F5594D-8311-4CC7-971E-2C0DA06D8EC5}" destId="{EADA3A13-12B9-4EA2-A8F7-C8863DDD721D}" srcOrd="7" destOrd="0" presId="urn:microsoft.com/office/officeart/2008/layout/VerticalCurvedList"/>
    <dgm:cxn modelId="{62700A09-E482-4234-87C8-D363A3CA34B6}" type="presParOf" srcId="{A0F5594D-8311-4CC7-971E-2C0DA06D8EC5}" destId="{0C922480-5D01-4444-8E61-1AA87E93D826}" srcOrd="8" destOrd="0" presId="urn:microsoft.com/office/officeart/2008/layout/VerticalCurvedList"/>
    <dgm:cxn modelId="{E7B069D9-4412-478A-A527-6D5F3CECEC13}" type="presParOf" srcId="{0C922480-5D01-4444-8E61-1AA87E93D826}" destId="{4A29CA98-9A00-4E41-94BC-E5BB3531B216}" srcOrd="0" destOrd="0" presId="urn:microsoft.com/office/officeart/2008/layout/VerticalCurvedList"/>
    <dgm:cxn modelId="{CAB585EA-BA0E-484B-BB10-B906292894D7}" type="presParOf" srcId="{A0F5594D-8311-4CC7-971E-2C0DA06D8EC5}" destId="{2105F974-CEB5-43D5-B9E6-98D3650421E8}" srcOrd="9" destOrd="0" presId="urn:microsoft.com/office/officeart/2008/layout/VerticalCurvedList"/>
    <dgm:cxn modelId="{20508AD6-5E7C-4DCC-B367-F3451FBA5E5C}" type="presParOf" srcId="{A0F5594D-8311-4CC7-971E-2C0DA06D8EC5}" destId="{AAFCA65F-DBC4-4188-9383-6D24048BB014}" srcOrd="10" destOrd="0" presId="urn:microsoft.com/office/officeart/2008/layout/VerticalCurvedList"/>
    <dgm:cxn modelId="{4307306E-C54B-4422-949D-D5C25DAE4AAA}" type="presParOf" srcId="{AAFCA65F-DBC4-4188-9383-6D24048BB014}" destId="{92216449-F8FE-4420-AC87-F80915C5265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0057AC-8CF6-436E-B0AC-091266B00293}" type="doc">
      <dgm:prSet loTypeId="urn:microsoft.com/office/officeart/2005/8/layout/hList1" loCatId="list" qsTypeId="urn:microsoft.com/office/officeart/2005/8/quickstyle/3d3#1" qsCatId="3D" csTypeId="urn:microsoft.com/office/officeart/2005/8/colors/colorful5#1" csCatId="colorful" phldr="1"/>
      <dgm:spPr/>
      <dgm:t>
        <a:bodyPr/>
        <a:lstStyle/>
        <a:p>
          <a:endParaRPr lang="es-ES"/>
        </a:p>
      </dgm:t>
    </dgm:pt>
    <dgm:pt modelId="{32A1EF6E-710A-4AC6-97AB-7552837DB366}">
      <dgm:prSet/>
      <dgm:spPr/>
      <dgm:t>
        <a:bodyPr/>
        <a:lstStyle/>
        <a:p>
          <a:r>
            <a:rPr lang="es-ES" b="1" dirty="0" err="1">
              <a:effectLst>
                <a:outerShdw blurRad="38100" dist="38100" dir="2700000" algn="tl">
                  <a:srgbClr val="000000">
                    <a:alpha val="43137"/>
                  </a:srgbClr>
                </a:outerShdw>
              </a:effectLst>
            </a:rPr>
            <a:t>Vor</a:t>
          </a:r>
          <a:r>
            <a:rPr lang="es-ES" b="1" dirty="0">
              <a:effectLst>
                <a:outerShdw blurRad="38100" dist="38100" dir="2700000" algn="tl">
                  <a:srgbClr val="000000">
                    <a:alpha val="43137"/>
                  </a:srgbClr>
                </a:outerShdw>
              </a:effectLst>
            </a:rPr>
            <a:t> den </a:t>
          </a:r>
          <a:r>
            <a:rPr lang="es-ES" b="1" dirty="0" err="1">
              <a:effectLst>
                <a:outerShdw blurRad="38100" dist="38100" dir="2700000" algn="tl">
                  <a:srgbClr val="000000">
                    <a:alpha val="43137"/>
                  </a:srgbClr>
                </a:outerShdw>
              </a:effectLst>
            </a:rPr>
            <a:t>Königen</a:t>
          </a:r>
          <a:endParaRPr lang="es-ES" b="1" dirty="0">
            <a:effectLst>
              <a:outerShdw blurRad="38100" dist="38100" dir="2700000" algn="tl">
                <a:srgbClr val="000000">
                  <a:alpha val="43137"/>
                </a:srgbClr>
              </a:outerShdw>
            </a:effectLst>
          </a:endParaRPr>
        </a:p>
      </dgm:t>
    </dgm:pt>
    <dgm:pt modelId="{D54F2264-1788-42D5-A57A-ADF139F2D116}" type="parTrans" cxnId="{2A18B4F4-B238-46E5-B5A4-B7056C962102}">
      <dgm:prSet/>
      <dgm:spPr/>
      <dgm:t>
        <a:bodyPr/>
        <a:lstStyle/>
        <a:p>
          <a:endParaRPr lang="es-ES"/>
        </a:p>
      </dgm:t>
    </dgm:pt>
    <dgm:pt modelId="{638D59FC-3C2F-4087-82E5-3957CCEF5BC3}" type="sibTrans" cxnId="{2A18B4F4-B238-46E5-B5A4-B7056C962102}">
      <dgm:prSet/>
      <dgm:spPr/>
      <dgm:t>
        <a:bodyPr/>
        <a:lstStyle/>
        <a:p>
          <a:endParaRPr lang="es-ES"/>
        </a:p>
      </dgm:t>
    </dgm:pt>
    <dgm:pt modelId="{ABA2781E-153C-45D7-8773-7C789B16E8B5}">
      <dgm:prSet custT="1"/>
      <dgm:spPr/>
      <dgm:t>
        <a:bodyPr/>
        <a:lstStyle/>
        <a:p>
          <a:pPr marL="265113" indent="0">
            <a:buSzPct val="120000"/>
            <a:buFontTx/>
            <a:buNone/>
          </a:pPr>
          <a:r>
            <a:rPr lang="de-DE" sz="1800" b="1" dirty="0"/>
            <a:t>Sie salbten sie</a:t>
          </a:r>
          <a:br>
            <a:rPr lang="en" sz="1800" b="1" dirty="0"/>
          </a:br>
          <a:r>
            <a:rPr lang="en" sz="1800" b="1" dirty="0"/>
            <a:t>(1. Könige 19:16</a:t>
          </a:r>
          <a:r>
            <a:rPr lang="es-ES" sz="1800" b="1" dirty="0"/>
            <a:t>)</a:t>
          </a:r>
          <a:endParaRPr lang="es-ES" sz="1800" dirty="0"/>
        </a:p>
      </dgm:t>
    </dgm:pt>
    <dgm:pt modelId="{A0531B09-E7CA-4882-9097-6DB65AAE7630}" type="parTrans" cxnId="{8842D223-2810-4F72-8F10-DE8AE1CA6351}">
      <dgm:prSet/>
      <dgm:spPr/>
      <dgm:t>
        <a:bodyPr/>
        <a:lstStyle/>
        <a:p>
          <a:endParaRPr lang="es-ES"/>
        </a:p>
      </dgm:t>
    </dgm:pt>
    <dgm:pt modelId="{54CE66BE-A6D0-41EE-A1D0-BE775CD571D4}" type="sibTrans" cxnId="{8842D223-2810-4F72-8F10-DE8AE1CA6351}">
      <dgm:prSet/>
      <dgm:spPr/>
      <dgm:t>
        <a:bodyPr/>
        <a:lstStyle/>
        <a:p>
          <a:endParaRPr lang="es-ES"/>
        </a:p>
      </dgm:t>
    </dgm:pt>
    <dgm:pt modelId="{8FFB847D-4BA3-41B5-865A-4ACF65CF216C}">
      <dgm:prSet custT="1"/>
      <dgm:spPr/>
      <dgm:t>
        <a:bodyPr/>
        <a:lstStyle/>
        <a:p>
          <a:pPr marL="265113" indent="0">
            <a:buSzPct val="120000"/>
            <a:buFontTx/>
            <a:buNone/>
          </a:pPr>
          <a:r>
            <a:rPr lang="de-DE" sz="1800" b="1" dirty="0"/>
            <a:t>Sie ermutigten sie, wenn sie Gutes getan haben</a:t>
          </a:r>
          <a:br>
            <a:rPr lang="de-DE" sz="1800" b="1" dirty="0"/>
          </a:br>
          <a:r>
            <a:rPr lang="en" sz="1800" b="1" dirty="0"/>
            <a:t>(2. Chr. 15:8</a:t>
          </a:r>
          <a:r>
            <a:rPr lang="es-ES" sz="1800" b="1" dirty="0"/>
            <a:t>)</a:t>
          </a:r>
          <a:endParaRPr lang="es-ES" sz="1800" dirty="0"/>
        </a:p>
      </dgm:t>
    </dgm:pt>
    <dgm:pt modelId="{3824F19C-0357-4C21-93EE-D32E4C4DC81D}" type="parTrans" cxnId="{435528BE-3AFD-4703-AB3B-89ADEB4625F0}">
      <dgm:prSet/>
      <dgm:spPr/>
      <dgm:t>
        <a:bodyPr/>
        <a:lstStyle/>
        <a:p>
          <a:endParaRPr lang="es-ES"/>
        </a:p>
      </dgm:t>
    </dgm:pt>
    <dgm:pt modelId="{5C1636D9-BF6D-4604-8FA8-EDBB7F42A35F}" type="sibTrans" cxnId="{435528BE-3AFD-4703-AB3B-89ADEB4625F0}">
      <dgm:prSet/>
      <dgm:spPr/>
      <dgm:t>
        <a:bodyPr/>
        <a:lstStyle/>
        <a:p>
          <a:endParaRPr lang="es-ES"/>
        </a:p>
      </dgm:t>
    </dgm:pt>
    <dgm:pt modelId="{A199F07A-C396-4EB2-88DE-DA6D2537CF23}">
      <dgm:prSet custT="1"/>
      <dgm:spPr/>
      <dgm:t>
        <a:bodyPr/>
        <a:lstStyle/>
        <a:p>
          <a:pPr marL="265113" indent="0">
            <a:buSzPct val="120000"/>
            <a:buFontTx/>
            <a:buNone/>
          </a:pPr>
          <a:r>
            <a:rPr lang="de-DE" sz="1800" b="1" dirty="0"/>
            <a:t>Sie konfrontierten sie, wenn sie etwas falsch gemacht haben</a:t>
          </a:r>
          <a:br>
            <a:rPr lang="de-DE" sz="1800" b="1" dirty="0"/>
          </a:br>
          <a:r>
            <a:rPr lang="en" sz="1800" b="1" dirty="0"/>
            <a:t>(1. Könige 21:20</a:t>
          </a:r>
          <a:r>
            <a:rPr lang="es-ES" sz="1800" b="1" dirty="0"/>
            <a:t>)</a:t>
          </a:r>
          <a:endParaRPr lang="es-ES" sz="1800" dirty="0"/>
        </a:p>
      </dgm:t>
    </dgm:pt>
    <dgm:pt modelId="{3E739785-8E7D-4849-BBE9-4822075034FA}" type="parTrans" cxnId="{8AB08552-57ED-4BF0-A095-C51558144DDE}">
      <dgm:prSet/>
      <dgm:spPr/>
      <dgm:t>
        <a:bodyPr/>
        <a:lstStyle/>
        <a:p>
          <a:endParaRPr lang="es-ES"/>
        </a:p>
      </dgm:t>
    </dgm:pt>
    <dgm:pt modelId="{5E7E80DE-0FEF-4E0F-A936-667F1DA9EA09}" type="sibTrans" cxnId="{8AB08552-57ED-4BF0-A095-C51558144DDE}">
      <dgm:prSet/>
      <dgm:spPr/>
      <dgm:t>
        <a:bodyPr/>
        <a:lstStyle/>
        <a:p>
          <a:endParaRPr lang="es-ES"/>
        </a:p>
      </dgm:t>
    </dgm:pt>
    <dgm:pt modelId="{D015BCE2-1F55-4922-B55C-724929522C83}">
      <dgm:prSet/>
      <dgm:spPr/>
      <dgm:t>
        <a:bodyPr/>
        <a:lstStyle/>
        <a:p>
          <a:r>
            <a:rPr lang="es-ES" b="1" dirty="0" err="1">
              <a:effectLst>
                <a:outerShdw blurRad="38100" dist="38100" dir="2700000" algn="tl">
                  <a:srgbClr val="000000">
                    <a:alpha val="43137"/>
                  </a:srgbClr>
                </a:outerShdw>
              </a:effectLst>
            </a:rPr>
            <a:t>Vor</a:t>
          </a:r>
          <a:r>
            <a:rPr lang="es-ES" b="1" dirty="0">
              <a:effectLst>
                <a:outerShdw blurRad="38100" dist="38100" dir="2700000" algn="tl">
                  <a:srgbClr val="000000">
                    <a:alpha val="43137"/>
                  </a:srgbClr>
                </a:outerShdw>
              </a:effectLst>
            </a:rPr>
            <a:t> den </a:t>
          </a:r>
          <a:r>
            <a:rPr lang="es-ES" b="1" dirty="0" err="1">
              <a:effectLst>
                <a:outerShdw blurRad="38100" dist="38100" dir="2700000" algn="tl">
                  <a:srgbClr val="000000">
                    <a:alpha val="43137"/>
                  </a:srgbClr>
                </a:outerShdw>
              </a:effectLst>
            </a:rPr>
            <a:t>Priestern</a:t>
          </a:r>
          <a:endParaRPr lang="es-ES" b="1" dirty="0">
            <a:effectLst>
              <a:outerShdw blurRad="38100" dist="38100" dir="2700000" algn="tl">
                <a:srgbClr val="000000">
                  <a:alpha val="43137"/>
                </a:srgbClr>
              </a:outerShdw>
            </a:effectLst>
          </a:endParaRPr>
        </a:p>
      </dgm:t>
    </dgm:pt>
    <dgm:pt modelId="{BA61DD42-F8A2-4437-80C1-8D527F95D891}" type="parTrans" cxnId="{551E4D20-EEAF-4BAE-AB45-734543495CC5}">
      <dgm:prSet/>
      <dgm:spPr/>
      <dgm:t>
        <a:bodyPr/>
        <a:lstStyle/>
        <a:p>
          <a:endParaRPr lang="es-ES"/>
        </a:p>
      </dgm:t>
    </dgm:pt>
    <dgm:pt modelId="{1792D66E-DED5-47CD-936A-175C6BB841E0}" type="sibTrans" cxnId="{551E4D20-EEAF-4BAE-AB45-734543495CC5}">
      <dgm:prSet/>
      <dgm:spPr/>
      <dgm:t>
        <a:bodyPr/>
        <a:lstStyle/>
        <a:p>
          <a:endParaRPr lang="es-ES"/>
        </a:p>
      </dgm:t>
    </dgm:pt>
    <dgm:pt modelId="{3432A324-2336-4860-89D3-3CD1A3876C54}">
      <dgm:prSet custT="1"/>
      <dgm:spPr/>
      <dgm:t>
        <a:bodyPr/>
        <a:lstStyle/>
        <a:p>
          <a:pPr marL="265113" indent="0">
            <a:buSzPct val="120000"/>
            <a:buFontTx/>
            <a:buNone/>
          </a:pPr>
          <a:r>
            <a:rPr lang="de-DE" sz="2000" b="1" dirty="0">
              <a:solidFill>
                <a:prstClr val="black">
                  <a:hueOff val="0"/>
                  <a:satOff val="0"/>
                  <a:lumOff val="0"/>
                  <a:alphaOff val="0"/>
                </a:prstClr>
              </a:solidFill>
              <a:latin typeface="Aptos" panose="02110004020202020204"/>
              <a:ea typeface="+mn-ea"/>
              <a:cs typeface="+mn-cs"/>
            </a:rPr>
            <a:t>Sie stellten sie zur Rede, wenn sie Unrecht taten (Mal. 2,1-2</a:t>
          </a:r>
          <a:r>
            <a:rPr lang="es-ES" sz="2000" b="1" dirty="0"/>
            <a:t>)</a:t>
          </a:r>
          <a:endParaRPr lang="es-ES" sz="2000" dirty="0"/>
        </a:p>
      </dgm:t>
    </dgm:pt>
    <dgm:pt modelId="{AA30E928-5DE2-46F7-A0F9-468A65CF63A9}" type="parTrans" cxnId="{74641E2E-81EE-4C99-898F-77C60B0A4A9E}">
      <dgm:prSet/>
      <dgm:spPr/>
      <dgm:t>
        <a:bodyPr/>
        <a:lstStyle/>
        <a:p>
          <a:endParaRPr lang="es-ES"/>
        </a:p>
      </dgm:t>
    </dgm:pt>
    <dgm:pt modelId="{09E7E14D-E94B-43D2-9255-2CAFE6D954DE}" type="sibTrans" cxnId="{74641E2E-81EE-4C99-898F-77C60B0A4A9E}">
      <dgm:prSet/>
      <dgm:spPr/>
      <dgm:t>
        <a:bodyPr/>
        <a:lstStyle/>
        <a:p>
          <a:endParaRPr lang="es-ES"/>
        </a:p>
      </dgm:t>
    </dgm:pt>
    <dgm:pt modelId="{637AC09B-8CA7-47CB-A589-D14019889AC5}">
      <dgm:prSet/>
      <dgm:spPr/>
      <dgm:t>
        <a:bodyPr/>
        <a:lstStyle/>
        <a:p>
          <a:r>
            <a:rPr lang="es-ES" b="1" dirty="0" err="1">
              <a:effectLst>
                <a:outerShdw blurRad="38100" dist="38100" dir="2700000" algn="tl">
                  <a:srgbClr val="000000">
                    <a:alpha val="43137"/>
                  </a:srgbClr>
                </a:outerShdw>
              </a:effectLst>
            </a:rPr>
            <a:t>Vor</a:t>
          </a:r>
          <a:r>
            <a:rPr lang="es-ES" b="1" dirty="0">
              <a:effectLst>
                <a:outerShdw blurRad="38100" dist="38100" dir="2700000" algn="tl">
                  <a:srgbClr val="000000">
                    <a:alpha val="43137"/>
                  </a:srgbClr>
                </a:outerShdw>
              </a:effectLst>
            </a:rPr>
            <a:t> </a:t>
          </a:r>
          <a:r>
            <a:rPr lang="es-ES" b="1" dirty="0" err="1">
              <a:effectLst>
                <a:outerShdw blurRad="38100" dist="38100" dir="2700000" algn="tl">
                  <a:srgbClr val="000000">
                    <a:alpha val="43137"/>
                  </a:srgbClr>
                </a:outerShdw>
              </a:effectLst>
            </a:rPr>
            <a:t>dem</a:t>
          </a:r>
          <a:r>
            <a:rPr lang="es-ES" b="1" dirty="0">
              <a:effectLst>
                <a:outerShdw blurRad="38100" dist="38100" dir="2700000" algn="tl">
                  <a:srgbClr val="000000">
                    <a:alpha val="43137"/>
                  </a:srgbClr>
                </a:outerShdw>
              </a:effectLst>
            </a:rPr>
            <a:t> Volk</a:t>
          </a:r>
        </a:p>
      </dgm:t>
    </dgm:pt>
    <dgm:pt modelId="{4CAA5AF2-2984-4768-94E4-E6398A73EDBA}" type="parTrans" cxnId="{BD7CAD0A-C327-4C57-ACC3-5516A1F41894}">
      <dgm:prSet/>
      <dgm:spPr/>
      <dgm:t>
        <a:bodyPr/>
        <a:lstStyle/>
        <a:p>
          <a:endParaRPr lang="es-ES"/>
        </a:p>
      </dgm:t>
    </dgm:pt>
    <dgm:pt modelId="{7D2DFD9B-B37B-4F3E-8C83-4F4CFC4E311E}" type="sibTrans" cxnId="{BD7CAD0A-C327-4C57-ACC3-5516A1F41894}">
      <dgm:prSet/>
      <dgm:spPr/>
      <dgm:t>
        <a:bodyPr/>
        <a:lstStyle/>
        <a:p>
          <a:endParaRPr lang="es-ES"/>
        </a:p>
      </dgm:t>
    </dgm:pt>
    <dgm:pt modelId="{222FEEE9-3667-416C-92E0-4AAFE2C0DB64}">
      <dgm:prSet custT="1"/>
      <dgm:spPr/>
      <dgm:t>
        <a:bodyPr/>
        <a:lstStyle/>
        <a:p>
          <a:pPr marL="265113" indent="0">
            <a:buSzPct val="120000"/>
            <a:buFontTx/>
            <a:buNone/>
          </a:pPr>
          <a:r>
            <a:rPr lang="de-DE" sz="2000" b="1" dirty="0"/>
            <a:t>Sie lehrten sie die Wege Gottes (Micha 6,8</a:t>
          </a:r>
          <a:r>
            <a:rPr lang="es-ES" sz="2000" b="1" dirty="0"/>
            <a:t>)</a:t>
          </a:r>
          <a:endParaRPr lang="es-ES" sz="2000" dirty="0"/>
        </a:p>
      </dgm:t>
    </dgm:pt>
    <dgm:pt modelId="{115D26EF-C9C1-42F3-AE93-B9C60484AC8C}" type="parTrans" cxnId="{62796999-17A5-47F9-AA83-A72F1620E9D2}">
      <dgm:prSet/>
      <dgm:spPr/>
      <dgm:t>
        <a:bodyPr/>
        <a:lstStyle/>
        <a:p>
          <a:endParaRPr lang="es-ES"/>
        </a:p>
      </dgm:t>
    </dgm:pt>
    <dgm:pt modelId="{41C612D1-BABD-4CCF-9B1B-326F358DB1EF}" type="sibTrans" cxnId="{62796999-17A5-47F9-AA83-A72F1620E9D2}">
      <dgm:prSet/>
      <dgm:spPr/>
      <dgm:t>
        <a:bodyPr/>
        <a:lstStyle/>
        <a:p>
          <a:endParaRPr lang="es-ES"/>
        </a:p>
      </dgm:t>
    </dgm:pt>
    <dgm:pt modelId="{5533AD7F-497A-4A15-B135-4108F45F98B5}">
      <dgm:prSet custT="1"/>
      <dgm:spPr/>
      <dgm:t>
        <a:bodyPr/>
        <a:lstStyle/>
        <a:p>
          <a:pPr marL="265113" indent="0">
            <a:buSzPct val="120000"/>
            <a:buFontTx/>
            <a:buNone/>
          </a:pPr>
          <a:r>
            <a:rPr lang="de-DE" sz="2000" b="1" dirty="0"/>
            <a:t>Sie erklärten ihnen ihre Sünde (Jes. 58,1</a:t>
          </a:r>
          <a:r>
            <a:rPr lang="es-ES" sz="2000" b="1" dirty="0"/>
            <a:t>)</a:t>
          </a:r>
          <a:endParaRPr lang="es-ES" sz="2000" dirty="0"/>
        </a:p>
      </dgm:t>
    </dgm:pt>
    <dgm:pt modelId="{81E7C9F0-BF21-46E5-87C9-2194503FAB01}" type="parTrans" cxnId="{21E3FC8C-A955-4BAB-B8E2-3399E0D13A19}">
      <dgm:prSet/>
      <dgm:spPr/>
      <dgm:t>
        <a:bodyPr/>
        <a:lstStyle/>
        <a:p>
          <a:endParaRPr lang="es-ES"/>
        </a:p>
      </dgm:t>
    </dgm:pt>
    <dgm:pt modelId="{A3874F8B-0E54-4A76-A4F5-D177425A135E}" type="sibTrans" cxnId="{21E3FC8C-A955-4BAB-B8E2-3399E0D13A19}">
      <dgm:prSet/>
      <dgm:spPr/>
      <dgm:t>
        <a:bodyPr/>
        <a:lstStyle/>
        <a:p>
          <a:endParaRPr lang="es-ES"/>
        </a:p>
      </dgm:t>
    </dgm:pt>
    <dgm:pt modelId="{8269B56E-7727-40CE-B625-2C9721649A5B}">
      <dgm:prSet custT="1"/>
      <dgm:spPr/>
      <dgm:t>
        <a:bodyPr/>
        <a:lstStyle/>
        <a:p>
          <a:pPr marL="265113" indent="0">
            <a:buSzPct val="120000"/>
            <a:buFontTx/>
            <a:buNone/>
          </a:pPr>
          <a:r>
            <a:rPr lang="de-DE" sz="2000" b="1" dirty="0"/>
            <a:t>Sie riefen sie zur Buße auf (Hesekiel 18,32</a:t>
          </a:r>
          <a:r>
            <a:rPr lang="es-ES" sz="2000" b="1" dirty="0"/>
            <a:t>)</a:t>
          </a:r>
          <a:endParaRPr lang="es-ES" sz="2000" dirty="0"/>
        </a:p>
      </dgm:t>
    </dgm:pt>
    <dgm:pt modelId="{6A915703-B68C-464A-B3CD-6D6FF2AE6D7C}" type="parTrans" cxnId="{5CEA538C-7D33-4BCF-94B8-145C09C8EFBA}">
      <dgm:prSet/>
      <dgm:spPr/>
      <dgm:t>
        <a:bodyPr/>
        <a:lstStyle/>
        <a:p>
          <a:endParaRPr lang="es-ES"/>
        </a:p>
      </dgm:t>
    </dgm:pt>
    <dgm:pt modelId="{41A24FD0-218A-4673-A6E8-F36CC0CEE666}" type="sibTrans" cxnId="{5CEA538C-7D33-4BCF-94B8-145C09C8EFBA}">
      <dgm:prSet/>
      <dgm:spPr/>
      <dgm:t>
        <a:bodyPr/>
        <a:lstStyle/>
        <a:p>
          <a:endParaRPr lang="es-ES"/>
        </a:p>
      </dgm:t>
    </dgm:pt>
    <dgm:pt modelId="{C27D46B8-FC64-4971-B0A2-2587B3183C78}">
      <dgm:prSet/>
      <dgm:spPr/>
      <dgm:t>
        <a:bodyPr/>
        <a:lstStyle/>
        <a:p>
          <a:r>
            <a:rPr lang="es-ES" b="1" dirty="0">
              <a:effectLst>
                <a:outerShdw blurRad="38100" dist="38100" dir="2700000" algn="tl">
                  <a:srgbClr val="000000">
                    <a:alpha val="43137"/>
                  </a:srgbClr>
                </a:outerShdw>
              </a:effectLst>
            </a:rPr>
            <a:t>Für </a:t>
          </a:r>
          <a:r>
            <a:rPr lang="es-ES" b="1" dirty="0" err="1">
              <a:effectLst>
                <a:outerShdw blurRad="38100" dist="38100" dir="2700000" algn="tl">
                  <a:srgbClr val="000000">
                    <a:alpha val="43137"/>
                  </a:srgbClr>
                </a:outerShdw>
              </a:effectLst>
            </a:rPr>
            <a:t>uns</a:t>
          </a:r>
          <a:endParaRPr lang="es-ES" b="1" dirty="0">
            <a:effectLst>
              <a:outerShdw blurRad="38100" dist="38100" dir="2700000" algn="tl">
                <a:srgbClr val="000000">
                  <a:alpha val="43137"/>
                </a:srgbClr>
              </a:outerShdw>
            </a:effectLst>
          </a:endParaRPr>
        </a:p>
      </dgm:t>
    </dgm:pt>
    <dgm:pt modelId="{4A743D6C-DF08-44E8-B15A-F1C4C4BA76A3}" type="parTrans" cxnId="{0D57EE1E-1FCC-42C0-A7CB-D7F4B44D9B9D}">
      <dgm:prSet/>
      <dgm:spPr/>
      <dgm:t>
        <a:bodyPr/>
        <a:lstStyle/>
        <a:p>
          <a:endParaRPr lang="es-ES"/>
        </a:p>
      </dgm:t>
    </dgm:pt>
    <dgm:pt modelId="{1E3BC3B1-B39A-4344-93C8-F0AA20C4C2AD}" type="sibTrans" cxnId="{0D57EE1E-1FCC-42C0-A7CB-D7F4B44D9B9D}">
      <dgm:prSet/>
      <dgm:spPr/>
      <dgm:t>
        <a:bodyPr/>
        <a:lstStyle/>
        <a:p>
          <a:endParaRPr lang="es-ES"/>
        </a:p>
      </dgm:t>
    </dgm:pt>
    <dgm:pt modelId="{42D742F8-5631-4DBF-BDAA-F72ABDDF6E7E}">
      <dgm:prSet custT="1"/>
      <dgm:spPr/>
      <dgm:t>
        <a:bodyPr/>
        <a:lstStyle/>
        <a:p>
          <a:pPr marL="265113" indent="0">
            <a:buSzPct val="120000"/>
            <a:buFontTx/>
            <a:buNone/>
          </a:pPr>
          <a:r>
            <a:rPr lang="de-DE" sz="2000" b="1" dirty="0">
              <a:solidFill>
                <a:prstClr val="black">
                  <a:hueOff val="0"/>
                  <a:satOff val="0"/>
                  <a:lumOff val="0"/>
                  <a:alphaOff val="0"/>
                </a:prstClr>
              </a:solidFill>
              <a:latin typeface="Aptos" panose="02110004020202020204"/>
              <a:ea typeface="+mn-ea"/>
              <a:cs typeface="+mn-cs"/>
            </a:rPr>
            <a:t>Sie schrieben ihre Botschaften nieder</a:t>
          </a:r>
          <a:br>
            <a:rPr lang="de-DE" sz="2000" b="1" dirty="0">
              <a:solidFill>
                <a:prstClr val="black">
                  <a:hueOff val="0"/>
                  <a:satOff val="0"/>
                  <a:lumOff val="0"/>
                  <a:alphaOff val="0"/>
                </a:prstClr>
              </a:solidFill>
              <a:latin typeface="Aptos" panose="02110004020202020204"/>
              <a:ea typeface="+mn-ea"/>
              <a:cs typeface="+mn-cs"/>
            </a:rPr>
          </a:br>
          <a:r>
            <a:rPr lang="de-DE" sz="2000" b="1" dirty="0">
              <a:solidFill>
                <a:prstClr val="black">
                  <a:hueOff val="0"/>
                  <a:satOff val="0"/>
                  <a:lumOff val="0"/>
                  <a:alphaOff val="0"/>
                </a:prstClr>
              </a:solidFill>
              <a:latin typeface="Aptos" panose="02110004020202020204"/>
              <a:ea typeface="+mn-ea"/>
              <a:cs typeface="+mn-cs"/>
            </a:rPr>
            <a:t>(2. Chr. 13,22</a:t>
          </a:r>
          <a:r>
            <a:rPr lang="es-ES" sz="2000" b="1" dirty="0"/>
            <a:t>)</a:t>
          </a:r>
          <a:endParaRPr lang="es-ES" sz="2000" dirty="0"/>
        </a:p>
      </dgm:t>
    </dgm:pt>
    <dgm:pt modelId="{02A884E5-50F2-41C2-8803-55FE9D27FFC1}" type="parTrans" cxnId="{B0D62F3D-9474-4F8F-84C0-A26C257B3230}">
      <dgm:prSet/>
      <dgm:spPr/>
      <dgm:t>
        <a:bodyPr/>
        <a:lstStyle/>
        <a:p>
          <a:endParaRPr lang="es-ES"/>
        </a:p>
      </dgm:t>
    </dgm:pt>
    <dgm:pt modelId="{B7E3DF12-A25C-4C6B-B07B-C1628323E25C}" type="sibTrans" cxnId="{B0D62F3D-9474-4F8F-84C0-A26C257B3230}">
      <dgm:prSet/>
      <dgm:spPr/>
      <dgm:t>
        <a:bodyPr/>
        <a:lstStyle/>
        <a:p>
          <a:endParaRPr lang="es-ES"/>
        </a:p>
      </dgm:t>
    </dgm:pt>
    <dgm:pt modelId="{681415A1-17BD-4D9A-B07E-9F06791D259D}" type="pres">
      <dgm:prSet presAssocID="{D90057AC-8CF6-436E-B0AC-091266B00293}" presName="Name0" presStyleCnt="0">
        <dgm:presLayoutVars>
          <dgm:dir/>
          <dgm:animLvl val="lvl"/>
          <dgm:resizeHandles val="exact"/>
        </dgm:presLayoutVars>
      </dgm:prSet>
      <dgm:spPr/>
    </dgm:pt>
    <dgm:pt modelId="{30C09DD5-96C1-42CE-B10E-781A9C28E698}" type="pres">
      <dgm:prSet presAssocID="{32A1EF6E-710A-4AC6-97AB-7552837DB366}" presName="composite" presStyleCnt="0"/>
      <dgm:spPr/>
    </dgm:pt>
    <dgm:pt modelId="{05340BC9-8879-4DCD-BB02-8927DB5F7B5D}" type="pres">
      <dgm:prSet presAssocID="{32A1EF6E-710A-4AC6-97AB-7552837DB366}" presName="parTx" presStyleLbl="alignNode1" presStyleIdx="0" presStyleCnt="4">
        <dgm:presLayoutVars>
          <dgm:chMax val="0"/>
          <dgm:chPref val="0"/>
          <dgm:bulletEnabled val="1"/>
        </dgm:presLayoutVars>
      </dgm:prSet>
      <dgm:spPr/>
    </dgm:pt>
    <dgm:pt modelId="{CF1B35E5-5757-45D6-95F2-5BF0798F1D58}" type="pres">
      <dgm:prSet presAssocID="{32A1EF6E-710A-4AC6-97AB-7552837DB366}" presName="desTx" presStyleLbl="alignAccFollowNode1" presStyleIdx="0" presStyleCnt="4">
        <dgm:presLayoutVars>
          <dgm:bulletEnabled val="1"/>
        </dgm:presLayoutVars>
      </dgm:prSet>
      <dgm:spPr/>
    </dgm:pt>
    <dgm:pt modelId="{68BDA093-722F-42A7-B7A1-4DCC974723B9}" type="pres">
      <dgm:prSet presAssocID="{638D59FC-3C2F-4087-82E5-3957CCEF5BC3}" presName="space" presStyleCnt="0"/>
      <dgm:spPr/>
    </dgm:pt>
    <dgm:pt modelId="{D452A645-5365-4087-BE08-D6759FF0F5B9}" type="pres">
      <dgm:prSet presAssocID="{D015BCE2-1F55-4922-B55C-724929522C83}" presName="composite" presStyleCnt="0"/>
      <dgm:spPr/>
    </dgm:pt>
    <dgm:pt modelId="{FFE4639A-A1BC-48B9-BB6E-193C8A90B79C}" type="pres">
      <dgm:prSet presAssocID="{D015BCE2-1F55-4922-B55C-724929522C83}" presName="parTx" presStyleLbl="alignNode1" presStyleIdx="1" presStyleCnt="4">
        <dgm:presLayoutVars>
          <dgm:chMax val="0"/>
          <dgm:chPref val="0"/>
          <dgm:bulletEnabled val="1"/>
        </dgm:presLayoutVars>
      </dgm:prSet>
      <dgm:spPr/>
    </dgm:pt>
    <dgm:pt modelId="{53DF6662-7B4C-4132-A7BC-60CF82E77731}" type="pres">
      <dgm:prSet presAssocID="{D015BCE2-1F55-4922-B55C-724929522C83}" presName="desTx" presStyleLbl="alignAccFollowNode1" presStyleIdx="1" presStyleCnt="4">
        <dgm:presLayoutVars>
          <dgm:bulletEnabled val="1"/>
        </dgm:presLayoutVars>
      </dgm:prSet>
      <dgm:spPr/>
    </dgm:pt>
    <dgm:pt modelId="{3D6663FD-894E-435D-ACC4-9A26919700F5}" type="pres">
      <dgm:prSet presAssocID="{1792D66E-DED5-47CD-936A-175C6BB841E0}" presName="space" presStyleCnt="0"/>
      <dgm:spPr/>
    </dgm:pt>
    <dgm:pt modelId="{202025F2-D32C-4B5E-A0EC-35F91623ED53}" type="pres">
      <dgm:prSet presAssocID="{637AC09B-8CA7-47CB-A589-D14019889AC5}" presName="composite" presStyleCnt="0"/>
      <dgm:spPr/>
    </dgm:pt>
    <dgm:pt modelId="{DEFE3BFD-63AE-46D0-8338-9DA444A1BDAE}" type="pres">
      <dgm:prSet presAssocID="{637AC09B-8CA7-47CB-A589-D14019889AC5}" presName="parTx" presStyleLbl="alignNode1" presStyleIdx="2" presStyleCnt="4">
        <dgm:presLayoutVars>
          <dgm:chMax val="0"/>
          <dgm:chPref val="0"/>
          <dgm:bulletEnabled val="1"/>
        </dgm:presLayoutVars>
      </dgm:prSet>
      <dgm:spPr/>
    </dgm:pt>
    <dgm:pt modelId="{75A5ECA1-1260-4949-AE3C-6090613AD70F}" type="pres">
      <dgm:prSet presAssocID="{637AC09B-8CA7-47CB-A589-D14019889AC5}" presName="desTx" presStyleLbl="alignAccFollowNode1" presStyleIdx="2" presStyleCnt="4">
        <dgm:presLayoutVars>
          <dgm:bulletEnabled val="1"/>
        </dgm:presLayoutVars>
      </dgm:prSet>
      <dgm:spPr/>
    </dgm:pt>
    <dgm:pt modelId="{CEBFBDBD-259A-4F19-A41E-F8D0531A78A2}" type="pres">
      <dgm:prSet presAssocID="{7D2DFD9B-B37B-4F3E-8C83-4F4CFC4E311E}" presName="space" presStyleCnt="0"/>
      <dgm:spPr/>
    </dgm:pt>
    <dgm:pt modelId="{BFEBD845-0D9F-48F2-A73A-E5E05B099E8A}" type="pres">
      <dgm:prSet presAssocID="{C27D46B8-FC64-4971-B0A2-2587B3183C78}" presName="composite" presStyleCnt="0"/>
      <dgm:spPr/>
    </dgm:pt>
    <dgm:pt modelId="{8B58166E-5A6E-4E39-A943-90284F6DCE41}" type="pres">
      <dgm:prSet presAssocID="{C27D46B8-FC64-4971-B0A2-2587B3183C78}" presName="parTx" presStyleLbl="alignNode1" presStyleIdx="3" presStyleCnt="4">
        <dgm:presLayoutVars>
          <dgm:chMax val="0"/>
          <dgm:chPref val="0"/>
          <dgm:bulletEnabled val="1"/>
        </dgm:presLayoutVars>
      </dgm:prSet>
      <dgm:spPr/>
    </dgm:pt>
    <dgm:pt modelId="{6C228FAD-8A71-42AC-B3BE-D879487E1848}" type="pres">
      <dgm:prSet presAssocID="{C27D46B8-FC64-4971-B0A2-2587B3183C78}" presName="desTx" presStyleLbl="alignAccFollowNode1" presStyleIdx="3" presStyleCnt="4">
        <dgm:presLayoutVars>
          <dgm:bulletEnabled val="1"/>
        </dgm:presLayoutVars>
      </dgm:prSet>
      <dgm:spPr/>
    </dgm:pt>
  </dgm:ptLst>
  <dgm:cxnLst>
    <dgm:cxn modelId="{BD7CAD0A-C327-4C57-ACC3-5516A1F41894}" srcId="{D90057AC-8CF6-436E-B0AC-091266B00293}" destId="{637AC09B-8CA7-47CB-A589-D14019889AC5}" srcOrd="2" destOrd="0" parTransId="{4CAA5AF2-2984-4768-94E4-E6398A73EDBA}" sibTransId="{7D2DFD9B-B37B-4F3E-8C83-4F4CFC4E311E}"/>
    <dgm:cxn modelId="{0D57EE1E-1FCC-42C0-A7CB-D7F4B44D9B9D}" srcId="{D90057AC-8CF6-436E-B0AC-091266B00293}" destId="{C27D46B8-FC64-4971-B0A2-2587B3183C78}" srcOrd="3" destOrd="0" parTransId="{4A743D6C-DF08-44E8-B15A-F1C4C4BA76A3}" sibTransId="{1E3BC3B1-B39A-4344-93C8-F0AA20C4C2AD}"/>
    <dgm:cxn modelId="{551E4D20-EEAF-4BAE-AB45-734543495CC5}" srcId="{D90057AC-8CF6-436E-B0AC-091266B00293}" destId="{D015BCE2-1F55-4922-B55C-724929522C83}" srcOrd="1" destOrd="0" parTransId="{BA61DD42-F8A2-4437-80C1-8D527F95D891}" sibTransId="{1792D66E-DED5-47CD-936A-175C6BB841E0}"/>
    <dgm:cxn modelId="{8842D223-2810-4F72-8F10-DE8AE1CA6351}" srcId="{32A1EF6E-710A-4AC6-97AB-7552837DB366}" destId="{ABA2781E-153C-45D7-8773-7C789B16E8B5}" srcOrd="0" destOrd="0" parTransId="{A0531B09-E7CA-4882-9097-6DB65AAE7630}" sibTransId="{54CE66BE-A6D0-41EE-A1D0-BE775CD571D4}"/>
    <dgm:cxn modelId="{74641E2E-81EE-4C99-898F-77C60B0A4A9E}" srcId="{D015BCE2-1F55-4922-B55C-724929522C83}" destId="{3432A324-2336-4860-89D3-3CD1A3876C54}" srcOrd="0" destOrd="0" parTransId="{AA30E928-5DE2-46F7-A0F9-468A65CF63A9}" sibTransId="{09E7E14D-E94B-43D2-9255-2CAFE6D954DE}"/>
    <dgm:cxn modelId="{C091C433-8E06-4E30-885B-41D6F8852A67}" type="presOf" srcId="{42D742F8-5631-4DBF-BDAA-F72ABDDF6E7E}" destId="{6C228FAD-8A71-42AC-B3BE-D879487E1848}" srcOrd="0" destOrd="0" presId="urn:microsoft.com/office/officeart/2005/8/layout/hList1"/>
    <dgm:cxn modelId="{F1A0AA3A-5E34-4942-B731-C109921F53CB}" type="presOf" srcId="{32A1EF6E-710A-4AC6-97AB-7552837DB366}" destId="{05340BC9-8879-4DCD-BB02-8927DB5F7B5D}" srcOrd="0" destOrd="0" presId="urn:microsoft.com/office/officeart/2005/8/layout/hList1"/>
    <dgm:cxn modelId="{B0D62F3D-9474-4F8F-84C0-A26C257B3230}" srcId="{C27D46B8-FC64-4971-B0A2-2587B3183C78}" destId="{42D742F8-5631-4DBF-BDAA-F72ABDDF6E7E}" srcOrd="0" destOrd="0" parTransId="{02A884E5-50F2-41C2-8803-55FE9D27FFC1}" sibTransId="{B7E3DF12-A25C-4C6B-B07B-C1628323E25C}"/>
    <dgm:cxn modelId="{C40FED49-60AD-478A-BCF2-2441D14649C9}" type="presOf" srcId="{3432A324-2336-4860-89D3-3CD1A3876C54}" destId="{53DF6662-7B4C-4132-A7BC-60CF82E77731}" srcOrd="0" destOrd="0" presId="urn:microsoft.com/office/officeart/2005/8/layout/hList1"/>
    <dgm:cxn modelId="{AFBBD86B-BC0C-4546-86BF-84DE1D488DA5}" type="presOf" srcId="{A199F07A-C396-4EB2-88DE-DA6D2537CF23}" destId="{CF1B35E5-5757-45D6-95F2-5BF0798F1D58}" srcOrd="0" destOrd="2" presId="urn:microsoft.com/office/officeart/2005/8/layout/hList1"/>
    <dgm:cxn modelId="{8AB08552-57ED-4BF0-A095-C51558144DDE}" srcId="{32A1EF6E-710A-4AC6-97AB-7552837DB366}" destId="{A199F07A-C396-4EB2-88DE-DA6D2537CF23}" srcOrd="2" destOrd="0" parTransId="{3E739785-8E7D-4849-BBE9-4822075034FA}" sibTransId="{5E7E80DE-0FEF-4E0F-A936-667F1DA9EA09}"/>
    <dgm:cxn modelId="{45ADEE56-946E-4EA7-9867-3C10DF811873}" type="presOf" srcId="{5533AD7F-497A-4A15-B135-4108F45F98B5}" destId="{75A5ECA1-1260-4949-AE3C-6090613AD70F}" srcOrd="0" destOrd="1" presId="urn:microsoft.com/office/officeart/2005/8/layout/hList1"/>
    <dgm:cxn modelId="{D4FA6557-19F0-4784-A45F-CF230777AA0B}" type="presOf" srcId="{637AC09B-8CA7-47CB-A589-D14019889AC5}" destId="{DEFE3BFD-63AE-46D0-8338-9DA444A1BDAE}" srcOrd="0" destOrd="0" presId="urn:microsoft.com/office/officeart/2005/8/layout/hList1"/>
    <dgm:cxn modelId="{5CEA538C-7D33-4BCF-94B8-145C09C8EFBA}" srcId="{637AC09B-8CA7-47CB-A589-D14019889AC5}" destId="{8269B56E-7727-40CE-B625-2C9721649A5B}" srcOrd="2" destOrd="0" parTransId="{6A915703-B68C-464A-B3CD-6D6FF2AE6D7C}" sibTransId="{41A24FD0-218A-4673-A6E8-F36CC0CEE666}"/>
    <dgm:cxn modelId="{21E3FC8C-A955-4BAB-B8E2-3399E0D13A19}" srcId="{637AC09B-8CA7-47CB-A589-D14019889AC5}" destId="{5533AD7F-497A-4A15-B135-4108F45F98B5}" srcOrd="1" destOrd="0" parTransId="{81E7C9F0-BF21-46E5-87C9-2194503FAB01}" sibTransId="{A3874F8B-0E54-4A76-A4F5-D177425A135E}"/>
    <dgm:cxn modelId="{62796999-17A5-47F9-AA83-A72F1620E9D2}" srcId="{637AC09B-8CA7-47CB-A589-D14019889AC5}" destId="{222FEEE9-3667-416C-92E0-4AAFE2C0DB64}" srcOrd="0" destOrd="0" parTransId="{115D26EF-C9C1-42F3-AE93-B9C60484AC8C}" sibTransId="{41C612D1-BABD-4CCF-9B1B-326F358DB1EF}"/>
    <dgm:cxn modelId="{D55A8CA7-6E8F-4865-927A-10AB3C30263C}" type="presOf" srcId="{222FEEE9-3667-416C-92E0-4AAFE2C0DB64}" destId="{75A5ECA1-1260-4949-AE3C-6090613AD70F}" srcOrd="0" destOrd="0" presId="urn:microsoft.com/office/officeart/2005/8/layout/hList1"/>
    <dgm:cxn modelId="{7658E0AE-DFA8-43E3-B54A-2501F965D134}" type="presOf" srcId="{D015BCE2-1F55-4922-B55C-724929522C83}" destId="{FFE4639A-A1BC-48B9-BB6E-193C8A90B79C}" srcOrd="0" destOrd="0" presId="urn:microsoft.com/office/officeart/2005/8/layout/hList1"/>
    <dgm:cxn modelId="{435528BE-3AFD-4703-AB3B-89ADEB4625F0}" srcId="{32A1EF6E-710A-4AC6-97AB-7552837DB366}" destId="{8FFB847D-4BA3-41B5-865A-4ACF65CF216C}" srcOrd="1" destOrd="0" parTransId="{3824F19C-0357-4C21-93EE-D32E4C4DC81D}" sibTransId="{5C1636D9-BF6D-4604-8FA8-EDBB7F42A35F}"/>
    <dgm:cxn modelId="{C332B9C2-A455-4C52-902A-C3C2D30459BE}" type="presOf" srcId="{8FFB847D-4BA3-41B5-865A-4ACF65CF216C}" destId="{CF1B35E5-5757-45D6-95F2-5BF0798F1D58}" srcOrd="0" destOrd="1" presId="urn:microsoft.com/office/officeart/2005/8/layout/hList1"/>
    <dgm:cxn modelId="{B1F505C3-B86A-48A1-AA19-2C06E3A790F0}" type="presOf" srcId="{C27D46B8-FC64-4971-B0A2-2587B3183C78}" destId="{8B58166E-5A6E-4E39-A943-90284F6DCE41}" srcOrd="0" destOrd="0" presId="urn:microsoft.com/office/officeart/2005/8/layout/hList1"/>
    <dgm:cxn modelId="{D4AA4FD3-97B7-4F72-A129-4A13AF367DDC}" type="presOf" srcId="{8269B56E-7727-40CE-B625-2C9721649A5B}" destId="{75A5ECA1-1260-4949-AE3C-6090613AD70F}" srcOrd="0" destOrd="2" presId="urn:microsoft.com/office/officeart/2005/8/layout/hList1"/>
    <dgm:cxn modelId="{464E3FE3-374A-47F6-B0D1-AABF3FB14376}" type="presOf" srcId="{D90057AC-8CF6-436E-B0AC-091266B00293}" destId="{681415A1-17BD-4D9A-B07E-9F06791D259D}" srcOrd="0" destOrd="0" presId="urn:microsoft.com/office/officeart/2005/8/layout/hList1"/>
    <dgm:cxn modelId="{2A18B4F4-B238-46E5-B5A4-B7056C962102}" srcId="{D90057AC-8CF6-436E-B0AC-091266B00293}" destId="{32A1EF6E-710A-4AC6-97AB-7552837DB366}" srcOrd="0" destOrd="0" parTransId="{D54F2264-1788-42D5-A57A-ADF139F2D116}" sibTransId="{638D59FC-3C2F-4087-82E5-3957CCEF5BC3}"/>
    <dgm:cxn modelId="{75660FF5-6C38-476E-80B2-1D53C62DC225}" type="presOf" srcId="{ABA2781E-153C-45D7-8773-7C789B16E8B5}" destId="{CF1B35E5-5757-45D6-95F2-5BF0798F1D58}" srcOrd="0" destOrd="0" presId="urn:microsoft.com/office/officeart/2005/8/layout/hList1"/>
    <dgm:cxn modelId="{0B2F228E-47A7-4051-80BE-6387C7F25670}" type="presParOf" srcId="{681415A1-17BD-4D9A-B07E-9F06791D259D}" destId="{30C09DD5-96C1-42CE-B10E-781A9C28E698}" srcOrd="0" destOrd="0" presId="urn:microsoft.com/office/officeart/2005/8/layout/hList1"/>
    <dgm:cxn modelId="{3AFC5D03-A0E7-4BA6-9E9D-514AE63266AE}" type="presParOf" srcId="{30C09DD5-96C1-42CE-B10E-781A9C28E698}" destId="{05340BC9-8879-4DCD-BB02-8927DB5F7B5D}" srcOrd="0" destOrd="0" presId="urn:microsoft.com/office/officeart/2005/8/layout/hList1"/>
    <dgm:cxn modelId="{8F08D062-DF95-4650-A75C-499EAF124CD6}" type="presParOf" srcId="{30C09DD5-96C1-42CE-B10E-781A9C28E698}" destId="{CF1B35E5-5757-45D6-95F2-5BF0798F1D58}" srcOrd="1" destOrd="0" presId="urn:microsoft.com/office/officeart/2005/8/layout/hList1"/>
    <dgm:cxn modelId="{22ED8D49-6FC5-404E-B354-426A6BD21272}" type="presParOf" srcId="{681415A1-17BD-4D9A-B07E-9F06791D259D}" destId="{68BDA093-722F-42A7-B7A1-4DCC974723B9}" srcOrd="1" destOrd="0" presId="urn:microsoft.com/office/officeart/2005/8/layout/hList1"/>
    <dgm:cxn modelId="{D0489D81-53D9-4CB0-BD25-FC04E3005990}" type="presParOf" srcId="{681415A1-17BD-4D9A-B07E-9F06791D259D}" destId="{D452A645-5365-4087-BE08-D6759FF0F5B9}" srcOrd="2" destOrd="0" presId="urn:microsoft.com/office/officeart/2005/8/layout/hList1"/>
    <dgm:cxn modelId="{B4A315AF-E2A3-4AE1-B187-6374CA08549A}" type="presParOf" srcId="{D452A645-5365-4087-BE08-D6759FF0F5B9}" destId="{FFE4639A-A1BC-48B9-BB6E-193C8A90B79C}" srcOrd="0" destOrd="0" presId="urn:microsoft.com/office/officeart/2005/8/layout/hList1"/>
    <dgm:cxn modelId="{BD6118FC-C230-4530-B77A-BDD520ED5C0D}" type="presParOf" srcId="{D452A645-5365-4087-BE08-D6759FF0F5B9}" destId="{53DF6662-7B4C-4132-A7BC-60CF82E77731}" srcOrd="1" destOrd="0" presId="urn:microsoft.com/office/officeart/2005/8/layout/hList1"/>
    <dgm:cxn modelId="{6B66A67A-77FE-41DF-ABA8-CF91596EF1FC}" type="presParOf" srcId="{681415A1-17BD-4D9A-B07E-9F06791D259D}" destId="{3D6663FD-894E-435D-ACC4-9A26919700F5}" srcOrd="3" destOrd="0" presId="urn:microsoft.com/office/officeart/2005/8/layout/hList1"/>
    <dgm:cxn modelId="{FBAA8CE7-E190-45B1-9B25-41302B5E10F8}" type="presParOf" srcId="{681415A1-17BD-4D9A-B07E-9F06791D259D}" destId="{202025F2-D32C-4B5E-A0EC-35F91623ED53}" srcOrd="4" destOrd="0" presId="urn:microsoft.com/office/officeart/2005/8/layout/hList1"/>
    <dgm:cxn modelId="{0B538608-3429-4A18-8992-43095A305485}" type="presParOf" srcId="{202025F2-D32C-4B5E-A0EC-35F91623ED53}" destId="{DEFE3BFD-63AE-46D0-8338-9DA444A1BDAE}" srcOrd="0" destOrd="0" presId="urn:microsoft.com/office/officeart/2005/8/layout/hList1"/>
    <dgm:cxn modelId="{46BD52E9-4DE2-495E-8C94-99DAAF510792}" type="presParOf" srcId="{202025F2-D32C-4B5E-A0EC-35F91623ED53}" destId="{75A5ECA1-1260-4949-AE3C-6090613AD70F}" srcOrd="1" destOrd="0" presId="urn:microsoft.com/office/officeart/2005/8/layout/hList1"/>
    <dgm:cxn modelId="{D346F706-5E32-45D3-AF3C-6D8BAC09AF4D}" type="presParOf" srcId="{681415A1-17BD-4D9A-B07E-9F06791D259D}" destId="{CEBFBDBD-259A-4F19-A41E-F8D0531A78A2}" srcOrd="5" destOrd="0" presId="urn:microsoft.com/office/officeart/2005/8/layout/hList1"/>
    <dgm:cxn modelId="{A9F6923E-DF71-444F-A6ED-033C8F01A244}" type="presParOf" srcId="{681415A1-17BD-4D9A-B07E-9F06791D259D}" destId="{BFEBD845-0D9F-48F2-A73A-E5E05B099E8A}" srcOrd="6" destOrd="0" presId="urn:microsoft.com/office/officeart/2005/8/layout/hList1"/>
    <dgm:cxn modelId="{EC0A9D0D-33AE-4F34-BE4D-7C2938626EDF}" type="presParOf" srcId="{BFEBD845-0D9F-48F2-A73A-E5E05B099E8A}" destId="{8B58166E-5A6E-4E39-A943-90284F6DCE41}" srcOrd="0" destOrd="0" presId="urn:microsoft.com/office/officeart/2005/8/layout/hList1"/>
    <dgm:cxn modelId="{0F0B2313-DAB1-44D2-9466-C7E9C062FE95}" type="presParOf" srcId="{BFEBD845-0D9F-48F2-A73A-E5E05B099E8A}" destId="{6C228FAD-8A71-42AC-B3BE-D879487E1848}" srcOrd="1" destOrd="0" presId="urn:microsoft.com/office/officeart/2005/8/layout/hLis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A1CFD8-806F-4AE3-8C16-8303F908D830}" type="doc">
      <dgm:prSet loTypeId="urn:microsoft.com/office/officeart/2005/8/layout/vProcess5" loCatId="process" qsTypeId="urn:microsoft.com/office/officeart/2005/8/quickstyle/simple5#2" qsCatId="simple" csTypeId="urn:microsoft.com/office/officeart/2005/8/colors/colorful4#2" csCatId="colorful" phldr="1"/>
      <dgm:spPr/>
      <dgm:t>
        <a:bodyPr/>
        <a:lstStyle/>
        <a:p>
          <a:endParaRPr lang="es-ES"/>
        </a:p>
      </dgm:t>
    </dgm:pt>
    <dgm:pt modelId="{32992B69-6C87-4FF0-A7D2-1E0CF03A026B}">
      <dgm:prSet custT="1"/>
      <dgm:spPr>
        <a:solidFill>
          <a:schemeClr val="accent4">
            <a:lumMod val="40000"/>
            <a:lumOff val="60000"/>
          </a:schemeClr>
        </a:solidFill>
      </dgm:spPr>
      <dgm:t>
        <a:bodyPr/>
        <a:lstStyle/>
        <a:p>
          <a:r>
            <a:rPr lang="de-DE" sz="2000" b="1" dirty="0">
              <a:solidFill>
                <a:schemeClr val="tx1"/>
              </a:solidFill>
            </a:rPr>
            <a:t>Sie erfanden ihre eigenen Prophezeiungen (Hes. 13,2,17)</a:t>
          </a:r>
          <a:endParaRPr lang="es-ES" sz="2000" dirty="0">
            <a:solidFill>
              <a:schemeClr val="tx1"/>
            </a:solidFill>
          </a:endParaRPr>
        </a:p>
      </dgm:t>
    </dgm:pt>
    <dgm:pt modelId="{5F80A97A-2702-4CF6-822C-645892231ECC}" type="parTrans" cxnId="{71D9A045-D182-4E69-9FD7-471CEFB1F9DE}">
      <dgm:prSet/>
      <dgm:spPr/>
      <dgm:t>
        <a:bodyPr/>
        <a:lstStyle/>
        <a:p>
          <a:endParaRPr lang="es-ES" sz="2000">
            <a:solidFill>
              <a:schemeClr val="tx1"/>
            </a:solidFill>
          </a:endParaRPr>
        </a:p>
      </dgm:t>
    </dgm:pt>
    <dgm:pt modelId="{90CB1F1D-837A-4E40-B84A-2980881D4E9C}" type="sibTrans" cxnId="{71D9A045-D182-4E69-9FD7-471CEFB1F9DE}">
      <dgm:prSet/>
      <dgm:spPr>
        <a:solidFill>
          <a:schemeClr val="accent4">
            <a:lumMod val="75000"/>
            <a:alpha val="90000"/>
          </a:schemeClr>
        </a:solidFill>
        <a:scene3d>
          <a:camera prst="orthographicFront"/>
          <a:lightRig rig="threePt" dir="t"/>
        </a:scene3d>
        <a:sp3d>
          <a:bevelT/>
        </a:sp3d>
      </dgm:spPr>
      <dgm:t>
        <a:bodyPr/>
        <a:lstStyle/>
        <a:p>
          <a:endParaRPr lang="es-ES" sz="2000">
            <a:solidFill>
              <a:schemeClr val="tx1"/>
            </a:solidFill>
          </a:endParaRPr>
        </a:p>
      </dgm:t>
    </dgm:pt>
    <dgm:pt modelId="{F861A691-1ED7-4178-B206-60C15B0B43EF}">
      <dgm:prSet custT="1"/>
      <dgm:spPr>
        <a:solidFill>
          <a:schemeClr val="accent2">
            <a:lumMod val="40000"/>
            <a:lumOff val="60000"/>
          </a:schemeClr>
        </a:solidFill>
      </dgm:spPr>
      <dgm:t>
        <a:bodyPr/>
        <a:lstStyle/>
        <a:p>
          <a:r>
            <a:rPr lang="de-DE" sz="2000" b="1" dirty="0">
              <a:solidFill>
                <a:schemeClr val="tx1"/>
              </a:solidFill>
            </a:rPr>
            <a:t>Sie sagten, was die Leute hören wollten (Hes. 13,16)</a:t>
          </a:r>
          <a:endParaRPr lang="es-ES" sz="2000" dirty="0">
            <a:solidFill>
              <a:schemeClr val="tx1"/>
            </a:solidFill>
          </a:endParaRPr>
        </a:p>
      </dgm:t>
    </dgm:pt>
    <dgm:pt modelId="{58582327-3B6F-4493-B6E6-584FF2DE0586}" type="parTrans" cxnId="{8FD007AB-793F-428B-B111-B38756AB10F8}">
      <dgm:prSet/>
      <dgm:spPr/>
      <dgm:t>
        <a:bodyPr/>
        <a:lstStyle/>
        <a:p>
          <a:endParaRPr lang="es-ES" sz="2000">
            <a:solidFill>
              <a:schemeClr val="tx1"/>
            </a:solidFill>
          </a:endParaRPr>
        </a:p>
      </dgm:t>
    </dgm:pt>
    <dgm:pt modelId="{8163A269-09C3-4A5B-8D09-2A9DF86732C9}" type="sibTrans" cxnId="{8FD007AB-793F-428B-B111-B38756AB10F8}">
      <dgm:prSet/>
      <dgm:spPr>
        <a:solidFill>
          <a:schemeClr val="accent2">
            <a:lumMod val="75000"/>
            <a:alpha val="90000"/>
          </a:schemeClr>
        </a:solidFill>
        <a:scene3d>
          <a:camera prst="orthographicFront"/>
          <a:lightRig rig="threePt" dir="t"/>
        </a:scene3d>
        <a:sp3d>
          <a:bevelT/>
        </a:sp3d>
      </dgm:spPr>
      <dgm:t>
        <a:bodyPr/>
        <a:lstStyle/>
        <a:p>
          <a:endParaRPr lang="es-ES" sz="2000">
            <a:solidFill>
              <a:schemeClr val="tx1"/>
            </a:solidFill>
          </a:endParaRPr>
        </a:p>
      </dgm:t>
    </dgm:pt>
    <dgm:pt modelId="{E7073E38-E644-4DA3-B5FF-20EAEF767AE8}">
      <dgm:prSet custT="1"/>
      <dgm:spPr>
        <a:solidFill>
          <a:srgbClr val="FFB3FF"/>
        </a:solidFill>
      </dgm:spPr>
      <dgm:t>
        <a:bodyPr/>
        <a:lstStyle/>
        <a:p>
          <a:r>
            <a:rPr lang="de-DE" sz="2000" b="1" dirty="0">
              <a:solidFill>
                <a:schemeClr val="tx1"/>
              </a:solidFill>
            </a:rPr>
            <a:t>Sie sprachen nicht gegen die Sünde (Hes. 13,22)</a:t>
          </a:r>
          <a:endParaRPr lang="es-ES" sz="2000" dirty="0">
            <a:solidFill>
              <a:schemeClr val="tx1"/>
            </a:solidFill>
          </a:endParaRPr>
        </a:p>
      </dgm:t>
    </dgm:pt>
    <dgm:pt modelId="{87DA86EF-00F3-4221-8C83-05F79F4F41D8}" type="parTrans" cxnId="{77C06B79-DCB5-4ECA-BD74-535F5E664D60}">
      <dgm:prSet/>
      <dgm:spPr/>
      <dgm:t>
        <a:bodyPr/>
        <a:lstStyle/>
        <a:p>
          <a:endParaRPr lang="es-ES" sz="2000">
            <a:solidFill>
              <a:schemeClr val="tx1"/>
            </a:solidFill>
          </a:endParaRPr>
        </a:p>
      </dgm:t>
    </dgm:pt>
    <dgm:pt modelId="{86C0762D-CD37-490E-8CB8-5AD12A22482A}" type="sibTrans" cxnId="{77C06B79-DCB5-4ECA-BD74-535F5E664D60}">
      <dgm:prSet/>
      <dgm:spPr>
        <a:solidFill>
          <a:schemeClr val="tx2">
            <a:lumMod val="75000"/>
            <a:alpha val="90000"/>
          </a:schemeClr>
        </a:solidFill>
        <a:scene3d>
          <a:camera prst="orthographicFront"/>
          <a:lightRig rig="threePt" dir="t"/>
        </a:scene3d>
        <a:sp3d>
          <a:bevelT/>
        </a:sp3d>
      </dgm:spPr>
      <dgm:t>
        <a:bodyPr/>
        <a:lstStyle/>
        <a:p>
          <a:endParaRPr lang="es-ES" sz="2000">
            <a:solidFill>
              <a:schemeClr val="tx1"/>
            </a:solidFill>
          </a:endParaRPr>
        </a:p>
      </dgm:t>
    </dgm:pt>
    <dgm:pt modelId="{3DDC293E-5143-4CB6-ABB8-569658A07BC0}">
      <dgm:prSet custT="1"/>
      <dgm:spPr>
        <a:solidFill>
          <a:schemeClr val="accent1">
            <a:lumMod val="40000"/>
            <a:lumOff val="60000"/>
          </a:schemeClr>
        </a:solidFill>
      </dgm:spPr>
      <dgm:t>
        <a:bodyPr/>
        <a:lstStyle/>
        <a:p>
          <a:r>
            <a:rPr lang="de-DE" sz="2000" b="1" dirty="0">
              <a:solidFill>
                <a:schemeClr val="tx1"/>
              </a:solidFill>
            </a:rPr>
            <a:t>Sie strebten nach eigenem Gewinn (Hes. 13,19)</a:t>
          </a:r>
          <a:endParaRPr lang="es-ES" sz="2000" dirty="0">
            <a:solidFill>
              <a:schemeClr val="tx1"/>
            </a:solidFill>
          </a:endParaRPr>
        </a:p>
      </dgm:t>
    </dgm:pt>
    <dgm:pt modelId="{728064D7-085B-4D4B-9C4B-4710DB64D864}" type="parTrans" cxnId="{89D6441D-2834-4C1E-9837-54240654218F}">
      <dgm:prSet/>
      <dgm:spPr/>
      <dgm:t>
        <a:bodyPr/>
        <a:lstStyle/>
        <a:p>
          <a:endParaRPr lang="es-ES" sz="2000">
            <a:solidFill>
              <a:schemeClr val="tx1"/>
            </a:solidFill>
          </a:endParaRPr>
        </a:p>
      </dgm:t>
    </dgm:pt>
    <dgm:pt modelId="{194EB3FC-D213-494E-AEE1-71CD47DE03B5}" type="sibTrans" cxnId="{89D6441D-2834-4C1E-9837-54240654218F}">
      <dgm:prSet/>
      <dgm:spPr/>
      <dgm:t>
        <a:bodyPr/>
        <a:lstStyle/>
        <a:p>
          <a:endParaRPr lang="es-ES" sz="2000">
            <a:solidFill>
              <a:schemeClr val="tx1"/>
            </a:solidFill>
          </a:endParaRPr>
        </a:p>
      </dgm:t>
    </dgm:pt>
    <dgm:pt modelId="{BE452FEA-F9EB-4182-A9BE-5A6B06F8A45C}" type="pres">
      <dgm:prSet presAssocID="{A2A1CFD8-806F-4AE3-8C16-8303F908D830}" presName="outerComposite" presStyleCnt="0">
        <dgm:presLayoutVars>
          <dgm:chMax val="5"/>
          <dgm:dir/>
          <dgm:resizeHandles val="exact"/>
        </dgm:presLayoutVars>
      </dgm:prSet>
      <dgm:spPr/>
    </dgm:pt>
    <dgm:pt modelId="{D1CFECE9-DE47-4AAD-94F1-465AFD92AF78}" type="pres">
      <dgm:prSet presAssocID="{A2A1CFD8-806F-4AE3-8C16-8303F908D830}" presName="dummyMaxCanvas" presStyleCnt="0">
        <dgm:presLayoutVars/>
      </dgm:prSet>
      <dgm:spPr/>
    </dgm:pt>
    <dgm:pt modelId="{E5FFE0E2-E872-42D6-8FE8-ED4CA3DD12F7}" type="pres">
      <dgm:prSet presAssocID="{A2A1CFD8-806F-4AE3-8C16-8303F908D830}" presName="FourNodes_1" presStyleLbl="node1" presStyleIdx="0" presStyleCnt="4" custScaleX="116008" custLinFactNeighborX="4930">
        <dgm:presLayoutVars>
          <dgm:bulletEnabled val="1"/>
        </dgm:presLayoutVars>
      </dgm:prSet>
      <dgm:spPr/>
    </dgm:pt>
    <dgm:pt modelId="{9EED3436-14B9-4328-AE94-23419D8B7768}" type="pres">
      <dgm:prSet presAssocID="{A2A1CFD8-806F-4AE3-8C16-8303F908D830}" presName="FourNodes_2" presStyleLbl="node1" presStyleIdx="1" presStyleCnt="4" custScaleX="105811" custLinFactNeighborX="-145">
        <dgm:presLayoutVars>
          <dgm:bulletEnabled val="1"/>
        </dgm:presLayoutVars>
      </dgm:prSet>
      <dgm:spPr/>
    </dgm:pt>
    <dgm:pt modelId="{644D4322-20C0-4BC5-B361-96DEF3A3933E}" type="pres">
      <dgm:prSet presAssocID="{A2A1CFD8-806F-4AE3-8C16-8303F908D830}" presName="FourNodes_3" presStyleLbl="node1" presStyleIdx="2" presStyleCnt="4">
        <dgm:presLayoutVars>
          <dgm:bulletEnabled val="1"/>
        </dgm:presLayoutVars>
      </dgm:prSet>
      <dgm:spPr/>
    </dgm:pt>
    <dgm:pt modelId="{646086EF-A582-43F2-A0F8-BDACD0A14D75}" type="pres">
      <dgm:prSet presAssocID="{A2A1CFD8-806F-4AE3-8C16-8303F908D830}" presName="FourNodes_4" presStyleLbl="node1" presStyleIdx="3" presStyleCnt="4" custLinFactNeighborX="-4060">
        <dgm:presLayoutVars>
          <dgm:bulletEnabled val="1"/>
        </dgm:presLayoutVars>
      </dgm:prSet>
      <dgm:spPr/>
    </dgm:pt>
    <dgm:pt modelId="{78472FAB-D2AC-4A01-9250-D3424753C9CC}" type="pres">
      <dgm:prSet presAssocID="{A2A1CFD8-806F-4AE3-8C16-8303F908D830}" presName="FourConn_1-2" presStyleLbl="fgAccFollowNode1" presStyleIdx="0" presStyleCnt="3" custLinFactNeighborX="75924">
        <dgm:presLayoutVars>
          <dgm:bulletEnabled val="1"/>
        </dgm:presLayoutVars>
      </dgm:prSet>
      <dgm:spPr/>
    </dgm:pt>
    <dgm:pt modelId="{0A7D6550-1042-453A-9DE8-0B3E644AA13B}" type="pres">
      <dgm:prSet presAssocID="{A2A1CFD8-806F-4AE3-8C16-8303F908D830}" presName="FourConn_2-3" presStyleLbl="fgAccFollowNode1" presStyleIdx="1" presStyleCnt="3">
        <dgm:presLayoutVars>
          <dgm:bulletEnabled val="1"/>
        </dgm:presLayoutVars>
      </dgm:prSet>
      <dgm:spPr/>
    </dgm:pt>
    <dgm:pt modelId="{30D20B0F-EAAD-4BFC-9880-3CA89F455507}" type="pres">
      <dgm:prSet presAssocID="{A2A1CFD8-806F-4AE3-8C16-8303F908D830}" presName="FourConn_3-4" presStyleLbl="fgAccFollowNode1" presStyleIdx="2" presStyleCnt="3">
        <dgm:presLayoutVars>
          <dgm:bulletEnabled val="1"/>
        </dgm:presLayoutVars>
      </dgm:prSet>
      <dgm:spPr/>
    </dgm:pt>
    <dgm:pt modelId="{4B4772F1-FB15-4228-A470-91FB4F6698FC}" type="pres">
      <dgm:prSet presAssocID="{A2A1CFD8-806F-4AE3-8C16-8303F908D830}" presName="FourNodes_1_text" presStyleLbl="node1" presStyleIdx="3" presStyleCnt="4">
        <dgm:presLayoutVars>
          <dgm:bulletEnabled val="1"/>
        </dgm:presLayoutVars>
      </dgm:prSet>
      <dgm:spPr/>
    </dgm:pt>
    <dgm:pt modelId="{04AD4EBF-EABB-46AC-B934-5A3283D7F22F}" type="pres">
      <dgm:prSet presAssocID="{A2A1CFD8-806F-4AE3-8C16-8303F908D830}" presName="FourNodes_2_text" presStyleLbl="node1" presStyleIdx="3" presStyleCnt="4">
        <dgm:presLayoutVars>
          <dgm:bulletEnabled val="1"/>
        </dgm:presLayoutVars>
      </dgm:prSet>
      <dgm:spPr/>
    </dgm:pt>
    <dgm:pt modelId="{69B64A71-B640-4A2E-89D1-D7A67C34E136}" type="pres">
      <dgm:prSet presAssocID="{A2A1CFD8-806F-4AE3-8C16-8303F908D830}" presName="FourNodes_3_text" presStyleLbl="node1" presStyleIdx="3" presStyleCnt="4">
        <dgm:presLayoutVars>
          <dgm:bulletEnabled val="1"/>
        </dgm:presLayoutVars>
      </dgm:prSet>
      <dgm:spPr/>
    </dgm:pt>
    <dgm:pt modelId="{9BCF41CE-D3FC-452A-BBF2-D560AC7F94D2}" type="pres">
      <dgm:prSet presAssocID="{A2A1CFD8-806F-4AE3-8C16-8303F908D830}" presName="FourNodes_4_text" presStyleLbl="node1" presStyleIdx="3" presStyleCnt="4">
        <dgm:presLayoutVars>
          <dgm:bulletEnabled val="1"/>
        </dgm:presLayoutVars>
      </dgm:prSet>
      <dgm:spPr/>
    </dgm:pt>
  </dgm:ptLst>
  <dgm:cxnLst>
    <dgm:cxn modelId="{89D6441D-2834-4C1E-9837-54240654218F}" srcId="{A2A1CFD8-806F-4AE3-8C16-8303F908D830}" destId="{3DDC293E-5143-4CB6-ABB8-569658A07BC0}" srcOrd="3" destOrd="0" parTransId="{728064D7-085B-4D4B-9C4B-4710DB64D864}" sibTransId="{194EB3FC-D213-494E-AEE1-71CD47DE03B5}"/>
    <dgm:cxn modelId="{C6CDFB35-CE4B-4884-9BFD-D8CDCF695A4E}" type="presOf" srcId="{E7073E38-E644-4DA3-B5FF-20EAEF767AE8}" destId="{69B64A71-B640-4A2E-89D1-D7A67C34E136}" srcOrd="1" destOrd="0" presId="urn:microsoft.com/office/officeart/2005/8/layout/vProcess5"/>
    <dgm:cxn modelId="{71D9A045-D182-4E69-9FD7-471CEFB1F9DE}" srcId="{A2A1CFD8-806F-4AE3-8C16-8303F908D830}" destId="{32992B69-6C87-4FF0-A7D2-1E0CF03A026B}" srcOrd="0" destOrd="0" parTransId="{5F80A97A-2702-4CF6-822C-645892231ECC}" sibTransId="{90CB1F1D-837A-4E40-B84A-2980881D4E9C}"/>
    <dgm:cxn modelId="{D578494D-7F19-4A89-AF56-03C15E19819A}" type="presOf" srcId="{A2A1CFD8-806F-4AE3-8C16-8303F908D830}" destId="{BE452FEA-F9EB-4182-A9BE-5A6B06F8A45C}" srcOrd="0" destOrd="0" presId="urn:microsoft.com/office/officeart/2005/8/layout/vProcess5"/>
    <dgm:cxn modelId="{A4F7806F-1592-4D7B-A61F-715E4A74F453}" type="presOf" srcId="{F861A691-1ED7-4178-B206-60C15B0B43EF}" destId="{04AD4EBF-EABB-46AC-B934-5A3283D7F22F}" srcOrd="1" destOrd="0" presId="urn:microsoft.com/office/officeart/2005/8/layout/vProcess5"/>
    <dgm:cxn modelId="{77C06B79-DCB5-4ECA-BD74-535F5E664D60}" srcId="{A2A1CFD8-806F-4AE3-8C16-8303F908D830}" destId="{E7073E38-E644-4DA3-B5FF-20EAEF767AE8}" srcOrd="2" destOrd="0" parTransId="{87DA86EF-00F3-4221-8C83-05F79F4F41D8}" sibTransId="{86C0762D-CD37-490E-8CB8-5AD12A22482A}"/>
    <dgm:cxn modelId="{669E437A-7678-49BA-B251-ED209857C383}" type="presOf" srcId="{F861A691-1ED7-4178-B206-60C15B0B43EF}" destId="{9EED3436-14B9-4328-AE94-23419D8B7768}" srcOrd="0" destOrd="0" presId="urn:microsoft.com/office/officeart/2005/8/layout/vProcess5"/>
    <dgm:cxn modelId="{451F307E-5C39-40AF-BDC1-FD7BF2404919}" type="presOf" srcId="{32992B69-6C87-4FF0-A7D2-1E0CF03A026B}" destId="{E5FFE0E2-E872-42D6-8FE8-ED4CA3DD12F7}" srcOrd="0" destOrd="0" presId="urn:microsoft.com/office/officeart/2005/8/layout/vProcess5"/>
    <dgm:cxn modelId="{7F3C8780-2D20-4D38-969D-6E9EC1ADA40A}" type="presOf" srcId="{90CB1F1D-837A-4E40-B84A-2980881D4E9C}" destId="{78472FAB-D2AC-4A01-9250-D3424753C9CC}" srcOrd="0" destOrd="0" presId="urn:microsoft.com/office/officeart/2005/8/layout/vProcess5"/>
    <dgm:cxn modelId="{B7264999-3054-4B02-8023-B78941C06394}" type="presOf" srcId="{E7073E38-E644-4DA3-B5FF-20EAEF767AE8}" destId="{644D4322-20C0-4BC5-B361-96DEF3A3933E}" srcOrd="0" destOrd="0" presId="urn:microsoft.com/office/officeart/2005/8/layout/vProcess5"/>
    <dgm:cxn modelId="{8FD007AB-793F-428B-B111-B38756AB10F8}" srcId="{A2A1CFD8-806F-4AE3-8C16-8303F908D830}" destId="{F861A691-1ED7-4178-B206-60C15B0B43EF}" srcOrd="1" destOrd="0" parTransId="{58582327-3B6F-4493-B6E6-584FF2DE0586}" sibTransId="{8163A269-09C3-4A5B-8D09-2A9DF86732C9}"/>
    <dgm:cxn modelId="{009FD7CA-43BA-42EA-B368-5485D8A08153}" type="presOf" srcId="{86C0762D-CD37-490E-8CB8-5AD12A22482A}" destId="{30D20B0F-EAAD-4BFC-9880-3CA89F455507}" srcOrd="0" destOrd="0" presId="urn:microsoft.com/office/officeart/2005/8/layout/vProcess5"/>
    <dgm:cxn modelId="{24CC9ADC-9ED6-4618-82F6-5D45C6991DAD}" type="presOf" srcId="{32992B69-6C87-4FF0-A7D2-1E0CF03A026B}" destId="{4B4772F1-FB15-4228-A470-91FB4F6698FC}" srcOrd="1" destOrd="0" presId="urn:microsoft.com/office/officeart/2005/8/layout/vProcess5"/>
    <dgm:cxn modelId="{F3D0F5F5-6C4A-4046-B48B-3472F75F68CF}" type="presOf" srcId="{8163A269-09C3-4A5B-8D09-2A9DF86732C9}" destId="{0A7D6550-1042-453A-9DE8-0B3E644AA13B}" srcOrd="0" destOrd="0" presId="urn:microsoft.com/office/officeart/2005/8/layout/vProcess5"/>
    <dgm:cxn modelId="{C49841F8-5B62-418F-99EF-2F8F25476800}" type="presOf" srcId="{3DDC293E-5143-4CB6-ABB8-569658A07BC0}" destId="{9BCF41CE-D3FC-452A-BBF2-D560AC7F94D2}" srcOrd="1" destOrd="0" presId="urn:microsoft.com/office/officeart/2005/8/layout/vProcess5"/>
    <dgm:cxn modelId="{9921AAFB-99B2-4A21-A80E-3908385B94A6}" type="presOf" srcId="{3DDC293E-5143-4CB6-ABB8-569658A07BC0}" destId="{646086EF-A582-43F2-A0F8-BDACD0A14D75}" srcOrd="0" destOrd="0" presId="urn:microsoft.com/office/officeart/2005/8/layout/vProcess5"/>
    <dgm:cxn modelId="{2041491F-B131-4673-8CC0-5AEA76B7C7D7}" type="presParOf" srcId="{BE452FEA-F9EB-4182-A9BE-5A6B06F8A45C}" destId="{D1CFECE9-DE47-4AAD-94F1-465AFD92AF78}" srcOrd="0" destOrd="0" presId="urn:microsoft.com/office/officeart/2005/8/layout/vProcess5"/>
    <dgm:cxn modelId="{20EB6552-F794-479E-ACB0-47C9C7DC4244}" type="presParOf" srcId="{BE452FEA-F9EB-4182-A9BE-5A6B06F8A45C}" destId="{E5FFE0E2-E872-42D6-8FE8-ED4CA3DD12F7}" srcOrd="1" destOrd="0" presId="urn:microsoft.com/office/officeart/2005/8/layout/vProcess5"/>
    <dgm:cxn modelId="{8761C779-699A-4D13-BD56-A9595D666DA9}" type="presParOf" srcId="{BE452FEA-F9EB-4182-A9BE-5A6B06F8A45C}" destId="{9EED3436-14B9-4328-AE94-23419D8B7768}" srcOrd="2" destOrd="0" presId="urn:microsoft.com/office/officeart/2005/8/layout/vProcess5"/>
    <dgm:cxn modelId="{1D907E74-FCE0-4E66-AAFF-031118E4189F}" type="presParOf" srcId="{BE452FEA-F9EB-4182-A9BE-5A6B06F8A45C}" destId="{644D4322-20C0-4BC5-B361-96DEF3A3933E}" srcOrd="3" destOrd="0" presId="urn:microsoft.com/office/officeart/2005/8/layout/vProcess5"/>
    <dgm:cxn modelId="{EEEEF2CE-26C4-43A3-B4F4-5DA1A89B1FA1}" type="presParOf" srcId="{BE452FEA-F9EB-4182-A9BE-5A6B06F8A45C}" destId="{646086EF-A582-43F2-A0F8-BDACD0A14D75}" srcOrd="4" destOrd="0" presId="urn:microsoft.com/office/officeart/2005/8/layout/vProcess5"/>
    <dgm:cxn modelId="{018185F2-07F1-454E-BFD4-9E7ACB2F82E4}" type="presParOf" srcId="{BE452FEA-F9EB-4182-A9BE-5A6B06F8A45C}" destId="{78472FAB-D2AC-4A01-9250-D3424753C9CC}" srcOrd="5" destOrd="0" presId="urn:microsoft.com/office/officeart/2005/8/layout/vProcess5"/>
    <dgm:cxn modelId="{3A4673EF-FE59-4E48-9495-C4471F707E5D}" type="presParOf" srcId="{BE452FEA-F9EB-4182-A9BE-5A6B06F8A45C}" destId="{0A7D6550-1042-453A-9DE8-0B3E644AA13B}" srcOrd="6" destOrd="0" presId="urn:microsoft.com/office/officeart/2005/8/layout/vProcess5"/>
    <dgm:cxn modelId="{A52EDE61-3AEE-450E-81E4-5B9FC75CA38A}" type="presParOf" srcId="{BE452FEA-F9EB-4182-A9BE-5A6B06F8A45C}" destId="{30D20B0F-EAAD-4BFC-9880-3CA89F455507}" srcOrd="7" destOrd="0" presId="urn:microsoft.com/office/officeart/2005/8/layout/vProcess5"/>
    <dgm:cxn modelId="{A1D112BD-01FE-420B-9044-42102A663177}" type="presParOf" srcId="{BE452FEA-F9EB-4182-A9BE-5A6B06F8A45C}" destId="{4B4772F1-FB15-4228-A470-91FB4F6698FC}" srcOrd="8" destOrd="0" presId="urn:microsoft.com/office/officeart/2005/8/layout/vProcess5"/>
    <dgm:cxn modelId="{A037C823-C497-4F9A-987C-0577040467E4}" type="presParOf" srcId="{BE452FEA-F9EB-4182-A9BE-5A6B06F8A45C}" destId="{04AD4EBF-EABB-46AC-B934-5A3283D7F22F}" srcOrd="9" destOrd="0" presId="urn:microsoft.com/office/officeart/2005/8/layout/vProcess5"/>
    <dgm:cxn modelId="{B724440B-D368-4A55-BB2E-858C3948F05E}" type="presParOf" srcId="{BE452FEA-F9EB-4182-A9BE-5A6B06F8A45C}" destId="{69B64A71-B640-4A2E-89D1-D7A67C34E136}" srcOrd="10" destOrd="0" presId="urn:microsoft.com/office/officeart/2005/8/layout/vProcess5"/>
    <dgm:cxn modelId="{10C0BF38-94D2-41EB-BA75-4C037AF3599B}" type="presParOf" srcId="{BE452FEA-F9EB-4182-A9BE-5A6B06F8A45C}" destId="{9BCF41CE-D3FC-452A-BBF2-D560AC7F94D2}"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45040-5C94-4D43-BF84-7F93A5FB39EC}">
      <dsp:nvSpPr>
        <dsp:cNvPr id="0" name=""/>
        <dsp:cNvSpPr/>
      </dsp:nvSpPr>
      <dsp:spPr>
        <a:xfrm>
          <a:off x="-3240098" y="-498528"/>
          <a:ext cx="3864080" cy="3864080"/>
        </a:xfrm>
        <a:prstGeom prst="blockArc">
          <a:avLst>
            <a:gd name="adj1" fmla="val 18900000"/>
            <a:gd name="adj2" fmla="val 2700000"/>
            <a:gd name="adj3" fmla="val 559"/>
          </a:avLst>
        </a:prstGeom>
        <a:noFill/>
        <a:ln w="19050" cap="flat" cmpd="sng" algn="ctr">
          <a:solidFill>
            <a:schemeClr val="accent1">
              <a:lumMod val="5000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B3F6065-B73B-448B-BEFC-9B5D02D09789}">
      <dsp:nvSpPr>
        <dsp:cNvPr id="0" name=""/>
        <dsp:cNvSpPr/>
      </dsp:nvSpPr>
      <dsp:spPr>
        <a:xfrm>
          <a:off x="273930" y="179131"/>
          <a:ext cx="6157262" cy="358492"/>
        </a:xfrm>
        <a:prstGeom prst="rect">
          <a:avLst/>
        </a:prstGeom>
        <a:solidFill>
          <a:schemeClr val="accent2">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en" sz="1800" b="1" kern="1200" dirty="0">
              <a:solidFill>
                <a:prstClr val="white"/>
              </a:solidFill>
              <a:effectLst>
                <a:outerShdw blurRad="38100" dist="38100" dir="2700000" algn="tl">
                  <a:srgbClr val="000000"/>
                </a:outerShdw>
              </a:effectLst>
              <a:latin typeface="Aptos" panose="02110004020202020204"/>
              <a:ea typeface="+mn-ea"/>
              <a:cs typeface="+mn-cs"/>
            </a:rPr>
            <a:t>Wer wurde zum Prophetenamt berufen?</a:t>
          </a:r>
          <a:endParaRPr lang="es-ES" sz="1800" b="1" kern="1200" dirty="0">
            <a:solidFill>
              <a:prstClr val="white"/>
            </a:solidFill>
            <a:effectLst>
              <a:outerShdw blurRad="38100" dist="38100" dir="2700000" algn="tl">
                <a:srgbClr val="000000"/>
              </a:outerShdw>
            </a:effectLst>
            <a:latin typeface="Aptos" panose="02110004020202020204"/>
            <a:ea typeface="+mn-ea"/>
            <a:cs typeface="+mn-cs"/>
          </a:endParaRPr>
        </a:p>
      </dsp:txBody>
      <dsp:txXfrm>
        <a:off x="273930" y="179131"/>
        <a:ext cx="6157262" cy="358492"/>
      </dsp:txXfrm>
    </dsp:sp>
    <dsp:sp modelId="{6769675A-EBB6-4137-99E3-3C40A435BA79}">
      <dsp:nvSpPr>
        <dsp:cNvPr id="0" name=""/>
        <dsp:cNvSpPr/>
      </dsp:nvSpPr>
      <dsp:spPr>
        <a:xfrm>
          <a:off x="49872" y="134320"/>
          <a:ext cx="448115" cy="448115"/>
        </a:xfrm>
        <a:prstGeom prst="ellipse">
          <a:avLst/>
        </a:prstGeom>
        <a:solidFill>
          <a:schemeClr val="accent2">
            <a:lumMod val="20000"/>
            <a:lumOff val="80000"/>
          </a:schemeClr>
        </a:solidFill>
        <a:ln w="12700" cap="flat" cmpd="sng" algn="ctr">
          <a:solidFill>
            <a:schemeClr val="accent2">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FC99FF7-CFC9-4504-87BC-2B7781D5072D}">
      <dsp:nvSpPr>
        <dsp:cNvPr id="0" name=""/>
        <dsp:cNvSpPr/>
      </dsp:nvSpPr>
      <dsp:spPr>
        <a:xfrm>
          <a:off x="530815" y="716698"/>
          <a:ext cx="5900376" cy="35849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en" sz="1800" b="1" kern="1200" dirty="0">
              <a:solidFill>
                <a:prstClr val="white"/>
              </a:solidFill>
              <a:effectLst>
                <a:outerShdw blurRad="38100" dist="38100" dir="2700000" algn="tl">
                  <a:srgbClr val="000000"/>
                </a:outerShdw>
              </a:effectLst>
              <a:latin typeface="Aptos" panose="02110004020202020204"/>
              <a:ea typeface="+mn-ea"/>
              <a:cs typeface="+mn-cs"/>
            </a:rPr>
            <a:t>Wie verhielten sich die Propheten?</a:t>
          </a:r>
          <a:endParaRPr lang="es-ES" sz="1800" b="1" kern="1200" dirty="0">
            <a:solidFill>
              <a:prstClr val="white"/>
            </a:solidFill>
            <a:effectLst>
              <a:outerShdw blurRad="38100" dist="38100" dir="2700000" algn="tl">
                <a:srgbClr val="000000"/>
              </a:outerShdw>
            </a:effectLst>
            <a:latin typeface="Aptos" panose="02110004020202020204"/>
            <a:ea typeface="+mn-ea"/>
            <a:cs typeface="+mn-cs"/>
          </a:endParaRPr>
        </a:p>
      </dsp:txBody>
      <dsp:txXfrm>
        <a:off x="530815" y="716698"/>
        <a:ext cx="5900376" cy="358492"/>
      </dsp:txXfrm>
    </dsp:sp>
    <dsp:sp modelId="{7905754B-7B4C-4D4E-8D43-76DFC4608AFC}">
      <dsp:nvSpPr>
        <dsp:cNvPr id="0" name=""/>
        <dsp:cNvSpPr/>
      </dsp:nvSpPr>
      <dsp:spPr>
        <a:xfrm>
          <a:off x="306757" y="671887"/>
          <a:ext cx="448115" cy="448115"/>
        </a:xfrm>
        <a:prstGeom prst="ellipse">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B755F89-764D-4FC8-A5E8-CD8D730EAC72}">
      <dsp:nvSpPr>
        <dsp:cNvPr id="0" name=""/>
        <dsp:cNvSpPr/>
      </dsp:nvSpPr>
      <dsp:spPr>
        <a:xfrm>
          <a:off x="609658" y="1254265"/>
          <a:ext cx="5821533" cy="358492"/>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outerShdw>
              </a:effectLst>
            </a:rPr>
            <a:t>Welches Werk </a:t>
          </a:r>
          <a:r>
            <a:rPr lang="es-ES" sz="1800" b="1" kern="1200" dirty="0" err="1">
              <a:effectLst>
                <a:outerShdw blurRad="38100" dist="38100" dir="2700000" algn="tl">
                  <a:srgbClr val="000000"/>
                </a:outerShdw>
              </a:effectLst>
            </a:rPr>
            <a:t>vollbrachten</a:t>
          </a:r>
          <a:r>
            <a:rPr lang="es-ES" sz="1800" b="1" kern="1200" dirty="0">
              <a:effectLst>
                <a:outerShdw blurRad="38100" dist="38100" dir="2700000" algn="tl">
                  <a:srgbClr val="000000"/>
                </a:outerShdw>
              </a:effectLst>
            </a:rPr>
            <a:t> </a:t>
          </a:r>
          <a:r>
            <a:rPr lang="es-ES" sz="1800" b="1" kern="1200" dirty="0" err="1">
              <a:effectLst>
                <a:outerShdw blurRad="38100" dist="38100" dir="2700000" algn="tl">
                  <a:srgbClr val="000000"/>
                </a:outerShdw>
              </a:effectLst>
            </a:rPr>
            <a:t>Propheten</a:t>
          </a:r>
          <a:r>
            <a:rPr lang="es-ES" sz="1800" b="1" kern="1200" dirty="0">
              <a:effectLst>
                <a:outerShdw blurRad="38100" dist="38100" dir="2700000" algn="tl">
                  <a:srgbClr val="000000"/>
                </a:outerShdw>
              </a:effectLst>
            </a:rPr>
            <a:t>?</a:t>
          </a:r>
        </a:p>
      </dsp:txBody>
      <dsp:txXfrm>
        <a:off x="609658" y="1254265"/>
        <a:ext cx="5821533" cy="358492"/>
      </dsp:txXfrm>
    </dsp:sp>
    <dsp:sp modelId="{A952E55E-824F-4FAA-98ED-6F6A13D6DA06}">
      <dsp:nvSpPr>
        <dsp:cNvPr id="0" name=""/>
        <dsp:cNvSpPr/>
      </dsp:nvSpPr>
      <dsp:spPr>
        <a:xfrm>
          <a:off x="385600" y="1209454"/>
          <a:ext cx="448115" cy="448115"/>
        </a:xfrm>
        <a:prstGeom prst="ellipse">
          <a:avLst/>
        </a:prstGeom>
        <a:solidFill>
          <a:schemeClr val="accent4">
            <a:lumMod val="20000"/>
            <a:lumOff val="80000"/>
          </a:schemeClr>
        </a:solidFill>
        <a:ln w="12700" cap="flat" cmpd="sng" algn="ctr">
          <a:solidFill>
            <a:schemeClr val="accent4">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ADA3A13-12B9-4EA2-A8F7-C8863DDD721D}">
      <dsp:nvSpPr>
        <dsp:cNvPr id="0" name=""/>
        <dsp:cNvSpPr/>
      </dsp:nvSpPr>
      <dsp:spPr>
        <a:xfrm>
          <a:off x="530815" y="1791832"/>
          <a:ext cx="5900376" cy="35849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de-DE" sz="1800" b="1" kern="1200" dirty="0">
              <a:effectLst>
                <a:outerShdw blurRad="38100" dist="38100" dir="2700000" algn="tl">
                  <a:srgbClr val="000000"/>
                </a:outerShdw>
              </a:effectLst>
            </a:rPr>
            <a:t>Welche Frauen erhielten die Gabe der Prophetie?</a:t>
          </a:r>
          <a:endParaRPr lang="es-ES" sz="1800" b="1" kern="1200" dirty="0">
            <a:effectLst>
              <a:outerShdw blurRad="38100" dist="38100" dir="2700000" algn="tl">
                <a:srgbClr val="000000"/>
              </a:outerShdw>
            </a:effectLst>
          </a:endParaRPr>
        </a:p>
      </dsp:txBody>
      <dsp:txXfrm>
        <a:off x="530815" y="1791832"/>
        <a:ext cx="5900376" cy="358492"/>
      </dsp:txXfrm>
    </dsp:sp>
    <dsp:sp modelId="{4A29CA98-9A00-4E41-94BC-E5BB3531B216}">
      <dsp:nvSpPr>
        <dsp:cNvPr id="0" name=""/>
        <dsp:cNvSpPr/>
      </dsp:nvSpPr>
      <dsp:spPr>
        <a:xfrm>
          <a:off x="306757" y="1747021"/>
          <a:ext cx="448115" cy="448115"/>
        </a:xfrm>
        <a:prstGeom prst="ellipse">
          <a:avLst/>
        </a:prstGeom>
        <a:solidFill>
          <a:schemeClr val="accent5">
            <a:lumMod val="20000"/>
            <a:lumOff val="80000"/>
          </a:schemeClr>
        </a:solidFill>
        <a:ln w="12700" cap="flat" cmpd="sng" algn="ctr">
          <a:solidFill>
            <a:schemeClr val="accent5">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105F974-CEB5-43D5-B9E6-98D3650421E8}">
      <dsp:nvSpPr>
        <dsp:cNvPr id="0" name=""/>
        <dsp:cNvSpPr/>
      </dsp:nvSpPr>
      <dsp:spPr>
        <a:xfrm>
          <a:off x="273930" y="2329399"/>
          <a:ext cx="6157262" cy="35849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de-DE" sz="1800" b="1" kern="1200" dirty="0">
              <a:effectLst>
                <a:outerShdw blurRad="38100" dist="38100" dir="2700000" algn="tl">
                  <a:srgbClr val="000000"/>
                </a:outerShdw>
              </a:effectLst>
            </a:rPr>
            <a:t>Typische Merkmale von falschen Propheten?</a:t>
          </a:r>
          <a:endParaRPr lang="es-ES" sz="1800" b="1" kern="1200" dirty="0">
            <a:effectLst>
              <a:outerShdw blurRad="38100" dist="38100" dir="2700000" algn="tl">
                <a:srgbClr val="000000"/>
              </a:outerShdw>
            </a:effectLst>
          </a:endParaRPr>
        </a:p>
      </dsp:txBody>
      <dsp:txXfrm>
        <a:off x="273930" y="2329399"/>
        <a:ext cx="6157262" cy="358492"/>
      </dsp:txXfrm>
    </dsp:sp>
    <dsp:sp modelId="{92216449-F8FE-4420-AC87-F80915C5265C}">
      <dsp:nvSpPr>
        <dsp:cNvPr id="0" name=""/>
        <dsp:cNvSpPr/>
      </dsp:nvSpPr>
      <dsp:spPr>
        <a:xfrm>
          <a:off x="49872" y="2284588"/>
          <a:ext cx="448115" cy="448115"/>
        </a:xfrm>
        <a:prstGeom prst="ellipse">
          <a:avLst/>
        </a:prstGeom>
        <a:solidFill>
          <a:schemeClr val="accent6">
            <a:lumMod val="20000"/>
            <a:lumOff val="80000"/>
          </a:schemeClr>
        </a:solidFill>
        <a:ln w="12700" cap="flat" cmpd="sng" algn="ctr">
          <a:solidFill>
            <a:schemeClr val="accent6">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340BC9-8879-4DCD-BB02-8927DB5F7B5D}">
      <dsp:nvSpPr>
        <dsp:cNvPr id="0" name=""/>
        <dsp:cNvSpPr/>
      </dsp:nvSpPr>
      <dsp:spPr>
        <a:xfrm>
          <a:off x="4355" y="29279"/>
          <a:ext cx="2618690" cy="904205"/>
        </a:xfrm>
        <a:prstGeom prst="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s-ES" sz="2500" b="1" kern="1200" dirty="0" err="1">
              <a:effectLst>
                <a:outerShdw blurRad="38100" dist="38100" dir="2700000" algn="tl">
                  <a:srgbClr val="000000">
                    <a:alpha val="43137"/>
                  </a:srgbClr>
                </a:outerShdw>
              </a:effectLst>
            </a:rPr>
            <a:t>Vor</a:t>
          </a:r>
          <a:r>
            <a:rPr lang="es-ES" sz="2500" b="1" kern="1200" dirty="0">
              <a:effectLst>
                <a:outerShdw blurRad="38100" dist="38100" dir="2700000" algn="tl">
                  <a:srgbClr val="000000">
                    <a:alpha val="43137"/>
                  </a:srgbClr>
                </a:outerShdw>
              </a:effectLst>
            </a:rPr>
            <a:t> den </a:t>
          </a:r>
          <a:r>
            <a:rPr lang="es-ES" sz="2500" b="1" kern="1200" dirty="0" err="1">
              <a:effectLst>
                <a:outerShdw blurRad="38100" dist="38100" dir="2700000" algn="tl">
                  <a:srgbClr val="000000">
                    <a:alpha val="43137"/>
                  </a:srgbClr>
                </a:outerShdw>
              </a:effectLst>
            </a:rPr>
            <a:t>Königen</a:t>
          </a:r>
          <a:endParaRPr lang="es-ES" sz="2500" b="1" kern="1200" dirty="0">
            <a:effectLst>
              <a:outerShdw blurRad="38100" dist="38100" dir="2700000" algn="tl">
                <a:srgbClr val="000000">
                  <a:alpha val="43137"/>
                </a:srgbClr>
              </a:outerShdw>
            </a:effectLst>
          </a:endParaRPr>
        </a:p>
      </dsp:txBody>
      <dsp:txXfrm>
        <a:off x="4355" y="29279"/>
        <a:ext cx="2618690" cy="904205"/>
      </dsp:txXfrm>
    </dsp:sp>
    <dsp:sp modelId="{CF1B35E5-5757-45D6-95F2-5BF0798F1D58}">
      <dsp:nvSpPr>
        <dsp:cNvPr id="0" name=""/>
        <dsp:cNvSpPr/>
      </dsp:nvSpPr>
      <dsp:spPr>
        <a:xfrm>
          <a:off x="4355" y="933484"/>
          <a:ext cx="2618690" cy="3088125"/>
        </a:xfrm>
        <a:prstGeom prst="rect">
          <a:avLst/>
        </a:prstGeom>
        <a:solidFill>
          <a:schemeClr val="accent5">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265113" lvl="1" indent="0" algn="l" defTabSz="800100">
            <a:lnSpc>
              <a:spcPct val="90000"/>
            </a:lnSpc>
            <a:spcBef>
              <a:spcPct val="0"/>
            </a:spcBef>
            <a:spcAft>
              <a:spcPct val="15000"/>
            </a:spcAft>
            <a:buSzPct val="120000"/>
            <a:buFontTx/>
            <a:buNone/>
          </a:pPr>
          <a:r>
            <a:rPr lang="de-DE" sz="1800" b="1" kern="1200" dirty="0"/>
            <a:t>Sie salbten sie</a:t>
          </a:r>
          <a:br>
            <a:rPr lang="en" sz="1800" b="1" kern="1200" dirty="0"/>
          </a:br>
          <a:r>
            <a:rPr lang="en" sz="1800" b="1" kern="1200" dirty="0"/>
            <a:t>(1. Könige 19:16</a:t>
          </a:r>
          <a:r>
            <a:rPr lang="es-ES" sz="1800" b="1" kern="1200" dirty="0"/>
            <a:t>)</a:t>
          </a:r>
          <a:endParaRPr lang="es-ES" sz="1800" kern="1200" dirty="0"/>
        </a:p>
        <a:p>
          <a:pPr marL="265113" lvl="1" indent="0" algn="l" defTabSz="800100">
            <a:lnSpc>
              <a:spcPct val="90000"/>
            </a:lnSpc>
            <a:spcBef>
              <a:spcPct val="0"/>
            </a:spcBef>
            <a:spcAft>
              <a:spcPct val="15000"/>
            </a:spcAft>
            <a:buSzPct val="120000"/>
            <a:buFontTx/>
            <a:buNone/>
          </a:pPr>
          <a:r>
            <a:rPr lang="de-DE" sz="1800" b="1" kern="1200" dirty="0"/>
            <a:t>Sie ermutigten sie, wenn sie Gutes getan haben</a:t>
          </a:r>
          <a:br>
            <a:rPr lang="de-DE" sz="1800" b="1" kern="1200" dirty="0"/>
          </a:br>
          <a:r>
            <a:rPr lang="en" sz="1800" b="1" kern="1200" dirty="0"/>
            <a:t>(2. Chr. 15:8</a:t>
          </a:r>
          <a:r>
            <a:rPr lang="es-ES" sz="1800" b="1" kern="1200" dirty="0"/>
            <a:t>)</a:t>
          </a:r>
          <a:endParaRPr lang="es-ES" sz="1800" kern="1200" dirty="0"/>
        </a:p>
        <a:p>
          <a:pPr marL="265113" lvl="1" indent="0" algn="l" defTabSz="800100">
            <a:lnSpc>
              <a:spcPct val="90000"/>
            </a:lnSpc>
            <a:spcBef>
              <a:spcPct val="0"/>
            </a:spcBef>
            <a:spcAft>
              <a:spcPct val="15000"/>
            </a:spcAft>
            <a:buSzPct val="120000"/>
            <a:buFontTx/>
            <a:buNone/>
          </a:pPr>
          <a:r>
            <a:rPr lang="de-DE" sz="1800" b="1" kern="1200" dirty="0"/>
            <a:t>Sie konfrontierten sie, wenn sie etwas falsch gemacht haben</a:t>
          </a:r>
          <a:br>
            <a:rPr lang="de-DE" sz="1800" b="1" kern="1200" dirty="0"/>
          </a:br>
          <a:r>
            <a:rPr lang="en" sz="1800" b="1" kern="1200" dirty="0"/>
            <a:t>(1. Könige 21:20</a:t>
          </a:r>
          <a:r>
            <a:rPr lang="es-ES" sz="1800" b="1" kern="1200" dirty="0"/>
            <a:t>)</a:t>
          </a:r>
          <a:endParaRPr lang="es-ES" sz="1800" kern="1200" dirty="0"/>
        </a:p>
      </dsp:txBody>
      <dsp:txXfrm>
        <a:off x="4355" y="933484"/>
        <a:ext cx="2618690" cy="3088125"/>
      </dsp:txXfrm>
    </dsp:sp>
    <dsp:sp modelId="{FFE4639A-A1BC-48B9-BB6E-193C8A90B79C}">
      <dsp:nvSpPr>
        <dsp:cNvPr id="0" name=""/>
        <dsp:cNvSpPr/>
      </dsp:nvSpPr>
      <dsp:spPr>
        <a:xfrm>
          <a:off x="2989662" y="29279"/>
          <a:ext cx="2618690" cy="904205"/>
        </a:xfrm>
        <a:prstGeom prst="rect">
          <a:avLst/>
        </a:prstGeom>
        <a:solidFill>
          <a:schemeClr val="accent5">
            <a:hueOff val="-2170221"/>
            <a:satOff val="-7353"/>
            <a:lumOff val="405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s-ES" sz="2500" b="1" kern="1200" dirty="0" err="1">
              <a:effectLst>
                <a:outerShdw blurRad="38100" dist="38100" dir="2700000" algn="tl">
                  <a:srgbClr val="000000">
                    <a:alpha val="43137"/>
                  </a:srgbClr>
                </a:outerShdw>
              </a:effectLst>
            </a:rPr>
            <a:t>Vor</a:t>
          </a:r>
          <a:r>
            <a:rPr lang="es-ES" sz="2500" b="1" kern="1200" dirty="0">
              <a:effectLst>
                <a:outerShdw blurRad="38100" dist="38100" dir="2700000" algn="tl">
                  <a:srgbClr val="000000">
                    <a:alpha val="43137"/>
                  </a:srgbClr>
                </a:outerShdw>
              </a:effectLst>
            </a:rPr>
            <a:t> den </a:t>
          </a:r>
          <a:r>
            <a:rPr lang="es-ES" sz="2500" b="1" kern="1200" dirty="0" err="1">
              <a:effectLst>
                <a:outerShdw blurRad="38100" dist="38100" dir="2700000" algn="tl">
                  <a:srgbClr val="000000">
                    <a:alpha val="43137"/>
                  </a:srgbClr>
                </a:outerShdw>
              </a:effectLst>
            </a:rPr>
            <a:t>Priestern</a:t>
          </a:r>
          <a:endParaRPr lang="es-ES" sz="2500" b="1" kern="1200" dirty="0">
            <a:effectLst>
              <a:outerShdw blurRad="38100" dist="38100" dir="2700000" algn="tl">
                <a:srgbClr val="000000">
                  <a:alpha val="43137"/>
                </a:srgbClr>
              </a:outerShdw>
            </a:effectLst>
          </a:endParaRPr>
        </a:p>
      </dsp:txBody>
      <dsp:txXfrm>
        <a:off x="2989662" y="29279"/>
        <a:ext cx="2618690" cy="904205"/>
      </dsp:txXfrm>
    </dsp:sp>
    <dsp:sp modelId="{53DF6662-7B4C-4132-A7BC-60CF82E77731}">
      <dsp:nvSpPr>
        <dsp:cNvPr id="0" name=""/>
        <dsp:cNvSpPr/>
      </dsp:nvSpPr>
      <dsp:spPr>
        <a:xfrm>
          <a:off x="2989662" y="933484"/>
          <a:ext cx="2618690" cy="3088125"/>
        </a:xfrm>
        <a:prstGeom prst="rect">
          <a:avLst/>
        </a:prstGeom>
        <a:solidFill>
          <a:schemeClr val="accent5">
            <a:tint val="40000"/>
            <a:alpha val="90000"/>
            <a:hueOff val="-2314894"/>
            <a:satOff val="-3150"/>
            <a:lumOff val="25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de-DE" sz="2000" b="1" kern="1200" dirty="0">
              <a:solidFill>
                <a:prstClr val="black">
                  <a:hueOff val="0"/>
                  <a:satOff val="0"/>
                  <a:lumOff val="0"/>
                  <a:alphaOff val="0"/>
                </a:prstClr>
              </a:solidFill>
              <a:latin typeface="Aptos" panose="02110004020202020204"/>
              <a:ea typeface="+mn-ea"/>
              <a:cs typeface="+mn-cs"/>
            </a:rPr>
            <a:t>Sie stellten sie zur Rede, wenn sie Unrecht taten (Mal. 2,1-2</a:t>
          </a:r>
          <a:r>
            <a:rPr lang="es-ES" sz="2000" b="1" kern="1200" dirty="0"/>
            <a:t>)</a:t>
          </a:r>
          <a:endParaRPr lang="es-ES" sz="2000" kern="1200" dirty="0"/>
        </a:p>
      </dsp:txBody>
      <dsp:txXfrm>
        <a:off x="2989662" y="933484"/>
        <a:ext cx="2618690" cy="3088125"/>
      </dsp:txXfrm>
    </dsp:sp>
    <dsp:sp modelId="{DEFE3BFD-63AE-46D0-8338-9DA444A1BDAE}">
      <dsp:nvSpPr>
        <dsp:cNvPr id="0" name=""/>
        <dsp:cNvSpPr/>
      </dsp:nvSpPr>
      <dsp:spPr>
        <a:xfrm>
          <a:off x="5974969" y="29279"/>
          <a:ext cx="2618690" cy="904205"/>
        </a:xfrm>
        <a:prstGeom prst="rect">
          <a:avLst/>
        </a:prstGeom>
        <a:solidFill>
          <a:schemeClr val="accent5">
            <a:hueOff val="-4340441"/>
            <a:satOff val="-14705"/>
            <a:lumOff val="810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s-ES" sz="2500" b="1" kern="1200" dirty="0" err="1">
              <a:effectLst>
                <a:outerShdw blurRad="38100" dist="38100" dir="2700000" algn="tl">
                  <a:srgbClr val="000000">
                    <a:alpha val="43137"/>
                  </a:srgbClr>
                </a:outerShdw>
              </a:effectLst>
            </a:rPr>
            <a:t>Vor</a:t>
          </a:r>
          <a:r>
            <a:rPr lang="es-ES" sz="2500" b="1" kern="1200" dirty="0">
              <a:effectLst>
                <a:outerShdw blurRad="38100" dist="38100" dir="2700000" algn="tl">
                  <a:srgbClr val="000000">
                    <a:alpha val="43137"/>
                  </a:srgbClr>
                </a:outerShdw>
              </a:effectLst>
            </a:rPr>
            <a:t> </a:t>
          </a:r>
          <a:r>
            <a:rPr lang="es-ES" sz="2500" b="1" kern="1200" dirty="0" err="1">
              <a:effectLst>
                <a:outerShdw blurRad="38100" dist="38100" dir="2700000" algn="tl">
                  <a:srgbClr val="000000">
                    <a:alpha val="43137"/>
                  </a:srgbClr>
                </a:outerShdw>
              </a:effectLst>
            </a:rPr>
            <a:t>dem</a:t>
          </a:r>
          <a:r>
            <a:rPr lang="es-ES" sz="2500" b="1" kern="1200" dirty="0">
              <a:effectLst>
                <a:outerShdw blurRad="38100" dist="38100" dir="2700000" algn="tl">
                  <a:srgbClr val="000000">
                    <a:alpha val="43137"/>
                  </a:srgbClr>
                </a:outerShdw>
              </a:effectLst>
            </a:rPr>
            <a:t> Volk</a:t>
          </a:r>
        </a:p>
      </dsp:txBody>
      <dsp:txXfrm>
        <a:off x="5974969" y="29279"/>
        <a:ext cx="2618690" cy="904205"/>
      </dsp:txXfrm>
    </dsp:sp>
    <dsp:sp modelId="{75A5ECA1-1260-4949-AE3C-6090613AD70F}">
      <dsp:nvSpPr>
        <dsp:cNvPr id="0" name=""/>
        <dsp:cNvSpPr/>
      </dsp:nvSpPr>
      <dsp:spPr>
        <a:xfrm>
          <a:off x="5974969" y="933484"/>
          <a:ext cx="2618690" cy="3088125"/>
        </a:xfrm>
        <a:prstGeom prst="rect">
          <a:avLst/>
        </a:prstGeom>
        <a:solidFill>
          <a:schemeClr val="accent5">
            <a:tint val="40000"/>
            <a:alpha val="90000"/>
            <a:hueOff val="-4629788"/>
            <a:satOff val="-6299"/>
            <a:lumOff val="49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de-DE" sz="2000" b="1" kern="1200" dirty="0"/>
            <a:t>Sie lehrten sie die Wege Gottes (Micha 6,8</a:t>
          </a:r>
          <a:r>
            <a:rPr lang="es-ES" sz="2000" b="1" kern="1200" dirty="0"/>
            <a:t>)</a:t>
          </a:r>
          <a:endParaRPr lang="es-ES" sz="2000" kern="1200" dirty="0"/>
        </a:p>
        <a:p>
          <a:pPr marL="265113" lvl="1" indent="0" algn="l" defTabSz="889000">
            <a:lnSpc>
              <a:spcPct val="90000"/>
            </a:lnSpc>
            <a:spcBef>
              <a:spcPct val="0"/>
            </a:spcBef>
            <a:spcAft>
              <a:spcPct val="15000"/>
            </a:spcAft>
            <a:buSzPct val="120000"/>
            <a:buFontTx/>
            <a:buNone/>
          </a:pPr>
          <a:r>
            <a:rPr lang="de-DE" sz="2000" b="1" kern="1200" dirty="0"/>
            <a:t>Sie erklärten ihnen ihre Sünde (Jes. 58,1</a:t>
          </a:r>
          <a:r>
            <a:rPr lang="es-ES" sz="2000" b="1" kern="1200" dirty="0"/>
            <a:t>)</a:t>
          </a:r>
          <a:endParaRPr lang="es-ES" sz="2000" kern="1200" dirty="0"/>
        </a:p>
        <a:p>
          <a:pPr marL="265113" lvl="1" indent="0" algn="l" defTabSz="889000">
            <a:lnSpc>
              <a:spcPct val="90000"/>
            </a:lnSpc>
            <a:spcBef>
              <a:spcPct val="0"/>
            </a:spcBef>
            <a:spcAft>
              <a:spcPct val="15000"/>
            </a:spcAft>
            <a:buSzPct val="120000"/>
            <a:buFontTx/>
            <a:buNone/>
          </a:pPr>
          <a:r>
            <a:rPr lang="de-DE" sz="2000" b="1" kern="1200" dirty="0"/>
            <a:t>Sie riefen sie zur Buße auf (Hesekiel 18,32</a:t>
          </a:r>
          <a:r>
            <a:rPr lang="es-ES" sz="2000" b="1" kern="1200" dirty="0"/>
            <a:t>)</a:t>
          </a:r>
          <a:endParaRPr lang="es-ES" sz="2000" kern="1200" dirty="0"/>
        </a:p>
      </dsp:txBody>
      <dsp:txXfrm>
        <a:off x="5974969" y="933484"/>
        <a:ext cx="2618690" cy="3088125"/>
      </dsp:txXfrm>
    </dsp:sp>
    <dsp:sp modelId="{8B58166E-5A6E-4E39-A943-90284F6DCE41}">
      <dsp:nvSpPr>
        <dsp:cNvPr id="0" name=""/>
        <dsp:cNvSpPr/>
      </dsp:nvSpPr>
      <dsp:spPr>
        <a:xfrm>
          <a:off x="8960276" y="29279"/>
          <a:ext cx="2618690" cy="904205"/>
        </a:xfrm>
        <a:prstGeom prst="rect">
          <a:avLst/>
        </a:prstGeom>
        <a:solidFill>
          <a:schemeClr val="accent5">
            <a:hueOff val="-6510662"/>
            <a:satOff val="-22058"/>
            <a:lumOff val="1215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s-ES" sz="2500" b="1" kern="1200" dirty="0">
              <a:effectLst>
                <a:outerShdw blurRad="38100" dist="38100" dir="2700000" algn="tl">
                  <a:srgbClr val="000000">
                    <a:alpha val="43137"/>
                  </a:srgbClr>
                </a:outerShdw>
              </a:effectLst>
            </a:rPr>
            <a:t>Für </a:t>
          </a:r>
          <a:r>
            <a:rPr lang="es-ES" sz="2500" b="1" kern="1200" dirty="0" err="1">
              <a:effectLst>
                <a:outerShdw blurRad="38100" dist="38100" dir="2700000" algn="tl">
                  <a:srgbClr val="000000">
                    <a:alpha val="43137"/>
                  </a:srgbClr>
                </a:outerShdw>
              </a:effectLst>
            </a:rPr>
            <a:t>uns</a:t>
          </a:r>
          <a:endParaRPr lang="es-ES" sz="2500" b="1" kern="1200" dirty="0">
            <a:effectLst>
              <a:outerShdw blurRad="38100" dist="38100" dir="2700000" algn="tl">
                <a:srgbClr val="000000">
                  <a:alpha val="43137"/>
                </a:srgbClr>
              </a:outerShdw>
            </a:effectLst>
          </a:endParaRPr>
        </a:p>
      </dsp:txBody>
      <dsp:txXfrm>
        <a:off x="8960276" y="29279"/>
        <a:ext cx="2618690" cy="904205"/>
      </dsp:txXfrm>
    </dsp:sp>
    <dsp:sp modelId="{6C228FAD-8A71-42AC-B3BE-D879487E1848}">
      <dsp:nvSpPr>
        <dsp:cNvPr id="0" name=""/>
        <dsp:cNvSpPr/>
      </dsp:nvSpPr>
      <dsp:spPr>
        <a:xfrm>
          <a:off x="8960276" y="933484"/>
          <a:ext cx="2618690" cy="3088125"/>
        </a:xfrm>
        <a:prstGeom prst="rect">
          <a:avLst/>
        </a:prstGeom>
        <a:solidFill>
          <a:schemeClr val="accent5">
            <a:tint val="40000"/>
            <a:alpha val="90000"/>
            <a:hueOff val="-6944682"/>
            <a:satOff val="-9449"/>
            <a:lumOff val="74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de-DE" sz="2000" b="1" kern="1200" dirty="0">
              <a:solidFill>
                <a:prstClr val="black">
                  <a:hueOff val="0"/>
                  <a:satOff val="0"/>
                  <a:lumOff val="0"/>
                  <a:alphaOff val="0"/>
                </a:prstClr>
              </a:solidFill>
              <a:latin typeface="Aptos" panose="02110004020202020204"/>
              <a:ea typeface="+mn-ea"/>
              <a:cs typeface="+mn-cs"/>
            </a:rPr>
            <a:t>Sie schrieben ihre Botschaften nieder</a:t>
          </a:r>
          <a:br>
            <a:rPr lang="de-DE" sz="2000" b="1" kern="1200" dirty="0">
              <a:solidFill>
                <a:prstClr val="black">
                  <a:hueOff val="0"/>
                  <a:satOff val="0"/>
                  <a:lumOff val="0"/>
                  <a:alphaOff val="0"/>
                </a:prstClr>
              </a:solidFill>
              <a:latin typeface="Aptos" panose="02110004020202020204"/>
              <a:ea typeface="+mn-ea"/>
              <a:cs typeface="+mn-cs"/>
            </a:rPr>
          </a:br>
          <a:r>
            <a:rPr lang="de-DE" sz="2000" b="1" kern="1200" dirty="0">
              <a:solidFill>
                <a:prstClr val="black">
                  <a:hueOff val="0"/>
                  <a:satOff val="0"/>
                  <a:lumOff val="0"/>
                  <a:alphaOff val="0"/>
                </a:prstClr>
              </a:solidFill>
              <a:latin typeface="Aptos" panose="02110004020202020204"/>
              <a:ea typeface="+mn-ea"/>
              <a:cs typeface="+mn-cs"/>
            </a:rPr>
            <a:t>(2. Chr. 13,22</a:t>
          </a:r>
          <a:r>
            <a:rPr lang="es-ES" sz="2000" b="1" kern="1200" dirty="0"/>
            <a:t>)</a:t>
          </a:r>
          <a:endParaRPr lang="es-ES" sz="2000" kern="1200" dirty="0"/>
        </a:p>
      </dsp:txBody>
      <dsp:txXfrm>
        <a:off x="8960276" y="933484"/>
        <a:ext cx="2618690" cy="30881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FE0E2-E872-42D6-8FE8-ED4CA3DD12F7}">
      <dsp:nvSpPr>
        <dsp:cNvPr id="0" name=""/>
        <dsp:cNvSpPr/>
      </dsp:nvSpPr>
      <dsp:spPr>
        <a:xfrm>
          <a:off x="60945" y="0"/>
          <a:ext cx="7618709" cy="328102"/>
        </a:xfrm>
        <a:prstGeom prst="roundRect">
          <a:avLst>
            <a:gd name="adj" fmla="val 10000"/>
          </a:avLst>
        </a:prstGeom>
        <a:solidFill>
          <a:schemeClr val="accent4">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e-DE" sz="2000" b="1" kern="1200" dirty="0">
              <a:solidFill>
                <a:schemeClr val="tx1"/>
              </a:solidFill>
            </a:rPr>
            <a:t>Sie erfanden ihre eigenen Prophezeiungen (Hes. 13,2,17)</a:t>
          </a:r>
          <a:endParaRPr lang="es-ES" sz="2000" kern="1200" dirty="0">
            <a:solidFill>
              <a:schemeClr val="tx1"/>
            </a:solidFill>
          </a:endParaRPr>
        </a:p>
      </dsp:txBody>
      <dsp:txXfrm>
        <a:off x="70555" y="9610"/>
        <a:ext cx="7178898" cy="308882"/>
      </dsp:txXfrm>
    </dsp:sp>
    <dsp:sp modelId="{9EED3436-14B9-4328-AE94-23419D8B7768}">
      <dsp:nvSpPr>
        <dsp:cNvPr id="0" name=""/>
        <dsp:cNvSpPr/>
      </dsp:nvSpPr>
      <dsp:spPr>
        <a:xfrm>
          <a:off x="612508" y="387758"/>
          <a:ext cx="6949031" cy="328102"/>
        </a:xfrm>
        <a:prstGeom prst="roundRect">
          <a:avLst>
            <a:gd name="adj" fmla="val 10000"/>
          </a:avLst>
        </a:prstGeom>
        <a:solidFill>
          <a:schemeClr val="accent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e-DE" sz="2000" b="1" kern="1200" dirty="0">
              <a:solidFill>
                <a:schemeClr val="tx1"/>
              </a:solidFill>
            </a:rPr>
            <a:t>Sie sagten, was die Leute hören wollten (Hes. 13,16)</a:t>
          </a:r>
          <a:endParaRPr lang="es-ES" sz="2000" kern="1200" dirty="0">
            <a:solidFill>
              <a:schemeClr val="tx1"/>
            </a:solidFill>
          </a:endParaRPr>
        </a:p>
      </dsp:txBody>
      <dsp:txXfrm>
        <a:off x="622118" y="397368"/>
        <a:ext cx="6122170" cy="308882"/>
      </dsp:txXfrm>
    </dsp:sp>
    <dsp:sp modelId="{644D4322-20C0-4BC5-B361-96DEF3A3933E}">
      <dsp:nvSpPr>
        <dsp:cNvPr id="0" name=""/>
        <dsp:cNvSpPr/>
      </dsp:nvSpPr>
      <dsp:spPr>
        <a:xfrm>
          <a:off x="1354657" y="775516"/>
          <a:ext cx="6567400" cy="328102"/>
        </a:xfrm>
        <a:prstGeom prst="roundRect">
          <a:avLst>
            <a:gd name="adj" fmla="val 10000"/>
          </a:avLst>
        </a:prstGeom>
        <a:solidFill>
          <a:srgbClr val="FFB3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e-DE" sz="2000" b="1" kern="1200" dirty="0">
              <a:solidFill>
                <a:schemeClr val="tx1"/>
              </a:solidFill>
            </a:rPr>
            <a:t>Sie sprachen nicht gegen die Sünde (Hes. 13,22)</a:t>
          </a:r>
          <a:endParaRPr lang="es-ES" sz="2000" kern="1200" dirty="0">
            <a:solidFill>
              <a:schemeClr val="tx1"/>
            </a:solidFill>
          </a:endParaRPr>
        </a:p>
      </dsp:txBody>
      <dsp:txXfrm>
        <a:off x="1364267" y="785126"/>
        <a:ext cx="5793102" cy="308882"/>
      </dsp:txXfrm>
    </dsp:sp>
    <dsp:sp modelId="{646086EF-A582-43F2-A0F8-BDACD0A14D75}">
      <dsp:nvSpPr>
        <dsp:cNvPr id="0" name=""/>
        <dsp:cNvSpPr/>
      </dsp:nvSpPr>
      <dsp:spPr>
        <a:xfrm>
          <a:off x="1638040" y="1163274"/>
          <a:ext cx="6567400" cy="328102"/>
        </a:xfrm>
        <a:prstGeom prst="roundRect">
          <a:avLst>
            <a:gd name="adj" fmla="val 10000"/>
          </a:avLst>
        </a:prstGeom>
        <a:solidFill>
          <a:schemeClr val="accent1">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e-DE" sz="2000" b="1" kern="1200" dirty="0">
              <a:solidFill>
                <a:schemeClr val="tx1"/>
              </a:solidFill>
            </a:rPr>
            <a:t>Sie strebten nach eigenem Gewinn (Hes. 13,19)</a:t>
          </a:r>
          <a:endParaRPr lang="es-ES" sz="2000" kern="1200" dirty="0">
            <a:solidFill>
              <a:schemeClr val="tx1"/>
            </a:solidFill>
          </a:endParaRPr>
        </a:p>
      </dsp:txBody>
      <dsp:txXfrm>
        <a:off x="1647650" y="1172884"/>
        <a:ext cx="5784893" cy="308882"/>
      </dsp:txXfrm>
    </dsp:sp>
    <dsp:sp modelId="{78472FAB-D2AC-4A01-9250-D3424753C9CC}">
      <dsp:nvSpPr>
        <dsp:cNvPr id="0" name=""/>
        <dsp:cNvSpPr/>
      </dsp:nvSpPr>
      <dsp:spPr>
        <a:xfrm>
          <a:off x="6778881" y="251297"/>
          <a:ext cx="213266" cy="213266"/>
        </a:xfrm>
        <a:prstGeom prst="downArrow">
          <a:avLst>
            <a:gd name="adj1" fmla="val 55000"/>
            <a:gd name="adj2" fmla="val 45000"/>
          </a:avLst>
        </a:prstGeom>
        <a:solidFill>
          <a:schemeClr val="accent4">
            <a:lumMod val="75000"/>
            <a:alpha val="90000"/>
          </a:schemeClr>
        </a:solidFill>
        <a:ln w="1270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s-ES" sz="900" kern="1200">
            <a:solidFill>
              <a:schemeClr val="tx1"/>
            </a:solidFill>
          </a:endParaRPr>
        </a:p>
      </dsp:txBody>
      <dsp:txXfrm>
        <a:off x="6826866" y="251297"/>
        <a:ext cx="117296" cy="160483"/>
      </dsp:txXfrm>
    </dsp:sp>
    <dsp:sp modelId="{0A7D6550-1042-453A-9DE8-0B3E644AA13B}">
      <dsp:nvSpPr>
        <dsp:cNvPr id="0" name=""/>
        <dsp:cNvSpPr/>
      </dsp:nvSpPr>
      <dsp:spPr>
        <a:xfrm>
          <a:off x="7166980" y="639055"/>
          <a:ext cx="213266" cy="213266"/>
        </a:xfrm>
        <a:prstGeom prst="downArrow">
          <a:avLst>
            <a:gd name="adj1" fmla="val 55000"/>
            <a:gd name="adj2" fmla="val 45000"/>
          </a:avLst>
        </a:prstGeom>
        <a:solidFill>
          <a:schemeClr val="accent2">
            <a:lumMod val="75000"/>
            <a:alpha val="90000"/>
          </a:schemeClr>
        </a:solidFill>
        <a:ln w="12700" cap="flat" cmpd="sng" algn="ctr">
          <a:solidFill>
            <a:schemeClr val="accent4">
              <a:tint val="40000"/>
              <a:alpha val="90000"/>
              <a:hueOff val="5015950"/>
              <a:satOff val="-2050"/>
              <a:lumOff val="-564"/>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s-ES" sz="900" kern="1200">
            <a:solidFill>
              <a:schemeClr val="tx1"/>
            </a:solidFill>
          </a:endParaRPr>
        </a:p>
      </dsp:txBody>
      <dsp:txXfrm>
        <a:off x="7214965" y="639055"/>
        <a:ext cx="117296" cy="160483"/>
      </dsp:txXfrm>
    </dsp:sp>
    <dsp:sp modelId="{30D20B0F-EAAD-4BFC-9880-3CA89F455507}">
      <dsp:nvSpPr>
        <dsp:cNvPr id="0" name=""/>
        <dsp:cNvSpPr/>
      </dsp:nvSpPr>
      <dsp:spPr>
        <a:xfrm>
          <a:off x="7708790" y="1026813"/>
          <a:ext cx="213266" cy="213266"/>
        </a:xfrm>
        <a:prstGeom prst="downArrow">
          <a:avLst>
            <a:gd name="adj1" fmla="val 55000"/>
            <a:gd name="adj2" fmla="val 45000"/>
          </a:avLst>
        </a:prstGeom>
        <a:solidFill>
          <a:schemeClr val="tx2">
            <a:lumMod val="75000"/>
            <a:alpha val="90000"/>
          </a:schemeClr>
        </a:solidFill>
        <a:ln w="12700" cap="flat" cmpd="sng" algn="ctr">
          <a:solidFill>
            <a:schemeClr val="accent4">
              <a:tint val="40000"/>
              <a:alpha val="90000"/>
              <a:hueOff val="10031901"/>
              <a:satOff val="-4099"/>
              <a:lumOff val="-1128"/>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s-ES" sz="900" kern="1200">
            <a:solidFill>
              <a:schemeClr val="tx1"/>
            </a:solidFill>
          </a:endParaRPr>
        </a:p>
      </dsp:txBody>
      <dsp:txXfrm>
        <a:off x="7756775" y="1026813"/>
        <a:ext cx="117296" cy="16048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lt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2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1">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C23129-45EC-E73F-FF50-60CDDE7C1D3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C66946B-66EA-EA9F-FB1C-5917B038E5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E013161-6A3D-A069-C614-5DCC499E2AAE}"/>
              </a:ext>
            </a:extLst>
          </p:cNvPr>
          <p:cNvSpPr>
            <a:spLocks noGrp="1"/>
          </p:cNvSpPr>
          <p:nvPr>
            <p:ph type="dt" sz="half" idx="10"/>
          </p:nvPr>
        </p:nvSpPr>
        <p:spPr/>
        <p:txBody>
          <a:bodyPr/>
          <a:lstStyle/>
          <a:p>
            <a:fld id="{E75D17A9-49CE-4738-821A-F8BD84C736B8}" type="datetimeFigureOut">
              <a:rPr lang="es-ES" smtClean="0"/>
              <a:t>14/10/2026</a:t>
            </a:fld>
            <a:endParaRPr lang="es-ES"/>
          </a:p>
        </p:txBody>
      </p:sp>
      <p:sp>
        <p:nvSpPr>
          <p:cNvPr id="5" name="Marcador de pie de página 4">
            <a:extLst>
              <a:ext uri="{FF2B5EF4-FFF2-40B4-BE49-F238E27FC236}">
                <a16:creationId xmlns:a16="http://schemas.microsoft.com/office/drawing/2014/main" id="{EF6CAE86-BF8B-C5D4-0DBC-3B0681EADF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1BF9C9-D66B-AC22-40E3-F28EEFE9349F}"/>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8218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D1A703-28EC-F588-1FFD-37E81466EF4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3E047E-FD80-D053-A02F-2F63E7742C2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46B1694-4B6A-7C3A-69E1-4F8BF8823823}"/>
              </a:ext>
            </a:extLst>
          </p:cNvPr>
          <p:cNvSpPr>
            <a:spLocks noGrp="1"/>
          </p:cNvSpPr>
          <p:nvPr>
            <p:ph type="dt" sz="half" idx="10"/>
          </p:nvPr>
        </p:nvSpPr>
        <p:spPr/>
        <p:txBody>
          <a:bodyPr/>
          <a:lstStyle/>
          <a:p>
            <a:fld id="{E75D17A9-49CE-4738-821A-F8BD84C736B8}" type="datetimeFigureOut">
              <a:rPr lang="es-ES" smtClean="0"/>
              <a:t>14/10/2026</a:t>
            </a:fld>
            <a:endParaRPr lang="es-ES"/>
          </a:p>
        </p:txBody>
      </p:sp>
      <p:sp>
        <p:nvSpPr>
          <p:cNvPr id="5" name="Marcador de pie de página 4">
            <a:extLst>
              <a:ext uri="{FF2B5EF4-FFF2-40B4-BE49-F238E27FC236}">
                <a16:creationId xmlns:a16="http://schemas.microsoft.com/office/drawing/2014/main" id="{F872D98F-AD07-E2DB-4081-6E2376F72A9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49D1C44-C073-CE05-E315-4637F80D8A2A}"/>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1319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76DBC1-41D3-D2F1-78F2-AE510D94D98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DCD8586-63A6-910D-86A6-FBE65108CB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F559C67-2F42-B705-7BA9-AB305CACF3F5}"/>
              </a:ext>
            </a:extLst>
          </p:cNvPr>
          <p:cNvSpPr>
            <a:spLocks noGrp="1"/>
          </p:cNvSpPr>
          <p:nvPr>
            <p:ph type="dt" sz="half" idx="10"/>
          </p:nvPr>
        </p:nvSpPr>
        <p:spPr/>
        <p:txBody>
          <a:bodyPr/>
          <a:lstStyle/>
          <a:p>
            <a:fld id="{E75D17A9-49CE-4738-821A-F8BD84C736B8}" type="datetimeFigureOut">
              <a:rPr lang="es-ES" smtClean="0"/>
              <a:t>14/10/2026</a:t>
            </a:fld>
            <a:endParaRPr lang="es-ES"/>
          </a:p>
        </p:txBody>
      </p:sp>
      <p:sp>
        <p:nvSpPr>
          <p:cNvPr id="5" name="Marcador de pie de página 4">
            <a:extLst>
              <a:ext uri="{FF2B5EF4-FFF2-40B4-BE49-F238E27FC236}">
                <a16:creationId xmlns:a16="http://schemas.microsoft.com/office/drawing/2014/main" id="{BC26D031-81FD-F630-6954-3B010F502F1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73AAC48-FD0D-5473-1726-9259C16A7F8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165681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CBBB0D-D592-0CF5-C904-72D0B20148D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70B8BE3-6899-E8CF-B8FD-5B21E104AC6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7F70F54-8BD3-696C-5118-4954CA16ADC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625FFF2-AAD3-C708-22F5-B233C1FC16C3}"/>
              </a:ext>
            </a:extLst>
          </p:cNvPr>
          <p:cNvSpPr>
            <a:spLocks noGrp="1"/>
          </p:cNvSpPr>
          <p:nvPr>
            <p:ph type="dt" sz="half" idx="10"/>
          </p:nvPr>
        </p:nvSpPr>
        <p:spPr/>
        <p:txBody>
          <a:bodyPr/>
          <a:lstStyle/>
          <a:p>
            <a:fld id="{E75D17A9-49CE-4738-821A-F8BD84C736B8}" type="datetimeFigureOut">
              <a:rPr lang="es-ES" smtClean="0"/>
              <a:t>14/10/2026</a:t>
            </a:fld>
            <a:endParaRPr lang="es-ES"/>
          </a:p>
        </p:txBody>
      </p:sp>
      <p:sp>
        <p:nvSpPr>
          <p:cNvPr id="6" name="Marcador de pie de página 5">
            <a:extLst>
              <a:ext uri="{FF2B5EF4-FFF2-40B4-BE49-F238E27FC236}">
                <a16:creationId xmlns:a16="http://schemas.microsoft.com/office/drawing/2014/main" id="{E265177F-C921-B035-F2C6-E26BE3C371F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48BB352-DB60-2BFA-207F-235614BED480}"/>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531932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D1F1-9D76-B342-9D99-70136B78CB9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C72EEE5-A3EF-54C1-6B57-5501D68615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203BB70-1FEB-7044-B641-D24CF89AA54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52B213C-554B-2601-583F-1DB071CBA7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5884F46-B7F2-8647-3888-9ABEA28F9B9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7CD0D40-7C2C-71DB-A424-CF6ED8DB950E}"/>
              </a:ext>
            </a:extLst>
          </p:cNvPr>
          <p:cNvSpPr>
            <a:spLocks noGrp="1"/>
          </p:cNvSpPr>
          <p:nvPr>
            <p:ph type="dt" sz="half" idx="10"/>
          </p:nvPr>
        </p:nvSpPr>
        <p:spPr/>
        <p:txBody>
          <a:bodyPr/>
          <a:lstStyle/>
          <a:p>
            <a:fld id="{E75D17A9-49CE-4738-821A-F8BD84C736B8}" type="datetimeFigureOut">
              <a:rPr lang="es-ES" smtClean="0"/>
              <a:t>14/10/2026</a:t>
            </a:fld>
            <a:endParaRPr lang="es-ES"/>
          </a:p>
        </p:txBody>
      </p:sp>
      <p:sp>
        <p:nvSpPr>
          <p:cNvPr id="8" name="Marcador de pie de página 7">
            <a:extLst>
              <a:ext uri="{FF2B5EF4-FFF2-40B4-BE49-F238E27FC236}">
                <a16:creationId xmlns:a16="http://schemas.microsoft.com/office/drawing/2014/main" id="{856BE9B6-32E8-586E-2856-F24C5A9D320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0547496-E7EB-3FEA-3C5D-06B019B5F5A9}"/>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93944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825170-F666-11E3-3CBE-0ACFFEB8508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BF253AB-8818-B3CC-740D-68B396474448}"/>
              </a:ext>
            </a:extLst>
          </p:cNvPr>
          <p:cNvSpPr>
            <a:spLocks noGrp="1"/>
          </p:cNvSpPr>
          <p:nvPr>
            <p:ph type="dt" sz="half" idx="10"/>
          </p:nvPr>
        </p:nvSpPr>
        <p:spPr/>
        <p:txBody>
          <a:bodyPr/>
          <a:lstStyle/>
          <a:p>
            <a:fld id="{E75D17A9-49CE-4738-821A-F8BD84C736B8}" type="datetimeFigureOut">
              <a:rPr lang="es-ES" smtClean="0"/>
              <a:t>14/10/2026</a:t>
            </a:fld>
            <a:endParaRPr lang="es-ES"/>
          </a:p>
        </p:txBody>
      </p:sp>
      <p:sp>
        <p:nvSpPr>
          <p:cNvPr id="4" name="Marcador de pie de página 3">
            <a:extLst>
              <a:ext uri="{FF2B5EF4-FFF2-40B4-BE49-F238E27FC236}">
                <a16:creationId xmlns:a16="http://schemas.microsoft.com/office/drawing/2014/main" id="{51B23A6F-CE60-5897-B5A4-DDC911939A0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35E01BC-A11D-3E5C-5CED-796DE19DC26D}"/>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63180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t>14/10/2026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09875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F5BA1-FF2E-4871-120B-66B38B973FE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1A9BEE6-C65F-A239-F29E-A15692519C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A54D110-68EF-66A4-1437-136DB5EBB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CDD8DBB-D180-A13E-F54E-11B90AD1B455}"/>
              </a:ext>
            </a:extLst>
          </p:cNvPr>
          <p:cNvSpPr>
            <a:spLocks noGrp="1"/>
          </p:cNvSpPr>
          <p:nvPr>
            <p:ph type="dt" sz="half" idx="10"/>
          </p:nvPr>
        </p:nvSpPr>
        <p:spPr/>
        <p:txBody>
          <a:bodyPr/>
          <a:lstStyle/>
          <a:p>
            <a:fld id="{E75D17A9-49CE-4738-821A-F8BD84C736B8}" type="datetimeFigureOut">
              <a:rPr lang="es-ES" smtClean="0"/>
              <a:t>14/10/2026</a:t>
            </a:fld>
            <a:endParaRPr lang="es-ES"/>
          </a:p>
        </p:txBody>
      </p:sp>
      <p:sp>
        <p:nvSpPr>
          <p:cNvPr id="6" name="Marcador de pie de página 5">
            <a:extLst>
              <a:ext uri="{FF2B5EF4-FFF2-40B4-BE49-F238E27FC236}">
                <a16:creationId xmlns:a16="http://schemas.microsoft.com/office/drawing/2014/main" id="{87C05875-9BF4-AA12-63C9-F596855189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0929C30-7EB1-C338-65A6-A931B17DEE0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7015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E79AA0-7CE1-A7DE-C612-5150355D59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0334A67-B6E6-7A0B-E115-B156E192C3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BC1E879-0137-0721-4A6B-EC8F167B48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7245D8-E29B-0F68-09B6-6BA93A00D872}"/>
              </a:ext>
            </a:extLst>
          </p:cNvPr>
          <p:cNvSpPr>
            <a:spLocks noGrp="1"/>
          </p:cNvSpPr>
          <p:nvPr>
            <p:ph type="dt" sz="half" idx="10"/>
          </p:nvPr>
        </p:nvSpPr>
        <p:spPr/>
        <p:txBody>
          <a:bodyPr/>
          <a:lstStyle/>
          <a:p>
            <a:fld id="{E75D17A9-49CE-4738-821A-F8BD84C736B8}" type="datetimeFigureOut">
              <a:rPr lang="es-ES" smtClean="0"/>
              <a:t>14/10/2026</a:t>
            </a:fld>
            <a:endParaRPr lang="es-ES"/>
          </a:p>
        </p:txBody>
      </p:sp>
      <p:sp>
        <p:nvSpPr>
          <p:cNvPr id="6" name="Marcador de pie de página 5">
            <a:extLst>
              <a:ext uri="{FF2B5EF4-FFF2-40B4-BE49-F238E27FC236}">
                <a16:creationId xmlns:a16="http://schemas.microsoft.com/office/drawing/2014/main" id="{CB9B6691-FFEB-40C0-284C-4D16EB34BE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E5BC74D-8B52-1075-03A4-B103D4D2A346}"/>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89651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3B8AB-0377-4020-1EE6-16E125DE804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1AB5A8A-7929-34D4-C23F-93ABCA8443A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B7B1BA9-723F-55A4-F33E-C3BEDBBEBFDD}"/>
              </a:ext>
            </a:extLst>
          </p:cNvPr>
          <p:cNvSpPr>
            <a:spLocks noGrp="1"/>
          </p:cNvSpPr>
          <p:nvPr>
            <p:ph type="dt" sz="half" idx="10"/>
          </p:nvPr>
        </p:nvSpPr>
        <p:spPr/>
        <p:txBody>
          <a:bodyPr/>
          <a:lstStyle/>
          <a:p>
            <a:fld id="{E75D17A9-49CE-4738-821A-F8BD84C736B8}" type="datetimeFigureOut">
              <a:rPr lang="es-ES" smtClean="0"/>
              <a:t>14/10/2026</a:t>
            </a:fld>
            <a:endParaRPr lang="es-ES"/>
          </a:p>
        </p:txBody>
      </p:sp>
      <p:sp>
        <p:nvSpPr>
          <p:cNvPr id="5" name="Marcador de pie de página 4">
            <a:extLst>
              <a:ext uri="{FF2B5EF4-FFF2-40B4-BE49-F238E27FC236}">
                <a16:creationId xmlns:a16="http://schemas.microsoft.com/office/drawing/2014/main" id="{6A37453F-6969-CE3E-F7B6-5126538E04C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3015E3D-2337-38F8-65E6-B4B1112610F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8852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ADC1AA1-7FDB-3E6E-196B-0717ED97CB3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EA88247-0A48-9FF1-C710-49B39CAD755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AFBD75D-768D-FA5E-33DF-504821D7D502}"/>
              </a:ext>
            </a:extLst>
          </p:cNvPr>
          <p:cNvSpPr>
            <a:spLocks noGrp="1"/>
          </p:cNvSpPr>
          <p:nvPr>
            <p:ph type="dt" sz="half" idx="10"/>
          </p:nvPr>
        </p:nvSpPr>
        <p:spPr/>
        <p:txBody>
          <a:bodyPr/>
          <a:lstStyle/>
          <a:p>
            <a:fld id="{E75D17A9-49CE-4738-821A-F8BD84C736B8}" type="datetimeFigureOut">
              <a:rPr lang="es-ES" smtClean="0"/>
              <a:t>14/10/2026</a:t>
            </a:fld>
            <a:endParaRPr lang="es-ES"/>
          </a:p>
        </p:txBody>
      </p:sp>
      <p:sp>
        <p:nvSpPr>
          <p:cNvPr id="5" name="Marcador de pie de página 4">
            <a:extLst>
              <a:ext uri="{FF2B5EF4-FFF2-40B4-BE49-F238E27FC236}">
                <a16:creationId xmlns:a16="http://schemas.microsoft.com/office/drawing/2014/main" id="{CAD755F7-F528-8BDF-37C7-6D0AC2D92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F066CE0-4E15-F626-1F4D-D65FF41207B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2394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t>14/10/2026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t>‹Nº›</a:t>
            </a:fld>
            <a:endParaRPr lang="es-ES"/>
          </a:p>
        </p:txBody>
      </p:sp>
    </p:spTree>
    <p:extLst>
      <p:ext uri="{BB962C8B-B14F-4D97-AF65-F5344CB8AC3E}">
        <p14:creationId xmlns:p14="http://schemas.microsoft.com/office/powerpoint/2010/main" val="2315018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5.jp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eg"/><Relationship Id="rId7" Type="http://schemas.openxmlformats.org/officeDocument/2006/relationships/image" Target="../media/image11.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e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3.jp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5.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9.jpg"/><Relationship Id="rId13" Type="http://schemas.openxmlformats.org/officeDocument/2006/relationships/image" Target="../media/image24.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23.svg"/><Relationship Id="rId2" Type="http://schemas.openxmlformats.org/officeDocument/2006/relationships/image" Target="../media/image18.jp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2.jpeg"/><Relationship Id="rId5" Type="http://schemas.openxmlformats.org/officeDocument/2006/relationships/diagramQuickStyle" Target="../diagrams/quickStyle2.xml"/><Relationship Id="rId15" Type="http://schemas.openxmlformats.org/officeDocument/2006/relationships/image" Target="../media/image26.svg"/><Relationship Id="rId10" Type="http://schemas.openxmlformats.org/officeDocument/2006/relationships/image" Target="../media/image21.jpeg"/><Relationship Id="rId4" Type="http://schemas.openxmlformats.org/officeDocument/2006/relationships/diagramLayout" Target="../diagrams/layout2.xml"/><Relationship Id="rId9" Type="http://schemas.openxmlformats.org/officeDocument/2006/relationships/image" Target="../media/image20.jpeg"/><Relationship Id="rId14" Type="http://schemas.openxmlformats.org/officeDocument/2006/relationships/image" Target="../media/image25.svg"/></Relationships>
</file>

<file path=ppt/slides/_rels/slide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30.jpe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2.jp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4.jpg"/></Relationships>
</file>

<file path=ppt/slides/_rels/slide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a:extLst>
            <a:ext uri="{FF2B5EF4-FFF2-40B4-BE49-F238E27FC236}">
              <a16:creationId xmlns:a16="http://schemas.microsoft.com/office/drawing/2014/main" id="{2445FC85-D7FF-1368-7FF3-991D09E0D442}"/>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BDB83C86-56DD-EED1-D599-D7ED2B997DB4}"/>
              </a:ext>
            </a:extLst>
          </p:cNvPr>
          <p:cNvSpPr txBox="1"/>
          <p:nvPr/>
        </p:nvSpPr>
        <p:spPr>
          <a:xfrm>
            <a:off x="228600" y="138559"/>
            <a:ext cx="11734800" cy="1090166"/>
          </a:xfrm>
          <a:prstGeom prst="rect">
            <a:avLst/>
          </a:prstGeom>
          <a:noFill/>
        </p:spPr>
        <p:txBody>
          <a:bodyPr wrap="square" rtlCol="0">
            <a:prstTxWarp prst="textDeflateBottom">
              <a:avLst>
                <a:gd name="adj" fmla="val 62250"/>
              </a:avLst>
            </a:prstTxWarp>
            <a:spAutoFit/>
            <a:scene3d>
              <a:camera prst="orthographicFront"/>
              <a:lightRig rig="morning" dir="t"/>
            </a:scene3d>
            <a:sp3d extrusionH="57150" contourW="19050">
              <a:bevelT w="38100" h="38100" prst="slope"/>
              <a:contourClr>
                <a:schemeClr val="tx1"/>
              </a:contourClr>
            </a:sp3d>
          </a:bodyPr>
          <a:lstStyle/>
          <a:p>
            <a:pPr algn="ctr"/>
            <a:r>
              <a:rPr lang="de-DE" sz="4400" b="1" spc="300" noProof="0">
                <a:ln w="13462">
                  <a:noFill/>
                  <a:prstDash val="solid"/>
                </a:ln>
                <a:solidFill>
                  <a:schemeClr val="accent2">
                    <a:lumMod val="60000"/>
                    <a:lumOff val="40000"/>
                  </a:schemeClr>
                </a:solidFill>
                <a:effectLst>
                  <a:outerShdw dist="50800" dir="2700000" algn="bl" rotWithShape="0">
                    <a:srgbClr val="663300"/>
                  </a:outerShdw>
                </a:effectLst>
              </a:rPr>
              <a:t>PROPHETEN IM ALTEN TESTAMENT</a:t>
            </a:r>
          </a:p>
        </p:txBody>
      </p:sp>
      <p:sp>
        <p:nvSpPr>
          <p:cNvPr id="5" name="CuadroTexto 4">
            <a:extLst>
              <a:ext uri="{FF2B5EF4-FFF2-40B4-BE49-F238E27FC236}">
                <a16:creationId xmlns:a16="http://schemas.microsoft.com/office/drawing/2014/main" id="{C1B3918F-AC38-BC12-03D2-FC638D436E7D}"/>
              </a:ext>
            </a:extLst>
          </p:cNvPr>
          <p:cNvSpPr txBox="1"/>
          <p:nvPr/>
        </p:nvSpPr>
        <p:spPr>
          <a:xfrm>
            <a:off x="9201150" y="6160532"/>
            <a:ext cx="2251656" cy="584775"/>
          </a:xfrm>
          <a:prstGeom prst="rect">
            <a:avLst/>
          </a:prstGeom>
          <a:noFill/>
        </p:spPr>
        <p:txBody>
          <a:bodyPr wrap="square" rtlCol="0">
            <a:spAutoFit/>
          </a:bodyPr>
          <a:lstStyle/>
          <a:p>
            <a:pPr algn="ctr"/>
            <a:r>
              <a:rPr lang="es-ES" sz="1600" b="1" dirty="0" err="1">
                <a:solidFill>
                  <a:srgbClr val="D5CDC0"/>
                </a:solidFill>
                <a:effectLst>
                  <a:outerShdw blurRad="38100" dist="38100" dir="2700000" algn="tl">
                    <a:srgbClr val="000000">
                      <a:alpha val="43137"/>
                    </a:srgbClr>
                  </a:outerShdw>
                </a:effectLst>
              </a:rPr>
              <a:t>Lektion</a:t>
            </a:r>
            <a:r>
              <a:rPr lang="es-ES" sz="1600" b="1" dirty="0">
                <a:solidFill>
                  <a:srgbClr val="D5CDC0"/>
                </a:solidFill>
                <a:effectLst>
                  <a:outerShdw blurRad="38100" dist="38100" dir="2700000" algn="tl">
                    <a:srgbClr val="000000">
                      <a:alpha val="43137"/>
                    </a:srgbClr>
                  </a:outerShdw>
                </a:effectLst>
              </a:rPr>
              <a:t> 3 Sabbat, </a:t>
            </a:r>
            <a:br>
              <a:rPr lang="es-ES" sz="1600" b="1" dirty="0">
                <a:solidFill>
                  <a:srgbClr val="D5CDC0"/>
                </a:solidFill>
                <a:effectLst>
                  <a:outerShdw blurRad="38100" dist="38100" dir="2700000" algn="tl">
                    <a:srgbClr val="000000">
                      <a:alpha val="43137"/>
                    </a:srgbClr>
                  </a:outerShdw>
                </a:effectLst>
              </a:rPr>
            </a:br>
            <a:r>
              <a:rPr lang="es-ES" sz="1600" b="1" dirty="0">
                <a:solidFill>
                  <a:srgbClr val="D5CDC0"/>
                </a:solidFill>
                <a:effectLst>
                  <a:outerShdw blurRad="38100" dist="38100" dir="2700000" algn="tl">
                    <a:srgbClr val="000000">
                      <a:alpha val="43137"/>
                    </a:srgbClr>
                  </a:outerShdw>
                </a:effectLst>
              </a:rPr>
              <a:t>17. </a:t>
            </a:r>
            <a:r>
              <a:rPr lang="es-ES" sz="1600" b="1" dirty="0" err="1">
                <a:solidFill>
                  <a:srgbClr val="D5CDC0"/>
                </a:solidFill>
                <a:effectLst>
                  <a:outerShdw blurRad="38100" dist="38100" dir="2700000" algn="tl">
                    <a:srgbClr val="000000">
                      <a:alpha val="43137"/>
                    </a:srgbClr>
                  </a:outerShdw>
                </a:effectLst>
              </a:rPr>
              <a:t>Okt</a:t>
            </a:r>
            <a:r>
              <a:rPr lang="es-ES" sz="1600" b="1" dirty="0">
                <a:solidFill>
                  <a:srgbClr val="D5CDC0"/>
                </a:solidFill>
                <a:effectLst>
                  <a:outerShdw blurRad="38100" dist="38100" dir="2700000" algn="tl">
                    <a:srgbClr val="000000">
                      <a:alpha val="43137"/>
                    </a:srgbClr>
                  </a:outerShdw>
                </a:effectLst>
              </a:rPr>
              <a:t>.  2026</a:t>
            </a:r>
          </a:p>
        </p:txBody>
      </p:sp>
    </p:spTree>
    <p:extLst>
      <p:ext uri="{BB962C8B-B14F-4D97-AF65-F5344CB8AC3E}">
        <p14:creationId xmlns:p14="http://schemas.microsoft.com/office/powerpoint/2010/main" val="248188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2965" y="198784"/>
            <a:ext cx="7786776" cy="6490252"/>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65F2CB8B-AEA0-7DBD-46B5-38FA5E6792DC}"/>
              </a:ext>
            </a:extLst>
          </p:cNvPr>
          <p:cNvPicPr>
            <a:picLocks noGrp="1" noRot="1" noChangeAspect="1" noMove="1" noResize="1" noEditPoints="1" noAdjustHandles="1" noChangeArrowheads="1" noChangeShapeType="1" noCrop="1"/>
          </p:cNvPicPr>
          <p:nvPr/>
        </p:nvPicPr>
        <p:blipFill rotWithShape="1">
          <a:blip r:embed="rId2" cstate="hqprint">
            <a:extLst>
              <a:ext uri="{28A0092B-C50C-407E-A947-70E740481C1C}">
                <a14:useLocalDpi xmlns:a14="http://schemas.microsoft.com/office/drawing/2010/main"/>
              </a:ext>
            </a:extLst>
          </a:blip>
          <a:srcRect l="3343" r="3343"/>
          <a:stretch>
            <a:fillRect/>
          </a:stretch>
        </p:blipFill>
        <p:spPr>
          <a:xfrm>
            <a:off x="505418" y="198783"/>
            <a:ext cx="7786776" cy="649025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effectLst>
            <a:outerShdw blurRad="50800" dist="38100" algn="l" rotWithShape="0">
              <a:prstClr val="black">
                <a:alpha val="40000"/>
              </a:prstClr>
            </a:outerShdw>
          </a:effectLst>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607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321E51C9-5390-CA16-671F-B13EDCA8A186}"/>
              </a:ext>
            </a:extLst>
          </p:cNvPr>
          <p:cNvSpPr txBox="1"/>
          <p:nvPr/>
        </p:nvSpPr>
        <p:spPr>
          <a:xfrm>
            <a:off x="8374858" y="366623"/>
            <a:ext cx="3641070" cy="5724644"/>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„Und als sie auszogen, trat Joschafat hin und sprach: ,Hört mir zu, Juda und ihr Einwohner von Jerusalem! Glaubt an den HERRN, euren GOTT, so werdet ihr sicher sein, und glaubt Seinen Propheten, so wird es euch gelingen‘ “</a:t>
            </a:r>
            <a:endPar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endParaRPr>
          </a:p>
          <a:p>
            <a:pPr marL="0" marR="0" lvl="0" indent="0" algn="ctr" defTabSz="914400" rtl="0" eaLnBrk="1" fontAlgn="auto" latinLnBrk="0" hangingPunct="1">
              <a:lnSpc>
                <a:spcPct val="100000"/>
              </a:lnSpc>
              <a:spcBef>
                <a:spcPts val="1200"/>
              </a:spcBef>
              <a:spcAft>
                <a:spcPts val="0"/>
              </a:spcAft>
              <a:buClrTx/>
              <a:buSzTx/>
              <a:buFontTx/>
              <a:buNone/>
              <a:tabLst/>
              <a:defRPr/>
            </a:pPr>
            <a:r>
              <a:rPr kumimoji="0" lang="es-ES" sz="18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(2. Chron. 20,20 </a:t>
            </a:r>
            <a:r>
              <a:rPr kumimoji="0" lang="es-ES" sz="14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LÜ</a:t>
            </a:r>
            <a:r>
              <a:rPr kumimoji="0" lang="es-ES" sz="18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a:t>
            </a:r>
            <a:endParaRPr kumimoji="0" lang="es-ES" sz="24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907579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7000"/>
          </a:stretch>
        </a:blipFill>
        <a:effectLst/>
      </p:bgPr>
    </p:bg>
    <p:spTree>
      <p:nvGrpSpPr>
        <p:cNvPr id="1" name="">
          <a:extLst>
            <a:ext uri="{FF2B5EF4-FFF2-40B4-BE49-F238E27FC236}">
              <a16:creationId xmlns:a16="http://schemas.microsoft.com/office/drawing/2014/main" id="{46A8CB05-D643-126F-7D56-A3F2E450506B}"/>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5B676A44-7722-4240-72D3-325B92146DA5}"/>
              </a:ext>
            </a:extLst>
          </p:cNvPr>
          <p:cNvGraphicFramePr/>
          <p:nvPr>
            <p:extLst>
              <p:ext uri="{D42A27DB-BD31-4B8C-83A1-F6EECF244321}">
                <p14:modId xmlns:p14="http://schemas.microsoft.com/office/powerpoint/2010/main" val="640774598"/>
              </p:ext>
            </p:extLst>
          </p:nvPr>
        </p:nvGraphicFramePr>
        <p:xfrm>
          <a:off x="5438776" y="3886201"/>
          <a:ext cx="6467474" cy="2867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1B667E53-C1D7-E958-F06D-71B3539DB01F}"/>
              </a:ext>
            </a:extLst>
          </p:cNvPr>
          <p:cNvSpPr txBox="1"/>
          <p:nvPr/>
        </p:nvSpPr>
        <p:spPr>
          <a:xfrm>
            <a:off x="381000" y="209549"/>
            <a:ext cx="7677151" cy="1015663"/>
          </a:xfrm>
          <a:prstGeom prst="rect">
            <a:avLst/>
          </a:prstGeom>
          <a:noFill/>
        </p:spPr>
        <p:txBody>
          <a:bodyPr wrap="square" rtlCol="0">
            <a:spAutoFit/>
          </a:bodyPr>
          <a:lstStyle/>
          <a:p>
            <a:pPr>
              <a:spcBef>
                <a:spcPts val="600"/>
              </a:spcBef>
            </a:pPr>
            <a:r>
              <a:rPr lang="de-DE" sz="2000" b="1" dirty="0"/>
              <a:t>Im Alten Testament wurden Menschen, die Botschaften von GOTT erhielten, um mit anderen zu kommunizieren, Seher oder Propheten genannt (1 Sam. 9,9).</a:t>
            </a:r>
          </a:p>
        </p:txBody>
      </p:sp>
      <p:pic>
        <p:nvPicPr>
          <p:cNvPr id="5" name="Imagen 4">
            <a:extLst>
              <a:ext uri="{FF2B5EF4-FFF2-40B4-BE49-F238E27FC236}">
                <a16:creationId xmlns:a16="http://schemas.microsoft.com/office/drawing/2014/main" id="{7CF52011-9D84-9C51-BEFC-B94B37734BAB}"/>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t="5435"/>
          <a:stretch>
            <a:fillRect/>
          </a:stretch>
        </p:blipFill>
        <p:spPr>
          <a:xfrm>
            <a:off x="8401050" y="152400"/>
            <a:ext cx="3505200" cy="3314700"/>
          </a:xfrm>
          <a:prstGeom prst="round2DiagRect">
            <a:avLst>
              <a:gd name="adj1" fmla="val 43026"/>
              <a:gd name="adj2" fmla="val 0"/>
            </a:avLst>
          </a:prstGeom>
          <a:ln w="57150" cap="sq">
            <a:solidFill>
              <a:srgbClr val="C7EC8F"/>
            </a:solidFill>
            <a:miter lim="800000"/>
          </a:ln>
          <a:effectLst>
            <a:outerShdw blurRad="63500" sx="102000" sy="102000" algn="ctr" rotWithShape="0">
              <a:prstClr val="black">
                <a:alpha val="40000"/>
              </a:prstClr>
            </a:outerShdw>
          </a:effectLst>
        </p:spPr>
      </p:pic>
      <p:pic>
        <p:nvPicPr>
          <p:cNvPr id="7" name="Imagen 6">
            <a:extLst>
              <a:ext uri="{FF2B5EF4-FFF2-40B4-BE49-F238E27FC236}">
                <a16:creationId xmlns:a16="http://schemas.microsoft.com/office/drawing/2014/main" id="{A3D61C0A-00AB-8167-3DCF-C6BDACE8A39E}"/>
              </a:ext>
            </a:extLst>
          </p:cNvPr>
          <p:cNvPicPr>
            <a:picLocks noChangeAspect="1"/>
          </p:cNvPicPr>
          <p:nvPr/>
        </p:nvPicPr>
        <p:blipFill rotWithShape="1">
          <a:blip r:embed="rId10">
            <a:extLst>
              <a:ext uri="{28A0092B-C50C-407E-A947-70E740481C1C}">
                <a14:useLocalDpi xmlns:a14="http://schemas.microsoft.com/office/drawing/2010/main"/>
              </a:ext>
            </a:extLst>
          </a:blip>
          <a:srcRect l="14260" t="18918" r="3614" b="1552"/>
          <a:stretch>
            <a:fillRect/>
          </a:stretch>
        </p:blipFill>
        <p:spPr>
          <a:xfrm>
            <a:off x="190500" y="3765591"/>
            <a:ext cx="5040752" cy="3016210"/>
          </a:xfrm>
          <a:prstGeom prst="roundRect">
            <a:avLst>
              <a:gd name="adj" fmla="val 11930"/>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C000"/>
            </a:contourClr>
          </a:sp3d>
        </p:spPr>
      </p:pic>
      <p:sp>
        <p:nvSpPr>
          <p:cNvPr id="6" name="CuadroTexto 5">
            <a:extLst>
              <a:ext uri="{FF2B5EF4-FFF2-40B4-BE49-F238E27FC236}">
                <a16:creationId xmlns:a16="http://schemas.microsoft.com/office/drawing/2014/main" id="{C9E4EB24-5232-238A-E327-1124AF1CDB49}"/>
              </a:ext>
            </a:extLst>
          </p:cNvPr>
          <p:cNvSpPr txBox="1"/>
          <p:nvPr/>
        </p:nvSpPr>
        <p:spPr>
          <a:xfrm>
            <a:off x="380999" y="2533262"/>
            <a:ext cx="7677151" cy="707886"/>
          </a:xfrm>
          <a:prstGeom prst="rect">
            <a:avLst/>
          </a:prstGeom>
          <a:noFill/>
        </p:spPr>
        <p:txBody>
          <a:bodyPr wrap="square">
            <a:spAutoFit/>
          </a:bodyPr>
          <a:lstStyle/>
          <a:p>
            <a:pPr lvl="0">
              <a:spcBef>
                <a:spcPts val="600"/>
              </a:spcBef>
              <a:defRPr/>
            </a:pPr>
            <a:r>
              <a:rPr lang="de-DE" sz="2000" b="1" dirty="0">
                <a:solidFill>
                  <a:prstClr val="black"/>
                </a:solidFill>
              </a:rPr>
              <a:t>Aber es gab auch falsche Propheten, die aus der „Vision ihres eigenen Herzens“ sprachen (Jer. 23,16).</a:t>
            </a:r>
          </a:p>
        </p:txBody>
      </p:sp>
      <p:sp>
        <p:nvSpPr>
          <p:cNvPr id="9" name="CuadroTexto 8">
            <a:extLst>
              <a:ext uri="{FF2B5EF4-FFF2-40B4-BE49-F238E27FC236}">
                <a16:creationId xmlns:a16="http://schemas.microsoft.com/office/drawing/2014/main" id="{0363A18C-D014-D907-585F-CFA131DDD66B}"/>
              </a:ext>
            </a:extLst>
          </p:cNvPr>
          <p:cNvSpPr txBox="1"/>
          <p:nvPr/>
        </p:nvSpPr>
        <p:spPr>
          <a:xfrm>
            <a:off x="380998" y="1225212"/>
            <a:ext cx="7677151" cy="1323439"/>
          </a:xfrm>
          <a:prstGeom prst="rect">
            <a:avLst/>
          </a:prstGeom>
          <a:noFill/>
        </p:spPr>
        <p:txBody>
          <a:bodyPr wrap="square">
            <a:spAutoFit/>
          </a:bodyPr>
          <a:lstStyle/>
          <a:p>
            <a:pPr lvl="0">
              <a:spcBef>
                <a:spcPts val="600"/>
              </a:spcBef>
              <a:defRPr/>
            </a:pPr>
            <a:r>
              <a:rPr lang="de-DE" sz="2000" b="1" dirty="0">
                <a:solidFill>
                  <a:prstClr val="black"/>
                </a:solidFill>
              </a:rPr>
              <a:t>Sie hatten die Fähigkeit, verborgene und sogar zukünftige Dinge zu erkennen, (1 Sam. 9,6), aber ihr Werk beschränkte sich nicht darauf; es umfasste viel mehr. Diese Fähigkeit kam natürlich nicht von ihnen selbst, sondern von GOTT.</a:t>
            </a:r>
          </a:p>
        </p:txBody>
      </p:sp>
    </p:spTree>
    <p:extLst>
      <p:ext uri="{BB962C8B-B14F-4D97-AF65-F5344CB8AC3E}">
        <p14:creationId xmlns:p14="http://schemas.microsoft.com/office/powerpoint/2010/main" val="336800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4)">
                                      <p:cBhvr>
                                        <p:cTn id="19" dur="500"/>
                                        <p:tgtEl>
                                          <p:spTgt spid="7"/>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4">
                                            <p:graphicEl>
                                              <a:dgm id="{AEE45040-5C94-4D43-BF84-7F93A5FB39EC}"/>
                                            </p:graphicEl>
                                          </p:spTgt>
                                        </p:tgtEl>
                                        <p:attrNameLst>
                                          <p:attrName>style.visibility</p:attrName>
                                        </p:attrNameLst>
                                      </p:cBhvr>
                                      <p:to>
                                        <p:strVal val="visible"/>
                                      </p:to>
                                    </p:set>
                                    <p:animEffect transition="in" filter="wipe(up)">
                                      <p:cBhvr>
                                        <p:cTn id="33" dur="500"/>
                                        <p:tgtEl>
                                          <p:spTgt spid="4">
                                            <p:graphicEl>
                                              <a:dgm id="{AEE45040-5C94-4D43-BF84-7F93A5FB39EC}"/>
                                            </p:graphicEl>
                                          </p:spTgt>
                                        </p:tgtEl>
                                      </p:cBhvr>
                                    </p:animEffect>
                                  </p:childTnLst>
                                </p:cTn>
                              </p:par>
                            </p:childTnLst>
                          </p:cTn>
                        </p:par>
                        <p:par>
                          <p:cTn id="34" fill="hold">
                            <p:stCondLst>
                              <p:cond delay="5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6769675A-EBB6-4137-99E3-3C40A435BA79}"/>
                                            </p:graphicEl>
                                          </p:spTgt>
                                        </p:tgtEl>
                                        <p:attrNameLst>
                                          <p:attrName>style.visibility</p:attrName>
                                        </p:attrNameLst>
                                      </p:cBhvr>
                                      <p:to>
                                        <p:strVal val="visible"/>
                                      </p:to>
                                    </p:set>
                                    <p:anim calcmode="lin" valueType="num">
                                      <p:cBhvr>
                                        <p:cTn id="37" dur="500" fill="hold"/>
                                        <p:tgtEl>
                                          <p:spTgt spid="4">
                                            <p:graphicEl>
                                              <a:dgm id="{6769675A-EBB6-4137-99E3-3C40A435BA79}"/>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6769675A-EBB6-4137-99E3-3C40A435BA79}"/>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6769675A-EBB6-4137-99E3-3C40A435BA79}"/>
                                            </p:graphicEl>
                                          </p:spTgt>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4">
                                            <p:graphicEl>
                                              <a:dgm id="{1B3F6065-B73B-448B-BEFC-9B5D02D09789}"/>
                                            </p:graphicEl>
                                          </p:spTgt>
                                        </p:tgtEl>
                                        <p:attrNameLst>
                                          <p:attrName>style.visibility</p:attrName>
                                        </p:attrNameLst>
                                      </p:cBhvr>
                                      <p:to>
                                        <p:strVal val="visible"/>
                                      </p:to>
                                    </p:set>
                                    <p:animEffect transition="in" filter="wipe(left)">
                                      <p:cBhvr>
                                        <p:cTn id="43" dur="500"/>
                                        <p:tgtEl>
                                          <p:spTgt spid="4">
                                            <p:graphicEl>
                                              <a:dgm id="{1B3F6065-B73B-448B-BEFC-9B5D02D09789}"/>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4">
                                            <p:graphicEl>
                                              <a:dgm id="{7905754B-7B4C-4D4E-8D43-76DFC4608AFC}"/>
                                            </p:graphicEl>
                                          </p:spTgt>
                                        </p:tgtEl>
                                        <p:attrNameLst>
                                          <p:attrName>style.visibility</p:attrName>
                                        </p:attrNameLst>
                                      </p:cBhvr>
                                      <p:to>
                                        <p:strVal val="visible"/>
                                      </p:to>
                                    </p:set>
                                    <p:anim calcmode="lin" valueType="num">
                                      <p:cBhvr>
                                        <p:cTn id="48" dur="500" fill="hold"/>
                                        <p:tgtEl>
                                          <p:spTgt spid="4">
                                            <p:graphicEl>
                                              <a:dgm id="{7905754B-7B4C-4D4E-8D43-76DFC4608AFC}"/>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7905754B-7B4C-4D4E-8D43-76DFC4608AFC}"/>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7905754B-7B4C-4D4E-8D43-76DFC4608AFC}"/>
                                            </p:graphicEl>
                                          </p:spTgt>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4">
                                            <p:graphicEl>
                                              <a:dgm id="{2FC99FF7-CFC9-4504-87BC-2B7781D5072D}"/>
                                            </p:graphicEl>
                                          </p:spTgt>
                                        </p:tgtEl>
                                        <p:attrNameLst>
                                          <p:attrName>style.visibility</p:attrName>
                                        </p:attrNameLst>
                                      </p:cBhvr>
                                      <p:to>
                                        <p:strVal val="visible"/>
                                      </p:to>
                                    </p:set>
                                    <p:animEffect transition="in" filter="wipe(left)">
                                      <p:cBhvr>
                                        <p:cTn id="54" dur="500"/>
                                        <p:tgtEl>
                                          <p:spTgt spid="4">
                                            <p:graphicEl>
                                              <a:dgm id="{2FC99FF7-CFC9-4504-87BC-2B7781D5072D}"/>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4">
                                            <p:graphicEl>
                                              <a:dgm id="{A952E55E-824F-4FAA-98ED-6F6A13D6DA06}"/>
                                            </p:graphicEl>
                                          </p:spTgt>
                                        </p:tgtEl>
                                        <p:attrNameLst>
                                          <p:attrName>style.visibility</p:attrName>
                                        </p:attrNameLst>
                                      </p:cBhvr>
                                      <p:to>
                                        <p:strVal val="visible"/>
                                      </p:to>
                                    </p:set>
                                    <p:anim calcmode="lin" valueType="num">
                                      <p:cBhvr>
                                        <p:cTn id="59" dur="500" fill="hold"/>
                                        <p:tgtEl>
                                          <p:spTgt spid="4">
                                            <p:graphicEl>
                                              <a:dgm id="{A952E55E-824F-4FAA-98ED-6F6A13D6DA06}"/>
                                            </p:graphicEl>
                                          </p:spTgt>
                                        </p:tgtEl>
                                        <p:attrNameLst>
                                          <p:attrName>ppt_w</p:attrName>
                                        </p:attrNameLst>
                                      </p:cBhvr>
                                      <p:tavLst>
                                        <p:tav tm="0">
                                          <p:val>
                                            <p:fltVal val="0"/>
                                          </p:val>
                                        </p:tav>
                                        <p:tav tm="100000">
                                          <p:val>
                                            <p:strVal val="#ppt_w"/>
                                          </p:val>
                                        </p:tav>
                                      </p:tavLst>
                                    </p:anim>
                                    <p:anim calcmode="lin" valueType="num">
                                      <p:cBhvr>
                                        <p:cTn id="60" dur="500" fill="hold"/>
                                        <p:tgtEl>
                                          <p:spTgt spid="4">
                                            <p:graphicEl>
                                              <a:dgm id="{A952E55E-824F-4FAA-98ED-6F6A13D6DA06}"/>
                                            </p:graphicEl>
                                          </p:spTgt>
                                        </p:tgtEl>
                                        <p:attrNameLst>
                                          <p:attrName>ppt_h</p:attrName>
                                        </p:attrNameLst>
                                      </p:cBhvr>
                                      <p:tavLst>
                                        <p:tav tm="0">
                                          <p:val>
                                            <p:fltVal val="0"/>
                                          </p:val>
                                        </p:tav>
                                        <p:tav tm="100000">
                                          <p:val>
                                            <p:strVal val="#ppt_h"/>
                                          </p:val>
                                        </p:tav>
                                      </p:tavLst>
                                    </p:anim>
                                    <p:animEffect transition="in" filter="fade">
                                      <p:cBhvr>
                                        <p:cTn id="61" dur="500"/>
                                        <p:tgtEl>
                                          <p:spTgt spid="4">
                                            <p:graphicEl>
                                              <a:dgm id="{A952E55E-824F-4FAA-98ED-6F6A13D6DA06}"/>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0B755F89-764D-4FC8-A5E8-CD8D730EAC72}"/>
                                            </p:graphicEl>
                                          </p:spTgt>
                                        </p:tgtEl>
                                        <p:attrNameLst>
                                          <p:attrName>style.visibility</p:attrName>
                                        </p:attrNameLst>
                                      </p:cBhvr>
                                      <p:to>
                                        <p:strVal val="visible"/>
                                      </p:to>
                                    </p:set>
                                    <p:animEffect transition="in" filter="wipe(left)">
                                      <p:cBhvr>
                                        <p:cTn id="65" dur="500"/>
                                        <p:tgtEl>
                                          <p:spTgt spid="4">
                                            <p:graphicEl>
                                              <a:dgm id="{0B755F89-764D-4FC8-A5E8-CD8D730EAC7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
                                            <p:graphicEl>
                                              <a:dgm id="{4A29CA98-9A00-4E41-94BC-E5BB3531B216}"/>
                                            </p:graphicEl>
                                          </p:spTgt>
                                        </p:tgtEl>
                                        <p:attrNameLst>
                                          <p:attrName>style.visibility</p:attrName>
                                        </p:attrNameLst>
                                      </p:cBhvr>
                                      <p:to>
                                        <p:strVal val="visible"/>
                                      </p:to>
                                    </p:set>
                                    <p:anim calcmode="lin" valueType="num">
                                      <p:cBhvr>
                                        <p:cTn id="70" dur="500" fill="hold"/>
                                        <p:tgtEl>
                                          <p:spTgt spid="4">
                                            <p:graphicEl>
                                              <a:dgm id="{4A29CA98-9A00-4E41-94BC-E5BB3531B216}"/>
                                            </p:graphicEl>
                                          </p:spTgt>
                                        </p:tgtEl>
                                        <p:attrNameLst>
                                          <p:attrName>ppt_w</p:attrName>
                                        </p:attrNameLst>
                                      </p:cBhvr>
                                      <p:tavLst>
                                        <p:tav tm="0">
                                          <p:val>
                                            <p:fltVal val="0"/>
                                          </p:val>
                                        </p:tav>
                                        <p:tav tm="100000">
                                          <p:val>
                                            <p:strVal val="#ppt_w"/>
                                          </p:val>
                                        </p:tav>
                                      </p:tavLst>
                                    </p:anim>
                                    <p:anim calcmode="lin" valueType="num">
                                      <p:cBhvr>
                                        <p:cTn id="71" dur="500" fill="hold"/>
                                        <p:tgtEl>
                                          <p:spTgt spid="4">
                                            <p:graphicEl>
                                              <a:dgm id="{4A29CA98-9A00-4E41-94BC-E5BB3531B216}"/>
                                            </p:graphicEl>
                                          </p:spTgt>
                                        </p:tgtEl>
                                        <p:attrNameLst>
                                          <p:attrName>ppt_h</p:attrName>
                                        </p:attrNameLst>
                                      </p:cBhvr>
                                      <p:tavLst>
                                        <p:tav tm="0">
                                          <p:val>
                                            <p:fltVal val="0"/>
                                          </p:val>
                                        </p:tav>
                                        <p:tav tm="100000">
                                          <p:val>
                                            <p:strVal val="#ppt_h"/>
                                          </p:val>
                                        </p:tav>
                                      </p:tavLst>
                                    </p:anim>
                                    <p:animEffect transition="in" filter="fade">
                                      <p:cBhvr>
                                        <p:cTn id="72" dur="500"/>
                                        <p:tgtEl>
                                          <p:spTgt spid="4">
                                            <p:graphicEl>
                                              <a:dgm id="{4A29CA98-9A00-4E41-94BC-E5BB3531B216}"/>
                                            </p:graphicEl>
                                          </p:spTgt>
                                        </p:tgtEl>
                                      </p:cBhvr>
                                    </p:animEffect>
                                  </p:childTnLst>
                                </p:cTn>
                              </p:par>
                            </p:childTnLst>
                          </p:cTn>
                        </p:par>
                        <p:par>
                          <p:cTn id="73" fill="hold">
                            <p:stCondLst>
                              <p:cond delay="500"/>
                            </p:stCondLst>
                            <p:childTnLst>
                              <p:par>
                                <p:cTn id="74" presetID="22" presetClass="entr" presetSubtype="8" fill="hold" grpId="0" nodeType="afterEffect">
                                  <p:stCondLst>
                                    <p:cond delay="0"/>
                                  </p:stCondLst>
                                  <p:childTnLst>
                                    <p:set>
                                      <p:cBhvr>
                                        <p:cTn id="75" dur="1" fill="hold">
                                          <p:stCondLst>
                                            <p:cond delay="0"/>
                                          </p:stCondLst>
                                        </p:cTn>
                                        <p:tgtEl>
                                          <p:spTgt spid="4">
                                            <p:graphicEl>
                                              <a:dgm id="{EADA3A13-12B9-4EA2-A8F7-C8863DDD721D}"/>
                                            </p:graphicEl>
                                          </p:spTgt>
                                        </p:tgtEl>
                                        <p:attrNameLst>
                                          <p:attrName>style.visibility</p:attrName>
                                        </p:attrNameLst>
                                      </p:cBhvr>
                                      <p:to>
                                        <p:strVal val="visible"/>
                                      </p:to>
                                    </p:set>
                                    <p:animEffect transition="in" filter="wipe(left)">
                                      <p:cBhvr>
                                        <p:cTn id="76" dur="500"/>
                                        <p:tgtEl>
                                          <p:spTgt spid="4">
                                            <p:graphicEl>
                                              <a:dgm id="{EADA3A13-12B9-4EA2-A8F7-C8863DDD721D}"/>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4">
                                            <p:graphicEl>
                                              <a:dgm id="{92216449-F8FE-4420-AC87-F80915C5265C}"/>
                                            </p:graphicEl>
                                          </p:spTgt>
                                        </p:tgtEl>
                                        <p:attrNameLst>
                                          <p:attrName>style.visibility</p:attrName>
                                        </p:attrNameLst>
                                      </p:cBhvr>
                                      <p:to>
                                        <p:strVal val="visible"/>
                                      </p:to>
                                    </p:set>
                                    <p:anim calcmode="lin" valueType="num">
                                      <p:cBhvr>
                                        <p:cTn id="81" dur="500" fill="hold"/>
                                        <p:tgtEl>
                                          <p:spTgt spid="4">
                                            <p:graphicEl>
                                              <a:dgm id="{92216449-F8FE-4420-AC87-F80915C5265C}"/>
                                            </p:graphicEl>
                                          </p:spTgt>
                                        </p:tgtEl>
                                        <p:attrNameLst>
                                          <p:attrName>ppt_w</p:attrName>
                                        </p:attrNameLst>
                                      </p:cBhvr>
                                      <p:tavLst>
                                        <p:tav tm="0">
                                          <p:val>
                                            <p:fltVal val="0"/>
                                          </p:val>
                                        </p:tav>
                                        <p:tav tm="100000">
                                          <p:val>
                                            <p:strVal val="#ppt_w"/>
                                          </p:val>
                                        </p:tav>
                                      </p:tavLst>
                                    </p:anim>
                                    <p:anim calcmode="lin" valueType="num">
                                      <p:cBhvr>
                                        <p:cTn id="82" dur="500" fill="hold"/>
                                        <p:tgtEl>
                                          <p:spTgt spid="4">
                                            <p:graphicEl>
                                              <a:dgm id="{92216449-F8FE-4420-AC87-F80915C5265C}"/>
                                            </p:graphicEl>
                                          </p:spTgt>
                                        </p:tgtEl>
                                        <p:attrNameLst>
                                          <p:attrName>ppt_h</p:attrName>
                                        </p:attrNameLst>
                                      </p:cBhvr>
                                      <p:tavLst>
                                        <p:tav tm="0">
                                          <p:val>
                                            <p:fltVal val="0"/>
                                          </p:val>
                                        </p:tav>
                                        <p:tav tm="100000">
                                          <p:val>
                                            <p:strVal val="#ppt_h"/>
                                          </p:val>
                                        </p:tav>
                                      </p:tavLst>
                                    </p:anim>
                                    <p:animEffect transition="in" filter="fade">
                                      <p:cBhvr>
                                        <p:cTn id="83" dur="500"/>
                                        <p:tgtEl>
                                          <p:spTgt spid="4">
                                            <p:graphicEl>
                                              <a:dgm id="{92216449-F8FE-4420-AC87-F80915C5265C}"/>
                                            </p:graphicEl>
                                          </p:spTgt>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4">
                                            <p:graphicEl>
                                              <a:dgm id="{2105F974-CEB5-43D5-B9E6-98D3650421E8}"/>
                                            </p:graphicEl>
                                          </p:spTgt>
                                        </p:tgtEl>
                                        <p:attrNameLst>
                                          <p:attrName>style.visibility</p:attrName>
                                        </p:attrNameLst>
                                      </p:cBhvr>
                                      <p:to>
                                        <p:strVal val="visible"/>
                                      </p:to>
                                    </p:set>
                                    <p:animEffect transition="in" filter="wipe(left)">
                                      <p:cBhvr>
                                        <p:cTn id="87" dur="500"/>
                                        <p:tgtEl>
                                          <p:spTgt spid="4">
                                            <p:graphicEl>
                                              <a:dgm id="{2105F974-CEB5-43D5-B9E6-98D3650421E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0316A1A-D070-7CB7-3A62-49E0302600E0}"/>
              </a:ext>
            </a:extLst>
          </p:cNvPr>
          <p:cNvSpPr txBox="1"/>
          <p:nvPr/>
        </p:nvSpPr>
        <p:spPr>
          <a:xfrm>
            <a:off x="0" y="0"/>
            <a:ext cx="12192000" cy="646331"/>
          </a:xfrm>
          <a:prstGeom prst="rect">
            <a:avLst/>
          </a:prstGeom>
          <a:noFill/>
        </p:spPr>
        <p:txBody>
          <a:bodyPr wrap="square">
            <a:spAutoFit/>
            <a:scene3d>
              <a:camera prst="orthographicFront"/>
              <a:lightRig rig="contrasting" dir="t"/>
            </a:scene3d>
            <a:sp3d extrusionH="57150" contourW="19050">
              <a:bevelT h="25400" prst="softRound"/>
              <a:contourClr>
                <a:schemeClr val="accent3">
                  <a:lumMod val="75000"/>
                </a:schemeClr>
              </a:contourClr>
            </a:sp3d>
          </a:bodyPr>
          <a:lstStyle/>
          <a:p>
            <a:pPr algn="ctr"/>
            <a:r>
              <a:rPr lang="de-DE" sz="3600" b="1" dirty="0">
                <a:ln w="22225">
                  <a:noFill/>
                  <a:prstDash val="solid"/>
                </a:ln>
                <a:solidFill>
                  <a:srgbClr val="FFFF75"/>
                </a:solidFill>
                <a:effectLst>
                  <a:outerShdw blurRad="38100" dist="38100" dir="2700000" algn="tl">
                    <a:srgbClr val="000000">
                      <a:alpha val="43137"/>
                    </a:srgbClr>
                  </a:outerShdw>
                </a:effectLst>
              </a:rPr>
              <a:t>WER WURDE ZUM PROPHETENAMT BERUFEN?</a:t>
            </a:r>
          </a:p>
        </p:txBody>
      </p:sp>
      <p:sp>
        <p:nvSpPr>
          <p:cNvPr id="5" name="CuadroTexto 4">
            <a:extLst>
              <a:ext uri="{FF2B5EF4-FFF2-40B4-BE49-F238E27FC236}">
                <a16:creationId xmlns:a16="http://schemas.microsoft.com/office/drawing/2014/main" id="{FC71A0D8-2759-AFD6-3E80-4144DF8FA299}"/>
              </a:ext>
            </a:extLst>
          </p:cNvPr>
          <p:cNvSpPr txBox="1"/>
          <p:nvPr/>
        </p:nvSpPr>
        <p:spPr>
          <a:xfrm>
            <a:off x="1023937" y="579656"/>
            <a:ext cx="10144125" cy="646331"/>
          </a:xfrm>
          <a:prstGeom prst="rect">
            <a:avLst/>
          </a:prstGeom>
          <a:noFill/>
        </p:spPr>
        <p:txBody>
          <a:bodyPr wrap="square">
            <a:spAutoFit/>
          </a:bodyPr>
          <a:lstStyle/>
          <a:p>
            <a:pPr algn="ctr"/>
            <a:r>
              <a:rPr lang="de-DE"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„Elia war ein schwacher Mensch wie wir; und er betete ein Gebet, dass es nicht regnen sollte, und es regnete nicht auf Erden drei Jahre und sechs Monate“</a:t>
            </a:r>
            <a:r>
              <a:rPr lang="es-E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s-ES" sz="14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(Jak 5,17)</a:t>
            </a:r>
          </a:p>
        </p:txBody>
      </p:sp>
      <p:sp>
        <p:nvSpPr>
          <p:cNvPr id="6" name="CuadroTexto 5">
            <a:extLst>
              <a:ext uri="{FF2B5EF4-FFF2-40B4-BE49-F238E27FC236}">
                <a16:creationId xmlns:a16="http://schemas.microsoft.com/office/drawing/2014/main" id="{2AE2B4F1-EEF8-0872-6357-FEFE141AC4DC}"/>
              </a:ext>
            </a:extLst>
          </p:cNvPr>
          <p:cNvSpPr txBox="1"/>
          <p:nvPr/>
        </p:nvSpPr>
        <p:spPr>
          <a:xfrm>
            <a:off x="136636" y="1328232"/>
            <a:ext cx="6033160" cy="1754326"/>
          </a:xfrm>
          <a:prstGeom prst="rect">
            <a:avLst/>
          </a:prstGeom>
          <a:noFill/>
        </p:spPr>
        <p:txBody>
          <a:bodyPr wrap="square" rtlCol="0">
            <a:spAutoFit/>
          </a:bodyPr>
          <a:lstStyle/>
          <a:p>
            <a:pPr>
              <a:spcBef>
                <a:spcPts val="600"/>
              </a:spcBef>
            </a:pPr>
            <a:r>
              <a:rPr lang="de-DE" b="1" dirty="0"/>
              <a:t>Wir können in den Irrtum verfallen zu glauben, die Propheten seien „Übermenschen“ gewesen</a:t>
            </a:r>
            <a:r>
              <a:rPr lang="es-ES" b="1" dirty="0"/>
              <a:t>. </a:t>
            </a:r>
            <a:r>
              <a:rPr lang="de-DE" b="1" dirty="0"/>
              <a:t>Doch Mose entschuldigte sich damit, dass er schwerfällig im Reden sei (2. Mose 4,10); Jesaja sagte, er habe unreine Lippen (Jes. 6,5); Jeremia hielt sich für zu jung für diese Aufgabe (Jer. 1,6).</a:t>
            </a:r>
            <a:endParaRPr lang="es-ES" b="1" dirty="0"/>
          </a:p>
        </p:txBody>
      </p:sp>
      <p:pic>
        <p:nvPicPr>
          <p:cNvPr id="8" name="Imagen 7">
            <a:extLst>
              <a:ext uri="{FF2B5EF4-FFF2-40B4-BE49-F238E27FC236}">
                <a16:creationId xmlns:a16="http://schemas.microsoft.com/office/drawing/2014/main" id="{6FA02E80-FBF3-1A48-32F6-0526C7495DE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211193" y="1472665"/>
            <a:ext cx="1917353" cy="2541070"/>
          </a:xfrm>
          <a:prstGeom prst="snip2DiagRect">
            <a:avLst/>
          </a:prstGeom>
          <a:solidFill>
            <a:srgbClr val="FFFFFF">
              <a:shade val="85000"/>
            </a:srgbClr>
          </a:solidFill>
          <a:ln w="38100" cap="sq">
            <a:solidFill>
              <a:srgbClr val="8A4223"/>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D864F584-B875-9745-9ECA-CE7B0F6B613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282835" y="1472665"/>
            <a:ext cx="1905802" cy="2541069"/>
          </a:xfrm>
          <a:prstGeom prst="snip2DiagRect">
            <a:avLst/>
          </a:prstGeom>
          <a:solidFill>
            <a:srgbClr val="FFFFFF">
              <a:shade val="85000"/>
            </a:srgbClr>
          </a:solidFill>
          <a:ln w="38100" cap="sq">
            <a:solidFill>
              <a:srgbClr val="E9B14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12D298F-4136-C524-6632-D16B2334C41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0342926" y="1472665"/>
            <a:ext cx="1660164" cy="2541069"/>
          </a:xfrm>
          <a:prstGeom prst="snip2DiagRect">
            <a:avLst/>
          </a:prstGeom>
          <a:solidFill>
            <a:srgbClr val="FFFFFF">
              <a:shade val="85000"/>
            </a:srgbClr>
          </a:solidFill>
          <a:ln w="38100" cap="sq">
            <a:solidFill>
              <a:srgbClr val="A29139"/>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4507B92-7B83-AB95-3B7F-0BE91DFA1B0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8796" y="4369744"/>
            <a:ext cx="3466181" cy="226064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6" name="Imagen 15">
            <a:extLst>
              <a:ext uri="{FF2B5EF4-FFF2-40B4-BE49-F238E27FC236}">
                <a16:creationId xmlns:a16="http://schemas.microsoft.com/office/drawing/2014/main" id="{BB1B70CA-AFC8-E654-01BE-67033D00F920}"/>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484344" y="4369745"/>
            <a:ext cx="2468881" cy="22606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0" name="CuadroTexto 19">
            <a:extLst>
              <a:ext uri="{FF2B5EF4-FFF2-40B4-BE49-F238E27FC236}">
                <a16:creationId xmlns:a16="http://schemas.microsoft.com/office/drawing/2014/main" id="{E1A217CB-D89F-4D37-C923-0CE94CC1A94A}"/>
              </a:ext>
            </a:extLst>
          </p:cNvPr>
          <p:cNvSpPr txBox="1"/>
          <p:nvPr/>
        </p:nvSpPr>
        <p:spPr>
          <a:xfrm>
            <a:off x="5959131" y="4126571"/>
            <a:ext cx="4070395" cy="1200329"/>
          </a:xfrm>
          <a:prstGeom prst="rect">
            <a:avLst/>
          </a:prstGeom>
          <a:noFill/>
        </p:spPr>
        <p:txBody>
          <a:bodyPr wrap="square">
            <a:spAutoFit/>
          </a:bodyPr>
          <a:lstStyle/>
          <a:p>
            <a:pPr>
              <a:spcBef>
                <a:spcPts val="600"/>
              </a:spcBef>
            </a:pPr>
            <a:r>
              <a:rPr lang="de-DE" b="1" dirty="0"/>
              <a:t>Nach einem großen Wunder brach Elija unter der Todesdrohung von Königin Isebel vollständig zusammen (1. Kön. 19,2-4).</a:t>
            </a:r>
            <a:endParaRPr lang="es-ES" b="1" dirty="0"/>
          </a:p>
        </p:txBody>
      </p:sp>
      <p:pic>
        <p:nvPicPr>
          <p:cNvPr id="22" name="Imagen 21">
            <a:extLst>
              <a:ext uri="{FF2B5EF4-FFF2-40B4-BE49-F238E27FC236}">
                <a16:creationId xmlns:a16="http://schemas.microsoft.com/office/drawing/2014/main" id="{3EE83259-6EF7-46C6-9789-9C30219B265A}"/>
              </a:ext>
            </a:extLst>
          </p:cNvPr>
          <p:cNvPicPr>
            <a:picLocks noChangeAspect="1"/>
          </p:cNvPicPr>
          <p:nvPr/>
        </p:nvPicPr>
        <p:blipFill rotWithShape="1">
          <a:blip r:embed="rId8">
            <a:extLst>
              <a:ext uri="{28A0092B-C50C-407E-A947-70E740481C1C}">
                <a14:useLocalDpi xmlns:a14="http://schemas.microsoft.com/office/drawing/2010/main"/>
              </a:ext>
            </a:extLst>
          </a:blip>
          <a:srcRect l="16754" t="392" r="2685" b="-392"/>
          <a:stretch>
            <a:fillRect/>
          </a:stretch>
        </p:blipFill>
        <p:spPr>
          <a:xfrm>
            <a:off x="10199059" y="4369744"/>
            <a:ext cx="1815476" cy="2260644"/>
          </a:xfrm>
          <a:prstGeom prst="rect">
            <a:avLst/>
          </a:prstGeom>
          <a:effectLst>
            <a:innerShdw blurRad="114300">
              <a:prstClr val="black"/>
            </a:innerShdw>
          </a:effectLst>
        </p:spPr>
      </p:pic>
      <p:sp>
        <p:nvSpPr>
          <p:cNvPr id="4" name="CuadroTexto 3">
            <a:extLst>
              <a:ext uri="{FF2B5EF4-FFF2-40B4-BE49-F238E27FC236}">
                <a16:creationId xmlns:a16="http://schemas.microsoft.com/office/drawing/2014/main" id="{052F9268-A4B0-6644-C6DF-B39A19AF9258}"/>
              </a:ext>
            </a:extLst>
          </p:cNvPr>
          <p:cNvSpPr txBox="1"/>
          <p:nvPr/>
        </p:nvSpPr>
        <p:spPr>
          <a:xfrm>
            <a:off x="136636" y="3111848"/>
            <a:ext cx="6033160" cy="1200329"/>
          </a:xfrm>
          <a:prstGeom prst="rect">
            <a:avLst/>
          </a:prstGeom>
          <a:noFill/>
        </p:spPr>
        <p:txBody>
          <a:bodyPr wrap="square">
            <a:spAutoFit/>
          </a:bodyPr>
          <a:lstStyle/>
          <a:p>
            <a:pPr lvl="0">
              <a:spcBef>
                <a:spcPts val="600"/>
              </a:spcBef>
              <a:defRPr/>
            </a:pPr>
            <a:r>
              <a:rPr lang="de-DE" b="1" dirty="0">
                <a:solidFill>
                  <a:prstClr val="black"/>
                </a:solidFill>
              </a:rPr>
              <a:t>Über Elia, der es wagte, König Ahab wegen seiner Gottlosigkeit mit einer großen Dürre zu bedrohen, heißt es, er sei „ein Mensch von gleicher Art wie wir“ gewesen (Jakobus 5,17).</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
        <p:nvSpPr>
          <p:cNvPr id="9" name="CuadroTexto 8">
            <a:extLst>
              <a:ext uri="{FF2B5EF4-FFF2-40B4-BE49-F238E27FC236}">
                <a16:creationId xmlns:a16="http://schemas.microsoft.com/office/drawing/2014/main" id="{4E1F309B-B75A-B0C7-28D5-6B5B37EF4DF1}"/>
              </a:ext>
            </a:extLst>
          </p:cNvPr>
          <p:cNvSpPr txBox="1"/>
          <p:nvPr/>
        </p:nvSpPr>
        <p:spPr>
          <a:xfrm>
            <a:off x="5953225" y="5297610"/>
            <a:ext cx="4245834" cy="1477328"/>
          </a:xfrm>
          <a:prstGeom prst="rect">
            <a:avLst/>
          </a:prstGeom>
          <a:noFill/>
        </p:spPr>
        <p:txBody>
          <a:bodyPr wrap="square">
            <a:spAutoFit/>
          </a:bodyPr>
          <a:lstStyle/>
          <a:p>
            <a:pPr lvl="0">
              <a:spcBef>
                <a:spcPts val="600"/>
              </a:spcBef>
              <a:defRPr/>
            </a:pPr>
            <a:r>
              <a:rPr lang="de-DE" b="1" dirty="0">
                <a:solidFill>
                  <a:prstClr val="black"/>
                </a:solidFill>
              </a:rPr>
              <a:t>Es ist klar, dass GOTT Seine Propheten nicht auswählt, weil sie vollkommen sind. Was sieht Er in ihnen? Ihre LIEBE zu GOTT und ihre BEREITSCHAFT, ihm zu GEHORCHEN.</a:t>
            </a:r>
          </a:p>
        </p:txBody>
      </p:sp>
    </p:spTree>
    <p:extLst>
      <p:ext uri="{BB962C8B-B14F-4D97-AF65-F5344CB8AC3E}">
        <p14:creationId xmlns:p14="http://schemas.microsoft.com/office/powerpoint/2010/main" val="125356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childTnLst>
                          </p:cTn>
                        </p:par>
                        <p:par>
                          <p:cTn id="22" fill="hold">
                            <p:stCondLst>
                              <p:cond delay="500"/>
                            </p:stCondLst>
                            <p:childTnLst>
                              <p:par>
                                <p:cTn id="23" presetID="18" presetClass="entr" presetSubtype="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trips(downRight)">
                                      <p:cBhvr>
                                        <p:cTn id="25" dur="500"/>
                                        <p:tgtEl>
                                          <p:spTgt spid="10"/>
                                        </p:tgtEl>
                                      </p:cBhvr>
                                    </p:animEffect>
                                  </p:childTnLst>
                                </p:cTn>
                              </p:par>
                            </p:childTnLst>
                          </p:cTn>
                        </p:par>
                        <p:par>
                          <p:cTn id="26" fill="hold">
                            <p:stCondLst>
                              <p:cond delay="1000"/>
                            </p:stCondLst>
                            <p:childTnLst>
                              <p:par>
                                <p:cTn id="27" presetID="18" presetClass="entr" presetSubtype="6"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strips(downRight)">
                                      <p:cBhvr>
                                        <p:cTn id="29" dur="500"/>
                                        <p:tgtEl>
                                          <p:spTgt spid="12"/>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900" decel="100000" fill="hold"/>
                                        <p:tgtEl>
                                          <p:spTgt spid="14"/>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37" presetClass="entr" presetSubtype="0" fill="hold"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900" decel="100000" fill="hold"/>
                                        <p:tgtEl>
                                          <p:spTgt spid="16"/>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32" fill="hold"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ox(out)">
                                      <p:cBhvr>
                                        <p:cTn id="62" dur="500"/>
                                        <p:tgtEl>
                                          <p:spTgt spid="22"/>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left)">
                                      <p:cBhvr>
                                        <p:cTn id="6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0" grpId="0"/>
      <p:bldP spid="4"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2DE3AB33-0DA5-25FF-C5FA-83E0A4E73A3F}"/>
              </a:ext>
            </a:extLst>
          </p:cNvPr>
          <p:cNvSpPr>
            <a:spLocks noGrp="1" noRot="1" noMove="1" noResize="1" noEditPoints="1" noAdjustHandles="1" noChangeArrowheads="1" noChangeShapeType="1"/>
          </p:cNvSpPr>
          <p:nvPr/>
        </p:nvSpPr>
        <p:spPr>
          <a:xfrm>
            <a:off x="0" y="0"/>
            <a:ext cx="12192000" cy="1227612"/>
          </a:xfrm>
          <a:prstGeom prst="rect">
            <a:avLst/>
          </a:prstGeom>
          <a:solidFill>
            <a:schemeClr val="accent6">
              <a:lumMod val="50000"/>
              <a:alpha val="29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002A12E9-A873-E26A-F8E8-8317B75F3B75}"/>
              </a:ext>
            </a:extLst>
          </p:cNvPr>
          <p:cNvSpPr txBox="1"/>
          <p:nvPr/>
        </p:nvSpPr>
        <p:spPr>
          <a:xfrm>
            <a:off x="0" y="0"/>
            <a:ext cx="12191999" cy="769441"/>
          </a:xfrm>
          <a:prstGeom prst="rect">
            <a:avLst/>
          </a:prstGeom>
          <a:noFill/>
        </p:spPr>
        <p:txBody>
          <a:bodyPr wrap="square">
            <a:spAutoFit/>
          </a:bodyPr>
          <a:lstStyle/>
          <a:p>
            <a:pPr algn="ctr"/>
            <a:r>
              <a:rPr lang="de-DE"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WIE VERHIELTEN SICH DIE PROPHETEN?</a:t>
            </a:r>
          </a:p>
        </p:txBody>
      </p:sp>
      <p:sp>
        <p:nvSpPr>
          <p:cNvPr id="5" name="CuadroTexto 4">
            <a:extLst>
              <a:ext uri="{FF2B5EF4-FFF2-40B4-BE49-F238E27FC236}">
                <a16:creationId xmlns:a16="http://schemas.microsoft.com/office/drawing/2014/main" id="{19E208F7-9D3D-4D71-36E4-C8A2442309D4}"/>
              </a:ext>
            </a:extLst>
          </p:cNvPr>
          <p:cNvSpPr txBox="1"/>
          <p:nvPr/>
        </p:nvSpPr>
        <p:spPr>
          <a:xfrm>
            <a:off x="1" y="731341"/>
            <a:ext cx="12192000" cy="369332"/>
          </a:xfrm>
          <a:prstGeom prst="rect">
            <a:avLst/>
          </a:prstGeom>
          <a:noFill/>
        </p:spPr>
        <p:txBody>
          <a:bodyPr wrap="square">
            <a:spAutoFit/>
          </a:bodyPr>
          <a:lstStyle/>
          <a:p>
            <a:pPr algn="ctr"/>
            <a:r>
              <a:rPr lang="de-DE"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„Micha sprach: So wahr der HERR lebt: ,Ich will reden, was der HERR mir sagen wird‘ “</a:t>
            </a:r>
            <a:r>
              <a:rPr lang="es-E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a:t>
            </a:r>
            <a:r>
              <a:rPr lang="es-ES" sz="14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(1. </a:t>
            </a:r>
            <a:r>
              <a:rPr lang="es-ES" sz="1400"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Könige</a:t>
            </a:r>
            <a:r>
              <a:rPr lang="es-ES" sz="14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22,14)</a:t>
            </a:r>
          </a:p>
        </p:txBody>
      </p:sp>
      <p:sp>
        <p:nvSpPr>
          <p:cNvPr id="6" name="CuadroTexto 5">
            <a:extLst>
              <a:ext uri="{FF2B5EF4-FFF2-40B4-BE49-F238E27FC236}">
                <a16:creationId xmlns:a16="http://schemas.microsoft.com/office/drawing/2014/main" id="{A37E0C5D-B699-1092-C3A3-AD91B2209C84}"/>
              </a:ext>
            </a:extLst>
          </p:cNvPr>
          <p:cNvSpPr txBox="1"/>
          <p:nvPr/>
        </p:nvSpPr>
        <p:spPr>
          <a:xfrm>
            <a:off x="6124575" y="1378833"/>
            <a:ext cx="6067425" cy="1200329"/>
          </a:xfrm>
          <a:prstGeom prst="rect">
            <a:avLst/>
          </a:prstGeom>
          <a:noFill/>
        </p:spPr>
        <p:txBody>
          <a:bodyPr wrap="square" rtlCol="0">
            <a:spAutoFit/>
          </a:bodyPr>
          <a:lstStyle/>
          <a:p>
            <a:pPr>
              <a:spcBef>
                <a:spcPts val="600"/>
              </a:spcBef>
            </a:pPr>
            <a:r>
              <a:rPr lang="de-DE" b="1" dirty="0"/>
              <a:t>Als Gottes Sprecher bemühten sich die Propheten und Prophetinnen, ihrer Berufung gerecht zu werden. (1. Sam. 12,3-4). Das Volk kannte sie als „Mann Gottes“, „ehrenhafter Mann“ (1 Sam. 9,6).</a:t>
            </a:r>
          </a:p>
        </p:txBody>
      </p:sp>
      <p:pic>
        <p:nvPicPr>
          <p:cNvPr id="4" name="Imagen 3">
            <a:extLst>
              <a:ext uri="{FF2B5EF4-FFF2-40B4-BE49-F238E27FC236}">
                <a16:creationId xmlns:a16="http://schemas.microsoft.com/office/drawing/2014/main" id="{5C990A3F-24F6-55A0-2CEE-8594B363B505}"/>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121870" y="1411208"/>
            <a:ext cx="2935177" cy="2201383"/>
          </a:xfrm>
          <a:prstGeom prst="round2DiagRect">
            <a:avLst>
              <a:gd name="adj1" fmla="val 16667"/>
              <a:gd name="adj2" fmla="val 2680"/>
            </a:avLst>
          </a:prstGeom>
          <a:ln w="28575" cap="sq">
            <a:solidFill>
              <a:schemeClr val="accent2">
                <a:lumMod val="40000"/>
                <a:lumOff val="6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8" name="Imagen 7">
            <a:extLst>
              <a:ext uri="{FF2B5EF4-FFF2-40B4-BE49-F238E27FC236}">
                <a16:creationId xmlns:a16="http://schemas.microsoft.com/office/drawing/2014/main" id="{792B3CE3-B2B3-DA42-C66D-25C76270F017}"/>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a:ext>
            </a:extLst>
          </a:blip>
          <a:stretch>
            <a:fillRect/>
          </a:stretch>
        </p:blipFill>
        <p:spPr>
          <a:xfrm>
            <a:off x="3163214" y="1430146"/>
            <a:ext cx="2904212" cy="2191360"/>
          </a:xfrm>
          <a:prstGeom prst="round2DiagRect">
            <a:avLst>
              <a:gd name="adj1" fmla="val 2758"/>
              <a:gd name="adj2" fmla="val 13460"/>
            </a:avLst>
          </a:prstGeom>
          <a:ln w="28575" cap="sq">
            <a:solidFill>
              <a:schemeClr val="accent5">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10" name="CuadroTexto 9">
            <a:extLst>
              <a:ext uri="{FF2B5EF4-FFF2-40B4-BE49-F238E27FC236}">
                <a16:creationId xmlns:a16="http://schemas.microsoft.com/office/drawing/2014/main" id="{F6CC364B-2DF0-F16A-D756-3A252E844456}"/>
              </a:ext>
            </a:extLst>
          </p:cNvPr>
          <p:cNvSpPr txBox="1"/>
          <p:nvPr/>
        </p:nvSpPr>
        <p:spPr>
          <a:xfrm>
            <a:off x="112345" y="3924008"/>
            <a:ext cx="5945556" cy="1754326"/>
          </a:xfrm>
          <a:prstGeom prst="rect">
            <a:avLst/>
          </a:prstGeom>
          <a:noFill/>
        </p:spPr>
        <p:txBody>
          <a:bodyPr wrap="square">
            <a:spAutoFit/>
          </a:bodyPr>
          <a:lstStyle/>
          <a:p>
            <a:pPr>
              <a:spcBef>
                <a:spcPts val="600"/>
              </a:spcBef>
            </a:pPr>
            <a:r>
              <a:rPr lang="de-DE" b="1" dirty="0"/>
              <a:t>Micha erschien vor zwei Königen, 400 Propheten, die eine wohlwollende Botschaft überbrachten und einem Wächter, der ihm riet, sich an die Umstände anzupassen. (1. Könige 22,10-13). Er blieb jedoch standhaft und weigerte sich, etwas anderes zu sagen als das, was Gott ihm offenbart hatte (1. Kö 22,14).</a:t>
            </a:r>
          </a:p>
        </p:txBody>
      </p:sp>
      <p:pic>
        <p:nvPicPr>
          <p:cNvPr id="12" name="Imagen 11">
            <a:extLst>
              <a:ext uri="{FF2B5EF4-FFF2-40B4-BE49-F238E27FC236}">
                <a16:creationId xmlns:a16="http://schemas.microsoft.com/office/drawing/2014/main" id="{09735F41-E4E1-FBAD-4E32-7D6594956879}"/>
              </a:ext>
            </a:extLst>
          </p:cNvPr>
          <p:cNvPicPr>
            <a:picLocks noChangeAspect="1"/>
          </p:cNvPicPr>
          <p:nvPr/>
        </p:nvPicPr>
        <p:blipFill>
          <a:blip r:embed="rId7" cstate="hq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6116967" y="4241328"/>
            <a:ext cx="2917495" cy="2201383"/>
          </a:xfrm>
          <a:prstGeom prst="round2DiagRect">
            <a:avLst>
              <a:gd name="adj1" fmla="val 4608"/>
              <a:gd name="adj2" fmla="val 12953"/>
            </a:avLst>
          </a:prstGeom>
          <a:ln w="28575" cap="sq">
            <a:solidFill>
              <a:schemeClr val="accent3">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14" name="Imagen 13">
            <a:extLst>
              <a:ext uri="{FF2B5EF4-FFF2-40B4-BE49-F238E27FC236}">
                <a16:creationId xmlns:a16="http://schemas.microsoft.com/office/drawing/2014/main" id="{F5C9E26B-99E9-60FE-3F27-E75C26F0ECA9}"/>
              </a:ext>
            </a:extLst>
          </p:cNvPr>
          <p:cNvPicPr>
            <a:picLocks noChangeAspect="1"/>
          </p:cNvPicPr>
          <p:nvPr/>
        </p:nvPicPr>
        <p:blipFill>
          <a:blip r:embed="rId9" cstate="hq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tretch>
            <a:fillRect/>
          </a:stretch>
        </p:blipFill>
        <p:spPr>
          <a:xfrm>
            <a:off x="9163963" y="4246339"/>
            <a:ext cx="2904211" cy="2191359"/>
          </a:xfrm>
          <a:prstGeom prst="round2DiagRect">
            <a:avLst>
              <a:gd name="adj1" fmla="val 16667"/>
              <a:gd name="adj2" fmla="val 3141"/>
            </a:avLst>
          </a:prstGeom>
          <a:ln w="28575" cap="sq">
            <a:solidFill>
              <a:schemeClr val="accent1">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7" name="CuadroTexto 6">
            <a:extLst>
              <a:ext uri="{FF2B5EF4-FFF2-40B4-BE49-F238E27FC236}">
                <a16:creationId xmlns:a16="http://schemas.microsoft.com/office/drawing/2014/main" id="{366DA3C5-13B3-DC7C-CCE7-2DF74D913118}"/>
              </a:ext>
            </a:extLst>
          </p:cNvPr>
          <p:cNvSpPr txBox="1"/>
          <p:nvPr/>
        </p:nvSpPr>
        <p:spPr>
          <a:xfrm>
            <a:off x="6095998" y="2749897"/>
            <a:ext cx="6096002" cy="1200329"/>
          </a:xfrm>
          <a:prstGeom prst="rect">
            <a:avLst/>
          </a:prstGeom>
          <a:noFill/>
        </p:spPr>
        <p:txBody>
          <a:bodyPr wrap="square">
            <a:spAutoFit/>
          </a:bodyPr>
          <a:lstStyle/>
          <a:p>
            <a:pPr lvl="0">
              <a:spcBef>
                <a:spcPts val="600"/>
              </a:spcBef>
              <a:defRPr/>
            </a:pPr>
            <a:r>
              <a:rPr lang="de-DE" b="1" dirty="0">
                <a:solidFill>
                  <a:prstClr val="black"/>
                </a:solidFill>
              </a:rPr>
              <a:t>Diejenigen, die sich weigerten, ihre Botschaft anzunehmen, hassten und bedrohten sie (1. Könige 22,8, 27). Doch trotz des Drucks, dem sie ausgesetzt waren, überbrachten die Propheten i hre Botschaft treu.</a:t>
            </a:r>
          </a:p>
        </p:txBody>
      </p:sp>
      <p:sp>
        <p:nvSpPr>
          <p:cNvPr id="11" name="CuadroTexto 10">
            <a:extLst>
              <a:ext uri="{FF2B5EF4-FFF2-40B4-BE49-F238E27FC236}">
                <a16:creationId xmlns:a16="http://schemas.microsoft.com/office/drawing/2014/main" id="{D5E8211C-8BC0-B7F0-6DF1-9AC46CC2EADE}"/>
              </a:ext>
            </a:extLst>
          </p:cNvPr>
          <p:cNvSpPr txBox="1"/>
          <p:nvPr/>
        </p:nvSpPr>
        <p:spPr>
          <a:xfrm>
            <a:off x="112345" y="5662975"/>
            <a:ext cx="5875121" cy="1200329"/>
          </a:xfrm>
          <a:prstGeom prst="rect">
            <a:avLst/>
          </a:prstGeom>
          <a:noFill/>
        </p:spPr>
        <p:txBody>
          <a:bodyPr wrap="square">
            <a:spAutoFit/>
          </a:bodyPr>
          <a:lstStyle/>
          <a:p>
            <a:pPr lvl="0">
              <a:spcBef>
                <a:spcPts val="600"/>
              </a:spcBef>
              <a:defRPr/>
            </a:pPr>
            <a:r>
              <a:rPr lang="de-DE" b="1" dirty="0">
                <a:solidFill>
                  <a:prstClr val="black"/>
                </a:solidFill>
              </a:rPr>
              <a:t>Sie waren nicht vollkommen, sondern Männer und Frauen des Gebets, dem Wort treu und Diener  u. Dienerinnen GOTTES u. Seines Volkes )1 Sam. 12,23; Jer. 42,4).</a:t>
            </a:r>
          </a:p>
        </p:txBody>
      </p:sp>
    </p:spTree>
    <p:extLst>
      <p:ext uri="{BB962C8B-B14F-4D97-AF65-F5344CB8AC3E}">
        <p14:creationId xmlns:p14="http://schemas.microsoft.com/office/powerpoint/2010/main" val="161183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900" decel="100000" fill="hold"/>
                                        <p:tgtEl>
                                          <p:spTgt spid="4"/>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5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900" decel="100000" fill="hold"/>
                                        <p:tgtEl>
                                          <p:spTgt spid="8"/>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3" presetID="37" presetClass="entr" presetSubtype="0" fill="hold" nodeType="withEffect">
                                  <p:stCondLst>
                                    <p:cond delay="100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900" decel="100000" fill="hold"/>
                                        <p:tgtEl>
                                          <p:spTgt spid="12"/>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49" presetID="37" presetClass="entr" presetSubtype="0" fill="hold" nodeType="withEffect">
                                  <p:stCondLst>
                                    <p:cond delay="15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900" decel="100000" fill="hold"/>
                                        <p:tgtEl>
                                          <p:spTgt spid="1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A741B261-1281-B4FC-802E-15B7024CE239}"/>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73998A9-83E6-7A14-7EA8-0325145AA21C}"/>
              </a:ext>
            </a:extLst>
          </p:cNvPr>
          <p:cNvSpPr txBox="1"/>
          <p:nvPr/>
        </p:nvSpPr>
        <p:spPr>
          <a:xfrm>
            <a:off x="0" y="0"/>
            <a:ext cx="12191999" cy="707886"/>
          </a:xfrm>
          <a:prstGeom prst="rect">
            <a:avLst/>
          </a:prstGeom>
          <a:noFill/>
        </p:spPr>
        <p:txBody>
          <a:bodyPr wrap="square">
            <a:spAutoFit/>
          </a:bodyPr>
          <a:lstStyle/>
          <a:p>
            <a:pPr algn="ctr"/>
            <a:r>
              <a:rPr lang="es-ES" sz="4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rPr>
              <a:t>WELCHES WERK </a:t>
            </a:r>
            <a:r>
              <a:rPr lang="es-ES" sz="4000" b="1"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rPr>
              <a:t>VOLLBRACHTEN</a:t>
            </a:r>
            <a:r>
              <a:rPr lang="es-ES" sz="4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rPr>
              <a:t> </a:t>
            </a:r>
            <a:r>
              <a:rPr lang="es-ES" sz="4000" b="1"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rPr>
              <a:t>PROPHETEN</a:t>
            </a:r>
            <a:r>
              <a:rPr lang="es-ES" sz="4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rPr>
              <a:t>?</a:t>
            </a:r>
          </a:p>
        </p:txBody>
      </p:sp>
      <p:sp>
        <p:nvSpPr>
          <p:cNvPr id="5" name="CuadroTexto 4">
            <a:extLst>
              <a:ext uri="{FF2B5EF4-FFF2-40B4-BE49-F238E27FC236}">
                <a16:creationId xmlns:a16="http://schemas.microsoft.com/office/drawing/2014/main" id="{B6B2CB3D-0415-2CF4-4D47-DB2D18500F34}"/>
              </a:ext>
            </a:extLst>
          </p:cNvPr>
          <p:cNvSpPr txBox="1"/>
          <p:nvPr/>
        </p:nvSpPr>
        <p:spPr>
          <a:xfrm>
            <a:off x="500061" y="680643"/>
            <a:ext cx="11191875" cy="646331"/>
          </a:xfrm>
          <a:prstGeom prst="rect">
            <a:avLst/>
          </a:prstGeom>
          <a:noFill/>
        </p:spPr>
        <p:txBody>
          <a:bodyPr wrap="square">
            <a:spAutoFit/>
          </a:bodyPr>
          <a:lstStyle/>
          <a:p>
            <a:pPr algn="ctr"/>
            <a:r>
              <a:rPr lang="de-DE" b="1" dirty="0">
                <a:solidFill>
                  <a:schemeClr val="tx2">
                    <a:lumMod val="20000"/>
                    <a:lumOff val="80000"/>
                  </a:schemeClr>
                </a:solidFill>
                <a:effectLst>
                  <a:glow rad="101600">
                    <a:srgbClr val="436C00"/>
                  </a:glow>
                </a:effectLst>
                <a:latin typeface="Comic Sans MS" panose="030F0702030302020204" pitchFamily="66" charset="0"/>
              </a:rPr>
              <a:t>„und [salbe] Jehu, den Sohn Nimschis, zum König über Israel und Elisa, den Sohn Schafats, von Abel-Mehola zum Propheten an deiner statt“</a:t>
            </a:r>
            <a:r>
              <a:rPr lang="es-ES" b="1" dirty="0">
                <a:solidFill>
                  <a:schemeClr val="tx2">
                    <a:lumMod val="20000"/>
                    <a:lumOff val="80000"/>
                  </a:schemeClr>
                </a:solidFill>
                <a:effectLst>
                  <a:glow rad="101600">
                    <a:srgbClr val="436C00"/>
                  </a:glow>
                </a:effectLst>
                <a:latin typeface="Comic Sans MS" panose="030F0702030302020204" pitchFamily="66" charset="0"/>
              </a:rPr>
              <a:t> </a:t>
            </a:r>
            <a:r>
              <a:rPr lang="es-ES" sz="1400" b="1" dirty="0">
                <a:solidFill>
                  <a:schemeClr val="tx2">
                    <a:lumMod val="20000"/>
                    <a:lumOff val="80000"/>
                  </a:schemeClr>
                </a:solidFill>
                <a:effectLst>
                  <a:glow rad="101600">
                    <a:srgbClr val="436C00"/>
                  </a:glow>
                </a:effectLst>
                <a:latin typeface="Comic Sans MS" panose="030F0702030302020204" pitchFamily="66" charset="0"/>
              </a:rPr>
              <a:t>(1. </a:t>
            </a:r>
            <a:r>
              <a:rPr lang="es-ES" sz="1400" b="1" dirty="0" err="1">
                <a:solidFill>
                  <a:schemeClr val="tx2">
                    <a:lumMod val="20000"/>
                    <a:lumOff val="80000"/>
                  </a:schemeClr>
                </a:solidFill>
                <a:effectLst>
                  <a:glow rad="101600">
                    <a:srgbClr val="436C00"/>
                  </a:glow>
                </a:effectLst>
                <a:latin typeface="Comic Sans MS" panose="030F0702030302020204" pitchFamily="66" charset="0"/>
              </a:rPr>
              <a:t>Könige</a:t>
            </a:r>
            <a:r>
              <a:rPr lang="es-ES" sz="1400" b="1" dirty="0">
                <a:solidFill>
                  <a:schemeClr val="tx2">
                    <a:lumMod val="20000"/>
                    <a:lumOff val="80000"/>
                  </a:schemeClr>
                </a:solidFill>
                <a:effectLst>
                  <a:glow rad="101600">
                    <a:srgbClr val="436C00"/>
                  </a:glow>
                </a:effectLst>
                <a:latin typeface="Comic Sans MS" panose="030F0702030302020204" pitchFamily="66" charset="0"/>
              </a:rPr>
              <a:t> 19,16)</a:t>
            </a:r>
            <a:endParaRPr lang="es-ES" b="1" dirty="0">
              <a:solidFill>
                <a:schemeClr val="tx2">
                  <a:lumMod val="20000"/>
                  <a:lumOff val="80000"/>
                </a:schemeClr>
              </a:solidFill>
              <a:effectLst>
                <a:glow rad="101600">
                  <a:srgbClr val="436C00"/>
                </a:glow>
              </a:effectLst>
              <a:latin typeface="Comic Sans MS" panose="030F0702030302020204" pitchFamily="66" charset="0"/>
            </a:endParaRPr>
          </a:p>
        </p:txBody>
      </p:sp>
      <p:sp>
        <p:nvSpPr>
          <p:cNvPr id="6" name="CuadroTexto 5">
            <a:extLst>
              <a:ext uri="{FF2B5EF4-FFF2-40B4-BE49-F238E27FC236}">
                <a16:creationId xmlns:a16="http://schemas.microsoft.com/office/drawing/2014/main" id="{4760A8C7-3B28-4FDB-F53F-D89C482CFC47}"/>
              </a:ext>
            </a:extLst>
          </p:cNvPr>
          <p:cNvSpPr txBox="1"/>
          <p:nvPr/>
        </p:nvSpPr>
        <p:spPr>
          <a:xfrm>
            <a:off x="110619" y="1387271"/>
            <a:ext cx="2473881" cy="1323439"/>
          </a:xfrm>
          <a:prstGeom prst="rect">
            <a:avLst/>
          </a:prstGeom>
          <a:noFill/>
        </p:spPr>
        <p:txBody>
          <a:bodyPr wrap="square" rtlCol="0">
            <a:spAutoFit/>
          </a:bodyPr>
          <a:lstStyle/>
          <a:p>
            <a:pPr>
              <a:spcBef>
                <a:spcPts val="600"/>
              </a:spcBef>
            </a:pPr>
            <a:r>
              <a:rPr lang="de-DE" sz="2000" b="1" dirty="0"/>
              <a:t>Unter anderem erfüllten die Propheten folgende Aufgaben:</a:t>
            </a:r>
          </a:p>
        </p:txBody>
      </p:sp>
      <p:graphicFrame>
        <p:nvGraphicFramePr>
          <p:cNvPr id="2" name="Diagrama 1">
            <a:extLst>
              <a:ext uri="{FF2B5EF4-FFF2-40B4-BE49-F238E27FC236}">
                <a16:creationId xmlns:a16="http://schemas.microsoft.com/office/drawing/2014/main" id="{0C2CA99A-DBFE-5CD2-F1E8-8E1CD8111A26}"/>
              </a:ext>
            </a:extLst>
          </p:cNvPr>
          <p:cNvGraphicFramePr/>
          <p:nvPr>
            <p:extLst>
              <p:ext uri="{D42A27DB-BD31-4B8C-83A1-F6EECF244321}">
                <p14:modId xmlns:p14="http://schemas.microsoft.com/office/powerpoint/2010/main" val="1905358855"/>
              </p:ext>
            </p:extLst>
          </p:nvPr>
        </p:nvGraphicFramePr>
        <p:xfrm>
          <a:off x="333375" y="2733368"/>
          <a:ext cx="11583322" cy="40508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Imagen 7">
            <a:extLst>
              <a:ext uri="{FF2B5EF4-FFF2-40B4-BE49-F238E27FC236}">
                <a16:creationId xmlns:a16="http://schemas.microsoft.com/office/drawing/2014/main" id="{498143E6-B55C-4BFE-9FD1-C76CCB5FC73C}"/>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614455" y="1501201"/>
            <a:ext cx="2009552" cy="1272716"/>
          </a:xfrm>
          <a:prstGeom prst="rect">
            <a:avLst/>
          </a:prstGeom>
          <a:solidFill>
            <a:srgbClr val="FFFFFF">
              <a:shade val="85000"/>
            </a:srgbClr>
          </a:solidFill>
          <a:ln w="57150" cap="sq">
            <a:solidFill>
              <a:srgbClr val="D7183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E86678E5-5CD9-601F-4BC1-287CDB6EB2E1}"/>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4911402" y="1520991"/>
            <a:ext cx="2245017" cy="1262821"/>
          </a:xfrm>
          <a:prstGeom prst="rect">
            <a:avLst/>
          </a:prstGeom>
          <a:solidFill>
            <a:srgbClr val="FFFFFF">
              <a:shade val="85000"/>
            </a:srgbClr>
          </a:solidFill>
          <a:ln w="57150" cap="sq">
            <a:solidFill>
              <a:srgbClr val="E667C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7642659B-F7E4-FAD6-29A1-37EFF5830156}"/>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7443814" y="1520991"/>
            <a:ext cx="1940472" cy="1262821"/>
          </a:xfrm>
          <a:prstGeom prst="rect">
            <a:avLst/>
          </a:prstGeom>
          <a:solidFill>
            <a:srgbClr val="FFFFFF">
              <a:shade val="85000"/>
            </a:srgbClr>
          </a:solidFill>
          <a:ln w="57150" cap="sq">
            <a:solidFill>
              <a:srgbClr val="A344D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29DCBD81-127B-6BDE-F700-C391D55F3405}"/>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9671682" y="1511096"/>
            <a:ext cx="2245015" cy="1262821"/>
          </a:xfrm>
          <a:prstGeom prst="rect">
            <a:avLst/>
          </a:prstGeom>
          <a:solidFill>
            <a:srgbClr val="FFFFFF">
              <a:shade val="85000"/>
            </a:srgbClr>
          </a:solidFill>
          <a:ln w="57150" cap="sq">
            <a:solidFill>
              <a:srgbClr val="625CD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Gráfico 15" descr="Corona con relleno sólido">
            <a:extLst>
              <a:ext uri="{FF2B5EF4-FFF2-40B4-BE49-F238E27FC236}">
                <a16:creationId xmlns:a16="http://schemas.microsoft.com/office/drawing/2014/main" id="{6A4BC126-937A-7540-1175-3127FAD9140D}"/>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15414" y="3738945"/>
            <a:ext cx="240890" cy="240890"/>
          </a:xfrm>
          <a:prstGeom prst="rect">
            <a:avLst/>
          </a:prstGeom>
        </p:spPr>
      </p:pic>
      <p:pic>
        <p:nvPicPr>
          <p:cNvPr id="18" name="Gráfico 17" descr="Corona con relleno sólido">
            <a:extLst>
              <a:ext uri="{FF2B5EF4-FFF2-40B4-BE49-F238E27FC236}">
                <a16:creationId xmlns:a16="http://schemas.microsoft.com/office/drawing/2014/main" id="{33F20B1D-DB56-2343-BF06-3E740BCA5E2D}"/>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15414" y="4304413"/>
            <a:ext cx="240890" cy="240890"/>
          </a:xfrm>
          <a:prstGeom prst="rect">
            <a:avLst/>
          </a:prstGeom>
        </p:spPr>
      </p:pic>
      <p:pic>
        <p:nvPicPr>
          <p:cNvPr id="20" name="Gráfico 19" descr="Corona con relleno sólido">
            <a:extLst>
              <a:ext uri="{FF2B5EF4-FFF2-40B4-BE49-F238E27FC236}">
                <a16:creationId xmlns:a16="http://schemas.microsoft.com/office/drawing/2014/main" id="{DD4CB0B0-1BEB-BF51-C20D-22370B27E73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15414" y="5338837"/>
            <a:ext cx="240890" cy="240890"/>
          </a:xfrm>
          <a:prstGeom prst="rect">
            <a:avLst/>
          </a:prstGeom>
        </p:spPr>
      </p:pic>
      <p:pic>
        <p:nvPicPr>
          <p:cNvPr id="22" name="Gráfico 21" descr="Sombrero de chef con relleno sólido">
            <a:extLst>
              <a:ext uri="{FF2B5EF4-FFF2-40B4-BE49-F238E27FC236}">
                <a16:creationId xmlns:a16="http://schemas.microsoft.com/office/drawing/2014/main" id="{3E22C68D-31C9-38DD-164E-98AAE9BDE1A0}"/>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3406878" y="3757995"/>
            <a:ext cx="240890" cy="240890"/>
          </a:xfrm>
          <a:prstGeom prst="rect">
            <a:avLst/>
          </a:prstGeom>
        </p:spPr>
      </p:pic>
      <p:pic>
        <p:nvPicPr>
          <p:cNvPr id="24" name="Gráfico 23" descr="Grupo de hombres con relleno sólido">
            <a:extLst>
              <a:ext uri="{FF2B5EF4-FFF2-40B4-BE49-F238E27FC236}">
                <a16:creationId xmlns:a16="http://schemas.microsoft.com/office/drawing/2014/main" id="{0A93D381-4581-8DD0-AA11-737DCE64935D}"/>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98342" y="3781268"/>
            <a:ext cx="240890" cy="240890"/>
          </a:xfrm>
          <a:prstGeom prst="rect">
            <a:avLst/>
          </a:prstGeom>
        </p:spPr>
      </p:pic>
      <p:pic>
        <p:nvPicPr>
          <p:cNvPr id="26" name="Gráfico 25" descr="Grupo de hombres con relleno sólido">
            <a:extLst>
              <a:ext uri="{FF2B5EF4-FFF2-40B4-BE49-F238E27FC236}">
                <a16:creationId xmlns:a16="http://schemas.microsoft.com/office/drawing/2014/main" id="{5578A295-C76F-7CD5-3FA2-FAE96899C605}"/>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403258" y="4652346"/>
            <a:ext cx="240890" cy="240890"/>
          </a:xfrm>
          <a:prstGeom prst="rect">
            <a:avLst/>
          </a:prstGeom>
        </p:spPr>
      </p:pic>
      <p:pic>
        <p:nvPicPr>
          <p:cNvPr id="28" name="Gráfico 27" descr="Grupo de hombres con relleno sólido">
            <a:extLst>
              <a:ext uri="{FF2B5EF4-FFF2-40B4-BE49-F238E27FC236}">
                <a16:creationId xmlns:a16="http://schemas.microsoft.com/office/drawing/2014/main" id="{5270BBDA-3AFF-5C83-7759-1C82A83BA88F}"/>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98342" y="5554859"/>
            <a:ext cx="240890" cy="240890"/>
          </a:xfrm>
          <a:prstGeom prst="rect">
            <a:avLst/>
          </a:prstGeom>
        </p:spPr>
      </p:pic>
      <p:pic>
        <p:nvPicPr>
          <p:cNvPr id="30" name="Gráfico 29" descr="Narración con relleno sólido">
            <a:extLst>
              <a:ext uri="{FF2B5EF4-FFF2-40B4-BE49-F238E27FC236}">
                <a16:creationId xmlns:a16="http://schemas.microsoft.com/office/drawing/2014/main" id="{EFF8D9D3-9292-6411-311C-4D23A45CA7E7}"/>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9388384" y="3762218"/>
            <a:ext cx="240890" cy="240890"/>
          </a:xfrm>
          <a:prstGeom prst="rect">
            <a:avLst/>
          </a:prstGeom>
        </p:spPr>
      </p:pic>
    </p:spTree>
    <p:extLst>
      <p:ext uri="{BB962C8B-B14F-4D97-AF65-F5344CB8AC3E}">
        <p14:creationId xmlns:p14="http://schemas.microsoft.com/office/powerpoint/2010/main" val="2876749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5"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9" dur="1000" fill="hold"/>
                                        <p:tgtEl>
                                          <p:spTgt spid="8"/>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8"/>
                                        </p:tgtEl>
                                      </p:cBhvr>
                                    </p:animEffect>
                                  </p:childTnLst>
                                </p:cTn>
                              </p:par>
                            </p:childTnLst>
                          </p:cTn>
                        </p:par>
                        <p:par>
                          <p:cTn id="34" fill="hold">
                            <p:stCondLst>
                              <p:cond delay="1000"/>
                            </p:stCondLst>
                            <p:childTnLst>
                              <p:par>
                                <p:cTn id="35" presetID="53" presetClass="entr" presetSubtype="528" fill="hold" grpId="0" nodeType="afterEffect">
                                  <p:stCondLst>
                                    <p:cond delay="0"/>
                                  </p:stCondLst>
                                  <p:childTnLst>
                                    <p:set>
                                      <p:cBhvr>
                                        <p:cTn id="36" dur="1" fill="hold">
                                          <p:stCondLst>
                                            <p:cond delay="0"/>
                                          </p:stCondLst>
                                        </p:cTn>
                                        <p:tgtEl>
                                          <p:spTgt spid="2">
                                            <p:graphicEl>
                                              <a:dgm id="{05340BC9-8879-4DCD-BB02-8927DB5F7B5D}"/>
                                            </p:graphicEl>
                                          </p:spTgt>
                                        </p:tgtEl>
                                        <p:attrNameLst>
                                          <p:attrName>style.visibility</p:attrName>
                                        </p:attrNameLst>
                                      </p:cBhvr>
                                      <p:to>
                                        <p:strVal val="visible"/>
                                      </p:to>
                                    </p:set>
                                    <p:anim calcmode="lin" valueType="num">
                                      <p:cBhvr>
                                        <p:cTn id="37" dur="500" fill="hold"/>
                                        <p:tgtEl>
                                          <p:spTgt spid="2">
                                            <p:graphicEl>
                                              <a:dgm id="{05340BC9-8879-4DCD-BB02-8927DB5F7B5D}"/>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05340BC9-8879-4DCD-BB02-8927DB5F7B5D}"/>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05340BC9-8879-4DCD-BB02-8927DB5F7B5D}"/>
                                            </p:graphicEl>
                                          </p:spTgt>
                                        </p:tgtEl>
                                      </p:cBhvr>
                                    </p:animEffect>
                                    <p:anim calcmode="lin" valueType="num">
                                      <p:cBhvr>
                                        <p:cTn id="40" dur="500" fill="hold"/>
                                        <p:tgtEl>
                                          <p:spTgt spid="2">
                                            <p:graphicEl>
                                              <a:dgm id="{05340BC9-8879-4DCD-BB02-8927DB5F7B5D}"/>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05340BC9-8879-4DCD-BB02-8927DB5F7B5D}"/>
                                            </p:graphicEl>
                                          </p:spTgt>
                                        </p:tgtEl>
                                        <p:attrNameLst>
                                          <p:attrName>ppt_y</p:attrName>
                                        </p:attrNameLst>
                                      </p:cBhvr>
                                      <p:tavLst>
                                        <p:tav tm="0">
                                          <p:val>
                                            <p:fltVal val="0.5"/>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4" presetClass="entr" presetSubtype="5" fill="hold" grpId="0" nodeType="clickEffect">
                                  <p:stCondLst>
                                    <p:cond delay="0"/>
                                  </p:stCondLst>
                                  <p:childTnLst>
                                    <p:set>
                                      <p:cBhvr>
                                        <p:cTn id="45" dur="1" fill="hold">
                                          <p:stCondLst>
                                            <p:cond delay="0"/>
                                          </p:stCondLst>
                                        </p:cTn>
                                        <p:tgtEl>
                                          <p:spTgt spid="2">
                                            <p:graphicEl>
                                              <a:dgm id="{CF1B35E5-5757-45D6-95F2-5BF0798F1D58}"/>
                                            </p:graphicEl>
                                          </p:spTgt>
                                        </p:tgtEl>
                                        <p:attrNameLst>
                                          <p:attrName>style.visibility</p:attrName>
                                        </p:attrNameLst>
                                      </p:cBhvr>
                                      <p:to>
                                        <p:strVal val="visible"/>
                                      </p:to>
                                    </p:set>
                                    <p:animEffect transition="in" filter="randombar(vertical)">
                                      <p:cBhvr>
                                        <p:cTn id="46" dur="500"/>
                                        <p:tgtEl>
                                          <p:spTgt spid="2">
                                            <p:graphicEl>
                                              <a:dgm id="{CF1B35E5-5757-45D6-95F2-5BF0798F1D58}"/>
                                            </p:graphicEl>
                                          </p:spTgt>
                                        </p:tgtEl>
                                      </p:cBhvr>
                                    </p:animEffect>
                                  </p:childTnLst>
                                </p:cTn>
                              </p:par>
                              <p:par>
                                <p:cTn id="47" presetID="14" presetClass="entr" presetSubtype="5"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randombar(vertical)">
                                      <p:cBhvr>
                                        <p:cTn id="49" dur="500"/>
                                        <p:tgtEl>
                                          <p:spTgt spid="16"/>
                                        </p:tgtEl>
                                      </p:cBhvr>
                                    </p:animEffect>
                                  </p:childTnLst>
                                </p:cTn>
                              </p:par>
                              <p:par>
                                <p:cTn id="50" presetID="14" presetClass="entr" presetSubtype="5"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randombar(vertical)">
                                      <p:cBhvr>
                                        <p:cTn id="52" dur="500"/>
                                        <p:tgtEl>
                                          <p:spTgt spid="18"/>
                                        </p:tgtEl>
                                      </p:cBhvr>
                                    </p:animEffect>
                                  </p:childTnLst>
                                </p:cTn>
                              </p:par>
                              <p:par>
                                <p:cTn id="53" presetID="14" presetClass="entr" presetSubtype="5"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randombar(vertical)">
                                      <p:cBhvr>
                                        <p:cTn id="55" dur="500"/>
                                        <p:tgtEl>
                                          <p:spTgt spid="20"/>
                                        </p:tgtEl>
                                      </p:cBhvr>
                                    </p:animEffect>
                                  </p:childTnLst>
                                </p:cTn>
                              </p:par>
                            </p:childTnLst>
                          </p:cTn>
                        </p:par>
                      </p:childTnLst>
                    </p:cTn>
                  </p:par>
                  <p:par>
                    <p:cTn id="56" fill="hold">
                      <p:stCondLst>
                        <p:cond delay="indefinite"/>
                      </p:stCondLst>
                      <p:childTnLst>
                        <p:par>
                          <p:cTn id="57" fill="hold">
                            <p:stCondLst>
                              <p:cond delay="0"/>
                            </p:stCondLst>
                            <p:childTnLst>
                              <p:par>
                                <p:cTn id="58" presetID="25" presetClass="entr" presetSubtype="0" fill="hold" nodeType="click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p:cTn id="60"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61"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62"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63" dur="1000" fill="hold"/>
                                        <p:tgtEl>
                                          <p:spTgt spid="10"/>
                                        </p:tgtEl>
                                        <p:attrNameLst>
                                          <p:attrName>ppt_h</p:attrName>
                                        </p:attrNameLst>
                                      </p:cBhvr>
                                      <p:tavLst>
                                        <p:tav tm="0">
                                          <p:val>
                                            <p:strVal val="#ppt_h"/>
                                          </p:val>
                                        </p:tav>
                                        <p:tav tm="100000">
                                          <p:val>
                                            <p:strVal val="#ppt_h"/>
                                          </p:val>
                                        </p:tav>
                                      </p:tavLst>
                                    </p:anim>
                                    <p:anim calcmode="lin" valueType="num">
                                      <p:cBhvr>
                                        <p:cTn id="64"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65"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66"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67" dur="1000" decel="50000">
                                          <p:stCondLst>
                                            <p:cond delay="0"/>
                                          </p:stCondLst>
                                        </p:cTn>
                                        <p:tgtEl>
                                          <p:spTgt spid="10"/>
                                        </p:tgtEl>
                                      </p:cBhvr>
                                    </p:animEffect>
                                  </p:childTnLst>
                                </p:cTn>
                              </p:par>
                            </p:childTnLst>
                          </p:cTn>
                        </p:par>
                        <p:par>
                          <p:cTn id="68" fill="hold">
                            <p:stCondLst>
                              <p:cond delay="1000"/>
                            </p:stCondLst>
                            <p:childTnLst>
                              <p:par>
                                <p:cTn id="69" presetID="53" presetClass="entr" presetSubtype="528" fill="hold" grpId="0" nodeType="afterEffect">
                                  <p:stCondLst>
                                    <p:cond delay="0"/>
                                  </p:stCondLst>
                                  <p:childTnLst>
                                    <p:set>
                                      <p:cBhvr>
                                        <p:cTn id="70" dur="1" fill="hold">
                                          <p:stCondLst>
                                            <p:cond delay="0"/>
                                          </p:stCondLst>
                                        </p:cTn>
                                        <p:tgtEl>
                                          <p:spTgt spid="2">
                                            <p:graphicEl>
                                              <a:dgm id="{FFE4639A-A1BC-48B9-BB6E-193C8A90B79C}"/>
                                            </p:graphicEl>
                                          </p:spTgt>
                                        </p:tgtEl>
                                        <p:attrNameLst>
                                          <p:attrName>style.visibility</p:attrName>
                                        </p:attrNameLst>
                                      </p:cBhvr>
                                      <p:to>
                                        <p:strVal val="visible"/>
                                      </p:to>
                                    </p:set>
                                    <p:anim calcmode="lin" valueType="num">
                                      <p:cBhvr>
                                        <p:cTn id="71" dur="500" fill="hold"/>
                                        <p:tgtEl>
                                          <p:spTgt spid="2">
                                            <p:graphicEl>
                                              <a:dgm id="{FFE4639A-A1BC-48B9-BB6E-193C8A90B79C}"/>
                                            </p:graphicEl>
                                          </p:spTgt>
                                        </p:tgtEl>
                                        <p:attrNameLst>
                                          <p:attrName>ppt_w</p:attrName>
                                        </p:attrNameLst>
                                      </p:cBhvr>
                                      <p:tavLst>
                                        <p:tav tm="0">
                                          <p:val>
                                            <p:fltVal val="0"/>
                                          </p:val>
                                        </p:tav>
                                        <p:tav tm="100000">
                                          <p:val>
                                            <p:strVal val="#ppt_w"/>
                                          </p:val>
                                        </p:tav>
                                      </p:tavLst>
                                    </p:anim>
                                    <p:anim calcmode="lin" valueType="num">
                                      <p:cBhvr>
                                        <p:cTn id="72" dur="500" fill="hold"/>
                                        <p:tgtEl>
                                          <p:spTgt spid="2">
                                            <p:graphicEl>
                                              <a:dgm id="{FFE4639A-A1BC-48B9-BB6E-193C8A90B79C}"/>
                                            </p:graphicEl>
                                          </p:spTgt>
                                        </p:tgtEl>
                                        <p:attrNameLst>
                                          <p:attrName>ppt_h</p:attrName>
                                        </p:attrNameLst>
                                      </p:cBhvr>
                                      <p:tavLst>
                                        <p:tav tm="0">
                                          <p:val>
                                            <p:fltVal val="0"/>
                                          </p:val>
                                        </p:tav>
                                        <p:tav tm="100000">
                                          <p:val>
                                            <p:strVal val="#ppt_h"/>
                                          </p:val>
                                        </p:tav>
                                      </p:tavLst>
                                    </p:anim>
                                    <p:animEffect transition="in" filter="fade">
                                      <p:cBhvr>
                                        <p:cTn id="73" dur="500"/>
                                        <p:tgtEl>
                                          <p:spTgt spid="2">
                                            <p:graphicEl>
                                              <a:dgm id="{FFE4639A-A1BC-48B9-BB6E-193C8A90B79C}"/>
                                            </p:graphicEl>
                                          </p:spTgt>
                                        </p:tgtEl>
                                      </p:cBhvr>
                                    </p:animEffect>
                                    <p:anim calcmode="lin" valueType="num">
                                      <p:cBhvr>
                                        <p:cTn id="74" dur="500" fill="hold"/>
                                        <p:tgtEl>
                                          <p:spTgt spid="2">
                                            <p:graphicEl>
                                              <a:dgm id="{FFE4639A-A1BC-48B9-BB6E-193C8A90B79C}"/>
                                            </p:graphicEl>
                                          </p:spTgt>
                                        </p:tgtEl>
                                        <p:attrNameLst>
                                          <p:attrName>ppt_x</p:attrName>
                                        </p:attrNameLst>
                                      </p:cBhvr>
                                      <p:tavLst>
                                        <p:tav tm="0">
                                          <p:val>
                                            <p:fltVal val="0.5"/>
                                          </p:val>
                                        </p:tav>
                                        <p:tav tm="100000">
                                          <p:val>
                                            <p:strVal val="#ppt_x"/>
                                          </p:val>
                                        </p:tav>
                                      </p:tavLst>
                                    </p:anim>
                                    <p:anim calcmode="lin" valueType="num">
                                      <p:cBhvr>
                                        <p:cTn id="75" dur="500" fill="hold"/>
                                        <p:tgtEl>
                                          <p:spTgt spid="2">
                                            <p:graphicEl>
                                              <a:dgm id="{FFE4639A-A1BC-48B9-BB6E-193C8A90B79C}"/>
                                            </p:graphicEl>
                                          </p:spTgt>
                                        </p:tgtEl>
                                        <p:attrNameLst>
                                          <p:attrName>ppt_y</p:attrName>
                                        </p:attrNameLst>
                                      </p:cBhvr>
                                      <p:tavLst>
                                        <p:tav tm="0">
                                          <p:val>
                                            <p:fltVal val="0.5"/>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14" presetClass="entr" presetSubtype="5" fill="hold" grpId="0" nodeType="clickEffect">
                                  <p:stCondLst>
                                    <p:cond delay="0"/>
                                  </p:stCondLst>
                                  <p:childTnLst>
                                    <p:set>
                                      <p:cBhvr>
                                        <p:cTn id="79" dur="1" fill="hold">
                                          <p:stCondLst>
                                            <p:cond delay="0"/>
                                          </p:stCondLst>
                                        </p:cTn>
                                        <p:tgtEl>
                                          <p:spTgt spid="2">
                                            <p:graphicEl>
                                              <a:dgm id="{53DF6662-7B4C-4132-A7BC-60CF82E77731}"/>
                                            </p:graphicEl>
                                          </p:spTgt>
                                        </p:tgtEl>
                                        <p:attrNameLst>
                                          <p:attrName>style.visibility</p:attrName>
                                        </p:attrNameLst>
                                      </p:cBhvr>
                                      <p:to>
                                        <p:strVal val="visible"/>
                                      </p:to>
                                    </p:set>
                                    <p:animEffect transition="in" filter="randombar(vertical)">
                                      <p:cBhvr>
                                        <p:cTn id="80" dur="500"/>
                                        <p:tgtEl>
                                          <p:spTgt spid="2">
                                            <p:graphicEl>
                                              <a:dgm id="{53DF6662-7B4C-4132-A7BC-60CF82E77731}"/>
                                            </p:graphicEl>
                                          </p:spTgt>
                                        </p:tgtEl>
                                      </p:cBhvr>
                                    </p:animEffect>
                                  </p:childTnLst>
                                </p:cTn>
                              </p:par>
                              <p:par>
                                <p:cTn id="81" presetID="14" presetClass="entr" presetSubtype="5" fill="hold"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randombar(vertical)">
                                      <p:cBhvr>
                                        <p:cTn id="83" dur="500"/>
                                        <p:tgtEl>
                                          <p:spTgt spid="22"/>
                                        </p:tgtEl>
                                      </p:cBhvr>
                                    </p:animEffect>
                                  </p:childTnLst>
                                </p:cTn>
                              </p:par>
                            </p:childTnLst>
                          </p:cTn>
                        </p:par>
                      </p:childTnLst>
                    </p:cTn>
                  </p:par>
                  <p:par>
                    <p:cTn id="84" fill="hold">
                      <p:stCondLst>
                        <p:cond delay="indefinite"/>
                      </p:stCondLst>
                      <p:childTnLst>
                        <p:par>
                          <p:cTn id="85" fill="hold">
                            <p:stCondLst>
                              <p:cond delay="0"/>
                            </p:stCondLst>
                            <p:childTnLst>
                              <p:par>
                                <p:cTn id="86" presetID="25" presetClass="entr" presetSubtype="0" fill="hold" nodeType="click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9"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90"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91" dur="1000" fill="hold"/>
                                        <p:tgtEl>
                                          <p:spTgt spid="12"/>
                                        </p:tgtEl>
                                        <p:attrNameLst>
                                          <p:attrName>ppt_h</p:attrName>
                                        </p:attrNameLst>
                                      </p:cBhvr>
                                      <p:tavLst>
                                        <p:tav tm="0">
                                          <p:val>
                                            <p:strVal val="#ppt_h"/>
                                          </p:val>
                                        </p:tav>
                                        <p:tav tm="100000">
                                          <p:val>
                                            <p:strVal val="#ppt_h"/>
                                          </p:val>
                                        </p:tav>
                                      </p:tavLst>
                                    </p:anim>
                                    <p:anim calcmode="lin" valueType="num">
                                      <p:cBhvr>
                                        <p:cTn id="92"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93"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94"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95" dur="1000" decel="50000">
                                          <p:stCondLst>
                                            <p:cond delay="0"/>
                                          </p:stCondLst>
                                        </p:cTn>
                                        <p:tgtEl>
                                          <p:spTgt spid="12"/>
                                        </p:tgtEl>
                                      </p:cBhvr>
                                    </p:animEffect>
                                  </p:childTnLst>
                                </p:cTn>
                              </p:par>
                            </p:childTnLst>
                          </p:cTn>
                        </p:par>
                        <p:par>
                          <p:cTn id="96" fill="hold">
                            <p:stCondLst>
                              <p:cond delay="1000"/>
                            </p:stCondLst>
                            <p:childTnLst>
                              <p:par>
                                <p:cTn id="97" presetID="53" presetClass="entr" presetSubtype="528" fill="hold" grpId="0" nodeType="afterEffect">
                                  <p:stCondLst>
                                    <p:cond delay="0"/>
                                  </p:stCondLst>
                                  <p:childTnLst>
                                    <p:set>
                                      <p:cBhvr>
                                        <p:cTn id="98" dur="1" fill="hold">
                                          <p:stCondLst>
                                            <p:cond delay="0"/>
                                          </p:stCondLst>
                                        </p:cTn>
                                        <p:tgtEl>
                                          <p:spTgt spid="2">
                                            <p:graphicEl>
                                              <a:dgm id="{DEFE3BFD-63AE-46D0-8338-9DA444A1BDAE}"/>
                                            </p:graphicEl>
                                          </p:spTgt>
                                        </p:tgtEl>
                                        <p:attrNameLst>
                                          <p:attrName>style.visibility</p:attrName>
                                        </p:attrNameLst>
                                      </p:cBhvr>
                                      <p:to>
                                        <p:strVal val="visible"/>
                                      </p:to>
                                    </p:set>
                                    <p:anim calcmode="lin" valueType="num">
                                      <p:cBhvr>
                                        <p:cTn id="99" dur="500" fill="hold"/>
                                        <p:tgtEl>
                                          <p:spTgt spid="2">
                                            <p:graphicEl>
                                              <a:dgm id="{DEFE3BFD-63AE-46D0-8338-9DA444A1BDAE}"/>
                                            </p:graphicEl>
                                          </p:spTgt>
                                        </p:tgtEl>
                                        <p:attrNameLst>
                                          <p:attrName>ppt_w</p:attrName>
                                        </p:attrNameLst>
                                      </p:cBhvr>
                                      <p:tavLst>
                                        <p:tav tm="0">
                                          <p:val>
                                            <p:fltVal val="0"/>
                                          </p:val>
                                        </p:tav>
                                        <p:tav tm="100000">
                                          <p:val>
                                            <p:strVal val="#ppt_w"/>
                                          </p:val>
                                        </p:tav>
                                      </p:tavLst>
                                    </p:anim>
                                    <p:anim calcmode="lin" valueType="num">
                                      <p:cBhvr>
                                        <p:cTn id="100" dur="500" fill="hold"/>
                                        <p:tgtEl>
                                          <p:spTgt spid="2">
                                            <p:graphicEl>
                                              <a:dgm id="{DEFE3BFD-63AE-46D0-8338-9DA444A1BDAE}"/>
                                            </p:graphicEl>
                                          </p:spTgt>
                                        </p:tgtEl>
                                        <p:attrNameLst>
                                          <p:attrName>ppt_h</p:attrName>
                                        </p:attrNameLst>
                                      </p:cBhvr>
                                      <p:tavLst>
                                        <p:tav tm="0">
                                          <p:val>
                                            <p:fltVal val="0"/>
                                          </p:val>
                                        </p:tav>
                                        <p:tav tm="100000">
                                          <p:val>
                                            <p:strVal val="#ppt_h"/>
                                          </p:val>
                                        </p:tav>
                                      </p:tavLst>
                                    </p:anim>
                                    <p:animEffect transition="in" filter="fade">
                                      <p:cBhvr>
                                        <p:cTn id="101" dur="500"/>
                                        <p:tgtEl>
                                          <p:spTgt spid="2">
                                            <p:graphicEl>
                                              <a:dgm id="{DEFE3BFD-63AE-46D0-8338-9DA444A1BDAE}"/>
                                            </p:graphicEl>
                                          </p:spTgt>
                                        </p:tgtEl>
                                      </p:cBhvr>
                                    </p:animEffect>
                                    <p:anim calcmode="lin" valueType="num">
                                      <p:cBhvr>
                                        <p:cTn id="102" dur="500" fill="hold"/>
                                        <p:tgtEl>
                                          <p:spTgt spid="2">
                                            <p:graphicEl>
                                              <a:dgm id="{DEFE3BFD-63AE-46D0-8338-9DA444A1BDAE}"/>
                                            </p:graphicEl>
                                          </p:spTgt>
                                        </p:tgtEl>
                                        <p:attrNameLst>
                                          <p:attrName>ppt_x</p:attrName>
                                        </p:attrNameLst>
                                      </p:cBhvr>
                                      <p:tavLst>
                                        <p:tav tm="0">
                                          <p:val>
                                            <p:fltVal val="0.5"/>
                                          </p:val>
                                        </p:tav>
                                        <p:tav tm="100000">
                                          <p:val>
                                            <p:strVal val="#ppt_x"/>
                                          </p:val>
                                        </p:tav>
                                      </p:tavLst>
                                    </p:anim>
                                    <p:anim calcmode="lin" valueType="num">
                                      <p:cBhvr>
                                        <p:cTn id="103" dur="500" fill="hold"/>
                                        <p:tgtEl>
                                          <p:spTgt spid="2">
                                            <p:graphicEl>
                                              <a:dgm id="{DEFE3BFD-63AE-46D0-8338-9DA444A1BDAE}"/>
                                            </p:graphicEl>
                                          </p:spTgt>
                                        </p:tgtEl>
                                        <p:attrNameLst>
                                          <p:attrName>ppt_y</p:attrName>
                                        </p:attrNameLst>
                                      </p:cBhvr>
                                      <p:tavLst>
                                        <p:tav tm="0">
                                          <p:val>
                                            <p:fltVal val="0.5"/>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14" presetClass="entr" presetSubtype="5" fill="hold" grpId="0" nodeType="clickEffect">
                                  <p:stCondLst>
                                    <p:cond delay="0"/>
                                  </p:stCondLst>
                                  <p:childTnLst>
                                    <p:set>
                                      <p:cBhvr>
                                        <p:cTn id="107" dur="1" fill="hold">
                                          <p:stCondLst>
                                            <p:cond delay="0"/>
                                          </p:stCondLst>
                                        </p:cTn>
                                        <p:tgtEl>
                                          <p:spTgt spid="2">
                                            <p:graphicEl>
                                              <a:dgm id="{75A5ECA1-1260-4949-AE3C-6090613AD70F}"/>
                                            </p:graphicEl>
                                          </p:spTgt>
                                        </p:tgtEl>
                                        <p:attrNameLst>
                                          <p:attrName>style.visibility</p:attrName>
                                        </p:attrNameLst>
                                      </p:cBhvr>
                                      <p:to>
                                        <p:strVal val="visible"/>
                                      </p:to>
                                    </p:set>
                                    <p:animEffect transition="in" filter="randombar(vertical)">
                                      <p:cBhvr>
                                        <p:cTn id="108" dur="500"/>
                                        <p:tgtEl>
                                          <p:spTgt spid="2">
                                            <p:graphicEl>
                                              <a:dgm id="{75A5ECA1-1260-4949-AE3C-6090613AD70F}"/>
                                            </p:graphicEl>
                                          </p:spTgt>
                                        </p:tgtEl>
                                      </p:cBhvr>
                                    </p:animEffect>
                                  </p:childTnLst>
                                </p:cTn>
                              </p:par>
                              <p:par>
                                <p:cTn id="109" presetID="14" presetClass="entr" presetSubtype="5" fill="hold" nodeType="withEffect">
                                  <p:stCondLst>
                                    <p:cond delay="0"/>
                                  </p:stCondLst>
                                  <p:childTnLst>
                                    <p:set>
                                      <p:cBhvr>
                                        <p:cTn id="110" dur="1" fill="hold">
                                          <p:stCondLst>
                                            <p:cond delay="0"/>
                                          </p:stCondLst>
                                        </p:cTn>
                                        <p:tgtEl>
                                          <p:spTgt spid="24"/>
                                        </p:tgtEl>
                                        <p:attrNameLst>
                                          <p:attrName>style.visibility</p:attrName>
                                        </p:attrNameLst>
                                      </p:cBhvr>
                                      <p:to>
                                        <p:strVal val="visible"/>
                                      </p:to>
                                    </p:set>
                                    <p:animEffect transition="in" filter="randombar(vertical)">
                                      <p:cBhvr>
                                        <p:cTn id="111" dur="500"/>
                                        <p:tgtEl>
                                          <p:spTgt spid="24"/>
                                        </p:tgtEl>
                                      </p:cBhvr>
                                    </p:animEffect>
                                  </p:childTnLst>
                                </p:cTn>
                              </p:par>
                              <p:par>
                                <p:cTn id="112" presetID="14" presetClass="entr" presetSubtype="5" fill="hold" nodeType="withEffect">
                                  <p:stCondLst>
                                    <p:cond delay="0"/>
                                  </p:stCondLst>
                                  <p:childTnLst>
                                    <p:set>
                                      <p:cBhvr>
                                        <p:cTn id="113" dur="1" fill="hold">
                                          <p:stCondLst>
                                            <p:cond delay="0"/>
                                          </p:stCondLst>
                                        </p:cTn>
                                        <p:tgtEl>
                                          <p:spTgt spid="26"/>
                                        </p:tgtEl>
                                        <p:attrNameLst>
                                          <p:attrName>style.visibility</p:attrName>
                                        </p:attrNameLst>
                                      </p:cBhvr>
                                      <p:to>
                                        <p:strVal val="visible"/>
                                      </p:to>
                                    </p:set>
                                    <p:animEffect transition="in" filter="randombar(vertical)">
                                      <p:cBhvr>
                                        <p:cTn id="114" dur="500"/>
                                        <p:tgtEl>
                                          <p:spTgt spid="26"/>
                                        </p:tgtEl>
                                      </p:cBhvr>
                                    </p:animEffect>
                                  </p:childTnLst>
                                </p:cTn>
                              </p:par>
                              <p:par>
                                <p:cTn id="115" presetID="14" presetClass="entr" presetSubtype="5" fill="hold" nodeType="withEffect">
                                  <p:stCondLst>
                                    <p:cond delay="0"/>
                                  </p:stCondLst>
                                  <p:childTnLst>
                                    <p:set>
                                      <p:cBhvr>
                                        <p:cTn id="116" dur="1" fill="hold">
                                          <p:stCondLst>
                                            <p:cond delay="0"/>
                                          </p:stCondLst>
                                        </p:cTn>
                                        <p:tgtEl>
                                          <p:spTgt spid="28"/>
                                        </p:tgtEl>
                                        <p:attrNameLst>
                                          <p:attrName>style.visibility</p:attrName>
                                        </p:attrNameLst>
                                      </p:cBhvr>
                                      <p:to>
                                        <p:strVal val="visible"/>
                                      </p:to>
                                    </p:set>
                                    <p:animEffect transition="in" filter="randombar(vertical)">
                                      <p:cBhvr>
                                        <p:cTn id="117" dur="500"/>
                                        <p:tgtEl>
                                          <p:spTgt spid="28"/>
                                        </p:tgtEl>
                                      </p:cBhvr>
                                    </p:animEffect>
                                  </p:childTnLst>
                                </p:cTn>
                              </p:par>
                            </p:childTnLst>
                          </p:cTn>
                        </p:par>
                      </p:childTnLst>
                    </p:cTn>
                  </p:par>
                  <p:par>
                    <p:cTn id="118" fill="hold">
                      <p:stCondLst>
                        <p:cond delay="indefinite"/>
                      </p:stCondLst>
                      <p:childTnLst>
                        <p:par>
                          <p:cTn id="119" fill="hold">
                            <p:stCondLst>
                              <p:cond delay="0"/>
                            </p:stCondLst>
                            <p:childTnLst>
                              <p:par>
                                <p:cTn id="120" presetID="25" presetClass="entr" presetSubtype="0" fill="hold" nodeType="clickEffect">
                                  <p:stCondLst>
                                    <p:cond delay="0"/>
                                  </p:stCondLst>
                                  <p:childTnLst>
                                    <p:set>
                                      <p:cBhvr>
                                        <p:cTn id="121" dur="1" fill="hold">
                                          <p:stCondLst>
                                            <p:cond delay="0"/>
                                          </p:stCondLst>
                                        </p:cTn>
                                        <p:tgtEl>
                                          <p:spTgt spid="14"/>
                                        </p:tgtEl>
                                        <p:attrNameLst>
                                          <p:attrName>style.visibility</p:attrName>
                                        </p:attrNameLst>
                                      </p:cBhvr>
                                      <p:to>
                                        <p:strVal val="visible"/>
                                      </p:to>
                                    </p:set>
                                    <p:anim calcmode="lin" valueType="num">
                                      <p:cBhvr>
                                        <p:cTn id="122"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123"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124"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125" dur="1000" fill="hold"/>
                                        <p:tgtEl>
                                          <p:spTgt spid="14"/>
                                        </p:tgtEl>
                                        <p:attrNameLst>
                                          <p:attrName>ppt_h</p:attrName>
                                        </p:attrNameLst>
                                      </p:cBhvr>
                                      <p:tavLst>
                                        <p:tav tm="0">
                                          <p:val>
                                            <p:strVal val="#ppt_h"/>
                                          </p:val>
                                        </p:tav>
                                        <p:tav tm="100000">
                                          <p:val>
                                            <p:strVal val="#ppt_h"/>
                                          </p:val>
                                        </p:tav>
                                      </p:tavLst>
                                    </p:anim>
                                    <p:anim calcmode="lin" valueType="num">
                                      <p:cBhvr>
                                        <p:cTn id="126"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127"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128"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129" dur="1000" decel="50000">
                                          <p:stCondLst>
                                            <p:cond delay="0"/>
                                          </p:stCondLst>
                                        </p:cTn>
                                        <p:tgtEl>
                                          <p:spTgt spid="14"/>
                                        </p:tgtEl>
                                      </p:cBhvr>
                                    </p:animEffect>
                                  </p:childTnLst>
                                </p:cTn>
                              </p:par>
                            </p:childTnLst>
                          </p:cTn>
                        </p:par>
                        <p:par>
                          <p:cTn id="130" fill="hold">
                            <p:stCondLst>
                              <p:cond delay="1000"/>
                            </p:stCondLst>
                            <p:childTnLst>
                              <p:par>
                                <p:cTn id="131" presetID="53" presetClass="entr" presetSubtype="528" fill="hold" grpId="0" nodeType="afterEffect">
                                  <p:stCondLst>
                                    <p:cond delay="0"/>
                                  </p:stCondLst>
                                  <p:childTnLst>
                                    <p:set>
                                      <p:cBhvr>
                                        <p:cTn id="132" dur="1" fill="hold">
                                          <p:stCondLst>
                                            <p:cond delay="0"/>
                                          </p:stCondLst>
                                        </p:cTn>
                                        <p:tgtEl>
                                          <p:spTgt spid="2">
                                            <p:graphicEl>
                                              <a:dgm id="{8B58166E-5A6E-4E39-A943-90284F6DCE41}"/>
                                            </p:graphicEl>
                                          </p:spTgt>
                                        </p:tgtEl>
                                        <p:attrNameLst>
                                          <p:attrName>style.visibility</p:attrName>
                                        </p:attrNameLst>
                                      </p:cBhvr>
                                      <p:to>
                                        <p:strVal val="visible"/>
                                      </p:to>
                                    </p:set>
                                    <p:anim calcmode="lin" valueType="num">
                                      <p:cBhvr>
                                        <p:cTn id="133" dur="500" fill="hold"/>
                                        <p:tgtEl>
                                          <p:spTgt spid="2">
                                            <p:graphicEl>
                                              <a:dgm id="{8B58166E-5A6E-4E39-A943-90284F6DCE41}"/>
                                            </p:graphicEl>
                                          </p:spTgt>
                                        </p:tgtEl>
                                        <p:attrNameLst>
                                          <p:attrName>ppt_w</p:attrName>
                                        </p:attrNameLst>
                                      </p:cBhvr>
                                      <p:tavLst>
                                        <p:tav tm="0">
                                          <p:val>
                                            <p:fltVal val="0"/>
                                          </p:val>
                                        </p:tav>
                                        <p:tav tm="100000">
                                          <p:val>
                                            <p:strVal val="#ppt_w"/>
                                          </p:val>
                                        </p:tav>
                                      </p:tavLst>
                                    </p:anim>
                                    <p:anim calcmode="lin" valueType="num">
                                      <p:cBhvr>
                                        <p:cTn id="134" dur="500" fill="hold"/>
                                        <p:tgtEl>
                                          <p:spTgt spid="2">
                                            <p:graphicEl>
                                              <a:dgm id="{8B58166E-5A6E-4E39-A943-90284F6DCE41}"/>
                                            </p:graphicEl>
                                          </p:spTgt>
                                        </p:tgtEl>
                                        <p:attrNameLst>
                                          <p:attrName>ppt_h</p:attrName>
                                        </p:attrNameLst>
                                      </p:cBhvr>
                                      <p:tavLst>
                                        <p:tav tm="0">
                                          <p:val>
                                            <p:fltVal val="0"/>
                                          </p:val>
                                        </p:tav>
                                        <p:tav tm="100000">
                                          <p:val>
                                            <p:strVal val="#ppt_h"/>
                                          </p:val>
                                        </p:tav>
                                      </p:tavLst>
                                    </p:anim>
                                    <p:animEffect transition="in" filter="fade">
                                      <p:cBhvr>
                                        <p:cTn id="135" dur="500"/>
                                        <p:tgtEl>
                                          <p:spTgt spid="2">
                                            <p:graphicEl>
                                              <a:dgm id="{8B58166E-5A6E-4E39-A943-90284F6DCE41}"/>
                                            </p:graphicEl>
                                          </p:spTgt>
                                        </p:tgtEl>
                                      </p:cBhvr>
                                    </p:animEffect>
                                    <p:anim calcmode="lin" valueType="num">
                                      <p:cBhvr>
                                        <p:cTn id="136" dur="500" fill="hold"/>
                                        <p:tgtEl>
                                          <p:spTgt spid="2">
                                            <p:graphicEl>
                                              <a:dgm id="{8B58166E-5A6E-4E39-A943-90284F6DCE41}"/>
                                            </p:graphicEl>
                                          </p:spTgt>
                                        </p:tgtEl>
                                        <p:attrNameLst>
                                          <p:attrName>ppt_x</p:attrName>
                                        </p:attrNameLst>
                                      </p:cBhvr>
                                      <p:tavLst>
                                        <p:tav tm="0">
                                          <p:val>
                                            <p:fltVal val="0.5"/>
                                          </p:val>
                                        </p:tav>
                                        <p:tav tm="100000">
                                          <p:val>
                                            <p:strVal val="#ppt_x"/>
                                          </p:val>
                                        </p:tav>
                                      </p:tavLst>
                                    </p:anim>
                                    <p:anim calcmode="lin" valueType="num">
                                      <p:cBhvr>
                                        <p:cTn id="137" dur="500" fill="hold"/>
                                        <p:tgtEl>
                                          <p:spTgt spid="2">
                                            <p:graphicEl>
                                              <a:dgm id="{8B58166E-5A6E-4E39-A943-90284F6DCE41}"/>
                                            </p:graphicEl>
                                          </p:spTgt>
                                        </p:tgtEl>
                                        <p:attrNameLst>
                                          <p:attrName>ppt_y</p:attrName>
                                        </p:attrNameLst>
                                      </p:cBhvr>
                                      <p:tavLst>
                                        <p:tav tm="0">
                                          <p:val>
                                            <p:fltVal val="0.5"/>
                                          </p:val>
                                        </p:tav>
                                        <p:tav tm="100000">
                                          <p:val>
                                            <p:strVal val="#ppt_y"/>
                                          </p:val>
                                        </p:tav>
                                      </p:tavLst>
                                    </p:anim>
                                  </p:childTnLst>
                                </p:cTn>
                              </p:par>
                            </p:childTnLst>
                          </p:cTn>
                        </p:par>
                      </p:childTnLst>
                    </p:cTn>
                  </p:par>
                  <p:par>
                    <p:cTn id="138" fill="hold">
                      <p:stCondLst>
                        <p:cond delay="indefinite"/>
                      </p:stCondLst>
                      <p:childTnLst>
                        <p:par>
                          <p:cTn id="139" fill="hold">
                            <p:stCondLst>
                              <p:cond delay="0"/>
                            </p:stCondLst>
                            <p:childTnLst>
                              <p:par>
                                <p:cTn id="140" presetID="14" presetClass="entr" presetSubtype="5" fill="hold" grpId="0" nodeType="clickEffect">
                                  <p:stCondLst>
                                    <p:cond delay="0"/>
                                  </p:stCondLst>
                                  <p:childTnLst>
                                    <p:set>
                                      <p:cBhvr>
                                        <p:cTn id="141" dur="1" fill="hold">
                                          <p:stCondLst>
                                            <p:cond delay="0"/>
                                          </p:stCondLst>
                                        </p:cTn>
                                        <p:tgtEl>
                                          <p:spTgt spid="2">
                                            <p:graphicEl>
                                              <a:dgm id="{6C228FAD-8A71-42AC-B3BE-D879487E1848}"/>
                                            </p:graphicEl>
                                          </p:spTgt>
                                        </p:tgtEl>
                                        <p:attrNameLst>
                                          <p:attrName>style.visibility</p:attrName>
                                        </p:attrNameLst>
                                      </p:cBhvr>
                                      <p:to>
                                        <p:strVal val="visible"/>
                                      </p:to>
                                    </p:set>
                                    <p:animEffect transition="in" filter="randombar(vertical)">
                                      <p:cBhvr>
                                        <p:cTn id="142" dur="500"/>
                                        <p:tgtEl>
                                          <p:spTgt spid="2">
                                            <p:graphicEl>
                                              <a:dgm id="{6C228FAD-8A71-42AC-B3BE-D879487E1848}"/>
                                            </p:graphicEl>
                                          </p:spTgt>
                                        </p:tgtEl>
                                      </p:cBhvr>
                                    </p:animEffect>
                                  </p:childTnLst>
                                </p:cTn>
                              </p:par>
                              <p:par>
                                <p:cTn id="143" presetID="14" presetClass="entr" presetSubtype="5" fill="hold" nodeType="withEffect">
                                  <p:stCondLst>
                                    <p:cond delay="0"/>
                                  </p:stCondLst>
                                  <p:childTnLst>
                                    <p:set>
                                      <p:cBhvr>
                                        <p:cTn id="144" dur="1" fill="hold">
                                          <p:stCondLst>
                                            <p:cond delay="0"/>
                                          </p:stCondLst>
                                        </p:cTn>
                                        <p:tgtEl>
                                          <p:spTgt spid="30"/>
                                        </p:tgtEl>
                                        <p:attrNameLst>
                                          <p:attrName>style.visibility</p:attrName>
                                        </p:attrNameLst>
                                      </p:cBhvr>
                                      <p:to>
                                        <p:strVal val="visible"/>
                                      </p:to>
                                    </p:set>
                                    <p:animEffect transition="in" filter="randombar(vertical)">
                                      <p:cBhvr>
                                        <p:cTn id="14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a:stretch>
        </a:blipFill>
        <a:effectLst/>
      </p:bgPr>
    </p:bg>
    <p:spTree>
      <p:nvGrpSpPr>
        <p:cNvPr id="1" name="">
          <a:extLst>
            <a:ext uri="{FF2B5EF4-FFF2-40B4-BE49-F238E27FC236}">
              <a16:creationId xmlns:a16="http://schemas.microsoft.com/office/drawing/2014/main" id="{D4CE7066-EDA4-F834-70EA-A2C93163AACC}"/>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3198B52A-E093-3F27-E664-3468CD3FF507}"/>
              </a:ext>
            </a:extLst>
          </p:cNvPr>
          <p:cNvSpPr>
            <a:spLocks noGrp="1" noRot="1" noMove="1" noResize="1" noEditPoints="1" noAdjustHandles="1" noChangeArrowheads="1" noChangeShapeType="1"/>
          </p:cNvSpPr>
          <p:nvPr/>
        </p:nvSpPr>
        <p:spPr>
          <a:xfrm>
            <a:off x="0" y="0"/>
            <a:ext cx="12191999" cy="1084550"/>
          </a:xfrm>
          <a:prstGeom prst="rect">
            <a:avLst/>
          </a:prstGeom>
          <a:solidFill>
            <a:schemeClr val="bg1">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701E1D84-6AEF-B450-34B4-B442765FBC4B}"/>
              </a:ext>
            </a:extLst>
          </p:cNvPr>
          <p:cNvSpPr txBox="1"/>
          <p:nvPr/>
        </p:nvSpPr>
        <p:spPr>
          <a:xfrm>
            <a:off x="0" y="0"/>
            <a:ext cx="12191999" cy="584775"/>
          </a:xfrm>
          <a:prstGeom prst="rect">
            <a:avLst/>
          </a:prstGeom>
          <a:noFill/>
        </p:spPr>
        <p:txBody>
          <a:bodyPr wrap="square">
            <a:spAutoFit/>
            <a:scene3d>
              <a:camera prst="orthographicFront"/>
              <a:lightRig rig="threePt" dir="t"/>
            </a:scene3d>
            <a:sp3d extrusionH="57150" contourW="19050">
              <a:bevelT w="50800" h="38100" prst="riblet"/>
              <a:contourClr>
                <a:schemeClr val="accent1">
                  <a:lumMod val="50000"/>
                </a:schemeClr>
              </a:contourClr>
            </a:sp3d>
          </a:bodyPr>
          <a:lstStyle/>
          <a:p>
            <a:pPr algn="ctr"/>
            <a:r>
              <a:rPr lang="de-DE" sz="32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WELCHE FRAUEN ERHIELTEN DIE GABE DER PROPHETIE?</a:t>
            </a:r>
          </a:p>
        </p:txBody>
      </p:sp>
      <p:sp>
        <p:nvSpPr>
          <p:cNvPr id="5" name="CuadroTexto 4">
            <a:extLst>
              <a:ext uri="{FF2B5EF4-FFF2-40B4-BE49-F238E27FC236}">
                <a16:creationId xmlns:a16="http://schemas.microsoft.com/office/drawing/2014/main" id="{1E80F798-272D-8E5C-00BE-A8FEA7621B4E}"/>
              </a:ext>
            </a:extLst>
          </p:cNvPr>
          <p:cNvSpPr txBox="1"/>
          <p:nvPr/>
        </p:nvSpPr>
        <p:spPr>
          <a:xfrm>
            <a:off x="323850" y="678390"/>
            <a:ext cx="11544298" cy="369332"/>
          </a:xfrm>
          <a:prstGeom prst="rect">
            <a:avLst/>
          </a:prstGeom>
          <a:noFill/>
        </p:spPr>
        <p:txBody>
          <a:bodyPr wrap="square">
            <a:spAutoFit/>
            <a:scene3d>
              <a:camera prst="orthographicFront"/>
              <a:lightRig rig="threePt" dir="t"/>
            </a:scene3d>
            <a:sp3d extrusionH="57150">
              <a:bevelT w="38100" h="38100"/>
            </a:sp3d>
          </a:bodyPr>
          <a:lstStyle/>
          <a:p>
            <a:pPr algn="ctr"/>
            <a:r>
              <a:rPr lang="de-DE" b="1" dirty="0">
                <a:solidFill>
                  <a:schemeClr val="accent5">
                    <a:lumMod val="75000"/>
                  </a:schemeClr>
                </a:solidFill>
                <a:latin typeface="Comic Sans MS" panose="030F0702030302020204" pitchFamily="66" charset="0"/>
              </a:rPr>
              <a:t>„Zu der Zeit war Richterin in Israel die Prophetin Debora, die Frau Lappidots“</a:t>
            </a:r>
            <a:r>
              <a:rPr lang="es-ES" b="1" dirty="0">
                <a:solidFill>
                  <a:schemeClr val="accent5">
                    <a:lumMod val="75000"/>
                  </a:schemeClr>
                </a:solidFill>
                <a:latin typeface="Comic Sans MS" panose="030F0702030302020204" pitchFamily="66" charset="0"/>
              </a:rPr>
              <a:t> </a:t>
            </a:r>
            <a:r>
              <a:rPr lang="es-ES" sz="1400" b="1" dirty="0">
                <a:solidFill>
                  <a:schemeClr val="accent5">
                    <a:lumMod val="75000"/>
                  </a:schemeClr>
                </a:solidFill>
                <a:latin typeface="Comic Sans MS" panose="030F0702030302020204" pitchFamily="66" charset="0"/>
              </a:rPr>
              <a:t>(Richter 4,4)</a:t>
            </a:r>
          </a:p>
        </p:txBody>
      </p:sp>
      <p:sp>
        <p:nvSpPr>
          <p:cNvPr id="6" name="CuadroTexto 5">
            <a:extLst>
              <a:ext uri="{FF2B5EF4-FFF2-40B4-BE49-F238E27FC236}">
                <a16:creationId xmlns:a16="http://schemas.microsoft.com/office/drawing/2014/main" id="{AF29E29F-A6B4-00E0-67DB-25E117F21960}"/>
              </a:ext>
            </a:extLst>
          </p:cNvPr>
          <p:cNvSpPr txBox="1"/>
          <p:nvPr/>
        </p:nvSpPr>
        <p:spPr>
          <a:xfrm>
            <a:off x="171759" y="1085850"/>
            <a:ext cx="9336036" cy="1200329"/>
          </a:xfrm>
          <a:prstGeom prst="rect">
            <a:avLst/>
          </a:prstGeom>
          <a:noFill/>
        </p:spPr>
        <p:txBody>
          <a:bodyPr wrap="square" rtlCol="0">
            <a:spAutoFit/>
          </a:bodyPr>
          <a:lstStyle/>
          <a:p>
            <a:pPr>
              <a:spcBef>
                <a:spcPts val="600"/>
              </a:spcBef>
            </a:pPr>
            <a:r>
              <a:rPr lang="de-DE" b="1" dirty="0"/>
              <a:t>Das Alte Testament erwähnt fünf (weibliche) Prophetinnen. Eine von ihnen, Noadja, war eine falsche Prophetin (Neh. 6,14).  Bezüglich einer anderen, Jesajas Frau, wissen wir nicht, ob sie Prophetin genannt wird, weil sie diese Gabe besaß, oder weil sie die Frau des Propheten war (Jes. 8,3).</a:t>
            </a:r>
          </a:p>
        </p:txBody>
      </p:sp>
      <p:pic>
        <p:nvPicPr>
          <p:cNvPr id="4" name="Imagen 3">
            <a:extLst>
              <a:ext uri="{FF2B5EF4-FFF2-40B4-BE49-F238E27FC236}">
                <a16:creationId xmlns:a16="http://schemas.microsoft.com/office/drawing/2014/main" id="{6C10D428-A678-BFCE-D513-1AEA5709E6BF}"/>
              </a:ext>
            </a:extLst>
          </p:cNvPr>
          <p:cNvPicPr>
            <a:picLocks noChangeAspect="1"/>
          </p:cNvPicPr>
          <p:nvPr/>
        </p:nvPicPr>
        <p:blipFill rotWithShape="1">
          <a:blip r:embed="rId3">
            <a:extLst>
              <a:ext uri="{28A0092B-C50C-407E-A947-70E740481C1C}">
                <a14:useLocalDpi xmlns:a14="http://schemas.microsoft.com/office/drawing/2010/main"/>
              </a:ext>
            </a:extLst>
          </a:blip>
          <a:srcRect t="186" b="186"/>
          <a:stretch>
            <a:fillRect/>
          </a:stretch>
        </p:blipFill>
        <p:spPr>
          <a:xfrm>
            <a:off x="323850" y="2281595"/>
            <a:ext cx="3599998" cy="2018860"/>
          </a:xfrm>
          <a:prstGeom prst="roundRect">
            <a:avLst>
              <a:gd name="adj" fmla="val 0"/>
            </a:avLst>
          </a:prstGeom>
          <a:solidFill>
            <a:srgbClr val="FFFFFF"/>
          </a:solidFill>
          <a:ln w="76200" cap="sq">
            <a:solidFill>
              <a:schemeClr val="accent4">
                <a:lumMod val="40000"/>
                <a:lumOff val="6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6FFA90C0-4125-0201-7BBB-B4FD0AACFBA4}"/>
              </a:ext>
            </a:extLst>
          </p:cNvPr>
          <p:cNvSpPr txBox="1"/>
          <p:nvPr/>
        </p:nvSpPr>
        <p:spPr>
          <a:xfrm>
            <a:off x="8288594" y="4413494"/>
            <a:ext cx="3600000" cy="2246769"/>
          </a:xfrm>
          <a:prstGeom prst="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wrap="square">
            <a:noAutofit/>
          </a:bodyPr>
          <a:lstStyle/>
          <a:p>
            <a:pPr>
              <a:spcBef>
                <a:spcPts val="600"/>
              </a:spcBef>
            </a:pPr>
            <a:r>
              <a:rPr lang="es-ES" b="1" dirty="0">
                <a:solidFill>
                  <a:schemeClr val="accent1">
                    <a:lumMod val="40000"/>
                    <a:lumOff val="60000"/>
                  </a:schemeClr>
                </a:solidFill>
                <a:effectLst>
                  <a:outerShdw blurRad="38100" dist="38100" dir="2700000" algn="tl">
                    <a:srgbClr val="000000">
                      <a:alpha val="43137"/>
                    </a:srgbClr>
                  </a:outerShdw>
                </a:effectLst>
              </a:rPr>
              <a:t>HULDA</a:t>
            </a:r>
            <a:r>
              <a:rPr lang="es-ES" b="1" dirty="0">
                <a:effectLst>
                  <a:outerShdw blurRad="38100" dist="38100" dir="2700000" algn="tl">
                    <a:srgbClr val="000000">
                      <a:alpha val="43137"/>
                    </a:srgbClr>
                  </a:outerShdw>
                </a:effectLst>
              </a:rPr>
              <a:t>. </a:t>
            </a:r>
            <a:r>
              <a:rPr lang="de-DE" b="1" dirty="0">
                <a:effectLst>
                  <a:outerShdw blurRad="38100" dist="38100" dir="2700000" algn="tl">
                    <a:srgbClr val="000000">
                      <a:alpha val="43137"/>
                    </a:srgbClr>
                  </a:outerShdw>
                </a:effectLst>
              </a:rPr>
              <a:t>Sie wurde von Josia wegen des GESETZESBUCHES befragt, das gefunden worden war. Neben der Beantwortung der Frage des Königs sprach sie ihm ermutigende Worte zu</a:t>
            </a:r>
            <a:br>
              <a:rPr lang="de-DE" b="1" dirty="0">
                <a:effectLst>
                  <a:outerShdw blurRad="38100" dist="38100" dir="2700000" algn="tl">
                    <a:srgbClr val="000000">
                      <a:alpha val="43137"/>
                    </a:srgbClr>
                  </a:outerShdw>
                </a:effectLst>
              </a:rPr>
            </a:br>
            <a:r>
              <a:rPr lang="de-DE" b="1" dirty="0">
                <a:effectLst>
                  <a:outerShdw blurRad="38100" dist="38100" dir="2700000" algn="tl">
                    <a:srgbClr val="000000">
                      <a:alpha val="43137"/>
                    </a:srgbClr>
                  </a:outerShdw>
                </a:effectLst>
              </a:rPr>
              <a:t>(2. Könige 22,14-20</a:t>
            </a:r>
            <a:r>
              <a:rPr lang="es-ES" b="1" dirty="0">
                <a:effectLst>
                  <a:outerShdw blurRad="38100" dist="38100" dir="2700000" algn="tl">
                    <a:srgbClr val="000000">
                      <a:alpha val="43137"/>
                    </a:srgbClr>
                  </a:outerShdw>
                </a:effectLst>
              </a:rPr>
              <a:t>).</a:t>
            </a:r>
          </a:p>
        </p:txBody>
      </p:sp>
      <p:sp>
        <p:nvSpPr>
          <p:cNvPr id="9" name="CuadroTexto 8">
            <a:extLst>
              <a:ext uri="{FF2B5EF4-FFF2-40B4-BE49-F238E27FC236}">
                <a16:creationId xmlns:a16="http://schemas.microsoft.com/office/drawing/2014/main" id="{8E5D6870-6626-960C-88D0-212B02B9D836}"/>
              </a:ext>
            </a:extLst>
          </p:cNvPr>
          <p:cNvSpPr txBox="1"/>
          <p:nvPr/>
        </p:nvSpPr>
        <p:spPr>
          <a:xfrm>
            <a:off x="4306221" y="4413493"/>
            <a:ext cx="3600000" cy="2246769"/>
          </a:xfrm>
          <a:prstGeom prst="rect">
            <a:avLst/>
          </a:prstGeom>
          <a:solidFill>
            <a:srgbClr val="A48500"/>
          </a:solidFill>
        </p:spPr>
        <p:style>
          <a:lnRef idx="0">
            <a:schemeClr val="accent2"/>
          </a:lnRef>
          <a:fillRef idx="3">
            <a:schemeClr val="accent2"/>
          </a:fillRef>
          <a:effectRef idx="3">
            <a:schemeClr val="accent2"/>
          </a:effectRef>
          <a:fontRef idx="minor">
            <a:schemeClr val="lt1"/>
          </a:fontRef>
        </p:style>
        <p:txBody>
          <a:bodyPr wrap="square">
            <a:noAutofit/>
          </a:bodyPr>
          <a:lstStyle/>
          <a:p>
            <a:pPr>
              <a:spcBef>
                <a:spcPts val="600"/>
              </a:spcBef>
            </a:pPr>
            <a:r>
              <a:rPr lang="es-ES" b="1" dirty="0" err="1">
                <a:solidFill>
                  <a:schemeClr val="accent2">
                    <a:lumMod val="40000"/>
                    <a:lumOff val="60000"/>
                  </a:schemeClr>
                </a:solidFill>
                <a:effectLst>
                  <a:outerShdw blurRad="38100" dist="38100" dir="2700000" algn="tl">
                    <a:srgbClr val="000000">
                      <a:alpha val="43137"/>
                    </a:srgbClr>
                  </a:outerShdw>
                </a:effectLst>
              </a:rPr>
              <a:t>DEBORA</a:t>
            </a:r>
            <a:r>
              <a:rPr lang="es-ES" b="1" dirty="0">
                <a:effectLst>
                  <a:outerShdw blurRad="38100" dist="38100" dir="2700000" algn="tl">
                    <a:srgbClr val="000000">
                      <a:alpha val="43137"/>
                    </a:srgbClr>
                  </a:outerShdw>
                </a:effectLst>
              </a:rPr>
              <a:t>. </a:t>
            </a:r>
            <a:r>
              <a:rPr lang="de-DE" b="1" dirty="0">
                <a:effectLst>
                  <a:outerShdw blurRad="38100" dist="38100" dir="2700000" algn="tl">
                    <a:srgbClr val="000000">
                      <a:alpha val="43137"/>
                    </a:srgbClr>
                  </a:outerShdw>
                </a:effectLst>
              </a:rPr>
              <a:t>Sie bekleidete das Doppelamt der Prophetin und Richterin und führte das Volk gemeinsam mit Barak im Kampf gegen Sisera. Nach dem Sieg sang sie ein prophetisches Loblied (Richter 4,4-9; 5,1</a:t>
            </a:r>
            <a:r>
              <a:rPr lang="es-ES" b="1" dirty="0">
                <a:effectLst>
                  <a:outerShdw blurRad="38100" dist="38100" dir="2700000" algn="tl">
                    <a:srgbClr val="000000">
                      <a:alpha val="43137"/>
                    </a:srgbClr>
                  </a:outerShdw>
                </a:effectLst>
              </a:rPr>
              <a:t>).</a:t>
            </a:r>
          </a:p>
        </p:txBody>
      </p:sp>
      <p:sp>
        <p:nvSpPr>
          <p:cNvPr id="11" name="CuadroTexto 10">
            <a:extLst>
              <a:ext uri="{FF2B5EF4-FFF2-40B4-BE49-F238E27FC236}">
                <a16:creationId xmlns:a16="http://schemas.microsoft.com/office/drawing/2014/main" id="{A7978841-5E4C-36CA-4DBF-DF504E80F94E}"/>
              </a:ext>
            </a:extLst>
          </p:cNvPr>
          <p:cNvSpPr txBox="1"/>
          <p:nvPr/>
        </p:nvSpPr>
        <p:spPr>
          <a:xfrm>
            <a:off x="323848" y="4412302"/>
            <a:ext cx="3600000" cy="2246769"/>
          </a:xfrm>
          <a:prstGeom prst="rect">
            <a:avLst/>
          </a:prstGeom>
          <a:solidFill>
            <a:schemeClr val="accent4">
              <a:lumMod val="50000"/>
            </a:schemeClr>
          </a:solidFill>
        </p:spPr>
        <p:style>
          <a:lnRef idx="0">
            <a:schemeClr val="accent4"/>
          </a:lnRef>
          <a:fillRef idx="3">
            <a:schemeClr val="accent4"/>
          </a:fillRef>
          <a:effectRef idx="3">
            <a:schemeClr val="accent4"/>
          </a:effectRef>
          <a:fontRef idx="minor">
            <a:schemeClr val="lt1"/>
          </a:fontRef>
        </p:style>
        <p:txBody>
          <a:bodyPr wrap="square">
            <a:noAutofit/>
          </a:bodyPr>
          <a:lstStyle/>
          <a:p>
            <a:pPr>
              <a:spcBef>
                <a:spcPts val="600"/>
              </a:spcBef>
            </a:pPr>
            <a:r>
              <a:rPr lang="es-ES" b="1" dirty="0">
                <a:solidFill>
                  <a:schemeClr val="accent4">
                    <a:lumMod val="40000"/>
                    <a:lumOff val="60000"/>
                  </a:schemeClr>
                </a:solidFill>
                <a:effectLst>
                  <a:outerShdw blurRad="38100" dist="38100" dir="2700000" algn="tl">
                    <a:srgbClr val="000000">
                      <a:alpha val="43137"/>
                    </a:srgbClr>
                  </a:outerShdw>
                </a:effectLst>
              </a:rPr>
              <a:t>MIRIAM</a:t>
            </a:r>
            <a:r>
              <a:rPr lang="es-ES" b="1" dirty="0">
                <a:effectLst>
                  <a:outerShdw blurRad="38100" dist="38100" dir="2700000" algn="tl">
                    <a:srgbClr val="000000">
                      <a:alpha val="43137"/>
                    </a:srgbClr>
                  </a:outerShdw>
                </a:effectLst>
              </a:rPr>
              <a:t>. </a:t>
            </a:r>
            <a:r>
              <a:rPr lang="de-DE" b="1" dirty="0">
                <a:effectLst>
                  <a:outerShdw blurRad="38100" dist="38100" dir="2700000" algn="tl">
                    <a:srgbClr val="000000">
                      <a:alpha val="43137"/>
                    </a:srgbClr>
                  </a:outerShdw>
                </a:effectLst>
              </a:rPr>
              <a:t>Als Prophetin führte sie die Frauen nach der Überquerung des Roten Meeres im Gesang. Sie half auch ihren Brüdern, das Volk auf ihrer Pilgerreise in der Wüste zu führen. (2. Mos. 15,20;</a:t>
            </a:r>
            <a:br>
              <a:rPr lang="de-DE" b="1" dirty="0">
                <a:effectLst>
                  <a:outerShdw blurRad="38100" dist="38100" dir="2700000" algn="tl">
                    <a:srgbClr val="000000">
                      <a:alpha val="43137"/>
                    </a:srgbClr>
                  </a:outerShdw>
                </a:effectLst>
              </a:rPr>
            </a:br>
            <a:r>
              <a:rPr lang="de-DE" b="1" dirty="0">
                <a:effectLst>
                  <a:outerShdw blurRad="38100" dist="38100" dir="2700000" algn="tl">
                    <a:srgbClr val="000000">
                      <a:alpha val="43137"/>
                    </a:srgbClr>
                  </a:outerShdw>
                </a:effectLst>
              </a:rPr>
              <a:t>Micha 6,4</a:t>
            </a:r>
            <a:r>
              <a:rPr lang="es-ES" b="1" dirty="0">
                <a:effectLst>
                  <a:outerShdw blurRad="38100" dist="38100" dir="2700000" algn="tl">
                    <a:srgbClr val="000000">
                      <a:alpha val="43137"/>
                    </a:srgbClr>
                  </a:outerShdw>
                </a:effectLst>
              </a:rPr>
              <a:t>).</a:t>
            </a:r>
          </a:p>
        </p:txBody>
      </p:sp>
      <p:pic>
        <p:nvPicPr>
          <p:cNvPr id="13" name="Imagen 12">
            <a:extLst>
              <a:ext uri="{FF2B5EF4-FFF2-40B4-BE49-F238E27FC236}">
                <a16:creationId xmlns:a16="http://schemas.microsoft.com/office/drawing/2014/main" id="{7C1195E9-B3DA-E5E6-5F3A-8FC29A83A13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306222" y="2275456"/>
            <a:ext cx="3599998" cy="2024999"/>
          </a:xfrm>
          <a:prstGeom prst="roundRect">
            <a:avLst>
              <a:gd name="adj" fmla="val 0"/>
            </a:avLst>
          </a:prstGeom>
          <a:solidFill>
            <a:srgbClr val="FFFFFF"/>
          </a:solidFill>
          <a:ln w="76200" cap="sq">
            <a:solidFill>
              <a:schemeClr val="accent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5" name="Imagen 14">
            <a:extLst>
              <a:ext uri="{FF2B5EF4-FFF2-40B4-BE49-F238E27FC236}">
                <a16:creationId xmlns:a16="http://schemas.microsoft.com/office/drawing/2014/main" id="{AA20CAF8-88F5-46C8-2357-040D2A9C097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288593" y="2275455"/>
            <a:ext cx="3589083" cy="2018859"/>
          </a:xfrm>
          <a:prstGeom prst="roundRect">
            <a:avLst>
              <a:gd name="adj" fmla="val 0"/>
            </a:avLst>
          </a:prstGeom>
          <a:solidFill>
            <a:srgbClr val="FFFFFF"/>
          </a:solidFill>
          <a:ln w="76200" cap="sq">
            <a:solidFill>
              <a:schemeClr val="accent1">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7" name="Imagen 16">
            <a:extLst>
              <a:ext uri="{FF2B5EF4-FFF2-40B4-BE49-F238E27FC236}">
                <a16:creationId xmlns:a16="http://schemas.microsoft.com/office/drawing/2014/main" id="{8BD92B99-6AAF-2AB4-CFD2-8011E6AA6CE2}"/>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82" t="12416" r="8315" b="25963"/>
          <a:stretch>
            <a:fillRect/>
          </a:stretch>
        </p:blipFill>
        <p:spPr>
          <a:xfrm>
            <a:off x="9483520" y="1196397"/>
            <a:ext cx="2536722" cy="959877"/>
          </a:xfrm>
          <a:prstGeom prst="rect">
            <a:avLst/>
          </a:prstGeom>
          <a:ln w="38100" cap="sq">
            <a:solidFill>
              <a:srgbClr val="9A1225"/>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0551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anim calcmode="lin" valueType="num">
                                      <p:cBhvr>
                                        <p:cTn id="37" dur="500" fill="hold"/>
                                        <p:tgtEl>
                                          <p:spTgt spid="4"/>
                                        </p:tgtEl>
                                        <p:attrNameLst>
                                          <p:attrName>ppt_x</p:attrName>
                                        </p:attrNameLst>
                                      </p:cBhvr>
                                      <p:tavLst>
                                        <p:tav tm="0">
                                          <p:val>
                                            <p:fltVal val="0.5"/>
                                          </p:val>
                                        </p:tav>
                                        <p:tav tm="100000">
                                          <p:val>
                                            <p:strVal val="#ppt_x"/>
                                          </p:val>
                                        </p:tav>
                                      </p:tavLst>
                                    </p:anim>
                                    <p:anim calcmode="lin" valueType="num">
                                      <p:cBhvr>
                                        <p:cTn id="38" dur="500" fill="hold"/>
                                        <p:tgtEl>
                                          <p:spTgt spid="4"/>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fltVal val="0.5"/>
                                          </p:val>
                                        </p:tav>
                                        <p:tav tm="100000">
                                          <p:val>
                                            <p:strVal val="#ppt_x"/>
                                          </p:val>
                                        </p:tav>
                                      </p:tavLst>
                                    </p:anim>
                                    <p:anim calcmode="lin" valueType="num">
                                      <p:cBhvr>
                                        <p:cTn id="45"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fltVal val="0.5"/>
                                          </p:val>
                                        </p:tav>
                                        <p:tav tm="100000">
                                          <p:val>
                                            <p:strVal val="#ppt_x"/>
                                          </p:val>
                                        </p:tav>
                                      </p:tavLst>
                                    </p:anim>
                                    <p:anim calcmode="lin" valueType="num">
                                      <p:cBhvr>
                                        <p:cTn id="54" dur="500" fill="hold"/>
                                        <p:tgtEl>
                                          <p:spTgt spid="13"/>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anim calcmode="lin" valueType="num">
                                      <p:cBhvr>
                                        <p:cTn id="60" dur="500" fill="hold"/>
                                        <p:tgtEl>
                                          <p:spTgt spid="9"/>
                                        </p:tgtEl>
                                        <p:attrNameLst>
                                          <p:attrName>ppt_x</p:attrName>
                                        </p:attrNameLst>
                                      </p:cBhvr>
                                      <p:tavLst>
                                        <p:tav tm="0">
                                          <p:val>
                                            <p:fltVal val="0.5"/>
                                          </p:val>
                                        </p:tav>
                                        <p:tav tm="100000">
                                          <p:val>
                                            <p:strVal val="#ppt_x"/>
                                          </p:val>
                                        </p:tav>
                                      </p:tavLst>
                                    </p:anim>
                                    <p:anim calcmode="lin" valueType="num">
                                      <p:cBhvr>
                                        <p:cTn id="61" dur="500" fill="hold"/>
                                        <p:tgtEl>
                                          <p:spTgt spid="9"/>
                                        </p:tgtEl>
                                        <p:attrNameLst>
                                          <p:attrName>ppt_y</p:attrName>
                                        </p:attrNameLst>
                                      </p:cBhvr>
                                      <p:tavLst>
                                        <p:tav tm="0">
                                          <p:val>
                                            <p:fltVal val="0.5"/>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528" fill="hold" nodeType="click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anim calcmode="lin" valueType="num">
                                      <p:cBhvr>
                                        <p:cTn id="69" dur="500" fill="hold"/>
                                        <p:tgtEl>
                                          <p:spTgt spid="15"/>
                                        </p:tgtEl>
                                        <p:attrNameLst>
                                          <p:attrName>ppt_x</p:attrName>
                                        </p:attrNameLst>
                                      </p:cBhvr>
                                      <p:tavLst>
                                        <p:tav tm="0">
                                          <p:val>
                                            <p:fltVal val="0.5"/>
                                          </p:val>
                                        </p:tav>
                                        <p:tav tm="100000">
                                          <p:val>
                                            <p:strVal val="#ppt_x"/>
                                          </p:val>
                                        </p:tav>
                                      </p:tavLst>
                                    </p:anim>
                                    <p:anim calcmode="lin" valueType="num">
                                      <p:cBhvr>
                                        <p:cTn id="70" dur="500" fill="hold"/>
                                        <p:tgtEl>
                                          <p:spTgt spid="15"/>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anim calcmode="lin" valueType="num">
                                      <p:cBhvr>
                                        <p:cTn id="76" dur="500" fill="hold"/>
                                        <p:tgtEl>
                                          <p:spTgt spid="7"/>
                                        </p:tgtEl>
                                        <p:attrNameLst>
                                          <p:attrName>ppt_x</p:attrName>
                                        </p:attrNameLst>
                                      </p:cBhvr>
                                      <p:tavLst>
                                        <p:tav tm="0">
                                          <p:val>
                                            <p:fltVal val="0.5"/>
                                          </p:val>
                                        </p:tav>
                                        <p:tav tm="100000">
                                          <p:val>
                                            <p:strVal val="#ppt_x"/>
                                          </p:val>
                                        </p:tav>
                                      </p:tavLst>
                                    </p:anim>
                                    <p:anim calcmode="lin" valueType="num">
                                      <p:cBhvr>
                                        <p:cTn id="77"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animBg="1"/>
      <p:bldP spid="9"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t="-6000" r="-1000" b="-1000"/>
          </a:stretch>
        </a:blipFill>
        <a:effectLst/>
      </p:bgPr>
    </p:bg>
    <p:spTree>
      <p:nvGrpSpPr>
        <p:cNvPr id="1" name="">
          <a:extLst>
            <a:ext uri="{FF2B5EF4-FFF2-40B4-BE49-F238E27FC236}">
              <a16:creationId xmlns:a16="http://schemas.microsoft.com/office/drawing/2014/main" id="{DB317AD3-52F0-EEE7-63A5-C54D2B73A2A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9384564-348E-E63C-C75E-57ABBC7C9542}"/>
              </a:ext>
            </a:extLst>
          </p:cNvPr>
          <p:cNvSpPr txBox="1"/>
          <p:nvPr/>
        </p:nvSpPr>
        <p:spPr>
          <a:xfrm>
            <a:off x="0" y="0"/>
            <a:ext cx="12191999" cy="646331"/>
          </a:xfrm>
          <a:prstGeom prst="rect">
            <a:avLst/>
          </a:prstGeom>
          <a:noFill/>
        </p:spPr>
        <p:txBody>
          <a:bodyPr wrap="square">
            <a:spAutoFit/>
          </a:bodyPr>
          <a:lstStyle/>
          <a:p>
            <a:pPr algn="ctr"/>
            <a:r>
              <a:rPr lang="de-DE" sz="3600" b="1" dirty="0">
                <a:ln w="0"/>
                <a:solidFill>
                  <a:schemeClr val="bg1"/>
                </a:solidFill>
                <a:effectLst>
                  <a:innerShdw blurRad="63500" dist="50800" dir="13500000">
                    <a:srgbClr val="000000">
                      <a:alpha val="50000"/>
                    </a:srgbClr>
                  </a:innerShdw>
                </a:effectLst>
              </a:rPr>
              <a:t>TYPISCHE MERKMALE VON FALSCHEN PROPHETEN?</a:t>
            </a:r>
          </a:p>
        </p:txBody>
      </p:sp>
      <p:sp>
        <p:nvSpPr>
          <p:cNvPr id="5" name="CuadroTexto 4">
            <a:extLst>
              <a:ext uri="{FF2B5EF4-FFF2-40B4-BE49-F238E27FC236}">
                <a16:creationId xmlns:a16="http://schemas.microsoft.com/office/drawing/2014/main" id="{605BB96E-467C-F5C6-C590-E50432DA89A5}"/>
              </a:ext>
            </a:extLst>
          </p:cNvPr>
          <p:cNvSpPr txBox="1"/>
          <p:nvPr/>
        </p:nvSpPr>
        <p:spPr>
          <a:xfrm>
            <a:off x="119062" y="476161"/>
            <a:ext cx="11953874" cy="923330"/>
          </a:xfrm>
          <a:prstGeom prst="rect">
            <a:avLst/>
          </a:prstGeom>
          <a:noFill/>
        </p:spPr>
        <p:txBody>
          <a:bodyPr wrap="square">
            <a:spAutoFit/>
          </a:bodyPr>
          <a:lstStyle/>
          <a:p>
            <a:pPr algn="ctr"/>
            <a:r>
              <a:rPr lang="de-DE"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„Aber der HERR sprach zu mir: Die Propheten weissagen Lüge in meinem Namen; ich habe sie nicht gesandt und ihnen nichts befohlen und nicht zu ihnen geredet. Sie predigen euch falsche Offenbarungen, nichtige Wahrsagung und ihres Herzens Trug‘ “</a:t>
            </a:r>
            <a:r>
              <a:rPr lang="es-E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s-ES" sz="14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(Jer. 14,14)</a:t>
            </a:r>
          </a:p>
        </p:txBody>
      </p:sp>
      <p:sp>
        <p:nvSpPr>
          <p:cNvPr id="6" name="CuadroTexto 5">
            <a:extLst>
              <a:ext uri="{FF2B5EF4-FFF2-40B4-BE49-F238E27FC236}">
                <a16:creationId xmlns:a16="http://schemas.microsoft.com/office/drawing/2014/main" id="{C701FB5B-08AE-F42E-6E26-836135F6AB9C}"/>
              </a:ext>
            </a:extLst>
          </p:cNvPr>
          <p:cNvSpPr txBox="1"/>
          <p:nvPr/>
        </p:nvSpPr>
        <p:spPr>
          <a:xfrm>
            <a:off x="1" y="1400175"/>
            <a:ext cx="8468934" cy="1015663"/>
          </a:xfrm>
          <a:prstGeom prst="rect">
            <a:avLst/>
          </a:prstGeom>
          <a:noFill/>
        </p:spPr>
        <p:txBody>
          <a:bodyPr wrap="square" rtlCol="0">
            <a:spAutoFit/>
          </a:bodyPr>
          <a:lstStyle/>
          <a:p>
            <a:pPr>
              <a:spcBef>
                <a:spcPts val="600"/>
              </a:spcBef>
            </a:pPr>
            <a:r>
              <a:rPr lang="de-DE" sz="2000" b="1" dirty="0"/>
              <a:t>Nicht alle, die prophezeiten, taten es, weil sie eine Botschaft von GOTT erhalten hatten (Jer. 14,14). Was war ihre Botschaft und warum überbrachten sie sie?</a:t>
            </a:r>
          </a:p>
        </p:txBody>
      </p:sp>
      <p:graphicFrame>
        <p:nvGraphicFramePr>
          <p:cNvPr id="2" name="Diagrama 1">
            <a:extLst>
              <a:ext uri="{FF2B5EF4-FFF2-40B4-BE49-F238E27FC236}">
                <a16:creationId xmlns:a16="http://schemas.microsoft.com/office/drawing/2014/main" id="{AB018BD3-9F95-D6E7-E618-D490839F874E}"/>
              </a:ext>
            </a:extLst>
          </p:cNvPr>
          <p:cNvGraphicFramePr/>
          <p:nvPr>
            <p:extLst>
              <p:ext uri="{D42A27DB-BD31-4B8C-83A1-F6EECF244321}">
                <p14:modId xmlns:p14="http://schemas.microsoft.com/office/powerpoint/2010/main" val="1901639749"/>
              </p:ext>
            </p:extLst>
          </p:nvPr>
        </p:nvGraphicFramePr>
        <p:xfrm>
          <a:off x="115602" y="2379531"/>
          <a:ext cx="8209250" cy="14913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3143C93F-1194-747B-AC8A-54865CE72ED6}"/>
              </a:ext>
            </a:extLst>
          </p:cNvPr>
          <p:cNvSpPr txBox="1"/>
          <p:nvPr/>
        </p:nvSpPr>
        <p:spPr>
          <a:xfrm>
            <a:off x="0" y="3834601"/>
            <a:ext cx="8142973" cy="1015663"/>
          </a:xfrm>
          <a:prstGeom prst="rect">
            <a:avLst/>
          </a:prstGeom>
          <a:noFill/>
        </p:spPr>
        <p:txBody>
          <a:bodyPr wrap="square" rtlCol="0">
            <a:spAutoFit/>
          </a:bodyPr>
          <a:lstStyle/>
          <a:p>
            <a:pPr>
              <a:spcBef>
                <a:spcPts val="600"/>
              </a:spcBef>
            </a:pPr>
            <a:r>
              <a:rPr lang="de-DE" sz="2000" b="1" dirty="0"/>
              <a:t>Warum sollte jemand behaupten, für GOTT zu sprechen, wenn er weiß, dass das nicht wahr ist? Selbsttäuschung? Ein Wunsch nach Anerkennung, finanziellem oder anderem Gewinn?</a:t>
            </a:r>
          </a:p>
        </p:txBody>
      </p:sp>
      <p:pic>
        <p:nvPicPr>
          <p:cNvPr id="4" name="Imagen 3">
            <a:extLst>
              <a:ext uri="{FF2B5EF4-FFF2-40B4-BE49-F238E27FC236}">
                <a16:creationId xmlns:a16="http://schemas.microsoft.com/office/drawing/2014/main" id="{3A6F8C68-9BC2-F345-472D-69D06C754938}"/>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t="9786" b="9786"/>
          <a:stretch>
            <a:fillRect/>
          </a:stretch>
        </p:blipFill>
        <p:spPr>
          <a:xfrm>
            <a:off x="8468935" y="1520793"/>
            <a:ext cx="3604000" cy="2898607"/>
          </a:xfrm>
          <a:prstGeom prst="rect">
            <a:avLst/>
          </a:prstGeom>
          <a:ln w="88900" cap="sq" cmpd="thickThin">
            <a:solidFill>
              <a:schemeClr val="accent5">
                <a:lumMod val="50000"/>
              </a:schemeClr>
            </a:solidFill>
            <a:prstDash val="solid"/>
            <a:miter lim="800000"/>
          </a:ln>
          <a:effectLst>
            <a:innerShdw blurRad="76200">
              <a:srgbClr val="000000"/>
            </a:innerShdw>
          </a:effectLst>
        </p:spPr>
      </p:pic>
      <p:sp>
        <p:nvSpPr>
          <p:cNvPr id="10" name="CuadroTexto 9">
            <a:extLst>
              <a:ext uri="{FF2B5EF4-FFF2-40B4-BE49-F238E27FC236}">
                <a16:creationId xmlns:a16="http://schemas.microsoft.com/office/drawing/2014/main" id="{FF5FFB4C-F834-A3B8-4596-0CC6414DB4C9}"/>
              </a:ext>
            </a:extLst>
          </p:cNvPr>
          <p:cNvSpPr txBox="1"/>
          <p:nvPr/>
        </p:nvSpPr>
        <p:spPr>
          <a:xfrm>
            <a:off x="0" y="6101090"/>
            <a:ext cx="8639175" cy="707886"/>
          </a:xfrm>
          <a:prstGeom prst="rect">
            <a:avLst/>
          </a:prstGeom>
          <a:noFill/>
        </p:spPr>
        <p:txBody>
          <a:bodyPr wrap="square">
            <a:spAutoFit/>
          </a:bodyPr>
          <a:lstStyle/>
          <a:p>
            <a:pPr>
              <a:spcBef>
                <a:spcPts val="600"/>
              </a:spcBef>
            </a:pPr>
            <a:r>
              <a:rPr lang="de-DE" sz="2000" b="1" dirty="0"/>
              <a:t>Der wahre Prophet warnt immer vor den Gefahren der Sünde und ermutigt die Menschen, unabhängig von den Folgen GOTT treu zu bleiben.</a:t>
            </a:r>
          </a:p>
        </p:txBody>
      </p:sp>
      <p:pic>
        <p:nvPicPr>
          <p:cNvPr id="12" name="Imagen 11">
            <a:extLst>
              <a:ext uri="{FF2B5EF4-FFF2-40B4-BE49-F238E27FC236}">
                <a16:creationId xmlns:a16="http://schemas.microsoft.com/office/drawing/2014/main" id="{EA6E6DC4-CDA7-DA9D-1A9E-207A6C7F672A}"/>
              </a:ext>
            </a:extLst>
          </p:cNvPr>
          <p:cNvPicPr>
            <a:picLocks noChangeAspect="1"/>
          </p:cNvPicPr>
          <p:nvPr/>
        </p:nvPicPr>
        <p:blipFill rotWithShape="1">
          <a:blip r:embed="rId9">
            <a:extLst>
              <a:ext uri="{28A0092B-C50C-407E-A947-70E740481C1C}">
                <a14:useLocalDpi xmlns:a14="http://schemas.microsoft.com/office/drawing/2010/main"/>
              </a:ext>
            </a:extLst>
          </a:blip>
          <a:srcRect l="3680" r="3680"/>
          <a:stretch>
            <a:fillRect/>
          </a:stretch>
        </p:blipFill>
        <p:spPr>
          <a:xfrm>
            <a:off x="8639175" y="4575080"/>
            <a:ext cx="3472259" cy="2109770"/>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sp>
        <p:nvSpPr>
          <p:cNvPr id="8" name="CuadroTexto 7">
            <a:extLst>
              <a:ext uri="{FF2B5EF4-FFF2-40B4-BE49-F238E27FC236}">
                <a16:creationId xmlns:a16="http://schemas.microsoft.com/office/drawing/2014/main" id="{0D52884D-7D3B-E22E-D2C0-F1A091350DEC}"/>
              </a:ext>
            </a:extLst>
          </p:cNvPr>
          <p:cNvSpPr txBox="1"/>
          <p:nvPr/>
        </p:nvSpPr>
        <p:spPr>
          <a:xfrm>
            <a:off x="0" y="4813957"/>
            <a:ext cx="8142974" cy="1323439"/>
          </a:xfrm>
          <a:prstGeom prst="rect">
            <a:avLst/>
          </a:prstGeom>
          <a:noFill/>
        </p:spPr>
        <p:txBody>
          <a:bodyPr wrap="square">
            <a:spAutoFit/>
          </a:bodyPr>
          <a:lstStyle/>
          <a:p>
            <a:pPr lvl="0">
              <a:spcBef>
                <a:spcPts val="600"/>
              </a:spcBef>
              <a:defRPr/>
            </a:pPr>
            <a:r>
              <a:rPr lang="de-DE" sz="2000" b="1" dirty="0">
                <a:solidFill>
                  <a:prstClr val="black"/>
                </a:solidFill>
              </a:rPr>
              <a:t>Das Traurigste an falschen Propheten ist, dass es Menschen gibt, die ihnen zuhören und ihnen folgen. Sie mögen, was sie sagen, weil es keine Anstrengung erfordert und ihr Gewissen nicht bewegt. </a:t>
            </a:r>
            <a:br>
              <a:rPr lang="de-DE" sz="2000" b="1" dirty="0">
                <a:solidFill>
                  <a:prstClr val="black"/>
                </a:solidFill>
              </a:rPr>
            </a:br>
            <a:r>
              <a:rPr lang="de-DE" sz="2000" b="1" dirty="0">
                <a:solidFill>
                  <a:prstClr val="black"/>
                </a:solidFill>
              </a:rPr>
              <a:t>Aber ihrem Weg zu folgen führt nur zum Tod.</a:t>
            </a:r>
          </a:p>
        </p:txBody>
      </p:sp>
    </p:spTree>
    <p:extLst>
      <p:ext uri="{BB962C8B-B14F-4D97-AF65-F5344CB8AC3E}">
        <p14:creationId xmlns:p14="http://schemas.microsoft.com/office/powerpoint/2010/main" val="164520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4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49" presetClass="entr" presetSubtype="0" decel="10000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2">
                                            <p:graphicEl>
                                              <a:dgm id="{E5FFE0E2-E872-42D6-8FE8-ED4CA3DD12F7}"/>
                                            </p:graphicEl>
                                          </p:spTgt>
                                        </p:tgtEl>
                                        <p:attrNameLst>
                                          <p:attrName>style.visibility</p:attrName>
                                        </p:attrNameLst>
                                      </p:cBhvr>
                                      <p:to>
                                        <p:strVal val="visible"/>
                                      </p:to>
                                    </p:set>
                                    <p:animEffect transition="in" filter="fade">
                                      <p:cBhvr>
                                        <p:cTn id="37" dur="1000"/>
                                        <p:tgtEl>
                                          <p:spTgt spid="2">
                                            <p:graphicEl>
                                              <a:dgm id="{E5FFE0E2-E872-42D6-8FE8-ED4CA3DD12F7}"/>
                                            </p:graphicEl>
                                          </p:spTgt>
                                        </p:tgtEl>
                                      </p:cBhvr>
                                    </p:animEffect>
                                    <p:anim calcmode="lin" valueType="num">
                                      <p:cBhvr>
                                        <p:cTn id="38" dur="1000" fill="hold"/>
                                        <p:tgtEl>
                                          <p:spTgt spid="2">
                                            <p:graphicEl>
                                              <a:dgm id="{E5FFE0E2-E872-42D6-8FE8-ED4CA3DD12F7}"/>
                                            </p:graphicEl>
                                          </p:spTgt>
                                        </p:tgtEl>
                                        <p:attrNameLst>
                                          <p:attrName>ppt_x</p:attrName>
                                        </p:attrNameLst>
                                      </p:cBhvr>
                                      <p:tavLst>
                                        <p:tav tm="0">
                                          <p:val>
                                            <p:strVal val="#ppt_x"/>
                                          </p:val>
                                        </p:tav>
                                        <p:tav tm="100000">
                                          <p:val>
                                            <p:strVal val="#ppt_x"/>
                                          </p:val>
                                        </p:tav>
                                      </p:tavLst>
                                    </p:anim>
                                    <p:anim calcmode="lin" valueType="num">
                                      <p:cBhvr>
                                        <p:cTn id="39" dur="1000" fill="hold"/>
                                        <p:tgtEl>
                                          <p:spTgt spid="2">
                                            <p:graphicEl>
                                              <a:dgm id="{E5FFE0E2-E872-42D6-8FE8-ED4CA3DD12F7}"/>
                                            </p:graphic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2">
                                            <p:graphicEl>
                                              <a:dgm id="{78472FAB-D2AC-4A01-9250-D3424753C9CC}"/>
                                            </p:graphicEl>
                                          </p:spTgt>
                                        </p:tgtEl>
                                        <p:attrNameLst>
                                          <p:attrName>style.visibility</p:attrName>
                                        </p:attrNameLst>
                                      </p:cBhvr>
                                      <p:to>
                                        <p:strVal val="visible"/>
                                      </p:to>
                                    </p:set>
                                    <p:animEffect transition="in" filter="fade">
                                      <p:cBhvr>
                                        <p:cTn id="44" dur="1000"/>
                                        <p:tgtEl>
                                          <p:spTgt spid="2">
                                            <p:graphicEl>
                                              <a:dgm id="{78472FAB-D2AC-4A01-9250-D3424753C9CC}"/>
                                            </p:graphicEl>
                                          </p:spTgt>
                                        </p:tgtEl>
                                      </p:cBhvr>
                                    </p:animEffect>
                                    <p:anim calcmode="lin" valueType="num">
                                      <p:cBhvr>
                                        <p:cTn id="45" dur="1000" fill="hold"/>
                                        <p:tgtEl>
                                          <p:spTgt spid="2">
                                            <p:graphicEl>
                                              <a:dgm id="{78472FAB-D2AC-4A01-9250-D3424753C9CC}"/>
                                            </p:graphicEl>
                                          </p:spTgt>
                                        </p:tgtEl>
                                        <p:attrNameLst>
                                          <p:attrName>ppt_x</p:attrName>
                                        </p:attrNameLst>
                                      </p:cBhvr>
                                      <p:tavLst>
                                        <p:tav tm="0">
                                          <p:val>
                                            <p:strVal val="#ppt_x"/>
                                          </p:val>
                                        </p:tav>
                                        <p:tav tm="100000">
                                          <p:val>
                                            <p:strVal val="#ppt_x"/>
                                          </p:val>
                                        </p:tav>
                                      </p:tavLst>
                                    </p:anim>
                                    <p:anim calcmode="lin" valueType="num">
                                      <p:cBhvr>
                                        <p:cTn id="46" dur="1000" fill="hold"/>
                                        <p:tgtEl>
                                          <p:spTgt spid="2">
                                            <p:graphicEl>
                                              <a:dgm id="{78472FAB-D2AC-4A01-9250-D3424753C9CC}"/>
                                            </p:graphicEl>
                                          </p:spTgt>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2">
                                            <p:graphicEl>
                                              <a:dgm id="{9EED3436-14B9-4328-AE94-23419D8B7768}"/>
                                            </p:graphicEl>
                                          </p:spTgt>
                                        </p:tgtEl>
                                        <p:attrNameLst>
                                          <p:attrName>style.visibility</p:attrName>
                                        </p:attrNameLst>
                                      </p:cBhvr>
                                      <p:to>
                                        <p:strVal val="visible"/>
                                      </p:to>
                                    </p:set>
                                    <p:animEffect transition="in" filter="fade">
                                      <p:cBhvr>
                                        <p:cTn id="49" dur="1000"/>
                                        <p:tgtEl>
                                          <p:spTgt spid="2">
                                            <p:graphicEl>
                                              <a:dgm id="{9EED3436-14B9-4328-AE94-23419D8B7768}"/>
                                            </p:graphicEl>
                                          </p:spTgt>
                                        </p:tgtEl>
                                      </p:cBhvr>
                                    </p:animEffect>
                                    <p:anim calcmode="lin" valueType="num">
                                      <p:cBhvr>
                                        <p:cTn id="50" dur="1000" fill="hold"/>
                                        <p:tgtEl>
                                          <p:spTgt spid="2">
                                            <p:graphicEl>
                                              <a:dgm id="{9EED3436-14B9-4328-AE94-23419D8B7768}"/>
                                            </p:graphicEl>
                                          </p:spTgt>
                                        </p:tgtEl>
                                        <p:attrNameLst>
                                          <p:attrName>ppt_x</p:attrName>
                                        </p:attrNameLst>
                                      </p:cBhvr>
                                      <p:tavLst>
                                        <p:tav tm="0">
                                          <p:val>
                                            <p:strVal val="#ppt_x"/>
                                          </p:val>
                                        </p:tav>
                                        <p:tav tm="100000">
                                          <p:val>
                                            <p:strVal val="#ppt_x"/>
                                          </p:val>
                                        </p:tav>
                                      </p:tavLst>
                                    </p:anim>
                                    <p:anim calcmode="lin" valueType="num">
                                      <p:cBhvr>
                                        <p:cTn id="51" dur="1000" fill="hold"/>
                                        <p:tgtEl>
                                          <p:spTgt spid="2">
                                            <p:graphicEl>
                                              <a:dgm id="{9EED3436-14B9-4328-AE94-23419D8B7768}"/>
                                            </p:graphic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2">
                                            <p:graphicEl>
                                              <a:dgm id="{0A7D6550-1042-453A-9DE8-0B3E644AA13B}"/>
                                            </p:graphicEl>
                                          </p:spTgt>
                                        </p:tgtEl>
                                        <p:attrNameLst>
                                          <p:attrName>style.visibility</p:attrName>
                                        </p:attrNameLst>
                                      </p:cBhvr>
                                      <p:to>
                                        <p:strVal val="visible"/>
                                      </p:to>
                                    </p:set>
                                    <p:animEffect transition="in" filter="fade">
                                      <p:cBhvr>
                                        <p:cTn id="56" dur="1000"/>
                                        <p:tgtEl>
                                          <p:spTgt spid="2">
                                            <p:graphicEl>
                                              <a:dgm id="{0A7D6550-1042-453A-9DE8-0B3E644AA13B}"/>
                                            </p:graphicEl>
                                          </p:spTgt>
                                        </p:tgtEl>
                                      </p:cBhvr>
                                    </p:animEffect>
                                    <p:anim calcmode="lin" valueType="num">
                                      <p:cBhvr>
                                        <p:cTn id="57" dur="1000" fill="hold"/>
                                        <p:tgtEl>
                                          <p:spTgt spid="2">
                                            <p:graphicEl>
                                              <a:dgm id="{0A7D6550-1042-453A-9DE8-0B3E644AA13B}"/>
                                            </p:graphicEl>
                                          </p:spTgt>
                                        </p:tgtEl>
                                        <p:attrNameLst>
                                          <p:attrName>ppt_x</p:attrName>
                                        </p:attrNameLst>
                                      </p:cBhvr>
                                      <p:tavLst>
                                        <p:tav tm="0">
                                          <p:val>
                                            <p:strVal val="#ppt_x"/>
                                          </p:val>
                                        </p:tav>
                                        <p:tav tm="100000">
                                          <p:val>
                                            <p:strVal val="#ppt_x"/>
                                          </p:val>
                                        </p:tav>
                                      </p:tavLst>
                                    </p:anim>
                                    <p:anim calcmode="lin" valueType="num">
                                      <p:cBhvr>
                                        <p:cTn id="58" dur="1000" fill="hold"/>
                                        <p:tgtEl>
                                          <p:spTgt spid="2">
                                            <p:graphicEl>
                                              <a:dgm id="{0A7D6550-1042-453A-9DE8-0B3E644AA13B}"/>
                                            </p:graphicEl>
                                          </p:spTgt>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2">
                                            <p:graphicEl>
                                              <a:dgm id="{644D4322-20C0-4BC5-B361-96DEF3A3933E}"/>
                                            </p:graphicEl>
                                          </p:spTgt>
                                        </p:tgtEl>
                                        <p:attrNameLst>
                                          <p:attrName>style.visibility</p:attrName>
                                        </p:attrNameLst>
                                      </p:cBhvr>
                                      <p:to>
                                        <p:strVal val="visible"/>
                                      </p:to>
                                    </p:set>
                                    <p:animEffect transition="in" filter="fade">
                                      <p:cBhvr>
                                        <p:cTn id="61" dur="1000"/>
                                        <p:tgtEl>
                                          <p:spTgt spid="2">
                                            <p:graphicEl>
                                              <a:dgm id="{644D4322-20C0-4BC5-B361-96DEF3A3933E}"/>
                                            </p:graphicEl>
                                          </p:spTgt>
                                        </p:tgtEl>
                                      </p:cBhvr>
                                    </p:animEffect>
                                    <p:anim calcmode="lin" valueType="num">
                                      <p:cBhvr>
                                        <p:cTn id="62" dur="1000" fill="hold"/>
                                        <p:tgtEl>
                                          <p:spTgt spid="2">
                                            <p:graphicEl>
                                              <a:dgm id="{644D4322-20C0-4BC5-B361-96DEF3A3933E}"/>
                                            </p:graphicEl>
                                          </p:spTgt>
                                        </p:tgtEl>
                                        <p:attrNameLst>
                                          <p:attrName>ppt_x</p:attrName>
                                        </p:attrNameLst>
                                      </p:cBhvr>
                                      <p:tavLst>
                                        <p:tav tm="0">
                                          <p:val>
                                            <p:strVal val="#ppt_x"/>
                                          </p:val>
                                        </p:tav>
                                        <p:tav tm="100000">
                                          <p:val>
                                            <p:strVal val="#ppt_x"/>
                                          </p:val>
                                        </p:tav>
                                      </p:tavLst>
                                    </p:anim>
                                    <p:anim calcmode="lin" valueType="num">
                                      <p:cBhvr>
                                        <p:cTn id="63" dur="1000" fill="hold"/>
                                        <p:tgtEl>
                                          <p:spTgt spid="2">
                                            <p:graphicEl>
                                              <a:dgm id="{644D4322-20C0-4BC5-B361-96DEF3A3933E}"/>
                                            </p:graphic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2">
                                            <p:graphicEl>
                                              <a:dgm id="{30D20B0F-EAAD-4BFC-9880-3CA89F455507}"/>
                                            </p:graphicEl>
                                          </p:spTgt>
                                        </p:tgtEl>
                                        <p:attrNameLst>
                                          <p:attrName>style.visibility</p:attrName>
                                        </p:attrNameLst>
                                      </p:cBhvr>
                                      <p:to>
                                        <p:strVal val="visible"/>
                                      </p:to>
                                    </p:set>
                                    <p:animEffect transition="in" filter="fade">
                                      <p:cBhvr>
                                        <p:cTn id="68" dur="1000"/>
                                        <p:tgtEl>
                                          <p:spTgt spid="2">
                                            <p:graphicEl>
                                              <a:dgm id="{30D20B0F-EAAD-4BFC-9880-3CA89F455507}"/>
                                            </p:graphicEl>
                                          </p:spTgt>
                                        </p:tgtEl>
                                      </p:cBhvr>
                                    </p:animEffect>
                                    <p:anim calcmode="lin" valueType="num">
                                      <p:cBhvr>
                                        <p:cTn id="69" dur="1000" fill="hold"/>
                                        <p:tgtEl>
                                          <p:spTgt spid="2">
                                            <p:graphicEl>
                                              <a:dgm id="{30D20B0F-EAAD-4BFC-9880-3CA89F455507}"/>
                                            </p:graphicEl>
                                          </p:spTgt>
                                        </p:tgtEl>
                                        <p:attrNameLst>
                                          <p:attrName>ppt_x</p:attrName>
                                        </p:attrNameLst>
                                      </p:cBhvr>
                                      <p:tavLst>
                                        <p:tav tm="0">
                                          <p:val>
                                            <p:strVal val="#ppt_x"/>
                                          </p:val>
                                        </p:tav>
                                        <p:tav tm="100000">
                                          <p:val>
                                            <p:strVal val="#ppt_x"/>
                                          </p:val>
                                        </p:tav>
                                      </p:tavLst>
                                    </p:anim>
                                    <p:anim calcmode="lin" valueType="num">
                                      <p:cBhvr>
                                        <p:cTn id="70" dur="1000" fill="hold"/>
                                        <p:tgtEl>
                                          <p:spTgt spid="2">
                                            <p:graphicEl>
                                              <a:dgm id="{30D20B0F-EAAD-4BFC-9880-3CA89F455507}"/>
                                            </p:graphicEl>
                                          </p:spTgt>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
                                            <p:graphicEl>
                                              <a:dgm id="{646086EF-A582-43F2-A0F8-BDACD0A14D75}"/>
                                            </p:graphicEl>
                                          </p:spTgt>
                                        </p:tgtEl>
                                        <p:attrNameLst>
                                          <p:attrName>style.visibility</p:attrName>
                                        </p:attrNameLst>
                                      </p:cBhvr>
                                      <p:to>
                                        <p:strVal val="visible"/>
                                      </p:to>
                                    </p:set>
                                    <p:animEffect transition="in" filter="fade">
                                      <p:cBhvr>
                                        <p:cTn id="73" dur="1000"/>
                                        <p:tgtEl>
                                          <p:spTgt spid="2">
                                            <p:graphicEl>
                                              <a:dgm id="{646086EF-A582-43F2-A0F8-BDACD0A14D75}"/>
                                            </p:graphicEl>
                                          </p:spTgt>
                                        </p:tgtEl>
                                      </p:cBhvr>
                                    </p:animEffect>
                                    <p:anim calcmode="lin" valueType="num">
                                      <p:cBhvr>
                                        <p:cTn id="74" dur="1000" fill="hold"/>
                                        <p:tgtEl>
                                          <p:spTgt spid="2">
                                            <p:graphicEl>
                                              <a:dgm id="{646086EF-A582-43F2-A0F8-BDACD0A14D75}"/>
                                            </p:graphicEl>
                                          </p:spTgt>
                                        </p:tgtEl>
                                        <p:attrNameLst>
                                          <p:attrName>ppt_x</p:attrName>
                                        </p:attrNameLst>
                                      </p:cBhvr>
                                      <p:tavLst>
                                        <p:tav tm="0">
                                          <p:val>
                                            <p:strVal val="#ppt_x"/>
                                          </p:val>
                                        </p:tav>
                                        <p:tav tm="100000">
                                          <p:val>
                                            <p:strVal val="#ppt_x"/>
                                          </p:val>
                                        </p:tav>
                                      </p:tavLst>
                                    </p:anim>
                                    <p:anim calcmode="lin" valueType="num">
                                      <p:cBhvr>
                                        <p:cTn id="75" dur="1000" fill="hold"/>
                                        <p:tgtEl>
                                          <p:spTgt spid="2">
                                            <p:graphicEl>
                                              <a:dgm id="{646086EF-A582-43F2-A0F8-BDACD0A14D75}"/>
                                            </p:graphic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wipe(left)">
                                      <p:cBhvr>
                                        <p:cTn id="80" dur="500"/>
                                        <p:tgtEl>
                                          <p:spTgt spid="9"/>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ipe(left)">
                                      <p:cBhvr>
                                        <p:cTn id="85" dur="500"/>
                                        <p:tgtEl>
                                          <p:spTgt spid="8"/>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8" fill="hold" nodeType="click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wheel(8)">
                                      <p:cBhvr>
                                        <p:cTn id="90" dur="500"/>
                                        <p:tgtEl>
                                          <p:spTgt spid="12"/>
                                        </p:tgtEl>
                                      </p:cBhvr>
                                    </p:animEffect>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wipe(left)">
                                      <p:cBhvr>
                                        <p:cTn id="9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9" grpId="0"/>
      <p:bldP spid="10"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E2BC5C4-5253-5570-64D5-8E25118BA33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C07BB15-B3B5-AB32-B475-A7532769353B}"/>
              </a:ext>
            </a:extLst>
          </p:cNvPr>
          <p:cNvSpPr txBox="1"/>
          <p:nvPr/>
        </p:nvSpPr>
        <p:spPr>
          <a:xfrm>
            <a:off x="2062162" y="582067"/>
            <a:ext cx="7936728" cy="5262979"/>
          </a:xfrm>
          <a:prstGeom prst="rect">
            <a:avLst/>
          </a:prstGeom>
          <a:noFill/>
        </p:spPr>
        <p:txBody>
          <a:bodyPr wrap="square">
            <a:spAutoFit/>
          </a:bodyPr>
          <a:lstStyle/>
          <a:p>
            <a:pPr>
              <a:spcBef>
                <a:spcPts val="600"/>
              </a:spcBef>
            </a:pPr>
            <a:r>
              <a:rPr lang="de-DE" sz="2800" b="1" dirty="0">
                <a:solidFill>
                  <a:srgbClr val="522E00"/>
                </a:solidFill>
                <a:latin typeface="Constantia" panose="02030602050306030303" pitchFamily="18" charset="0"/>
              </a:rPr>
              <a:t>„Keiner der Apostel und Propheten hat jemals behauptet, ohne Sünde zu sein. Menschen, die in GOTTES nächster Nähe gelebt haben Menschen, die lieber ihr Leben opfern würden, als wissentlich eine schlechte Tat zu begehen, Menschen, die Gott mit göttlichem Licht und göttlicher Kraft geehrt hat, haben die Sündhaftigkeit ihrer Natur bekannt. Sie haben kein Vertrauen in das Fleisch gesetzt, haben keine eigene Gerechtigkeit für sich beansprucht, sondern haben ganz und gar auf die Gerechtigkeit Christi vertraut.“</a:t>
            </a:r>
          </a:p>
        </p:txBody>
      </p:sp>
      <p:sp>
        <p:nvSpPr>
          <p:cNvPr id="4" name="CuadroTexto 3">
            <a:extLst>
              <a:ext uri="{FF2B5EF4-FFF2-40B4-BE49-F238E27FC236}">
                <a16:creationId xmlns:a16="http://schemas.microsoft.com/office/drawing/2014/main" id="{A643C3F2-E958-202D-A63B-184AE1AAC4F2}"/>
              </a:ext>
            </a:extLst>
          </p:cNvPr>
          <p:cNvSpPr txBox="1"/>
          <p:nvPr/>
        </p:nvSpPr>
        <p:spPr>
          <a:xfrm>
            <a:off x="2286779" y="5981199"/>
            <a:ext cx="7712111" cy="338554"/>
          </a:xfrm>
          <a:prstGeom prst="rect">
            <a:avLst/>
          </a:prstGeom>
          <a:noFill/>
        </p:spPr>
        <p:txBody>
          <a:bodyPr wrap="none" rtlCol="0">
            <a:spAutoFit/>
          </a:bodyPr>
          <a:lstStyle/>
          <a:p>
            <a:pPr algn="r"/>
            <a:r>
              <a:rPr lang="en-US" sz="1600" b="1" dirty="0">
                <a:solidFill>
                  <a:srgbClr val="522E00"/>
                </a:solidFill>
              </a:rPr>
              <a:t>E. G. White, The Acts of the Apostles (Das </a:t>
            </a:r>
            <a:r>
              <a:rPr lang="en-US" sz="1600" b="1" dirty="0" err="1">
                <a:solidFill>
                  <a:srgbClr val="522E00"/>
                </a:solidFill>
              </a:rPr>
              <a:t>Wirken</a:t>
            </a:r>
            <a:r>
              <a:rPr lang="en-US" sz="1600" b="1" dirty="0">
                <a:solidFill>
                  <a:srgbClr val="522E00"/>
                </a:solidFill>
              </a:rPr>
              <a:t> der </a:t>
            </a:r>
            <a:r>
              <a:rPr lang="en-US" sz="1600" b="1" dirty="0" err="1">
                <a:solidFill>
                  <a:srgbClr val="522E00"/>
                </a:solidFill>
              </a:rPr>
              <a:t>Apostel</a:t>
            </a:r>
            <a:r>
              <a:rPr lang="en-US" sz="1600" b="1" dirty="0">
                <a:solidFill>
                  <a:srgbClr val="522E00"/>
                </a:solidFill>
              </a:rPr>
              <a:t>), S. 561 (</a:t>
            </a:r>
            <a:r>
              <a:rPr lang="en-US" sz="1600" b="1" dirty="0" err="1">
                <a:solidFill>
                  <a:srgbClr val="522E00"/>
                </a:solidFill>
              </a:rPr>
              <a:t>engl.</a:t>
            </a:r>
            <a:r>
              <a:rPr lang="en-US" sz="1600" b="1" dirty="0">
                <a:solidFill>
                  <a:srgbClr val="522E00"/>
                </a:solidFill>
              </a:rPr>
              <a:t> </a:t>
            </a:r>
            <a:r>
              <a:rPr lang="en-US" sz="1600" b="1" dirty="0" err="1">
                <a:solidFill>
                  <a:srgbClr val="522E00"/>
                </a:solidFill>
              </a:rPr>
              <a:t>Ausg</a:t>
            </a:r>
            <a:r>
              <a:rPr lang="en-US" sz="1600" b="1" dirty="0">
                <a:solidFill>
                  <a:srgbClr val="522E00"/>
                </a:solidFill>
              </a:rPr>
              <a:t>.)</a:t>
            </a:r>
          </a:p>
        </p:txBody>
      </p:sp>
    </p:spTree>
    <p:extLst>
      <p:ext uri="{BB962C8B-B14F-4D97-AF65-F5344CB8AC3E}">
        <p14:creationId xmlns:p14="http://schemas.microsoft.com/office/powerpoint/2010/main" val="3717953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830AB78-6A44-CE88-7BCA-A71473C56FBD}"/>
              </a:ext>
            </a:extLst>
          </p:cNvPr>
          <p:cNvPicPr>
            <a:picLocks noGrp="1" noRot="1" noChangeAspect="1" noMove="1" noResize="1" noEditPoints="1" noAdjustHandles="1" noChangeArrowheads="1" noChangeShapeType="1" noCrop="1"/>
          </p:cNvPicPr>
          <p:nvPr/>
        </p:nvPicPr>
        <p:blipFill>
          <a:blip r:embed="rId3" cstate="hqprint">
            <a:alphaModFix amt="35000"/>
            <a:extLst>
              <a:ext uri="{28A0092B-C50C-407E-A947-70E740481C1C}">
                <a14:useLocalDpi xmlns:a14="http://schemas.microsoft.com/office/drawing/2010/main"/>
              </a:ext>
            </a:extLst>
          </a:blip>
          <a:stretch>
            <a:fillRect/>
          </a:stretch>
        </p:blipFill>
        <p:spPr>
          <a:xfrm>
            <a:off x="9048749" y="3238500"/>
            <a:ext cx="2960801" cy="3429000"/>
          </a:xfrm>
          <a:prstGeom prst="rect">
            <a:avLst/>
          </a:prstGeom>
        </p:spPr>
      </p:pic>
      <p:sp>
        <p:nvSpPr>
          <p:cNvPr id="2" name="CuadroTexto 1">
            <a:extLst>
              <a:ext uri="{FF2B5EF4-FFF2-40B4-BE49-F238E27FC236}">
                <a16:creationId xmlns:a16="http://schemas.microsoft.com/office/drawing/2014/main" id="{BE0D546B-1B0E-F8C6-237E-E82582E886A1}"/>
              </a:ext>
            </a:extLst>
          </p:cNvPr>
          <p:cNvSpPr txBox="1"/>
          <p:nvPr/>
        </p:nvSpPr>
        <p:spPr>
          <a:xfrm>
            <a:off x="0" y="0"/>
            <a:ext cx="12192000" cy="646331"/>
          </a:xfrm>
          <a:prstGeom prst="rect">
            <a:avLst/>
          </a:prstGeom>
          <a:noFill/>
        </p:spPr>
        <p:txBody>
          <a:bodyPr wrap="square" rtlCol="0">
            <a:spAutoFit/>
          </a:bodyPr>
          <a:lstStyle/>
          <a:p>
            <a:pPr algn="ctr"/>
            <a:r>
              <a:rPr lang="es-ES" sz="3600" b="1" dirty="0" err="1">
                <a:ln w="6600">
                  <a:solidFill>
                    <a:srgbClr val="F85C84"/>
                  </a:solidFill>
                  <a:prstDash val="solid"/>
                </a:ln>
                <a:solidFill>
                  <a:srgbClr val="FFFFFF"/>
                </a:solidFill>
                <a:effectLst>
                  <a:outerShdw dist="38100" dir="2700000" algn="tl" rotWithShape="0">
                    <a:srgbClr val="F85C84"/>
                  </a:outerShdw>
                </a:effectLst>
              </a:rPr>
              <a:t>ANHANG</a:t>
            </a:r>
            <a:r>
              <a:rPr lang="es-ES" sz="3600" b="1" dirty="0">
                <a:ln w="6600">
                  <a:solidFill>
                    <a:srgbClr val="F85C84"/>
                  </a:solidFill>
                  <a:prstDash val="solid"/>
                </a:ln>
                <a:solidFill>
                  <a:srgbClr val="FFFFFF"/>
                </a:solidFill>
                <a:effectLst>
                  <a:outerShdw dist="38100" dir="2700000" algn="tl" rotWithShape="0">
                    <a:srgbClr val="F85C84"/>
                  </a:outerShdw>
                </a:effectLst>
              </a:rPr>
              <a:t>:</a:t>
            </a:r>
            <a:r>
              <a:rPr lang="es-ES" sz="3600" b="1" dirty="0">
                <a:ln w="6600">
                  <a:solidFill>
                    <a:schemeClr val="accent2"/>
                  </a:solidFill>
                  <a:prstDash val="solid"/>
                </a:ln>
                <a:solidFill>
                  <a:srgbClr val="FFFFFF"/>
                </a:solidFill>
                <a:effectLst>
                  <a:outerShdw dist="38100" dir="2700000" algn="tl" rotWithShape="0">
                    <a:schemeClr val="accent2"/>
                  </a:outerShdw>
                </a:effectLst>
              </a:rPr>
              <a:t> </a:t>
            </a:r>
            <a:r>
              <a:rPr lang="de-DE" sz="3600" b="1" dirty="0">
                <a:ln w="6600">
                  <a:solidFill>
                    <a:schemeClr val="accent2"/>
                  </a:solidFill>
                  <a:prstDash val="solid"/>
                </a:ln>
                <a:solidFill>
                  <a:srgbClr val="FFFFFF"/>
                </a:solidFill>
                <a:effectLst>
                  <a:outerShdw dist="38100" dir="2700000" algn="tl" rotWithShape="0">
                    <a:schemeClr val="accent2"/>
                  </a:outerShdw>
                </a:effectLst>
              </a:rPr>
              <a:t>DER PROPHETISCHE RUF AN ELLEN G. WHITE</a:t>
            </a:r>
            <a:endParaRPr lang="es-ES" sz="36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3" name="CuadroTexto 2">
            <a:extLst>
              <a:ext uri="{FF2B5EF4-FFF2-40B4-BE49-F238E27FC236}">
                <a16:creationId xmlns:a16="http://schemas.microsoft.com/office/drawing/2014/main" id="{9964E633-94F2-1293-8659-FCD43690B329}"/>
              </a:ext>
            </a:extLst>
          </p:cNvPr>
          <p:cNvSpPr txBox="1"/>
          <p:nvPr/>
        </p:nvSpPr>
        <p:spPr>
          <a:xfrm>
            <a:off x="400050" y="809625"/>
            <a:ext cx="9124950" cy="923330"/>
          </a:xfrm>
          <a:prstGeom prst="rect">
            <a:avLst/>
          </a:prstGeom>
          <a:noFill/>
        </p:spPr>
        <p:txBody>
          <a:bodyPr wrap="square" rtlCol="0">
            <a:spAutoFit/>
          </a:bodyPr>
          <a:lstStyle/>
          <a:p>
            <a:pPr>
              <a:spcBef>
                <a:spcPts val="600"/>
              </a:spcBef>
            </a:pPr>
            <a:r>
              <a:rPr lang="de-DE" b="1" dirty="0"/>
              <a:t>Nach ihrer ersten Vision fühlte sich Ellen unzureichend vorbereitet, um ihr prophetisches Amt zu erfüllen. Mit schlechter Gesundheit und begrenzter Bildung fühlte sich die 17-Jährige unwürdig u. unfähig, ihre Berufung zu erfüllen.</a:t>
            </a:r>
          </a:p>
        </p:txBody>
      </p:sp>
      <p:sp>
        <p:nvSpPr>
          <p:cNvPr id="7" name="CuadroTexto 6">
            <a:extLst>
              <a:ext uri="{FF2B5EF4-FFF2-40B4-BE49-F238E27FC236}">
                <a16:creationId xmlns:a16="http://schemas.microsoft.com/office/drawing/2014/main" id="{1268696E-A70C-60B4-A3CF-20CD3C4673FD}"/>
              </a:ext>
            </a:extLst>
          </p:cNvPr>
          <p:cNvSpPr txBox="1"/>
          <p:nvPr/>
        </p:nvSpPr>
        <p:spPr>
          <a:xfrm>
            <a:off x="5314950" y="3749159"/>
            <a:ext cx="3733799" cy="2585323"/>
          </a:xfrm>
          <a:prstGeom prst="rect">
            <a:avLst/>
          </a:prstGeom>
          <a:noFill/>
        </p:spPr>
        <p:txBody>
          <a:bodyPr wrap="square">
            <a:spAutoFit/>
          </a:bodyPr>
          <a:lstStyle/>
          <a:p>
            <a:pPr>
              <a:spcBef>
                <a:spcPts val="600"/>
              </a:spcBef>
            </a:pPr>
            <a:r>
              <a:rPr lang="de-DE" b="1" dirty="0"/>
              <a:t>Ihr Dienst war maßgeblich an der Gründung der Gesundheits- und Bildungssysteme der </a:t>
            </a:r>
            <a:br>
              <a:rPr lang="de-DE" b="1" dirty="0"/>
            </a:br>
            <a:r>
              <a:rPr lang="de-DE" b="1" dirty="0"/>
              <a:t>S.-T._Adventisten beteiligt; </a:t>
            </a:r>
            <a:br>
              <a:rPr lang="de-DE" b="1" dirty="0"/>
            </a:br>
            <a:r>
              <a:rPr lang="de-DE" b="1" dirty="0"/>
              <a:t>außerdem hinterließ sie etwa</a:t>
            </a:r>
            <a:br>
              <a:rPr lang="de-DE" b="1" dirty="0"/>
            </a:br>
            <a:r>
              <a:rPr lang="de-DE" b="1" dirty="0"/>
              <a:t> 100.000 Seiten inspirierter Schriften, die weiterhin göttliche </a:t>
            </a:r>
            <a:br>
              <a:rPr lang="de-DE" b="1" dirty="0"/>
            </a:br>
            <a:r>
              <a:rPr lang="de-DE" b="1" dirty="0"/>
              <a:t>Unterweisung auf der </a:t>
            </a:r>
            <a:br>
              <a:rPr lang="de-DE" b="1" dirty="0"/>
            </a:br>
            <a:r>
              <a:rPr lang="de-DE" b="1" dirty="0"/>
              <a:t>ganzen Welt vermitteln.</a:t>
            </a:r>
          </a:p>
        </p:txBody>
      </p:sp>
      <p:pic>
        <p:nvPicPr>
          <p:cNvPr id="9" name="Imagen 8">
            <a:extLst>
              <a:ext uri="{FF2B5EF4-FFF2-40B4-BE49-F238E27FC236}">
                <a16:creationId xmlns:a16="http://schemas.microsoft.com/office/drawing/2014/main" id="{60B8292D-737C-94D2-2457-43C51770110F}"/>
              </a:ext>
            </a:extLst>
          </p:cNvPr>
          <p:cNvPicPr>
            <a:picLocks noChangeAspect="1"/>
          </p:cNvPicPr>
          <p:nvPr/>
        </p:nvPicPr>
        <p:blipFill rotWithShape="1">
          <a:blip r:embed="rId4"/>
          <a:srcRect l="1260" t="1978" b="13445"/>
          <a:stretch>
            <a:fillRect/>
          </a:stretch>
        </p:blipFill>
        <p:spPr>
          <a:xfrm>
            <a:off x="459580" y="3876982"/>
            <a:ext cx="4664870" cy="2663825"/>
          </a:xfrm>
          <a:prstGeom prst="rect">
            <a:avLst/>
          </a:prstGeom>
          <a:solidFill>
            <a:srgbClr val="FFFFFF">
              <a:shade val="85000"/>
            </a:srgbClr>
          </a:solidFill>
          <a:ln w="57150" cap="sq">
            <a:solidFill>
              <a:srgbClr val="B7731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descr="Conheça a Universidade Adventista de Andrews (Michigan – Estados Unidos ...">
            <a:extLst>
              <a:ext uri="{FF2B5EF4-FFF2-40B4-BE49-F238E27FC236}">
                <a16:creationId xmlns:a16="http://schemas.microsoft.com/office/drawing/2014/main" id="{6F6D1746-258A-344E-9A05-1797A362BBC9}"/>
              </a:ext>
            </a:extLst>
          </p:cNvPr>
          <p:cNvPicPr>
            <a:picLocks noChangeAspect="1"/>
          </p:cNvPicPr>
          <p:nvPr/>
        </p:nvPicPr>
        <p:blipFill rotWithShape="1">
          <a:blip r:embed="rId5"/>
          <a:srcRect l="12092" t="996" r="8746" b="-996"/>
          <a:stretch>
            <a:fillRect/>
          </a:stretch>
        </p:blipFill>
        <p:spPr>
          <a:xfrm>
            <a:off x="9524999" y="809625"/>
            <a:ext cx="2343835" cy="2265581"/>
          </a:xfrm>
          <a:prstGeom prst="rect">
            <a:avLst/>
          </a:prstGeom>
          <a:solidFill>
            <a:srgbClr val="FFFFFF">
              <a:shade val="85000"/>
            </a:srgbClr>
          </a:solidFill>
          <a:ln w="57150" cap="sq">
            <a:solidFill>
              <a:srgbClr val="F85C8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FED78CE0-0072-1200-68DD-CE12F35208CD}"/>
              </a:ext>
            </a:extLst>
          </p:cNvPr>
          <p:cNvSpPr txBox="1"/>
          <p:nvPr/>
        </p:nvSpPr>
        <p:spPr>
          <a:xfrm>
            <a:off x="400048" y="2676982"/>
            <a:ext cx="9124949" cy="1200329"/>
          </a:xfrm>
          <a:prstGeom prst="rect">
            <a:avLst/>
          </a:prstGeom>
          <a:noFill/>
        </p:spPr>
        <p:txBody>
          <a:bodyPr wrap="square">
            <a:spAutoFit/>
          </a:bodyPr>
          <a:lstStyle/>
          <a:p>
            <a:pPr lvl="0">
              <a:spcBef>
                <a:spcPts val="600"/>
              </a:spcBef>
              <a:defRPr/>
            </a:pPr>
            <a:r>
              <a:rPr lang="de-DE" b="1" dirty="0">
                <a:solidFill>
                  <a:prstClr val="black"/>
                </a:solidFill>
              </a:rPr>
              <a:t>In weniger als 20 Jahren, nachdem sie viele Visionen (von GOTT) empfangen hatte und von ihrem Ehemann – James White – unterstützt wurde, half sie, </a:t>
            </a:r>
            <a:br>
              <a:rPr lang="de-DE" b="1" dirty="0">
                <a:solidFill>
                  <a:prstClr val="black"/>
                </a:solidFill>
              </a:rPr>
            </a:br>
            <a:r>
              <a:rPr lang="de-DE" b="1" dirty="0">
                <a:solidFill>
                  <a:prstClr val="black"/>
                </a:solidFill>
              </a:rPr>
              <a:t>die Grundlagen der Gemeinschaft der Siebenten-Tags-Adventisten (offiziell 1863 gegründet) zu schaffen.</a:t>
            </a:r>
          </a:p>
        </p:txBody>
      </p:sp>
      <p:sp>
        <p:nvSpPr>
          <p:cNvPr id="11" name="CuadroTexto 10">
            <a:extLst>
              <a:ext uri="{FF2B5EF4-FFF2-40B4-BE49-F238E27FC236}">
                <a16:creationId xmlns:a16="http://schemas.microsoft.com/office/drawing/2014/main" id="{333F9F23-AF00-5CB7-B35E-73785BF498F3}"/>
              </a:ext>
            </a:extLst>
          </p:cNvPr>
          <p:cNvSpPr txBox="1"/>
          <p:nvPr/>
        </p:nvSpPr>
        <p:spPr>
          <a:xfrm>
            <a:off x="400045" y="1604804"/>
            <a:ext cx="9124949" cy="1200329"/>
          </a:xfrm>
          <a:prstGeom prst="rect">
            <a:avLst/>
          </a:prstGeom>
          <a:noFill/>
        </p:spPr>
        <p:txBody>
          <a:bodyPr wrap="square">
            <a:spAutoFit/>
          </a:bodyPr>
          <a:lstStyle/>
          <a:p>
            <a:pPr lvl="0">
              <a:spcBef>
                <a:spcPts val="600"/>
              </a:spcBef>
              <a:defRPr/>
            </a:pPr>
            <a:r>
              <a:rPr lang="de-DE" b="1" dirty="0">
                <a:solidFill>
                  <a:prstClr val="black"/>
                </a:solidFill>
              </a:rPr>
              <a:t>Eine Woche nach ihrer 1. Vision hatte sie eine 2., in der sie vor den Herausforderungen gewarnt wurde, denen sie begegnen würde. </a:t>
            </a:r>
            <a:br>
              <a:rPr lang="de-DE" b="1" dirty="0">
                <a:solidFill>
                  <a:prstClr val="black"/>
                </a:solidFill>
              </a:rPr>
            </a:br>
            <a:r>
              <a:rPr lang="de-DE" b="1" dirty="0">
                <a:solidFill>
                  <a:prstClr val="black"/>
                </a:solidFill>
              </a:rPr>
              <a:t>Nach viel Gebet und Ermutigung durch ihre Brüder u. Schwestern nahm Ellen schließlich ihre Berufung an.</a:t>
            </a:r>
          </a:p>
        </p:txBody>
      </p:sp>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52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fltVal val="0.5"/>
                                          </p:val>
                                        </p:tav>
                                        <p:tav tm="100000">
                                          <p:val>
                                            <p:strVal val="#ppt_x"/>
                                          </p:val>
                                        </p:tav>
                                      </p:tavLst>
                                    </p:anim>
                                    <p:anim calcmode="lin" valueType="num">
                                      <p:cBhvr>
                                        <p:cTn id="36" dur="500" fill="hold"/>
                                        <p:tgtEl>
                                          <p:spTgt spid="10"/>
                                        </p:tgtEl>
                                        <p:attrNameLst>
                                          <p:attrName>ppt_y</p:attrName>
                                        </p:attrNameLst>
                                      </p:cBhvr>
                                      <p:tavLst>
                                        <p:tav tm="0">
                                          <p:val>
                                            <p:fltVal val="0.5"/>
                                          </p:val>
                                        </p:tav>
                                        <p:tav tm="100000">
                                          <p:val>
                                            <p:strVal val="#ppt_y"/>
                                          </p:val>
                                        </p:tav>
                                      </p:tavLst>
                                    </p:anim>
                                  </p:childTnLst>
                                </p:cTn>
                              </p:par>
                            </p:childTnLst>
                          </p:cTn>
                        </p:par>
                        <p:par>
                          <p:cTn id="37" fill="hold">
                            <p:stCondLst>
                              <p:cond delay="500"/>
                            </p:stCondLst>
                            <p:childTnLst>
                              <p:par>
                                <p:cTn id="38" presetID="53" presetClass="entr" presetSubtype="52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anim calcmode="lin" valueType="num">
                                      <p:cBhvr>
                                        <p:cTn id="43" dur="500" fill="hold"/>
                                        <p:tgtEl>
                                          <p:spTgt spid="9"/>
                                        </p:tgtEl>
                                        <p:attrNameLst>
                                          <p:attrName>ppt_x</p:attrName>
                                        </p:attrNameLst>
                                      </p:cBhvr>
                                      <p:tavLst>
                                        <p:tav tm="0">
                                          <p:val>
                                            <p:fltVal val="0.5"/>
                                          </p:val>
                                        </p:tav>
                                        <p:tav tm="100000">
                                          <p:val>
                                            <p:strVal val="#ppt_x"/>
                                          </p:val>
                                        </p:tav>
                                      </p:tavLst>
                                    </p:anim>
                                    <p:anim calcmode="lin" valueType="num">
                                      <p:cBhvr>
                                        <p:cTn id="44" dur="500" fill="hold"/>
                                        <p:tgtEl>
                                          <p:spTgt spid="9"/>
                                        </p:tgtEl>
                                        <p:attrNameLst>
                                          <p:attrName>ppt_y</p:attrName>
                                        </p:attrNameLst>
                                      </p:cBhvr>
                                      <p:tavLst>
                                        <p:tav tm="0">
                                          <p:val>
                                            <p:fltVal val="0.5"/>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11"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605</TotalTime>
  <Words>1506</Words>
  <Application>Microsoft Office PowerPoint</Application>
  <PresentationFormat>Panorámica</PresentationFormat>
  <Paragraphs>62</Paragraphs>
  <Slides>10</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vt:i4>
      </vt:variant>
    </vt:vector>
  </HeadingPairs>
  <TitlesOfParts>
    <vt:vector size="16" baseType="lpstr">
      <vt:lpstr>Constantia</vt:lpstr>
      <vt:lpstr>Aptos Display</vt:lpstr>
      <vt:lpstr>Comic Sans MS</vt:lpstr>
      <vt:lpstr>Aptos</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85</cp:revision>
  <dcterms:created xsi:type="dcterms:W3CDTF">2026-09-19T14:53:33Z</dcterms:created>
  <dcterms:modified xsi:type="dcterms:W3CDTF">2026-10-14T17:11:19Z</dcterms:modified>
</cp:coreProperties>
</file>