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1" r:id="rId3"/>
    <p:sldId id="285" r:id="rId4"/>
    <p:sldId id="258" r:id="rId5"/>
    <p:sldId id="282" r:id="rId6"/>
    <p:sldId id="260" r:id="rId7"/>
    <p:sldId id="261" r:id="rId8"/>
    <p:sldId id="283" r:id="rId9"/>
    <p:sldId id="263" r:id="rId10"/>
    <p:sldId id="264" r:id="rId11"/>
    <p:sldId id="284" r:id="rId12"/>
    <p:sldId id="266" r:id="rId13"/>
    <p:sldId id="269"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1B2"/>
    <a:srgbClr val="AF4623"/>
    <a:srgbClr val="FF750D"/>
    <a:srgbClr val="FFFF99"/>
    <a:srgbClr val="CC9900"/>
    <a:srgbClr val="FFFFCC"/>
    <a:srgbClr val="CD73C9"/>
    <a:srgbClr val="C6B32A"/>
    <a:srgbClr val="0B65A9"/>
    <a:srgbClr val="B88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07" d="100"/>
          <a:sy n="107" d="100"/>
        </p:scale>
        <p:origin x="5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37AFE-8B2E-4F29-9EF1-AAC6FA484D17}" type="doc">
      <dgm:prSet loTypeId="urn:microsoft.com/office/officeart/2005/8/layout/hierarchy3" loCatId="list" qsTypeId="urn:microsoft.com/office/officeart/2005/8/quickstyle/3d3" qsCatId="3D" csTypeId="urn:microsoft.com/office/officeart/2005/8/colors/colorful4" csCatId="colorful" phldr="1"/>
      <dgm:spPr/>
      <dgm:t>
        <a:bodyPr/>
        <a:lstStyle/>
        <a:p>
          <a:endParaRPr lang="es-ES"/>
        </a:p>
      </dgm:t>
    </dgm:pt>
    <dgm:pt modelId="{2E53B444-86F8-4DE6-A8B0-D40CCA84E624}">
      <dgm:prSet phldrT="[Texto]" custT="1"/>
      <dgm:spPr/>
      <dgm:t>
        <a:bodyPr/>
        <a:lstStyle/>
        <a:p>
          <a:r>
            <a:rPr lang="es-ES" sz="2800" b="1" dirty="0">
              <a:solidFill>
                <a:schemeClr val="tx1"/>
              </a:solidFill>
            </a:rPr>
            <a:t>The character of God</a:t>
          </a:r>
        </a:p>
      </dgm:t>
    </dgm:pt>
    <dgm:pt modelId="{613AE620-432B-474F-A274-D7609A2744DE}" type="parTrans" cxnId="{97DF59B5-2404-4E33-A559-84B5F68C9109}">
      <dgm:prSet/>
      <dgm:spPr/>
      <dgm:t>
        <a:bodyPr/>
        <a:lstStyle/>
        <a:p>
          <a:endParaRPr lang="es-ES" sz="2000" b="1"/>
        </a:p>
      </dgm:t>
    </dgm:pt>
    <dgm:pt modelId="{B78B955C-9FFC-4F09-AA76-38D52ACEB97C}" type="sibTrans" cxnId="{97DF59B5-2404-4E33-A559-84B5F68C9109}">
      <dgm:prSet/>
      <dgm:spPr/>
      <dgm:t>
        <a:bodyPr/>
        <a:lstStyle/>
        <a:p>
          <a:endParaRPr lang="es-ES" sz="2000" b="1"/>
        </a:p>
      </dgm:t>
    </dgm:pt>
    <dgm:pt modelId="{D043C018-B852-4342-88CB-2903FE8F3FA9}">
      <dgm:prSet phldrT="[Texto]" custT="1"/>
      <dgm:spPr>
        <a:solidFill>
          <a:schemeClr val="accent4">
            <a:lumMod val="20000"/>
            <a:lumOff val="80000"/>
            <a:alpha val="90000"/>
          </a:schemeClr>
        </a:solidFill>
      </dgm:spPr>
      <dgm:t>
        <a:bodyPr/>
        <a:lstStyle/>
        <a:p>
          <a:r>
            <a:rPr lang="es-ES" sz="1800" b="1" dirty="0"/>
            <a:t>“</a:t>
          </a:r>
          <a:r>
            <a:rPr lang="en-US" sz="1800" b="1" dirty="0"/>
            <a:t>Righteousness and justice are the foundation of your throne”     (Ps. 89:14a</a:t>
          </a:r>
          <a:r>
            <a:rPr lang="es-ES" sz="1800" b="1" dirty="0"/>
            <a:t>)</a:t>
          </a:r>
        </a:p>
      </dgm:t>
    </dgm:pt>
    <dgm:pt modelId="{4DEB4265-D166-4C75-BC32-FE972FCFF029}" type="parTrans" cxnId="{697300D7-4928-40BA-BC90-3AD121906601}">
      <dgm:prSet/>
      <dgm:spPr>
        <a:ln>
          <a:solidFill>
            <a:schemeClr val="accent4">
              <a:lumMod val="50000"/>
            </a:schemeClr>
          </a:solidFill>
        </a:ln>
      </dgm:spPr>
      <dgm:t>
        <a:bodyPr/>
        <a:lstStyle/>
        <a:p>
          <a:endParaRPr lang="es-ES" sz="2000" b="1"/>
        </a:p>
      </dgm:t>
    </dgm:pt>
    <dgm:pt modelId="{C38024B8-54E8-4C5A-818A-74C3B5914253}" type="sibTrans" cxnId="{697300D7-4928-40BA-BC90-3AD121906601}">
      <dgm:prSet/>
      <dgm:spPr/>
      <dgm:t>
        <a:bodyPr/>
        <a:lstStyle/>
        <a:p>
          <a:endParaRPr lang="es-ES" sz="2000" b="1"/>
        </a:p>
      </dgm:t>
    </dgm:pt>
    <dgm:pt modelId="{9F96167F-4AB0-4FF0-B6AD-E9A30BD0484B}">
      <dgm:prSet phldrT="[Texto]" custT="1"/>
      <dgm:spPr>
        <a:solidFill>
          <a:schemeClr val="accent4">
            <a:lumMod val="40000"/>
            <a:lumOff val="60000"/>
            <a:alpha val="90000"/>
          </a:schemeClr>
        </a:solidFill>
      </dgm:spPr>
      <dgm:t>
        <a:bodyPr/>
        <a:lstStyle/>
        <a:p>
          <a:r>
            <a:rPr lang="es-ES" sz="2000" b="1" dirty="0"/>
            <a:t>“</a:t>
          </a:r>
          <a:r>
            <a:rPr lang="en-US" sz="2000" b="1" dirty="0"/>
            <a:t>Mercy and truth go before your face</a:t>
          </a:r>
          <a:r>
            <a:rPr lang="es-ES" sz="2000" b="1" dirty="0"/>
            <a:t>”</a:t>
          </a:r>
          <a:br>
            <a:rPr lang="es-ES" sz="2000" b="1" dirty="0"/>
          </a:br>
          <a:r>
            <a:rPr lang="es-ES" sz="2000" b="1" dirty="0"/>
            <a:t>(Ps. 89:14b)</a:t>
          </a:r>
        </a:p>
      </dgm:t>
    </dgm:pt>
    <dgm:pt modelId="{04D41EC0-918B-4953-9711-B31EA3647F3E}" type="parTrans" cxnId="{A50DD919-C88F-402C-9B7C-6285506F78C6}">
      <dgm:prSet/>
      <dgm:spPr>
        <a:ln>
          <a:solidFill>
            <a:schemeClr val="accent4">
              <a:lumMod val="50000"/>
            </a:schemeClr>
          </a:solidFill>
        </a:ln>
      </dgm:spPr>
      <dgm:t>
        <a:bodyPr/>
        <a:lstStyle/>
        <a:p>
          <a:endParaRPr lang="es-ES" sz="2000" b="1"/>
        </a:p>
      </dgm:t>
    </dgm:pt>
    <dgm:pt modelId="{A7796EE3-484B-433D-AB3E-468393FE6AE4}" type="sibTrans" cxnId="{A50DD919-C88F-402C-9B7C-6285506F78C6}">
      <dgm:prSet/>
      <dgm:spPr/>
      <dgm:t>
        <a:bodyPr/>
        <a:lstStyle/>
        <a:p>
          <a:endParaRPr lang="es-ES" sz="2000" b="1"/>
        </a:p>
      </dgm:t>
    </dgm:pt>
    <dgm:pt modelId="{44814BA8-E1ED-41E8-A8CF-CAC57701443C}">
      <dgm:prSet phldrT="[Texto]" custT="1"/>
      <dgm:spPr/>
      <dgm:t>
        <a:bodyPr/>
        <a:lstStyle/>
        <a:p>
          <a:r>
            <a:rPr lang="es-ES" sz="2800" b="1" dirty="0">
              <a:solidFill>
                <a:schemeClr val="tx1"/>
              </a:solidFill>
            </a:rPr>
            <a:t>The law</a:t>
          </a:r>
        </a:p>
      </dgm:t>
    </dgm:pt>
    <dgm:pt modelId="{46CE38F7-90E5-4675-AAB9-338D52A894F1}" type="parTrans" cxnId="{C8CA8555-3350-4410-88F3-E6DC31350AA4}">
      <dgm:prSet/>
      <dgm:spPr/>
      <dgm:t>
        <a:bodyPr/>
        <a:lstStyle/>
        <a:p>
          <a:endParaRPr lang="es-ES" sz="2000" b="1"/>
        </a:p>
      </dgm:t>
    </dgm:pt>
    <dgm:pt modelId="{967A8522-1152-4001-8E19-D877F7E7C08A}" type="sibTrans" cxnId="{C8CA8555-3350-4410-88F3-E6DC31350AA4}">
      <dgm:prSet/>
      <dgm:spPr/>
      <dgm:t>
        <a:bodyPr/>
        <a:lstStyle/>
        <a:p>
          <a:endParaRPr lang="es-ES" sz="2000" b="1"/>
        </a:p>
      </dgm:t>
    </dgm:pt>
    <dgm:pt modelId="{FD3A8EB1-D42B-4DF1-8E73-FE2371B32A77}">
      <dgm:prSet phldrT="[Texto]" custT="1"/>
      <dgm:spPr>
        <a:solidFill>
          <a:schemeClr val="accent5">
            <a:lumMod val="20000"/>
            <a:lumOff val="80000"/>
            <a:alpha val="90000"/>
          </a:schemeClr>
        </a:solidFill>
      </dgm:spPr>
      <dgm:t>
        <a:bodyPr/>
        <a:lstStyle/>
        <a:p>
          <a:r>
            <a:rPr lang="es-ES" sz="1800" b="1" dirty="0"/>
            <a:t>“</a:t>
          </a:r>
          <a:r>
            <a:rPr lang="en-US" sz="1800" b="1" dirty="0"/>
            <a:t>For all your commandments are righteousness</a:t>
          </a:r>
          <a:r>
            <a:rPr lang="es-ES" sz="1800" b="1" dirty="0"/>
            <a:t>”</a:t>
          </a:r>
          <a:br>
            <a:rPr lang="es-ES" sz="1800" b="1" dirty="0"/>
          </a:br>
          <a:r>
            <a:rPr lang="es-ES" sz="1800" b="1" dirty="0"/>
            <a:t>(Ps. 119:172b)</a:t>
          </a:r>
        </a:p>
      </dgm:t>
    </dgm:pt>
    <dgm:pt modelId="{526BF87D-BCB2-4648-A6D3-039BE2697E72}" type="parTrans" cxnId="{646F1C0C-F036-408D-8401-E126F9276BD8}">
      <dgm:prSet/>
      <dgm:spPr>
        <a:ln>
          <a:solidFill>
            <a:schemeClr val="accent5">
              <a:lumMod val="50000"/>
            </a:schemeClr>
          </a:solidFill>
        </a:ln>
      </dgm:spPr>
      <dgm:t>
        <a:bodyPr/>
        <a:lstStyle/>
        <a:p>
          <a:endParaRPr lang="es-ES" sz="2000" b="1"/>
        </a:p>
      </dgm:t>
    </dgm:pt>
    <dgm:pt modelId="{73572466-AAF6-4737-BBC9-22D0CCB75785}" type="sibTrans" cxnId="{646F1C0C-F036-408D-8401-E126F9276BD8}">
      <dgm:prSet/>
      <dgm:spPr/>
      <dgm:t>
        <a:bodyPr/>
        <a:lstStyle/>
        <a:p>
          <a:endParaRPr lang="es-ES" sz="2000" b="1"/>
        </a:p>
      </dgm:t>
    </dgm:pt>
    <dgm:pt modelId="{85714C91-551B-40F2-AE56-6B821DA41EC5}">
      <dgm:prSet phldrT="[Texto]" custT="1"/>
      <dgm:spPr>
        <a:solidFill>
          <a:schemeClr val="accent5">
            <a:lumMod val="40000"/>
            <a:lumOff val="60000"/>
            <a:alpha val="90000"/>
          </a:schemeClr>
        </a:solidFill>
      </dgm:spPr>
      <dgm:t>
        <a:bodyPr/>
        <a:lstStyle/>
        <a:p>
          <a:r>
            <a:rPr lang="es-ES" sz="2000" b="1" dirty="0"/>
            <a:t>“thy law is truth”</a:t>
          </a:r>
          <a:br>
            <a:rPr lang="es-ES" sz="2000" b="1" dirty="0"/>
          </a:br>
          <a:r>
            <a:rPr lang="es-ES" sz="2000" b="1" dirty="0"/>
            <a:t>(Ps. 119:142b)</a:t>
          </a:r>
        </a:p>
      </dgm:t>
    </dgm:pt>
    <dgm:pt modelId="{00D06ED6-9695-4ED7-A557-A755C946816D}" type="parTrans" cxnId="{F777A365-9242-464B-BBE1-AAFA0E13B707}">
      <dgm:prSet/>
      <dgm:spPr>
        <a:ln>
          <a:solidFill>
            <a:schemeClr val="accent5">
              <a:lumMod val="50000"/>
            </a:schemeClr>
          </a:solidFill>
        </a:ln>
      </dgm:spPr>
      <dgm:t>
        <a:bodyPr/>
        <a:lstStyle/>
        <a:p>
          <a:endParaRPr lang="es-ES" sz="2000" b="1"/>
        </a:p>
      </dgm:t>
    </dgm:pt>
    <dgm:pt modelId="{3FECC506-474A-4E8B-AF13-928E2844D872}" type="sibTrans" cxnId="{F777A365-9242-464B-BBE1-AAFA0E13B707}">
      <dgm:prSet/>
      <dgm:spPr/>
      <dgm:t>
        <a:bodyPr/>
        <a:lstStyle/>
        <a:p>
          <a:endParaRPr lang="es-ES" sz="2000" b="1"/>
        </a:p>
      </dgm:t>
    </dgm:pt>
    <dgm:pt modelId="{9E50B22C-4818-4868-A8C4-E0366AE70EEB}" type="pres">
      <dgm:prSet presAssocID="{A7D37AFE-8B2E-4F29-9EF1-AAC6FA484D17}" presName="diagram" presStyleCnt="0">
        <dgm:presLayoutVars>
          <dgm:chPref val="1"/>
          <dgm:dir/>
          <dgm:animOne val="branch"/>
          <dgm:animLvl val="lvl"/>
          <dgm:resizeHandles/>
        </dgm:presLayoutVars>
      </dgm:prSet>
      <dgm:spPr/>
    </dgm:pt>
    <dgm:pt modelId="{6797549E-A6C0-4073-B6E0-B60D9BCA5D3F}" type="pres">
      <dgm:prSet presAssocID="{2E53B444-86F8-4DE6-A8B0-D40CCA84E624}" presName="root" presStyleCnt="0"/>
      <dgm:spPr/>
    </dgm:pt>
    <dgm:pt modelId="{038D6D43-06C0-4392-9CA7-01A7B96BE41F}" type="pres">
      <dgm:prSet presAssocID="{2E53B444-86F8-4DE6-A8B0-D40CCA84E624}" presName="rootComposite" presStyleCnt="0"/>
      <dgm:spPr/>
    </dgm:pt>
    <dgm:pt modelId="{C92EA379-88E5-43D0-9EE1-934EA812E324}" type="pres">
      <dgm:prSet presAssocID="{2E53B444-86F8-4DE6-A8B0-D40CCA84E624}" presName="rootText" presStyleLbl="node1" presStyleIdx="0" presStyleCnt="2"/>
      <dgm:spPr/>
    </dgm:pt>
    <dgm:pt modelId="{9FC49567-E8B3-4234-A3AA-F98441FCBDFE}" type="pres">
      <dgm:prSet presAssocID="{2E53B444-86F8-4DE6-A8B0-D40CCA84E624}" presName="rootConnector" presStyleLbl="node1" presStyleIdx="0" presStyleCnt="2"/>
      <dgm:spPr/>
    </dgm:pt>
    <dgm:pt modelId="{62FCFE00-A11A-47E5-AACE-E9CA362885C7}" type="pres">
      <dgm:prSet presAssocID="{2E53B444-86F8-4DE6-A8B0-D40CCA84E624}" presName="childShape" presStyleCnt="0"/>
      <dgm:spPr/>
    </dgm:pt>
    <dgm:pt modelId="{0848DAD7-1DF5-4654-9077-2B9E9F6218CB}" type="pres">
      <dgm:prSet presAssocID="{4DEB4265-D166-4C75-BC32-FE972FCFF029}" presName="Name13" presStyleLbl="parChTrans1D2" presStyleIdx="0" presStyleCnt="4"/>
      <dgm:spPr/>
    </dgm:pt>
    <dgm:pt modelId="{69D4441C-F6D4-4B60-9835-747F0B18D2F4}" type="pres">
      <dgm:prSet presAssocID="{D043C018-B852-4342-88CB-2903FE8F3FA9}" presName="childText" presStyleLbl="bgAcc1" presStyleIdx="0" presStyleCnt="4">
        <dgm:presLayoutVars>
          <dgm:bulletEnabled val="1"/>
        </dgm:presLayoutVars>
      </dgm:prSet>
      <dgm:spPr/>
    </dgm:pt>
    <dgm:pt modelId="{4C4AE636-806F-4A4A-9C37-E3304B4C6506}" type="pres">
      <dgm:prSet presAssocID="{04D41EC0-918B-4953-9711-B31EA3647F3E}" presName="Name13" presStyleLbl="parChTrans1D2" presStyleIdx="1" presStyleCnt="4"/>
      <dgm:spPr/>
    </dgm:pt>
    <dgm:pt modelId="{A606150D-FFB8-4EC1-AEA2-2B4FAB6B590A}" type="pres">
      <dgm:prSet presAssocID="{9F96167F-4AB0-4FF0-B6AD-E9A30BD0484B}" presName="childText" presStyleLbl="bgAcc1" presStyleIdx="1" presStyleCnt="4" custScaleY="144898">
        <dgm:presLayoutVars>
          <dgm:bulletEnabled val="1"/>
        </dgm:presLayoutVars>
      </dgm:prSet>
      <dgm:spPr/>
    </dgm:pt>
    <dgm:pt modelId="{D37339E7-219F-4870-81C7-6C0D1DCA5B53}" type="pres">
      <dgm:prSet presAssocID="{44814BA8-E1ED-41E8-A8CF-CAC57701443C}" presName="root" presStyleCnt="0"/>
      <dgm:spPr/>
    </dgm:pt>
    <dgm:pt modelId="{E2254826-7117-4635-9874-D611E7C621B3}" type="pres">
      <dgm:prSet presAssocID="{44814BA8-E1ED-41E8-A8CF-CAC57701443C}" presName="rootComposite" presStyleCnt="0"/>
      <dgm:spPr/>
    </dgm:pt>
    <dgm:pt modelId="{E69D672E-4CE2-4BBC-A071-0513C2E9B4D6}" type="pres">
      <dgm:prSet presAssocID="{44814BA8-E1ED-41E8-A8CF-CAC57701443C}" presName="rootText" presStyleLbl="node1" presStyleIdx="1" presStyleCnt="2"/>
      <dgm:spPr/>
    </dgm:pt>
    <dgm:pt modelId="{ED334092-5811-40C0-AC23-32C59E3B9552}" type="pres">
      <dgm:prSet presAssocID="{44814BA8-E1ED-41E8-A8CF-CAC57701443C}" presName="rootConnector" presStyleLbl="node1" presStyleIdx="1" presStyleCnt="2"/>
      <dgm:spPr/>
    </dgm:pt>
    <dgm:pt modelId="{93EF1147-15C4-4399-8782-FE48EB167503}" type="pres">
      <dgm:prSet presAssocID="{44814BA8-E1ED-41E8-A8CF-CAC57701443C}" presName="childShape" presStyleCnt="0"/>
      <dgm:spPr/>
    </dgm:pt>
    <dgm:pt modelId="{56F98AA7-823F-4951-8BE1-ABDB69F1FFC9}" type="pres">
      <dgm:prSet presAssocID="{526BF87D-BCB2-4648-A6D3-039BE2697E72}" presName="Name13" presStyleLbl="parChTrans1D2" presStyleIdx="2" presStyleCnt="4"/>
      <dgm:spPr/>
    </dgm:pt>
    <dgm:pt modelId="{B0EFCE74-4E46-4995-A216-835F9C87F3BC}" type="pres">
      <dgm:prSet presAssocID="{FD3A8EB1-D42B-4DF1-8E73-FE2371B32A77}" presName="childText" presStyleLbl="bgAcc1" presStyleIdx="2" presStyleCnt="4">
        <dgm:presLayoutVars>
          <dgm:bulletEnabled val="1"/>
        </dgm:presLayoutVars>
      </dgm:prSet>
      <dgm:spPr/>
    </dgm:pt>
    <dgm:pt modelId="{F2B07315-3C56-4B53-9B35-3F61F3103686}" type="pres">
      <dgm:prSet presAssocID="{00D06ED6-9695-4ED7-A557-A755C946816D}" presName="Name13" presStyleLbl="parChTrans1D2" presStyleIdx="3" presStyleCnt="4"/>
      <dgm:spPr/>
    </dgm:pt>
    <dgm:pt modelId="{1693CBA1-4DAF-4F96-B9E6-64D482F745AE}" type="pres">
      <dgm:prSet presAssocID="{85714C91-551B-40F2-AE56-6B821DA41EC5}" presName="childText" presStyleLbl="bgAcc1" presStyleIdx="3" presStyleCnt="4" custScaleY="144898">
        <dgm:presLayoutVars>
          <dgm:bulletEnabled val="1"/>
        </dgm:presLayoutVars>
      </dgm:prSet>
      <dgm:spPr/>
    </dgm:pt>
  </dgm:ptLst>
  <dgm:cxnLst>
    <dgm:cxn modelId="{646F1C0C-F036-408D-8401-E126F9276BD8}" srcId="{44814BA8-E1ED-41E8-A8CF-CAC57701443C}" destId="{FD3A8EB1-D42B-4DF1-8E73-FE2371B32A77}" srcOrd="0" destOrd="0" parTransId="{526BF87D-BCB2-4648-A6D3-039BE2697E72}" sibTransId="{73572466-AAF6-4737-BBC9-22D0CCB75785}"/>
    <dgm:cxn modelId="{DDD0C80D-E1A9-419E-B101-D488660C5588}" type="presOf" srcId="{04D41EC0-918B-4953-9711-B31EA3647F3E}" destId="{4C4AE636-806F-4A4A-9C37-E3304B4C6506}" srcOrd="0" destOrd="0" presId="urn:microsoft.com/office/officeart/2005/8/layout/hierarchy3"/>
    <dgm:cxn modelId="{A50DD919-C88F-402C-9B7C-6285506F78C6}" srcId="{2E53B444-86F8-4DE6-A8B0-D40CCA84E624}" destId="{9F96167F-4AB0-4FF0-B6AD-E9A30BD0484B}" srcOrd="1" destOrd="0" parTransId="{04D41EC0-918B-4953-9711-B31EA3647F3E}" sibTransId="{A7796EE3-484B-433D-AB3E-468393FE6AE4}"/>
    <dgm:cxn modelId="{B3572734-9B24-4753-8706-ADEEABC849D8}" type="presOf" srcId="{44814BA8-E1ED-41E8-A8CF-CAC57701443C}" destId="{ED334092-5811-40C0-AC23-32C59E3B9552}" srcOrd="1" destOrd="0" presId="urn:microsoft.com/office/officeart/2005/8/layout/hierarchy3"/>
    <dgm:cxn modelId="{519B5239-A7C2-44C1-AB93-1F16F94FD68D}" type="presOf" srcId="{9F96167F-4AB0-4FF0-B6AD-E9A30BD0484B}" destId="{A606150D-FFB8-4EC1-AEA2-2B4FAB6B590A}" srcOrd="0" destOrd="0" presId="urn:microsoft.com/office/officeart/2005/8/layout/hierarchy3"/>
    <dgm:cxn modelId="{41FE6762-51A3-4FE6-BE15-24394553F662}" type="presOf" srcId="{A7D37AFE-8B2E-4F29-9EF1-AAC6FA484D17}" destId="{9E50B22C-4818-4868-A8C4-E0366AE70EEB}" srcOrd="0" destOrd="0" presId="urn:microsoft.com/office/officeart/2005/8/layout/hierarchy3"/>
    <dgm:cxn modelId="{F777A365-9242-464B-BBE1-AAFA0E13B707}" srcId="{44814BA8-E1ED-41E8-A8CF-CAC57701443C}" destId="{85714C91-551B-40F2-AE56-6B821DA41EC5}" srcOrd="1" destOrd="0" parTransId="{00D06ED6-9695-4ED7-A557-A755C946816D}" sibTransId="{3FECC506-474A-4E8B-AF13-928E2844D872}"/>
    <dgm:cxn modelId="{C8CA8555-3350-4410-88F3-E6DC31350AA4}" srcId="{A7D37AFE-8B2E-4F29-9EF1-AAC6FA484D17}" destId="{44814BA8-E1ED-41E8-A8CF-CAC57701443C}" srcOrd="1" destOrd="0" parTransId="{46CE38F7-90E5-4675-AAB9-338D52A894F1}" sibTransId="{967A8522-1152-4001-8E19-D877F7E7C08A}"/>
    <dgm:cxn modelId="{ADF29F57-53EE-4247-8BDD-52DEEB848B4A}" type="presOf" srcId="{2E53B444-86F8-4DE6-A8B0-D40CCA84E624}" destId="{9FC49567-E8B3-4234-A3AA-F98441FCBDFE}" srcOrd="1" destOrd="0" presId="urn:microsoft.com/office/officeart/2005/8/layout/hierarchy3"/>
    <dgm:cxn modelId="{0E2CAE92-24F7-40BD-BA3B-5B34684C5BAD}" type="presOf" srcId="{00D06ED6-9695-4ED7-A557-A755C946816D}" destId="{F2B07315-3C56-4B53-9B35-3F61F3103686}" srcOrd="0" destOrd="0" presId="urn:microsoft.com/office/officeart/2005/8/layout/hierarchy3"/>
    <dgm:cxn modelId="{7FCD8F93-B948-49D9-8407-05BDE35DD48B}" type="presOf" srcId="{85714C91-551B-40F2-AE56-6B821DA41EC5}" destId="{1693CBA1-4DAF-4F96-B9E6-64D482F745AE}" srcOrd="0" destOrd="0" presId="urn:microsoft.com/office/officeart/2005/8/layout/hierarchy3"/>
    <dgm:cxn modelId="{EFAC0E96-9583-4A68-9904-280D0E804A56}" type="presOf" srcId="{D043C018-B852-4342-88CB-2903FE8F3FA9}" destId="{69D4441C-F6D4-4B60-9835-747F0B18D2F4}" srcOrd="0" destOrd="0" presId="urn:microsoft.com/office/officeart/2005/8/layout/hierarchy3"/>
    <dgm:cxn modelId="{DECF0B9D-B442-4F2D-9728-0D7A6849CE8B}" type="presOf" srcId="{526BF87D-BCB2-4648-A6D3-039BE2697E72}" destId="{56F98AA7-823F-4951-8BE1-ABDB69F1FFC9}" srcOrd="0" destOrd="0" presId="urn:microsoft.com/office/officeart/2005/8/layout/hierarchy3"/>
    <dgm:cxn modelId="{E9F0BC9F-BDAF-428E-B131-15AA452B3C76}" type="presOf" srcId="{FD3A8EB1-D42B-4DF1-8E73-FE2371B32A77}" destId="{B0EFCE74-4E46-4995-A216-835F9C87F3BC}" srcOrd="0" destOrd="0" presId="urn:microsoft.com/office/officeart/2005/8/layout/hierarchy3"/>
    <dgm:cxn modelId="{97DF59B5-2404-4E33-A559-84B5F68C9109}" srcId="{A7D37AFE-8B2E-4F29-9EF1-AAC6FA484D17}" destId="{2E53B444-86F8-4DE6-A8B0-D40CCA84E624}" srcOrd="0" destOrd="0" parTransId="{613AE620-432B-474F-A274-D7609A2744DE}" sibTransId="{B78B955C-9FFC-4F09-AA76-38D52ACEB97C}"/>
    <dgm:cxn modelId="{D19375C8-236E-4ACD-A58F-A11B4187C202}" type="presOf" srcId="{4DEB4265-D166-4C75-BC32-FE972FCFF029}" destId="{0848DAD7-1DF5-4654-9077-2B9E9F6218CB}" srcOrd="0" destOrd="0" presId="urn:microsoft.com/office/officeart/2005/8/layout/hierarchy3"/>
    <dgm:cxn modelId="{697300D7-4928-40BA-BC90-3AD121906601}" srcId="{2E53B444-86F8-4DE6-A8B0-D40CCA84E624}" destId="{D043C018-B852-4342-88CB-2903FE8F3FA9}" srcOrd="0" destOrd="0" parTransId="{4DEB4265-D166-4C75-BC32-FE972FCFF029}" sibTransId="{C38024B8-54E8-4C5A-818A-74C3B5914253}"/>
    <dgm:cxn modelId="{C9E4E1D7-F79D-4E64-A49E-EAA91C68FEB6}" type="presOf" srcId="{44814BA8-E1ED-41E8-A8CF-CAC57701443C}" destId="{E69D672E-4CE2-4BBC-A071-0513C2E9B4D6}" srcOrd="0" destOrd="0" presId="urn:microsoft.com/office/officeart/2005/8/layout/hierarchy3"/>
    <dgm:cxn modelId="{392ABCDC-B75B-4946-AEF9-D5B39B8DCCC0}" type="presOf" srcId="{2E53B444-86F8-4DE6-A8B0-D40CCA84E624}" destId="{C92EA379-88E5-43D0-9EE1-934EA812E324}" srcOrd="0" destOrd="0" presId="urn:microsoft.com/office/officeart/2005/8/layout/hierarchy3"/>
    <dgm:cxn modelId="{0D8F4209-FCB3-4DD0-BAD7-51BE35F1E3B9}" type="presParOf" srcId="{9E50B22C-4818-4868-A8C4-E0366AE70EEB}" destId="{6797549E-A6C0-4073-B6E0-B60D9BCA5D3F}" srcOrd="0" destOrd="0" presId="urn:microsoft.com/office/officeart/2005/8/layout/hierarchy3"/>
    <dgm:cxn modelId="{7D58FE6E-EFA3-4CA2-8ACD-117D067BC386}" type="presParOf" srcId="{6797549E-A6C0-4073-B6E0-B60D9BCA5D3F}" destId="{038D6D43-06C0-4392-9CA7-01A7B96BE41F}" srcOrd="0" destOrd="0" presId="urn:microsoft.com/office/officeart/2005/8/layout/hierarchy3"/>
    <dgm:cxn modelId="{984BD71D-F660-4547-9B2F-C583B493731D}" type="presParOf" srcId="{038D6D43-06C0-4392-9CA7-01A7B96BE41F}" destId="{C92EA379-88E5-43D0-9EE1-934EA812E324}" srcOrd="0" destOrd="0" presId="urn:microsoft.com/office/officeart/2005/8/layout/hierarchy3"/>
    <dgm:cxn modelId="{7D2D9F93-4A80-4FE2-835D-BE5C22B98D97}" type="presParOf" srcId="{038D6D43-06C0-4392-9CA7-01A7B96BE41F}" destId="{9FC49567-E8B3-4234-A3AA-F98441FCBDFE}" srcOrd="1" destOrd="0" presId="urn:microsoft.com/office/officeart/2005/8/layout/hierarchy3"/>
    <dgm:cxn modelId="{09931AC8-E05B-4329-AE29-9730A5659BA9}" type="presParOf" srcId="{6797549E-A6C0-4073-B6E0-B60D9BCA5D3F}" destId="{62FCFE00-A11A-47E5-AACE-E9CA362885C7}" srcOrd="1" destOrd="0" presId="urn:microsoft.com/office/officeart/2005/8/layout/hierarchy3"/>
    <dgm:cxn modelId="{4BA6FBA6-F6B6-40DB-BAA9-8EFB7E51206D}" type="presParOf" srcId="{62FCFE00-A11A-47E5-AACE-E9CA362885C7}" destId="{0848DAD7-1DF5-4654-9077-2B9E9F6218CB}" srcOrd="0" destOrd="0" presId="urn:microsoft.com/office/officeart/2005/8/layout/hierarchy3"/>
    <dgm:cxn modelId="{FE19EFE1-3BA1-45D4-BA42-767CA873C4FA}" type="presParOf" srcId="{62FCFE00-A11A-47E5-AACE-E9CA362885C7}" destId="{69D4441C-F6D4-4B60-9835-747F0B18D2F4}" srcOrd="1" destOrd="0" presId="urn:microsoft.com/office/officeart/2005/8/layout/hierarchy3"/>
    <dgm:cxn modelId="{33864F2D-100B-40B9-856B-9B45ACE08F7C}" type="presParOf" srcId="{62FCFE00-A11A-47E5-AACE-E9CA362885C7}" destId="{4C4AE636-806F-4A4A-9C37-E3304B4C6506}" srcOrd="2" destOrd="0" presId="urn:microsoft.com/office/officeart/2005/8/layout/hierarchy3"/>
    <dgm:cxn modelId="{019A9C23-58B2-4609-9E26-FC2E052EF5B2}" type="presParOf" srcId="{62FCFE00-A11A-47E5-AACE-E9CA362885C7}" destId="{A606150D-FFB8-4EC1-AEA2-2B4FAB6B590A}" srcOrd="3" destOrd="0" presId="urn:microsoft.com/office/officeart/2005/8/layout/hierarchy3"/>
    <dgm:cxn modelId="{64DBE6F7-3C99-439B-BD73-F8AE695044F6}" type="presParOf" srcId="{9E50B22C-4818-4868-A8C4-E0366AE70EEB}" destId="{D37339E7-219F-4870-81C7-6C0D1DCA5B53}" srcOrd="1" destOrd="0" presId="urn:microsoft.com/office/officeart/2005/8/layout/hierarchy3"/>
    <dgm:cxn modelId="{E6C66CC7-BB4D-4045-8645-A259CA5A37C8}" type="presParOf" srcId="{D37339E7-219F-4870-81C7-6C0D1DCA5B53}" destId="{E2254826-7117-4635-9874-D611E7C621B3}" srcOrd="0" destOrd="0" presId="urn:microsoft.com/office/officeart/2005/8/layout/hierarchy3"/>
    <dgm:cxn modelId="{5BD4BB75-5977-4C7E-894A-87C91122F535}" type="presParOf" srcId="{E2254826-7117-4635-9874-D611E7C621B3}" destId="{E69D672E-4CE2-4BBC-A071-0513C2E9B4D6}" srcOrd="0" destOrd="0" presId="urn:microsoft.com/office/officeart/2005/8/layout/hierarchy3"/>
    <dgm:cxn modelId="{D08A1FB0-3DE3-4EED-8995-5F9F8AEE0639}" type="presParOf" srcId="{E2254826-7117-4635-9874-D611E7C621B3}" destId="{ED334092-5811-40C0-AC23-32C59E3B9552}" srcOrd="1" destOrd="0" presId="urn:microsoft.com/office/officeart/2005/8/layout/hierarchy3"/>
    <dgm:cxn modelId="{17F5A0F2-2A64-4E0D-90A5-F6AADF85ECDE}" type="presParOf" srcId="{D37339E7-219F-4870-81C7-6C0D1DCA5B53}" destId="{93EF1147-15C4-4399-8782-FE48EB167503}" srcOrd="1" destOrd="0" presId="urn:microsoft.com/office/officeart/2005/8/layout/hierarchy3"/>
    <dgm:cxn modelId="{68FA6C65-6876-4961-8209-7F50E46F1822}" type="presParOf" srcId="{93EF1147-15C4-4399-8782-FE48EB167503}" destId="{56F98AA7-823F-4951-8BE1-ABDB69F1FFC9}" srcOrd="0" destOrd="0" presId="urn:microsoft.com/office/officeart/2005/8/layout/hierarchy3"/>
    <dgm:cxn modelId="{A04DA64C-CFA9-4878-AA7A-F2E4AE4017AB}" type="presParOf" srcId="{93EF1147-15C4-4399-8782-FE48EB167503}" destId="{B0EFCE74-4E46-4995-A216-835F9C87F3BC}" srcOrd="1" destOrd="0" presId="urn:microsoft.com/office/officeart/2005/8/layout/hierarchy3"/>
    <dgm:cxn modelId="{B536FB91-8BDB-4B3E-ADA5-36766367E41F}" type="presParOf" srcId="{93EF1147-15C4-4399-8782-FE48EB167503}" destId="{F2B07315-3C56-4B53-9B35-3F61F3103686}" srcOrd="2" destOrd="0" presId="urn:microsoft.com/office/officeart/2005/8/layout/hierarchy3"/>
    <dgm:cxn modelId="{E110F621-2509-4FF4-8512-A11B5F4B1A06}" type="presParOf" srcId="{93EF1147-15C4-4399-8782-FE48EB167503}" destId="{1693CBA1-4DAF-4F96-B9E6-64D482F745A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68411-2FDF-4640-8E63-0004C9BB6E1B}"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s-ES"/>
        </a:p>
      </dgm:t>
    </dgm:pt>
    <dgm:pt modelId="{91978127-5F51-4E29-AF77-4C06D6410D45}">
      <dgm:prSet phldrT="[Texto]" custT="1"/>
      <dgm:spPr>
        <a:gradFill rotWithShape="0">
          <a:gsLst>
            <a:gs pos="0">
              <a:srgbClr val="5ECCF3">
                <a:hueOff val="0"/>
                <a:satOff val="0"/>
                <a:lumOff val="0"/>
                <a:alphaOff val="0"/>
                <a:satMod val="103000"/>
                <a:lumMod val="102000"/>
                <a:tint val="94000"/>
              </a:srgbClr>
            </a:gs>
            <a:gs pos="50000">
              <a:srgbClr val="5ECCF3">
                <a:hueOff val="0"/>
                <a:satOff val="0"/>
                <a:lumOff val="0"/>
                <a:alphaOff val="0"/>
                <a:satMod val="110000"/>
                <a:lumMod val="100000"/>
                <a:shade val="100000"/>
              </a:srgbClr>
            </a:gs>
            <a:gs pos="100000">
              <a:srgbClr val="5ECCF3">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34290" tIns="17145" rIns="0" bIns="17145" numCol="1" spcCol="1270" anchor="ctr" anchorCtr="0"/>
        <a:lstStyle/>
        <a:p>
          <a:pPr marL="0" lvl="0" indent="0" algn="ctr" defTabSz="1200150">
            <a:lnSpc>
              <a:spcPct val="90000"/>
            </a:lnSpc>
            <a:spcBef>
              <a:spcPct val="0"/>
            </a:spcBef>
            <a:spcAft>
              <a:spcPct val="35000"/>
            </a:spcAft>
            <a:buNone/>
          </a:pPr>
          <a:r>
            <a:rPr lang="es-ES" sz="2700" b="1" kern="1200" dirty="0">
              <a:solidFill>
                <a:schemeClr val="tx1"/>
              </a:solidFill>
              <a:latin typeface="Calibri" panose="020F0502020204030204"/>
              <a:ea typeface="+mn-ea"/>
              <a:cs typeface="+mn-cs"/>
            </a:rPr>
            <a:t>First message</a:t>
          </a:r>
        </a:p>
      </dgm:t>
    </dgm:pt>
    <dgm:pt modelId="{2CC78118-9BB9-4ADC-9F0C-AD365CF5DE96}" type="parTrans" cxnId="{30F0B44B-C1DD-44CD-8F36-FF17D1E10770}">
      <dgm:prSet/>
      <dgm:spPr/>
      <dgm:t>
        <a:bodyPr/>
        <a:lstStyle/>
        <a:p>
          <a:endParaRPr lang="es-ES" b="1"/>
        </a:p>
      </dgm:t>
    </dgm:pt>
    <dgm:pt modelId="{52B4E366-2247-495D-BD0A-80D063CB6E4C}" type="sibTrans" cxnId="{30F0B44B-C1DD-44CD-8F36-FF17D1E10770}">
      <dgm:prSet/>
      <dgm:spPr/>
      <dgm:t>
        <a:bodyPr/>
        <a:lstStyle/>
        <a:p>
          <a:endParaRPr lang="es-ES" b="1"/>
        </a:p>
      </dgm:t>
    </dgm:pt>
    <dgm:pt modelId="{984C3469-A98A-4E2C-80A6-290E4AB6FC0E}">
      <dgm:prSet phldrT="[Texto]" custT="1"/>
      <dgm:spPr>
        <a:solidFill>
          <a:srgbClr val="5ECCF3">
            <a:tint val="40000"/>
            <a:alpha val="90000"/>
            <a:hueOff val="0"/>
            <a:satOff val="0"/>
            <a:lumOff val="0"/>
            <a:alphaOff val="0"/>
          </a:srgbClr>
        </a:solidFill>
        <a:ln w="6350" cap="flat" cmpd="sng" algn="ctr">
          <a:solidFill>
            <a:srgbClr val="5ECCF3">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prstClr val="white"/>
          </a:contourClr>
        </a:sp3d>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Calibri" panose="020F0502020204030204"/>
              <a:ea typeface="+mn-ea"/>
              <a:cs typeface="+mn-cs"/>
            </a:rPr>
            <a:t>Revelation 14:6-7</a:t>
          </a:r>
        </a:p>
      </dgm:t>
    </dgm:pt>
    <dgm:pt modelId="{82E657A3-4341-42FA-8BBF-447881C008F0}" type="parTrans" cxnId="{BB615A26-3C82-4BF3-9231-5A81CF325DEE}">
      <dgm:prSet/>
      <dgm:spPr/>
      <dgm:t>
        <a:bodyPr/>
        <a:lstStyle/>
        <a:p>
          <a:endParaRPr lang="es-ES" b="1"/>
        </a:p>
      </dgm:t>
    </dgm:pt>
    <dgm:pt modelId="{2DA51FFA-7404-4A39-8835-C080CD8B0B09}" type="sibTrans" cxnId="{BB615A26-3C82-4BF3-9231-5A81CF325DEE}">
      <dgm:prSet/>
      <dgm:spPr/>
      <dgm:t>
        <a:bodyPr/>
        <a:lstStyle/>
        <a:p>
          <a:endParaRPr lang="es-ES" b="1"/>
        </a:p>
      </dgm:t>
    </dgm:pt>
    <dgm:pt modelId="{658C3BEF-F3CD-425E-AC6B-6A4F1260CCB4}">
      <dgm:prSet phldrT="[Texto]" custT="1"/>
      <dgm:spPr>
        <a:solidFill>
          <a:srgbClr val="5ECCF3">
            <a:tint val="40000"/>
            <a:alpha val="90000"/>
            <a:hueOff val="0"/>
            <a:satOff val="0"/>
            <a:lumOff val="0"/>
            <a:alphaOff val="0"/>
          </a:srgbClr>
        </a:solidFill>
        <a:ln w="6350" cap="flat" cmpd="sng" algn="ctr">
          <a:solidFill>
            <a:srgbClr val="5ECCF3">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prstClr val="white"/>
          </a:contourClr>
        </a:sp3d>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Calibri" panose="020F0502020204030204"/>
              <a:ea typeface="+mn-ea"/>
              <a:cs typeface="+mn-cs"/>
            </a:rPr>
            <a:t>Prepare for judgment (whose standard is the Law), and worship the Creator (as the Sabbath reminds us</a:t>
          </a:r>
          <a:r>
            <a:rPr lang="es-ES" sz="2000" b="1" kern="1200" dirty="0">
              <a:solidFill>
                <a:prstClr val="black">
                  <a:hueOff val="0"/>
                  <a:satOff val="0"/>
                  <a:lumOff val="0"/>
                  <a:alphaOff val="0"/>
                </a:prstClr>
              </a:solidFill>
              <a:latin typeface="Calibri" panose="020F0502020204030204"/>
              <a:ea typeface="+mn-ea"/>
              <a:cs typeface="+mn-cs"/>
            </a:rPr>
            <a:t>)</a:t>
          </a:r>
        </a:p>
      </dgm:t>
    </dgm:pt>
    <dgm:pt modelId="{680965F9-5124-413C-A4D3-2D1345408AD8}" type="parTrans" cxnId="{10D904F4-A280-48CE-B194-E2EF5BB77A8D}">
      <dgm:prSet/>
      <dgm:spPr/>
      <dgm:t>
        <a:bodyPr/>
        <a:lstStyle/>
        <a:p>
          <a:endParaRPr lang="es-ES" b="1"/>
        </a:p>
      </dgm:t>
    </dgm:pt>
    <dgm:pt modelId="{7444EEE3-AE3D-4AAF-9D22-4CFE1B751698}" type="sibTrans" cxnId="{10D904F4-A280-48CE-B194-E2EF5BB77A8D}">
      <dgm:prSet/>
      <dgm:spPr/>
      <dgm:t>
        <a:bodyPr/>
        <a:lstStyle/>
        <a:p>
          <a:endParaRPr lang="es-ES" b="1"/>
        </a:p>
      </dgm:t>
    </dgm:pt>
    <dgm:pt modelId="{B5E3918F-05B0-440F-ACEE-8EAE8FEE9C18}">
      <dgm:prSet phldrT="[Texto]"/>
      <dgm:spPr/>
      <dgm:t>
        <a:bodyPr/>
        <a:lstStyle/>
        <a:p>
          <a:r>
            <a:rPr lang="es-ES" b="1" dirty="0">
              <a:solidFill>
                <a:schemeClr val="tx1"/>
              </a:solidFill>
            </a:rPr>
            <a:t>Second message</a:t>
          </a:r>
        </a:p>
      </dgm:t>
    </dgm:pt>
    <dgm:pt modelId="{63DF3F67-1A21-4249-A685-9D8D1B38A824}" type="parTrans" cxnId="{E8B27393-0DC4-4012-8FB8-41E788BD6F96}">
      <dgm:prSet/>
      <dgm:spPr/>
      <dgm:t>
        <a:bodyPr/>
        <a:lstStyle/>
        <a:p>
          <a:endParaRPr lang="es-ES" b="1"/>
        </a:p>
      </dgm:t>
    </dgm:pt>
    <dgm:pt modelId="{7A0DE0A1-5652-43FF-831F-F41F33C5EF9B}" type="sibTrans" cxnId="{E8B27393-0DC4-4012-8FB8-41E788BD6F96}">
      <dgm:prSet/>
      <dgm:spPr/>
      <dgm:t>
        <a:bodyPr/>
        <a:lstStyle/>
        <a:p>
          <a:endParaRPr lang="es-ES" b="1"/>
        </a:p>
      </dgm:t>
    </dgm:pt>
    <dgm:pt modelId="{78813CE0-B844-4C6E-9B12-F25D240F2372}">
      <dgm:prSet phldrT="[Texto]" custT="1"/>
      <dgm:spPr/>
      <dgm:t>
        <a:bodyPr/>
        <a:lstStyle/>
        <a:p>
          <a:r>
            <a:rPr lang="es-ES" sz="2000" b="1" dirty="0"/>
            <a:t>Revelation 14:8</a:t>
          </a:r>
        </a:p>
      </dgm:t>
    </dgm:pt>
    <dgm:pt modelId="{CE17951B-77AC-4D16-8E0D-A01AD97F24A2}" type="parTrans" cxnId="{B8393279-3CD2-4F6F-9BD9-96744FA32022}">
      <dgm:prSet/>
      <dgm:spPr/>
      <dgm:t>
        <a:bodyPr/>
        <a:lstStyle/>
        <a:p>
          <a:endParaRPr lang="es-ES" b="1"/>
        </a:p>
      </dgm:t>
    </dgm:pt>
    <dgm:pt modelId="{CC7043CB-F9A1-4378-9476-3FE94A4E8325}" type="sibTrans" cxnId="{B8393279-3CD2-4F6F-9BD9-96744FA32022}">
      <dgm:prSet/>
      <dgm:spPr/>
      <dgm:t>
        <a:bodyPr/>
        <a:lstStyle/>
        <a:p>
          <a:endParaRPr lang="es-ES" b="1"/>
        </a:p>
      </dgm:t>
    </dgm:pt>
    <dgm:pt modelId="{28321CE5-5E53-477B-8C47-954A1BD907FA}">
      <dgm:prSet phldrT="[Texto]" custT="1"/>
      <dgm:spPr/>
      <dgm:t>
        <a:bodyPr/>
        <a:lstStyle/>
        <a:p>
          <a:r>
            <a:rPr lang="en-US" sz="2000" b="1" dirty="0"/>
            <a:t>Turn away from religious systems that give false worship to God</a:t>
          </a:r>
          <a:endParaRPr lang="es-ES" sz="2000" b="1" dirty="0"/>
        </a:p>
      </dgm:t>
    </dgm:pt>
    <dgm:pt modelId="{BBF9A43E-3F86-46D9-8509-2DB9F135DE2B}" type="parTrans" cxnId="{5B18B5A7-0C0F-4842-A545-155373484CB5}">
      <dgm:prSet/>
      <dgm:spPr/>
      <dgm:t>
        <a:bodyPr/>
        <a:lstStyle/>
        <a:p>
          <a:endParaRPr lang="es-ES" b="1"/>
        </a:p>
      </dgm:t>
    </dgm:pt>
    <dgm:pt modelId="{D811D1E0-7512-4ACB-85C9-2FFDEEEDD0D5}" type="sibTrans" cxnId="{5B18B5A7-0C0F-4842-A545-155373484CB5}">
      <dgm:prSet/>
      <dgm:spPr/>
      <dgm:t>
        <a:bodyPr/>
        <a:lstStyle/>
        <a:p>
          <a:endParaRPr lang="es-ES" b="1"/>
        </a:p>
      </dgm:t>
    </dgm:pt>
    <dgm:pt modelId="{E44D78BE-C73F-4275-8A5B-773554832826}">
      <dgm:prSet phldrT="[Texto]"/>
      <dgm:spPr/>
      <dgm:t>
        <a:bodyPr/>
        <a:lstStyle/>
        <a:p>
          <a:r>
            <a:rPr lang="es-ES" b="1" dirty="0">
              <a:solidFill>
                <a:schemeClr val="tx1"/>
              </a:solidFill>
            </a:rPr>
            <a:t>Third message</a:t>
          </a:r>
        </a:p>
      </dgm:t>
    </dgm:pt>
    <dgm:pt modelId="{893172C7-B998-4E93-8705-A4CF7AC74070}" type="parTrans" cxnId="{57418526-5A98-4520-BF93-301D182AB650}">
      <dgm:prSet/>
      <dgm:spPr/>
      <dgm:t>
        <a:bodyPr/>
        <a:lstStyle/>
        <a:p>
          <a:endParaRPr lang="es-ES" b="1"/>
        </a:p>
      </dgm:t>
    </dgm:pt>
    <dgm:pt modelId="{68F45024-507E-43B9-A577-FEC3BE67D8A9}" type="sibTrans" cxnId="{57418526-5A98-4520-BF93-301D182AB650}">
      <dgm:prSet/>
      <dgm:spPr/>
      <dgm:t>
        <a:bodyPr/>
        <a:lstStyle/>
        <a:p>
          <a:endParaRPr lang="es-ES" b="1"/>
        </a:p>
      </dgm:t>
    </dgm:pt>
    <dgm:pt modelId="{31882597-BD49-466C-9041-687E786E9143}">
      <dgm:prSet phldrT="[Texto]" custT="1"/>
      <dgm:spPr/>
      <dgm:t>
        <a:bodyPr/>
        <a:lstStyle/>
        <a:p>
          <a:r>
            <a:rPr lang="es-ES" sz="2000" b="1" dirty="0"/>
            <a:t>Revelation 14:9-11</a:t>
          </a:r>
        </a:p>
      </dgm:t>
    </dgm:pt>
    <dgm:pt modelId="{C3ABFA17-3F09-475E-848F-B6D1D6434A31}" type="parTrans" cxnId="{F77D6AFC-708A-4E62-940E-C12BCF3A5346}">
      <dgm:prSet/>
      <dgm:spPr/>
      <dgm:t>
        <a:bodyPr/>
        <a:lstStyle/>
        <a:p>
          <a:endParaRPr lang="es-ES" b="1"/>
        </a:p>
      </dgm:t>
    </dgm:pt>
    <dgm:pt modelId="{9E2D8CDC-D46B-4ACF-AF63-28300BD85868}" type="sibTrans" cxnId="{F77D6AFC-708A-4E62-940E-C12BCF3A5346}">
      <dgm:prSet/>
      <dgm:spPr/>
      <dgm:t>
        <a:bodyPr/>
        <a:lstStyle/>
        <a:p>
          <a:endParaRPr lang="es-ES" b="1"/>
        </a:p>
      </dgm:t>
    </dgm:pt>
    <dgm:pt modelId="{D6BE0716-639E-4BC7-8B00-D9B68C1AE1B8}">
      <dgm:prSet phldrT="[Texto]" custT="1"/>
      <dgm:spPr/>
      <dgm:t>
        <a:bodyPr/>
        <a:lstStyle/>
        <a:p>
          <a:r>
            <a:rPr lang="en-US" sz="2000" b="1" dirty="0"/>
            <a:t>Decide who and how to worship: God, observing the Sabbath; or the enemy, accepting his mark</a:t>
          </a:r>
          <a:endParaRPr lang="es-ES" sz="2000" b="1" dirty="0"/>
        </a:p>
      </dgm:t>
    </dgm:pt>
    <dgm:pt modelId="{477DA720-4E94-4060-BDC8-804698C05F8A}" type="parTrans" cxnId="{963AFEA6-3FDA-46D3-B301-54DFD5EB37C8}">
      <dgm:prSet/>
      <dgm:spPr/>
      <dgm:t>
        <a:bodyPr/>
        <a:lstStyle/>
        <a:p>
          <a:endParaRPr lang="es-ES" b="1"/>
        </a:p>
      </dgm:t>
    </dgm:pt>
    <dgm:pt modelId="{B82758F6-DB56-4ED1-814B-D86387F11A60}" type="sibTrans" cxnId="{963AFEA6-3FDA-46D3-B301-54DFD5EB37C8}">
      <dgm:prSet/>
      <dgm:spPr/>
      <dgm:t>
        <a:bodyPr/>
        <a:lstStyle/>
        <a:p>
          <a:endParaRPr lang="es-ES" b="1"/>
        </a:p>
      </dgm:t>
    </dgm:pt>
    <dgm:pt modelId="{07F12F85-AD87-4F3D-8259-248F94AD6FA1}" type="pres">
      <dgm:prSet presAssocID="{26368411-2FDF-4640-8E63-0004C9BB6E1B}" presName="Name0" presStyleCnt="0">
        <dgm:presLayoutVars>
          <dgm:chPref val="3"/>
          <dgm:dir/>
          <dgm:animLvl val="lvl"/>
          <dgm:resizeHandles/>
        </dgm:presLayoutVars>
      </dgm:prSet>
      <dgm:spPr/>
    </dgm:pt>
    <dgm:pt modelId="{9953E80C-7609-45AC-A6CD-B317DC8A3616}" type="pres">
      <dgm:prSet presAssocID="{91978127-5F51-4E29-AF77-4C06D6410D45}" presName="horFlow" presStyleCnt="0"/>
      <dgm:spPr/>
    </dgm:pt>
    <dgm:pt modelId="{B3232505-1520-47F4-9C39-24E63A1147F9}" type="pres">
      <dgm:prSet presAssocID="{91978127-5F51-4E29-AF77-4C06D6410D45}" presName="bigChev" presStyleLbl="node1" presStyleIdx="0" presStyleCnt="3"/>
      <dgm:spPr>
        <a:xfrm>
          <a:off x="43027" y="1516"/>
          <a:ext cx="2133455" cy="853382"/>
        </a:xfrm>
        <a:prstGeom prst="chevron">
          <a:avLst/>
        </a:prstGeom>
      </dgm:spPr>
    </dgm:pt>
    <dgm:pt modelId="{C9549A11-45E6-4954-9B99-C0A11B399CB2}" type="pres">
      <dgm:prSet presAssocID="{82E657A3-4341-42FA-8BBF-447881C008F0}" presName="parTrans" presStyleCnt="0"/>
      <dgm:spPr/>
    </dgm:pt>
    <dgm:pt modelId="{5F18D3E6-5853-4E52-87DF-443E62C7DCD8}" type="pres">
      <dgm:prSet presAssocID="{984C3469-A98A-4E2C-80A6-290E4AB6FC0E}" presName="node" presStyleLbl="alignAccFollowNode1" presStyleIdx="0" presStyleCnt="6" custScaleX="172007">
        <dgm:presLayoutVars>
          <dgm:bulletEnabled val="1"/>
        </dgm:presLayoutVars>
      </dgm:prSet>
      <dgm:spPr>
        <a:xfrm>
          <a:off x="1899134" y="74054"/>
          <a:ext cx="3045845" cy="708307"/>
        </a:xfrm>
        <a:prstGeom prst="chevron">
          <a:avLst/>
        </a:prstGeom>
      </dgm:spPr>
    </dgm:pt>
    <dgm:pt modelId="{2380BDB5-DDEA-47A3-9BD4-9C430BAA85E0}" type="pres">
      <dgm:prSet presAssocID="{2DA51FFA-7404-4A39-8835-C080CD8B0B09}" presName="sibTrans" presStyleCnt="0"/>
      <dgm:spPr/>
    </dgm:pt>
    <dgm:pt modelId="{3F7CC7EE-3D8B-49D6-9F8C-82435ADAEAA9}" type="pres">
      <dgm:prSet presAssocID="{658C3BEF-F3CD-425E-AC6B-6A4F1260CCB4}" presName="node" presStyleLbl="alignAccFollowNode1" presStyleIdx="1" presStyleCnt="6" custScaleX="366625">
        <dgm:presLayoutVars>
          <dgm:bulletEnabled val="1"/>
        </dgm:presLayoutVars>
      </dgm:prSet>
      <dgm:spPr>
        <a:xfrm>
          <a:off x="4697072" y="74054"/>
          <a:ext cx="6492079" cy="708307"/>
        </a:xfrm>
        <a:prstGeom prst="chevron">
          <a:avLst/>
        </a:prstGeom>
      </dgm:spPr>
    </dgm:pt>
    <dgm:pt modelId="{8F1F334C-7265-4D9B-8458-807835D330E5}" type="pres">
      <dgm:prSet presAssocID="{91978127-5F51-4E29-AF77-4C06D6410D45}" presName="vSp" presStyleCnt="0"/>
      <dgm:spPr/>
    </dgm:pt>
    <dgm:pt modelId="{E9DF4998-DF98-467E-9464-9942B6FF3C9D}" type="pres">
      <dgm:prSet presAssocID="{B5E3918F-05B0-440F-ACEE-8EAE8FEE9C18}" presName="horFlow" presStyleCnt="0"/>
      <dgm:spPr/>
    </dgm:pt>
    <dgm:pt modelId="{D91C0D92-C656-4BAC-B152-6A0A88DB4331}" type="pres">
      <dgm:prSet presAssocID="{B5E3918F-05B0-440F-ACEE-8EAE8FEE9C18}" presName="bigChev" presStyleLbl="node1" presStyleIdx="1" presStyleCnt="3"/>
      <dgm:spPr/>
    </dgm:pt>
    <dgm:pt modelId="{B7DA9A54-0798-49E7-B969-39DEAC54F87D}" type="pres">
      <dgm:prSet presAssocID="{CE17951B-77AC-4D16-8E0D-A01AD97F24A2}" presName="parTrans" presStyleCnt="0"/>
      <dgm:spPr/>
    </dgm:pt>
    <dgm:pt modelId="{C55053E1-4179-403F-BFC8-64579FADD6CC}" type="pres">
      <dgm:prSet presAssocID="{78813CE0-B844-4C6E-9B12-F25D240F2372}" presName="node" presStyleLbl="alignAccFollowNode1" presStyleIdx="2" presStyleCnt="6" custScaleX="172007">
        <dgm:presLayoutVars>
          <dgm:bulletEnabled val="1"/>
        </dgm:presLayoutVars>
      </dgm:prSet>
      <dgm:spPr/>
    </dgm:pt>
    <dgm:pt modelId="{D7A9A440-0BE8-4EF8-8EFD-7D13DD0AC4B4}" type="pres">
      <dgm:prSet presAssocID="{CC7043CB-F9A1-4378-9476-3FE94A4E8325}" presName="sibTrans" presStyleCnt="0"/>
      <dgm:spPr/>
    </dgm:pt>
    <dgm:pt modelId="{422A5E23-CE79-499E-923D-5FCD9F575786}" type="pres">
      <dgm:prSet presAssocID="{28321CE5-5E53-477B-8C47-954A1BD907FA}" presName="node" presStyleLbl="alignAccFollowNode1" presStyleIdx="3" presStyleCnt="6" custScaleX="366625">
        <dgm:presLayoutVars>
          <dgm:bulletEnabled val="1"/>
        </dgm:presLayoutVars>
      </dgm:prSet>
      <dgm:spPr/>
    </dgm:pt>
    <dgm:pt modelId="{946F8878-CC3E-4E1D-89F6-15BCCEC78640}" type="pres">
      <dgm:prSet presAssocID="{B5E3918F-05B0-440F-ACEE-8EAE8FEE9C18}" presName="vSp" presStyleCnt="0"/>
      <dgm:spPr/>
    </dgm:pt>
    <dgm:pt modelId="{64DAD527-F43F-49E5-A940-DB145DE7F266}" type="pres">
      <dgm:prSet presAssocID="{E44D78BE-C73F-4275-8A5B-773554832826}" presName="horFlow" presStyleCnt="0"/>
      <dgm:spPr/>
    </dgm:pt>
    <dgm:pt modelId="{6C811B22-4749-473F-8571-79D8E806E730}" type="pres">
      <dgm:prSet presAssocID="{E44D78BE-C73F-4275-8A5B-773554832826}" presName="bigChev" presStyleLbl="node1" presStyleIdx="2" presStyleCnt="3"/>
      <dgm:spPr/>
    </dgm:pt>
    <dgm:pt modelId="{7C588451-FB76-4C3B-8476-84A1C3774997}" type="pres">
      <dgm:prSet presAssocID="{C3ABFA17-3F09-475E-848F-B6D1D6434A31}" presName="parTrans" presStyleCnt="0"/>
      <dgm:spPr/>
    </dgm:pt>
    <dgm:pt modelId="{935BF7FC-4834-4129-8FC7-FD1D733E1A83}" type="pres">
      <dgm:prSet presAssocID="{31882597-BD49-466C-9041-687E786E9143}" presName="node" presStyleLbl="alignAccFollowNode1" presStyleIdx="4" presStyleCnt="6" custScaleX="172007">
        <dgm:presLayoutVars>
          <dgm:bulletEnabled val="1"/>
        </dgm:presLayoutVars>
      </dgm:prSet>
      <dgm:spPr/>
    </dgm:pt>
    <dgm:pt modelId="{DB9C6552-A194-46B6-A7B1-A98A3ED6E47A}" type="pres">
      <dgm:prSet presAssocID="{9E2D8CDC-D46B-4ACF-AF63-28300BD85868}" presName="sibTrans" presStyleCnt="0"/>
      <dgm:spPr/>
    </dgm:pt>
    <dgm:pt modelId="{2FA1D8B6-59C7-4E30-B78E-4D1FBB80BA23}" type="pres">
      <dgm:prSet presAssocID="{D6BE0716-639E-4BC7-8B00-D9B68C1AE1B8}" presName="node" presStyleLbl="alignAccFollowNode1" presStyleIdx="5" presStyleCnt="6" custScaleX="366625">
        <dgm:presLayoutVars>
          <dgm:bulletEnabled val="1"/>
        </dgm:presLayoutVars>
      </dgm:prSet>
      <dgm:spPr/>
    </dgm:pt>
  </dgm:ptLst>
  <dgm:cxnLst>
    <dgm:cxn modelId="{25C2BB01-0C5C-465F-B9CA-07CD8FF628BE}" type="presOf" srcId="{31882597-BD49-466C-9041-687E786E9143}" destId="{935BF7FC-4834-4129-8FC7-FD1D733E1A83}" srcOrd="0" destOrd="0" presId="urn:microsoft.com/office/officeart/2005/8/layout/lProcess3"/>
    <dgm:cxn modelId="{BB615A26-3C82-4BF3-9231-5A81CF325DEE}" srcId="{91978127-5F51-4E29-AF77-4C06D6410D45}" destId="{984C3469-A98A-4E2C-80A6-290E4AB6FC0E}" srcOrd="0" destOrd="0" parTransId="{82E657A3-4341-42FA-8BBF-447881C008F0}" sibTransId="{2DA51FFA-7404-4A39-8835-C080CD8B0B09}"/>
    <dgm:cxn modelId="{57418526-5A98-4520-BF93-301D182AB650}" srcId="{26368411-2FDF-4640-8E63-0004C9BB6E1B}" destId="{E44D78BE-C73F-4275-8A5B-773554832826}" srcOrd="2" destOrd="0" parTransId="{893172C7-B998-4E93-8705-A4CF7AC74070}" sibTransId="{68F45024-507E-43B9-A577-FEC3BE67D8A9}"/>
    <dgm:cxn modelId="{FE2DDB2B-1D2C-463B-815E-59C8CA53AE1F}" type="presOf" srcId="{78813CE0-B844-4C6E-9B12-F25D240F2372}" destId="{C55053E1-4179-403F-BFC8-64579FADD6CC}" srcOrd="0" destOrd="0" presId="urn:microsoft.com/office/officeart/2005/8/layout/lProcess3"/>
    <dgm:cxn modelId="{E9F16640-0085-43F1-83F7-E9906D4EBA76}" type="presOf" srcId="{E44D78BE-C73F-4275-8A5B-773554832826}" destId="{6C811B22-4749-473F-8571-79D8E806E730}" srcOrd="0" destOrd="0" presId="urn:microsoft.com/office/officeart/2005/8/layout/lProcess3"/>
    <dgm:cxn modelId="{30F0B44B-C1DD-44CD-8F36-FF17D1E10770}" srcId="{26368411-2FDF-4640-8E63-0004C9BB6E1B}" destId="{91978127-5F51-4E29-AF77-4C06D6410D45}" srcOrd="0" destOrd="0" parTransId="{2CC78118-9BB9-4ADC-9F0C-AD365CF5DE96}" sibTransId="{52B4E366-2247-495D-BD0A-80D063CB6E4C}"/>
    <dgm:cxn modelId="{498E6354-2B66-4E86-8D32-65FA0A3EDDC2}" type="presOf" srcId="{28321CE5-5E53-477B-8C47-954A1BD907FA}" destId="{422A5E23-CE79-499E-923D-5FCD9F575786}" srcOrd="0" destOrd="0" presId="urn:microsoft.com/office/officeart/2005/8/layout/lProcess3"/>
    <dgm:cxn modelId="{B8393279-3CD2-4F6F-9BD9-96744FA32022}" srcId="{B5E3918F-05B0-440F-ACEE-8EAE8FEE9C18}" destId="{78813CE0-B844-4C6E-9B12-F25D240F2372}" srcOrd="0" destOrd="0" parTransId="{CE17951B-77AC-4D16-8E0D-A01AD97F24A2}" sibTransId="{CC7043CB-F9A1-4378-9476-3FE94A4E8325}"/>
    <dgm:cxn modelId="{39EC6F85-F1CD-45E2-8C10-3F5CA223747D}" type="presOf" srcId="{26368411-2FDF-4640-8E63-0004C9BB6E1B}" destId="{07F12F85-AD87-4F3D-8259-248F94AD6FA1}" srcOrd="0" destOrd="0" presId="urn:microsoft.com/office/officeart/2005/8/layout/lProcess3"/>
    <dgm:cxn modelId="{13FF1F8A-A1CA-490E-980D-0F3A788B7ED7}" type="presOf" srcId="{B5E3918F-05B0-440F-ACEE-8EAE8FEE9C18}" destId="{D91C0D92-C656-4BAC-B152-6A0A88DB4331}" srcOrd="0" destOrd="0" presId="urn:microsoft.com/office/officeart/2005/8/layout/lProcess3"/>
    <dgm:cxn modelId="{E8B27393-0DC4-4012-8FB8-41E788BD6F96}" srcId="{26368411-2FDF-4640-8E63-0004C9BB6E1B}" destId="{B5E3918F-05B0-440F-ACEE-8EAE8FEE9C18}" srcOrd="1" destOrd="0" parTransId="{63DF3F67-1A21-4249-A685-9D8D1B38A824}" sibTransId="{7A0DE0A1-5652-43FF-831F-F41F33C5EF9B}"/>
    <dgm:cxn modelId="{963AFEA6-3FDA-46D3-B301-54DFD5EB37C8}" srcId="{E44D78BE-C73F-4275-8A5B-773554832826}" destId="{D6BE0716-639E-4BC7-8B00-D9B68C1AE1B8}" srcOrd="1" destOrd="0" parTransId="{477DA720-4E94-4060-BDC8-804698C05F8A}" sibTransId="{B82758F6-DB56-4ED1-814B-D86387F11A60}"/>
    <dgm:cxn modelId="{5B18B5A7-0C0F-4842-A545-155373484CB5}" srcId="{B5E3918F-05B0-440F-ACEE-8EAE8FEE9C18}" destId="{28321CE5-5E53-477B-8C47-954A1BD907FA}" srcOrd="1" destOrd="0" parTransId="{BBF9A43E-3F86-46D9-8509-2DB9F135DE2B}" sibTransId="{D811D1E0-7512-4ACB-85C9-2FFDEEEDD0D5}"/>
    <dgm:cxn modelId="{0C09FEC4-1D11-4400-85B8-86CF8567CE61}" type="presOf" srcId="{D6BE0716-639E-4BC7-8B00-D9B68C1AE1B8}" destId="{2FA1D8B6-59C7-4E30-B78E-4D1FBB80BA23}" srcOrd="0" destOrd="0" presId="urn:microsoft.com/office/officeart/2005/8/layout/lProcess3"/>
    <dgm:cxn modelId="{B8C21ACD-B47E-4A06-9B5E-F0FE0CA8021C}" type="presOf" srcId="{658C3BEF-F3CD-425E-AC6B-6A4F1260CCB4}" destId="{3F7CC7EE-3D8B-49D6-9F8C-82435ADAEAA9}" srcOrd="0" destOrd="0" presId="urn:microsoft.com/office/officeart/2005/8/layout/lProcess3"/>
    <dgm:cxn modelId="{883F57E7-243D-49C4-9D01-228CE9A4AB28}" type="presOf" srcId="{984C3469-A98A-4E2C-80A6-290E4AB6FC0E}" destId="{5F18D3E6-5853-4E52-87DF-443E62C7DCD8}" srcOrd="0" destOrd="0" presId="urn:microsoft.com/office/officeart/2005/8/layout/lProcess3"/>
    <dgm:cxn modelId="{227C7EE9-555C-4370-BC6E-1F13C67C2F0E}" type="presOf" srcId="{91978127-5F51-4E29-AF77-4C06D6410D45}" destId="{B3232505-1520-47F4-9C39-24E63A1147F9}" srcOrd="0" destOrd="0" presId="urn:microsoft.com/office/officeart/2005/8/layout/lProcess3"/>
    <dgm:cxn modelId="{10D904F4-A280-48CE-B194-E2EF5BB77A8D}" srcId="{91978127-5F51-4E29-AF77-4C06D6410D45}" destId="{658C3BEF-F3CD-425E-AC6B-6A4F1260CCB4}" srcOrd="1" destOrd="0" parTransId="{680965F9-5124-413C-A4D3-2D1345408AD8}" sibTransId="{7444EEE3-AE3D-4AAF-9D22-4CFE1B751698}"/>
    <dgm:cxn modelId="{F77D6AFC-708A-4E62-940E-C12BCF3A5346}" srcId="{E44D78BE-C73F-4275-8A5B-773554832826}" destId="{31882597-BD49-466C-9041-687E786E9143}" srcOrd="0" destOrd="0" parTransId="{C3ABFA17-3F09-475E-848F-B6D1D6434A31}" sibTransId="{9E2D8CDC-D46B-4ACF-AF63-28300BD85868}"/>
    <dgm:cxn modelId="{13484960-2963-46FB-9266-31CFB2BFCD35}" type="presParOf" srcId="{07F12F85-AD87-4F3D-8259-248F94AD6FA1}" destId="{9953E80C-7609-45AC-A6CD-B317DC8A3616}" srcOrd="0" destOrd="0" presId="urn:microsoft.com/office/officeart/2005/8/layout/lProcess3"/>
    <dgm:cxn modelId="{AC304573-2608-4A9B-81E7-37F95A4E6821}" type="presParOf" srcId="{9953E80C-7609-45AC-A6CD-B317DC8A3616}" destId="{B3232505-1520-47F4-9C39-24E63A1147F9}" srcOrd="0" destOrd="0" presId="urn:microsoft.com/office/officeart/2005/8/layout/lProcess3"/>
    <dgm:cxn modelId="{74F6C131-209F-4A2C-AD5D-CBE9B1C3A63B}" type="presParOf" srcId="{9953E80C-7609-45AC-A6CD-B317DC8A3616}" destId="{C9549A11-45E6-4954-9B99-C0A11B399CB2}" srcOrd="1" destOrd="0" presId="urn:microsoft.com/office/officeart/2005/8/layout/lProcess3"/>
    <dgm:cxn modelId="{67D71F98-7D50-4CB7-AE86-AA65F2593C58}" type="presParOf" srcId="{9953E80C-7609-45AC-A6CD-B317DC8A3616}" destId="{5F18D3E6-5853-4E52-87DF-443E62C7DCD8}" srcOrd="2" destOrd="0" presId="urn:microsoft.com/office/officeart/2005/8/layout/lProcess3"/>
    <dgm:cxn modelId="{F396D11C-AC12-4F44-A4FA-6F6C58FD659E}" type="presParOf" srcId="{9953E80C-7609-45AC-A6CD-B317DC8A3616}" destId="{2380BDB5-DDEA-47A3-9BD4-9C430BAA85E0}" srcOrd="3" destOrd="0" presId="urn:microsoft.com/office/officeart/2005/8/layout/lProcess3"/>
    <dgm:cxn modelId="{41D2562A-0F1A-48A6-BE42-ED748E1E945F}" type="presParOf" srcId="{9953E80C-7609-45AC-A6CD-B317DC8A3616}" destId="{3F7CC7EE-3D8B-49D6-9F8C-82435ADAEAA9}" srcOrd="4" destOrd="0" presId="urn:microsoft.com/office/officeart/2005/8/layout/lProcess3"/>
    <dgm:cxn modelId="{1F3A7DC8-C507-4F9E-B371-5667B83FC3EE}" type="presParOf" srcId="{07F12F85-AD87-4F3D-8259-248F94AD6FA1}" destId="{8F1F334C-7265-4D9B-8458-807835D330E5}" srcOrd="1" destOrd="0" presId="urn:microsoft.com/office/officeart/2005/8/layout/lProcess3"/>
    <dgm:cxn modelId="{4D3A6016-3164-471F-8F6E-D3985758387C}" type="presParOf" srcId="{07F12F85-AD87-4F3D-8259-248F94AD6FA1}" destId="{E9DF4998-DF98-467E-9464-9942B6FF3C9D}" srcOrd="2" destOrd="0" presId="urn:microsoft.com/office/officeart/2005/8/layout/lProcess3"/>
    <dgm:cxn modelId="{E2367630-65C6-4009-8D58-DDAB3617C127}" type="presParOf" srcId="{E9DF4998-DF98-467E-9464-9942B6FF3C9D}" destId="{D91C0D92-C656-4BAC-B152-6A0A88DB4331}" srcOrd="0" destOrd="0" presId="urn:microsoft.com/office/officeart/2005/8/layout/lProcess3"/>
    <dgm:cxn modelId="{480723E3-8131-4718-97CE-7B736CED2D28}" type="presParOf" srcId="{E9DF4998-DF98-467E-9464-9942B6FF3C9D}" destId="{B7DA9A54-0798-49E7-B969-39DEAC54F87D}" srcOrd="1" destOrd="0" presId="urn:microsoft.com/office/officeart/2005/8/layout/lProcess3"/>
    <dgm:cxn modelId="{3894D77D-F598-46C0-A621-3A1A35BF71D0}" type="presParOf" srcId="{E9DF4998-DF98-467E-9464-9942B6FF3C9D}" destId="{C55053E1-4179-403F-BFC8-64579FADD6CC}" srcOrd="2" destOrd="0" presId="urn:microsoft.com/office/officeart/2005/8/layout/lProcess3"/>
    <dgm:cxn modelId="{C6A0CA28-91FA-428F-9B70-BEA46EE40BD7}" type="presParOf" srcId="{E9DF4998-DF98-467E-9464-9942B6FF3C9D}" destId="{D7A9A440-0BE8-4EF8-8EFD-7D13DD0AC4B4}" srcOrd="3" destOrd="0" presId="urn:microsoft.com/office/officeart/2005/8/layout/lProcess3"/>
    <dgm:cxn modelId="{E665D100-C288-4EC9-8D39-18E72CDFDF4F}" type="presParOf" srcId="{E9DF4998-DF98-467E-9464-9942B6FF3C9D}" destId="{422A5E23-CE79-499E-923D-5FCD9F575786}" srcOrd="4" destOrd="0" presId="urn:microsoft.com/office/officeart/2005/8/layout/lProcess3"/>
    <dgm:cxn modelId="{CA39D08F-94F8-4C0E-9249-947124BF1512}" type="presParOf" srcId="{07F12F85-AD87-4F3D-8259-248F94AD6FA1}" destId="{946F8878-CC3E-4E1D-89F6-15BCCEC78640}" srcOrd="3" destOrd="0" presId="urn:microsoft.com/office/officeart/2005/8/layout/lProcess3"/>
    <dgm:cxn modelId="{F6929FD1-B0FC-4156-B6D9-B9F83D002927}" type="presParOf" srcId="{07F12F85-AD87-4F3D-8259-248F94AD6FA1}" destId="{64DAD527-F43F-49E5-A940-DB145DE7F266}" srcOrd="4" destOrd="0" presId="urn:microsoft.com/office/officeart/2005/8/layout/lProcess3"/>
    <dgm:cxn modelId="{258EC09B-576C-4A01-BB2B-D30EE3E87148}" type="presParOf" srcId="{64DAD527-F43F-49E5-A940-DB145DE7F266}" destId="{6C811B22-4749-473F-8571-79D8E806E730}" srcOrd="0" destOrd="0" presId="urn:microsoft.com/office/officeart/2005/8/layout/lProcess3"/>
    <dgm:cxn modelId="{B9A8E426-2156-4CE9-8F31-E7AA1F1FE410}" type="presParOf" srcId="{64DAD527-F43F-49E5-A940-DB145DE7F266}" destId="{7C588451-FB76-4C3B-8476-84A1C3774997}" srcOrd="1" destOrd="0" presId="urn:microsoft.com/office/officeart/2005/8/layout/lProcess3"/>
    <dgm:cxn modelId="{CCAD4BC3-7F92-477B-B6E6-F43CCA3ECD85}" type="presParOf" srcId="{64DAD527-F43F-49E5-A940-DB145DE7F266}" destId="{935BF7FC-4834-4129-8FC7-FD1D733E1A83}" srcOrd="2" destOrd="0" presId="urn:microsoft.com/office/officeart/2005/8/layout/lProcess3"/>
    <dgm:cxn modelId="{C33571E1-0D49-45CA-9FB3-49F0097A81D5}" type="presParOf" srcId="{64DAD527-F43F-49E5-A940-DB145DE7F266}" destId="{DB9C6552-A194-46B6-A7B1-A98A3ED6E47A}" srcOrd="3" destOrd="0" presId="urn:microsoft.com/office/officeart/2005/8/layout/lProcess3"/>
    <dgm:cxn modelId="{9180A38C-84AC-4FDF-8ED0-B05339CD72ED}" type="presParOf" srcId="{64DAD527-F43F-49E5-A940-DB145DE7F266}" destId="{2FA1D8B6-59C7-4E30-B78E-4D1FBB80BA2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EA379-88E5-43D0-9EE1-934EA812E324}">
      <dsp:nvSpPr>
        <dsp:cNvPr id="0" name=""/>
        <dsp:cNvSpPr/>
      </dsp:nvSpPr>
      <dsp:spPr>
        <a:xfrm>
          <a:off x="640" y="139851"/>
          <a:ext cx="2329989" cy="116499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solidFill>
            </a:rPr>
            <a:t>The character of God</a:t>
          </a:r>
        </a:p>
      </dsp:txBody>
      <dsp:txXfrm>
        <a:off x="34762" y="173973"/>
        <a:ext cx="2261745" cy="1096750"/>
      </dsp:txXfrm>
    </dsp:sp>
    <dsp:sp modelId="{0848DAD7-1DF5-4654-9077-2B9E9F6218CB}">
      <dsp:nvSpPr>
        <dsp:cNvPr id="0" name=""/>
        <dsp:cNvSpPr/>
      </dsp:nvSpPr>
      <dsp:spPr>
        <a:xfrm>
          <a:off x="233639" y="1304845"/>
          <a:ext cx="232998" cy="873745"/>
        </a:xfrm>
        <a:custGeom>
          <a:avLst/>
          <a:gdLst/>
          <a:ahLst/>
          <a:cxnLst/>
          <a:rect l="0" t="0" r="0" b="0"/>
          <a:pathLst>
            <a:path>
              <a:moveTo>
                <a:pt x="0" y="0"/>
              </a:moveTo>
              <a:lnTo>
                <a:pt x="0" y="873745"/>
              </a:lnTo>
              <a:lnTo>
                <a:pt x="232998" y="873745"/>
              </a:lnTo>
            </a:path>
          </a:pathLst>
        </a:custGeom>
        <a:noFill/>
        <a:ln w="1270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D4441C-F6D4-4B60-9835-747F0B18D2F4}">
      <dsp:nvSpPr>
        <dsp:cNvPr id="0" name=""/>
        <dsp:cNvSpPr/>
      </dsp:nvSpPr>
      <dsp:spPr>
        <a:xfrm>
          <a:off x="466637" y="1596094"/>
          <a:ext cx="1863991" cy="1164994"/>
        </a:xfrm>
        <a:prstGeom prst="roundRect">
          <a:avLst>
            <a:gd name="adj" fmla="val 10000"/>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a:t>
          </a:r>
          <a:r>
            <a:rPr lang="en-US" sz="1800" b="1" kern="1200" dirty="0"/>
            <a:t>Righteousness and justice are the foundation of your throne”     (Ps. 89:14a</a:t>
          </a:r>
          <a:r>
            <a:rPr lang="es-ES" sz="1800" b="1" kern="1200" dirty="0"/>
            <a:t>)</a:t>
          </a:r>
        </a:p>
      </dsp:txBody>
      <dsp:txXfrm>
        <a:off x="500759" y="1630216"/>
        <a:ext cx="1795747" cy="1096750"/>
      </dsp:txXfrm>
    </dsp:sp>
    <dsp:sp modelId="{4C4AE636-806F-4A4A-9C37-E3304B4C6506}">
      <dsp:nvSpPr>
        <dsp:cNvPr id="0" name=""/>
        <dsp:cNvSpPr/>
      </dsp:nvSpPr>
      <dsp:spPr>
        <a:xfrm>
          <a:off x="233639" y="1304845"/>
          <a:ext cx="232998" cy="2591518"/>
        </a:xfrm>
        <a:custGeom>
          <a:avLst/>
          <a:gdLst/>
          <a:ahLst/>
          <a:cxnLst/>
          <a:rect l="0" t="0" r="0" b="0"/>
          <a:pathLst>
            <a:path>
              <a:moveTo>
                <a:pt x="0" y="0"/>
              </a:moveTo>
              <a:lnTo>
                <a:pt x="0" y="2591518"/>
              </a:lnTo>
              <a:lnTo>
                <a:pt x="232998" y="2591518"/>
              </a:lnTo>
            </a:path>
          </a:pathLst>
        </a:custGeom>
        <a:noFill/>
        <a:ln w="1270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06150D-FFB8-4EC1-AEA2-2B4FAB6B590A}">
      <dsp:nvSpPr>
        <dsp:cNvPr id="0" name=""/>
        <dsp:cNvSpPr/>
      </dsp:nvSpPr>
      <dsp:spPr>
        <a:xfrm>
          <a:off x="466637" y="3052337"/>
          <a:ext cx="1863991" cy="1688053"/>
        </a:xfrm>
        <a:prstGeom prst="roundRect">
          <a:avLst>
            <a:gd name="adj" fmla="val 10000"/>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a:t>
          </a:r>
          <a:r>
            <a:rPr lang="en-US" sz="2000" b="1" kern="1200" dirty="0"/>
            <a:t>Mercy and truth go before your face</a:t>
          </a:r>
          <a:r>
            <a:rPr lang="es-ES" sz="2000" b="1" kern="1200" dirty="0"/>
            <a:t>”</a:t>
          </a:r>
          <a:br>
            <a:rPr lang="es-ES" sz="2000" b="1" kern="1200" dirty="0"/>
          </a:br>
          <a:r>
            <a:rPr lang="es-ES" sz="2000" b="1" kern="1200" dirty="0"/>
            <a:t>(Ps. 89:14b)</a:t>
          </a:r>
        </a:p>
      </dsp:txBody>
      <dsp:txXfrm>
        <a:off x="516078" y="3101778"/>
        <a:ext cx="1765109" cy="1589171"/>
      </dsp:txXfrm>
    </dsp:sp>
    <dsp:sp modelId="{E69D672E-4CE2-4BBC-A071-0513C2E9B4D6}">
      <dsp:nvSpPr>
        <dsp:cNvPr id="0" name=""/>
        <dsp:cNvSpPr/>
      </dsp:nvSpPr>
      <dsp:spPr>
        <a:xfrm>
          <a:off x="2913126" y="139851"/>
          <a:ext cx="2329989" cy="1164994"/>
        </a:xfrm>
        <a:prstGeom prst="roundRect">
          <a:avLst>
            <a:gd name="adj" fmla="val 10000"/>
          </a:avLst>
        </a:prstGeom>
        <a:solidFill>
          <a:schemeClr val="accent4">
            <a:hueOff val="-8271860"/>
            <a:satOff val="46445"/>
            <a:lumOff val="-215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solidFill>
            </a:rPr>
            <a:t>The law</a:t>
          </a:r>
        </a:p>
      </dsp:txBody>
      <dsp:txXfrm>
        <a:off x="2947248" y="173973"/>
        <a:ext cx="2261745" cy="1096750"/>
      </dsp:txXfrm>
    </dsp:sp>
    <dsp:sp modelId="{56F98AA7-823F-4951-8BE1-ABDB69F1FFC9}">
      <dsp:nvSpPr>
        <dsp:cNvPr id="0" name=""/>
        <dsp:cNvSpPr/>
      </dsp:nvSpPr>
      <dsp:spPr>
        <a:xfrm>
          <a:off x="3146125" y="1304845"/>
          <a:ext cx="232998" cy="873745"/>
        </a:xfrm>
        <a:custGeom>
          <a:avLst/>
          <a:gdLst/>
          <a:ahLst/>
          <a:cxnLst/>
          <a:rect l="0" t="0" r="0" b="0"/>
          <a:pathLst>
            <a:path>
              <a:moveTo>
                <a:pt x="0" y="0"/>
              </a:moveTo>
              <a:lnTo>
                <a:pt x="0" y="873745"/>
              </a:lnTo>
              <a:lnTo>
                <a:pt x="232998" y="873745"/>
              </a:lnTo>
            </a:path>
          </a:pathLst>
        </a:custGeom>
        <a:noFill/>
        <a:ln w="12700" cap="flat" cmpd="sng" algn="ctr">
          <a:solidFill>
            <a:schemeClr val="accent5">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0EFCE74-4E46-4995-A216-835F9C87F3BC}">
      <dsp:nvSpPr>
        <dsp:cNvPr id="0" name=""/>
        <dsp:cNvSpPr/>
      </dsp:nvSpPr>
      <dsp:spPr>
        <a:xfrm>
          <a:off x="3379124" y="1596094"/>
          <a:ext cx="1863991" cy="1164994"/>
        </a:xfrm>
        <a:prstGeom prst="roundRect">
          <a:avLst>
            <a:gd name="adj" fmla="val 10000"/>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a:t>
          </a:r>
          <a:r>
            <a:rPr lang="en-US" sz="1800" b="1" kern="1200" dirty="0"/>
            <a:t>For all your commandments are righteousness</a:t>
          </a:r>
          <a:r>
            <a:rPr lang="es-ES" sz="1800" b="1" kern="1200" dirty="0"/>
            <a:t>”</a:t>
          </a:r>
          <a:br>
            <a:rPr lang="es-ES" sz="1800" b="1" kern="1200" dirty="0"/>
          </a:br>
          <a:r>
            <a:rPr lang="es-ES" sz="1800" b="1" kern="1200" dirty="0"/>
            <a:t>(Ps. 119:172b)</a:t>
          </a:r>
        </a:p>
      </dsp:txBody>
      <dsp:txXfrm>
        <a:off x="3413246" y="1630216"/>
        <a:ext cx="1795747" cy="1096750"/>
      </dsp:txXfrm>
    </dsp:sp>
    <dsp:sp modelId="{F2B07315-3C56-4B53-9B35-3F61F3103686}">
      <dsp:nvSpPr>
        <dsp:cNvPr id="0" name=""/>
        <dsp:cNvSpPr/>
      </dsp:nvSpPr>
      <dsp:spPr>
        <a:xfrm>
          <a:off x="3146125" y="1304845"/>
          <a:ext cx="232998" cy="2591518"/>
        </a:xfrm>
        <a:custGeom>
          <a:avLst/>
          <a:gdLst/>
          <a:ahLst/>
          <a:cxnLst/>
          <a:rect l="0" t="0" r="0" b="0"/>
          <a:pathLst>
            <a:path>
              <a:moveTo>
                <a:pt x="0" y="0"/>
              </a:moveTo>
              <a:lnTo>
                <a:pt x="0" y="2591518"/>
              </a:lnTo>
              <a:lnTo>
                <a:pt x="232998" y="2591518"/>
              </a:lnTo>
            </a:path>
          </a:pathLst>
        </a:custGeom>
        <a:noFill/>
        <a:ln w="12700" cap="flat" cmpd="sng" algn="ctr">
          <a:solidFill>
            <a:schemeClr val="accent5">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93CBA1-4DAF-4F96-B9E6-64D482F745AE}">
      <dsp:nvSpPr>
        <dsp:cNvPr id="0" name=""/>
        <dsp:cNvSpPr/>
      </dsp:nvSpPr>
      <dsp:spPr>
        <a:xfrm>
          <a:off x="3379124" y="3052337"/>
          <a:ext cx="1863991" cy="1688053"/>
        </a:xfrm>
        <a:prstGeom prst="roundRect">
          <a:avLst>
            <a:gd name="adj" fmla="val 10000"/>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“thy law is truth”</a:t>
          </a:r>
          <a:br>
            <a:rPr lang="es-ES" sz="2000" b="1" kern="1200" dirty="0"/>
          </a:br>
          <a:r>
            <a:rPr lang="es-ES" sz="2000" b="1" kern="1200" dirty="0"/>
            <a:t>(Ps. 119:142b)</a:t>
          </a:r>
        </a:p>
      </dsp:txBody>
      <dsp:txXfrm>
        <a:off x="3428565" y="3101778"/>
        <a:ext cx="1765109" cy="1589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2505-1520-47F4-9C39-24E63A1147F9}">
      <dsp:nvSpPr>
        <dsp:cNvPr id="0" name=""/>
        <dsp:cNvSpPr/>
      </dsp:nvSpPr>
      <dsp:spPr>
        <a:xfrm>
          <a:off x="43027" y="1516"/>
          <a:ext cx="2133455" cy="853382"/>
        </a:xfrm>
        <a:prstGeom prst="chevron">
          <a:avLst/>
        </a:prstGeom>
        <a:gradFill rotWithShape="0">
          <a:gsLst>
            <a:gs pos="0">
              <a:srgbClr val="5ECCF3">
                <a:hueOff val="0"/>
                <a:satOff val="0"/>
                <a:lumOff val="0"/>
                <a:alphaOff val="0"/>
                <a:satMod val="103000"/>
                <a:lumMod val="102000"/>
                <a:tint val="94000"/>
              </a:srgbClr>
            </a:gs>
            <a:gs pos="50000">
              <a:srgbClr val="5ECCF3">
                <a:hueOff val="0"/>
                <a:satOff val="0"/>
                <a:lumOff val="0"/>
                <a:alphaOff val="0"/>
                <a:satMod val="110000"/>
                <a:lumMod val="100000"/>
                <a:shade val="100000"/>
              </a:srgbClr>
            </a:gs>
            <a:gs pos="100000">
              <a:srgbClr val="5ECCF3">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s-ES" sz="2700" b="1" kern="1200" dirty="0">
              <a:solidFill>
                <a:schemeClr val="tx1"/>
              </a:solidFill>
              <a:latin typeface="Calibri" panose="020F0502020204030204"/>
              <a:ea typeface="+mn-ea"/>
              <a:cs typeface="+mn-cs"/>
            </a:rPr>
            <a:t>First message</a:t>
          </a:r>
        </a:p>
      </dsp:txBody>
      <dsp:txXfrm>
        <a:off x="469718" y="1516"/>
        <a:ext cx="1280073" cy="853382"/>
      </dsp:txXfrm>
    </dsp:sp>
    <dsp:sp modelId="{5F18D3E6-5853-4E52-87DF-443E62C7DCD8}">
      <dsp:nvSpPr>
        <dsp:cNvPr id="0" name=""/>
        <dsp:cNvSpPr/>
      </dsp:nvSpPr>
      <dsp:spPr>
        <a:xfrm>
          <a:off x="1899134" y="74054"/>
          <a:ext cx="3045845" cy="708307"/>
        </a:xfrm>
        <a:prstGeom prst="chevron">
          <a:avLst/>
        </a:prstGeom>
        <a:solidFill>
          <a:srgbClr val="5ECCF3">
            <a:tint val="40000"/>
            <a:alpha val="90000"/>
            <a:hueOff val="0"/>
            <a:satOff val="0"/>
            <a:lumOff val="0"/>
            <a:alphaOff val="0"/>
          </a:srgbClr>
        </a:solidFill>
        <a:ln w="6350" cap="flat" cmpd="sng" algn="ctr">
          <a:solidFill>
            <a:srgbClr val="5ECCF3">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black">
                  <a:hueOff val="0"/>
                  <a:satOff val="0"/>
                  <a:lumOff val="0"/>
                  <a:alphaOff val="0"/>
                </a:prstClr>
              </a:solidFill>
              <a:latin typeface="Calibri" panose="020F0502020204030204"/>
              <a:ea typeface="+mn-ea"/>
              <a:cs typeface="+mn-cs"/>
            </a:rPr>
            <a:t>Revelation 14:6-7</a:t>
          </a:r>
        </a:p>
      </dsp:txBody>
      <dsp:txXfrm>
        <a:off x="2253288" y="74054"/>
        <a:ext cx="2337538" cy="708307"/>
      </dsp:txXfrm>
    </dsp:sp>
    <dsp:sp modelId="{3F7CC7EE-3D8B-49D6-9F8C-82435ADAEAA9}">
      <dsp:nvSpPr>
        <dsp:cNvPr id="0" name=""/>
        <dsp:cNvSpPr/>
      </dsp:nvSpPr>
      <dsp:spPr>
        <a:xfrm>
          <a:off x="4697072" y="74054"/>
          <a:ext cx="6492079" cy="708307"/>
        </a:xfrm>
        <a:prstGeom prst="chevron">
          <a:avLst/>
        </a:prstGeom>
        <a:solidFill>
          <a:srgbClr val="5ECCF3">
            <a:tint val="40000"/>
            <a:alpha val="90000"/>
            <a:hueOff val="0"/>
            <a:satOff val="0"/>
            <a:lumOff val="0"/>
            <a:alphaOff val="0"/>
          </a:srgbClr>
        </a:solidFill>
        <a:ln w="6350" cap="flat" cmpd="sng" algn="ctr">
          <a:solidFill>
            <a:srgbClr val="5ECCF3">
              <a:tint val="40000"/>
              <a:alpha val="90000"/>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Calibri" panose="020F0502020204030204"/>
              <a:ea typeface="+mn-ea"/>
              <a:cs typeface="+mn-cs"/>
            </a:rPr>
            <a:t>Prepare for judgment (whose standard is the Law), and worship the Creator (as the Sabbath reminds us</a:t>
          </a:r>
          <a:r>
            <a:rPr lang="es-ES" sz="2000" b="1" kern="1200" dirty="0">
              <a:solidFill>
                <a:prstClr val="black">
                  <a:hueOff val="0"/>
                  <a:satOff val="0"/>
                  <a:lumOff val="0"/>
                  <a:alphaOff val="0"/>
                </a:prstClr>
              </a:solidFill>
              <a:latin typeface="Calibri" panose="020F0502020204030204"/>
              <a:ea typeface="+mn-ea"/>
              <a:cs typeface="+mn-cs"/>
            </a:rPr>
            <a:t>)</a:t>
          </a:r>
        </a:p>
      </dsp:txBody>
      <dsp:txXfrm>
        <a:off x="5051226" y="74054"/>
        <a:ext cx="5783772" cy="708307"/>
      </dsp:txXfrm>
    </dsp:sp>
    <dsp:sp modelId="{D91C0D92-C656-4BAC-B152-6A0A88DB4331}">
      <dsp:nvSpPr>
        <dsp:cNvPr id="0" name=""/>
        <dsp:cNvSpPr/>
      </dsp:nvSpPr>
      <dsp:spPr>
        <a:xfrm>
          <a:off x="43027" y="974372"/>
          <a:ext cx="2133455" cy="853382"/>
        </a:xfrm>
        <a:prstGeom prst="chevron">
          <a:avLst/>
        </a:prstGeom>
        <a:gradFill rotWithShape="0">
          <a:gsLst>
            <a:gs pos="0">
              <a:schemeClr val="accent4">
                <a:hueOff val="-4135930"/>
                <a:satOff val="23223"/>
                <a:lumOff val="-1078"/>
                <a:alphaOff val="0"/>
                <a:satMod val="103000"/>
                <a:lumMod val="102000"/>
                <a:tint val="94000"/>
              </a:schemeClr>
            </a:gs>
            <a:gs pos="50000">
              <a:schemeClr val="accent4">
                <a:hueOff val="-4135930"/>
                <a:satOff val="23223"/>
                <a:lumOff val="-1078"/>
                <a:alphaOff val="0"/>
                <a:satMod val="110000"/>
                <a:lumMod val="100000"/>
                <a:shade val="100000"/>
              </a:schemeClr>
            </a:gs>
            <a:gs pos="100000">
              <a:schemeClr val="accent4">
                <a:hueOff val="-4135930"/>
                <a:satOff val="23223"/>
                <a:lumOff val="-107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s-ES" sz="2700" b="1" kern="1200" dirty="0">
              <a:solidFill>
                <a:schemeClr val="tx1"/>
              </a:solidFill>
            </a:rPr>
            <a:t>Second message</a:t>
          </a:r>
        </a:p>
      </dsp:txBody>
      <dsp:txXfrm>
        <a:off x="469718" y="974372"/>
        <a:ext cx="1280073" cy="853382"/>
      </dsp:txXfrm>
    </dsp:sp>
    <dsp:sp modelId="{C55053E1-4179-403F-BFC8-64579FADD6CC}">
      <dsp:nvSpPr>
        <dsp:cNvPr id="0" name=""/>
        <dsp:cNvSpPr/>
      </dsp:nvSpPr>
      <dsp:spPr>
        <a:xfrm>
          <a:off x="1899134" y="1046910"/>
          <a:ext cx="3045845" cy="708307"/>
        </a:xfrm>
        <a:prstGeom prst="chevron">
          <a:avLst/>
        </a:prstGeom>
        <a:solidFill>
          <a:schemeClr val="accent4">
            <a:tint val="40000"/>
            <a:alpha val="90000"/>
            <a:hueOff val="-3481633"/>
            <a:satOff val="22820"/>
            <a:lumOff val="976"/>
            <a:alphaOff val="0"/>
          </a:schemeClr>
        </a:solidFill>
        <a:ln w="6350" cap="flat" cmpd="sng" algn="ctr">
          <a:solidFill>
            <a:schemeClr val="accent4">
              <a:tint val="40000"/>
              <a:alpha val="90000"/>
              <a:hueOff val="-3481633"/>
              <a:satOff val="22820"/>
              <a:lumOff val="976"/>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Revelation 14:8</a:t>
          </a:r>
        </a:p>
      </dsp:txBody>
      <dsp:txXfrm>
        <a:off x="2253288" y="1046910"/>
        <a:ext cx="2337538" cy="708307"/>
      </dsp:txXfrm>
    </dsp:sp>
    <dsp:sp modelId="{422A5E23-CE79-499E-923D-5FCD9F575786}">
      <dsp:nvSpPr>
        <dsp:cNvPr id="0" name=""/>
        <dsp:cNvSpPr/>
      </dsp:nvSpPr>
      <dsp:spPr>
        <a:xfrm>
          <a:off x="4697072" y="1046910"/>
          <a:ext cx="6492079" cy="708307"/>
        </a:xfrm>
        <a:prstGeom prst="chevron">
          <a:avLst/>
        </a:prstGeom>
        <a:solidFill>
          <a:schemeClr val="accent4">
            <a:tint val="40000"/>
            <a:alpha val="90000"/>
            <a:hueOff val="-5222449"/>
            <a:satOff val="34229"/>
            <a:lumOff val="1463"/>
            <a:alphaOff val="0"/>
          </a:schemeClr>
        </a:solidFill>
        <a:ln w="6350" cap="flat" cmpd="sng" algn="ctr">
          <a:solidFill>
            <a:schemeClr val="accent4">
              <a:tint val="40000"/>
              <a:alpha val="90000"/>
              <a:hueOff val="-5222449"/>
              <a:satOff val="34229"/>
              <a:lumOff val="1463"/>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Turn away from religious systems that give false worship to God</a:t>
          </a:r>
          <a:endParaRPr lang="es-ES" sz="2000" b="1" kern="1200" dirty="0"/>
        </a:p>
      </dsp:txBody>
      <dsp:txXfrm>
        <a:off x="5051226" y="1046910"/>
        <a:ext cx="5783772" cy="708307"/>
      </dsp:txXfrm>
    </dsp:sp>
    <dsp:sp modelId="{6C811B22-4749-473F-8571-79D8E806E730}">
      <dsp:nvSpPr>
        <dsp:cNvPr id="0" name=""/>
        <dsp:cNvSpPr/>
      </dsp:nvSpPr>
      <dsp:spPr>
        <a:xfrm>
          <a:off x="43027" y="1947228"/>
          <a:ext cx="2133455" cy="853382"/>
        </a:xfrm>
        <a:prstGeom prst="chevron">
          <a:avLst/>
        </a:prstGeom>
        <a:gradFill rotWithShape="0">
          <a:gsLst>
            <a:gs pos="0">
              <a:schemeClr val="accent4">
                <a:hueOff val="-8271860"/>
                <a:satOff val="46445"/>
                <a:lumOff val="-2156"/>
                <a:alphaOff val="0"/>
                <a:satMod val="103000"/>
                <a:lumMod val="102000"/>
                <a:tint val="94000"/>
              </a:schemeClr>
            </a:gs>
            <a:gs pos="50000">
              <a:schemeClr val="accent4">
                <a:hueOff val="-8271860"/>
                <a:satOff val="46445"/>
                <a:lumOff val="-2156"/>
                <a:alphaOff val="0"/>
                <a:satMod val="110000"/>
                <a:lumMod val="100000"/>
                <a:shade val="100000"/>
              </a:schemeClr>
            </a:gs>
            <a:gs pos="100000">
              <a:schemeClr val="accent4">
                <a:hueOff val="-8271860"/>
                <a:satOff val="46445"/>
                <a:lumOff val="-215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s-ES" sz="2700" b="1" kern="1200" dirty="0">
              <a:solidFill>
                <a:schemeClr val="tx1"/>
              </a:solidFill>
            </a:rPr>
            <a:t>Third message</a:t>
          </a:r>
        </a:p>
      </dsp:txBody>
      <dsp:txXfrm>
        <a:off x="469718" y="1947228"/>
        <a:ext cx="1280073" cy="853382"/>
      </dsp:txXfrm>
    </dsp:sp>
    <dsp:sp modelId="{935BF7FC-4834-4129-8FC7-FD1D733E1A83}">
      <dsp:nvSpPr>
        <dsp:cNvPr id="0" name=""/>
        <dsp:cNvSpPr/>
      </dsp:nvSpPr>
      <dsp:spPr>
        <a:xfrm>
          <a:off x="1899134" y="2019766"/>
          <a:ext cx="3045845" cy="708307"/>
        </a:xfrm>
        <a:prstGeom prst="chevron">
          <a:avLst/>
        </a:prstGeom>
        <a:solidFill>
          <a:schemeClr val="accent4">
            <a:tint val="40000"/>
            <a:alpha val="90000"/>
            <a:hueOff val="-6963265"/>
            <a:satOff val="45639"/>
            <a:lumOff val="1951"/>
            <a:alphaOff val="0"/>
          </a:schemeClr>
        </a:solidFill>
        <a:ln w="6350" cap="flat" cmpd="sng" algn="ctr">
          <a:solidFill>
            <a:schemeClr val="accent4">
              <a:tint val="40000"/>
              <a:alpha val="90000"/>
              <a:hueOff val="-6963265"/>
              <a:satOff val="45639"/>
              <a:lumOff val="1951"/>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Revelation 14:9-11</a:t>
          </a:r>
        </a:p>
      </dsp:txBody>
      <dsp:txXfrm>
        <a:off x="2253288" y="2019766"/>
        <a:ext cx="2337538" cy="708307"/>
      </dsp:txXfrm>
    </dsp:sp>
    <dsp:sp modelId="{2FA1D8B6-59C7-4E30-B78E-4D1FBB80BA23}">
      <dsp:nvSpPr>
        <dsp:cNvPr id="0" name=""/>
        <dsp:cNvSpPr/>
      </dsp:nvSpPr>
      <dsp:spPr>
        <a:xfrm>
          <a:off x="4697072" y="2019766"/>
          <a:ext cx="6492079" cy="708307"/>
        </a:xfrm>
        <a:prstGeom prst="chevron">
          <a:avLst/>
        </a:prstGeom>
        <a:solidFill>
          <a:schemeClr val="accent4">
            <a:tint val="40000"/>
            <a:alpha val="90000"/>
            <a:hueOff val="-8704081"/>
            <a:satOff val="57049"/>
            <a:lumOff val="2439"/>
            <a:alphaOff val="0"/>
          </a:schemeClr>
        </a:solidFill>
        <a:ln w="6350" cap="flat" cmpd="sng" algn="ctr">
          <a:solidFill>
            <a:schemeClr val="accent4">
              <a:tint val="40000"/>
              <a:alpha val="90000"/>
              <a:hueOff val="-8704081"/>
              <a:satOff val="57049"/>
              <a:lumOff val="243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Decide who and how to worship: God, observing the Sabbath; or the enemy, accepting his mark</a:t>
          </a:r>
          <a:endParaRPr lang="es-ES" sz="2000" b="1" kern="1200" dirty="0"/>
        </a:p>
      </dsp:txBody>
      <dsp:txXfrm>
        <a:off x="5051226" y="2019766"/>
        <a:ext cx="5783772" cy="7083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760C9-11B9-4EDF-ADD6-D0061C61DB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E726F82-DF33-481A-A9C7-8EEE4924F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661662E-E4E0-4805-B99B-4D444818196C}"/>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5" name="Marcador de pie de página 4">
            <a:extLst>
              <a:ext uri="{FF2B5EF4-FFF2-40B4-BE49-F238E27FC236}">
                <a16:creationId xmlns:a16="http://schemas.microsoft.com/office/drawing/2014/main" id="{9C8498A9-664E-443A-BDF9-779F87709F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DD9FF0-E10B-4737-B41A-99A61BE16F22}"/>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74639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0F9BE-886A-4E7E-AD0D-2B4943DC3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33091F0-663A-4D04-8A45-45B91DDAD48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4AF357-13B5-4F97-A33C-40062113B0E2}"/>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5" name="Marcador de pie de página 4">
            <a:extLst>
              <a:ext uri="{FF2B5EF4-FFF2-40B4-BE49-F238E27FC236}">
                <a16:creationId xmlns:a16="http://schemas.microsoft.com/office/drawing/2014/main" id="{7BE8A545-72F7-4A8B-A8D0-A651552D15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F768730-9F01-40D4-A8C8-BB9DC9CDA96D}"/>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280032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368557-D6D0-48CA-9571-DF7709D21F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72F1AB3-3CA2-4395-B60B-527F066470A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6702F6-8863-447F-9C92-1F4EC0EE7064}"/>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5" name="Marcador de pie de página 4">
            <a:extLst>
              <a:ext uri="{FF2B5EF4-FFF2-40B4-BE49-F238E27FC236}">
                <a16:creationId xmlns:a16="http://schemas.microsoft.com/office/drawing/2014/main" id="{D5869D77-EBF3-425B-9F5F-914B049784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E0DC87-09A0-41BC-9D0F-F943512716BD}"/>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33989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8838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408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0528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9249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611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0341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7909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3732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6BE94-254C-4C4B-BCF7-63B4B4D7963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CBC6C3A-C620-4CC7-899E-168ECA525DA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31F1C6-59DE-4F29-B07F-E8D2147CDADE}"/>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5" name="Marcador de pie de página 4">
            <a:extLst>
              <a:ext uri="{FF2B5EF4-FFF2-40B4-BE49-F238E27FC236}">
                <a16:creationId xmlns:a16="http://schemas.microsoft.com/office/drawing/2014/main" id="{B7CC76BE-E198-4790-87F4-602C917EC8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72AD36-3D55-44AB-AD6F-D1E254071214}"/>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13869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789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70891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585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86730-5033-4B54-BB0B-AC55CCEEFBD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5BCCD20-E573-46B5-B60E-CE959D44F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E36FF58-2702-447B-B560-4D51781C8C3A}"/>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5" name="Marcador de pie de página 4">
            <a:extLst>
              <a:ext uri="{FF2B5EF4-FFF2-40B4-BE49-F238E27FC236}">
                <a16:creationId xmlns:a16="http://schemas.microsoft.com/office/drawing/2014/main" id="{67C69EE0-6FE7-449F-A8E8-34D4450F2D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B5E3A4A-6CB5-415B-95B3-5CDFCE0C66EC}"/>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40611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1A9F3-B8F8-416C-B721-150AD862A8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8CCA801-CE9D-4220-BE7A-A1A1C40113E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80F20E8-303A-46AC-8195-A9F168DED6B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FAB1021-E198-4637-A17E-3ED654F262C1}"/>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6" name="Marcador de pie de página 5">
            <a:extLst>
              <a:ext uri="{FF2B5EF4-FFF2-40B4-BE49-F238E27FC236}">
                <a16:creationId xmlns:a16="http://schemas.microsoft.com/office/drawing/2014/main" id="{AD63B874-3CBD-4F45-A497-E87834DB9C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2D6D5A-DF13-4D26-B938-3666FA7E4B27}"/>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376231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BE9E8F-F2CF-4587-813F-01EC795F34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DBBD5C-B930-4601-BDFB-99A3A5F8E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4A52CD7-1492-4D16-85BD-5AA5097DDDD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0DAE76F-4CC9-4CA7-BD6A-F5E1890E3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082A814-5985-47C7-887A-D811CBC92D8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83C9C50-71D1-471F-89FC-B812F2E4C212}"/>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8" name="Marcador de pie de página 7">
            <a:extLst>
              <a:ext uri="{FF2B5EF4-FFF2-40B4-BE49-F238E27FC236}">
                <a16:creationId xmlns:a16="http://schemas.microsoft.com/office/drawing/2014/main" id="{505C0E83-03A1-4533-8073-9176DCDBE16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F49CCF-6C78-4BD3-BA2A-14AED3E13BCA}"/>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35978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10FF8-708E-4E29-9D91-9CA7FEDECB1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D08CE97-AAFA-44AC-A742-84B28EC5A10C}"/>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4" name="Marcador de pie de página 3">
            <a:extLst>
              <a:ext uri="{FF2B5EF4-FFF2-40B4-BE49-F238E27FC236}">
                <a16:creationId xmlns:a16="http://schemas.microsoft.com/office/drawing/2014/main" id="{97DFABA3-3016-4460-BC9E-A08FE0D5ED1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DEB7750-64A7-4CD3-9E76-A3A1DECD3228}"/>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16107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09E53FF-E815-47BD-95CD-D5FA0421701C}"/>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3" name="Marcador de pie de página 2">
            <a:extLst>
              <a:ext uri="{FF2B5EF4-FFF2-40B4-BE49-F238E27FC236}">
                <a16:creationId xmlns:a16="http://schemas.microsoft.com/office/drawing/2014/main" id="{65CB0978-39F6-4049-A321-6F5D1A1F8E3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398B1C7-0C7E-4ECE-986D-6D22A1443D3C}"/>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173215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A4C37-61E9-4B59-B7E2-E813CFA5BD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F69BF1-1061-4A1E-8AD7-3CB1353B67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0FC6F41-9462-43B9-9015-779EC6F50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B7F35E5-F2D6-46D7-9177-66D0AF311D42}"/>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6" name="Marcador de pie de página 5">
            <a:extLst>
              <a:ext uri="{FF2B5EF4-FFF2-40B4-BE49-F238E27FC236}">
                <a16:creationId xmlns:a16="http://schemas.microsoft.com/office/drawing/2014/main" id="{E10D5F30-2CB6-442F-AF0C-169F9E64BA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B4DFAB-E9A8-4E92-8019-3E3832894B3B}"/>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20365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85B41-7F0E-4443-BA22-59FA0C92F4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6A4D09F-649C-455A-BDD7-72D6FB3504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87A3CF5-9817-468D-92B2-780EBEC17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5F67D2A-5FA7-4AC7-BE2A-F18055E63264}"/>
              </a:ext>
            </a:extLst>
          </p:cNvPr>
          <p:cNvSpPr>
            <a:spLocks noGrp="1"/>
          </p:cNvSpPr>
          <p:nvPr>
            <p:ph type="dt" sz="half" idx="10"/>
          </p:nvPr>
        </p:nvSpPr>
        <p:spPr/>
        <p:txBody>
          <a:bodyPr/>
          <a:lstStyle/>
          <a:p>
            <a:fld id="{6BB17DD0-9C38-4D4A-9F56-B358BF1E2311}" type="datetimeFigureOut">
              <a:rPr lang="es-ES" smtClean="0"/>
              <a:t>20/05/2024</a:t>
            </a:fld>
            <a:endParaRPr lang="es-ES"/>
          </a:p>
        </p:txBody>
      </p:sp>
      <p:sp>
        <p:nvSpPr>
          <p:cNvPr id="6" name="Marcador de pie de página 5">
            <a:extLst>
              <a:ext uri="{FF2B5EF4-FFF2-40B4-BE49-F238E27FC236}">
                <a16:creationId xmlns:a16="http://schemas.microsoft.com/office/drawing/2014/main" id="{C25D818D-7CB9-4507-8BCC-089D5E4A19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C0BE5A-FD8E-4F1F-A5B5-14B8D7022C30}"/>
              </a:ext>
            </a:extLst>
          </p:cNvPr>
          <p:cNvSpPr>
            <a:spLocks noGrp="1"/>
          </p:cNvSpPr>
          <p:nvPr>
            <p:ph type="sldNum" sz="quarter" idx="12"/>
          </p:nvPr>
        </p:nvSpPr>
        <p:spPr/>
        <p:txBody>
          <a:bodyPr/>
          <a:lstStyle/>
          <a:p>
            <a:fld id="{382B8634-C401-4DF9-8059-7310F4F148A3}" type="slidenum">
              <a:rPr lang="es-ES" smtClean="0"/>
              <a:t>‹Nº›</a:t>
            </a:fld>
            <a:endParaRPr lang="es-ES"/>
          </a:p>
        </p:txBody>
      </p:sp>
    </p:spTree>
    <p:extLst>
      <p:ext uri="{BB962C8B-B14F-4D97-AF65-F5344CB8AC3E}">
        <p14:creationId xmlns:p14="http://schemas.microsoft.com/office/powerpoint/2010/main" val="406939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052196-33C1-4B8B-9F57-BA67CF825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6137CEE-799E-455A-926E-E69641A9B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2E21CB-14D9-4B29-8BD3-844FE9FD0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17DD0-9C38-4D4A-9F56-B358BF1E2311}" type="datetimeFigureOut">
              <a:rPr lang="es-ES" smtClean="0"/>
              <a:t>20/05/2024</a:t>
            </a:fld>
            <a:endParaRPr lang="es-ES"/>
          </a:p>
        </p:txBody>
      </p:sp>
      <p:sp>
        <p:nvSpPr>
          <p:cNvPr id="5" name="Marcador de pie de página 4">
            <a:extLst>
              <a:ext uri="{FF2B5EF4-FFF2-40B4-BE49-F238E27FC236}">
                <a16:creationId xmlns:a16="http://schemas.microsoft.com/office/drawing/2014/main" id="{6064072B-61D8-448B-8F6A-C547DA48C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243F5C3-5AFA-471F-9D6C-AB5D96419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B8634-C401-4DF9-8059-7310F4F148A3}" type="slidenum">
              <a:rPr lang="es-ES" smtClean="0"/>
              <a:t>‹Nº›</a:t>
            </a:fld>
            <a:endParaRPr lang="es-ES"/>
          </a:p>
        </p:txBody>
      </p:sp>
    </p:spTree>
    <p:extLst>
      <p:ext uri="{BB962C8B-B14F-4D97-AF65-F5344CB8AC3E}">
        <p14:creationId xmlns:p14="http://schemas.microsoft.com/office/powerpoint/2010/main" val="370435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20/05/2024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962748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A6B42B9F-F674-4D7F-AEFD-F5DC47A70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interior, tabla, parado, gato&#10;&#10;Descripción generada automáticamente">
            <a:extLst>
              <a:ext uri="{FF2B5EF4-FFF2-40B4-BE49-F238E27FC236}">
                <a16:creationId xmlns:a16="http://schemas.microsoft.com/office/drawing/2014/main" id="{6CC68A13-8A79-74D5-3F83-ECDBCBB53DF6}"/>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1" y="6"/>
            <a:ext cx="3922776" cy="393760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3" name="Imagen 2">
            <a:extLst>
              <a:ext uri="{FF2B5EF4-FFF2-40B4-BE49-F238E27FC236}">
                <a16:creationId xmlns:a16="http://schemas.microsoft.com/office/drawing/2014/main" id="{E6E2D4C4-F467-2691-0EDE-D67B436985E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4131633" y="10"/>
            <a:ext cx="3922776" cy="393759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9" name="Imagen 8" descr="Imagen que contiene exterior, parado, nubes, edificio&#10;&#10;Descripción generada automáticamente">
            <a:extLst>
              <a:ext uri="{FF2B5EF4-FFF2-40B4-BE49-F238E27FC236}">
                <a16:creationId xmlns:a16="http://schemas.microsoft.com/office/drawing/2014/main" id="{C2D42282-93B7-BB1A-FA9D-A642917214A5}"/>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3"/>
          <a:stretch/>
        </p:blipFill>
        <p:spPr>
          <a:xfrm>
            <a:off x="8269224" y="-6"/>
            <a:ext cx="3922776" cy="630936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21E2445C-7BA6-8392-43A6-D23E86711172}"/>
              </a:ext>
            </a:extLst>
          </p:cNvPr>
          <p:cNvSpPr txBox="1"/>
          <p:nvPr/>
        </p:nvSpPr>
        <p:spPr>
          <a:xfrm>
            <a:off x="228253" y="4370362"/>
            <a:ext cx="7806759" cy="1938992"/>
          </a:xfrm>
          <a:prstGeom prst="rect">
            <a:avLst/>
          </a:prstGeom>
          <a:noFill/>
        </p:spPr>
        <p:txBody>
          <a:bodyPr wrap="square" rtlCol="0">
            <a:spAutoFit/>
            <a:scene3d>
              <a:camera prst="orthographicFront"/>
              <a:lightRig rig="contrasting" dir="t"/>
            </a:scene3d>
            <a:sp3d extrusionH="57150" contourW="25400">
              <a:bevelT w="38100" h="38100" prst="relaxedInset"/>
              <a:contourClr>
                <a:srgbClr val="BC5100"/>
              </a:contourClr>
            </a:sp3d>
          </a:bodyPr>
          <a:lstStyle/>
          <a:p>
            <a:pPr algn="ctr"/>
            <a:r>
              <a:rPr lang="en-US" sz="6000" b="1" dirty="0">
                <a:ln w="10160">
                  <a:noFill/>
                  <a:prstDash val="solid"/>
                </a:ln>
                <a:solidFill>
                  <a:srgbClr val="F8FEB8"/>
                </a:solidFill>
                <a:effectLst>
                  <a:outerShdw blurRad="38100" dist="22860" dir="5400000" algn="tl" rotWithShape="0">
                    <a:srgbClr val="000000">
                      <a:alpha val="30000"/>
                    </a:srgbClr>
                  </a:outerShdw>
                </a:effectLst>
              </a:rPr>
              <a:t>THE FOUNDATION OF GOD’S GOVERNMENT</a:t>
            </a:r>
            <a:endParaRPr lang="es-ES" sz="6000" b="1" dirty="0">
              <a:ln w="10160">
                <a:noFill/>
                <a:prstDash val="solid"/>
              </a:ln>
              <a:solidFill>
                <a:srgbClr val="F8FEB8"/>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9F85E73-2A38-FC7B-5953-5AF974C1B073}"/>
              </a:ext>
            </a:extLst>
          </p:cNvPr>
          <p:cNvSpPr txBox="1"/>
          <p:nvPr/>
        </p:nvSpPr>
        <p:spPr>
          <a:xfrm>
            <a:off x="8269224" y="6444544"/>
            <a:ext cx="3922776" cy="369332"/>
          </a:xfrm>
          <a:prstGeom prst="rect">
            <a:avLst/>
          </a:prstGeom>
          <a:noFill/>
        </p:spPr>
        <p:txBody>
          <a:bodyPr wrap="square" rtlCol="0">
            <a:spAutoFit/>
          </a:bodyPr>
          <a:lstStyle/>
          <a:p>
            <a:pPr algn="ctr"/>
            <a:r>
              <a:rPr lang="es-ES" b="1" dirty="0">
                <a:solidFill>
                  <a:srgbClr val="4D5C6F"/>
                </a:solidFill>
              </a:rPr>
              <a:t>Lesson 9 for June 1, 2024</a:t>
            </a:r>
          </a:p>
        </p:txBody>
      </p:sp>
    </p:spTree>
    <p:extLst>
      <p:ext uri="{BB962C8B-B14F-4D97-AF65-F5344CB8AC3E}">
        <p14:creationId xmlns:p14="http://schemas.microsoft.com/office/powerpoint/2010/main" val="287743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5D9112-E140-A3FD-07E9-F9ECF76D5F48}"/>
              </a:ext>
            </a:extLst>
          </p:cNvPr>
          <p:cNvPicPr>
            <a:picLocks noGrp="1" noRot="1" noChangeAspect="1" noMove="1" noResize="1" noEditPoints="1" noAdjustHandles="1" noChangeArrowheads="1" noChangeShapeType="1" noCrop="1"/>
          </p:cNvPicPr>
          <p:nvPr/>
        </p:nvPicPr>
        <p:blipFill>
          <a:blip r:embed="rId3" cstate="email">
            <a:alphaModFix amt="50000"/>
            <a:extLst>
              <a:ext uri="{28A0092B-C50C-407E-A947-70E740481C1C}">
                <a14:useLocalDpi xmlns:a14="http://schemas.microsoft.com/office/drawing/2010/main"/>
              </a:ext>
            </a:extLst>
          </a:blip>
          <a:srcRect/>
          <a:stretch/>
        </p:blipFill>
        <p:spPr>
          <a:xfrm>
            <a:off x="1829138" y="128452"/>
            <a:ext cx="8699795" cy="6729548"/>
          </a:xfrm>
          <a:prstGeom prst="rect">
            <a:avLst/>
          </a:prstGeom>
        </p:spPr>
      </p:pic>
      <p:pic>
        <p:nvPicPr>
          <p:cNvPr id="6" name="Imagen 5" descr="Mano de una persona con la boca abierta&#10;&#10;Descripción generada automáticamente con confianza media">
            <a:extLst>
              <a:ext uri="{FF2B5EF4-FFF2-40B4-BE49-F238E27FC236}">
                <a16:creationId xmlns:a16="http://schemas.microsoft.com/office/drawing/2014/main" id="{90DBC630-8C67-718D-EEFB-03CF480DB501}"/>
              </a:ext>
            </a:extLst>
          </p:cNvPr>
          <p:cNvPicPr>
            <a:picLocks noGrp="1" noRot="1" noChangeAspec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a:ext>
            </a:extLst>
          </a:blip>
          <a:stretch>
            <a:fillRect/>
          </a:stretch>
        </p:blipFill>
        <p:spPr>
          <a:xfrm>
            <a:off x="7648575" y="3510818"/>
            <a:ext cx="4543425" cy="3347181"/>
          </a:xfrm>
          <a:prstGeom prst="rect">
            <a:avLst/>
          </a:prstGeom>
        </p:spPr>
      </p:pic>
      <p:sp>
        <p:nvSpPr>
          <p:cNvPr id="3" name="Rectángulo: esquinas redondeadas 2">
            <a:extLst>
              <a:ext uri="{FF2B5EF4-FFF2-40B4-BE49-F238E27FC236}">
                <a16:creationId xmlns:a16="http://schemas.microsoft.com/office/drawing/2014/main" id="{FD6F7BDF-A032-D2B9-907D-1A5469DDC4C0}"/>
              </a:ext>
            </a:extLst>
          </p:cNvPr>
          <p:cNvSpPr/>
          <p:nvPr/>
        </p:nvSpPr>
        <p:spPr>
          <a:xfrm>
            <a:off x="1272935" y="2027188"/>
            <a:ext cx="8690379" cy="3573064"/>
          </a:xfrm>
          <a:custGeom>
            <a:avLst/>
            <a:gdLst>
              <a:gd name="connsiteX0" fmla="*/ 0 w 5486400"/>
              <a:gd name="connsiteY0" fmla="*/ 280900 h 1685364"/>
              <a:gd name="connsiteX1" fmla="*/ 280900 w 5486400"/>
              <a:gd name="connsiteY1" fmla="*/ 0 h 1685364"/>
              <a:gd name="connsiteX2" fmla="*/ 5205500 w 5486400"/>
              <a:gd name="connsiteY2" fmla="*/ 0 h 1685364"/>
              <a:gd name="connsiteX3" fmla="*/ 5486400 w 5486400"/>
              <a:gd name="connsiteY3" fmla="*/ 280900 h 1685364"/>
              <a:gd name="connsiteX4" fmla="*/ 5486400 w 5486400"/>
              <a:gd name="connsiteY4" fmla="*/ 1404464 h 1685364"/>
              <a:gd name="connsiteX5" fmla="*/ 5205500 w 5486400"/>
              <a:gd name="connsiteY5" fmla="*/ 1685364 h 1685364"/>
              <a:gd name="connsiteX6" fmla="*/ 280900 w 5486400"/>
              <a:gd name="connsiteY6" fmla="*/ 1685364 h 1685364"/>
              <a:gd name="connsiteX7" fmla="*/ 0 w 5486400"/>
              <a:gd name="connsiteY7" fmla="*/ 1404464 h 1685364"/>
              <a:gd name="connsiteX8" fmla="*/ 0 w 5486400"/>
              <a:gd name="connsiteY8" fmla="*/ 280900 h 1685364"/>
              <a:gd name="connsiteX0" fmla="*/ 0 w 6069106"/>
              <a:gd name="connsiteY0" fmla="*/ 379512 h 1685364"/>
              <a:gd name="connsiteX1" fmla="*/ 863606 w 6069106"/>
              <a:gd name="connsiteY1" fmla="*/ 0 h 1685364"/>
              <a:gd name="connsiteX2" fmla="*/ 5788206 w 6069106"/>
              <a:gd name="connsiteY2" fmla="*/ 0 h 1685364"/>
              <a:gd name="connsiteX3" fmla="*/ 6069106 w 6069106"/>
              <a:gd name="connsiteY3" fmla="*/ 280900 h 1685364"/>
              <a:gd name="connsiteX4" fmla="*/ 6069106 w 6069106"/>
              <a:gd name="connsiteY4" fmla="*/ 1404464 h 1685364"/>
              <a:gd name="connsiteX5" fmla="*/ 5788206 w 6069106"/>
              <a:gd name="connsiteY5" fmla="*/ 1685364 h 1685364"/>
              <a:gd name="connsiteX6" fmla="*/ 863606 w 6069106"/>
              <a:gd name="connsiteY6" fmla="*/ 1685364 h 1685364"/>
              <a:gd name="connsiteX7" fmla="*/ 582706 w 6069106"/>
              <a:gd name="connsiteY7" fmla="*/ 1404464 h 1685364"/>
              <a:gd name="connsiteX8" fmla="*/ 0 w 6069106"/>
              <a:gd name="connsiteY8" fmla="*/ 379512 h 1685364"/>
              <a:gd name="connsiteX0" fmla="*/ 690282 w 6759388"/>
              <a:gd name="connsiteY0" fmla="*/ 379512 h 2807191"/>
              <a:gd name="connsiteX1" fmla="*/ 1553888 w 6759388"/>
              <a:gd name="connsiteY1" fmla="*/ 0 h 2807191"/>
              <a:gd name="connsiteX2" fmla="*/ 6478488 w 6759388"/>
              <a:gd name="connsiteY2" fmla="*/ 0 h 2807191"/>
              <a:gd name="connsiteX3" fmla="*/ 6759388 w 6759388"/>
              <a:gd name="connsiteY3" fmla="*/ 280900 h 2807191"/>
              <a:gd name="connsiteX4" fmla="*/ 6759388 w 6759388"/>
              <a:gd name="connsiteY4" fmla="*/ 1404464 h 2807191"/>
              <a:gd name="connsiteX5" fmla="*/ 6478488 w 6759388"/>
              <a:gd name="connsiteY5" fmla="*/ 1685364 h 2807191"/>
              <a:gd name="connsiteX6" fmla="*/ 1553888 w 6759388"/>
              <a:gd name="connsiteY6" fmla="*/ 1685364 h 2807191"/>
              <a:gd name="connsiteX7" fmla="*/ 0 w 6759388"/>
              <a:gd name="connsiteY7" fmla="*/ 2793994 h 2807191"/>
              <a:gd name="connsiteX8" fmla="*/ 690282 w 6759388"/>
              <a:gd name="connsiteY8" fmla="*/ 379512 h 2807191"/>
              <a:gd name="connsiteX0" fmla="*/ 277905 w 6759388"/>
              <a:gd name="connsiteY0" fmla="*/ 702242 h 2807191"/>
              <a:gd name="connsiteX1" fmla="*/ 1553888 w 6759388"/>
              <a:gd name="connsiteY1" fmla="*/ 0 h 2807191"/>
              <a:gd name="connsiteX2" fmla="*/ 6478488 w 6759388"/>
              <a:gd name="connsiteY2" fmla="*/ 0 h 2807191"/>
              <a:gd name="connsiteX3" fmla="*/ 6759388 w 6759388"/>
              <a:gd name="connsiteY3" fmla="*/ 280900 h 2807191"/>
              <a:gd name="connsiteX4" fmla="*/ 6759388 w 6759388"/>
              <a:gd name="connsiteY4" fmla="*/ 1404464 h 2807191"/>
              <a:gd name="connsiteX5" fmla="*/ 6478488 w 6759388"/>
              <a:gd name="connsiteY5" fmla="*/ 1685364 h 2807191"/>
              <a:gd name="connsiteX6" fmla="*/ 1553888 w 6759388"/>
              <a:gd name="connsiteY6" fmla="*/ 1685364 h 2807191"/>
              <a:gd name="connsiteX7" fmla="*/ 0 w 6759388"/>
              <a:gd name="connsiteY7" fmla="*/ 2793994 h 2807191"/>
              <a:gd name="connsiteX8" fmla="*/ 277905 w 6759388"/>
              <a:gd name="connsiteY8" fmla="*/ 702242 h 2807191"/>
              <a:gd name="connsiteX0" fmla="*/ 277905 w 6759388"/>
              <a:gd name="connsiteY0" fmla="*/ 704579 h 2809528"/>
              <a:gd name="connsiteX1" fmla="*/ 1553888 w 6759388"/>
              <a:gd name="connsiteY1" fmla="*/ 2337 h 2809528"/>
              <a:gd name="connsiteX2" fmla="*/ 6478488 w 6759388"/>
              <a:gd name="connsiteY2" fmla="*/ 2337 h 2809528"/>
              <a:gd name="connsiteX3" fmla="*/ 6759388 w 6759388"/>
              <a:gd name="connsiteY3" fmla="*/ 283237 h 2809528"/>
              <a:gd name="connsiteX4" fmla="*/ 6759388 w 6759388"/>
              <a:gd name="connsiteY4" fmla="*/ 1406801 h 2809528"/>
              <a:gd name="connsiteX5" fmla="*/ 6478488 w 6759388"/>
              <a:gd name="connsiteY5" fmla="*/ 1687701 h 2809528"/>
              <a:gd name="connsiteX6" fmla="*/ 1553888 w 6759388"/>
              <a:gd name="connsiteY6" fmla="*/ 1687701 h 2809528"/>
              <a:gd name="connsiteX7" fmla="*/ 0 w 6759388"/>
              <a:gd name="connsiteY7" fmla="*/ 2796331 h 2809528"/>
              <a:gd name="connsiteX8" fmla="*/ 277905 w 6759388"/>
              <a:gd name="connsiteY8" fmla="*/ 704579 h 2809528"/>
              <a:gd name="connsiteX0" fmla="*/ 277905 w 6759388"/>
              <a:gd name="connsiteY0" fmla="*/ 1078760 h 3183709"/>
              <a:gd name="connsiteX1" fmla="*/ 1553888 w 6759388"/>
              <a:gd name="connsiteY1" fmla="*/ 376518 h 3183709"/>
              <a:gd name="connsiteX2" fmla="*/ 3765176 w 6759388"/>
              <a:gd name="connsiteY2" fmla="*/ 0 h 3183709"/>
              <a:gd name="connsiteX3" fmla="*/ 6478488 w 6759388"/>
              <a:gd name="connsiteY3" fmla="*/ 376518 h 3183709"/>
              <a:gd name="connsiteX4" fmla="*/ 6759388 w 6759388"/>
              <a:gd name="connsiteY4" fmla="*/ 657418 h 3183709"/>
              <a:gd name="connsiteX5" fmla="*/ 6759388 w 6759388"/>
              <a:gd name="connsiteY5" fmla="*/ 1780982 h 3183709"/>
              <a:gd name="connsiteX6" fmla="*/ 6478488 w 6759388"/>
              <a:gd name="connsiteY6" fmla="*/ 2061882 h 3183709"/>
              <a:gd name="connsiteX7" fmla="*/ 1553888 w 6759388"/>
              <a:gd name="connsiteY7" fmla="*/ 2061882 h 3183709"/>
              <a:gd name="connsiteX8" fmla="*/ 0 w 6759388"/>
              <a:gd name="connsiteY8" fmla="*/ 3170512 h 3183709"/>
              <a:gd name="connsiteX9" fmla="*/ 277905 w 6759388"/>
              <a:gd name="connsiteY9" fmla="*/ 1078760 h 3183709"/>
              <a:gd name="connsiteX0" fmla="*/ 277905 w 6759388"/>
              <a:gd name="connsiteY0" fmla="*/ 1118735 h 3223684"/>
              <a:gd name="connsiteX1" fmla="*/ 1553888 w 6759388"/>
              <a:gd name="connsiteY1" fmla="*/ 416493 h 3223684"/>
              <a:gd name="connsiteX2" fmla="*/ 3765176 w 6759388"/>
              <a:gd name="connsiteY2" fmla="*/ 39975 h 3223684"/>
              <a:gd name="connsiteX3" fmla="*/ 6478488 w 6759388"/>
              <a:gd name="connsiteY3" fmla="*/ 416493 h 3223684"/>
              <a:gd name="connsiteX4" fmla="*/ 6759388 w 6759388"/>
              <a:gd name="connsiteY4" fmla="*/ 697393 h 3223684"/>
              <a:gd name="connsiteX5" fmla="*/ 6759388 w 6759388"/>
              <a:gd name="connsiteY5" fmla="*/ 1820957 h 3223684"/>
              <a:gd name="connsiteX6" fmla="*/ 6478488 w 6759388"/>
              <a:gd name="connsiteY6" fmla="*/ 2101857 h 3223684"/>
              <a:gd name="connsiteX7" fmla="*/ 1553888 w 6759388"/>
              <a:gd name="connsiteY7" fmla="*/ 2101857 h 3223684"/>
              <a:gd name="connsiteX8" fmla="*/ 0 w 6759388"/>
              <a:gd name="connsiteY8" fmla="*/ 3210487 h 3223684"/>
              <a:gd name="connsiteX9" fmla="*/ 277905 w 6759388"/>
              <a:gd name="connsiteY9" fmla="*/ 1118735 h 3223684"/>
              <a:gd name="connsiteX0" fmla="*/ 277905 w 8219242"/>
              <a:gd name="connsiteY0" fmla="*/ 1118101 h 3223050"/>
              <a:gd name="connsiteX1" fmla="*/ 1553888 w 8219242"/>
              <a:gd name="connsiteY1" fmla="*/ 415859 h 3223050"/>
              <a:gd name="connsiteX2" fmla="*/ 3765176 w 8219242"/>
              <a:gd name="connsiteY2" fmla="*/ 39341 h 3223050"/>
              <a:gd name="connsiteX3" fmla="*/ 8208676 w 8219242"/>
              <a:gd name="connsiteY3" fmla="*/ 424823 h 3223050"/>
              <a:gd name="connsiteX4" fmla="*/ 6759388 w 8219242"/>
              <a:gd name="connsiteY4" fmla="*/ 696759 h 3223050"/>
              <a:gd name="connsiteX5" fmla="*/ 6759388 w 8219242"/>
              <a:gd name="connsiteY5" fmla="*/ 1820323 h 3223050"/>
              <a:gd name="connsiteX6" fmla="*/ 6478488 w 8219242"/>
              <a:gd name="connsiteY6" fmla="*/ 2101223 h 3223050"/>
              <a:gd name="connsiteX7" fmla="*/ 1553888 w 8219242"/>
              <a:gd name="connsiteY7" fmla="*/ 2101223 h 3223050"/>
              <a:gd name="connsiteX8" fmla="*/ 0 w 8219242"/>
              <a:gd name="connsiteY8" fmla="*/ 3209853 h 3223050"/>
              <a:gd name="connsiteX9" fmla="*/ 277905 w 8219242"/>
              <a:gd name="connsiteY9" fmla="*/ 1118101 h 3223050"/>
              <a:gd name="connsiteX0" fmla="*/ 277905 w 9825317"/>
              <a:gd name="connsiteY0" fmla="*/ 1118101 h 3223050"/>
              <a:gd name="connsiteX1" fmla="*/ 1553888 w 9825317"/>
              <a:gd name="connsiteY1" fmla="*/ 415859 h 3223050"/>
              <a:gd name="connsiteX2" fmla="*/ 3765176 w 9825317"/>
              <a:gd name="connsiteY2" fmla="*/ 39341 h 3223050"/>
              <a:gd name="connsiteX3" fmla="*/ 8208676 w 9825317"/>
              <a:gd name="connsiteY3" fmla="*/ 424823 h 3223050"/>
              <a:gd name="connsiteX4" fmla="*/ 9825317 w 9825317"/>
              <a:gd name="connsiteY4" fmla="*/ 1458759 h 3223050"/>
              <a:gd name="connsiteX5" fmla="*/ 6759388 w 9825317"/>
              <a:gd name="connsiteY5" fmla="*/ 1820323 h 3223050"/>
              <a:gd name="connsiteX6" fmla="*/ 6478488 w 9825317"/>
              <a:gd name="connsiteY6" fmla="*/ 2101223 h 3223050"/>
              <a:gd name="connsiteX7" fmla="*/ 1553888 w 9825317"/>
              <a:gd name="connsiteY7" fmla="*/ 2101223 h 3223050"/>
              <a:gd name="connsiteX8" fmla="*/ 0 w 9825317"/>
              <a:gd name="connsiteY8" fmla="*/ 3209853 h 3223050"/>
              <a:gd name="connsiteX9" fmla="*/ 277905 w 9825317"/>
              <a:gd name="connsiteY9" fmla="*/ 1118101 h 3223050"/>
              <a:gd name="connsiteX0" fmla="*/ 277905 w 9825317"/>
              <a:gd name="connsiteY0" fmla="*/ 1426656 h 3531605"/>
              <a:gd name="connsiteX1" fmla="*/ 1553888 w 9825317"/>
              <a:gd name="connsiteY1" fmla="*/ 724414 h 3531605"/>
              <a:gd name="connsiteX2" fmla="*/ 3765176 w 9825317"/>
              <a:gd name="connsiteY2" fmla="*/ 347896 h 3531605"/>
              <a:gd name="connsiteX3" fmla="*/ 7467600 w 9825317"/>
              <a:gd name="connsiteY3" fmla="*/ 7238 h 3531605"/>
              <a:gd name="connsiteX4" fmla="*/ 8208676 w 9825317"/>
              <a:gd name="connsiteY4" fmla="*/ 733378 h 3531605"/>
              <a:gd name="connsiteX5" fmla="*/ 9825317 w 9825317"/>
              <a:gd name="connsiteY5" fmla="*/ 1767314 h 3531605"/>
              <a:gd name="connsiteX6" fmla="*/ 6759388 w 9825317"/>
              <a:gd name="connsiteY6" fmla="*/ 2128878 h 3531605"/>
              <a:gd name="connsiteX7" fmla="*/ 6478488 w 9825317"/>
              <a:gd name="connsiteY7" fmla="*/ 2409778 h 3531605"/>
              <a:gd name="connsiteX8" fmla="*/ 1553888 w 9825317"/>
              <a:gd name="connsiteY8" fmla="*/ 2409778 h 3531605"/>
              <a:gd name="connsiteX9" fmla="*/ 0 w 9825317"/>
              <a:gd name="connsiteY9" fmla="*/ 3518408 h 3531605"/>
              <a:gd name="connsiteX10" fmla="*/ 277905 w 9825317"/>
              <a:gd name="connsiteY10" fmla="*/ 1426656 h 3531605"/>
              <a:gd name="connsiteX0" fmla="*/ 277905 w 9825317"/>
              <a:gd name="connsiteY0" fmla="*/ 1470853 h 3575802"/>
              <a:gd name="connsiteX1" fmla="*/ 1553888 w 9825317"/>
              <a:gd name="connsiteY1" fmla="*/ 768611 h 3575802"/>
              <a:gd name="connsiteX2" fmla="*/ 3765176 w 9825317"/>
              <a:gd name="connsiteY2" fmla="*/ 392093 h 3575802"/>
              <a:gd name="connsiteX3" fmla="*/ 7467600 w 9825317"/>
              <a:gd name="connsiteY3" fmla="*/ 51435 h 3575802"/>
              <a:gd name="connsiteX4" fmla="*/ 8208676 w 9825317"/>
              <a:gd name="connsiteY4" fmla="*/ 777575 h 3575802"/>
              <a:gd name="connsiteX5" fmla="*/ 9825317 w 9825317"/>
              <a:gd name="connsiteY5" fmla="*/ 1811511 h 3575802"/>
              <a:gd name="connsiteX6" fmla="*/ 6759388 w 9825317"/>
              <a:gd name="connsiteY6" fmla="*/ 2173075 h 3575802"/>
              <a:gd name="connsiteX7" fmla="*/ 6478488 w 9825317"/>
              <a:gd name="connsiteY7" fmla="*/ 2453975 h 3575802"/>
              <a:gd name="connsiteX8" fmla="*/ 1553888 w 9825317"/>
              <a:gd name="connsiteY8" fmla="*/ 2453975 h 3575802"/>
              <a:gd name="connsiteX9" fmla="*/ 0 w 9825317"/>
              <a:gd name="connsiteY9" fmla="*/ 3562605 h 3575802"/>
              <a:gd name="connsiteX10" fmla="*/ 277905 w 9825317"/>
              <a:gd name="connsiteY10" fmla="*/ 1470853 h 3575802"/>
              <a:gd name="connsiteX0" fmla="*/ 277905 w 9825317"/>
              <a:gd name="connsiteY0" fmla="*/ 1466570 h 3571519"/>
              <a:gd name="connsiteX1" fmla="*/ 1553888 w 9825317"/>
              <a:gd name="connsiteY1" fmla="*/ 764328 h 3571519"/>
              <a:gd name="connsiteX2" fmla="*/ 3765176 w 9825317"/>
              <a:gd name="connsiteY2" fmla="*/ 387810 h 3571519"/>
              <a:gd name="connsiteX3" fmla="*/ 7467600 w 9825317"/>
              <a:gd name="connsiteY3" fmla="*/ 47152 h 3571519"/>
              <a:gd name="connsiteX4" fmla="*/ 8432794 w 9825317"/>
              <a:gd name="connsiteY4" fmla="*/ 862939 h 3571519"/>
              <a:gd name="connsiteX5" fmla="*/ 9825317 w 9825317"/>
              <a:gd name="connsiteY5" fmla="*/ 1807228 h 3571519"/>
              <a:gd name="connsiteX6" fmla="*/ 6759388 w 9825317"/>
              <a:gd name="connsiteY6" fmla="*/ 2168792 h 3571519"/>
              <a:gd name="connsiteX7" fmla="*/ 6478488 w 9825317"/>
              <a:gd name="connsiteY7" fmla="*/ 2449692 h 3571519"/>
              <a:gd name="connsiteX8" fmla="*/ 1553888 w 9825317"/>
              <a:gd name="connsiteY8" fmla="*/ 2449692 h 3571519"/>
              <a:gd name="connsiteX9" fmla="*/ 0 w 9825317"/>
              <a:gd name="connsiteY9" fmla="*/ 3558322 h 3571519"/>
              <a:gd name="connsiteX10" fmla="*/ 277905 w 9825317"/>
              <a:gd name="connsiteY10" fmla="*/ 1466570 h 3571519"/>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6759388 w 9825317"/>
              <a:gd name="connsiteY6" fmla="*/ 2170337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6759388 w 9825317"/>
              <a:gd name="connsiteY6" fmla="*/ 2170337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8166846 w 9825317"/>
              <a:gd name="connsiteY6" fmla="*/ 1856573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646023"/>
              <a:gd name="connsiteY0" fmla="*/ 1468115 h 3573064"/>
              <a:gd name="connsiteX1" fmla="*/ 1553888 w 9646023"/>
              <a:gd name="connsiteY1" fmla="*/ 765873 h 3573064"/>
              <a:gd name="connsiteX2" fmla="*/ 3765176 w 9646023"/>
              <a:gd name="connsiteY2" fmla="*/ 389355 h 3573064"/>
              <a:gd name="connsiteX3" fmla="*/ 7467600 w 9646023"/>
              <a:gd name="connsiteY3" fmla="*/ 48697 h 3573064"/>
              <a:gd name="connsiteX4" fmla="*/ 8432794 w 9646023"/>
              <a:gd name="connsiteY4" fmla="*/ 864484 h 3573064"/>
              <a:gd name="connsiteX5" fmla="*/ 9646023 w 9646023"/>
              <a:gd name="connsiteY5" fmla="*/ 1728090 h 3573064"/>
              <a:gd name="connsiteX6" fmla="*/ 8166846 w 9646023"/>
              <a:gd name="connsiteY6" fmla="*/ 1856573 h 3573064"/>
              <a:gd name="connsiteX7" fmla="*/ 6478488 w 9646023"/>
              <a:gd name="connsiteY7" fmla="*/ 2451237 h 3573064"/>
              <a:gd name="connsiteX8" fmla="*/ 1553888 w 9646023"/>
              <a:gd name="connsiteY8" fmla="*/ 2451237 h 3573064"/>
              <a:gd name="connsiteX9" fmla="*/ 0 w 9646023"/>
              <a:gd name="connsiteY9" fmla="*/ 3559867 h 3573064"/>
              <a:gd name="connsiteX10" fmla="*/ 277905 w 9646023"/>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166846 w 9646128"/>
              <a:gd name="connsiteY6" fmla="*/ 1856573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166846 w 9646128"/>
              <a:gd name="connsiteY6" fmla="*/ 1856573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247528 w 9646128"/>
              <a:gd name="connsiteY6" fmla="*/ 2044832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247528 w 9646128"/>
              <a:gd name="connsiteY6" fmla="*/ 2044832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0379" h="3573064">
                <a:moveTo>
                  <a:pt x="277905" y="1468115"/>
                </a:moveTo>
                <a:cubicBezTo>
                  <a:pt x="663387" y="685448"/>
                  <a:pt x="1398751" y="765873"/>
                  <a:pt x="1553888" y="765873"/>
                </a:cubicBezTo>
                <a:cubicBezTo>
                  <a:pt x="1986184" y="765873"/>
                  <a:pt x="3332880" y="389355"/>
                  <a:pt x="3765176" y="389355"/>
                </a:cubicBezTo>
                <a:cubicBezTo>
                  <a:pt x="4752289" y="368438"/>
                  <a:pt x="6727017" y="-15550"/>
                  <a:pt x="7467600" y="48697"/>
                </a:cubicBezTo>
                <a:cubicBezTo>
                  <a:pt x="8889501" y="-209785"/>
                  <a:pt x="7646888" y="633891"/>
                  <a:pt x="8432794" y="864484"/>
                </a:cubicBezTo>
                <a:cubicBezTo>
                  <a:pt x="9089955" y="819661"/>
                  <a:pt x="8283388" y="1117312"/>
                  <a:pt x="8274423" y="1469672"/>
                </a:cubicBezTo>
                <a:cubicBezTo>
                  <a:pt x="8108186" y="1297932"/>
                  <a:pt x="8571622" y="1842978"/>
                  <a:pt x="8247528" y="2044832"/>
                </a:cubicBezTo>
                <a:cubicBezTo>
                  <a:pt x="8283387" y="2406157"/>
                  <a:pt x="6633625" y="2451237"/>
                  <a:pt x="6478488" y="2451237"/>
                </a:cubicBezTo>
                <a:lnTo>
                  <a:pt x="1553888" y="2451237"/>
                </a:lnTo>
                <a:cubicBezTo>
                  <a:pt x="1398751" y="2451237"/>
                  <a:pt x="0" y="3715004"/>
                  <a:pt x="0" y="3559867"/>
                </a:cubicBezTo>
                <a:cubicBezTo>
                  <a:pt x="0" y="3185346"/>
                  <a:pt x="277905" y="1842636"/>
                  <a:pt x="277905" y="1468115"/>
                </a:cubicBezTo>
                <a:close/>
              </a:path>
            </a:pathLst>
          </a:custGeom>
          <a:blipFill>
            <a:blip r:embed="rId5" cstate="email">
              <a:alphaModFix amt="85000"/>
              <a:extLst>
                <a:ext uri="{28A0092B-C50C-407E-A947-70E740481C1C}">
                  <a14:useLocalDpi xmlns:a14="http://schemas.microsoft.com/office/drawing/2010/main"/>
                </a:ext>
              </a:extLst>
            </a:blip>
            <a:stretch>
              <a:fillRect/>
            </a:stretch>
          </a:blipFill>
          <a:ln w="19050">
            <a:solidFill>
              <a:schemeClr val="accent5">
                <a:lumMod val="75000"/>
              </a:schemeClr>
            </a:solidFill>
          </a:ln>
          <a:scene3d>
            <a:camera prst="orthographicFront"/>
            <a:lightRig rig="twoPt" dir="t"/>
          </a:scene3d>
          <a:sp3d contourW="44450" prstMaterial="metal">
            <a:bevelT w="152400" h="50800" prst="softRound"/>
            <a:contourClr>
              <a:schemeClr val="accent5">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C98806BD-FBBF-495A-B626-1C791CDBCF85}"/>
              </a:ext>
            </a:extLst>
          </p:cNvPr>
          <p:cNvSpPr/>
          <p:nvPr/>
        </p:nvSpPr>
        <p:spPr>
          <a:xfrm>
            <a:off x="1995754" y="2809707"/>
            <a:ext cx="7244740" cy="1569660"/>
          </a:xfrm>
          <a:prstGeom prst="rect">
            <a:avLst/>
          </a:prstGeom>
        </p:spPr>
        <p:txBody>
          <a:bodyPr wrap="square">
            <a:spAutoFit/>
            <a:scene3d>
              <a:camera prst="orthographicFront"/>
              <a:lightRig rig="threePt" dir="t"/>
            </a:scene3d>
            <a:sp3d extrusionH="57150">
              <a:bevelT h="25400" prst="softRound"/>
            </a:sp3d>
          </a:bodyPr>
          <a:lstStyle/>
          <a:p>
            <a:pPr algn="ctr"/>
            <a:r>
              <a:rPr lang="en-US" sz="4800" b="1" spc="300" dirty="0">
                <a:ln w="12700" cmpd="sng">
                  <a:solidFill>
                    <a:schemeClr val="accent3">
                      <a:lumMod val="50000"/>
                    </a:schemeClr>
                  </a:solidFill>
                  <a:prstDash val="solid"/>
                </a:ln>
                <a:gradFill>
                  <a:gsLst>
                    <a:gs pos="0">
                      <a:schemeClr val="accent3">
                        <a:lumMod val="50000"/>
                      </a:schemeClr>
                    </a:gs>
                    <a:gs pos="4000">
                      <a:schemeClr val="accent3">
                        <a:lumMod val="75000"/>
                      </a:schemeClr>
                    </a:gs>
                    <a:gs pos="87000">
                      <a:schemeClr val="accent3">
                        <a:lumMod val="20000"/>
                        <a:lumOff val="80000"/>
                      </a:schemeClr>
                    </a:gs>
                  </a:gsLst>
                  <a:lin ang="5400000"/>
                </a:gradFill>
              </a:rPr>
              <a:t>THE LAW, THE SABBATH AND WORSHIP</a:t>
            </a:r>
            <a:endParaRPr lang="es-ES" sz="4800" b="1" spc="300" dirty="0">
              <a:ln w="12700" cmpd="sng">
                <a:solidFill>
                  <a:schemeClr val="accent3">
                    <a:lumMod val="50000"/>
                  </a:schemeClr>
                </a:solidFill>
                <a:prstDash val="solid"/>
              </a:ln>
              <a:gradFill>
                <a:gsLst>
                  <a:gs pos="0">
                    <a:schemeClr val="accent3">
                      <a:lumMod val="50000"/>
                    </a:schemeClr>
                  </a:gs>
                  <a:gs pos="4000">
                    <a:schemeClr val="accent3">
                      <a:lumMod val="75000"/>
                    </a:schemeClr>
                  </a:gs>
                  <a:gs pos="87000">
                    <a:schemeClr val="accent3">
                      <a:lumMod val="20000"/>
                      <a:lumOff val="80000"/>
                    </a:schemeClr>
                  </a:gs>
                </a:gsLst>
                <a:lin ang="5400000"/>
              </a:gradFill>
            </a:endParaRPr>
          </a:p>
        </p:txBody>
      </p:sp>
    </p:spTree>
    <p:extLst>
      <p:ext uri="{BB962C8B-B14F-4D97-AF65-F5344CB8AC3E}">
        <p14:creationId xmlns:p14="http://schemas.microsoft.com/office/powerpoint/2010/main" val="2404690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4C141B4-6754-439F-A8EB-C5C827A7894D}"/>
              </a:ext>
            </a:extLst>
          </p:cNvPr>
          <p:cNvSpPr/>
          <p:nvPr/>
        </p:nvSpPr>
        <p:spPr>
          <a:xfrm>
            <a:off x="60996" y="170234"/>
            <a:ext cx="7530352" cy="830997"/>
          </a:xfrm>
          <a:prstGeom prst="rect">
            <a:avLst/>
          </a:prstGeom>
        </p:spPr>
        <p:txBody>
          <a:bodyPr wrap="square">
            <a:spAutoFit/>
          </a:bodyPr>
          <a:lstStyle/>
          <a:p>
            <a:pPr algn="ctr"/>
            <a:r>
              <a:rPr lang="es-E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He said in a loud voice, “Fear God and give him glory, because the hour of his judgment has come. Worship him who made the heavens, the earth, the sea and the springs of water</a:t>
            </a:r>
            <a:r>
              <a:rPr lang="es-E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(Revelation 14:7)</a:t>
            </a:r>
            <a:endPar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3" name="CuadroTexto 2">
            <a:extLst>
              <a:ext uri="{FF2B5EF4-FFF2-40B4-BE49-F238E27FC236}">
                <a16:creationId xmlns:a16="http://schemas.microsoft.com/office/drawing/2014/main" id="{C654F6D3-38A5-434D-AB51-343B0E423C10}"/>
              </a:ext>
            </a:extLst>
          </p:cNvPr>
          <p:cNvSpPr txBox="1"/>
          <p:nvPr/>
        </p:nvSpPr>
        <p:spPr>
          <a:xfrm>
            <a:off x="60996" y="1141259"/>
            <a:ext cx="7776312" cy="707886"/>
          </a:xfrm>
          <a:prstGeom prst="rect">
            <a:avLst/>
          </a:prstGeom>
          <a:noFill/>
        </p:spPr>
        <p:txBody>
          <a:bodyPr wrap="square" rtlCol="0">
            <a:spAutoFit/>
          </a:bodyPr>
          <a:lstStyle/>
          <a:p>
            <a:pPr>
              <a:spcBef>
                <a:spcPts val="600"/>
              </a:spcBef>
            </a:pPr>
            <a:r>
              <a:rPr lang="en-US" sz="2000" b="1" dirty="0"/>
              <a:t>The threefold message that is proclaimed during the time of the end is linked to worship and, therefore, to the Sabbath and the Law of God</a:t>
            </a:r>
            <a:r>
              <a:rPr lang="es-ES" sz="2000" b="1" dirty="0"/>
              <a:t>.</a:t>
            </a:r>
          </a:p>
        </p:txBody>
      </p:sp>
      <p:graphicFrame>
        <p:nvGraphicFramePr>
          <p:cNvPr id="4" name="Diagrama 3">
            <a:extLst>
              <a:ext uri="{FF2B5EF4-FFF2-40B4-BE49-F238E27FC236}">
                <a16:creationId xmlns:a16="http://schemas.microsoft.com/office/drawing/2014/main" id="{7BB6765E-3B14-42ED-AD0D-4BABA71D7D34}"/>
              </a:ext>
            </a:extLst>
          </p:cNvPr>
          <p:cNvGraphicFramePr/>
          <p:nvPr>
            <p:extLst>
              <p:ext uri="{D42A27DB-BD31-4B8C-83A1-F6EECF244321}">
                <p14:modId xmlns:p14="http://schemas.microsoft.com/office/powerpoint/2010/main" val="1880943764"/>
              </p:ext>
            </p:extLst>
          </p:nvPr>
        </p:nvGraphicFramePr>
        <p:xfrm>
          <a:off x="407594" y="1930361"/>
          <a:ext cx="11232179" cy="280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D044FB40-5108-4A5C-B9AE-89CE99CDD0C6}"/>
              </a:ext>
            </a:extLst>
          </p:cNvPr>
          <p:cNvSpPr txBox="1"/>
          <p:nvPr/>
        </p:nvSpPr>
        <p:spPr>
          <a:xfrm>
            <a:off x="5952564" y="4732489"/>
            <a:ext cx="6110344" cy="1015663"/>
          </a:xfrm>
          <a:prstGeom prst="rect">
            <a:avLst/>
          </a:prstGeom>
          <a:noFill/>
        </p:spPr>
        <p:txBody>
          <a:bodyPr wrap="square" rtlCol="0">
            <a:spAutoFit/>
          </a:bodyPr>
          <a:lstStyle/>
          <a:p>
            <a:pPr>
              <a:spcBef>
                <a:spcPts val="600"/>
              </a:spcBef>
            </a:pPr>
            <a:r>
              <a:rPr lang="en-US" sz="2000" b="1" dirty="0"/>
              <a:t>Two characteristics are given of those who stand firm in the time of the end: “they keep the commandments of God and the faith of Jesus” (Rev. 14:12</a:t>
            </a:r>
            <a:r>
              <a:rPr lang="es-ES" sz="2000" b="1" dirty="0"/>
              <a:t>).</a:t>
            </a:r>
          </a:p>
        </p:txBody>
      </p:sp>
      <p:pic>
        <p:nvPicPr>
          <p:cNvPr id="7" name="Imagen 6" descr="Dibujo de una persona&#10;&#10;Descripción generada automáticamente con confianza baja">
            <a:extLst>
              <a:ext uri="{FF2B5EF4-FFF2-40B4-BE49-F238E27FC236}">
                <a16:creationId xmlns:a16="http://schemas.microsoft.com/office/drawing/2014/main" id="{70525390-80FC-28E8-5F89-48C44A411D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55248" y="233019"/>
            <a:ext cx="4407660" cy="1536424"/>
          </a:xfrm>
          <a:prstGeom prst="roundRect">
            <a:avLst>
              <a:gd name="adj" fmla="val 1160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Imagen 8" descr="Imagen que contiene vivo, cuarto, luz&#10;&#10;Descripción generada automáticamente">
            <a:extLst>
              <a:ext uri="{FF2B5EF4-FFF2-40B4-BE49-F238E27FC236}">
                <a16:creationId xmlns:a16="http://schemas.microsoft.com/office/drawing/2014/main" id="{0DB0740A-C5B3-B195-057A-511821FD2F3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83"/>
          <a:stretch/>
        </p:blipFill>
        <p:spPr>
          <a:xfrm>
            <a:off x="157263" y="4891892"/>
            <a:ext cx="5717479" cy="1819275"/>
          </a:xfrm>
          <a:prstGeom prst="roundRect">
            <a:avLst>
              <a:gd name="adj" fmla="val 8594"/>
            </a:avLst>
          </a:prstGeom>
          <a:solidFill>
            <a:srgbClr val="FFFFFF">
              <a:shade val="85000"/>
            </a:srgbClr>
          </a:solidFill>
          <a:ln w="28575">
            <a:solidFill>
              <a:schemeClr val="accent6"/>
            </a:solidFill>
          </a:ln>
          <a:effectLst/>
        </p:spPr>
      </p:pic>
      <p:sp>
        <p:nvSpPr>
          <p:cNvPr id="8" name="CuadroTexto 7">
            <a:extLst>
              <a:ext uri="{FF2B5EF4-FFF2-40B4-BE49-F238E27FC236}">
                <a16:creationId xmlns:a16="http://schemas.microsoft.com/office/drawing/2014/main" id="{86B0E1E5-F058-C3DC-4297-A9E6AFC71EFC}"/>
              </a:ext>
            </a:extLst>
          </p:cNvPr>
          <p:cNvSpPr txBox="1"/>
          <p:nvPr/>
        </p:nvSpPr>
        <p:spPr>
          <a:xfrm>
            <a:off x="5952564" y="5748152"/>
            <a:ext cx="6239436" cy="1015663"/>
          </a:xfrm>
          <a:prstGeom prst="rect">
            <a:avLst/>
          </a:prstGeom>
          <a:noFill/>
        </p:spPr>
        <p:txBody>
          <a:bodyPr wrap="square">
            <a:spAutoFit/>
          </a:bodyPr>
          <a:lstStyle/>
          <a:p>
            <a:pPr>
              <a:spcBef>
                <a:spcPts val="600"/>
              </a:spcBef>
            </a:pPr>
            <a:r>
              <a:rPr lang="en-US" sz="2000" b="1" dirty="0"/>
              <a:t>In order to keep the commandments in those critical moments, they need to receive the faith of Jesus: unshakable; deep; engaged; invincible</a:t>
            </a:r>
            <a:r>
              <a:rPr lang="es-ES" sz="2000" b="1" dirty="0"/>
              <a:t>.</a:t>
            </a:r>
          </a:p>
        </p:txBody>
      </p:sp>
    </p:spTree>
    <p:extLst>
      <p:ext uri="{BB962C8B-B14F-4D97-AF65-F5344CB8AC3E}">
        <p14:creationId xmlns:p14="http://schemas.microsoft.com/office/powerpoint/2010/main" val="232432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B3232505-1520-47F4-9C39-24E63A1147F9}"/>
                                            </p:graphicEl>
                                          </p:spTgt>
                                        </p:tgtEl>
                                        <p:attrNameLst>
                                          <p:attrName>style.visibility</p:attrName>
                                        </p:attrNameLst>
                                      </p:cBhvr>
                                      <p:to>
                                        <p:strVal val="visible"/>
                                      </p:to>
                                    </p:set>
                                    <p:animEffect transition="in" filter="wipe(left)">
                                      <p:cBhvr>
                                        <p:cTn id="32" dur="500"/>
                                        <p:tgtEl>
                                          <p:spTgt spid="4">
                                            <p:graphicEl>
                                              <a:dgm id="{B3232505-1520-47F4-9C39-24E63A1147F9}"/>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graphicEl>
                                              <a:dgm id="{5F18D3E6-5853-4E52-87DF-443E62C7DCD8}"/>
                                            </p:graphicEl>
                                          </p:spTgt>
                                        </p:tgtEl>
                                        <p:attrNameLst>
                                          <p:attrName>style.visibility</p:attrName>
                                        </p:attrNameLst>
                                      </p:cBhvr>
                                      <p:to>
                                        <p:strVal val="visible"/>
                                      </p:to>
                                    </p:set>
                                    <p:animEffect transition="in" filter="wipe(left)">
                                      <p:cBhvr>
                                        <p:cTn id="36" dur="500"/>
                                        <p:tgtEl>
                                          <p:spTgt spid="4">
                                            <p:graphicEl>
                                              <a:dgm id="{5F18D3E6-5853-4E52-87DF-443E62C7DCD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graphicEl>
                                              <a:dgm id="{3F7CC7EE-3D8B-49D6-9F8C-82435ADAEAA9}"/>
                                            </p:graphicEl>
                                          </p:spTgt>
                                        </p:tgtEl>
                                        <p:attrNameLst>
                                          <p:attrName>style.visibility</p:attrName>
                                        </p:attrNameLst>
                                      </p:cBhvr>
                                      <p:to>
                                        <p:strVal val="visible"/>
                                      </p:to>
                                    </p:set>
                                    <p:animEffect transition="in" filter="wipe(left)">
                                      <p:cBhvr>
                                        <p:cTn id="41" dur="500"/>
                                        <p:tgtEl>
                                          <p:spTgt spid="4">
                                            <p:graphicEl>
                                              <a:dgm id="{3F7CC7EE-3D8B-49D6-9F8C-82435ADAEAA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graphicEl>
                                              <a:dgm id="{D91C0D92-C656-4BAC-B152-6A0A88DB4331}"/>
                                            </p:graphicEl>
                                          </p:spTgt>
                                        </p:tgtEl>
                                        <p:attrNameLst>
                                          <p:attrName>style.visibility</p:attrName>
                                        </p:attrNameLst>
                                      </p:cBhvr>
                                      <p:to>
                                        <p:strVal val="visible"/>
                                      </p:to>
                                    </p:set>
                                    <p:animEffect transition="in" filter="wipe(left)">
                                      <p:cBhvr>
                                        <p:cTn id="46" dur="500"/>
                                        <p:tgtEl>
                                          <p:spTgt spid="4">
                                            <p:graphicEl>
                                              <a:dgm id="{D91C0D92-C656-4BAC-B152-6A0A88DB4331}"/>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
                                            <p:graphicEl>
                                              <a:dgm id="{C55053E1-4179-403F-BFC8-64579FADD6CC}"/>
                                            </p:graphicEl>
                                          </p:spTgt>
                                        </p:tgtEl>
                                        <p:attrNameLst>
                                          <p:attrName>style.visibility</p:attrName>
                                        </p:attrNameLst>
                                      </p:cBhvr>
                                      <p:to>
                                        <p:strVal val="visible"/>
                                      </p:to>
                                    </p:set>
                                    <p:animEffect transition="in" filter="wipe(left)">
                                      <p:cBhvr>
                                        <p:cTn id="50" dur="500"/>
                                        <p:tgtEl>
                                          <p:spTgt spid="4">
                                            <p:graphicEl>
                                              <a:dgm id="{C55053E1-4179-403F-BFC8-64579FADD6C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dgm id="{422A5E23-CE79-499E-923D-5FCD9F575786}"/>
                                            </p:graphicEl>
                                          </p:spTgt>
                                        </p:tgtEl>
                                        <p:attrNameLst>
                                          <p:attrName>style.visibility</p:attrName>
                                        </p:attrNameLst>
                                      </p:cBhvr>
                                      <p:to>
                                        <p:strVal val="visible"/>
                                      </p:to>
                                    </p:set>
                                    <p:animEffect transition="in" filter="wipe(left)">
                                      <p:cBhvr>
                                        <p:cTn id="55" dur="500"/>
                                        <p:tgtEl>
                                          <p:spTgt spid="4">
                                            <p:graphicEl>
                                              <a:dgm id="{422A5E23-CE79-499E-923D-5FCD9F57578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graphicEl>
                                              <a:dgm id="{6C811B22-4749-473F-8571-79D8E806E730}"/>
                                            </p:graphicEl>
                                          </p:spTgt>
                                        </p:tgtEl>
                                        <p:attrNameLst>
                                          <p:attrName>style.visibility</p:attrName>
                                        </p:attrNameLst>
                                      </p:cBhvr>
                                      <p:to>
                                        <p:strVal val="visible"/>
                                      </p:to>
                                    </p:set>
                                    <p:animEffect transition="in" filter="wipe(left)">
                                      <p:cBhvr>
                                        <p:cTn id="60" dur="500"/>
                                        <p:tgtEl>
                                          <p:spTgt spid="4">
                                            <p:graphicEl>
                                              <a:dgm id="{6C811B22-4749-473F-8571-79D8E806E730}"/>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
                                            <p:graphicEl>
                                              <a:dgm id="{935BF7FC-4834-4129-8FC7-FD1D733E1A83}"/>
                                            </p:graphicEl>
                                          </p:spTgt>
                                        </p:tgtEl>
                                        <p:attrNameLst>
                                          <p:attrName>style.visibility</p:attrName>
                                        </p:attrNameLst>
                                      </p:cBhvr>
                                      <p:to>
                                        <p:strVal val="visible"/>
                                      </p:to>
                                    </p:set>
                                    <p:animEffect transition="in" filter="wipe(left)">
                                      <p:cBhvr>
                                        <p:cTn id="64" dur="500"/>
                                        <p:tgtEl>
                                          <p:spTgt spid="4">
                                            <p:graphicEl>
                                              <a:dgm id="{935BF7FC-4834-4129-8FC7-FD1D733E1A8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
                                            <p:graphicEl>
                                              <a:dgm id="{2FA1D8B6-59C7-4E30-B78E-4D1FBB80BA23}"/>
                                            </p:graphicEl>
                                          </p:spTgt>
                                        </p:tgtEl>
                                        <p:attrNameLst>
                                          <p:attrName>style.visibility</p:attrName>
                                        </p:attrNameLst>
                                      </p:cBhvr>
                                      <p:to>
                                        <p:strVal val="visible"/>
                                      </p:to>
                                    </p:set>
                                    <p:animEffect transition="in" filter="wipe(left)">
                                      <p:cBhvr>
                                        <p:cTn id="69" dur="500"/>
                                        <p:tgtEl>
                                          <p:spTgt spid="4">
                                            <p:graphicEl>
                                              <a:dgm id="{2FA1D8B6-59C7-4E30-B78E-4D1FBB80BA23}"/>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8"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heel(8)">
                                      <p:cBhvr>
                                        <p:cTn id="74" dur="750"/>
                                        <p:tgtEl>
                                          <p:spTgt spid="9"/>
                                        </p:tgtEl>
                                      </p:cBhvr>
                                    </p:animEffect>
                                  </p:childTnLst>
                                </p:cTn>
                              </p:par>
                            </p:childTnLst>
                          </p:cTn>
                        </p:par>
                        <p:par>
                          <p:cTn id="75" fill="hold">
                            <p:stCondLst>
                              <p:cond delay="750"/>
                            </p:stCondLst>
                            <p:childTnLst>
                              <p:par>
                                <p:cTn id="76" presetID="22" presetClass="entr" presetSubtype="8"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BD1CA47-D5AE-4611-91C6-31A00641A1CE}"/>
              </a:ext>
            </a:extLst>
          </p:cNvPr>
          <p:cNvSpPr/>
          <p:nvPr/>
        </p:nvSpPr>
        <p:spPr>
          <a:xfrm>
            <a:off x="2548647" y="1583221"/>
            <a:ext cx="9643353" cy="4401205"/>
          </a:xfrm>
          <a:prstGeom prst="rect">
            <a:avLst/>
          </a:prstGeom>
        </p:spPr>
        <p:txBody>
          <a:bodyPr wrap="square">
            <a:spAutoFit/>
          </a:bodyPr>
          <a:lstStyle/>
          <a:p>
            <a:r>
              <a:rPr lang="es-ES" sz="2800" b="1" dirty="0">
                <a:latin typeface="Constantia" panose="02030602050306030303" pitchFamily="18" charset="0"/>
              </a:rPr>
              <a:t>“</a:t>
            </a:r>
            <a:r>
              <a:rPr lang="en-US" sz="2800" b="1" dirty="0">
                <a:latin typeface="Constantia" panose="02030602050306030303" pitchFamily="18" charset="0"/>
              </a:rPr>
              <a:t>Had the Sabbath been universally kept, man's thoughts and affections would have been led to the Creator as the object of reverence and worship, and there would never have been an idolater, an atheist, or an infidel. The keeping of the Sabbath is a sign of loyalty to the true God, “Him that made heaven, and earth, and the sea, and the fountains of waters.” It follows that the message which commands men to worship God and keep His commandments will especially call upon them to keep the fourth commandment</a:t>
            </a:r>
            <a:r>
              <a:rPr lang="es-ES" sz="2800" b="1" dirty="0">
                <a:latin typeface="Constantia" panose="02030602050306030303" pitchFamily="18" charset="0"/>
              </a:rPr>
              <a:t>”</a:t>
            </a:r>
          </a:p>
        </p:txBody>
      </p:sp>
      <p:sp>
        <p:nvSpPr>
          <p:cNvPr id="3" name="CuadroTexto 2">
            <a:extLst>
              <a:ext uri="{FF2B5EF4-FFF2-40B4-BE49-F238E27FC236}">
                <a16:creationId xmlns:a16="http://schemas.microsoft.com/office/drawing/2014/main" id="{C4425E76-4B1B-4061-9EC4-5EEA35B718CF}"/>
              </a:ext>
            </a:extLst>
          </p:cNvPr>
          <p:cNvSpPr txBox="1"/>
          <p:nvPr/>
        </p:nvSpPr>
        <p:spPr>
          <a:xfrm>
            <a:off x="8637464" y="6352003"/>
            <a:ext cx="3389711" cy="338554"/>
          </a:xfrm>
          <a:prstGeom prst="rect">
            <a:avLst/>
          </a:prstGeom>
          <a:noFill/>
        </p:spPr>
        <p:txBody>
          <a:bodyPr wrap="none" rtlCol="0">
            <a:spAutoFit/>
          </a:bodyPr>
          <a:lstStyle/>
          <a:p>
            <a:pPr algn="r"/>
            <a:r>
              <a:rPr lang="en-US" sz="1600" b="1" dirty="0"/>
              <a:t>EGW (The Great Controversy, pg. </a:t>
            </a:r>
            <a:r>
              <a:rPr lang="en-US" sz="1600" b="1"/>
              <a:t>437)</a:t>
            </a:r>
            <a:endParaRPr lang="es-ES" sz="1600" b="1" dirty="0"/>
          </a:p>
        </p:txBody>
      </p:sp>
    </p:spTree>
    <p:extLst>
      <p:ext uri="{BB962C8B-B14F-4D97-AF65-F5344CB8AC3E}">
        <p14:creationId xmlns:p14="http://schemas.microsoft.com/office/powerpoint/2010/main" val="357316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FAA70C3-2AD5-42D6-AC00-5977FEA4D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Texto&#10;&#10;Descripción generada automáticamente">
            <a:extLst>
              <a:ext uri="{FF2B5EF4-FFF2-40B4-BE49-F238E27FC236}">
                <a16:creationId xmlns:a16="http://schemas.microsoft.com/office/drawing/2014/main" id="{D985F26F-DEFA-6B1A-90BC-D5FC980B43EE}"/>
              </a:ext>
            </a:extLst>
          </p:cNvPr>
          <p:cNvPicPr>
            <a:picLocks noGrp="1" noRot="1" noChangeAspect="1" noMove="1" noResize="1" noEditPoints="1" noAdjustHandles="1" noChangeArrowheads="1" noChangeShapeType="1" noCrop="1"/>
          </p:cNvPicPr>
          <p:nvPr/>
        </p:nvPicPr>
        <p:blipFill rotWithShape="1">
          <a:blip r:embed="rId2"/>
          <a:srcRect l="-3164" t="4148" r="3164" b="1440"/>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effectLst>
            <a:outerShdw blurRad="50800" dist="38100" dir="13500000" algn="br" rotWithShape="0">
              <a:prstClr val="black">
                <a:alpha val="40000"/>
              </a:prstClr>
            </a:outerShdw>
          </a:effectLst>
        </p:spPr>
      </p:pic>
      <p:pic>
        <p:nvPicPr>
          <p:cNvPr id="3" name="Imagen 2" descr="Imagen que contiene animal, tabla, perro, colorido&#10;&#10;Descripción generada automáticamente">
            <a:extLst>
              <a:ext uri="{FF2B5EF4-FFF2-40B4-BE49-F238E27FC236}">
                <a16:creationId xmlns:a16="http://schemas.microsoft.com/office/drawing/2014/main" id="{C1AFB84D-C933-92CF-CF3F-D5D32263A42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2490" r="20023" b="1"/>
          <a:stretch/>
        </p:blipFill>
        <p:spPr>
          <a:xfrm>
            <a:off x="1741086" y="31314"/>
            <a:ext cx="4299597" cy="3583666"/>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A7B2D768-2EB8-B5E8-B31F-91E73A74F1F2}"/>
              </a:ext>
            </a:extLst>
          </p:cNvPr>
          <p:cNvSpPr txBox="1"/>
          <p:nvPr/>
        </p:nvSpPr>
        <p:spPr>
          <a:xfrm>
            <a:off x="-2" y="3534013"/>
            <a:ext cx="4299598" cy="332398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B86C4C"/>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a:ln/>
                <a:solidFill>
                  <a:srgbClr val="B86C4C"/>
                </a:solidFill>
                <a:effectLst/>
                <a:uLnTx/>
                <a:uFillTx/>
                <a:latin typeface="Comic Sans MS" panose="030F0702030302020204" pitchFamily="66" charset="0"/>
                <a:ea typeface="+mn-ea"/>
                <a:cs typeface="+mn-cs"/>
              </a:rPr>
              <a:t>And the dragon was enraged with the woman, and he went to make war with the rest of her offspring, who keep the commandments of God and have the testimony of Jesus Christ</a:t>
            </a:r>
            <a:r>
              <a:rPr kumimoji="0" lang="es-ES" sz="2400" b="1" i="0" u="none" strike="noStrike" kern="1200" cap="none" spc="0" normalizeH="0" baseline="0" noProof="0" dirty="0">
                <a:ln/>
                <a:solidFill>
                  <a:srgbClr val="B86C4C"/>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solidFill>
                  <a:srgbClr val="B86C4C"/>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solidFill>
                  <a:srgbClr val="B86C4C"/>
                </a:solidFill>
                <a:effectLst/>
                <a:uLnTx/>
                <a:uFillTx/>
                <a:latin typeface="Comic Sans MS" panose="030F0702030302020204" pitchFamily="66" charset="0"/>
                <a:ea typeface="+mn-ea"/>
                <a:cs typeface="+mn-cs"/>
              </a:rPr>
              <a:t>Revelation</a:t>
            </a:r>
            <a:r>
              <a:rPr kumimoji="0" lang="es-ES" sz="1800" b="1" i="0" u="none" strike="noStrike" kern="1200" cap="none" spc="0" normalizeH="0" baseline="0" noProof="0" dirty="0">
                <a:ln/>
                <a:solidFill>
                  <a:srgbClr val="B86C4C"/>
                </a:solidFill>
                <a:effectLst/>
                <a:uLnTx/>
                <a:uFillTx/>
                <a:latin typeface="Comic Sans MS" panose="030F0702030302020204" pitchFamily="66" charset="0"/>
                <a:ea typeface="+mn-ea"/>
                <a:cs typeface="+mn-cs"/>
              </a:rPr>
              <a:t> 12:17, </a:t>
            </a:r>
            <a:r>
              <a:rPr kumimoji="0" lang="es-ES" sz="1400" b="1" i="0" u="none" strike="noStrike" kern="1200" cap="none" spc="0" normalizeH="0" baseline="0" noProof="0" dirty="0" err="1">
                <a:ln/>
                <a:solidFill>
                  <a:srgbClr val="B86C4C"/>
                </a:solidFill>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a:solidFill>
                  <a:srgbClr val="B86C4C"/>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solidFill>
                <a:srgbClr val="B86C4C"/>
              </a:solidFill>
              <a:effectLst/>
              <a:uLnTx/>
              <a:uFillTx/>
              <a:latin typeface="Comic Sans MS" panose="030F0702030302020204" pitchFamily="66" charset="0"/>
              <a:ea typeface="+mn-ea"/>
              <a:cs typeface="+mn-cs"/>
            </a:endParaRPr>
          </a:p>
        </p:txBody>
      </p:sp>
      <p:sp>
        <p:nvSpPr>
          <p:cNvPr id="5" name="Hexágono 4">
            <a:extLst>
              <a:ext uri="{FF2B5EF4-FFF2-40B4-BE49-F238E27FC236}">
                <a16:creationId xmlns:a16="http://schemas.microsoft.com/office/drawing/2014/main" id="{659E9849-86F2-7020-058C-EED6BE5B3B95}"/>
              </a:ext>
            </a:extLst>
          </p:cNvPr>
          <p:cNvSpPr/>
          <p:nvPr/>
        </p:nvSpPr>
        <p:spPr>
          <a:xfrm>
            <a:off x="137117" y="259730"/>
            <a:ext cx="2100557" cy="1810825"/>
          </a:xfrm>
          <a:prstGeom prst="hexagon">
            <a:avLst/>
          </a:prstGeom>
          <a:blipFill dpi="0" rotWithShape="1">
            <a:blip r:embed="rId4">
              <a:extLst>
                <a:ext uri="{28A0092B-C50C-407E-A947-70E740481C1C}">
                  <a14:useLocalDpi xmlns:a14="http://schemas.microsoft.com/office/drawing/2010/main" val="0"/>
                </a:ext>
              </a:extLst>
            </a:blip>
            <a:srcRect/>
            <a:stretch>
              <a:fillRect l="-8339" t="-10581" r="-78703" b="-3329"/>
            </a:stretch>
          </a:blip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947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6CFBA3F-BF1C-4ACF-B25D-B3C160BACA56}"/>
              </a:ext>
            </a:extLst>
          </p:cNvPr>
          <p:cNvSpPr txBox="1"/>
          <p:nvPr/>
        </p:nvSpPr>
        <p:spPr>
          <a:xfrm>
            <a:off x="7195841" y="3845071"/>
            <a:ext cx="5002305" cy="2862322"/>
          </a:xfrm>
          <a:prstGeom prst="rect">
            <a:avLst/>
          </a:prstGeom>
          <a:noFill/>
        </p:spPr>
        <p:txBody>
          <a:bodyPr wrap="square" rtlCol="0">
            <a:spAutoFit/>
          </a:bodyPr>
          <a:lstStyle/>
          <a:p>
            <a:pPr>
              <a:spcBef>
                <a:spcPts val="600"/>
              </a:spcBef>
            </a:pPr>
            <a:r>
              <a:rPr lang="es-ES" sz="2000" b="1" dirty="0">
                <a:solidFill>
                  <a:srgbClr val="496396"/>
                </a:solidFill>
              </a:rPr>
              <a:t>The Law:</a:t>
            </a:r>
          </a:p>
          <a:p>
            <a:pPr lvl="1">
              <a:spcBef>
                <a:spcPts val="600"/>
              </a:spcBef>
            </a:pPr>
            <a:r>
              <a:rPr lang="en-US" sz="2000" b="1" dirty="0"/>
              <a:t>The Law in the Celestial Sanctuary</a:t>
            </a:r>
            <a:r>
              <a:rPr lang="es-ES" sz="2000" b="1" dirty="0"/>
              <a:t>.</a:t>
            </a:r>
          </a:p>
          <a:p>
            <a:pPr lvl="1">
              <a:spcBef>
                <a:spcPts val="600"/>
              </a:spcBef>
            </a:pPr>
            <a:r>
              <a:rPr lang="es-ES" sz="2000" b="1" dirty="0"/>
              <a:t>The Eternal Law.</a:t>
            </a:r>
          </a:p>
          <a:p>
            <a:pPr>
              <a:spcBef>
                <a:spcPts val="1200"/>
              </a:spcBef>
            </a:pPr>
            <a:r>
              <a:rPr lang="es-ES" sz="2000" b="1" dirty="0">
                <a:solidFill>
                  <a:srgbClr val="99505E"/>
                </a:solidFill>
              </a:rPr>
              <a:t>The Sabbath:</a:t>
            </a:r>
          </a:p>
          <a:p>
            <a:pPr lvl="1">
              <a:spcBef>
                <a:spcPts val="600"/>
              </a:spcBef>
            </a:pPr>
            <a:r>
              <a:rPr lang="es-ES" sz="2000" b="1" dirty="0"/>
              <a:t>The </a:t>
            </a:r>
            <a:r>
              <a:rPr lang="es-ES" sz="2000" b="1" dirty="0" err="1"/>
              <a:t>meaning</a:t>
            </a:r>
            <a:r>
              <a:rPr lang="es-ES" sz="2000" b="1" dirty="0"/>
              <a:t> of Sabbath.</a:t>
            </a:r>
          </a:p>
          <a:p>
            <a:pPr lvl="1">
              <a:spcBef>
                <a:spcPts val="600"/>
              </a:spcBef>
            </a:pPr>
            <a:r>
              <a:rPr lang="en-US" sz="2000" b="1" dirty="0"/>
              <a:t>The Sabbath and the time of the end</a:t>
            </a:r>
            <a:r>
              <a:rPr lang="es-ES" sz="2000" b="1" dirty="0"/>
              <a:t>.</a:t>
            </a:r>
          </a:p>
          <a:p>
            <a:pPr>
              <a:spcBef>
                <a:spcPts val="1200"/>
              </a:spcBef>
            </a:pPr>
            <a:r>
              <a:rPr lang="en-US" sz="2000" b="1" dirty="0">
                <a:solidFill>
                  <a:srgbClr val="528D42"/>
                </a:solidFill>
              </a:rPr>
              <a:t>The Law, the Sabbath and worship</a:t>
            </a:r>
            <a:r>
              <a:rPr lang="es-ES" sz="2000" b="1" dirty="0">
                <a:solidFill>
                  <a:srgbClr val="528D42"/>
                </a:solidFill>
              </a:rPr>
              <a:t>.</a:t>
            </a:r>
          </a:p>
        </p:txBody>
      </p:sp>
      <p:sp>
        <p:nvSpPr>
          <p:cNvPr id="3" name="CuadroTexto 2">
            <a:extLst>
              <a:ext uri="{FF2B5EF4-FFF2-40B4-BE49-F238E27FC236}">
                <a16:creationId xmlns:a16="http://schemas.microsoft.com/office/drawing/2014/main" id="{8BE5CE44-1FF2-4D05-9681-D5913051F1CF}"/>
              </a:ext>
            </a:extLst>
          </p:cNvPr>
          <p:cNvSpPr txBox="1"/>
          <p:nvPr/>
        </p:nvSpPr>
        <p:spPr>
          <a:xfrm>
            <a:off x="1668025" y="150607"/>
            <a:ext cx="6852029" cy="1631216"/>
          </a:xfrm>
          <a:prstGeom prst="rect">
            <a:avLst/>
          </a:prstGeom>
          <a:noFill/>
        </p:spPr>
        <p:txBody>
          <a:bodyPr wrap="square" rtlCol="0">
            <a:spAutoFit/>
          </a:bodyPr>
          <a:lstStyle/>
          <a:p>
            <a:pPr>
              <a:spcBef>
                <a:spcPts val="600"/>
              </a:spcBef>
            </a:pPr>
            <a:r>
              <a:rPr lang="en-US" sz="2000" b="1" dirty="0"/>
              <a:t>By observing the world around us we can see that God created laws that govern it. Laws that determine, for example, the way in which a living being grows and develops. There is a law that prevents us from being thrown off while the Earth rotates at high speed on its fixed path around the sun</a:t>
            </a:r>
            <a:r>
              <a:rPr lang="es-ES" sz="2000" b="1" dirty="0"/>
              <a:t>.</a:t>
            </a:r>
          </a:p>
        </p:txBody>
      </p:sp>
      <p:pic>
        <p:nvPicPr>
          <p:cNvPr id="5" name="Imagen 4" descr="Imagen que contiene agua, hombre, parado, sostener&#10;&#10;Descripción generada automáticamente">
            <a:extLst>
              <a:ext uri="{FF2B5EF4-FFF2-40B4-BE49-F238E27FC236}">
                <a16:creationId xmlns:a16="http://schemas.microsoft.com/office/drawing/2014/main" id="{3E851639-364F-D542-9F06-847DE7D9AC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5041" y="4065084"/>
            <a:ext cx="3406061" cy="2554546"/>
          </a:xfrm>
          <a:prstGeom prst="snip2DiagRect">
            <a:avLst>
              <a:gd name="adj1" fmla="val 12981"/>
              <a:gd name="adj2" fmla="val 0"/>
            </a:avLst>
          </a:prstGeom>
          <a:solidFill>
            <a:srgbClr val="FFFFFF">
              <a:shade val="85000"/>
            </a:srgbClr>
          </a:solidFill>
          <a:ln w="88900" cap="sq">
            <a:solidFill>
              <a:srgbClr val="F4D04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grupo de personas en la orilla de una pizza&#10;&#10;Descripción generada automáticamente con confianza media">
            <a:extLst>
              <a:ext uri="{FF2B5EF4-FFF2-40B4-BE49-F238E27FC236}">
                <a16:creationId xmlns:a16="http://schemas.microsoft.com/office/drawing/2014/main" id="{F4855838-C542-81BE-9C6E-70D85C4A72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619" y="4065084"/>
            <a:ext cx="1915566" cy="2554886"/>
          </a:xfrm>
          <a:prstGeom prst="snip2DiagRect">
            <a:avLst/>
          </a:prstGeom>
          <a:solidFill>
            <a:srgbClr val="FFFFFF">
              <a:shade val="85000"/>
            </a:srgbClr>
          </a:solidFill>
          <a:ln w="88900" cap="sq">
            <a:solidFill>
              <a:srgbClr val="BC435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comida, caja, tabla, hecho de madera&#10;&#10;Descripción generada automáticamente">
            <a:extLst>
              <a:ext uri="{FF2B5EF4-FFF2-40B4-BE49-F238E27FC236}">
                <a16:creationId xmlns:a16="http://schemas.microsoft.com/office/drawing/2014/main" id="{10A9D4B6-E814-7818-82B3-B7033E3B189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74639" y="328800"/>
            <a:ext cx="3187982" cy="3389090"/>
          </a:xfrm>
          <a:prstGeom prst="roundRect">
            <a:avLst>
              <a:gd name="adj" fmla="val 1025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ACF7A9F1-E769-CF6B-95FF-CC05D4407C63}"/>
              </a:ext>
            </a:extLst>
          </p:cNvPr>
          <p:cNvSpPr txBox="1"/>
          <p:nvPr/>
        </p:nvSpPr>
        <p:spPr>
          <a:xfrm>
            <a:off x="163795" y="1834876"/>
            <a:ext cx="8347933" cy="1015663"/>
          </a:xfrm>
          <a:prstGeom prst="rect">
            <a:avLst/>
          </a:prstGeom>
          <a:noFill/>
        </p:spPr>
        <p:txBody>
          <a:bodyPr wrap="square">
            <a:spAutoFit/>
          </a:bodyPr>
          <a:lstStyle/>
          <a:p>
            <a:pPr>
              <a:spcBef>
                <a:spcPts val="600"/>
              </a:spcBef>
            </a:pPr>
            <a:r>
              <a:rPr lang="en-US" sz="2000" b="1" dirty="0"/>
              <a:t>God also created a Law that indicates how we should act, and by which both the inhabitants of this world and the inhabitants of other worlds, including angels, are governed</a:t>
            </a:r>
            <a:r>
              <a:rPr lang="es-ES" sz="2000" b="1" dirty="0"/>
              <a:t>.</a:t>
            </a:r>
          </a:p>
        </p:txBody>
      </p:sp>
      <p:pic>
        <p:nvPicPr>
          <p:cNvPr id="13" name="Imagen 12">
            <a:extLst>
              <a:ext uri="{FF2B5EF4-FFF2-40B4-BE49-F238E27FC236}">
                <a16:creationId xmlns:a16="http://schemas.microsoft.com/office/drawing/2014/main" id="{9CECB46D-FFF1-F7AC-A99C-F0D79C71C1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795" y="245866"/>
            <a:ext cx="1376938" cy="1374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estacionaria&#10;&#10;Descripción generada automáticamente">
            <a:extLst>
              <a:ext uri="{FF2B5EF4-FFF2-40B4-BE49-F238E27FC236}">
                <a16:creationId xmlns:a16="http://schemas.microsoft.com/office/drawing/2014/main" id="{6120EEC5-20C5-7C1F-192C-649F3B5954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flipV="1">
            <a:off x="6519195" y="6268435"/>
            <a:ext cx="588118" cy="408814"/>
          </a:xfrm>
          <a:prstGeom prst="rect">
            <a:avLst/>
          </a:prstGeom>
          <a:effectLst>
            <a:outerShdw blurRad="50800" dist="38100" dir="8100000" algn="tr" rotWithShape="0">
              <a:prstClr val="black">
                <a:alpha val="40000"/>
              </a:prstClr>
            </a:outerShdw>
          </a:effectLst>
        </p:spPr>
      </p:pic>
      <p:pic>
        <p:nvPicPr>
          <p:cNvPr id="20" name="Imagen 19" descr="Una captura de pantalla de un celular&#10;&#10;Descripción generada automáticamente con confianza baja">
            <a:extLst>
              <a:ext uri="{FF2B5EF4-FFF2-40B4-BE49-F238E27FC236}">
                <a16:creationId xmlns:a16="http://schemas.microsoft.com/office/drawing/2014/main" id="{DECAD982-7BF3-1265-2C9B-F258EC0C862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flipV="1">
            <a:off x="6519195" y="3845026"/>
            <a:ext cx="588118" cy="408814"/>
          </a:xfrm>
          <a:prstGeom prst="rect">
            <a:avLst/>
          </a:prstGeom>
          <a:effectLst>
            <a:outerShdw blurRad="50800" dist="38100" dir="8100000" algn="tr" rotWithShape="0">
              <a:prstClr val="black">
                <a:alpha val="40000"/>
              </a:prstClr>
            </a:outerShdw>
          </a:effectLst>
        </p:spPr>
      </p:pic>
      <p:pic>
        <p:nvPicPr>
          <p:cNvPr id="23" name="Imagen 22" descr="Imagen que contiene monitor&#10;&#10;Descripción generada automáticamente">
            <a:extLst>
              <a:ext uri="{FF2B5EF4-FFF2-40B4-BE49-F238E27FC236}">
                <a16:creationId xmlns:a16="http://schemas.microsoft.com/office/drawing/2014/main" id="{BE148FB2-0004-5ECE-8682-E281130FB8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0800000" flipV="1">
            <a:off x="6519195" y="5056847"/>
            <a:ext cx="588118" cy="408814"/>
          </a:xfrm>
          <a:prstGeom prst="rect">
            <a:avLst/>
          </a:prstGeom>
          <a:effectLst>
            <a:outerShdw blurRad="50800" dist="38100" dir="8100000" algn="tr" rotWithShape="0">
              <a:prstClr val="black">
                <a:alpha val="40000"/>
              </a:prstClr>
            </a:outerShdw>
          </a:effectLst>
        </p:spPr>
      </p:pic>
      <p:pic>
        <p:nvPicPr>
          <p:cNvPr id="32" name="Imagen 31" descr="Icono&#10;&#10;Descripción generada automáticamente">
            <a:extLst>
              <a:ext uri="{FF2B5EF4-FFF2-40B4-BE49-F238E27FC236}">
                <a16:creationId xmlns:a16="http://schemas.microsoft.com/office/drawing/2014/main" id="{C6961F53-5FF0-746B-64F7-F3533E919CA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68089" y="4323560"/>
            <a:ext cx="342134" cy="206421"/>
          </a:xfrm>
          <a:prstGeom prst="rect">
            <a:avLst/>
          </a:prstGeom>
          <a:effectLst>
            <a:outerShdw blurRad="50800" dist="38100" dir="8100000" algn="tr" rotWithShape="0">
              <a:prstClr val="black">
                <a:alpha val="40000"/>
              </a:prstClr>
            </a:outerShdw>
          </a:effectLst>
        </p:spPr>
      </p:pic>
      <p:pic>
        <p:nvPicPr>
          <p:cNvPr id="35" name="Imagen 34" descr="Icono&#10;&#10;Descripción generada automáticamente">
            <a:extLst>
              <a:ext uri="{FF2B5EF4-FFF2-40B4-BE49-F238E27FC236}">
                <a16:creationId xmlns:a16="http://schemas.microsoft.com/office/drawing/2014/main" id="{3504F170-03B6-A739-1220-8CDACB5E2FA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8089" y="4686646"/>
            <a:ext cx="341974" cy="206421"/>
          </a:xfrm>
          <a:prstGeom prst="rect">
            <a:avLst/>
          </a:prstGeom>
          <a:effectLst>
            <a:outerShdw blurRad="50800" dist="38100" dir="8100000" algn="tr" rotWithShape="0">
              <a:prstClr val="black">
                <a:alpha val="40000"/>
              </a:prstClr>
            </a:outerShdw>
          </a:effectLst>
        </p:spPr>
      </p:pic>
      <p:pic>
        <p:nvPicPr>
          <p:cNvPr id="40" name="Imagen 39" descr="Imagen de la pantalla de un celular con letras&#10;&#10;Descripción generada automáticamente con confianza baja">
            <a:extLst>
              <a:ext uri="{FF2B5EF4-FFF2-40B4-BE49-F238E27FC236}">
                <a16:creationId xmlns:a16="http://schemas.microsoft.com/office/drawing/2014/main" id="{D3F15082-D0D4-8AE1-A5EF-F64D0D32E0A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68089" y="5526665"/>
            <a:ext cx="341955" cy="206422"/>
          </a:xfrm>
          <a:prstGeom prst="rect">
            <a:avLst/>
          </a:prstGeom>
          <a:effectLst>
            <a:outerShdw blurRad="50800" dist="38100" dir="8100000" algn="tr" rotWithShape="0">
              <a:prstClr val="black">
                <a:alpha val="40000"/>
              </a:prstClr>
            </a:outerShdw>
          </a:effectLst>
        </p:spPr>
      </p:pic>
      <p:pic>
        <p:nvPicPr>
          <p:cNvPr id="42" name="Imagen 41" descr="Icono&#10;&#10;Descripción generada automáticamente">
            <a:extLst>
              <a:ext uri="{FF2B5EF4-FFF2-40B4-BE49-F238E27FC236}">
                <a16:creationId xmlns:a16="http://schemas.microsoft.com/office/drawing/2014/main" id="{F3B3E8DC-CB7D-A678-99E5-91A464DFE93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68089" y="5918984"/>
            <a:ext cx="341955" cy="20642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57B1287-726B-6DB3-2844-BF7193A3814F}"/>
              </a:ext>
            </a:extLst>
          </p:cNvPr>
          <p:cNvSpPr txBox="1"/>
          <p:nvPr/>
        </p:nvSpPr>
        <p:spPr>
          <a:xfrm>
            <a:off x="163794" y="2850539"/>
            <a:ext cx="8347933" cy="1015663"/>
          </a:xfrm>
          <a:prstGeom prst="rect">
            <a:avLst/>
          </a:prstGeom>
          <a:noFill/>
        </p:spPr>
        <p:txBody>
          <a:bodyPr wrap="square">
            <a:spAutoFit/>
          </a:bodyPr>
          <a:lstStyle/>
          <a:p>
            <a:pPr>
              <a:spcBef>
                <a:spcPts val="600"/>
              </a:spcBef>
            </a:pPr>
            <a:r>
              <a:rPr lang="en-US" sz="2000" b="1" dirty="0"/>
              <a:t>God implants this Law in every intelligent being in the universe (Rom. 2:15). However, sin has distorted the Law in us. Therefore, God himself had to transmit it to us by voice and in writing (Deut. 4:13)</a:t>
            </a:r>
            <a:r>
              <a:rPr lang="es-ES" sz="2000" b="1" dirty="0"/>
              <a:t>.</a:t>
            </a:r>
          </a:p>
        </p:txBody>
      </p:sp>
    </p:spTree>
    <p:extLst>
      <p:ext uri="{BB962C8B-B14F-4D97-AF65-F5344CB8AC3E}">
        <p14:creationId xmlns:p14="http://schemas.microsoft.com/office/powerpoint/2010/main" val="171786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Left)">
                                      <p:cBhvr>
                                        <p:cTn id="29" dur="500"/>
                                        <p:tgtEl>
                                          <p:spTgt spid="7"/>
                                        </p:tgtEl>
                                      </p:cBhvr>
                                    </p:animEffect>
                                  </p:childTnLst>
                                </p:cTn>
                              </p:par>
                              <p:par>
                                <p:cTn id="30" presetID="18" presetClass="entr" presetSubtype="3"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upRight)">
                                      <p:cBhvr>
                                        <p:cTn id="32" dur="500"/>
                                        <p:tgtEl>
                                          <p:spTgt spid="5"/>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145">
                                          <p:stCondLst>
                                            <p:cond delay="0"/>
                                          </p:stCondLst>
                                        </p:cTn>
                                        <p:tgtEl>
                                          <p:spTgt spid="20"/>
                                        </p:tgtEl>
                                      </p:cBhvr>
                                    </p:animEffect>
                                    <p:anim calcmode="lin" valueType="num">
                                      <p:cBhvr>
                                        <p:cTn id="42"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47" dur="7">
                                          <p:stCondLst>
                                            <p:cond delay="162"/>
                                          </p:stCondLst>
                                        </p:cTn>
                                        <p:tgtEl>
                                          <p:spTgt spid="20"/>
                                        </p:tgtEl>
                                      </p:cBhvr>
                                      <p:to x="100000" y="60000"/>
                                    </p:animScale>
                                    <p:animScale>
                                      <p:cBhvr>
                                        <p:cTn id="48" dur="41" decel="50000">
                                          <p:stCondLst>
                                            <p:cond delay="169"/>
                                          </p:stCondLst>
                                        </p:cTn>
                                        <p:tgtEl>
                                          <p:spTgt spid="20"/>
                                        </p:tgtEl>
                                      </p:cBhvr>
                                      <p:to x="100000" y="100000"/>
                                    </p:animScale>
                                    <p:animScale>
                                      <p:cBhvr>
                                        <p:cTn id="49" dur="7">
                                          <p:stCondLst>
                                            <p:cond delay="328"/>
                                          </p:stCondLst>
                                        </p:cTn>
                                        <p:tgtEl>
                                          <p:spTgt spid="20"/>
                                        </p:tgtEl>
                                      </p:cBhvr>
                                      <p:to x="100000" y="80000"/>
                                    </p:animScale>
                                    <p:animScale>
                                      <p:cBhvr>
                                        <p:cTn id="50" dur="41" decel="50000">
                                          <p:stCondLst>
                                            <p:cond delay="335"/>
                                          </p:stCondLst>
                                        </p:cTn>
                                        <p:tgtEl>
                                          <p:spTgt spid="20"/>
                                        </p:tgtEl>
                                      </p:cBhvr>
                                      <p:to x="100000" y="100000"/>
                                    </p:animScale>
                                    <p:animScale>
                                      <p:cBhvr>
                                        <p:cTn id="51" dur="7">
                                          <p:stCondLst>
                                            <p:cond delay="410"/>
                                          </p:stCondLst>
                                        </p:cTn>
                                        <p:tgtEl>
                                          <p:spTgt spid="20"/>
                                        </p:tgtEl>
                                      </p:cBhvr>
                                      <p:to x="100000" y="90000"/>
                                    </p:animScale>
                                    <p:animScale>
                                      <p:cBhvr>
                                        <p:cTn id="52" dur="41" decel="50000">
                                          <p:stCondLst>
                                            <p:cond delay="417"/>
                                          </p:stCondLst>
                                        </p:cTn>
                                        <p:tgtEl>
                                          <p:spTgt spid="20"/>
                                        </p:tgtEl>
                                      </p:cBhvr>
                                      <p:to x="100000" y="100000"/>
                                    </p:animScale>
                                    <p:animScale>
                                      <p:cBhvr>
                                        <p:cTn id="53" dur="7">
                                          <p:stCondLst>
                                            <p:cond delay="452"/>
                                          </p:stCondLst>
                                        </p:cTn>
                                        <p:tgtEl>
                                          <p:spTgt spid="20"/>
                                        </p:tgtEl>
                                      </p:cBhvr>
                                      <p:to x="100000" y="95000"/>
                                    </p:animScale>
                                    <p:animScale>
                                      <p:cBhvr>
                                        <p:cTn id="54" dur="41" decel="50000">
                                          <p:stCondLst>
                                            <p:cond delay="459"/>
                                          </p:stCondLst>
                                        </p:cTn>
                                        <p:tgtEl>
                                          <p:spTgt spid="20"/>
                                        </p:tgtEl>
                                      </p:cBhvr>
                                      <p:to x="100000" y="100000"/>
                                    </p:animScale>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animEffect transition="in" filter="wipe(left)">
                                      <p:cBhvr>
                                        <p:cTn id="58" dur="500"/>
                                        <p:tgtEl>
                                          <p:spTgt spid="2">
                                            <p:txEl>
                                              <p:pRg st="0" end="0"/>
                                            </p:txEl>
                                          </p:spTgt>
                                        </p:tgtEl>
                                      </p:cBhvr>
                                    </p:animEffect>
                                  </p:childTnLst>
                                </p:cTn>
                              </p:par>
                            </p:childTnLst>
                          </p:cTn>
                        </p:par>
                        <p:par>
                          <p:cTn id="59" fill="hold">
                            <p:stCondLst>
                              <p:cond delay="1000"/>
                            </p:stCondLst>
                            <p:childTnLst>
                              <p:par>
                                <p:cTn id="60" presetID="17" presetClass="entr" presetSubtype="8"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ppt_x</p:attrName>
                                        </p:attrNameLst>
                                      </p:cBhvr>
                                      <p:tavLst>
                                        <p:tav tm="0">
                                          <p:val>
                                            <p:strVal val="#ppt_x-#ppt_w/2"/>
                                          </p:val>
                                        </p:tav>
                                        <p:tav tm="100000">
                                          <p:val>
                                            <p:strVal val="#ppt_x"/>
                                          </p:val>
                                        </p:tav>
                                      </p:tavLst>
                                    </p:anim>
                                    <p:anim calcmode="lin" valueType="num">
                                      <p:cBhvr>
                                        <p:cTn id="63" dur="500" fill="hold"/>
                                        <p:tgtEl>
                                          <p:spTgt spid="32"/>
                                        </p:tgtEl>
                                        <p:attrNameLst>
                                          <p:attrName>ppt_y</p:attrName>
                                        </p:attrNameLst>
                                      </p:cBhvr>
                                      <p:tavLst>
                                        <p:tav tm="0">
                                          <p:val>
                                            <p:strVal val="#ppt_y"/>
                                          </p:val>
                                        </p:tav>
                                        <p:tav tm="100000">
                                          <p:val>
                                            <p:strVal val="#ppt_y"/>
                                          </p:val>
                                        </p:tav>
                                      </p:tavLst>
                                    </p:anim>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strVal val="#ppt_h"/>
                                          </p:val>
                                        </p:tav>
                                        <p:tav tm="100000">
                                          <p:val>
                                            <p:strVal val="#ppt_h"/>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par>
                          <p:cTn id="70" fill="hold">
                            <p:stCondLst>
                              <p:cond delay="2000"/>
                            </p:stCondLst>
                            <p:childTnLst>
                              <p:par>
                                <p:cTn id="71" presetID="17"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ppt_x</p:attrName>
                                        </p:attrNameLst>
                                      </p:cBhvr>
                                      <p:tavLst>
                                        <p:tav tm="0">
                                          <p:val>
                                            <p:strVal val="#ppt_x-#ppt_w/2"/>
                                          </p:val>
                                        </p:tav>
                                        <p:tav tm="100000">
                                          <p:val>
                                            <p:strVal val="#ppt_x"/>
                                          </p:val>
                                        </p:tav>
                                      </p:tavLst>
                                    </p:anim>
                                    <p:anim calcmode="lin" valueType="num">
                                      <p:cBhvr>
                                        <p:cTn id="74" dur="500" fill="hold"/>
                                        <p:tgtEl>
                                          <p:spTgt spid="35"/>
                                        </p:tgtEl>
                                        <p:attrNameLst>
                                          <p:attrName>ppt_y</p:attrName>
                                        </p:attrNameLst>
                                      </p:cBhvr>
                                      <p:tavLst>
                                        <p:tav tm="0">
                                          <p:val>
                                            <p:strVal val="#ppt_y"/>
                                          </p:val>
                                        </p:tav>
                                        <p:tav tm="100000">
                                          <p:val>
                                            <p:strVal val="#ppt_y"/>
                                          </p:val>
                                        </p:tav>
                                      </p:tavLst>
                                    </p:anim>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strVal val="#ppt_h"/>
                                          </p:val>
                                        </p:tav>
                                        <p:tav tm="100000">
                                          <p:val>
                                            <p:strVal val="#ppt_h"/>
                                          </p:val>
                                        </p:tav>
                                      </p:tavLst>
                                    </p:anim>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2" end="2"/>
                                            </p:txEl>
                                          </p:spTgt>
                                        </p:tgtEl>
                                        <p:attrNameLst>
                                          <p:attrName>style.visibility</p:attrName>
                                        </p:attrNameLst>
                                      </p:cBhvr>
                                      <p:to>
                                        <p:strVal val="visible"/>
                                      </p:to>
                                    </p:set>
                                    <p:animEffect transition="in" filter="wipe(left)">
                                      <p:cBhvr>
                                        <p:cTn id="80" dur="500"/>
                                        <p:tgtEl>
                                          <p:spTgt spid="2">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145">
                                          <p:stCondLst>
                                            <p:cond delay="0"/>
                                          </p:stCondLst>
                                        </p:cTn>
                                        <p:tgtEl>
                                          <p:spTgt spid="23"/>
                                        </p:tgtEl>
                                      </p:cBhvr>
                                    </p:animEffect>
                                    <p:anim calcmode="lin" valueType="num">
                                      <p:cBhvr>
                                        <p:cTn id="86" dur="456"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7"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8"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89"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90"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91" dur="7">
                                          <p:stCondLst>
                                            <p:cond delay="162"/>
                                          </p:stCondLst>
                                        </p:cTn>
                                        <p:tgtEl>
                                          <p:spTgt spid="23"/>
                                        </p:tgtEl>
                                      </p:cBhvr>
                                      <p:to x="100000" y="60000"/>
                                    </p:animScale>
                                    <p:animScale>
                                      <p:cBhvr>
                                        <p:cTn id="92" dur="41" decel="50000">
                                          <p:stCondLst>
                                            <p:cond delay="169"/>
                                          </p:stCondLst>
                                        </p:cTn>
                                        <p:tgtEl>
                                          <p:spTgt spid="23"/>
                                        </p:tgtEl>
                                      </p:cBhvr>
                                      <p:to x="100000" y="100000"/>
                                    </p:animScale>
                                    <p:animScale>
                                      <p:cBhvr>
                                        <p:cTn id="93" dur="7">
                                          <p:stCondLst>
                                            <p:cond delay="328"/>
                                          </p:stCondLst>
                                        </p:cTn>
                                        <p:tgtEl>
                                          <p:spTgt spid="23"/>
                                        </p:tgtEl>
                                      </p:cBhvr>
                                      <p:to x="100000" y="80000"/>
                                    </p:animScale>
                                    <p:animScale>
                                      <p:cBhvr>
                                        <p:cTn id="94" dur="41" decel="50000">
                                          <p:stCondLst>
                                            <p:cond delay="335"/>
                                          </p:stCondLst>
                                        </p:cTn>
                                        <p:tgtEl>
                                          <p:spTgt spid="23"/>
                                        </p:tgtEl>
                                      </p:cBhvr>
                                      <p:to x="100000" y="100000"/>
                                    </p:animScale>
                                    <p:animScale>
                                      <p:cBhvr>
                                        <p:cTn id="95" dur="7">
                                          <p:stCondLst>
                                            <p:cond delay="410"/>
                                          </p:stCondLst>
                                        </p:cTn>
                                        <p:tgtEl>
                                          <p:spTgt spid="23"/>
                                        </p:tgtEl>
                                      </p:cBhvr>
                                      <p:to x="100000" y="90000"/>
                                    </p:animScale>
                                    <p:animScale>
                                      <p:cBhvr>
                                        <p:cTn id="96" dur="41" decel="50000">
                                          <p:stCondLst>
                                            <p:cond delay="417"/>
                                          </p:stCondLst>
                                        </p:cTn>
                                        <p:tgtEl>
                                          <p:spTgt spid="23"/>
                                        </p:tgtEl>
                                      </p:cBhvr>
                                      <p:to x="100000" y="100000"/>
                                    </p:animScale>
                                    <p:animScale>
                                      <p:cBhvr>
                                        <p:cTn id="97" dur="7">
                                          <p:stCondLst>
                                            <p:cond delay="452"/>
                                          </p:stCondLst>
                                        </p:cTn>
                                        <p:tgtEl>
                                          <p:spTgt spid="23"/>
                                        </p:tgtEl>
                                      </p:cBhvr>
                                      <p:to x="100000" y="95000"/>
                                    </p:animScale>
                                    <p:animScale>
                                      <p:cBhvr>
                                        <p:cTn id="98" dur="41" decel="50000">
                                          <p:stCondLst>
                                            <p:cond delay="459"/>
                                          </p:stCondLst>
                                        </p:cTn>
                                        <p:tgtEl>
                                          <p:spTgt spid="23"/>
                                        </p:tgtEl>
                                      </p:cBhvr>
                                      <p:to x="100000" y="100000"/>
                                    </p:animScale>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3" end="3"/>
                                            </p:txEl>
                                          </p:spTgt>
                                        </p:tgtEl>
                                        <p:attrNameLst>
                                          <p:attrName>style.visibility</p:attrName>
                                        </p:attrNameLst>
                                      </p:cBhvr>
                                      <p:to>
                                        <p:strVal val="visible"/>
                                      </p:to>
                                    </p:set>
                                    <p:animEffect transition="in" filter="wipe(left)">
                                      <p:cBhvr>
                                        <p:cTn id="102" dur="500"/>
                                        <p:tgtEl>
                                          <p:spTgt spid="2">
                                            <p:txEl>
                                              <p:pRg st="3" end="3"/>
                                            </p:txEl>
                                          </p:spTgt>
                                        </p:tgtEl>
                                      </p:cBhvr>
                                    </p:animEffect>
                                  </p:childTnLst>
                                </p:cTn>
                              </p:par>
                            </p:childTnLst>
                          </p:cTn>
                        </p:par>
                        <p:par>
                          <p:cTn id="103" fill="hold">
                            <p:stCondLst>
                              <p:cond delay="1000"/>
                            </p:stCondLst>
                            <p:childTnLst>
                              <p:par>
                                <p:cTn id="104" presetID="17" presetClass="entr" presetSubtype="8" fill="hold"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ppt_x</p:attrName>
                                        </p:attrNameLst>
                                      </p:cBhvr>
                                      <p:tavLst>
                                        <p:tav tm="0">
                                          <p:val>
                                            <p:strVal val="#ppt_x-#ppt_w/2"/>
                                          </p:val>
                                        </p:tav>
                                        <p:tav tm="100000">
                                          <p:val>
                                            <p:strVal val="#ppt_x"/>
                                          </p:val>
                                        </p:tav>
                                      </p:tavLst>
                                    </p:anim>
                                    <p:anim calcmode="lin" valueType="num">
                                      <p:cBhvr>
                                        <p:cTn id="107" dur="500" fill="hold"/>
                                        <p:tgtEl>
                                          <p:spTgt spid="40"/>
                                        </p:tgtEl>
                                        <p:attrNameLst>
                                          <p:attrName>ppt_y</p:attrName>
                                        </p:attrNameLst>
                                      </p:cBhvr>
                                      <p:tavLst>
                                        <p:tav tm="0">
                                          <p:val>
                                            <p:strVal val="#ppt_y"/>
                                          </p:val>
                                        </p:tav>
                                        <p:tav tm="100000">
                                          <p:val>
                                            <p:strVal val="#ppt_y"/>
                                          </p:val>
                                        </p:tav>
                                      </p:tavLst>
                                    </p:anim>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strVal val="#ppt_h"/>
                                          </p:val>
                                        </p:tav>
                                        <p:tav tm="100000">
                                          <p:val>
                                            <p:strVal val="#ppt_h"/>
                                          </p:val>
                                        </p:tav>
                                      </p:tavLst>
                                    </p:anim>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4" end="4"/>
                                            </p:txEl>
                                          </p:spTgt>
                                        </p:tgtEl>
                                        <p:attrNameLst>
                                          <p:attrName>style.visibility</p:attrName>
                                        </p:attrNameLst>
                                      </p:cBhvr>
                                      <p:to>
                                        <p:strVal val="visible"/>
                                      </p:to>
                                    </p:set>
                                    <p:animEffect transition="in" filter="wipe(left)">
                                      <p:cBhvr>
                                        <p:cTn id="113" dur="500"/>
                                        <p:tgtEl>
                                          <p:spTgt spid="2">
                                            <p:txEl>
                                              <p:pRg st="4" end="4"/>
                                            </p:txEl>
                                          </p:spTgt>
                                        </p:tgtEl>
                                      </p:cBhvr>
                                    </p:animEffect>
                                  </p:childTnLst>
                                </p:cTn>
                              </p:par>
                            </p:childTnLst>
                          </p:cTn>
                        </p:par>
                        <p:par>
                          <p:cTn id="114" fill="hold">
                            <p:stCondLst>
                              <p:cond delay="2000"/>
                            </p:stCondLst>
                            <p:childTnLst>
                              <p:par>
                                <p:cTn id="115" presetID="17" presetClass="entr" presetSubtype="8"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500" fill="hold"/>
                                        <p:tgtEl>
                                          <p:spTgt spid="42"/>
                                        </p:tgtEl>
                                        <p:attrNameLst>
                                          <p:attrName>ppt_x</p:attrName>
                                        </p:attrNameLst>
                                      </p:cBhvr>
                                      <p:tavLst>
                                        <p:tav tm="0">
                                          <p:val>
                                            <p:strVal val="#ppt_x-#ppt_w/2"/>
                                          </p:val>
                                        </p:tav>
                                        <p:tav tm="100000">
                                          <p:val>
                                            <p:strVal val="#ppt_x"/>
                                          </p:val>
                                        </p:tav>
                                      </p:tavLst>
                                    </p:anim>
                                    <p:anim calcmode="lin" valueType="num">
                                      <p:cBhvr>
                                        <p:cTn id="118" dur="500" fill="hold"/>
                                        <p:tgtEl>
                                          <p:spTgt spid="42"/>
                                        </p:tgtEl>
                                        <p:attrNameLst>
                                          <p:attrName>ppt_y</p:attrName>
                                        </p:attrNameLst>
                                      </p:cBhvr>
                                      <p:tavLst>
                                        <p:tav tm="0">
                                          <p:val>
                                            <p:strVal val="#ppt_y"/>
                                          </p:val>
                                        </p:tav>
                                        <p:tav tm="100000">
                                          <p:val>
                                            <p:strVal val="#ppt_y"/>
                                          </p:val>
                                        </p:tav>
                                      </p:tavLst>
                                    </p:anim>
                                    <p:anim calcmode="lin" valueType="num">
                                      <p:cBhvr>
                                        <p:cTn id="119" dur="500" fill="hold"/>
                                        <p:tgtEl>
                                          <p:spTgt spid="42"/>
                                        </p:tgtEl>
                                        <p:attrNameLst>
                                          <p:attrName>ppt_w</p:attrName>
                                        </p:attrNameLst>
                                      </p:cBhvr>
                                      <p:tavLst>
                                        <p:tav tm="0">
                                          <p:val>
                                            <p:fltVal val="0"/>
                                          </p:val>
                                        </p:tav>
                                        <p:tav tm="100000">
                                          <p:val>
                                            <p:strVal val="#ppt_w"/>
                                          </p:val>
                                        </p:tav>
                                      </p:tavLst>
                                    </p:anim>
                                    <p:anim calcmode="lin" valueType="num">
                                      <p:cBhvr>
                                        <p:cTn id="120" dur="500" fill="hold"/>
                                        <p:tgtEl>
                                          <p:spTgt spid="42"/>
                                        </p:tgtEl>
                                        <p:attrNameLst>
                                          <p:attrName>ppt_h</p:attrName>
                                        </p:attrNameLst>
                                      </p:cBhvr>
                                      <p:tavLst>
                                        <p:tav tm="0">
                                          <p:val>
                                            <p:strVal val="#ppt_h"/>
                                          </p:val>
                                        </p:tav>
                                        <p:tav tm="100000">
                                          <p:val>
                                            <p:strVal val="#ppt_h"/>
                                          </p:val>
                                        </p:tav>
                                      </p:tavLst>
                                    </p:anim>
                                  </p:childTnLst>
                                </p:cTn>
                              </p:par>
                            </p:childTnLst>
                          </p:cTn>
                        </p:par>
                        <p:par>
                          <p:cTn id="121" fill="hold">
                            <p:stCondLst>
                              <p:cond delay="2500"/>
                            </p:stCondLst>
                            <p:childTnLst>
                              <p:par>
                                <p:cTn id="122" presetID="22" presetClass="entr" presetSubtype="8" fill="hold" grpId="0" nodeType="afterEffect">
                                  <p:stCondLst>
                                    <p:cond delay="0"/>
                                  </p:stCondLst>
                                  <p:childTnLst>
                                    <p:set>
                                      <p:cBhvr>
                                        <p:cTn id="123" dur="1" fill="hold">
                                          <p:stCondLst>
                                            <p:cond delay="0"/>
                                          </p:stCondLst>
                                        </p:cTn>
                                        <p:tgtEl>
                                          <p:spTgt spid="2">
                                            <p:txEl>
                                              <p:pRg st="5" end="5"/>
                                            </p:txEl>
                                          </p:spTgt>
                                        </p:tgtEl>
                                        <p:attrNameLst>
                                          <p:attrName>style.visibility</p:attrName>
                                        </p:attrNameLst>
                                      </p:cBhvr>
                                      <p:to>
                                        <p:strVal val="visible"/>
                                      </p:to>
                                    </p:set>
                                    <p:animEffect transition="in" filter="wipe(left)">
                                      <p:cBhvr>
                                        <p:cTn id="124" dur="500"/>
                                        <p:tgtEl>
                                          <p:spTgt spid="2">
                                            <p:txEl>
                                              <p:pRg st="5" end="5"/>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nodeType="click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wipe(down)">
                                      <p:cBhvr>
                                        <p:cTn id="129" dur="145">
                                          <p:stCondLst>
                                            <p:cond delay="0"/>
                                          </p:stCondLst>
                                        </p:cTn>
                                        <p:tgtEl>
                                          <p:spTgt spid="17"/>
                                        </p:tgtEl>
                                      </p:cBhvr>
                                    </p:animEffect>
                                    <p:anim calcmode="lin" valueType="num">
                                      <p:cBhvr>
                                        <p:cTn id="130"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1"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2"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133"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134"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135" dur="7">
                                          <p:stCondLst>
                                            <p:cond delay="162"/>
                                          </p:stCondLst>
                                        </p:cTn>
                                        <p:tgtEl>
                                          <p:spTgt spid="17"/>
                                        </p:tgtEl>
                                      </p:cBhvr>
                                      <p:to x="100000" y="60000"/>
                                    </p:animScale>
                                    <p:animScale>
                                      <p:cBhvr>
                                        <p:cTn id="136" dur="41" decel="50000">
                                          <p:stCondLst>
                                            <p:cond delay="169"/>
                                          </p:stCondLst>
                                        </p:cTn>
                                        <p:tgtEl>
                                          <p:spTgt spid="17"/>
                                        </p:tgtEl>
                                      </p:cBhvr>
                                      <p:to x="100000" y="100000"/>
                                    </p:animScale>
                                    <p:animScale>
                                      <p:cBhvr>
                                        <p:cTn id="137" dur="7">
                                          <p:stCondLst>
                                            <p:cond delay="328"/>
                                          </p:stCondLst>
                                        </p:cTn>
                                        <p:tgtEl>
                                          <p:spTgt spid="17"/>
                                        </p:tgtEl>
                                      </p:cBhvr>
                                      <p:to x="100000" y="80000"/>
                                    </p:animScale>
                                    <p:animScale>
                                      <p:cBhvr>
                                        <p:cTn id="138" dur="41" decel="50000">
                                          <p:stCondLst>
                                            <p:cond delay="335"/>
                                          </p:stCondLst>
                                        </p:cTn>
                                        <p:tgtEl>
                                          <p:spTgt spid="17"/>
                                        </p:tgtEl>
                                      </p:cBhvr>
                                      <p:to x="100000" y="100000"/>
                                    </p:animScale>
                                    <p:animScale>
                                      <p:cBhvr>
                                        <p:cTn id="139" dur="7">
                                          <p:stCondLst>
                                            <p:cond delay="410"/>
                                          </p:stCondLst>
                                        </p:cTn>
                                        <p:tgtEl>
                                          <p:spTgt spid="17"/>
                                        </p:tgtEl>
                                      </p:cBhvr>
                                      <p:to x="100000" y="90000"/>
                                    </p:animScale>
                                    <p:animScale>
                                      <p:cBhvr>
                                        <p:cTn id="140" dur="41" decel="50000">
                                          <p:stCondLst>
                                            <p:cond delay="417"/>
                                          </p:stCondLst>
                                        </p:cTn>
                                        <p:tgtEl>
                                          <p:spTgt spid="17"/>
                                        </p:tgtEl>
                                      </p:cBhvr>
                                      <p:to x="100000" y="100000"/>
                                    </p:animScale>
                                    <p:animScale>
                                      <p:cBhvr>
                                        <p:cTn id="141" dur="7">
                                          <p:stCondLst>
                                            <p:cond delay="452"/>
                                          </p:stCondLst>
                                        </p:cTn>
                                        <p:tgtEl>
                                          <p:spTgt spid="17"/>
                                        </p:tgtEl>
                                      </p:cBhvr>
                                      <p:to x="100000" y="95000"/>
                                    </p:animScale>
                                    <p:animScale>
                                      <p:cBhvr>
                                        <p:cTn id="142" dur="41" decel="50000">
                                          <p:stCondLst>
                                            <p:cond delay="459"/>
                                          </p:stCondLst>
                                        </p:cTn>
                                        <p:tgtEl>
                                          <p:spTgt spid="17"/>
                                        </p:tgtEl>
                                      </p:cBhvr>
                                      <p:to x="100000" y="100000"/>
                                    </p:animScale>
                                  </p:childTnLst>
                                </p:cTn>
                              </p:par>
                            </p:childTnLst>
                          </p:cTn>
                        </p:par>
                        <p:par>
                          <p:cTn id="143" fill="hold">
                            <p:stCondLst>
                              <p:cond delay="500"/>
                            </p:stCondLst>
                            <p:childTnLst>
                              <p:par>
                                <p:cTn id="144" presetID="22" presetClass="entr" presetSubtype="8" fill="hold" grpId="0" nodeType="afterEffect">
                                  <p:stCondLst>
                                    <p:cond delay="0"/>
                                  </p:stCondLst>
                                  <p:childTnLst>
                                    <p:set>
                                      <p:cBhvr>
                                        <p:cTn id="145" dur="1" fill="hold">
                                          <p:stCondLst>
                                            <p:cond delay="0"/>
                                          </p:stCondLst>
                                        </p:cTn>
                                        <p:tgtEl>
                                          <p:spTgt spid="2">
                                            <p:txEl>
                                              <p:pRg st="6" end="6"/>
                                            </p:txEl>
                                          </p:spTgt>
                                        </p:tgtEl>
                                        <p:attrNameLst>
                                          <p:attrName>style.visibility</p:attrName>
                                        </p:attrNameLst>
                                      </p:cBhvr>
                                      <p:to>
                                        <p:strVal val="visible"/>
                                      </p:to>
                                    </p:set>
                                    <p:animEffect transition="in" filter="wipe(left)">
                                      <p:cBhvr>
                                        <p:cTn id="1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descr="Imagen que contiene exterior, estacionamiento, calle, azul&#10;&#10;Descripción generada automáticamente">
            <a:extLst>
              <a:ext uri="{FF2B5EF4-FFF2-40B4-BE49-F238E27FC236}">
                <a16:creationId xmlns:a16="http://schemas.microsoft.com/office/drawing/2014/main" id="{C85D9112-E140-A3FD-07E9-F9ECF76D5F4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a:ext>
            </a:extLst>
          </a:blip>
          <a:stretch>
            <a:fillRect/>
          </a:stretch>
        </p:blipFill>
        <p:spPr>
          <a:xfrm>
            <a:off x="1828800" y="128452"/>
            <a:ext cx="8700472" cy="6729548"/>
          </a:xfrm>
          <a:prstGeom prst="rect">
            <a:avLst/>
          </a:prstGeom>
        </p:spPr>
      </p:pic>
      <p:sp>
        <p:nvSpPr>
          <p:cNvPr id="6" name="Rectángulo: esquinas redondeadas 2">
            <a:extLst>
              <a:ext uri="{FF2B5EF4-FFF2-40B4-BE49-F238E27FC236}">
                <a16:creationId xmlns:a16="http://schemas.microsoft.com/office/drawing/2014/main" id="{61D9067C-DE0B-1EF4-3442-6C2BC4BA8964}"/>
              </a:ext>
            </a:extLst>
          </p:cNvPr>
          <p:cNvSpPr/>
          <p:nvPr/>
        </p:nvSpPr>
        <p:spPr>
          <a:xfrm>
            <a:off x="1750810" y="2027188"/>
            <a:ext cx="8690379" cy="3573064"/>
          </a:xfrm>
          <a:custGeom>
            <a:avLst/>
            <a:gdLst>
              <a:gd name="connsiteX0" fmla="*/ 0 w 5486400"/>
              <a:gd name="connsiteY0" fmla="*/ 280900 h 1685364"/>
              <a:gd name="connsiteX1" fmla="*/ 280900 w 5486400"/>
              <a:gd name="connsiteY1" fmla="*/ 0 h 1685364"/>
              <a:gd name="connsiteX2" fmla="*/ 5205500 w 5486400"/>
              <a:gd name="connsiteY2" fmla="*/ 0 h 1685364"/>
              <a:gd name="connsiteX3" fmla="*/ 5486400 w 5486400"/>
              <a:gd name="connsiteY3" fmla="*/ 280900 h 1685364"/>
              <a:gd name="connsiteX4" fmla="*/ 5486400 w 5486400"/>
              <a:gd name="connsiteY4" fmla="*/ 1404464 h 1685364"/>
              <a:gd name="connsiteX5" fmla="*/ 5205500 w 5486400"/>
              <a:gd name="connsiteY5" fmla="*/ 1685364 h 1685364"/>
              <a:gd name="connsiteX6" fmla="*/ 280900 w 5486400"/>
              <a:gd name="connsiteY6" fmla="*/ 1685364 h 1685364"/>
              <a:gd name="connsiteX7" fmla="*/ 0 w 5486400"/>
              <a:gd name="connsiteY7" fmla="*/ 1404464 h 1685364"/>
              <a:gd name="connsiteX8" fmla="*/ 0 w 5486400"/>
              <a:gd name="connsiteY8" fmla="*/ 280900 h 1685364"/>
              <a:gd name="connsiteX0" fmla="*/ 0 w 6069106"/>
              <a:gd name="connsiteY0" fmla="*/ 379512 h 1685364"/>
              <a:gd name="connsiteX1" fmla="*/ 863606 w 6069106"/>
              <a:gd name="connsiteY1" fmla="*/ 0 h 1685364"/>
              <a:gd name="connsiteX2" fmla="*/ 5788206 w 6069106"/>
              <a:gd name="connsiteY2" fmla="*/ 0 h 1685364"/>
              <a:gd name="connsiteX3" fmla="*/ 6069106 w 6069106"/>
              <a:gd name="connsiteY3" fmla="*/ 280900 h 1685364"/>
              <a:gd name="connsiteX4" fmla="*/ 6069106 w 6069106"/>
              <a:gd name="connsiteY4" fmla="*/ 1404464 h 1685364"/>
              <a:gd name="connsiteX5" fmla="*/ 5788206 w 6069106"/>
              <a:gd name="connsiteY5" fmla="*/ 1685364 h 1685364"/>
              <a:gd name="connsiteX6" fmla="*/ 863606 w 6069106"/>
              <a:gd name="connsiteY6" fmla="*/ 1685364 h 1685364"/>
              <a:gd name="connsiteX7" fmla="*/ 582706 w 6069106"/>
              <a:gd name="connsiteY7" fmla="*/ 1404464 h 1685364"/>
              <a:gd name="connsiteX8" fmla="*/ 0 w 6069106"/>
              <a:gd name="connsiteY8" fmla="*/ 379512 h 1685364"/>
              <a:gd name="connsiteX0" fmla="*/ 690282 w 6759388"/>
              <a:gd name="connsiteY0" fmla="*/ 379512 h 2807191"/>
              <a:gd name="connsiteX1" fmla="*/ 1553888 w 6759388"/>
              <a:gd name="connsiteY1" fmla="*/ 0 h 2807191"/>
              <a:gd name="connsiteX2" fmla="*/ 6478488 w 6759388"/>
              <a:gd name="connsiteY2" fmla="*/ 0 h 2807191"/>
              <a:gd name="connsiteX3" fmla="*/ 6759388 w 6759388"/>
              <a:gd name="connsiteY3" fmla="*/ 280900 h 2807191"/>
              <a:gd name="connsiteX4" fmla="*/ 6759388 w 6759388"/>
              <a:gd name="connsiteY4" fmla="*/ 1404464 h 2807191"/>
              <a:gd name="connsiteX5" fmla="*/ 6478488 w 6759388"/>
              <a:gd name="connsiteY5" fmla="*/ 1685364 h 2807191"/>
              <a:gd name="connsiteX6" fmla="*/ 1553888 w 6759388"/>
              <a:gd name="connsiteY6" fmla="*/ 1685364 h 2807191"/>
              <a:gd name="connsiteX7" fmla="*/ 0 w 6759388"/>
              <a:gd name="connsiteY7" fmla="*/ 2793994 h 2807191"/>
              <a:gd name="connsiteX8" fmla="*/ 690282 w 6759388"/>
              <a:gd name="connsiteY8" fmla="*/ 379512 h 2807191"/>
              <a:gd name="connsiteX0" fmla="*/ 277905 w 6759388"/>
              <a:gd name="connsiteY0" fmla="*/ 702242 h 2807191"/>
              <a:gd name="connsiteX1" fmla="*/ 1553888 w 6759388"/>
              <a:gd name="connsiteY1" fmla="*/ 0 h 2807191"/>
              <a:gd name="connsiteX2" fmla="*/ 6478488 w 6759388"/>
              <a:gd name="connsiteY2" fmla="*/ 0 h 2807191"/>
              <a:gd name="connsiteX3" fmla="*/ 6759388 w 6759388"/>
              <a:gd name="connsiteY3" fmla="*/ 280900 h 2807191"/>
              <a:gd name="connsiteX4" fmla="*/ 6759388 w 6759388"/>
              <a:gd name="connsiteY4" fmla="*/ 1404464 h 2807191"/>
              <a:gd name="connsiteX5" fmla="*/ 6478488 w 6759388"/>
              <a:gd name="connsiteY5" fmla="*/ 1685364 h 2807191"/>
              <a:gd name="connsiteX6" fmla="*/ 1553888 w 6759388"/>
              <a:gd name="connsiteY6" fmla="*/ 1685364 h 2807191"/>
              <a:gd name="connsiteX7" fmla="*/ 0 w 6759388"/>
              <a:gd name="connsiteY7" fmla="*/ 2793994 h 2807191"/>
              <a:gd name="connsiteX8" fmla="*/ 277905 w 6759388"/>
              <a:gd name="connsiteY8" fmla="*/ 702242 h 2807191"/>
              <a:gd name="connsiteX0" fmla="*/ 277905 w 6759388"/>
              <a:gd name="connsiteY0" fmla="*/ 704579 h 2809528"/>
              <a:gd name="connsiteX1" fmla="*/ 1553888 w 6759388"/>
              <a:gd name="connsiteY1" fmla="*/ 2337 h 2809528"/>
              <a:gd name="connsiteX2" fmla="*/ 6478488 w 6759388"/>
              <a:gd name="connsiteY2" fmla="*/ 2337 h 2809528"/>
              <a:gd name="connsiteX3" fmla="*/ 6759388 w 6759388"/>
              <a:gd name="connsiteY3" fmla="*/ 283237 h 2809528"/>
              <a:gd name="connsiteX4" fmla="*/ 6759388 w 6759388"/>
              <a:gd name="connsiteY4" fmla="*/ 1406801 h 2809528"/>
              <a:gd name="connsiteX5" fmla="*/ 6478488 w 6759388"/>
              <a:gd name="connsiteY5" fmla="*/ 1687701 h 2809528"/>
              <a:gd name="connsiteX6" fmla="*/ 1553888 w 6759388"/>
              <a:gd name="connsiteY6" fmla="*/ 1687701 h 2809528"/>
              <a:gd name="connsiteX7" fmla="*/ 0 w 6759388"/>
              <a:gd name="connsiteY7" fmla="*/ 2796331 h 2809528"/>
              <a:gd name="connsiteX8" fmla="*/ 277905 w 6759388"/>
              <a:gd name="connsiteY8" fmla="*/ 704579 h 2809528"/>
              <a:gd name="connsiteX0" fmla="*/ 277905 w 6759388"/>
              <a:gd name="connsiteY0" fmla="*/ 1078760 h 3183709"/>
              <a:gd name="connsiteX1" fmla="*/ 1553888 w 6759388"/>
              <a:gd name="connsiteY1" fmla="*/ 376518 h 3183709"/>
              <a:gd name="connsiteX2" fmla="*/ 3765176 w 6759388"/>
              <a:gd name="connsiteY2" fmla="*/ 0 h 3183709"/>
              <a:gd name="connsiteX3" fmla="*/ 6478488 w 6759388"/>
              <a:gd name="connsiteY3" fmla="*/ 376518 h 3183709"/>
              <a:gd name="connsiteX4" fmla="*/ 6759388 w 6759388"/>
              <a:gd name="connsiteY4" fmla="*/ 657418 h 3183709"/>
              <a:gd name="connsiteX5" fmla="*/ 6759388 w 6759388"/>
              <a:gd name="connsiteY5" fmla="*/ 1780982 h 3183709"/>
              <a:gd name="connsiteX6" fmla="*/ 6478488 w 6759388"/>
              <a:gd name="connsiteY6" fmla="*/ 2061882 h 3183709"/>
              <a:gd name="connsiteX7" fmla="*/ 1553888 w 6759388"/>
              <a:gd name="connsiteY7" fmla="*/ 2061882 h 3183709"/>
              <a:gd name="connsiteX8" fmla="*/ 0 w 6759388"/>
              <a:gd name="connsiteY8" fmla="*/ 3170512 h 3183709"/>
              <a:gd name="connsiteX9" fmla="*/ 277905 w 6759388"/>
              <a:gd name="connsiteY9" fmla="*/ 1078760 h 3183709"/>
              <a:gd name="connsiteX0" fmla="*/ 277905 w 6759388"/>
              <a:gd name="connsiteY0" fmla="*/ 1118735 h 3223684"/>
              <a:gd name="connsiteX1" fmla="*/ 1553888 w 6759388"/>
              <a:gd name="connsiteY1" fmla="*/ 416493 h 3223684"/>
              <a:gd name="connsiteX2" fmla="*/ 3765176 w 6759388"/>
              <a:gd name="connsiteY2" fmla="*/ 39975 h 3223684"/>
              <a:gd name="connsiteX3" fmla="*/ 6478488 w 6759388"/>
              <a:gd name="connsiteY3" fmla="*/ 416493 h 3223684"/>
              <a:gd name="connsiteX4" fmla="*/ 6759388 w 6759388"/>
              <a:gd name="connsiteY4" fmla="*/ 697393 h 3223684"/>
              <a:gd name="connsiteX5" fmla="*/ 6759388 w 6759388"/>
              <a:gd name="connsiteY5" fmla="*/ 1820957 h 3223684"/>
              <a:gd name="connsiteX6" fmla="*/ 6478488 w 6759388"/>
              <a:gd name="connsiteY6" fmla="*/ 2101857 h 3223684"/>
              <a:gd name="connsiteX7" fmla="*/ 1553888 w 6759388"/>
              <a:gd name="connsiteY7" fmla="*/ 2101857 h 3223684"/>
              <a:gd name="connsiteX8" fmla="*/ 0 w 6759388"/>
              <a:gd name="connsiteY8" fmla="*/ 3210487 h 3223684"/>
              <a:gd name="connsiteX9" fmla="*/ 277905 w 6759388"/>
              <a:gd name="connsiteY9" fmla="*/ 1118735 h 3223684"/>
              <a:gd name="connsiteX0" fmla="*/ 277905 w 8219242"/>
              <a:gd name="connsiteY0" fmla="*/ 1118101 h 3223050"/>
              <a:gd name="connsiteX1" fmla="*/ 1553888 w 8219242"/>
              <a:gd name="connsiteY1" fmla="*/ 415859 h 3223050"/>
              <a:gd name="connsiteX2" fmla="*/ 3765176 w 8219242"/>
              <a:gd name="connsiteY2" fmla="*/ 39341 h 3223050"/>
              <a:gd name="connsiteX3" fmla="*/ 8208676 w 8219242"/>
              <a:gd name="connsiteY3" fmla="*/ 424823 h 3223050"/>
              <a:gd name="connsiteX4" fmla="*/ 6759388 w 8219242"/>
              <a:gd name="connsiteY4" fmla="*/ 696759 h 3223050"/>
              <a:gd name="connsiteX5" fmla="*/ 6759388 w 8219242"/>
              <a:gd name="connsiteY5" fmla="*/ 1820323 h 3223050"/>
              <a:gd name="connsiteX6" fmla="*/ 6478488 w 8219242"/>
              <a:gd name="connsiteY6" fmla="*/ 2101223 h 3223050"/>
              <a:gd name="connsiteX7" fmla="*/ 1553888 w 8219242"/>
              <a:gd name="connsiteY7" fmla="*/ 2101223 h 3223050"/>
              <a:gd name="connsiteX8" fmla="*/ 0 w 8219242"/>
              <a:gd name="connsiteY8" fmla="*/ 3209853 h 3223050"/>
              <a:gd name="connsiteX9" fmla="*/ 277905 w 8219242"/>
              <a:gd name="connsiteY9" fmla="*/ 1118101 h 3223050"/>
              <a:gd name="connsiteX0" fmla="*/ 277905 w 9825317"/>
              <a:gd name="connsiteY0" fmla="*/ 1118101 h 3223050"/>
              <a:gd name="connsiteX1" fmla="*/ 1553888 w 9825317"/>
              <a:gd name="connsiteY1" fmla="*/ 415859 h 3223050"/>
              <a:gd name="connsiteX2" fmla="*/ 3765176 w 9825317"/>
              <a:gd name="connsiteY2" fmla="*/ 39341 h 3223050"/>
              <a:gd name="connsiteX3" fmla="*/ 8208676 w 9825317"/>
              <a:gd name="connsiteY3" fmla="*/ 424823 h 3223050"/>
              <a:gd name="connsiteX4" fmla="*/ 9825317 w 9825317"/>
              <a:gd name="connsiteY4" fmla="*/ 1458759 h 3223050"/>
              <a:gd name="connsiteX5" fmla="*/ 6759388 w 9825317"/>
              <a:gd name="connsiteY5" fmla="*/ 1820323 h 3223050"/>
              <a:gd name="connsiteX6" fmla="*/ 6478488 w 9825317"/>
              <a:gd name="connsiteY6" fmla="*/ 2101223 h 3223050"/>
              <a:gd name="connsiteX7" fmla="*/ 1553888 w 9825317"/>
              <a:gd name="connsiteY7" fmla="*/ 2101223 h 3223050"/>
              <a:gd name="connsiteX8" fmla="*/ 0 w 9825317"/>
              <a:gd name="connsiteY8" fmla="*/ 3209853 h 3223050"/>
              <a:gd name="connsiteX9" fmla="*/ 277905 w 9825317"/>
              <a:gd name="connsiteY9" fmla="*/ 1118101 h 3223050"/>
              <a:gd name="connsiteX0" fmla="*/ 277905 w 9825317"/>
              <a:gd name="connsiteY0" fmla="*/ 1426656 h 3531605"/>
              <a:gd name="connsiteX1" fmla="*/ 1553888 w 9825317"/>
              <a:gd name="connsiteY1" fmla="*/ 724414 h 3531605"/>
              <a:gd name="connsiteX2" fmla="*/ 3765176 w 9825317"/>
              <a:gd name="connsiteY2" fmla="*/ 347896 h 3531605"/>
              <a:gd name="connsiteX3" fmla="*/ 7467600 w 9825317"/>
              <a:gd name="connsiteY3" fmla="*/ 7238 h 3531605"/>
              <a:gd name="connsiteX4" fmla="*/ 8208676 w 9825317"/>
              <a:gd name="connsiteY4" fmla="*/ 733378 h 3531605"/>
              <a:gd name="connsiteX5" fmla="*/ 9825317 w 9825317"/>
              <a:gd name="connsiteY5" fmla="*/ 1767314 h 3531605"/>
              <a:gd name="connsiteX6" fmla="*/ 6759388 w 9825317"/>
              <a:gd name="connsiteY6" fmla="*/ 2128878 h 3531605"/>
              <a:gd name="connsiteX7" fmla="*/ 6478488 w 9825317"/>
              <a:gd name="connsiteY7" fmla="*/ 2409778 h 3531605"/>
              <a:gd name="connsiteX8" fmla="*/ 1553888 w 9825317"/>
              <a:gd name="connsiteY8" fmla="*/ 2409778 h 3531605"/>
              <a:gd name="connsiteX9" fmla="*/ 0 w 9825317"/>
              <a:gd name="connsiteY9" fmla="*/ 3518408 h 3531605"/>
              <a:gd name="connsiteX10" fmla="*/ 277905 w 9825317"/>
              <a:gd name="connsiteY10" fmla="*/ 1426656 h 3531605"/>
              <a:gd name="connsiteX0" fmla="*/ 277905 w 9825317"/>
              <a:gd name="connsiteY0" fmla="*/ 1470853 h 3575802"/>
              <a:gd name="connsiteX1" fmla="*/ 1553888 w 9825317"/>
              <a:gd name="connsiteY1" fmla="*/ 768611 h 3575802"/>
              <a:gd name="connsiteX2" fmla="*/ 3765176 w 9825317"/>
              <a:gd name="connsiteY2" fmla="*/ 392093 h 3575802"/>
              <a:gd name="connsiteX3" fmla="*/ 7467600 w 9825317"/>
              <a:gd name="connsiteY3" fmla="*/ 51435 h 3575802"/>
              <a:gd name="connsiteX4" fmla="*/ 8208676 w 9825317"/>
              <a:gd name="connsiteY4" fmla="*/ 777575 h 3575802"/>
              <a:gd name="connsiteX5" fmla="*/ 9825317 w 9825317"/>
              <a:gd name="connsiteY5" fmla="*/ 1811511 h 3575802"/>
              <a:gd name="connsiteX6" fmla="*/ 6759388 w 9825317"/>
              <a:gd name="connsiteY6" fmla="*/ 2173075 h 3575802"/>
              <a:gd name="connsiteX7" fmla="*/ 6478488 w 9825317"/>
              <a:gd name="connsiteY7" fmla="*/ 2453975 h 3575802"/>
              <a:gd name="connsiteX8" fmla="*/ 1553888 w 9825317"/>
              <a:gd name="connsiteY8" fmla="*/ 2453975 h 3575802"/>
              <a:gd name="connsiteX9" fmla="*/ 0 w 9825317"/>
              <a:gd name="connsiteY9" fmla="*/ 3562605 h 3575802"/>
              <a:gd name="connsiteX10" fmla="*/ 277905 w 9825317"/>
              <a:gd name="connsiteY10" fmla="*/ 1470853 h 3575802"/>
              <a:gd name="connsiteX0" fmla="*/ 277905 w 9825317"/>
              <a:gd name="connsiteY0" fmla="*/ 1466570 h 3571519"/>
              <a:gd name="connsiteX1" fmla="*/ 1553888 w 9825317"/>
              <a:gd name="connsiteY1" fmla="*/ 764328 h 3571519"/>
              <a:gd name="connsiteX2" fmla="*/ 3765176 w 9825317"/>
              <a:gd name="connsiteY2" fmla="*/ 387810 h 3571519"/>
              <a:gd name="connsiteX3" fmla="*/ 7467600 w 9825317"/>
              <a:gd name="connsiteY3" fmla="*/ 47152 h 3571519"/>
              <a:gd name="connsiteX4" fmla="*/ 8432794 w 9825317"/>
              <a:gd name="connsiteY4" fmla="*/ 862939 h 3571519"/>
              <a:gd name="connsiteX5" fmla="*/ 9825317 w 9825317"/>
              <a:gd name="connsiteY5" fmla="*/ 1807228 h 3571519"/>
              <a:gd name="connsiteX6" fmla="*/ 6759388 w 9825317"/>
              <a:gd name="connsiteY6" fmla="*/ 2168792 h 3571519"/>
              <a:gd name="connsiteX7" fmla="*/ 6478488 w 9825317"/>
              <a:gd name="connsiteY7" fmla="*/ 2449692 h 3571519"/>
              <a:gd name="connsiteX8" fmla="*/ 1553888 w 9825317"/>
              <a:gd name="connsiteY8" fmla="*/ 2449692 h 3571519"/>
              <a:gd name="connsiteX9" fmla="*/ 0 w 9825317"/>
              <a:gd name="connsiteY9" fmla="*/ 3558322 h 3571519"/>
              <a:gd name="connsiteX10" fmla="*/ 277905 w 9825317"/>
              <a:gd name="connsiteY10" fmla="*/ 1466570 h 3571519"/>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6759388 w 9825317"/>
              <a:gd name="connsiteY6" fmla="*/ 2170337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6759388 w 9825317"/>
              <a:gd name="connsiteY6" fmla="*/ 2170337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8166846 w 9825317"/>
              <a:gd name="connsiteY6" fmla="*/ 1856573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646023"/>
              <a:gd name="connsiteY0" fmla="*/ 1468115 h 3573064"/>
              <a:gd name="connsiteX1" fmla="*/ 1553888 w 9646023"/>
              <a:gd name="connsiteY1" fmla="*/ 765873 h 3573064"/>
              <a:gd name="connsiteX2" fmla="*/ 3765176 w 9646023"/>
              <a:gd name="connsiteY2" fmla="*/ 389355 h 3573064"/>
              <a:gd name="connsiteX3" fmla="*/ 7467600 w 9646023"/>
              <a:gd name="connsiteY3" fmla="*/ 48697 h 3573064"/>
              <a:gd name="connsiteX4" fmla="*/ 8432794 w 9646023"/>
              <a:gd name="connsiteY4" fmla="*/ 864484 h 3573064"/>
              <a:gd name="connsiteX5" fmla="*/ 9646023 w 9646023"/>
              <a:gd name="connsiteY5" fmla="*/ 1728090 h 3573064"/>
              <a:gd name="connsiteX6" fmla="*/ 8166846 w 9646023"/>
              <a:gd name="connsiteY6" fmla="*/ 1856573 h 3573064"/>
              <a:gd name="connsiteX7" fmla="*/ 6478488 w 9646023"/>
              <a:gd name="connsiteY7" fmla="*/ 2451237 h 3573064"/>
              <a:gd name="connsiteX8" fmla="*/ 1553888 w 9646023"/>
              <a:gd name="connsiteY8" fmla="*/ 2451237 h 3573064"/>
              <a:gd name="connsiteX9" fmla="*/ 0 w 9646023"/>
              <a:gd name="connsiteY9" fmla="*/ 3559867 h 3573064"/>
              <a:gd name="connsiteX10" fmla="*/ 277905 w 9646023"/>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166846 w 9646128"/>
              <a:gd name="connsiteY6" fmla="*/ 1856573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166846 w 9646128"/>
              <a:gd name="connsiteY6" fmla="*/ 1856573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247528 w 9646128"/>
              <a:gd name="connsiteY6" fmla="*/ 2044832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247528 w 9646128"/>
              <a:gd name="connsiteY6" fmla="*/ 2044832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0379" h="3573064">
                <a:moveTo>
                  <a:pt x="277905" y="1468115"/>
                </a:moveTo>
                <a:cubicBezTo>
                  <a:pt x="663387" y="685448"/>
                  <a:pt x="1398751" y="765873"/>
                  <a:pt x="1553888" y="765873"/>
                </a:cubicBezTo>
                <a:cubicBezTo>
                  <a:pt x="1986184" y="765873"/>
                  <a:pt x="3332880" y="389355"/>
                  <a:pt x="3765176" y="389355"/>
                </a:cubicBezTo>
                <a:cubicBezTo>
                  <a:pt x="4752289" y="368438"/>
                  <a:pt x="6727017" y="-15550"/>
                  <a:pt x="7467600" y="48697"/>
                </a:cubicBezTo>
                <a:cubicBezTo>
                  <a:pt x="8889501" y="-209785"/>
                  <a:pt x="7646888" y="633891"/>
                  <a:pt x="8432794" y="864484"/>
                </a:cubicBezTo>
                <a:cubicBezTo>
                  <a:pt x="9089955" y="819661"/>
                  <a:pt x="8283388" y="1117312"/>
                  <a:pt x="8274423" y="1469672"/>
                </a:cubicBezTo>
                <a:cubicBezTo>
                  <a:pt x="8108186" y="1297932"/>
                  <a:pt x="8571622" y="1842978"/>
                  <a:pt x="8247528" y="2044832"/>
                </a:cubicBezTo>
                <a:cubicBezTo>
                  <a:pt x="8283387" y="2406157"/>
                  <a:pt x="6633625" y="2451237"/>
                  <a:pt x="6478488" y="2451237"/>
                </a:cubicBezTo>
                <a:lnTo>
                  <a:pt x="1553888" y="2451237"/>
                </a:lnTo>
                <a:cubicBezTo>
                  <a:pt x="1398751" y="2451237"/>
                  <a:pt x="0" y="3715004"/>
                  <a:pt x="0" y="3559867"/>
                </a:cubicBezTo>
                <a:cubicBezTo>
                  <a:pt x="0" y="3185346"/>
                  <a:pt x="277905" y="1842636"/>
                  <a:pt x="277905" y="1468115"/>
                </a:cubicBezTo>
                <a:close/>
              </a:path>
            </a:pathLst>
          </a:custGeom>
          <a:blipFill>
            <a:blip r:embed="rId4" cstate="email">
              <a:alphaModFix amt="85000"/>
              <a:extLst>
                <a:ext uri="{28A0092B-C50C-407E-A947-70E740481C1C}">
                  <a14:useLocalDpi xmlns:a14="http://schemas.microsoft.com/office/drawing/2010/main"/>
                </a:ext>
              </a:extLst>
            </a:blip>
            <a:stretch>
              <a:fillRect/>
            </a:stretch>
          </a:blipFill>
          <a:ln w="19050">
            <a:solidFill>
              <a:srgbClr val="7030A0"/>
            </a:solidFill>
          </a:ln>
          <a:scene3d>
            <a:camera prst="orthographicFront"/>
            <a:lightRig rig="twoPt" dir="t"/>
          </a:scene3d>
          <a:sp3d contourW="44450" prstMaterial="metal">
            <a:bevelT w="152400" h="50800" prst="softRound"/>
            <a:contourClr>
              <a:srgbClr val="B889DB"/>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C98806BD-FBBF-495A-B626-1C791CDBCF85}"/>
              </a:ext>
            </a:extLst>
          </p:cNvPr>
          <p:cNvSpPr/>
          <p:nvPr/>
        </p:nvSpPr>
        <p:spPr>
          <a:xfrm>
            <a:off x="0" y="2705725"/>
            <a:ext cx="12192000" cy="1446550"/>
          </a:xfrm>
          <a:prstGeom prst="rect">
            <a:avLst/>
          </a:prstGeom>
        </p:spPr>
        <p:txBody>
          <a:bodyPr wrap="square">
            <a:spAutoFit/>
            <a:scene3d>
              <a:camera prst="orthographicFront"/>
              <a:lightRig rig="threePt" dir="t"/>
            </a:scene3d>
            <a:sp3d extrusionH="57150">
              <a:bevelT h="25400" prst="softRound"/>
            </a:sp3d>
          </a:bodyPr>
          <a:lstStyle/>
          <a:p>
            <a:pPr algn="ctr"/>
            <a:r>
              <a:rPr lang="es-ES" sz="8800" b="1" spc="300" dirty="0">
                <a:ln w="444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 LAW</a:t>
            </a:r>
          </a:p>
        </p:txBody>
      </p:sp>
    </p:spTree>
    <p:extLst>
      <p:ext uri="{BB962C8B-B14F-4D97-AF65-F5344CB8AC3E}">
        <p14:creationId xmlns:p14="http://schemas.microsoft.com/office/powerpoint/2010/main" val="38035667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C5384B-E112-46A7-B717-D6C5714FBA28}"/>
              </a:ext>
            </a:extLst>
          </p:cNvPr>
          <p:cNvSpPr/>
          <p:nvPr/>
        </p:nvSpPr>
        <p:spPr>
          <a:xfrm>
            <a:off x="0" y="0"/>
            <a:ext cx="12192000" cy="769441"/>
          </a:xfrm>
          <a:prstGeom prst="rect">
            <a:avLst/>
          </a:prstGeom>
        </p:spPr>
        <p:txBody>
          <a:bodyPr wrap="square">
            <a:spAutoFit/>
          </a:bodyPr>
          <a:lstStyle/>
          <a:p>
            <a:pPr algn="ctr"/>
            <a:r>
              <a:rPr lang="en-US" sz="4400" b="1" dirty="0">
                <a:ln w="6600">
                  <a:solidFill>
                    <a:schemeClr val="accent1"/>
                  </a:solidFill>
                  <a:prstDash val="solid"/>
                </a:ln>
                <a:solidFill>
                  <a:srgbClr val="FFFFFF"/>
                </a:solidFill>
                <a:effectLst>
                  <a:outerShdw dist="38100" dir="2700000" algn="tl" rotWithShape="0">
                    <a:schemeClr val="accent1"/>
                  </a:outerShdw>
                </a:effectLst>
              </a:rPr>
              <a:t>THE LAW IN THE CELESTIAL SANCTUARY</a:t>
            </a:r>
            <a:endParaRPr lang="es-ES" sz="4400" b="1" dirty="0">
              <a:ln w="6600">
                <a:solidFill>
                  <a:schemeClr val="accent1"/>
                </a:solidFill>
                <a:prstDash val="solid"/>
              </a:ln>
              <a:solidFill>
                <a:srgbClr val="FFFFFF"/>
              </a:solidFill>
              <a:effectLst>
                <a:outerShdw dist="38100" dir="2700000" algn="tl" rotWithShape="0">
                  <a:schemeClr val="accent1"/>
                </a:outerShdw>
              </a:effectLst>
            </a:endParaRPr>
          </a:p>
        </p:txBody>
      </p:sp>
      <p:sp>
        <p:nvSpPr>
          <p:cNvPr id="3" name="Rectángulo 2">
            <a:extLst>
              <a:ext uri="{FF2B5EF4-FFF2-40B4-BE49-F238E27FC236}">
                <a16:creationId xmlns:a16="http://schemas.microsoft.com/office/drawing/2014/main" id="{CEFDC17B-70C7-4F1A-B181-32BDF353AEFC}"/>
              </a:ext>
            </a:extLst>
          </p:cNvPr>
          <p:cNvSpPr/>
          <p:nvPr/>
        </p:nvSpPr>
        <p:spPr>
          <a:xfrm>
            <a:off x="0" y="611410"/>
            <a:ext cx="12192000" cy="646331"/>
          </a:xfrm>
          <a:prstGeom prst="rect">
            <a:avLst/>
          </a:prstGeom>
        </p:spPr>
        <p:txBody>
          <a:bodyPr wrap="square">
            <a:spAutoFit/>
          </a:bodyPr>
          <a:lstStyle/>
          <a:p>
            <a:pPr algn="ctr"/>
            <a:r>
              <a:rPr lang="es-ES" b="1" dirty="0">
                <a:solidFill>
                  <a:srgbClr val="FFFF00"/>
                </a:solidFill>
                <a:effectLst>
                  <a:glow rad="127000">
                    <a:srgbClr val="CD73C9"/>
                  </a:glow>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glow rad="127000">
                    <a:srgbClr val="CD73C9"/>
                  </a:glow>
                  <a:outerShdw blurRad="38100" dist="38100" dir="2700000" algn="tl">
                    <a:srgbClr val="000000">
                      <a:alpha val="43137"/>
                    </a:srgbClr>
                  </a:outerShdw>
                </a:effectLst>
                <a:latin typeface="Comic Sans MS" panose="030F0702030302020204" pitchFamily="66" charset="0"/>
              </a:rPr>
              <a:t>Then God’s temple in heaven was opened, and within his temple was seen the ark of his covenant” (Revelation 11:19a</a:t>
            </a:r>
            <a:r>
              <a:rPr lang="es-ES" sz="1400" b="1" dirty="0">
                <a:solidFill>
                  <a:srgbClr val="FFFF00"/>
                </a:solidFill>
                <a:effectLst>
                  <a:glow rad="127000">
                    <a:srgbClr val="CD73C9"/>
                  </a:glow>
                  <a:outerShdw blurRad="38100" dist="38100" dir="2700000" algn="tl">
                    <a:srgbClr val="000000">
                      <a:alpha val="43137"/>
                    </a:srgbClr>
                  </a:outerShdw>
                </a:effectLst>
                <a:latin typeface="Comic Sans MS" panose="030F0702030302020204" pitchFamily="66" charset="0"/>
              </a:rPr>
              <a:t>)</a:t>
            </a:r>
            <a:endParaRPr lang="es-ES" b="1" dirty="0">
              <a:solidFill>
                <a:srgbClr val="FFFF00"/>
              </a:solidFill>
              <a:effectLst>
                <a:glow rad="127000">
                  <a:srgbClr val="CD73C9"/>
                </a:glow>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B1B384D3-C3CF-448E-8FE4-CD273C3D8817}"/>
              </a:ext>
            </a:extLst>
          </p:cNvPr>
          <p:cNvSpPr txBox="1"/>
          <p:nvPr/>
        </p:nvSpPr>
        <p:spPr>
          <a:xfrm>
            <a:off x="2913189" y="1196185"/>
            <a:ext cx="9117447" cy="1015663"/>
          </a:xfrm>
          <a:prstGeom prst="rect">
            <a:avLst/>
          </a:prstGeom>
          <a:noFill/>
        </p:spPr>
        <p:txBody>
          <a:bodyPr wrap="square" rtlCol="0">
            <a:spAutoFit/>
          </a:bodyPr>
          <a:lstStyle/>
          <a:p>
            <a:pPr>
              <a:spcBef>
                <a:spcPts val="600"/>
              </a:spcBef>
            </a:pPr>
            <a:r>
              <a:rPr lang="en-US" sz="2000" b="1" dirty="0"/>
              <a:t>John saw the heavenly sanctuary open and, in it, the ark of the covenant “was seen” (Rev. 11:19). Had the ark of the heavenly sanctuary been hidden until then? What did this vision represent</a:t>
            </a:r>
            <a:r>
              <a:rPr lang="es-ES" sz="2000" b="1" dirty="0"/>
              <a:t>?</a:t>
            </a:r>
          </a:p>
        </p:txBody>
      </p:sp>
      <p:pic>
        <p:nvPicPr>
          <p:cNvPr id="6" name="Imagen 5" descr="Una caricatura de una persona&#10;&#10;Descripción generada automáticamente con confianza baja">
            <a:extLst>
              <a:ext uri="{FF2B5EF4-FFF2-40B4-BE49-F238E27FC236}">
                <a16:creationId xmlns:a16="http://schemas.microsoft.com/office/drawing/2014/main" id="{A5DB8097-4847-03A8-211F-F70F187CDE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6496" y="2157380"/>
            <a:ext cx="3294140" cy="4521715"/>
          </a:xfrm>
          <a:prstGeom prst="round2DiagRect">
            <a:avLst>
              <a:gd name="adj1" fmla="val 0"/>
              <a:gd name="adj2" fmla="val 16293"/>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8" name="Imagen 7" descr="Imagen que contiene cortina, interior, tabla, mujer&#10;&#10;Descripción generada automáticamente">
            <a:extLst>
              <a:ext uri="{FF2B5EF4-FFF2-40B4-BE49-F238E27FC236}">
                <a16:creationId xmlns:a16="http://schemas.microsoft.com/office/drawing/2014/main" id="{2391734F-9F35-5BEE-5010-FBA1AFC051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364" y="1089535"/>
            <a:ext cx="2583235" cy="3445389"/>
          </a:xfrm>
          <a:prstGeom prst="round2DiagRect">
            <a:avLst>
              <a:gd name="adj1" fmla="val 16667"/>
              <a:gd name="adj2" fmla="val 0"/>
            </a:avLst>
          </a:prstGeom>
          <a:ln w="28575" cap="sq">
            <a:solidFill>
              <a:srgbClr val="FFFF00"/>
            </a:solidFill>
            <a:miter lim="800000"/>
          </a:ln>
          <a:effectLst>
            <a:outerShdw blurRad="50800" dist="38100" dir="8100000" algn="tr" rotWithShape="0">
              <a:prstClr val="black">
                <a:alpha val="40000"/>
              </a:prstClr>
            </a:outerShdw>
          </a:effectLst>
        </p:spPr>
      </p:pic>
      <p:sp>
        <p:nvSpPr>
          <p:cNvPr id="10" name="CuadroTexto 9">
            <a:extLst>
              <a:ext uri="{FF2B5EF4-FFF2-40B4-BE49-F238E27FC236}">
                <a16:creationId xmlns:a16="http://schemas.microsoft.com/office/drawing/2014/main" id="{01A6BDC4-C046-340D-FBE4-B1C6FAAE3F3B}"/>
              </a:ext>
            </a:extLst>
          </p:cNvPr>
          <p:cNvSpPr txBox="1"/>
          <p:nvPr/>
        </p:nvSpPr>
        <p:spPr>
          <a:xfrm>
            <a:off x="2913189" y="3221667"/>
            <a:ext cx="5938075" cy="1323439"/>
          </a:xfrm>
          <a:prstGeom prst="rect">
            <a:avLst/>
          </a:prstGeom>
          <a:noFill/>
        </p:spPr>
        <p:txBody>
          <a:bodyPr wrap="square">
            <a:spAutoFit/>
          </a:bodyPr>
          <a:lstStyle/>
          <a:p>
            <a:pPr>
              <a:spcBef>
                <a:spcPts val="600"/>
              </a:spcBef>
            </a:pPr>
            <a:r>
              <a:rPr lang="en-US" sz="2000" b="1" dirty="0"/>
              <a:t>The ark remained “hidden” throughout the year, and could only be “seen” on the Day of Atonement (Lev. 16:2, 12-13). That day the judgment was held, and sins were definitively eliminated (Lev. 16:30</a:t>
            </a:r>
            <a:r>
              <a:rPr lang="es-ES" sz="2000" b="1" dirty="0"/>
              <a:t>).</a:t>
            </a:r>
          </a:p>
        </p:txBody>
      </p:sp>
      <p:sp>
        <p:nvSpPr>
          <p:cNvPr id="12" name="CuadroTexto 11">
            <a:extLst>
              <a:ext uri="{FF2B5EF4-FFF2-40B4-BE49-F238E27FC236}">
                <a16:creationId xmlns:a16="http://schemas.microsoft.com/office/drawing/2014/main" id="{9F655957-8781-F68D-BB35-139AD0F7A55D}"/>
              </a:ext>
            </a:extLst>
          </p:cNvPr>
          <p:cNvSpPr txBox="1"/>
          <p:nvPr/>
        </p:nvSpPr>
        <p:spPr>
          <a:xfrm>
            <a:off x="202693" y="5678001"/>
            <a:ext cx="8533803" cy="1015663"/>
          </a:xfrm>
          <a:prstGeom prst="rect">
            <a:avLst/>
          </a:prstGeom>
          <a:noFill/>
        </p:spPr>
        <p:txBody>
          <a:bodyPr wrap="square">
            <a:spAutoFit/>
          </a:bodyPr>
          <a:lstStyle/>
          <a:p>
            <a:pPr>
              <a:spcBef>
                <a:spcPts val="600"/>
              </a:spcBef>
            </a:pPr>
            <a:r>
              <a:rPr lang="en-US" sz="2000" b="1" dirty="0"/>
              <a:t>Like its earthly copy, the ark contains the 10 commandments, by which we will be judged. It also contains the mercy seat, a symbol of divine mercy, where the blood of Jesus covers our sins (1Pt. 1:18-19; 1Jn. 2:2; Ps. 85:10</a:t>
            </a:r>
            <a:r>
              <a:rPr lang="es-ES" sz="2000" b="1" dirty="0"/>
              <a:t>).</a:t>
            </a:r>
          </a:p>
        </p:txBody>
      </p:sp>
      <p:sp>
        <p:nvSpPr>
          <p:cNvPr id="14" name="CuadroTexto 13">
            <a:extLst>
              <a:ext uri="{FF2B5EF4-FFF2-40B4-BE49-F238E27FC236}">
                <a16:creationId xmlns:a16="http://schemas.microsoft.com/office/drawing/2014/main" id="{504F67E0-506D-9650-D6C0-7557D7973850}"/>
              </a:ext>
            </a:extLst>
          </p:cNvPr>
          <p:cNvSpPr txBox="1"/>
          <p:nvPr/>
        </p:nvSpPr>
        <p:spPr>
          <a:xfrm>
            <a:off x="2913189" y="2208926"/>
            <a:ext cx="5669169" cy="1015663"/>
          </a:xfrm>
          <a:prstGeom prst="rect">
            <a:avLst/>
          </a:prstGeom>
          <a:noFill/>
        </p:spPr>
        <p:txBody>
          <a:bodyPr wrap="square">
            <a:spAutoFit/>
          </a:bodyPr>
          <a:lstStyle/>
          <a:p>
            <a:pPr>
              <a:spcBef>
                <a:spcPts val="600"/>
              </a:spcBef>
            </a:pPr>
            <a:r>
              <a:rPr lang="en-US" sz="2000" b="1" dirty="0"/>
              <a:t>In order to understand this vision, we must look at the earthly sanctuary, and the rites that were celebrated there</a:t>
            </a:r>
            <a:r>
              <a:rPr lang="es-ES" sz="2000" b="1" dirty="0"/>
              <a:t>.</a:t>
            </a:r>
          </a:p>
        </p:txBody>
      </p:sp>
      <p:sp>
        <p:nvSpPr>
          <p:cNvPr id="16" name="CuadroTexto 15">
            <a:extLst>
              <a:ext uri="{FF2B5EF4-FFF2-40B4-BE49-F238E27FC236}">
                <a16:creationId xmlns:a16="http://schemas.microsoft.com/office/drawing/2014/main" id="{40E9254C-20B7-F217-6792-6BA5424AC2F3}"/>
              </a:ext>
            </a:extLst>
          </p:cNvPr>
          <p:cNvSpPr txBox="1"/>
          <p:nvPr/>
        </p:nvSpPr>
        <p:spPr>
          <a:xfrm>
            <a:off x="161364" y="4631834"/>
            <a:ext cx="8575132" cy="1015663"/>
          </a:xfrm>
          <a:prstGeom prst="rect">
            <a:avLst/>
          </a:prstGeom>
          <a:noFill/>
        </p:spPr>
        <p:txBody>
          <a:bodyPr wrap="square">
            <a:spAutoFit/>
          </a:bodyPr>
          <a:lstStyle/>
          <a:p>
            <a:pPr>
              <a:spcBef>
                <a:spcPts val="600"/>
              </a:spcBef>
            </a:pPr>
            <a:r>
              <a:rPr lang="en-US" sz="2000" b="1" dirty="0"/>
              <a:t>The vision given to John indicates that, shortly after the visions of chapter 11 (i.e., when the Bible spread massively in the early 19th century), the Judgment in Heaven began</a:t>
            </a:r>
            <a:r>
              <a:rPr lang="es-ES" sz="2000" b="1" dirty="0"/>
              <a:t>.</a:t>
            </a:r>
          </a:p>
        </p:txBody>
      </p:sp>
    </p:spTree>
    <p:extLst>
      <p:ext uri="{BB962C8B-B14F-4D97-AF65-F5344CB8AC3E}">
        <p14:creationId xmlns:p14="http://schemas.microsoft.com/office/powerpoint/2010/main" val="42570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out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900" decel="100000" fill="hold"/>
                                        <p:tgtEl>
                                          <p:spTgt spid="1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E84EBC0-2C38-4B74-8DAD-DBA1ED018851}"/>
              </a:ext>
            </a:extLst>
          </p:cNvPr>
          <p:cNvSpPr/>
          <p:nvPr/>
        </p:nvSpPr>
        <p:spPr>
          <a:xfrm>
            <a:off x="0" y="0"/>
            <a:ext cx="9650896" cy="769441"/>
          </a:xfrm>
          <a:prstGeom prst="rect">
            <a:avLst/>
          </a:prstGeom>
        </p:spPr>
        <p:txBody>
          <a:bodyPr wrap="square">
            <a:spAutoFit/>
          </a:bodyPr>
          <a:lstStyle/>
          <a:p>
            <a:pPr algn="ctr"/>
            <a:r>
              <a:rPr lang="es-ES" sz="4400" b="1" spc="300" dirty="0">
                <a:ln w="9525">
                  <a:solidFill>
                    <a:srgbClr val="CC9900"/>
                  </a:solidFill>
                  <a:prstDash val="solid"/>
                </a:ln>
                <a:solidFill>
                  <a:srgbClr val="FFFF99"/>
                </a:solidFill>
                <a:effectLst>
                  <a:outerShdw blurRad="12700" dist="38100" dir="2700000" algn="tl" rotWithShape="0">
                    <a:schemeClr val="accent3">
                      <a:lumMod val="75000"/>
                    </a:schemeClr>
                  </a:outerShdw>
                </a:effectLst>
              </a:rPr>
              <a:t>THE ETERNAL LAW</a:t>
            </a:r>
          </a:p>
        </p:txBody>
      </p:sp>
      <p:sp>
        <p:nvSpPr>
          <p:cNvPr id="3" name="Rectángulo 2">
            <a:extLst>
              <a:ext uri="{FF2B5EF4-FFF2-40B4-BE49-F238E27FC236}">
                <a16:creationId xmlns:a16="http://schemas.microsoft.com/office/drawing/2014/main" id="{C4BEB6A7-D3A0-4CDD-921A-B05FA48D1F12}"/>
              </a:ext>
            </a:extLst>
          </p:cNvPr>
          <p:cNvSpPr/>
          <p:nvPr/>
        </p:nvSpPr>
        <p:spPr>
          <a:xfrm>
            <a:off x="49052" y="608021"/>
            <a:ext cx="9552791" cy="646331"/>
          </a:xfrm>
          <a:prstGeom prst="rect">
            <a:avLst/>
          </a:prstGeom>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Do not think that I have come to abolish the Law or the Prophets; I have not come to abolish them but to fulfill them</a:t>
            </a: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(Matthew 5:17 </a:t>
            </a:r>
            <a:r>
              <a:rPr lang="es-ES" sz="11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NIV</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5F26A1F6-F13E-450F-892C-70C6AEDF00FD}"/>
              </a:ext>
            </a:extLst>
          </p:cNvPr>
          <p:cNvSpPr txBox="1"/>
          <p:nvPr/>
        </p:nvSpPr>
        <p:spPr>
          <a:xfrm>
            <a:off x="99392" y="1246966"/>
            <a:ext cx="6676730" cy="1015663"/>
          </a:xfrm>
          <a:prstGeom prst="rect">
            <a:avLst/>
          </a:prstGeom>
          <a:noFill/>
        </p:spPr>
        <p:txBody>
          <a:bodyPr wrap="square" rtlCol="0">
            <a:spAutoFit/>
          </a:bodyPr>
          <a:lstStyle/>
          <a:p>
            <a:pPr>
              <a:spcBef>
                <a:spcPts val="600"/>
              </a:spcBef>
            </a:pPr>
            <a:r>
              <a:rPr lang="en-US" sz="2000" b="1" dirty="0"/>
              <a:t>Although it is now very common to hear that Jesus abolished the 10 commandments on the cross, that was not the teaching of the reformers, nor is it what the Bible teaches</a:t>
            </a:r>
            <a:r>
              <a:rPr lang="es-ES" sz="2000" b="1" dirty="0"/>
              <a:t>.</a:t>
            </a:r>
          </a:p>
        </p:txBody>
      </p:sp>
      <p:graphicFrame>
        <p:nvGraphicFramePr>
          <p:cNvPr id="8" name="Diagrama 7">
            <a:extLst>
              <a:ext uri="{FF2B5EF4-FFF2-40B4-BE49-F238E27FC236}">
                <a16:creationId xmlns:a16="http://schemas.microsoft.com/office/drawing/2014/main" id="{CDE31D06-58F8-466A-87C2-FA4BC2CF4858}"/>
              </a:ext>
            </a:extLst>
          </p:cNvPr>
          <p:cNvGraphicFramePr/>
          <p:nvPr>
            <p:extLst>
              <p:ext uri="{D42A27DB-BD31-4B8C-83A1-F6EECF244321}">
                <p14:modId xmlns:p14="http://schemas.microsoft.com/office/powerpoint/2010/main" val="2395870201"/>
              </p:ext>
            </p:extLst>
          </p:nvPr>
        </p:nvGraphicFramePr>
        <p:xfrm>
          <a:off x="6776122" y="1767983"/>
          <a:ext cx="5243756" cy="4880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Un grupo de personas sentadas en el suelo&#10;&#10;Descripción generada automáticamente con confianza media">
            <a:extLst>
              <a:ext uri="{FF2B5EF4-FFF2-40B4-BE49-F238E27FC236}">
                <a16:creationId xmlns:a16="http://schemas.microsoft.com/office/drawing/2014/main" id="{E5D2990A-51C2-94B2-0D43-DA96DAC2004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2586" y="88270"/>
            <a:ext cx="2239617" cy="1679713"/>
          </a:xfrm>
          <a:prstGeom prst="rect">
            <a:avLst/>
          </a:prstGeom>
          <a:ln w="190500" cap="sq">
            <a:solidFill>
              <a:schemeClr val="accent4">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Imagen que contiene libro, texto, parado, oveja&#10;&#10;Descripción generada automáticamente">
            <a:extLst>
              <a:ext uri="{FF2B5EF4-FFF2-40B4-BE49-F238E27FC236}">
                <a16:creationId xmlns:a16="http://schemas.microsoft.com/office/drawing/2014/main" id="{FA3C8940-2863-D49A-9332-1DAC964E50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392" y="3296765"/>
            <a:ext cx="3016250" cy="3429000"/>
          </a:xfrm>
          <a:prstGeom prst="rect">
            <a:avLst/>
          </a:prstGeom>
          <a:solidFill>
            <a:srgbClr val="FFFFFF">
              <a:shade val="85000"/>
            </a:srgbClr>
          </a:solidFill>
          <a:ln w="88900" cap="sq">
            <a:solidFill>
              <a:srgbClr val="FFFF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68F6066-4854-545A-CBCD-A166B84CC81A}"/>
              </a:ext>
            </a:extLst>
          </p:cNvPr>
          <p:cNvSpPr txBox="1"/>
          <p:nvPr/>
        </p:nvSpPr>
        <p:spPr>
          <a:xfrm>
            <a:off x="3212922" y="3464982"/>
            <a:ext cx="3732419" cy="1938992"/>
          </a:xfrm>
          <a:prstGeom prst="rect">
            <a:avLst/>
          </a:prstGeom>
          <a:noFill/>
        </p:spPr>
        <p:txBody>
          <a:bodyPr wrap="square">
            <a:spAutoFit/>
          </a:bodyPr>
          <a:lstStyle/>
          <a:p>
            <a:pPr>
              <a:spcBef>
                <a:spcPts val="600"/>
              </a:spcBef>
            </a:pPr>
            <a:r>
              <a:rPr lang="en-US" sz="2000" b="1" dirty="0"/>
              <a:t>The Law of God is eternal, timeless, perfect, and governs the behavior of every intelligent being created by God (Ps. 19:7; 119:142; Rom. 7:7, 12, 16, 22, 25; 1Jn. 3 :4</a:t>
            </a:r>
            <a:r>
              <a:rPr lang="es-ES" sz="2000" b="1" dirty="0"/>
              <a:t>).</a:t>
            </a:r>
          </a:p>
        </p:txBody>
      </p:sp>
      <p:sp>
        <p:nvSpPr>
          <p:cNvPr id="7" name="CuadroTexto 6">
            <a:extLst>
              <a:ext uri="{FF2B5EF4-FFF2-40B4-BE49-F238E27FC236}">
                <a16:creationId xmlns:a16="http://schemas.microsoft.com/office/drawing/2014/main" id="{D99BE73B-BC14-D703-96F4-0E81DD3F7F0B}"/>
              </a:ext>
            </a:extLst>
          </p:cNvPr>
          <p:cNvSpPr txBox="1"/>
          <p:nvPr/>
        </p:nvSpPr>
        <p:spPr>
          <a:xfrm>
            <a:off x="99392" y="2262629"/>
            <a:ext cx="6676730" cy="1015663"/>
          </a:xfrm>
          <a:prstGeom prst="rect">
            <a:avLst/>
          </a:prstGeom>
          <a:noFill/>
        </p:spPr>
        <p:txBody>
          <a:bodyPr wrap="square">
            <a:spAutoFit/>
          </a:bodyPr>
          <a:lstStyle/>
          <a:p>
            <a:pPr>
              <a:spcBef>
                <a:spcPts val="600"/>
              </a:spcBef>
            </a:pPr>
            <a:r>
              <a:rPr lang="en-US" sz="2000" b="1" dirty="0"/>
              <a:t>While it is true that, on the cross, the laws and ceremonies related to the earthly sanctuary ceased to be valid, this was not the case with the moral Law (Eph. 2:15</a:t>
            </a:r>
            <a:r>
              <a:rPr lang="es-ES" sz="2000" b="1" dirty="0"/>
              <a:t>).</a:t>
            </a:r>
          </a:p>
        </p:txBody>
      </p:sp>
      <p:sp>
        <p:nvSpPr>
          <p:cNvPr id="11" name="CuadroTexto 10">
            <a:extLst>
              <a:ext uri="{FF2B5EF4-FFF2-40B4-BE49-F238E27FC236}">
                <a16:creationId xmlns:a16="http://schemas.microsoft.com/office/drawing/2014/main" id="{E8C2B12D-A76F-697A-0290-8D2051C7402D}"/>
              </a:ext>
            </a:extLst>
          </p:cNvPr>
          <p:cNvSpPr txBox="1"/>
          <p:nvPr/>
        </p:nvSpPr>
        <p:spPr>
          <a:xfrm>
            <a:off x="3212922" y="5422446"/>
            <a:ext cx="3563200" cy="1015663"/>
          </a:xfrm>
          <a:prstGeom prst="rect">
            <a:avLst/>
          </a:prstGeom>
          <a:noFill/>
        </p:spPr>
        <p:txBody>
          <a:bodyPr wrap="square">
            <a:spAutoFit/>
          </a:bodyPr>
          <a:lstStyle/>
          <a:p>
            <a:pPr>
              <a:spcBef>
                <a:spcPts val="600"/>
              </a:spcBef>
            </a:pPr>
            <a:r>
              <a:rPr lang="en-US" sz="2000" b="1" dirty="0"/>
              <a:t>In reality, the Law is eternal because it is a reflection of the very character of God</a:t>
            </a:r>
            <a:r>
              <a:rPr lang="es-ES" sz="2000" b="1" dirty="0"/>
              <a:t>.</a:t>
            </a:r>
          </a:p>
        </p:txBody>
      </p:sp>
    </p:spTree>
    <p:extLst>
      <p:ext uri="{BB962C8B-B14F-4D97-AF65-F5344CB8AC3E}">
        <p14:creationId xmlns:p14="http://schemas.microsoft.com/office/powerpoint/2010/main" val="6263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C92EA379-88E5-43D0-9EE1-934EA812E324}"/>
                                            </p:graphicEl>
                                          </p:spTgt>
                                        </p:tgtEl>
                                        <p:attrNameLst>
                                          <p:attrName>style.visibility</p:attrName>
                                        </p:attrNameLst>
                                      </p:cBhvr>
                                      <p:to>
                                        <p:strVal val="visible"/>
                                      </p:to>
                                    </p:set>
                                    <p:anim calcmode="lin" valueType="num">
                                      <p:cBhvr>
                                        <p:cTn id="49" dur="500" fill="hold"/>
                                        <p:tgtEl>
                                          <p:spTgt spid="8">
                                            <p:graphicEl>
                                              <a:dgm id="{C92EA379-88E5-43D0-9EE1-934EA812E324}"/>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C92EA379-88E5-43D0-9EE1-934EA812E324}"/>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C92EA379-88E5-43D0-9EE1-934EA812E324}"/>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8">
                                            <p:graphicEl>
                                              <a:dgm id="{E69D672E-4CE2-4BBC-A071-0513C2E9B4D6}"/>
                                            </p:graphicEl>
                                          </p:spTgt>
                                        </p:tgtEl>
                                        <p:attrNameLst>
                                          <p:attrName>style.visibility</p:attrName>
                                        </p:attrNameLst>
                                      </p:cBhvr>
                                      <p:to>
                                        <p:strVal val="visible"/>
                                      </p:to>
                                    </p:set>
                                    <p:anim calcmode="lin" valueType="num">
                                      <p:cBhvr>
                                        <p:cTn id="54" dur="500" fill="hold"/>
                                        <p:tgtEl>
                                          <p:spTgt spid="8">
                                            <p:graphicEl>
                                              <a:dgm id="{E69D672E-4CE2-4BBC-A071-0513C2E9B4D6}"/>
                                            </p:graphicEl>
                                          </p:spTgt>
                                        </p:tgtEl>
                                        <p:attrNameLst>
                                          <p:attrName>ppt_w</p:attrName>
                                        </p:attrNameLst>
                                      </p:cBhvr>
                                      <p:tavLst>
                                        <p:tav tm="0">
                                          <p:val>
                                            <p:fltVal val="0"/>
                                          </p:val>
                                        </p:tav>
                                        <p:tav tm="100000">
                                          <p:val>
                                            <p:strVal val="#ppt_w"/>
                                          </p:val>
                                        </p:tav>
                                      </p:tavLst>
                                    </p:anim>
                                    <p:anim calcmode="lin" valueType="num">
                                      <p:cBhvr>
                                        <p:cTn id="55" dur="500" fill="hold"/>
                                        <p:tgtEl>
                                          <p:spTgt spid="8">
                                            <p:graphicEl>
                                              <a:dgm id="{E69D672E-4CE2-4BBC-A071-0513C2E9B4D6}"/>
                                            </p:graphicEl>
                                          </p:spTgt>
                                        </p:tgtEl>
                                        <p:attrNameLst>
                                          <p:attrName>ppt_h</p:attrName>
                                        </p:attrNameLst>
                                      </p:cBhvr>
                                      <p:tavLst>
                                        <p:tav tm="0">
                                          <p:val>
                                            <p:fltVal val="0"/>
                                          </p:val>
                                        </p:tav>
                                        <p:tav tm="100000">
                                          <p:val>
                                            <p:strVal val="#ppt_h"/>
                                          </p:val>
                                        </p:tav>
                                      </p:tavLst>
                                    </p:anim>
                                    <p:animEffect transition="in" filter="fade">
                                      <p:cBhvr>
                                        <p:cTn id="56" dur="500"/>
                                        <p:tgtEl>
                                          <p:spTgt spid="8">
                                            <p:graphicEl>
                                              <a:dgm id="{E69D672E-4CE2-4BBC-A071-0513C2E9B4D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8">
                                            <p:graphicEl>
                                              <a:dgm id="{0848DAD7-1DF5-4654-9077-2B9E9F6218CB}"/>
                                            </p:graphicEl>
                                          </p:spTgt>
                                        </p:tgtEl>
                                        <p:attrNameLst>
                                          <p:attrName>style.visibility</p:attrName>
                                        </p:attrNameLst>
                                      </p:cBhvr>
                                      <p:to>
                                        <p:strVal val="visible"/>
                                      </p:to>
                                    </p:set>
                                    <p:animEffect transition="in" filter="fade">
                                      <p:cBhvr>
                                        <p:cTn id="61" dur="1000"/>
                                        <p:tgtEl>
                                          <p:spTgt spid="8">
                                            <p:graphicEl>
                                              <a:dgm id="{0848DAD7-1DF5-4654-9077-2B9E9F6218CB}"/>
                                            </p:graphicEl>
                                          </p:spTgt>
                                        </p:tgtEl>
                                      </p:cBhvr>
                                    </p:animEffect>
                                    <p:anim calcmode="lin" valueType="num">
                                      <p:cBhvr>
                                        <p:cTn id="62" dur="1000" fill="hold"/>
                                        <p:tgtEl>
                                          <p:spTgt spid="8">
                                            <p:graphicEl>
                                              <a:dgm id="{0848DAD7-1DF5-4654-9077-2B9E9F6218CB}"/>
                                            </p:graphicEl>
                                          </p:spTgt>
                                        </p:tgtEl>
                                        <p:attrNameLst>
                                          <p:attrName>ppt_x</p:attrName>
                                        </p:attrNameLst>
                                      </p:cBhvr>
                                      <p:tavLst>
                                        <p:tav tm="0">
                                          <p:val>
                                            <p:strVal val="#ppt_x"/>
                                          </p:val>
                                        </p:tav>
                                        <p:tav tm="100000">
                                          <p:val>
                                            <p:strVal val="#ppt_x"/>
                                          </p:val>
                                        </p:tav>
                                      </p:tavLst>
                                    </p:anim>
                                    <p:anim calcmode="lin" valueType="num">
                                      <p:cBhvr>
                                        <p:cTn id="63" dur="1000" fill="hold"/>
                                        <p:tgtEl>
                                          <p:spTgt spid="8">
                                            <p:graphicEl>
                                              <a:dgm id="{0848DAD7-1DF5-4654-9077-2B9E9F6218C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graphicEl>
                                              <a:dgm id="{69D4441C-F6D4-4B60-9835-747F0B18D2F4}"/>
                                            </p:graphicEl>
                                          </p:spTgt>
                                        </p:tgtEl>
                                        <p:attrNameLst>
                                          <p:attrName>style.visibility</p:attrName>
                                        </p:attrNameLst>
                                      </p:cBhvr>
                                      <p:to>
                                        <p:strVal val="visible"/>
                                      </p:to>
                                    </p:set>
                                    <p:animEffect transition="in" filter="fade">
                                      <p:cBhvr>
                                        <p:cTn id="66" dur="1000"/>
                                        <p:tgtEl>
                                          <p:spTgt spid="8">
                                            <p:graphicEl>
                                              <a:dgm id="{69D4441C-F6D4-4B60-9835-747F0B18D2F4}"/>
                                            </p:graphicEl>
                                          </p:spTgt>
                                        </p:tgtEl>
                                      </p:cBhvr>
                                    </p:animEffect>
                                    <p:anim calcmode="lin" valueType="num">
                                      <p:cBhvr>
                                        <p:cTn id="67" dur="1000" fill="hold"/>
                                        <p:tgtEl>
                                          <p:spTgt spid="8">
                                            <p:graphicEl>
                                              <a:dgm id="{69D4441C-F6D4-4B60-9835-747F0B18D2F4}"/>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69D4441C-F6D4-4B60-9835-747F0B18D2F4}"/>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8">
                                            <p:graphicEl>
                                              <a:dgm id="{56F98AA7-823F-4951-8BE1-ABDB69F1FFC9}"/>
                                            </p:graphicEl>
                                          </p:spTgt>
                                        </p:tgtEl>
                                        <p:attrNameLst>
                                          <p:attrName>style.visibility</p:attrName>
                                        </p:attrNameLst>
                                      </p:cBhvr>
                                      <p:to>
                                        <p:strVal val="visible"/>
                                      </p:to>
                                    </p:set>
                                    <p:animEffect transition="in" filter="fade">
                                      <p:cBhvr>
                                        <p:cTn id="73" dur="1000"/>
                                        <p:tgtEl>
                                          <p:spTgt spid="8">
                                            <p:graphicEl>
                                              <a:dgm id="{56F98AA7-823F-4951-8BE1-ABDB69F1FFC9}"/>
                                            </p:graphicEl>
                                          </p:spTgt>
                                        </p:tgtEl>
                                      </p:cBhvr>
                                    </p:animEffect>
                                    <p:anim calcmode="lin" valueType="num">
                                      <p:cBhvr>
                                        <p:cTn id="74" dur="1000" fill="hold"/>
                                        <p:tgtEl>
                                          <p:spTgt spid="8">
                                            <p:graphicEl>
                                              <a:dgm id="{56F98AA7-823F-4951-8BE1-ABDB69F1FFC9}"/>
                                            </p:graphicEl>
                                          </p:spTgt>
                                        </p:tgtEl>
                                        <p:attrNameLst>
                                          <p:attrName>ppt_x</p:attrName>
                                        </p:attrNameLst>
                                      </p:cBhvr>
                                      <p:tavLst>
                                        <p:tav tm="0">
                                          <p:val>
                                            <p:strVal val="#ppt_x"/>
                                          </p:val>
                                        </p:tav>
                                        <p:tav tm="100000">
                                          <p:val>
                                            <p:strVal val="#ppt_x"/>
                                          </p:val>
                                        </p:tav>
                                      </p:tavLst>
                                    </p:anim>
                                    <p:anim calcmode="lin" valueType="num">
                                      <p:cBhvr>
                                        <p:cTn id="75" dur="1000" fill="hold"/>
                                        <p:tgtEl>
                                          <p:spTgt spid="8">
                                            <p:graphicEl>
                                              <a:dgm id="{56F98AA7-823F-4951-8BE1-ABDB69F1FFC9}"/>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
                                            <p:graphicEl>
                                              <a:dgm id="{B0EFCE74-4E46-4995-A216-835F9C87F3BC}"/>
                                            </p:graphicEl>
                                          </p:spTgt>
                                        </p:tgtEl>
                                        <p:attrNameLst>
                                          <p:attrName>style.visibility</p:attrName>
                                        </p:attrNameLst>
                                      </p:cBhvr>
                                      <p:to>
                                        <p:strVal val="visible"/>
                                      </p:to>
                                    </p:set>
                                    <p:animEffect transition="in" filter="fade">
                                      <p:cBhvr>
                                        <p:cTn id="78" dur="1000"/>
                                        <p:tgtEl>
                                          <p:spTgt spid="8">
                                            <p:graphicEl>
                                              <a:dgm id="{B0EFCE74-4E46-4995-A216-835F9C87F3BC}"/>
                                            </p:graphicEl>
                                          </p:spTgt>
                                        </p:tgtEl>
                                      </p:cBhvr>
                                    </p:animEffect>
                                    <p:anim calcmode="lin" valueType="num">
                                      <p:cBhvr>
                                        <p:cTn id="79" dur="1000" fill="hold"/>
                                        <p:tgtEl>
                                          <p:spTgt spid="8">
                                            <p:graphicEl>
                                              <a:dgm id="{B0EFCE74-4E46-4995-A216-835F9C87F3BC}"/>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B0EFCE74-4E46-4995-A216-835F9C87F3BC}"/>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1" nodeType="clickEffect">
                                  <p:stCondLst>
                                    <p:cond delay="0"/>
                                  </p:stCondLst>
                                  <p:childTnLst>
                                    <p:set>
                                      <p:cBhvr>
                                        <p:cTn id="84" dur="1" fill="hold">
                                          <p:stCondLst>
                                            <p:cond delay="0"/>
                                          </p:stCondLst>
                                        </p:cTn>
                                        <p:tgtEl>
                                          <p:spTgt spid="8">
                                            <p:graphicEl>
                                              <a:dgm id="{4C4AE636-806F-4A4A-9C37-E3304B4C6506}"/>
                                            </p:graphicEl>
                                          </p:spTgt>
                                        </p:tgtEl>
                                        <p:attrNameLst>
                                          <p:attrName>style.visibility</p:attrName>
                                        </p:attrNameLst>
                                      </p:cBhvr>
                                      <p:to>
                                        <p:strVal val="visible"/>
                                      </p:to>
                                    </p:set>
                                    <p:animEffect transition="in" filter="fade">
                                      <p:cBhvr>
                                        <p:cTn id="85" dur="1000"/>
                                        <p:tgtEl>
                                          <p:spTgt spid="8">
                                            <p:graphicEl>
                                              <a:dgm id="{4C4AE636-806F-4A4A-9C37-E3304B4C6506}"/>
                                            </p:graphicEl>
                                          </p:spTgt>
                                        </p:tgtEl>
                                      </p:cBhvr>
                                    </p:animEffect>
                                    <p:anim calcmode="lin" valueType="num">
                                      <p:cBhvr>
                                        <p:cTn id="86" dur="1000" fill="hold"/>
                                        <p:tgtEl>
                                          <p:spTgt spid="8">
                                            <p:graphicEl>
                                              <a:dgm id="{4C4AE636-806F-4A4A-9C37-E3304B4C6506}"/>
                                            </p:graphicEl>
                                          </p:spTgt>
                                        </p:tgtEl>
                                        <p:attrNameLst>
                                          <p:attrName>ppt_x</p:attrName>
                                        </p:attrNameLst>
                                      </p:cBhvr>
                                      <p:tavLst>
                                        <p:tav tm="0">
                                          <p:val>
                                            <p:strVal val="#ppt_x"/>
                                          </p:val>
                                        </p:tav>
                                        <p:tav tm="100000">
                                          <p:val>
                                            <p:strVal val="#ppt_x"/>
                                          </p:val>
                                        </p:tav>
                                      </p:tavLst>
                                    </p:anim>
                                    <p:anim calcmode="lin" valueType="num">
                                      <p:cBhvr>
                                        <p:cTn id="87" dur="1000" fill="hold"/>
                                        <p:tgtEl>
                                          <p:spTgt spid="8">
                                            <p:graphicEl>
                                              <a:dgm id="{4C4AE636-806F-4A4A-9C37-E3304B4C6506}"/>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1" nodeType="withEffect">
                                  <p:stCondLst>
                                    <p:cond delay="0"/>
                                  </p:stCondLst>
                                  <p:childTnLst>
                                    <p:set>
                                      <p:cBhvr>
                                        <p:cTn id="89" dur="1" fill="hold">
                                          <p:stCondLst>
                                            <p:cond delay="0"/>
                                          </p:stCondLst>
                                        </p:cTn>
                                        <p:tgtEl>
                                          <p:spTgt spid="8">
                                            <p:graphicEl>
                                              <a:dgm id="{A606150D-FFB8-4EC1-AEA2-2B4FAB6B590A}"/>
                                            </p:graphicEl>
                                          </p:spTgt>
                                        </p:tgtEl>
                                        <p:attrNameLst>
                                          <p:attrName>style.visibility</p:attrName>
                                        </p:attrNameLst>
                                      </p:cBhvr>
                                      <p:to>
                                        <p:strVal val="visible"/>
                                      </p:to>
                                    </p:set>
                                    <p:animEffect transition="in" filter="fade">
                                      <p:cBhvr>
                                        <p:cTn id="90" dur="1000"/>
                                        <p:tgtEl>
                                          <p:spTgt spid="8">
                                            <p:graphicEl>
                                              <a:dgm id="{A606150D-FFB8-4EC1-AEA2-2B4FAB6B590A}"/>
                                            </p:graphicEl>
                                          </p:spTgt>
                                        </p:tgtEl>
                                      </p:cBhvr>
                                    </p:animEffect>
                                    <p:anim calcmode="lin" valueType="num">
                                      <p:cBhvr>
                                        <p:cTn id="91" dur="1000" fill="hold"/>
                                        <p:tgtEl>
                                          <p:spTgt spid="8">
                                            <p:graphicEl>
                                              <a:dgm id="{A606150D-FFB8-4EC1-AEA2-2B4FAB6B590A}"/>
                                            </p:graphicEl>
                                          </p:spTgt>
                                        </p:tgtEl>
                                        <p:attrNameLst>
                                          <p:attrName>ppt_x</p:attrName>
                                        </p:attrNameLst>
                                      </p:cBhvr>
                                      <p:tavLst>
                                        <p:tav tm="0">
                                          <p:val>
                                            <p:strVal val="#ppt_x"/>
                                          </p:val>
                                        </p:tav>
                                        <p:tav tm="100000">
                                          <p:val>
                                            <p:strVal val="#ppt_x"/>
                                          </p:val>
                                        </p:tav>
                                      </p:tavLst>
                                    </p:anim>
                                    <p:anim calcmode="lin" valueType="num">
                                      <p:cBhvr>
                                        <p:cTn id="92" dur="1000" fill="hold"/>
                                        <p:tgtEl>
                                          <p:spTgt spid="8">
                                            <p:graphicEl>
                                              <a:dgm id="{A606150D-FFB8-4EC1-AEA2-2B4FAB6B590A}"/>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1" nodeType="clickEffect">
                                  <p:stCondLst>
                                    <p:cond delay="0"/>
                                  </p:stCondLst>
                                  <p:childTnLst>
                                    <p:set>
                                      <p:cBhvr>
                                        <p:cTn id="96" dur="1" fill="hold">
                                          <p:stCondLst>
                                            <p:cond delay="0"/>
                                          </p:stCondLst>
                                        </p:cTn>
                                        <p:tgtEl>
                                          <p:spTgt spid="8">
                                            <p:graphicEl>
                                              <a:dgm id="{F2B07315-3C56-4B53-9B35-3F61F3103686}"/>
                                            </p:graphicEl>
                                          </p:spTgt>
                                        </p:tgtEl>
                                        <p:attrNameLst>
                                          <p:attrName>style.visibility</p:attrName>
                                        </p:attrNameLst>
                                      </p:cBhvr>
                                      <p:to>
                                        <p:strVal val="visible"/>
                                      </p:to>
                                    </p:set>
                                    <p:animEffect transition="in" filter="fade">
                                      <p:cBhvr>
                                        <p:cTn id="97" dur="1000"/>
                                        <p:tgtEl>
                                          <p:spTgt spid="8">
                                            <p:graphicEl>
                                              <a:dgm id="{F2B07315-3C56-4B53-9B35-3F61F3103686}"/>
                                            </p:graphicEl>
                                          </p:spTgt>
                                        </p:tgtEl>
                                      </p:cBhvr>
                                    </p:animEffect>
                                    <p:anim calcmode="lin" valueType="num">
                                      <p:cBhvr>
                                        <p:cTn id="98" dur="1000" fill="hold"/>
                                        <p:tgtEl>
                                          <p:spTgt spid="8">
                                            <p:graphicEl>
                                              <a:dgm id="{F2B07315-3C56-4B53-9B35-3F61F3103686}"/>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F2B07315-3C56-4B53-9B35-3F61F3103686}"/>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1" nodeType="withEffect">
                                  <p:stCondLst>
                                    <p:cond delay="0"/>
                                  </p:stCondLst>
                                  <p:childTnLst>
                                    <p:set>
                                      <p:cBhvr>
                                        <p:cTn id="101" dur="1" fill="hold">
                                          <p:stCondLst>
                                            <p:cond delay="0"/>
                                          </p:stCondLst>
                                        </p:cTn>
                                        <p:tgtEl>
                                          <p:spTgt spid="8">
                                            <p:graphicEl>
                                              <a:dgm id="{1693CBA1-4DAF-4F96-B9E6-64D482F745AE}"/>
                                            </p:graphicEl>
                                          </p:spTgt>
                                        </p:tgtEl>
                                        <p:attrNameLst>
                                          <p:attrName>style.visibility</p:attrName>
                                        </p:attrNameLst>
                                      </p:cBhvr>
                                      <p:to>
                                        <p:strVal val="visible"/>
                                      </p:to>
                                    </p:set>
                                    <p:animEffect transition="in" filter="fade">
                                      <p:cBhvr>
                                        <p:cTn id="102" dur="1000"/>
                                        <p:tgtEl>
                                          <p:spTgt spid="8">
                                            <p:graphicEl>
                                              <a:dgm id="{1693CBA1-4DAF-4F96-B9E6-64D482F745AE}"/>
                                            </p:graphicEl>
                                          </p:spTgt>
                                        </p:tgtEl>
                                      </p:cBhvr>
                                    </p:animEffect>
                                    <p:anim calcmode="lin" valueType="num">
                                      <p:cBhvr>
                                        <p:cTn id="103" dur="1000" fill="hold"/>
                                        <p:tgtEl>
                                          <p:spTgt spid="8">
                                            <p:graphicEl>
                                              <a:dgm id="{1693CBA1-4DAF-4F96-B9E6-64D482F745AE}"/>
                                            </p:graphicEl>
                                          </p:spTgt>
                                        </p:tgtEl>
                                        <p:attrNameLst>
                                          <p:attrName>ppt_x</p:attrName>
                                        </p:attrNameLst>
                                      </p:cBhvr>
                                      <p:tavLst>
                                        <p:tav tm="0">
                                          <p:val>
                                            <p:strVal val="#ppt_x"/>
                                          </p:val>
                                        </p:tav>
                                        <p:tav tm="100000">
                                          <p:val>
                                            <p:strVal val="#ppt_x"/>
                                          </p:val>
                                        </p:tav>
                                      </p:tavLst>
                                    </p:anim>
                                    <p:anim calcmode="lin" valueType="num">
                                      <p:cBhvr>
                                        <p:cTn id="104" dur="1000" fill="hold"/>
                                        <p:tgtEl>
                                          <p:spTgt spid="8">
                                            <p:graphicEl>
                                              <a:dgm id="{1693CBA1-4DAF-4F96-B9E6-64D482F745A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8" grpId="0" uiExpand="1">
        <p:bldSub>
          <a:bldDgm bld="lvlOne"/>
        </p:bldSub>
      </p:bldGraphic>
      <p:bldGraphic spid="8" grpId="1" uiExpand="1">
        <p:bldSub>
          <a:bldDgm bld="lvlOne"/>
        </p:bldSub>
      </p:bldGraphic>
      <p:bldP spid="13"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5D9112-E140-A3FD-07E9-F9ECF76D5F48}"/>
              </a:ext>
            </a:extLst>
          </p:cNvPr>
          <p:cNvPicPr>
            <a:picLocks noGrp="1" noRot="1" noChangeAspect="1" noMove="1" noResize="1" noEditPoints="1" noAdjustHandles="1" noChangeArrowheads="1" noChangeShapeType="1" noCrop="1"/>
          </p:cNvPicPr>
          <p:nvPr/>
        </p:nvPicPr>
        <p:blipFill>
          <a:blip r:embed="rId3" cstate="email">
            <a:alphaModFix amt="50000"/>
            <a:extLst>
              <a:ext uri="{28A0092B-C50C-407E-A947-70E740481C1C}">
                <a14:useLocalDpi xmlns:a14="http://schemas.microsoft.com/office/drawing/2010/main"/>
              </a:ext>
            </a:extLst>
          </a:blip>
          <a:srcRect/>
          <a:stretch/>
        </p:blipFill>
        <p:spPr>
          <a:xfrm>
            <a:off x="1829138" y="128452"/>
            <a:ext cx="8699795" cy="6729548"/>
          </a:xfrm>
          <a:prstGeom prst="rect">
            <a:avLst/>
          </a:prstGeom>
        </p:spPr>
      </p:pic>
      <p:sp>
        <p:nvSpPr>
          <p:cNvPr id="7" name="Rectángulo: esquinas redondeadas 2">
            <a:extLst>
              <a:ext uri="{FF2B5EF4-FFF2-40B4-BE49-F238E27FC236}">
                <a16:creationId xmlns:a16="http://schemas.microsoft.com/office/drawing/2014/main" id="{F782EF74-A252-C83E-1FA9-14B0ED0996B2}"/>
              </a:ext>
            </a:extLst>
          </p:cNvPr>
          <p:cNvSpPr/>
          <p:nvPr/>
        </p:nvSpPr>
        <p:spPr>
          <a:xfrm>
            <a:off x="1750810" y="2027188"/>
            <a:ext cx="8690379" cy="3573064"/>
          </a:xfrm>
          <a:custGeom>
            <a:avLst/>
            <a:gdLst>
              <a:gd name="connsiteX0" fmla="*/ 0 w 5486400"/>
              <a:gd name="connsiteY0" fmla="*/ 280900 h 1685364"/>
              <a:gd name="connsiteX1" fmla="*/ 280900 w 5486400"/>
              <a:gd name="connsiteY1" fmla="*/ 0 h 1685364"/>
              <a:gd name="connsiteX2" fmla="*/ 5205500 w 5486400"/>
              <a:gd name="connsiteY2" fmla="*/ 0 h 1685364"/>
              <a:gd name="connsiteX3" fmla="*/ 5486400 w 5486400"/>
              <a:gd name="connsiteY3" fmla="*/ 280900 h 1685364"/>
              <a:gd name="connsiteX4" fmla="*/ 5486400 w 5486400"/>
              <a:gd name="connsiteY4" fmla="*/ 1404464 h 1685364"/>
              <a:gd name="connsiteX5" fmla="*/ 5205500 w 5486400"/>
              <a:gd name="connsiteY5" fmla="*/ 1685364 h 1685364"/>
              <a:gd name="connsiteX6" fmla="*/ 280900 w 5486400"/>
              <a:gd name="connsiteY6" fmla="*/ 1685364 h 1685364"/>
              <a:gd name="connsiteX7" fmla="*/ 0 w 5486400"/>
              <a:gd name="connsiteY7" fmla="*/ 1404464 h 1685364"/>
              <a:gd name="connsiteX8" fmla="*/ 0 w 5486400"/>
              <a:gd name="connsiteY8" fmla="*/ 280900 h 1685364"/>
              <a:gd name="connsiteX0" fmla="*/ 0 w 6069106"/>
              <a:gd name="connsiteY0" fmla="*/ 379512 h 1685364"/>
              <a:gd name="connsiteX1" fmla="*/ 863606 w 6069106"/>
              <a:gd name="connsiteY1" fmla="*/ 0 h 1685364"/>
              <a:gd name="connsiteX2" fmla="*/ 5788206 w 6069106"/>
              <a:gd name="connsiteY2" fmla="*/ 0 h 1685364"/>
              <a:gd name="connsiteX3" fmla="*/ 6069106 w 6069106"/>
              <a:gd name="connsiteY3" fmla="*/ 280900 h 1685364"/>
              <a:gd name="connsiteX4" fmla="*/ 6069106 w 6069106"/>
              <a:gd name="connsiteY4" fmla="*/ 1404464 h 1685364"/>
              <a:gd name="connsiteX5" fmla="*/ 5788206 w 6069106"/>
              <a:gd name="connsiteY5" fmla="*/ 1685364 h 1685364"/>
              <a:gd name="connsiteX6" fmla="*/ 863606 w 6069106"/>
              <a:gd name="connsiteY6" fmla="*/ 1685364 h 1685364"/>
              <a:gd name="connsiteX7" fmla="*/ 582706 w 6069106"/>
              <a:gd name="connsiteY7" fmla="*/ 1404464 h 1685364"/>
              <a:gd name="connsiteX8" fmla="*/ 0 w 6069106"/>
              <a:gd name="connsiteY8" fmla="*/ 379512 h 1685364"/>
              <a:gd name="connsiteX0" fmla="*/ 690282 w 6759388"/>
              <a:gd name="connsiteY0" fmla="*/ 379512 h 2807191"/>
              <a:gd name="connsiteX1" fmla="*/ 1553888 w 6759388"/>
              <a:gd name="connsiteY1" fmla="*/ 0 h 2807191"/>
              <a:gd name="connsiteX2" fmla="*/ 6478488 w 6759388"/>
              <a:gd name="connsiteY2" fmla="*/ 0 h 2807191"/>
              <a:gd name="connsiteX3" fmla="*/ 6759388 w 6759388"/>
              <a:gd name="connsiteY3" fmla="*/ 280900 h 2807191"/>
              <a:gd name="connsiteX4" fmla="*/ 6759388 w 6759388"/>
              <a:gd name="connsiteY4" fmla="*/ 1404464 h 2807191"/>
              <a:gd name="connsiteX5" fmla="*/ 6478488 w 6759388"/>
              <a:gd name="connsiteY5" fmla="*/ 1685364 h 2807191"/>
              <a:gd name="connsiteX6" fmla="*/ 1553888 w 6759388"/>
              <a:gd name="connsiteY6" fmla="*/ 1685364 h 2807191"/>
              <a:gd name="connsiteX7" fmla="*/ 0 w 6759388"/>
              <a:gd name="connsiteY7" fmla="*/ 2793994 h 2807191"/>
              <a:gd name="connsiteX8" fmla="*/ 690282 w 6759388"/>
              <a:gd name="connsiteY8" fmla="*/ 379512 h 2807191"/>
              <a:gd name="connsiteX0" fmla="*/ 277905 w 6759388"/>
              <a:gd name="connsiteY0" fmla="*/ 702242 h 2807191"/>
              <a:gd name="connsiteX1" fmla="*/ 1553888 w 6759388"/>
              <a:gd name="connsiteY1" fmla="*/ 0 h 2807191"/>
              <a:gd name="connsiteX2" fmla="*/ 6478488 w 6759388"/>
              <a:gd name="connsiteY2" fmla="*/ 0 h 2807191"/>
              <a:gd name="connsiteX3" fmla="*/ 6759388 w 6759388"/>
              <a:gd name="connsiteY3" fmla="*/ 280900 h 2807191"/>
              <a:gd name="connsiteX4" fmla="*/ 6759388 w 6759388"/>
              <a:gd name="connsiteY4" fmla="*/ 1404464 h 2807191"/>
              <a:gd name="connsiteX5" fmla="*/ 6478488 w 6759388"/>
              <a:gd name="connsiteY5" fmla="*/ 1685364 h 2807191"/>
              <a:gd name="connsiteX6" fmla="*/ 1553888 w 6759388"/>
              <a:gd name="connsiteY6" fmla="*/ 1685364 h 2807191"/>
              <a:gd name="connsiteX7" fmla="*/ 0 w 6759388"/>
              <a:gd name="connsiteY7" fmla="*/ 2793994 h 2807191"/>
              <a:gd name="connsiteX8" fmla="*/ 277905 w 6759388"/>
              <a:gd name="connsiteY8" fmla="*/ 702242 h 2807191"/>
              <a:gd name="connsiteX0" fmla="*/ 277905 w 6759388"/>
              <a:gd name="connsiteY0" fmla="*/ 704579 h 2809528"/>
              <a:gd name="connsiteX1" fmla="*/ 1553888 w 6759388"/>
              <a:gd name="connsiteY1" fmla="*/ 2337 h 2809528"/>
              <a:gd name="connsiteX2" fmla="*/ 6478488 w 6759388"/>
              <a:gd name="connsiteY2" fmla="*/ 2337 h 2809528"/>
              <a:gd name="connsiteX3" fmla="*/ 6759388 w 6759388"/>
              <a:gd name="connsiteY3" fmla="*/ 283237 h 2809528"/>
              <a:gd name="connsiteX4" fmla="*/ 6759388 w 6759388"/>
              <a:gd name="connsiteY4" fmla="*/ 1406801 h 2809528"/>
              <a:gd name="connsiteX5" fmla="*/ 6478488 w 6759388"/>
              <a:gd name="connsiteY5" fmla="*/ 1687701 h 2809528"/>
              <a:gd name="connsiteX6" fmla="*/ 1553888 w 6759388"/>
              <a:gd name="connsiteY6" fmla="*/ 1687701 h 2809528"/>
              <a:gd name="connsiteX7" fmla="*/ 0 w 6759388"/>
              <a:gd name="connsiteY7" fmla="*/ 2796331 h 2809528"/>
              <a:gd name="connsiteX8" fmla="*/ 277905 w 6759388"/>
              <a:gd name="connsiteY8" fmla="*/ 704579 h 2809528"/>
              <a:gd name="connsiteX0" fmla="*/ 277905 w 6759388"/>
              <a:gd name="connsiteY0" fmla="*/ 1078760 h 3183709"/>
              <a:gd name="connsiteX1" fmla="*/ 1553888 w 6759388"/>
              <a:gd name="connsiteY1" fmla="*/ 376518 h 3183709"/>
              <a:gd name="connsiteX2" fmla="*/ 3765176 w 6759388"/>
              <a:gd name="connsiteY2" fmla="*/ 0 h 3183709"/>
              <a:gd name="connsiteX3" fmla="*/ 6478488 w 6759388"/>
              <a:gd name="connsiteY3" fmla="*/ 376518 h 3183709"/>
              <a:gd name="connsiteX4" fmla="*/ 6759388 w 6759388"/>
              <a:gd name="connsiteY4" fmla="*/ 657418 h 3183709"/>
              <a:gd name="connsiteX5" fmla="*/ 6759388 w 6759388"/>
              <a:gd name="connsiteY5" fmla="*/ 1780982 h 3183709"/>
              <a:gd name="connsiteX6" fmla="*/ 6478488 w 6759388"/>
              <a:gd name="connsiteY6" fmla="*/ 2061882 h 3183709"/>
              <a:gd name="connsiteX7" fmla="*/ 1553888 w 6759388"/>
              <a:gd name="connsiteY7" fmla="*/ 2061882 h 3183709"/>
              <a:gd name="connsiteX8" fmla="*/ 0 w 6759388"/>
              <a:gd name="connsiteY8" fmla="*/ 3170512 h 3183709"/>
              <a:gd name="connsiteX9" fmla="*/ 277905 w 6759388"/>
              <a:gd name="connsiteY9" fmla="*/ 1078760 h 3183709"/>
              <a:gd name="connsiteX0" fmla="*/ 277905 w 6759388"/>
              <a:gd name="connsiteY0" fmla="*/ 1118735 h 3223684"/>
              <a:gd name="connsiteX1" fmla="*/ 1553888 w 6759388"/>
              <a:gd name="connsiteY1" fmla="*/ 416493 h 3223684"/>
              <a:gd name="connsiteX2" fmla="*/ 3765176 w 6759388"/>
              <a:gd name="connsiteY2" fmla="*/ 39975 h 3223684"/>
              <a:gd name="connsiteX3" fmla="*/ 6478488 w 6759388"/>
              <a:gd name="connsiteY3" fmla="*/ 416493 h 3223684"/>
              <a:gd name="connsiteX4" fmla="*/ 6759388 w 6759388"/>
              <a:gd name="connsiteY4" fmla="*/ 697393 h 3223684"/>
              <a:gd name="connsiteX5" fmla="*/ 6759388 w 6759388"/>
              <a:gd name="connsiteY5" fmla="*/ 1820957 h 3223684"/>
              <a:gd name="connsiteX6" fmla="*/ 6478488 w 6759388"/>
              <a:gd name="connsiteY6" fmla="*/ 2101857 h 3223684"/>
              <a:gd name="connsiteX7" fmla="*/ 1553888 w 6759388"/>
              <a:gd name="connsiteY7" fmla="*/ 2101857 h 3223684"/>
              <a:gd name="connsiteX8" fmla="*/ 0 w 6759388"/>
              <a:gd name="connsiteY8" fmla="*/ 3210487 h 3223684"/>
              <a:gd name="connsiteX9" fmla="*/ 277905 w 6759388"/>
              <a:gd name="connsiteY9" fmla="*/ 1118735 h 3223684"/>
              <a:gd name="connsiteX0" fmla="*/ 277905 w 8219242"/>
              <a:gd name="connsiteY0" fmla="*/ 1118101 h 3223050"/>
              <a:gd name="connsiteX1" fmla="*/ 1553888 w 8219242"/>
              <a:gd name="connsiteY1" fmla="*/ 415859 h 3223050"/>
              <a:gd name="connsiteX2" fmla="*/ 3765176 w 8219242"/>
              <a:gd name="connsiteY2" fmla="*/ 39341 h 3223050"/>
              <a:gd name="connsiteX3" fmla="*/ 8208676 w 8219242"/>
              <a:gd name="connsiteY3" fmla="*/ 424823 h 3223050"/>
              <a:gd name="connsiteX4" fmla="*/ 6759388 w 8219242"/>
              <a:gd name="connsiteY4" fmla="*/ 696759 h 3223050"/>
              <a:gd name="connsiteX5" fmla="*/ 6759388 w 8219242"/>
              <a:gd name="connsiteY5" fmla="*/ 1820323 h 3223050"/>
              <a:gd name="connsiteX6" fmla="*/ 6478488 w 8219242"/>
              <a:gd name="connsiteY6" fmla="*/ 2101223 h 3223050"/>
              <a:gd name="connsiteX7" fmla="*/ 1553888 w 8219242"/>
              <a:gd name="connsiteY7" fmla="*/ 2101223 h 3223050"/>
              <a:gd name="connsiteX8" fmla="*/ 0 w 8219242"/>
              <a:gd name="connsiteY8" fmla="*/ 3209853 h 3223050"/>
              <a:gd name="connsiteX9" fmla="*/ 277905 w 8219242"/>
              <a:gd name="connsiteY9" fmla="*/ 1118101 h 3223050"/>
              <a:gd name="connsiteX0" fmla="*/ 277905 w 9825317"/>
              <a:gd name="connsiteY0" fmla="*/ 1118101 h 3223050"/>
              <a:gd name="connsiteX1" fmla="*/ 1553888 w 9825317"/>
              <a:gd name="connsiteY1" fmla="*/ 415859 h 3223050"/>
              <a:gd name="connsiteX2" fmla="*/ 3765176 w 9825317"/>
              <a:gd name="connsiteY2" fmla="*/ 39341 h 3223050"/>
              <a:gd name="connsiteX3" fmla="*/ 8208676 w 9825317"/>
              <a:gd name="connsiteY3" fmla="*/ 424823 h 3223050"/>
              <a:gd name="connsiteX4" fmla="*/ 9825317 w 9825317"/>
              <a:gd name="connsiteY4" fmla="*/ 1458759 h 3223050"/>
              <a:gd name="connsiteX5" fmla="*/ 6759388 w 9825317"/>
              <a:gd name="connsiteY5" fmla="*/ 1820323 h 3223050"/>
              <a:gd name="connsiteX6" fmla="*/ 6478488 w 9825317"/>
              <a:gd name="connsiteY6" fmla="*/ 2101223 h 3223050"/>
              <a:gd name="connsiteX7" fmla="*/ 1553888 w 9825317"/>
              <a:gd name="connsiteY7" fmla="*/ 2101223 h 3223050"/>
              <a:gd name="connsiteX8" fmla="*/ 0 w 9825317"/>
              <a:gd name="connsiteY8" fmla="*/ 3209853 h 3223050"/>
              <a:gd name="connsiteX9" fmla="*/ 277905 w 9825317"/>
              <a:gd name="connsiteY9" fmla="*/ 1118101 h 3223050"/>
              <a:gd name="connsiteX0" fmla="*/ 277905 w 9825317"/>
              <a:gd name="connsiteY0" fmla="*/ 1426656 h 3531605"/>
              <a:gd name="connsiteX1" fmla="*/ 1553888 w 9825317"/>
              <a:gd name="connsiteY1" fmla="*/ 724414 h 3531605"/>
              <a:gd name="connsiteX2" fmla="*/ 3765176 w 9825317"/>
              <a:gd name="connsiteY2" fmla="*/ 347896 h 3531605"/>
              <a:gd name="connsiteX3" fmla="*/ 7467600 w 9825317"/>
              <a:gd name="connsiteY3" fmla="*/ 7238 h 3531605"/>
              <a:gd name="connsiteX4" fmla="*/ 8208676 w 9825317"/>
              <a:gd name="connsiteY4" fmla="*/ 733378 h 3531605"/>
              <a:gd name="connsiteX5" fmla="*/ 9825317 w 9825317"/>
              <a:gd name="connsiteY5" fmla="*/ 1767314 h 3531605"/>
              <a:gd name="connsiteX6" fmla="*/ 6759388 w 9825317"/>
              <a:gd name="connsiteY6" fmla="*/ 2128878 h 3531605"/>
              <a:gd name="connsiteX7" fmla="*/ 6478488 w 9825317"/>
              <a:gd name="connsiteY7" fmla="*/ 2409778 h 3531605"/>
              <a:gd name="connsiteX8" fmla="*/ 1553888 w 9825317"/>
              <a:gd name="connsiteY8" fmla="*/ 2409778 h 3531605"/>
              <a:gd name="connsiteX9" fmla="*/ 0 w 9825317"/>
              <a:gd name="connsiteY9" fmla="*/ 3518408 h 3531605"/>
              <a:gd name="connsiteX10" fmla="*/ 277905 w 9825317"/>
              <a:gd name="connsiteY10" fmla="*/ 1426656 h 3531605"/>
              <a:gd name="connsiteX0" fmla="*/ 277905 w 9825317"/>
              <a:gd name="connsiteY0" fmla="*/ 1470853 h 3575802"/>
              <a:gd name="connsiteX1" fmla="*/ 1553888 w 9825317"/>
              <a:gd name="connsiteY1" fmla="*/ 768611 h 3575802"/>
              <a:gd name="connsiteX2" fmla="*/ 3765176 w 9825317"/>
              <a:gd name="connsiteY2" fmla="*/ 392093 h 3575802"/>
              <a:gd name="connsiteX3" fmla="*/ 7467600 w 9825317"/>
              <a:gd name="connsiteY3" fmla="*/ 51435 h 3575802"/>
              <a:gd name="connsiteX4" fmla="*/ 8208676 w 9825317"/>
              <a:gd name="connsiteY4" fmla="*/ 777575 h 3575802"/>
              <a:gd name="connsiteX5" fmla="*/ 9825317 w 9825317"/>
              <a:gd name="connsiteY5" fmla="*/ 1811511 h 3575802"/>
              <a:gd name="connsiteX6" fmla="*/ 6759388 w 9825317"/>
              <a:gd name="connsiteY6" fmla="*/ 2173075 h 3575802"/>
              <a:gd name="connsiteX7" fmla="*/ 6478488 w 9825317"/>
              <a:gd name="connsiteY7" fmla="*/ 2453975 h 3575802"/>
              <a:gd name="connsiteX8" fmla="*/ 1553888 w 9825317"/>
              <a:gd name="connsiteY8" fmla="*/ 2453975 h 3575802"/>
              <a:gd name="connsiteX9" fmla="*/ 0 w 9825317"/>
              <a:gd name="connsiteY9" fmla="*/ 3562605 h 3575802"/>
              <a:gd name="connsiteX10" fmla="*/ 277905 w 9825317"/>
              <a:gd name="connsiteY10" fmla="*/ 1470853 h 3575802"/>
              <a:gd name="connsiteX0" fmla="*/ 277905 w 9825317"/>
              <a:gd name="connsiteY0" fmla="*/ 1466570 h 3571519"/>
              <a:gd name="connsiteX1" fmla="*/ 1553888 w 9825317"/>
              <a:gd name="connsiteY1" fmla="*/ 764328 h 3571519"/>
              <a:gd name="connsiteX2" fmla="*/ 3765176 w 9825317"/>
              <a:gd name="connsiteY2" fmla="*/ 387810 h 3571519"/>
              <a:gd name="connsiteX3" fmla="*/ 7467600 w 9825317"/>
              <a:gd name="connsiteY3" fmla="*/ 47152 h 3571519"/>
              <a:gd name="connsiteX4" fmla="*/ 8432794 w 9825317"/>
              <a:gd name="connsiteY4" fmla="*/ 862939 h 3571519"/>
              <a:gd name="connsiteX5" fmla="*/ 9825317 w 9825317"/>
              <a:gd name="connsiteY5" fmla="*/ 1807228 h 3571519"/>
              <a:gd name="connsiteX6" fmla="*/ 6759388 w 9825317"/>
              <a:gd name="connsiteY6" fmla="*/ 2168792 h 3571519"/>
              <a:gd name="connsiteX7" fmla="*/ 6478488 w 9825317"/>
              <a:gd name="connsiteY7" fmla="*/ 2449692 h 3571519"/>
              <a:gd name="connsiteX8" fmla="*/ 1553888 w 9825317"/>
              <a:gd name="connsiteY8" fmla="*/ 2449692 h 3571519"/>
              <a:gd name="connsiteX9" fmla="*/ 0 w 9825317"/>
              <a:gd name="connsiteY9" fmla="*/ 3558322 h 3571519"/>
              <a:gd name="connsiteX10" fmla="*/ 277905 w 9825317"/>
              <a:gd name="connsiteY10" fmla="*/ 1466570 h 3571519"/>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6759388 w 9825317"/>
              <a:gd name="connsiteY6" fmla="*/ 2170337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6759388 w 9825317"/>
              <a:gd name="connsiteY6" fmla="*/ 2170337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825317"/>
              <a:gd name="connsiteY0" fmla="*/ 1468115 h 3573064"/>
              <a:gd name="connsiteX1" fmla="*/ 1553888 w 9825317"/>
              <a:gd name="connsiteY1" fmla="*/ 765873 h 3573064"/>
              <a:gd name="connsiteX2" fmla="*/ 3765176 w 9825317"/>
              <a:gd name="connsiteY2" fmla="*/ 389355 h 3573064"/>
              <a:gd name="connsiteX3" fmla="*/ 7467600 w 9825317"/>
              <a:gd name="connsiteY3" fmla="*/ 48697 h 3573064"/>
              <a:gd name="connsiteX4" fmla="*/ 8432794 w 9825317"/>
              <a:gd name="connsiteY4" fmla="*/ 864484 h 3573064"/>
              <a:gd name="connsiteX5" fmla="*/ 9825317 w 9825317"/>
              <a:gd name="connsiteY5" fmla="*/ 1808773 h 3573064"/>
              <a:gd name="connsiteX6" fmla="*/ 8166846 w 9825317"/>
              <a:gd name="connsiteY6" fmla="*/ 1856573 h 3573064"/>
              <a:gd name="connsiteX7" fmla="*/ 6478488 w 9825317"/>
              <a:gd name="connsiteY7" fmla="*/ 2451237 h 3573064"/>
              <a:gd name="connsiteX8" fmla="*/ 1553888 w 9825317"/>
              <a:gd name="connsiteY8" fmla="*/ 2451237 h 3573064"/>
              <a:gd name="connsiteX9" fmla="*/ 0 w 9825317"/>
              <a:gd name="connsiteY9" fmla="*/ 3559867 h 3573064"/>
              <a:gd name="connsiteX10" fmla="*/ 277905 w 9825317"/>
              <a:gd name="connsiteY10" fmla="*/ 1468115 h 3573064"/>
              <a:gd name="connsiteX0" fmla="*/ 277905 w 9646023"/>
              <a:gd name="connsiteY0" fmla="*/ 1468115 h 3573064"/>
              <a:gd name="connsiteX1" fmla="*/ 1553888 w 9646023"/>
              <a:gd name="connsiteY1" fmla="*/ 765873 h 3573064"/>
              <a:gd name="connsiteX2" fmla="*/ 3765176 w 9646023"/>
              <a:gd name="connsiteY2" fmla="*/ 389355 h 3573064"/>
              <a:gd name="connsiteX3" fmla="*/ 7467600 w 9646023"/>
              <a:gd name="connsiteY3" fmla="*/ 48697 h 3573064"/>
              <a:gd name="connsiteX4" fmla="*/ 8432794 w 9646023"/>
              <a:gd name="connsiteY4" fmla="*/ 864484 h 3573064"/>
              <a:gd name="connsiteX5" fmla="*/ 9646023 w 9646023"/>
              <a:gd name="connsiteY5" fmla="*/ 1728090 h 3573064"/>
              <a:gd name="connsiteX6" fmla="*/ 8166846 w 9646023"/>
              <a:gd name="connsiteY6" fmla="*/ 1856573 h 3573064"/>
              <a:gd name="connsiteX7" fmla="*/ 6478488 w 9646023"/>
              <a:gd name="connsiteY7" fmla="*/ 2451237 h 3573064"/>
              <a:gd name="connsiteX8" fmla="*/ 1553888 w 9646023"/>
              <a:gd name="connsiteY8" fmla="*/ 2451237 h 3573064"/>
              <a:gd name="connsiteX9" fmla="*/ 0 w 9646023"/>
              <a:gd name="connsiteY9" fmla="*/ 3559867 h 3573064"/>
              <a:gd name="connsiteX10" fmla="*/ 277905 w 9646023"/>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166846 w 9646128"/>
              <a:gd name="connsiteY6" fmla="*/ 1856573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166846 w 9646128"/>
              <a:gd name="connsiteY6" fmla="*/ 1856573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247528 w 9646128"/>
              <a:gd name="connsiteY6" fmla="*/ 2044832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9646128"/>
              <a:gd name="connsiteY0" fmla="*/ 1468115 h 3573064"/>
              <a:gd name="connsiteX1" fmla="*/ 1553888 w 9646128"/>
              <a:gd name="connsiteY1" fmla="*/ 765873 h 3573064"/>
              <a:gd name="connsiteX2" fmla="*/ 3765176 w 9646128"/>
              <a:gd name="connsiteY2" fmla="*/ 389355 h 3573064"/>
              <a:gd name="connsiteX3" fmla="*/ 7467600 w 9646128"/>
              <a:gd name="connsiteY3" fmla="*/ 48697 h 3573064"/>
              <a:gd name="connsiteX4" fmla="*/ 8432794 w 9646128"/>
              <a:gd name="connsiteY4" fmla="*/ 864484 h 3573064"/>
              <a:gd name="connsiteX5" fmla="*/ 9646023 w 9646128"/>
              <a:gd name="connsiteY5" fmla="*/ 1728090 h 3573064"/>
              <a:gd name="connsiteX6" fmla="*/ 8247528 w 9646128"/>
              <a:gd name="connsiteY6" fmla="*/ 2044832 h 3573064"/>
              <a:gd name="connsiteX7" fmla="*/ 6478488 w 9646128"/>
              <a:gd name="connsiteY7" fmla="*/ 2451237 h 3573064"/>
              <a:gd name="connsiteX8" fmla="*/ 1553888 w 9646128"/>
              <a:gd name="connsiteY8" fmla="*/ 2451237 h 3573064"/>
              <a:gd name="connsiteX9" fmla="*/ 0 w 9646128"/>
              <a:gd name="connsiteY9" fmla="*/ 3559867 h 3573064"/>
              <a:gd name="connsiteX10" fmla="*/ 277905 w 9646128"/>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 name="connsiteX0" fmla="*/ 277905 w 8690379"/>
              <a:gd name="connsiteY0" fmla="*/ 1468115 h 3573064"/>
              <a:gd name="connsiteX1" fmla="*/ 1553888 w 8690379"/>
              <a:gd name="connsiteY1" fmla="*/ 765873 h 3573064"/>
              <a:gd name="connsiteX2" fmla="*/ 3765176 w 8690379"/>
              <a:gd name="connsiteY2" fmla="*/ 389355 h 3573064"/>
              <a:gd name="connsiteX3" fmla="*/ 7467600 w 8690379"/>
              <a:gd name="connsiteY3" fmla="*/ 48697 h 3573064"/>
              <a:gd name="connsiteX4" fmla="*/ 8432794 w 8690379"/>
              <a:gd name="connsiteY4" fmla="*/ 864484 h 3573064"/>
              <a:gd name="connsiteX5" fmla="*/ 8274423 w 8690379"/>
              <a:gd name="connsiteY5" fmla="*/ 1469672 h 3573064"/>
              <a:gd name="connsiteX6" fmla="*/ 8247528 w 8690379"/>
              <a:gd name="connsiteY6" fmla="*/ 2044832 h 3573064"/>
              <a:gd name="connsiteX7" fmla="*/ 6478488 w 8690379"/>
              <a:gd name="connsiteY7" fmla="*/ 2451237 h 3573064"/>
              <a:gd name="connsiteX8" fmla="*/ 1553888 w 8690379"/>
              <a:gd name="connsiteY8" fmla="*/ 2451237 h 3573064"/>
              <a:gd name="connsiteX9" fmla="*/ 0 w 8690379"/>
              <a:gd name="connsiteY9" fmla="*/ 3559867 h 3573064"/>
              <a:gd name="connsiteX10" fmla="*/ 277905 w 8690379"/>
              <a:gd name="connsiteY10" fmla="*/ 1468115 h 357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0379" h="3573064">
                <a:moveTo>
                  <a:pt x="277905" y="1468115"/>
                </a:moveTo>
                <a:cubicBezTo>
                  <a:pt x="663387" y="685448"/>
                  <a:pt x="1398751" y="765873"/>
                  <a:pt x="1553888" y="765873"/>
                </a:cubicBezTo>
                <a:cubicBezTo>
                  <a:pt x="1986184" y="765873"/>
                  <a:pt x="3332880" y="389355"/>
                  <a:pt x="3765176" y="389355"/>
                </a:cubicBezTo>
                <a:cubicBezTo>
                  <a:pt x="4752289" y="368438"/>
                  <a:pt x="6727017" y="-15550"/>
                  <a:pt x="7467600" y="48697"/>
                </a:cubicBezTo>
                <a:cubicBezTo>
                  <a:pt x="8889501" y="-209785"/>
                  <a:pt x="7646888" y="633891"/>
                  <a:pt x="8432794" y="864484"/>
                </a:cubicBezTo>
                <a:cubicBezTo>
                  <a:pt x="9089955" y="819661"/>
                  <a:pt x="8283388" y="1117312"/>
                  <a:pt x="8274423" y="1469672"/>
                </a:cubicBezTo>
                <a:cubicBezTo>
                  <a:pt x="8108186" y="1297932"/>
                  <a:pt x="8571622" y="1842978"/>
                  <a:pt x="8247528" y="2044832"/>
                </a:cubicBezTo>
                <a:cubicBezTo>
                  <a:pt x="8283387" y="2406157"/>
                  <a:pt x="6633625" y="2451237"/>
                  <a:pt x="6478488" y="2451237"/>
                </a:cubicBezTo>
                <a:lnTo>
                  <a:pt x="1553888" y="2451237"/>
                </a:lnTo>
                <a:cubicBezTo>
                  <a:pt x="1398751" y="2451237"/>
                  <a:pt x="0" y="3715004"/>
                  <a:pt x="0" y="3559867"/>
                </a:cubicBezTo>
                <a:cubicBezTo>
                  <a:pt x="0" y="3185346"/>
                  <a:pt x="277905" y="1842636"/>
                  <a:pt x="277905" y="1468115"/>
                </a:cubicBezTo>
                <a:close/>
              </a:path>
            </a:pathLst>
          </a:custGeom>
          <a:blipFill>
            <a:blip r:embed="rId4" cstate="email">
              <a:alphaModFix amt="85000"/>
              <a:extLst>
                <a:ext uri="{28A0092B-C50C-407E-A947-70E740481C1C}">
                  <a14:useLocalDpi xmlns:a14="http://schemas.microsoft.com/office/drawing/2010/main"/>
                </a:ext>
              </a:extLst>
            </a:blip>
            <a:stretch>
              <a:fillRect/>
            </a:stretch>
          </a:blipFill>
          <a:ln w="19050">
            <a:solidFill>
              <a:srgbClr val="0B65A9"/>
            </a:solidFill>
          </a:ln>
          <a:scene3d>
            <a:camera prst="orthographicFront"/>
            <a:lightRig rig="twoPt" dir="t"/>
          </a:scene3d>
          <a:sp3d contourW="44450" prstMaterial="metal">
            <a:bevelT w="152400" h="50800" prst="softRound"/>
            <a:contourClr>
              <a:schemeClr val="bg2">
                <a:lumMod val="75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C98806BD-FBBF-495A-B626-1C791CDBCF85}"/>
              </a:ext>
            </a:extLst>
          </p:cNvPr>
          <p:cNvSpPr/>
          <p:nvPr/>
        </p:nvSpPr>
        <p:spPr>
          <a:xfrm>
            <a:off x="0" y="2831506"/>
            <a:ext cx="12192000" cy="1323439"/>
          </a:xfrm>
          <a:prstGeom prst="rect">
            <a:avLst/>
          </a:prstGeom>
        </p:spPr>
        <p:txBody>
          <a:bodyPr wrap="square">
            <a:spAutoFit/>
            <a:scene3d>
              <a:camera prst="orthographicFront"/>
              <a:lightRig rig="threePt" dir="t"/>
            </a:scene3d>
            <a:sp3d extrusionH="57150">
              <a:bevelT h="25400" prst="softRound"/>
            </a:sp3d>
          </a:bodyPr>
          <a:lstStyle/>
          <a:p>
            <a:pPr algn="ctr"/>
            <a:r>
              <a:rPr lang="es-ES" sz="8000" b="1" spc="300" dirty="0">
                <a:ln w="12700" cmpd="sng">
                  <a:solidFill>
                    <a:schemeClr val="tx2"/>
                  </a:solidFill>
                  <a:prstDash val="solid"/>
                </a:ln>
                <a:gradFill>
                  <a:gsLst>
                    <a:gs pos="0">
                      <a:schemeClr val="tx2"/>
                    </a:gs>
                    <a:gs pos="4000">
                      <a:schemeClr val="tx2">
                        <a:lumMod val="60000"/>
                        <a:lumOff val="40000"/>
                      </a:schemeClr>
                    </a:gs>
                    <a:gs pos="87000">
                      <a:schemeClr val="tx2">
                        <a:lumMod val="20000"/>
                        <a:lumOff val="80000"/>
                      </a:schemeClr>
                    </a:gs>
                  </a:gsLst>
                  <a:lin ang="5400000"/>
                </a:gradFill>
              </a:rPr>
              <a:t>THE SABBATH</a:t>
            </a:r>
          </a:p>
        </p:txBody>
      </p:sp>
    </p:spTree>
    <p:extLst>
      <p:ext uri="{BB962C8B-B14F-4D97-AF65-F5344CB8AC3E}">
        <p14:creationId xmlns:p14="http://schemas.microsoft.com/office/powerpoint/2010/main" val="1036971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9A45E81-2F3A-4E8E-9B88-591D0E61234E}"/>
              </a:ext>
            </a:extLst>
          </p:cNvPr>
          <p:cNvSpPr/>
          <p:nvPr/>
        </p:nvSpPr>
        <p:spPr>
          <a:xfrm>
            <a:off x="0" y="-48640"/>
            <a:ext cx="12192000" cy="769441"/>
          </a:xfrm>
          <a:prstGeom prst="rect">
            <a:avLst/>
          </a:prstGeom>
        </p:spPr>
        <p:txBody>
          <a:bodyPr wrap="square">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MEANING OF SABBATH</a:t>
            </a:r>
          </a:p>
        </p:txBody>
      </p:sp>
      <p:sp>
        <p:nvSpPr>
          <p:cNvPr id="3" name="Rectángulo 2">
            <a:extLst>
              <a:ext uri="{FF2B5EF4-FFF2-40B4-BE49-F238E27FC236}">
                <a16:creationId xmlns:a16="http://schemas.microsoft.com/office/drawing/2014/main" id="{4873E8EE-CC2A-4F3A-9DFE-7508FD59CB4A}"/>
              </a:ext>
            </a:extLst>
          </p:cNvPr>
          <p:cNvSpPr/>
          <p:nvPr/>
        </p:nvSpPr>
        <p:spPr>
          <a:xfrm>
            <a:off x="2360665" y="584775"/>
            <a:ext cx="7470669" cy="369332"/>
          </a:xfrm>
          <a:prstGeom prst="rect">
            <a:avLst/>
          </a:prstGeom>
        </p:spPr>
        <p:txBody>
          <a:bodyPr wrap="square">
            <a:spAutoFit/>
          </a:bodyPr>
          <a:lstStyle/>
          <a:p>
            <a:pPr algn="ct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Remember the Sabbath day by keeping it holy</a:t>
            </a: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(Exodus 20:8)</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BA464EF0-51A4-4E2B-9980-2D007B4A5AAF}"/>
              </a:ext>
            </a:extLst>
          </p:cNvPr>
          <p:cNvSpPr txBox="1"/>
          <p:nvPr/>
        </p:nvSpPr>
        <p:spPr>
          <a:xfrm>
            <a:off x="3774332" y="949586"/>
            <a:ext cx="8255771" cy="1015663"/>
          </a:xfrm>
          <a:prstGeom prst="rect">
            <a:avLst/>
          </a:prstGeom>
          <a:noFill/>
        </p:spPr>
        <p:txBody>
          <a:bodyPr wrap="square" rtlCol="0">
            <a:spAutoFit/>
          </a:bodyPr>
          <a:lstStyle/>
          <a:p>
            <a:pPr>
              <a:spcBef>
                <a:spcPts val="600"/>
              </a:spcBef>
            </a:pPr>
            <a:r>
              <a:rPr lang="en-US" sz="2000" b="1" dirty="0"/>
              <a:t>The fourth commandment requires observance of the Sabbath for two reasons: because God created us (Ex. 20:8-11); and because he redeemed us (Deut. 5:12-15</a:t>
            </a:r>
            <a:r>
              <a:rPr lang="es-ES" sz="2000" b="1" dirty="0"/>
              <a:t>). </a:t>
            </a:r>
          </a:p>
        </p:txBody>
      </p:sp>
      <p:pic>
        <p:nvPicPr>
          <p:cNvPr id="6" name="Imagen 5" descr="Imagen que contiene persona, exterior, pasto, hombre&#10;&#10;Descripción generada automáticamente">
            <a:extLst>
              <a:ext uri="{FF2B5EF4-FFF2-40B4-BE49-F238E27FC236}">
                <a16:creationId xmlns:a16="http://schemas.microsoft.com/office/drawing/2014/main" id="{7CB5862D-6C0A-A121-9AAD-633B91327D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897" y="1137448"/>
            <a:ext cx="3457266" cy="3357927"/>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hombre, humo, frente, sostener&#10;&#10;Descripción generada automáticamente">
            <a:extLst>
              <a:ext uri="{FF2B5EF4-FFF2-40B4-BE49-F238E27FC236}">
                <a16:creationId xmlns:a16="http://schemas.microsoft.com/office/drawing/2014/main" id="{A26EF2AF-27B8-EF75-E38B-1A4E41A33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1979" y="3142165"/>
            <a:ext cx="4848124" cy="3485074"/>
          </a:xfrm>
          <a:prstGeom prst="ellipse">
            <a:avLst/>
          </a:prstGeom>
          <a:ln w="63500" cap="rnd">
            <a:solidFill>
              <a:srgbClr val="FF750D"/>
            </a:solidFill>
          </a:ln>
          <a:effectLst/>
          <a:scene3d>
            <a:camera prst="orthographicFront"/>
            <a:lightRig rig="contrasting" dir="t">
              <a:rot lat="0" lon="0" rev="3000000"/>
            </a:lightRig>
          </a:scene3d>
          <a:sp3d contourW="7620">
            <a:bevelT w="95250" h="31750"/>
            <a:contourClr>
              <a:srgbClr val="333333"/>
            </a:contourClr>
          </a:sp3d>
        </p:spPr>
      </p:pic>
      <p:sp>
        <p:nvSpPr>
          <p:cNvPr id="12" name="CuadroTexto 11">
            <a:extLst>
              <a:ext uri="{FF2B5EF4-FFF2-40B4-BE49-F238E27FC236}">
                <a16:creationId xmlns:a16="http://schemas.microsoft.com/office/drawing/2014/main" id="{8D2F8AC8-853E-A3C2-EB14-B5280D853D0B}"/>
              </a:ext>
            </a:extLst>
          </p:cNvPr>
          <p:cNvSpPr txBox="1"/>
          <p:nvPr/>
        </p:nvSpPr>
        <p:spPr>
          <a:xfrm>
            <a:off x="161897" y="4493316"/>
            <a:ext cx="6851744" cy="1631216"/>
          </a:xfrm>
          <a:prstGeom prst="rect">
            <a:avLst/>
          </a:prstGeom>
          <a:noFill/>
        </p:spPr>
        <p:txBody>
          <a:bodyPr wrap="square">
            <a:spAutoFit/>
          </a:bodyPr>
          <a:lstStyle/>
          <a:p>
            <a:pPr>
              <a:spcBef>
                <a:spcPts val="600"/>
              </a:spcBef>
            </a:pPr>
            <a:r>
              <a:rPr lang="en-US" sz="2000" b="1" dirty="0"/>
              <a:t>On the other hand, it reminds us that God loved us too much to abandon us when we separated from Him. It is a symbol of rest, not works; of grace, not legalism; of security, not of condemnation; of dependence on God to save us, not on our own efforts to do so</a:t>
            </a:r>
            <a:r>
              <a:rPr lang="es-ES" sz="2000" b="1" dirty="0"/>
              <a:t>.</a:t>
            </a:r>
          </a:p>
        </p:txBody>
      </p:sp>
      <p:pic>
        <p:nvPicPr>
          <p:cNvPr id="14" name="Imagen 13" descr="Grupo de personas sentadas alrededor de una cortina&#10;&#10;Descripción generada automáticamente con confianza media">
            <a:extLst>
              <a:ext uri="{FF2B5EF4-FFF2-40B4-BE49-F238E27FC236}">
                <a16:creationId xmlns:a16="http://schemas.microsoft.com/office/drawing/2014/main" id="{4E45D09B-72CC-6BE4-990E-1DA7BC6A0E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5159" y="3106360"/>
            <a:ext cx="2470825" cy="1391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960AE543-734B-CAA4-2832-EA0DCE11EE1A}"/>
              </a:ext>
            </a:extLst>
          </p:cNvPr>
          <p:cNvSpPr txBox="1"/>
          <p:nvPr/>
        </p:nvSpPr>
        <p:spPr>
          <a:xfrm>
            <a:off x="3774332" y="1815709"/>
            <a:ext cx="8417668" cy="1323439"/>
          </a:xfrm>
          <a:prstGeom prst="rect">
            <a:avLst/>
          </a:prstGeom>
          <a:noFill/>
        </p:spPr>
        <p:txBody>
          <a:bodyPr wrap="square">
            <a:spAutoFit/>
          </a:bodyPr>
          <a:lstStyle/>
          <a:p>
            <a:pPr>
              <a:spcBef>
                <a:spcPts val="600"/>
              </a:spcBef>
            </a:pPr>
            <a:r>
              <a:rPr lang="en-US" sz="2000" b="1" dirty="0"/>
              <a:t>For us, Sabbath constitutes a pause in the week to praise our Creator; meditate on his redeeming love; and remember his promise to live with Him in the New Creation. Understood this way, the Sabbath is for us a special blessing from our God</a:t>
            </a:r>
            <a:r>
              <a:rPr lang="es-ES" sz="2000" b="1" dirty="0"/>
              <a:t>.</a:t>
            </a:r>
          </a:p>
        </p:txBody>
      </p:sp>
      <p:sp>
        <p:nvSpPr>
          <p:cNvPr id="9" name="CuadroTexto 8">
            <a:extLst>
              <a:ext uri="{FF2B5EF4-FFF2-40B4-BE49-F238E27FC236}">
                <a16:creationId xmlns:a16="http://schemas.microsoft.com/office/drawing/2014/main" id="{A6D2CEFC-E7D6-5A2A-6675-7C478BD35619}"/>
              </a:ext>
            </a:extLst>
          </p:cNvPr>
          <p:cNvSpPr txBox="1"/>
          <p:nvPr/>
        </p:nvSpPr>
        <p:spPr>
          <a:xfrm>
            <a:off x="203934" y="6051777"/>
            <a:ext cx="6890656" cy="707886"/>
          </a:xfrm>
          <a:prstGeom prst="rect">
            <a:avLst/>
          </a:prstGeom>
          <a:noFill/>
        </p:spPr>
        <p:txBody>
          <a:bodyPr wrap="square">
            <a:spAutoFit/>
          </a:bodyPr>
          <a:lstStyle/>
          <a:p>
            <a:pPr>
              <a:spcBef>
                <a:spcPts val="600"/>
              </a:spcBef>
            </a:pPr>
            <a:r>
              <a:rPr lang="en-US" sz="2000" b="1" dirty="0"/>
              <a:t>By keeping the Sabbath, we manifest our loyalty to God, and our desire to worship Him alone</a:t>
            </a:r>
            <a:r>
              <a:rPr lang="es-ES" sz="2000" b="1" dirty="0"/>
              <a:t>.</a:t>
            </a:r>
          </a:p>
        </p:txBody>
      </p:sp>
    </p:spTree>
    <p:extLst>
      <p:ext uri="{BB962C8B-B14F-4D97-AF65-F5344CB8AC3E}">
        <p14:creationId xmlns:p14="http://schemas.microsoft.com/office/powerpoint/2010/main" val="116566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90"/>
                                          </p:val>
                                        </p:tav>
                                        <p:tav tm="100000">
                                          <p:val>
                                            <p:fltVal val="0"/>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1000"/>
                                        <p:tgtEl>
                                          <p:spTgt spid="6"/>
                                        </p:tgtEl>
                                      </p:cBhvr>
                                    </p:animEffect>
                                  </p:childTnLst>
                                </p:cTn>
                              </p:par>
                              <p:par>
                                <p:cTn id="25" presetID="21"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DE6518-ACD0-4A48-9871-F03B80CDCD42}"/>
              </a:ext>
            </a:extLst>
          </p:cNvPr>
          <p:cNvSpPr/>
          <p:nvPr/>
        </p:nvSpPr>
        <p:spPr>
          <a:xfrm>
            <a:off x="0" y="0"/>
            <a:ext cx="12192000" cy="769441"/>
          </a:xfrm>
          <a:prstGeom prst="rect">
            <a:avLst/>
          </a:prstGeom>
        </p:spPr>
        <p:txBody>
          <a:bodyPr wrap="square">
            <a:spAutoFit/>
          </a:bodyPr>
          <a:lstStyle/>
          <a:p>
            <a:pPr algn="ctr"/>
            <a:r>
              <a:rPr 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SABBATH AND THE TIME OF THE END</a:t>
            </a:r>
            <a:endPar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DA0BC5DD-516A-42C8-BC74-3C925353D9ED}"/>
              </a:ext>
            </a:extLst>
          </p:cNvPr>
          <p:cNvSpPr/>
          <p:nvPr/>
        </p:nvSpPr>
        <p:spPr>
          <a:xfrm>
            <a:off x="171095" y="654440"/>
            <a:ext cx="11649604" cy="646331"/>
          </a:xfrm>
          <a:prstGeom prst="rect">
            <a:avLst/>
          </a:prstGeom>
        </p:spPr>
        <p:txBody>
          <a:bodyPr wrap="square">
            <a:spAutoFit/>
          </a:bodyPr>
          <a:lstStyle/>
          <a:p>
            <a:pPr algn="ctr"/>
            <a:r>
              <a:rPr lang="es-ES" b="1" dirty="0">
                <a:solidFill>
                  <a:srgbClr val="F0C1B2"/>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0C1B2"/>
                </a:solidFill>
                <a:effectLst>
                  <a:outerShdw blurRad="38100" dist="38100" dir="2700000" algn="tl">
                    <a:srgbClr val="000000">
                      <a:alpha val="43137"/>
                    </a:srgbClr>
                  </a:outerShdw>
                </a:effectLst>
                <a:latin typeface="Comic Sans MS" panose="030F0702030302020204" pitchFamily="66" charset="0"/>
              </a:rPr>
              <a:t>The second beast was given power to give breath to the image of the first beast, so that the image could speak and cause all who refused to worship the image to be killed</a:t>
            </a:r>
            <a:r>
              <a:rPr lang="es-ES" b="1" dirty="0">
                <a:solidFill>
                  <a:srgbClr val="F0C1B2"/>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0C1B2"/>
                </a:solidFill>
                <a:effectLst>
                  <a:outerShdw blurRad="38100" dist="38100" dir="2700000" algn="tl">
                    <a:srgbClr val="000000">
                      <a:alpha val="43137"/>
                    </a:srgbClr>
                  </a:outerShdw>
                </a:effectLst>
                <a:latin typeface="Comic Sans MS" panose="030F0702030302020204" pitchFamily="66" charset="0"/>
              </a:rPr>
              <a:t>(Revelation 13:15)</a:t>
            </a:r>
            <a:endParaRPr lang="es-ES" b="1" dirty="0">
              <a:solidFill>
                <a:srgbClr val="F0C1B2"/>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5ADF9879-60AF-49CE-87AD-9A8CE656DACF}"/>
              </a:ext>
            </a:extLst>
          </p:cNvPr>
          <p:cNvSpPr txBox="1"/>
          <p:nvPr/>
        </p:nvSpPr>
        <p:spPr>
          <a:xfrm>
            <a:off x="132183" y="1601268"/>
            <a:ext cx="8992363" cy="707886"/>
          </a:xfrm>
          <a:prstGeom prst="rect">
            <a:avLst/>
          </a:prstGeom>
          <a:noFill/>
        </p:spPr>
        <p:txBody>
          <a:bodyPr wrap="square" rtlCol="0">
            <a:spAutoFit/>
          </a:bodyPr>
          <a:lstStyle/>
          <a:p>
            <a:pPr>
              <a:spcBef>
                <a:spcPts val="600"/>
              </a:spcBef>
            </a:pPr>
            <a:r>
              <a:rPr lang="en-US" sz="2000" b="1" dirty="0"/>
              <a:t>Revelation 13 describes different powers used by Satan to deceive the world away from God. Everything in this chapter relates to worship (Rev. 13:4, 8, 12, 15</a:t>
            </a:r>
            <a:r>
              <a:rPr lang="es-ES" sz="2000" b="1" dirty="0"/>
              <a:t>).</a:t>
            </a:r>
          </a:p>
        </p:txBody>
      </p:sp>
      <p:pic>
        <p:nvPicPr>
          <p:cNvPr id="6" name="Imagen 5" descr="Imagen que contiene hombre, mujer&#10;&#10;Descripción generada automáticamente">
            <a:extLst>
              <a:ext uri="{FF2B5EF4-FFF2-40B4-BE49-F238E27FC236}">
                <a16:creationId xmlns:a16="http://schemas.microsoft.com/office/drawing/2014/main" id="{3D480355-5945-F8F6-A952-BFF92CB7A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5193" y="1327990"/>
            <a:ext cx="2578710" cy="1911279"/>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Imagen que contiene alimentos&#10;&#10;Descripción generada automáticamente">
            <a:extLst>
              <a:ext uri="{FF2B5EF4-FFF2-40B4-BE49-F238E27FC236}">
                <a16:creationId xmlns:a16="http://schemas.microsoft.com/office/drawing/2014/main" id="{556B7239-41B5-8A40-C997-BC5B514860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5588" y="4337473"/>
            <a:ext cx="4225047" cy="2333998"/>
          </a:xfrm>
          <a:prstGeom prst="rect">
            <a:avLst/>
          </a:prstGeom>
          <a:ln w="88900" cap="sq" cmpd="thickThin">
            <a:solidFill>
              <a:schemeClr val="tx2">
                <a:lumMod val="60000"/>
                <a:lumOff val="40000"/>
              </a:schemeClr>
            </a:solidFill>
            <a:prstDash val="solid"/>
            <a:miter lim="800000"/>
          </a:ln>
          <a:effectLst>
            <a:innerShdw blurRad="76200">
              <a:srgbClr val="000000"/>
            </a:innerShdw>
          </a:effectLst>
        </p:spPr>
      </p:pic>
      <p:pic>
        <p:nvPicPr>
          <p:cNvPr id="10" name="Imagen 9" descr="Texto, Pizarra&#10;&#10;Descripción generada automáticamente">
            <a:extLst>
              <a:ext uri="{FF2B5EF4-FFF2-40B4-BE49-F238E27FC236}">
                <a16:creationId xmlns:a16="http://schemas.microsoft.com/office/drawing/2014/main" id="{26636F28-669B-D43C-01F3-77A6E7388A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13" y="3589504"/>
            <a:ext cx="3029310" cy="30235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CuadroTexto 11">
            <a:extLst>
              <a:ext uri="{FF2B5EF4-FFF2-40B4-BE49-F238E27FC236}">
                <a16:creationId xmlns:a16="http://schemas.microsoft.com/office/drawing/2014/main" id="{13A17281-767D-E8AF-77C8-EC7EACF7D822}"/>
              </a:ext>
            </a:extLst>
          </p:cNvPr>
          <p:cNvSpPr txBox="1"/>
          <p:nvPr/>
        </p:nvSpPr>
        <p:spPr>
          <a:xfrm>
            <a:off x="2902890" y="3360554"/>
            <a:ext cx="9215297" cy="1015663"/>
          </a:xfrm>
          <a:prstGeom prst="rect">
            <a:avLst/>
          </a:prstGeom>
          <a:noFill/>
        </p:spPr>
        <p:txBody>
          <a:bodyPr wrap="square">
            <a:spAutoFit/>
          </a:bodyPr>
          <a:lstStyle/>
          <a:p>
            <a:pPr>
              <a:spcBef>
                <a:spcPts val="600"/>
              </a:spcBef>
            </a:pPr>
            <a:r>
              <a:rPr lang="en-US" sz="2000" b="1" dirty="0"/>
              <a:t>This power annulled the second commandment (worshiping images), and transformed the fourth (the time of worship), transferring the sanctity of Saturday to Sunday</a:t>
            </a:r>
            <a:r>
              <a:rPr lang="es-ES" sz="2000" b="1" dirty="0"/>
              <a:t>.</a:t>
            </a:r>
          </a:p>
        </p:txBody>
      </p:sp>
      <p:sp>
        <p:nvSpPr>
          <p:cNvPr id="14" name="CuadroTexto 13">
            <a:extLst>
              <a:ext uri="{FF2B5EF4-FFF2-40B4-BE49-F238E27FC236}">
                <a16:creationId xmlns:a16="http://schemas.microsoft.com/office/drawing/2014/main" id="{4089F94F-9971-8358-0FFA-F2A177DC45E9}"/>
              </a:ext>
            </a:extLst>
          </p:cNvPr>
          <p:cNvSpPr txBox="1"/>
          <p:nvPr/>
        </p:nvSpPr>
        <p:spPr>
          <a:xfrm>
            <a:off x="2902890" y="4279105"/>
            <a:ext cx="4756778" cy="2554545"/>
          </a:xfrm>
          <a:prstGeom prst="rect">
            <a:avLst/>
          </a:prstGeom>
          <a:noFill/>
        </p:spPr>
        <p:txBody>
          <a:bodyPr wrap="square">
            <a:spAutoFit/>
          </a:bodyPr>
          <a:lstStyle/>
          <a:p>
            <a:pPr>
              <a:spcBef>
                <a:spcPts val="600"/>
              </a:spcBef>
            </a:pPr>
            <a:r>
              <a:rPr lang="en-US" sz="2000" b="1" dirty="0"/>
              <a:t>In the final moments, he will be force to worship an “image” by prohibiting buying and selling [activities prohibited on the Sabbath] (Rev. 13:14-17). This “mark of the beast” is a symbol that tells us about those who will accept the Sunday instituted by man as a day of worship, instead of the Saturday instituted by God</a:t>
            </a:r>
            <a:r>
              <a:rPr lang="es-ES" sz="2000" b="1" dirty="0"/>
              <a:t>.</a:t>
            </a:r>
          </a:p>
        </p:txBody>
      </p:sp>
      <p:sp>
        <p:nvSpPr>
          <p:cNvPr id="16" name="CuadroTexto 15">
            <a:extLst>
              <a:ext uri="{FF2B5EF4-FFF2-40B4-BE49-F238E27FC236}">
                <a16:creationId xmlns:a16="http://schemas.microsoft.com/office/drawing/2014/main" id="{156722A4-949A-3A48-E0BB-F67045957BAF}"/>
              </a:ext>
            </a:extLst>
          </p:cNvPr>
          <p:cNvSpPr txBox="1"/>
          <p:nvPr/>
        </p:nvSpPr>
        <p:spPr>
          <a:xfrm>
            <a:off x="132183" y="2353294"/>
            <a:ext cx="8992363" cy="1015663"/>
          </a:xfrm>
          <a:prstGeom prst="rect">
            <a:avLst/>
          </a:prstGeom>
          <a:noFill/>
        </p:spPr>
        <p:txBody>
          <a:bodyPr wrap="square">
            <a:spAutoFit/>
          </a:bodyPr>
          <a:lstStyle/>
          <a:p>
            <a:pPr>
              <a:spcBef>
                <a:spcPts val="600"/>
              </a:spcBef>
            </a:pPr>
            <a:r>
              <a:rPr lang="en-US" sz="2000" b="1" dirty="0"/>
              <a:t>One of the powers mentioned relates directly to the little horn of Daniel 7, which seeks to change the times and the law (Rev. 13:5; Dan. 7:25 – the period of 42 months is the same as time, times and halftime</a:t>
            </a:r>
            <a:r>
              <a:rPr lang="es-ES" sz="2000" b="1" dirty="0"/>
              <a:t>).</a:t>
            </a:r>
          </a:p>
        </p:txBody>
      </p:sp>
    </p:spTree>
    <p:extLst>
      <p:ext uri="{BB962C8B-B14F-4D97-AF65-F5344CB8AC3E}">
        <p14:creationId xmlns:p14="http://schemas.microsoft.com/office/powerpoint/2010/main" val="10741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3"/>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900" decel="100000" fill="hold"/>
                                        <p:tgtEl>
                                          <p:spTgt spid="1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900" decel="100000" fill="hold"/>
                                        <p:tgtEl>
                                          <p:spTgt spid="10"/>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1+#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P spid="14" grpId="0"/>
      <p:bldP spid="16" grpId="0"/>
    </p:bldLst>
  </p:timing>
</p:sld>
</file>

<file path=ppt/theme/theme1.xml><?xml version="1.0" encoding="utf-8"?>
<a:theme xmlns:a="http://schemas.openxmlformats.org/drawingml/2006/main" name="Tema de Office">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1087</TotalTime>
  <Words>1443</Words>
  <Application>Microsoft Office PowerPoint</Application>
  <PresentationFormat>Panorámica</PresentationFormat>
  <Paragraphs>63</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Calibri Light</vt:lpstr>
      <vt:lpstr>Aptos Display</vt:lpstr>
      <vt:lpstr>Calibri</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u12-01</dc:creator>
  <cp:lastModifiedBy>Sergio</cp:lastModifiedBy>
  <cp:revision>100</cp:revision>
  <dcterms:created xsi:type="dcterms:W3CDTF">2024-05-11T13:36:31Z</dcterms:created>
  <dcterms:modified xsi:type="dcterms:W3CDTF">2024-05-20T05:34:31Z</dcterms:modified>
</cp:coreProperties>
</file>