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86" r:id="rId3"/>
    <p:sldId id="280" r:id="rId4"/>
    <p:sldId id="257" r:id="rId5"/>
    <p:sldId id="258" r:id="rId6"/>
    <p:sldId id="259" r:id="rId7"/>
    <p:sldId id="287" r:id="rId8"/>
    <p:sldId id="260" r:id="rId9"/>
    <p:sldId id="261" r:id="rId10"/>
    <p:sldId id="262" r:id="rId11"/>
    <p:sldId id="263" r:id="rId12"/>
    <p:sldId id="264" r:id="rId13"/>
    <p:sldId id="28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00"/>
    <a:srgbClr val="008A00"/>
    <a:srgbClr val="CF071A"/>
    <a:srgbClr val="F95260"/>
    <a:srgbClr val="53AC4A"/>
    <a:srgbClr val="74C06C"/>
    <a:srgbClr val="C02F38"/>
    <a:srgbClr val="FDF7A5"/>
    <a:srgbClr val="BEE6F8"/>
    <a:srgbClr val="97D7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5640E-E0A1-41FA-A30D-135BED1F33B4}"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s-ES"/>
        </a:p>
      </dgm:t>
    </dgm:pt>
    <dgm:pt modelId="{9283794D-FD3D-475C-80AB-B2CD37683B3A}">
      <dgm:prSet custT="1"/>
      <dgm:spPr/>
      <dgm:t>
        <a:bodyPr/>
        <a:lstStyle/>
        <a:p>
          <a:r>
            <a:rPr lang="en" sz="2000" b="1" dirty="0">
              <a:effectLst>
                <a:outerShdw blurRad="38100" dist="38100" dir="2700000" algn="tl">
                  <a:srgbClr val="000000">
                    <a:alpha val="43137"/>
                  </a:srgbClr>
                </a:outerShdw>
              </a:effectLst>
            </a:rPr>
            <a:t>Can we praise God after dying?</a:t>
          </a:r>
        </a:p>
      </dgm:t>
    </dgm:pt>
    <dgm:pt modelId="{51DB7F85-5DBF-43D8-8602-0B0A9B49172D}" type="parTrans" cxnId="{F9C5CB9A-EBD0-47C4-BC73-51A356DEDB04}">
      <dgm:prSet/>
      <dgm:spPr/>
      <dgm:t>
        <a:bodyPr/>
        <a:lstStyle/>
        <a:p>
          <a:endParaRPr lang="es-ES" sz="2000" b="1"/>
        </a:p>
      </dgm:t>
    </dgm:pt>
    <dgm:pt modelId="{6FCA2073-8850-4EE6-BB23-44049E02490B}" type="sibTrans" cxnId="{F9C5CB9A-EBD0-47C4-BC73-51A356DEDB04}">
      <dgm:prSet/>
      <dgm:spPr/>
      <dgm:t>
        <a:bodyPr/>
        <a:lstStyle/>
        <a:p>
          <a:endParaRPr lang="es-ES" sz="2000" b="1"/>
        </a:p>
      </dgm:t>
    </dgm:pt>
    <dgm:pt modelId="{F6352BAA-06F6-4A35-9E26-ABC37C3489B7}">
      <dgm:prSet custT="1"/>
      <dgm:spPr>
        <a:solidFill>
          <a:schemeClr val="accent5">
            <a:tint val="40000"/>
            <a:hueOff val="0"/>
            <a:satOff val="0"/>
            <a:lumOff val="0"/>
          </a:schemeClr>
        </a:solidFill>
      </dgm:spPr>
      <dgm:t>
        <a:bodyPr/>
        <a:lstStyle/>
        <a:p>
          <a:pPr algn="ctr">
            <a:buNone/>
          </a:pPr>
          <a:r>
            <a:rPr lang="en" sz="2000" b="1" dirty="0"/>
            <a:t>Psalm 115:17</a:t>
          </a:r>
        </a:p>
      </dgm:t>
    </dgm:pt>
    <dgm:pt modelId="{FED37546-E464-42A6-ACEE-7FF8A68AAC6D}" type="parTrans" cxnId="{E9598614-CAA1-4CC2-97F5-037B884CF8A7}">
      <dgm:prSet/>
      <dgm:spPr/>
      <dgm:t>
        <a:bodyPr/>
        <a:lstStyle/>
        <a:p>
          <a:endParaRPr lang="es-ES" sz="2000" b="1"/>
        </a:p>
      </dgm:t>
    </dgm:pt>
    <dgm:pt modelId="{FE93266E-19D4-431F-8D30-E987D2F55FD0}" type="sibTrans" cxnId="{E9598614-CAA1-4CC2-97F5-037B884CF8A7}">
      <dgm:prSet/>
      <dgm:spPr/>
      <dgm:t>
        <a:bodyPr/>
        <a:lstStyle/>
        <a:p>
          <a:endParaRPr lang="es-ES" sz="2000" b="1"/>
        </a:p>
      </dgm:t>
    </dgm:pt>
    <dgm:pt modelId="{AFBDC6E5-2D97-44EA-8F77-933CA626B4D0}">
      <dgm:prSet custT="1"/>
      <dgm:spPr/>
      <dgm:t>
        <a:bodyPr/>
        <a:lstStyle/>
        <a:p>
          <a:r>
            <a:rPr lang="en" sz="2000" b="1" dirty="0">
              <a:solidFill>
                <a:schemeClr val="tx1"/>
              </a:solidFill>
            </a:rPr>
            <a:t>Do those who die know what happens to their family or friends?</a:t>
          </a:r>
        </a:p>
      </dgm:t>
    </dgm:pt>
    <dgm:pt modelId="{DE349485-27A5-408E-AE1D-75C7F3E41052}" type="parTrans" cxnId="{B9A96CA6-7B30-4217-A43B-D03A373CAD76}">
      <dgm:prSet/>
      <dgm:spPr/>
      <dgm:t>
        <a:bodyPr/>
        <a:lstStyle/>
        <a:p>
          <a:endParaRPr lang="es-ES" sz="2000" b="1"/>
        </a:p>
      </dgm:t>
    </dgm:pt>
    <dgm:pt modelId="{19A07CB6-A28A-4EDE-84C7-85117AB1E682}" type="sibTrans" cxnId="{B9A96CA6-7B30-4217-A43B-D03A373CAD76}">
      <dgm:prSet/>
      <dgm:spPr/>
      <dgm:t>
        <a:bodyPr/>
        <a:lstStyle/>
        <a:p>
          <a:endParaRPr lang="es-ES" sz="2000" b="1"/>
        </a:p>
      </dgm:t>
    </dgm:pt>
    <dgm:pt modelId="{6C379C26-8CB8-4563-91C7-8B554EE20D65}">
      <dgm:prSet custT="1"/>
      <dgm:spPr>
        <a:solidFill>
          <a:schemeClr val="accent5">
            <a:tint val="40000"/>
            <a:hueOff val="5167889"/>
            <a:satOff val="13284"/>
            <a:lumOff val="1490"/>
          </a:schemeClr>
        </a:solidFill>
      </dgm:spPr>
      <dgm:t>
        <a:bodyPr/>
        <a:lstStyle/>
        <a:p>
          <a:pPr algn="ctr">
            <a:buNone/>
          </a:pPr>
          <a:r>
            <a:rPr lang="en" sz="2000" b="1" dirty="0"/>
            <a:t>Job 14:21</a:t>
          </a:r>
        </a:p>
      </dgm:t>
    </dgm:pt>
    <dgm:pt modelId="{6535F46E-9859-44E2-8489-B425853BD77D}" type="parTrans" cxnId="{004AFACD-1B72-40FC-9FE6-DAA53CA7C090}">
      <dgm:prSet/>
      <dgm:spPr/>
      <dgm:t>
        <a:bodyPr/>
        <a:lstStyle/>
        <a:p>
          <a:endParaRPr lang="es-ES" sz="2000" b="1"/>
        </a:p>
      </dgm:t>
    </dgm:pt>
    <dgm:pt modelId="{060F276C-8600-4207-B7C2-CBC70421E198}" type="sibTrans" cxnId="{004AFACD-1B72-40FC-9FE6-DAA53CA7C090}">
      <dgm:prSet/>
      <dgm:spPr/>
      <dgm:t>
        <a:bodyPr/>
        <a:lstStyle/>
        <a:p>
          <a:endParaRPr lang="es-ES" sz="2000" b="1"/>
        </a:p>
      </dgm:t>
    </dgm:pt>
    <dgm:pt modelId="{17BC88A5-DF0B-49A8-A563-81C24D7269CB}">
      <dgm:prSet custT="1"/>
      <dgm:spPr/>
      <dgm:t>
        <a:bodyPr/>
        <a:lstStyle/>
        <a:p>
          <a:r>
            <a:rPr lang="en" sz="2000" b="1" dirty="0">
              <a:solidFill>
                <a:schemeClr val="tx1"/>
              </a:solidFill>
            </a:rPr>
            <a:t>Can the dead interact with the living?</a:t>
          </a:r>
        </a:p>
      </dgm:t>
    </dgm:pt>
    <dgm:pt modelId="{7F7CEFF2-04EB-49C5-B671-E1130B913869}" type="parTrans" cxnId="{C6870FF4-0F63-4A3B-86F5-444AD8573A8E}">
      <dgm:prSet/>
      <dgm:spPr/>
      <dgm:t>
        <a:bodyPr/>
        <a:lstStyle/>
        <a:p>
          <a:endParaRPr lang="es-ES" sz="2000" b="1"/>
        </a:p>
      </dgm:t>
    </dgm:pt>
    <dgm:pt modelId="{5A6BA8F0-84BA-4C33-ADC6-90C9F9D4C699}" type="sibTrans" cxnId="{C6870FF4-0F63-4A3B-86F5-444AD8573A8E}">
      <dgm:prSet/>
      <dgm:spPr/>
      <dgm:t>
        <a:bodyPr/>
        <a:lstStyle/>
        <a:p>
          <a:endParaRPr lang="es-ES" sz="2000" b="1"/>
        </a:p>
      </dgm:t>
    </dgm:pt>
    <dgm:pt modelId="{FE5C9A94-0576-4B30-8D1F-1E54D7E839BD}">
      <dgm:prSet custT="1"/>
      <dgm:spPr>
        <a:solidFill>
          <a:schemeClr val="accent5">
            <a:tint val="40000"/>
            <a:hueOff val="10335778"/>
            <a:satOff val="26569"/>
            <a:lumOff val="2979"/>
          </a:schemeClr>
        </a:solidFill>
      </dgm:spPr>
      <dgm:t>
        <a:bodyPr/>
        <a:lstStyle/>
        <a:p>
          <a:pPr algn="ctr">
            <a:buNone/>
          </a:pPr>
          <a:r>
            <a:rPr lang="en" sz="2000" b="1" dirty="0"/>
            <a:t>Ecclesiastes 9:6</a:t>
          </a:r>
        </a:p>
      </dgm:t>
    </dgm:pt>
    <dgm:pt modelId="{D8E5A257-B593-4B10-8346-5E17ADB2A311}" type="parTrans" cxnId="{EB6A1EE9-7E24-41E7-81AD-E7D53BD32DC1}">
      <dgm:prSet/>
      <dgm:spPr/>
      <dgm:t>
        <a:bodyPr/>
        <a:lstStyle/>
        <a:p>
          <a:endParaRPr lang="es-ES" sz="2000" b="1"/>
        </a:p>
      </dgm:t>
    </dgm:pt>
    <dgm:pt modelId="{1357BC1B-A8E6-41AF-86C3-654BE5EDFF52}" type="sibTrans" cxnId="{EB6A1EE9-7E24-41E7-81AD-E7D53BD32DC1}">
      <dgm:prSet/>
      <dgm:spPr/>
      <dgm:t>
        <a:bodyPr/>
        <a:lstStyle/>
        <a:p>
          <a:endParaRPr lang="es-ES" sz="2000" b="1"/>
        </a:p>
      </dgm:t>
    </dgm:pt>
    <dgm:pt modelId="{707EC48F-4D96-4B14-BE42-C560CD108A82}">
      <dgm:prSet custT="1"/>
      <dgm:spPr/>
      <dgm:t>
        <a:bodyPr/>
        <a:lstStyle/>
        <a:p>
          <a:r>
            <a:rPr lang="en" sz="2000" b="1" dirty="0">
              <a:effectLst>
                <a:outerShdw blurRad="38100" dist="38100" dir="2700000" algn="tl">
                  <a:srgbClr val="000000">
                    <a:alpha val="43137"/>
                  </a:srgbClr>
                </a:outerShdw>
              </a:effectLst>
            </a:rPr>
            <a:t>Can we continue thinking after dying?</a:t>
          </a:r>
        </a:p>
      </dgm:t>
    </dgm:pt>
    <dgm:pt modelId="{69C96A2A-DB99-4397-99FA-3CE02D164054}" type="parTrans" cxnId="{B95602B7-397A-4BF3-8DF4-CA6FFBC5CBED}">
      <dgm:prSet/>
      <dgm:spPr/>
      <dgm:t>
        <a:bodyPr/>
        <a:lstStyle/>
        <a:p>
          <a:endParaRPr lang="es-ES" sz="2000" b="1"/>
        </a:p>
      </dgm:t>
    </dgm:pt>
    <dgm:pt modelId="{4271C5D0-4CF6-4319-9DB5-78D5A8FBF9FD}" type="sibTrans" cxnId="{B95602B7-397A-4BF3-8DF4-CA6FFBC5CBED}">
      <dgm:prSet/>
      <dgm:spPr/>
      <dgm:t>
        <a:bodyPr/>
        <a:lstStyle/>
        <a:p>
          <a:endParaRPr lang="es-ES" sz="2000" b="1"/>
        </a:p>
      </dgm:t>
    </dgm:pt>
    <dgm:pt modelId="{513C2DAC-7340-46A8-B340-923569DB563A}">
      <dgm:prSet custT="1"/>
      <dgm:spPr>
        <a:solidFill>
          <a:schemeClr val="accent5">
            <a:tint val="40000"/>
            <a:hueOff val="15503668"/>
            <a:satOff val="39853"/>
            <a:lumOff val="4469"/>
          </a:schemeClr>
        </a:solidFill>
      </dgm:spPr>
      <dgm:t>
        <a:bodyPr/>
        <a:lstStyle/>
        <a:p>
          <a:pPr algn="ctr">
            <a:buNone/>
          </a:pPr>
          <a:r>
            <a:rPr lang="en" sz="2000" b="1"/>
            <a:t>Ecclesiastes 9:5</a:t>
          </a:r>
        </a:p>
      </dgm:t>
    </dgm:pt>
    <dgm:pt modelId="{C54494EF-A4BA-4336-8796-83B80FDFF7E1}" type="parTrans" cxnId="{28B85CDD-5D28-44FA-BFE0-E24780B9DD55}">
      <dgm:prSet/>
      <dgm:spPr/>
      <dgm:t>
        <a:bodyPr/>
        <a:lstStyle/>
        <a:p>
          <a:endParaRPr lang="es-ES" sz="2000" b="1"/>
        </a:p>
      </dgm:t>
    </dgm:pt>
    <dgm:pt modelId="{DAA40EAC-E906-40BC-AE1A-C809FFDA3C3C}" type="sibTrans" cxnId="{28B85CDD-5D28-44FA-BFE0-E24780B9DD55}">
      <dgm:prSet/>
      <dgm:spPr/>
      <dgm:t>
        <a:bodyPr/>
        <a:lstStyle/>
        <a:p>
          <a:endParaRPr lang="es-ES" sz="2000" b="1"/>
        </a:p>
      </dgm:t>
    </dgm:pt>
    <dgm:pt modelId="{01F6D2F5-76F0-4598-8E3D-9E9D60F43377}">
      <dgm:prSet custT="1"/>
      <dgm:spPr/>
      <dgm:t>
        <a:bodyPr/>
        <a:lstStyle/>
        <a:p>
          <a:r>
            <a:rPr lang="en" sz="2000" b="1" dirty="0">
              <a:solidFill>
                <a:schemeClr val="tx1"/>
              </a:solidFill>
            </a:rPr>
            <a:t>Will we be able to carry out any type of activity after death?</a:t>
          </a:r>
        </a:p>
      </dgm:t>
    </dgm:pt>
    <dgm:pt modelId="{5B735649-06E9-4D99-99BB-F0B412BB6927}" type="parTrans" cxnId="{89F083B8-3000-4128-B989-F6B9F6AB2703}">
      <dgm:prSet/>
      <dgm:spPr/>
      <dgm:t>
        <a:bodyPr/>
        <a:lstStyle/>
        <a:p>
          <a:endParaRPr lang="es-ES" sz="2000" b="1"/>
        </a:p>
      </dgm:t>
    </dgm:pt>
    <dgm:pt modelId="{8711D5A2-688B-414E-8B54-6DF956995F87}" type="sibTrans" cxnId="{89F083B8-3000-4128-B989-F6B9F6AB2703}">
      <dgm:prSet/>
      <dgm:spPr/>
      <dgm:t>
        <a:bodyPr/>
        <a:lstStyle/>
        <a:p>
          <a:endParaRPr lang="es-ES" sz="2000" b="1"/>
        </a:p>
      </dgm:t>
    </dgm:pt>
    <dgm:pt modelId="{E427D004-0341-4194-8C18-6C71E264BADC}">
      <dgm:prSet custT="1"/>
      <dgm:spPr>
        <a:solidFill>
          <a:schemeClr val="accent5">
            <a:tint val="40000"/>
            <a:hueOff val="20671556"/>
            <a:satOff val="53137"/>
            <a:lumOff val="5959"/>
          </a:schemeClr>
        </a:solidFill>
      </dgm:spPr>
      <dgm:t>
        <a:bodyPr/>
        <a:lstStyle/>
        <a:p>
          <a:pPr algn="ctr">
            <a:buNone/>
          </a:pPr>
          <a:r>
            <a:rPr lang="en" sz="2000" b="1" dirty="0"/>
            <a:t>Ecclesiastes 9:10</a:t>
          </a:r>
        </a:p>
      </dgm:t>
    </dgm:pt>
    <dgm:pt modelId="{00284CF0-17ED-4EB0-A832-5805B28FAD23}" type="parTrans" cxnId="{0EDEF5F2-BBDF-4518-895D-F939909A1B86}">
      <dgm:prSet/>
      <dgm:spPr/>
      <dgm:t>
        <a:bodyPr/>
        <a:lstStyle/>
        <a:p>
          <a:endParaRPr lang="es-ES" sz="2000" b="1"/>
        </a:p>
      </dgm:t>
    </dgm:pt>
    <dgm:pt modelId="{F97A2B58-109C-41E1-8AD3-62C79A046F50}" type="sibTrans" cxnId="{0EDEF5F2-BBDF-4518-895D-F939909A1B86}">
      <dgm:prSet/>
      <dgm:spPr/>
      <dgm:t>
        <a:bodyPr/>
        <a:lstStyle/>
        <a:p>
          <a:endParaRPr lang="es-ES" sz="2000" b="1"/>
        </a:p>
      </dgm:t>
    </dgm:pt>
    <dgm:pt modelId="{CAEA7601-C347-44EC-8AF7-ED7A997F4FB3}" type="pres">
      <dgm:prSet presAssocID="{EB05640E-E0A1-41FA-A30D-135BED1F33B4}" presName="Name0" presStyleCnt="0">
        <dgm:presLayoutVars>
          <dgm:dir/>
          <dgm:animLvl val="lvl"/>
          <dgm:resizeHandles val="exact"/>
        </dgm:presLayoutVars>
      </dgm:prSet>
      <dgm:spPr/>
    </dgm:pt>
    <dgm:pt modelId="{BB432BD5-8099-4EA1-87A8-CD6F15476EB4}" type="pres">
      <dgm:prSet presAssocID="{9283794D-FD3D-475C-80AB-B2CD37683B3A}" presName="linNode" presStyleCnt="0"/>
      <dgm:spPr/>
    </dgm:pt>
    <dgm:pt modelId="{6BDE0630-F62C-4E41-A074-91D9AE40A8FF}" type="pres">
      <dgm:prSet presAssocID="{9283794D-FD3D-475C-80AB-B2CD37683B3A}" presName="parentText" presStyleLbl="node1" presStyleIdx="0" presStyleCnt="5" custScaleX="443806">
        <dgm:presLayoutVars>
          <dgm:chMax val="1"/>
          <dgm:bulletEnabled val="1"/>
        </dgm:presLayoutVars>
      </dgm:prSet>
      <dgm:spPr/>
    </dgm:pt>
    <dgm:pt modelId="{5AE6E908-3EBD-4B52-B588-5E4C0D0E61DC}" type="pres">
      <dgm:prSet presAssocID="{9283794D-FD3D-475C-80AB-B2CD37683B3A}" presName="descendantText" presStyleLbl="alignAccFollowNode1" presStyleIdx="0" presStyleCnt="5">
        <dgm:presLayoutVars>
          <dgm:bulletEnabled val="1"/>
        </dgm:presLayoutVars>
      </dgm:prSet>
      <dgm:spPr/>
    </dgm:pt>
    <dgm:pt modelId="{6C1D8508-8DA9-48FF-9A66-43BFC1A9B321}" type="pres">
      <dgm:prSet presAssocID="{6FCA2073-8850-4EE6-BB23-44049E02490B}" presName="sp" presStyleCnt="0"/>
      <dgm:spPr/>
    </dgm:pt>
    <dgm:pt modelId="{9F07160E-C264-434D-BC8D-0FF3D33CC822}" type="pres">
      <dgm:prSet presAssocID="{AFBDC6E5-2D97-44EA-8F77-933CA626B4D0}" presName="linNode" presStyleCnt="0"/>
      <dgm:spPr/>
    </dgm:pt>
    <dgm:pt modelId="{F38C0F4C-3CC3-4EC9-A8B1-5FCE1D9525CB}" type="pres">
      <dgm:prSet presAssocID="{AFBDC6E5-2D97-44EA-8F77-933CA626B4D0}" presName="parentText" presStyleLbl="node1" presStyleIdx="1" presStyleCnt="5" custScaleX="443806">
        <dgm:presLayoutVars>
          <dgm:chMax val="1"/>
          <dgm:bulletEnabled val="1"/>
        </dgm:presLayoutVars>
      </dgm:prSet>
      <dgm:spPr/>
    </dgm:pt>
    <dgm:pt modelId="{96699F62-20F2-46B2-BB39-5BDE0D254010}" type="pres">
      <dgm:prSet presAssocID="{AFBDC6E5-2D97-44EA-8F77-933CA626B4D0}" presName="descendantText" presStyleLbl="alignAccFollowNode1" presStyleIdx="1" presStyleCnt="5">
        <dgm:presLayoutVars>
          <dgm:bulletEnabled val="1"/>
        </dgm:presLayoutVars>
      </dgm:prSet>
      <dgm:spPr/>
    </dgm:pt>
    <dgm:pt modelId="{A1DAFACC-8F37-4739-A0C4-2D48BBE29ADB}" type="pres">
      <dgm:prSet presAssocID="{19A07CB6-A28A-4EDE-84C7-85117AB1E682}" presName="sp" presStyleCnt="0"/>
      <dgm:spPr/>
    </dgm:pt>
    <dgm:pt modelId="{227A97D9-C4CD-460B-B684-7B2D63423FA6}" type="pres">
      <dgm:prSet presAssocID="{17BC88A5-DF0B-49A8-A563-81C24D7269CB}" presName="linNode" presStyleCnt="0"/>
      <dgm:spPr/>
    </dgm:pt>
    <dgm:pt modelId="{FF528EFB-49D8-4540-8EC1-93B9174F0844}" type="pres">
      <dgm:prSet presAssocID="{17BC88A5-DF0B-49A8-A563-81C24D7269CB}" presName="parentText" presStyleLbl="node1" presStyleIdx="2" presStyleCnt="5" custScaleX="443806">
        <dgm:presLayoutVars>
          <dgm:chMax val="1"/>
          <dgm:bulletEnabled val="1"/>
        </dgm:presLayoutVars>
      </dgm:prSet>
      <dgm:spPr/>
    </dgm:pt>
    <dgm:pt modelId="{E898EE72-83C4-46C6-8BBF-D53867A5EBA6}" type="pres">
      <dgm:prSet presAssocID="{17BC88A5-DF0B-49A8-A563-81C24D7269CB}" presName="descendantText" presStyleLbl="alignAccFollowNode1" presStyleIdx="2" presStyleCnt="5">
        <dgm:presLayoutVars>
          <dgm:bulletEnabled val="1"/>
        </dgm:presLayoutVars>
      </dgm:prSet>
      <dgm:spPr/>
    </dgm:pt>
    <dgm:pt modelId="{2EE3EFE1-D71E-4EF4-B42E-7DBFAFEEC80D}" type="pres">
      <dgm:prSet presAssocID="{5A6BA8F0-84BA-4C33-ADC6-90C9F9D4C699}" presName="sp" presStyleCnt="0"/>
      <dgm:spPr/>
    </dgm:pt>
    <dgm:pt modelId="{23958C58-321C-4F74-BDB5-F69F86011C59}" type="pres">
      <dgm:prSet presAssocID="{707EC48F-4D96-4B14-BE42-C560CD108A82}" presName="linNode" presStyleCnt="0"/>
      <dgm:spPr/>
    </dgm:pt>
    <dgm:pt modelId="{7F14C855-EFA4-44E5-818E-0A88248097B1}" type="pres">
      <dgm:prSet presAssocID="{707EC48F-4D96-4B14-BE42-C560CD108A82}" presName="parentText" presStyleLbl="node1" presStyleIdx="3" presStyleCnt="5" custScaleX="443806">
        <dgm:presLayoutVars>
          <dgm:chMax val="1"/>
          <dgm:bulletEnabled val="1"/>
        </dgm:presLayoutVars>
      </dgm:prSet>
      <dgm:spPr/>
    </dgm:pt>
    <dgm:pt modelId="{514DD6EA-1A38-4F69-B8D2-8AE1AEC37457}" type="pres">
      <dgm:prSet presAssocID="{707EC48F-4D96-4B14-BE42-C560CD108A82}" presName="descendantText" presStyleLbl="alignAccFollowNode1" presStyleIdx="3" presStyleCnt="5">
        <dgm:presLayoutVars>
          <dgm:bulletEnabled val="1"/>
        </dgm:presLayoutVars>
      </dgm:prSet>
      <dgm:spPr/>
    </dgm:pt>
    <dgm:pt modelId="{ED6B3335-4A02-4300-8B5A-0CB9C84B4485}" type="pres">
      <dgm:prSet presAssocID="{4271C5D0-4CF6-4319-9DB5-78D5A8FBF9FD}" presName="sp" presStyleCnt="0"/>
      <dgm:spPr/>
    </dgm:pt>
    <dgm:pt modelId="{290A5626-5603-4C75-8A9E-6EB3F81527C3}" type="pres">
      <dgm:prSet presAssocID="{01F6D2F5-76F0-4598-8E3D-9E9D60F43377}" presName="linNode" presStyleCnt="0"/>
      <dgm:spPr/>
    </dgm:pt>
    <dgm:pt modelId="{974B016F-CE1C-480E-88E1-F184D3BFB7F2}" type="pres">
      <dgm:prSet presAssocID="{01F6D2F5-76F0-4598-8E3D-9E9D60F43377}" presName="parentText" presStyleLbl="node1" presStyleIdx="4" presStyleCnt="5" custScaleX="443806">
        <dgm:presLayoutVars>
          <dgm:chMax val="1"/>
          <dgm:bulletEnabled val="1"/>
        </dgm:presLayoutVars>
      </dgm:prSet>
      <dgm:spPr/>
    </dgm:pt>
    <dgm:pt modelId="{33BAB5A3-CC73-4EF4-A174-CED251159D98}" type="pres">
      <dgm:prSet presAssocID="{01F6D2F5-76F0-4598-8E3D-9E9D60F43377}" presName="descendantText" presStyleLbl="alignAccFollowNode1" presStyleIdx="4" presStyleCnt="5">
        <dgm:presLayoutVars>
          <dgm:bulletEnabled val="1"/>
        </dgm:presLayoutVars>
      </dgm:prSet>
      <dgm:spPr/>
    </dgm:pt>
  </dgm:ptLst>
  <dgm:cxnLst>
    <dgm:cxn modelId="{E9598614-CAA1-4CC2-97F5-037B884CF8A7}" srcId="{9283794D-FD3D-475C-80AB-B2CD37683B3A}" destId="{F6352BAA-06F6-4A35-9E26-ABC37C3489B7}" srcOrd="0" destOrd="0" parTransId="{FED37546-E464-42A6-ACEE-7FF8A68AAC6D}" sibTransId="{FE93266E-19D4-431F-8D30-E987D2F55FD0}"/>
    <dgm:cxn modelId="{3B03E01D-B12A-480D-BE15-D15F2070D3C3}" type="presOf" srcId="{E427D004-0341-4194-8C18-6C71E264BADC}" destId="{33BAB5A3-CC73-4EF4-A174-CED251159D98}" srcOrd="0" destOrd="0" presId="urn:microsoft.com/office/officeart/2005/8/layout/vList5"/>
    <dgm:cxn modelId="{43EFA733-465D-4C88-97B8-96FBC5933174}" type="presOf" srcId="{707EC48F-4D96-4B14-BE42-C560CD108A82}" destId="{7F14C855-EFA4-44E5-818E-0A88248097B1}" srcOrd="0" destOrd="0" presId="urn:microsoft.com/office/officeart/2005/8/layout/vList5"/>
    <dgm:cxn modelId="{3390854B-2833-4915-86F8-58A70A936C66}" type="presOf" srcId="{17BC88A5-DF0B-49A8-A563-81C24D7269CB}" destId="{FF528EFB-49D8-4540-8EC1-93B9174F0844}" srcOrd="0" destOrd="0" presId="urn:microsoft.com/office/officeart/2005/8/layout/vList5"/>
    <dgm:cxn modelId="{CFC19755-BC0E-46E1-8868-9C8D5D7B8A04}" type="presOf" srcId="{9283794D-FD3D-475C-80AB-B2CD37683B3A}" destId="{6BDE0630-F62C-4E41-A074-91D9AE40A8FF}" srcOrd="0" destOrd="0" presId="urn:microsoft.com/office/officeart/2005/8/layout/vList5"/>
    <dgm:cxn modelId="{D1D4978B-1F7C-44BC-908D-E506A8F81765}" type="presOf" srcId="{FE5C9A94-0576-4B30-8D1F-1E54D7E839BD}" destId="{E898EE72-83C4-46C6-8BBF-D53867A5EBA6}" srcOrd="0" destOrd="0" presId="urn:microsoft.com/office/officeart/2005/8/layout/vList5"/>
    <dgm:cxn modelId="{F9C5CB9A-EBD0-47C4-BC73-51A356DEDB04}" srcId="{EB05640E-E0A1-41FA-A30D-135BED1F33B4}" destId="{9283794D-FD3D-475C-80AB-B2CD37683B3A}" srcOrd="0" destOrd="0" parTransId="{51DB7F85-5DBF-43D8-8602-0B0A9B49172D}" sibTransId="{6FCA2073-8850-4EE6-BB23-44049E02490B}"/>
    <dgm:cxn modelId="{B9A96CA6-7B30-4217-A43B-D03A373CAD76}" srcId="{EB05640E-E0A1-41FA-A30D-135BED1F33B4}" destId="{AFBDC6E5-2D97-44EA-8F77-933CA626B4D0}" srcOrd="1" destOrd="0" parTransId="{DE349485-27A5-408E-AE1D-75C7F3E41052}" sibTransId="{19A07CB6-A28A-4EDE-84C7-85117AB1E682}"/>
    <dgm:cxn modelId="{B76F5DB0-FF5D-4EB9-BC07-FA233A8CE223}" type="presOf" srcId="{6C379C26-8CB8-4563-91C7-8B554EE20D65}" destId="{96699F62-20F2-46B2-BB39-5BDE0D254010}" srcOrd="0" destOrd="0" presId="urn:microsoft.com/office/officeart/2005/8/layout/vList5"/>
    <dgm:cxn modelId="{B95602B7-397A-4BF3-8DF4-CA6FFBC5CBED}" srcId="{EB05640E-E0A1-41FA-A30D-135BED1F33B4}" destId="{707EC48F-4D96-4B14-BE42-C560CD108A82}" srcOrd="3" destOrd="0" parTransId="{69C96A2A-DB99-4397-99FA-3CE02D164054}" sibTransId="{4271C5D0-4CF6-4319-9DB5-78D5A8FBF9FD}"/>
    <dgm:cxn modelId="{89F083B8-3000-4128-B989-F6B9F6AB2703}" srcId="{EB05640E-E0A1-41FA-A30D-135BED1F33B4}" destId="{01F6D2F5-76F0-4598-8E3D-9E9D60F43377}" srcOrd="4" destOrd="0" parTransId="{5B735649-06E9-4D99-99BB-F0B412BB6927}" sibTransId="{8711D5A2-688B-414E-8B54-6DF956995F87}"/>
    <dgm:cxn modelId="{93EAB7BD-29B1-450D-B7CE-BED02C97D2BB}" type="presOf" srcId="{F6352BAA-06F6-4A35-9E26-ABC37C3489B7}" destId="{5AE6E908-3EBD-4B52-B588-5E4C0D0E61DC}" srcOrd="0" destOrd="0" presId="urn:microsoft.com/office/officeart/2005/8/layout/vList5"/>
    <dgm:cxn modelId="{5BCF37CB-583D-4434-86A8-313C30C611D7}" type="presOf" srcId="{EB05640E-E0A1-41FA-A30D-135BED1F33B4}" destId="{CAEA7601-C347-44EC-8AF7-ED7A997F4FB3}" srcOrd="0" destOrd="0" presId="urn:microsoft.com/office/officeart/2005/8/layout/vList5"/>
    <dgm:cxn modelId="{004AFACD-1B72-40FC-9FE6-DAA53CA7C090}" srcId="{AFBDC6E5-2D97-44EA-8F77-933CA626B4D0}" destId="{6C379C26-8CB8-4563-91C7-8B554EE20D65}" srcOrd="0" destOrd="0" parTransId="{6535F46E-9859-44E2-8489-B425853BD77D}" sibTransId="{060F276C-8600-4207-B7C2-CBC70421E198}"/>
    <dgm:cxn modelId="{28B85CDD-5D28-44FA-BFE0-E24780B9DD55}" srcId="{707EC48F-4D96-4B14-BE42-C560CD108A82}" destId="{513C2DAC-7340-46A8-B340-923569DB563A}" srcOrd="0" destOrd="0" parTransId="{C54494EF-A4BA-4336-8796-83B80FDFF7E1}" sibTransId="{DAA40EAC-E906-40BC-AE1A-C809FFDA3C3C}"/>
    <dgm:cxn modelId="{17203CDF-C350-482F-89E1-EAA9B6D06BCE}" type="presOf" srcId="{AFBDC6E5-2D97-44EA-8F77-933CA626B4D0}" destId="{F38C0F4C-3CC3-4EC9-A8B1-5FCE1D9525CB}" srcOrd="0" destOrd="0" presId="urn:microsoft.com/office/officeart/2005/8/layout/vList5"/>
    <dgm:cxn modelId="{051B1DE2-7C4D-42A1-AC0F-7F683C9507A3}" type="presOf" srcId="{01F6D2F5-76F0-4598-8E3D-9E9D60F43377}" destId="{974B016F-CE1C-480E-88E1-F184D3BFB7F2}" srcOrd="0" destOrd="0" presId="urn:microsoft.com/office/officeart/2005/8/layout/vList5"/>
    <dgm:cxn modelId="{79B09DE2-D39F-4C47-9AD9-3AE1E4599962}" type="presOf" srcId="{513C2DAC-7340-46A8-B340-923569DB563A}" destId="{514DD6EA-1A38-4F69-B8D2-8AE1AEC37457}" srcOrd="0" destOrd="0" presId="urn:microsoft.com/office/officeart/2005/8/layout/vList5"/>
    <dgm:cxn modelId="{EB6A1EE9-7E24-41E7-81AD-E7D53BD32DC1}" srcId="{17BC88A5-DF0B-49A8-A563-81C24D7269CB}" destId="{FE5C9A94-0576-4B30-8D1F-1E54D7E839BD}" srcOrd="0" destOrd="0" parTransId="{D8E5A257-B593-4B10-8346-5E17ADB2A311}" sibTransId="{1357BC1B-A8E6-41AF-86C3-654BE5EDFF52}"/>
    <dgm:cxn modelId="{0EDEF5F2-BBDF-4518-895D-F939909A1B86}" srcId="{01F6D2F5-76F0-4598-8E3D-9E9D60F43377}" destId="{E427D004-0341-4194-8C18-6C71E264BADC}" srcOrd="0" destOrd="0" parTransId="{00284CF0-17ED-4EB0-A832-5805B28FAD23}" sibTransId="{F97A2B58-109C-41E1-8AD3-62C79A046F50}"/>
    <dgm:cxn modelId="{C6870FF4-0F63-4A3B-86F5-444AD8573A8E}" srcId="{EB05640E-E0A1-41FA-A30D-135BED1F33B4}" destId="{17BC88A5-DF0B-49A8-A563-81C24D7269CB}" srcOrd="2" destOrd="0" parTransId="{7F7CEFF2-04EB-49C5-B671-E1130B913869}" sibTransId="{5A6BA8F0-84BA-4C33-ADC6-90C9F9D4C699}"/>
    <dgm:cxn modelId="{66F18C31-D272-4220-9751-503EF52E43BE}" type="presParOf" srcId="{CAEA7601-C347-44EC-8AF7-ED7A997F4FB3}" destId="{BB432BD5-8099-4EA1-87A8-CD6F15476EB4}" srcOrd="0" destOrd="0" presId="urn:microsoft.com/office/officeart/2005/8/layout/vList5"/>
    <dgm:cxn modelId="{2D51AAD8-2F5D-467D-96AC-04A82BC6FAD5}" type="presParOf" srcId="{BB432BD5-8099-4EA1-87A8-CD6F15476EB4}" destId="{6BDE0630-F62C-4E41-A074-91D9AE40A8FF}" srcOrd="0" destOrd="0" presId="urn:microsoft.com/office/officeart/2005/8/layout/vList5"/>
    <dgm:cxn modelId="{8F1DAA19-BAAA-4BA7-8730-47C910437D02}" type="presParOf" srcId="{BB432BD5-8099-4EA1-87A8-CD6F15476EB4}" destId="{5AE6E908-3EBD-4B52-B588-5E4C0D0E61DC}" srcOrd="1" destOrd="0" presId="urn:microsoft.com/office/officeart/2005/8/layout/vList5"/>
    <dgm:cxn modelId="{04512258-E4E1-4C31-925D-B8679C5AF2DB}" type="presParOf" srcId="{CAEA7601-C347-44EC-8AF7-ED7A997F4FB3}" destId="{6C1D8508-8DA9-48FF-9A66-43BFC1A9B321}" srcOrd="1" destOrd="0" presId="urn:microsoft.com/office/officeart/2005/8/layout/vList5"/>
    <dgm:cxn modelId="{7053F5CF-46C1-414A-A986-840B168001D7}" type="presParOf" srcId="{CAEA7601-C347-44EC-8AF7-ED7A997F4FB3}" destId="{9F07160E-C264-434D-BC8D-0FF3D33CC822}" srcOrd="2" destOrd="0" presId="urn:microsoft.com/office/officeart/2005/8/layout/vList5"/>
    <dgm:cxn modelId="{96719149-0090-4336-94B2-8342060C6CDC}" type="presParOf" srcId="{9F07160E-C264-434D-BC8D-0FF3D33CC822}" destId="{F38C0F4C-3CC3-4EC9-A8B1-5FCE1D9525CB}" srcOrd="0" destOrd="0" presId="urn:microsoft.com/office/officeart/2005/8/layout/vList5"/>
    <dgm:cxn modelId="{6BAE8166-44E9-4603-A9BF-5113510FA505}" type="presParOf" srcId="{9F07160E-C264-434D-BC8D-0FF3D33CC822}" destId="{96699F62-20F2-46B2-BB39-5BDE0D254010}" srcOrd="1" destOrd="0" presId="urn:microsoft.com/office/officeart/2005/8/layout/vList5"/>
    <dgm:cxn modelId="{7C111569-0D9D-4AE8-8B02-620CDB051C39}" type="presParOf" srcId="{CAEA7601-C347-44EC-8AF7-ED7A997F4FB3}" destId="{A1DAFACC-8F37-4739-A0C4-2D48BBE29ADB}" srcOrd="3" destOrd="0" presId="urn:microsoft.com/office/officeart/2005/8/layout/vList5"/>
    <dgm:cxn modelId="{697C38E3-70CA-451A-AFD5-E9888931460C}" type="presParOf" srcId="{CAEA7601-C347-44EC-8AF7-ED7A997F4FB3}" destId="{227A97D9-C4CD-460B-B684-7B2D63423FA6}" srcOrd="4" destOrd="0" presId="urn:microsoft.com/office/officeart/2005/8/layout/vList5"/>
    <dgm:cxn modelId="{CB69F699-42C8-46DE-A18A-B668D71FF5FC}" type="presParOf" srcId="{227A97D9-C4CD-460B-B684-7B2D63423FA6}" destId="{FF528EFB-49D8-4540-8EC1-93B9174F0844}" srcOrd="0" destOrd="0" presId="urn:microsoft.com/office/officeart/2005/8/layout/vList5"/>
    <dgm:cxn modelId="{A6F1D81B-5B00-46B3-B084-9F45E3F89C4C}" type="presParOf" srcId="{227A97D9-C4CD-460B-B684-7B2D63423FA6}" destId="{E898EE72-83C4-46C6-8BBF-D53867A5EBA6}" srcOrd="1" destOrd="0" presId="urn:microsoft.com/office/officeart/2005/8/layout/vList5"/>
    <dgm:cxn modelId="{639E8469-DFC0-42F2-B2F3-7E21B6573322}" type="presParOf" srcId="{CAEA7601-C347-44EC-8AF7-ED7A997F4FB3}" destId="{2EE3EFE1-D71E-4EF4-B42E-7DBFAFEEC80D}" srcOrd="5" destOrd="0" presId="urn:microsoft.com/office/officeart/2005/8/layout/vList5"/>
    <dgm:cxn modelId="{C12CB64F-DC36-4822-B555-23B82F7652E4}" type="presParOf" srcId="{CAEA7601-C347-44EC-8AF7-ED7A997F4FB3}" destId="{23958C58-321C-4F74-BDB5-F69F86011C59}" srcOrd="6" destOrd="0" presId="urn:microsoft.com/office/officeart/2005/8/layout/vList5"/>
    <dgm:cxn modelId="{DB00A605-2884-4FEB-AFF6-E2FD39290C0B}" type="presParOf" srcId="{23958C58-321C-4F74-BDB5-F69F86011C59}" destId="{7F14C855-EFA4-44E5-818E-0A88248097B1}" srcOrd="0" destOrd="0" presId="urn:microsoft.com/office/officeart/2005/8/layout/vList5"/>
    <dgm:cxn modelId="{3194BB0A-C57B-46D6-9F34-57F82D01F0FD}" type="presParOf" srcId="{23958C58-321C-4F74-BDB5-F69F86011C59}" destId="{514DD6EA-1A38-4F69-B8D2-8AE1AEC37457}" srcOrd="1" destOrd="0" presId="urn:microsoft.com/office/officeart/2005/8/layout/vList5"/>
    <dgm:cxn modelId="{79920312-609D-4D94-A9FC-6E2C1ED81555}" type="presParOf" srcId="{CAEA7601-C347-44EC-8AF7-ED7A997F4FB3}" destId="{ED6B3335-4A02-4300-8B5A-0CB9C84B4485}" srcOrd="7" destOrd="0" presId="urn:microsoft.com/office/officeart/2005/8/layout/vList5"/>
    <dgm:cxn modelId="{D54D8385-0AAA-4CAD-9AA9-81FA5940B73C}" type="presParOf" srcId="{CAEA7601-C347-44EC-8AF7-ED7A997F4FB3}" destId="{290A5626-5603-4C75-8A9E-6EB3F81527C3}" srcOrd="8" destOrd="0" presId="urn:microsoft.com/office/officeart/2005/8/layout/vList5"/>
    <dgm:cxn modelId="{421C22C1-D52B-413A-9E92-C0BEA9E6637A}" type="presParOf" srcId="{290A5626-5603-4C75-8A9E-6EB3F81527C3}" destId="{974B016F-CE1C-480E-88E1-F184D3BFB7F2}" srcOrd="0" destOrd="0" presId="urn:microsoft.com/office/officeart/2005/8/layout/vList5"/>
    <dgm:cxn modelId="{B9528696-A697-4AB7-A1B0-670D7D6F107B}" type="presParOf" srcId="{290A5626-5603-4C75-8A9E-6EB3F81527C3}" destId="{33BAB5A3-CC73-4EF4-A174-CED251159D9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6E908-3EBD-4B52-B588-5E4C0D0E61DC}">
      <dsp:nvSpPr>
        <dsp:cNvPr id="0" name=""/>
        <dsp:cNvSpPr/>
      </dsp:nvSpPr>
      <dsp:spPr>
        <a:xfrm rot="5400000">
          <a:off x="9851989" y="-1404194"/>
          <a:ext cx="439970" cy="3360866"/>
        </a:xfrm>
        <a:prstGeom prst="round2SameRect">
          <a:avLst/>
        </a:prstGeom>
        <a:solidFill>
          <a:schemeClr val="accent5">
            <a:tint val="40000"/>
            <a:hueOff val="0"/>
            <a:satOff val="0"/>
            <a:lumOff val="0"/>
          </a:schemeClr>
        </a:solidFill>
        <a:ln w="9525"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None/>
          </a:pPr>
          <a:r>
            <a:rPr lang="en" sz="2000" b="1" kern="1200" dirty="0"/>
            <a:t>Psalm 115:17</a:t>
          </a:r>
        </a:p>
      </dsp:txBody>
      <dsp:txXfrm rot="-5400000">
        <a:off x="8391541" y="77732"/>
        <a:ext cx="3339388" cy="397014"/>
      </dsp:txXfrm>
    </dsp:sp>
    <dsp:sp modelId="{6BDE0630-F62C-4E41-A074-91D9AE40A8FF}">
      <dsp:nvSpPr>
        <dsp:cNvPr id="0" name=""/>
        <dsp:cNvSpPr/>
      </dsp:nvSpPr>
      <dsp:spPr>
        <a:xfrm>
          <a:off x="1443" y="1257"/>
          <a:ext cx="8390097" cy="549962"/>
        </a:xfrm>
        <a:prstGeom prst="roundRect">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Can we praise God after dying?</a:t>
          </a:r>
        </a:p>
      </dsp:txBody>
      <dsp:txXfrm>
        <a:off x="28290" y="28104"/>
        <a:ext cx="8336403" cy="496268"/>
      </dsp:txXfrm>
    </dsp:sp>
    <dsp:sp modelId="{96699F62-20F2-46B2-BB39-5BDE0D254010}">
      <dsp:nvSpPr>
        <dsp:cNvPr id="0" name=""/>
        <dsp:cNvSpPr/>
      </dsp:nvSpPr>
      <dsp:spPr>
        <a:xfrm rot="5400000">
          <a:off x="9851989" y="-826733"/>
          <a:ext cx="439970" cy="3360866"/>
        </a:xfrm>
        <a:prstGeom prst="round2SameRect">
          <a:avLst/>
        </a:prstGeom>
        <a:solidFill>
          <a:schemeClr val="accent5">
            <a:tint val="40000"/>
            <a:hueOff val="5167889"/>
            <a:satOff val="13284"/>
            <a:lumOff val="1490"/>
          </a:schemeClr>
        </a:solidFill>
        <a:ln w="9525" cap="flat" cmpd="sng" algn="ctr">
          <a:solidFill>
            <a:schemeClr val="accent5">
              <a:tint val="40000"/>
              <a:alpha val="90000"/>
              <a:hueOff val="5167889"/>
              <a:satOff val="13284"/>
              <a:lumOff val="1490"/>
              <a:alphaOff val="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None/>
          </a:pPr>
          <a:r>
            <a:rPr lang="en" sz="2000" b="1" kern="1200" dirty="0"/>
            <a:t>Job 14:21</a:t>
          </a:r>
        </a:p>
      </dsp:txBody>
      <dsp:txXfrm rot="-5400000">
        <a:off x="8391541" y="655193"/>
        <a:ext cx="3339388" cy="397014"/>
      </dsp:txXfrm>
    </dsp:sp>
    <dsp:sp modelId="{F38C0F4C-3CC3-4EC9-A8B1-5FCE1D9525CB}">
      <dsp:nvSpPr>
        <dsp:cNvPr id="0" name=""/>
        <dsp:cNvSpPr/>
      </dsp:nvSpPr>
      <dsp:spPr>
        <a:xfrm>
          <a:off x="1443" y="578718"/>
          <a:ext cx="8390097" cy="549962"/>
        </a:xfrm>
        <a:prstGeom prst="roundRect">
          <a:avLst/>
        </a:prstGeom>
        <a:gradFill rotWithShape="0">
          <a:gsLst>
            <a:gs pos="0">
              <a:schemeClr val="accent5">
                <a:hueOff val="4922525"/>
                <a:satOff val="0"/>
                <a:lumOff val="8578"/>
                <a:alphaOff val="0"/>
              </a:schemeClr>
            </a:gs>
            <a:gs pos="100000">
              <a:schemeClr val="accent5">
                <a:hueOff val="4922525"/>
                <a:satOff val="0"/>
                <a:lumOff val="8578"/>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accent5">
              <a:hueOff val="4922525"/>
              <a:satOff val="0"/>
              <a:lumOff val="8578"/>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Do those who die know what happens to their family or friends?</a:t>
          </a:r>
        </a:p>
      </dsp:txBody>
      <dsp:txXfrm>
        <a:off x="28290" y="605565"/>
        <a:ext cx="8336403" cy="496268"/>
      </dsp:txXfrm>
    </dsp:sp>
    <dsp:sp modelId="{E898EE72-83C4-46C6-8BBF-D53867A5EBA6}">
      <dsp:nvSpPr>
        <dsp:cNvPr id="0" name=""/>
        <dsp:cNvSpPr/>
      </dsp:nvSpPr>
      <dsp:spPr>
        <a:xfrm rot="5400000">
          <a:off x="9851989" y="-249272"/>
          <a:ext cx="439970" cy="3360866"/>
        </a:xfrm>
        <a:prstGeom prst="round2SameRect">
          <a:avLst/>
        </a:prstGeom>
        <a:solidFill>
          <a:schemeClr val="accent5">
            <a:tint val="40000"/>
            <a:hueOff val="10335778"/>
            <a:satOff val="26569"/>
            <a:lumOff val="2979"/>
          </a:schemeClr>
        </a:solidFill>
        <a:ln w="9525" cap="flat" cmpd="sng" algn="ctr">
          <a:solidFill>
            <a:schemeClr val="accent5">
              <a:tint val="40000"/>
              <a:alpha val="90000"/>
              <a:hueOff val="10335778"/>
              <a:satOff val="26569"/>
              <a:lumOff val="2979"/>
              <a:alphaOff val="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None/>
          </a:pPr>
          <a:r>
            <a:rPr lang="en" sz="2000" b="1" kern="1200" dirty="0"/>
            <a:t>Ecclesiastes 9:6</a:t>
          </a:r>
        </a:p>
      </dsp:txBody>
      <dsp:txXfrm rot="-5400000">
        <a:off x="8391541" y="1232654"/>
        <a:ext cx="3339388" cy="397014"/>
      </dsp:txXfrm>
    </dsp:sp>
    <dsp:sp modelId="{FF528EFB-49D8-4540-8EC1-93B9174F0844}">
      <dsp:nvSpPr>
        <dsp:cNvPr id="0" name=""/>
        <dsp:cNvSpPr/>
      </dsp:nvSpPr>
      <dsp:spPr>
        <a:xfrm>
          <a:off x="1443" y="1156179"/>
          <a:ext cx="8390097" cy="549962"/>
        </a:xfrm>
        <a:prstGeom prst="roundRect">
          <a:avLst/>
        </a:prstGeom>
        <a:gradFill rotWithShape="0">
          <a:gsLst>
            <a:gs pos="0">
              <a:schemeClr val="accent5">
                <a:hueOff val="9845051"/>
                <a:satOff val="0"/>
                <a:lumOff val="17157"/>
                <a:alphaOff val="0"/>
              </a:schemeClr>
            </a:gs>
            <a:gs pos="100000">
              <a:schemeClr val="accent5">
                <a:hueOff val="9845051"/>
                <a:satOff val="0"/>
                <a:lumOff val="17157"/>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accent5">
              <a:hueOff val="9845051"/>
              <a:satOff val="0"/>
              <a:lumOff val="17157"/>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Can the dead interact with the living?</a:t>
          </a:r>
        </a:p>
      </dsp:txBody>
      <dsp:txXfrm>
        <a:off x="28290" y="1183026"/>
        <a:ext cx="8336403" cy="496268"/>
      </dsp:txXfrm>
    </dsp:sp>
    <dsp:sp modelId="{514DD6EA-1A38-4F69-B8D2-8AE1AEC37457}">
      <dsp:nvSpPr>
        <dsp:cNvPr id="0" name=""/>
        <dsp:cNvSpPr/>
      </dsp:nvSpPr>
      <dsp:spPr>
        <a:xfrm rot="5400000">
          <a:off x="9851989" y="328188"/>
          <a:ext cx="439970" cy="3360866"/>
        </a:xfrm>
        <a:prstGeom prst="round2SameRect">
          <a:avLst/>
        </a:prstGeom>
        <a:solidFill>
          <a:schemeClr val="accent5">
            <a:tint val="40000"/>
            <a:hueOff val="15503668"/>
            <a:satOff val="39853"/>
            <a:lumOff val="4469"/>
          </a:schemeClr>
        </a:solidFill>
        <a:ln w="9525" cap="flat" cmpd="sng" algn="ctr">
          <a:solidFill>
            <a:schemeClr val="accent5">
              <a:tint val="40000"/>
              <a:alpha val="90000"/>
              <a:hueOff val="15503668"/>
              <a:satOff val="39853"/>
              <a:lumOff val="4469"/>
              <a:alphaOff val="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None/>
          </a:pPr>
          <a:r>
            <a:rPr lang="en" sz="2000" b="1" kern="1200"/>
            <a:t>Ecclesiastes 9:5</a:t>
          </a:r>
        </a:p>
      </dsp:txBody>
      <dsp:txXfrm rot="-5400000">
        <a:off x="8391541" y="1810114"/>
        <a:ext cx="3339388" cy="397014"/>
      </dsp:txXfrm>
    </dsp:sp>
    <dsp:sp modelId="{7F14C855-EFA4-44E5-818E-0A88248097B1}">
      <dsp:nvSpPr>
        <dsp:cNvPr id="0" name=""/>
        <dsp:cNvSpPr/>
      </dsp:nvSpPr>
      <dsp:spPr>
        <a:xfrm>
          <a:off x="1443" y="1733640"/>
          <a:ext cx="8390097" cy="549962"/>
        </a:xfrm>
        <a:prstGeom prst="roundRect">
          <a:avLst/>
        </a:prstGeom>
        <a:gradFill rotWithShape="0">
          <a:gsLst>
            <a:gs pos="0">
              <a:schemeClr val="accent5">
                <a:hueOff val="14767577"/>
                <a:satOff val="0"/>
                <a:lumOff val="25735"/>
                <a:alphaOff val="0"/>
              </a:schemeClr>
            </a:gs>
            <a:gs pos="100000">
              <a:schemeClr val="accent5">
                <a:hueOff val="14767577"/>
                <a:satOff val="0"/>
                <a:lumOff val="25735"/>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accent5">
              <a:hueOff val="14767577"/>
              <a:satOff val="0"/>
              <a:lumOff val="25735"/>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Can we continue thinking after dying?</a:t>
          </a:r>
        </a:p>
      </dsp:txBody>
      <dsp:txXfrm>
        <a:off x="28290" y="1760487"/>
        <a:ext cx="8336403" cy="496268"/>
      </dsp:txXfrm>
    </dsp:sp>
    <dsp:sp modelId="{33BAB5A3-CC73-4EF4-A174-CED251159D98}">
      <dsp:nvSpPr>
        <dsp:cNvPr id="0" name=""/>
        <dsp:cNvSpPr/>
      </dsp:nvSpPr>
      <dsp:spPr>
        <a:xfrm rot="5400000">
          <a:off x="9851989" y="905649"/>
          <a:ext cx="439970" cy="3360866"/>
        </a:xfrm>
        <a:prstGeom prst="round2SameRect">
          <a:avLst/>
        </a:prstGeom>
        <a:solidFill>
          <a:schemeClr val="accent5">
            <a:tint val="40000"/>
            <a:hueOff val="20671556"/>
            <a:satOff val="53137"/>
            <a:lumOff val="5959"/>
          </a:schemeClr>
        </a:solidFill>
        <a:ln w="9525" cap="flat" cmpd="sng" algn="ctr">
          <a:solidFill>
            <a:schemeClr val="accent5">
              <a:tint val="40000"/>
              <a:alpha val="90000"/>
              <a:hueOff val="20671556"/>
              <a:satOff val="53137"/>
              <a:lumOff val="5959"/>
              <a:alphaOff val="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None/>
          </a:pPr>
          <a:r>
            <a:rPr lang="en" sz="2000" b="1" kern="1200" dirty="0"/>
            <a:t>Ecclesiastes 9:10</a:t>
          </a:r>
        </a:p>
      </dsp:txBody>
      <dsp:txXfrm rot="-5400000">
        <a:off x="8391541" y="2387575"/>
        <a:ext cx="3339388" cy="397014"/>
      </dsp:txXfrm>
    </dsp:sp>
    <dsp:sp modelId="{974B016F-CE1C-480E-88E1-F184D3BFB7F2}">
      <dsp:nvSpPr>
        <dsp:cNvPr id="0" name=""/>
        <dsp:cNvSpPr/>
      </dsp:nvSpPr>
      <dsp:spPr>
        <a:xfrm>
          <a:off x="1443" y="2311101"/>
          <a:ext cx="8390097" cy="549962"/>
        </a:xfrm>
        <a:prstGeom prst="roundRect">
          <a:avLst/>
        </a:prstGeom>
        <a:gradFill rotWithShape="0">
          <a:gsLst>
            <a:gs pos="0">
              <a:schemeClr val="accent5">
                <a:hueOff val="19690102"/>
                <a:satOff val="0"/>
                <a:lumOff val="34314"/>
                <a:alphaOff val="0"/>
              </a:schemeClr>
            </a:gs>
            <a:gs pos="100000">
              <a:schemeClr val="accent5">
                <a:hueOff val="19690102"/>
                <a:satOff val="0"/>
                <a:lumOff val="34314"/>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accent5">
              <a:hueOff val="19690102"/>
              <a:satOff val="0"/>
              <a:lumOff val="34314"/>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Will we be able to carry out any type of activity after death?</a:t>
          </a:r>
        </a:p>
      </dsp:txBody>
      <dsp:txXfrm>
        <a:off x="28290" y="2337948"/>
        <a:ext cx="8336403" cy="49626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FCF1B-2578-0F7E-7FB8-1941872B8E9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EAD49CC-02D9-C845-C689-944C32204D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745C00A-8F47-C851-F312-4C5596C76ED2}"/>
              </a:ext>
            </a:extLst>
          </p:cNvPr>
          <p:cNvSpPr>
            <a:spLocks noGrp="1"/>
          </p:cNvSpPr>
          <p:nvPr>
            <p:ph type="dt" sz="half" idx="10"/>
          </p:nvPr>
        </p:nvSpPr>
        <p:spPr/>
        <p:txBody>
          <a:bodyPr/>
          <a:lstStyle/>
          <a:p>
            <a:fld id="{8826678C-B35B-4D28-A3D3-9A4CC729764F}" type="datetimeFigureOut">
              <a:rPr lang="es-ES" smtClean="0"/>
              <a:t>20/05/2024</a:t>
            </a:fld>
            <a:endParaRPr lang="es-ES"/>
          </a:p>
        </p:txBody>
      </p:sp>
      <p:sp>
        <p:nvSpPr>
          <p:cNvPr id="5" name="Marcador de pie de página 4">
            <a:extLst>
              <a:ext uri="{FF2B5EF4-FFF2-40B4-BE49-F238E27FC236}">
                <a16:creationId xmlns:a16="http://schemas.microsoft.com/office/drawing/2014/main" id="{EF392FE7-2756-FD89-9C51-3432FFCFF63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D4902D-9569-1342-6694-CB3D90240D53}"/>
              </a:ext>
            </a:extLst>
          </p:cNvPr>
          <p:cNvSpPr>
            <a:spLocks noGrp="1"/>
          </p:cNvSpPr>
          <p:nvPr>
            <p:ph type="sldNum" sz="quarter" idx="12"/>
          </p:nvPr>
        </p:nvSpPr>
        <p:spPr/>
        <p:txBody>
          <a:bodyPr/>
          <a:lstStyle/>
          <a:p>
            <a:fld id="{28F59A74-5E28-4222-8359-066C0B2E9DB0}" type="slidenum">
              <a:rPr lang="es-ES" smtClean="0"/>
              <a:t>‹Nº›</a:t>
            </a:fld>
            <a:endParaRPr lang="es-ES"/>
          </a:p>
        </p:txBody>
      </p:sp>
    </p:spTree>
    <p:extLst>
      <p:ext uri="{BB962C8B-B14F-4D97-AF65-F5344CB8AC3E}">
        <p14:creationId xmlns:p14="http://schemas.microsoft.com/office/powerpoint/2010/main" val="40616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97160A-0253-46D4-999D-E5E11E384E0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9428F87-0312-3F4E-F33F-AF2B19DD999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A7F054A-40BB-51A6-2A94-A154300ACA69}"/>
              </a:ext>
            </a:extLst>
          </p:cNvPr>
          <p:cNvSpPr>
            <a:spLocks noGrp="1"/>
          </p:cNvSpPr>
          <p:nvPr>
            <p:ph type="dt" sz="half" idx="10"/>
          </p:nvPr>
        </p:nvSpPr>
        <p:spPr/>
        <p:txBody>
          <a:bodyPr/>
          <a:lstStyle/>
          <a:p>
            <a:fld id="{8826678C-B35B-4D28-A3D3-9A4CC729764F}" type="datetimeFigureOut">
              <a:rPr lang="es-ES" smtClean="0"/>
              <a:t>20/05/2024</a:t>
            </a:fld>
            <a:endParaRPr lang="es-ES"/>
          </a:p>
        </p:txBody>
      </p:sp>
      <p:sp>
        <p:nvSpPr>
          <p:cNvPr id="5" name="Marcador de pie de página 4">
            <a:extLst>
              <a:ext uri="{FF2B5EF4-FFF2-40B4-BE49-F238E27FC236}">
                <a16:creationId xmlns:a16="http://schemas.microsoft.com/office/drawing/2014/main" id="{CFF92FF3-2A7A-97DF-2176-AA39EC6C3E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C0973F-2B5F-50BE-ADFD-8476446ACD6E}"/>
              </a:ext>
            </a:extLst>
          </p:cNvPr>
          <p:cNvSpPr>
            <a:spLocks noGrp="1"/>
          </p:cNvSpPr>
          <p:nvPr>
            <p:ph type="sldNum" sz="quarter" idx="12"/>
          </p:nvPr>
        </p:nvSpPr>
        <p:spPr/>
        <p:txBody>
          <a:bodyPr/>
          <a:lstStyle/>
          <a:p>
            <a:fld id="{28F59A74-5E28-4222-8359-066C0B2E9DB0}" type="slidenum">
              <a:rPr lang="es-ES" smtClean="0"/>
              <a:t>‹Nº›</a:t>
            </a:fld>
            <a:endParaRPr lang="es-ES"/>
          </a:p>
        </p:txBody>
      </p:sp>
    </p:spTree>
    <p:extLst>
      <p:ext uri="{BB962C8B-B14F-4D97-AF65-F5344CB8AC3E}">
        <p14:creationId xmlns:p14="http://schemas.microsoft.com/office/powerpoint/2010/main" val="354096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60AB436-0CC7-C28E-9E31-1FA802CFB17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59302E5-FB37-65C9-6390-7D096A34580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3CA87D-D9EC-647E-C3CD-80705D065320}"/>
              </a:ext>
            </a:extLst>
          </p:cNvPr>
          <p:cNvSpPr>
            <a:spLocks noGrp="1"/>
          </p:cNvSpPr>
          <p:nvPr>
            <p:ph type="dt" sz="half" idx="10"/>
          </p:nvPr>
        </p:nvSpPr>
        <p:spPr/>
        <p:txBody>
          <a:bodyPr/>
          <a:lstStyle/>
          <a:p>
            <a:fld id="{8826678C-B35B-4D28-A3D3-9A4CC729764F}" type="datetimeFigureOut">
              <a:rPr lang="es-ES" smtClean="0"/>
              <a:t>20/05/2024</a:t>
            </a:fld>
            <a:endParaRPr lang="es-ES"/>
          </a:p>
        </p:txBody>
      </p:sp>
      <p:sp>
        <p:nvSpPr>
          <p:cNvPr id="5" name="Marcador de pie de página 4">
            <a:extLst>
              <a:ext uri="{FF2B5EF4-FFF2-40B4-BE49-F238E27FC236}">
                <a16:creationId xmlns:a16="http://schemas.microsoft.com/office/drawing/2014/main" id="{C1A83A5A-1C7D-F7B6-18F5-51499DAE10B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41A63DB-743D-C114-6613-4904C7B931A0}"/>
              </a:ext>
            </a:extLst>
          </p:cNvPr>
          <p:cNvSpPr>
            <a:spLocks noGrp="1"/>
          </p:cNvSpPr>
          <p:nvPr>
            <p:ph type="sldNum" sz="quarter" idx="12"/>
          </p:nvPr>
        </p:nvSpPr>
        <p:spPr/>
        <p:txBody>
          <a:bodyPr/>
          <a:lstStyle/>
          <a:p>
            <a:fld id="{28F59A74-5E28-4222-8359-066C0B2E9DB0}" type="slidenum">
              <a:rPr lang="es-ES" smtClean="0"/>
              <a:t>‹Nº›</a:t>
            </a:fld>
            <a:endParaRPr lang="es-ES"/>
          </a:p>
        </p:txBody>
      </p:sp>
    </p:spTree>
    <p:extLst>
      <p:ext uri="{BB962C8B-B14F-4D97-AF65-F5344CB8AC3E}">
        <p14:creationId xmlns:p14="http://schemas.microsoft.com/office/powerpoint/2010/main" val="207096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20/05/2024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23264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20/05/2024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9930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20/05/2024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3597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20/05/2024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0093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20/05/2024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88800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20/05/2024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08490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20/05/2024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1180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20/05/2024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31480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D9B471-F6DD-568B-ADCE-5202B74E281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E53062F-33FA-8DA6-0F84-388D31D1DEC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D1BA802-88A6-6AA6-F357-62B9A30CD80C}"/>
              </a:ext>
            </a:extLst>
          </p:cNvPr>
          <p:cNvSpPr>
            <a:spLocks noGrp="1"/>
          </p:cNvSpPr>
          <p:nvPr>
            <p:ph type="dt" sz="half" idx="10"/>
          </p:nvPr>
        </p:nvSpPr>
        <p:spPr/>
        <p:txBody>
          <a:bodyPr/>
          <a:lstStyle/>
          <a:p>
            <a:fld id="{8826678C-B35B-4D28-A3D3-9A4CC729764F}" type="datetimeFigureOut">
              <a:rPr lang="es-ES" smtClean="0"/>
              <a:t>20/05/2024</a:t>
            </a:fld>
            <a:endParaRPr lang="es-ES"/>
          </a:p>
        </p:txBody>
      </p:sp>
      <p:sp>
        <p:nvSpPr>
          <p:cNvPr id="5" name="Marcador de pie de página 4">
            <a:extLst>
              <a:ext uri="{FF2B5EF4-FFF2-40B4-BE49-F238E27FC236}">
                <a16:creationId xmlns:a16="http://schemas.microsoft.com/office/drawing/2014/main" id="{FD8A7BAD-9A17-3DBA-D936-9FDFFDBD49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687E3DC-F51B-9496-C0FD-4C9E3FFEB391}"/>
              </a:ext>
            </a:extLst>
          </p:cNvPr>
          <p:cNvSpPr>
            <a:spLocks noGrp="1"/>
          </p:cNvSpPr>
          <p:nvPr>
            <p:ph type="sldNum" sz="quarter" idx="12"/>
          </p:nvPr>
        </p:nvSpPr>
        <p:spPr/>
        <p:txBody>
          <a:bodyPr/>
          <a:lstStyle/>
          <a:p>
            <a:fld id="{28F59A74-5E28-4222-8359-066C0B2E9DB0}" type="slidenum">
              <a:rPr lang="es-ES" smtClean="0"/>
              <a:t>‹Nº›</a:t>
            </a:fld>
            <a:endParaRPr lang="es-ES"/>
          </a:p>
        </p:txBody>
      </p:sp>
    </p:spTree>
    <p:extLst>
      <p:ext uri="{BB962C8B-B14F-4D97-AF65-F5344CB8AC3E}">
        <p14:creationId xmlns:p14="http://schemas.microsoft.com/office/powerpoint/2010/main" val="103993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20/05/2024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05781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20/05/2024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45959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20/05/2024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77049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25107-39DC-0A38-E926-28B855D0D9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27AECAA-8628-5B62-3A7F-C7887E465F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EA1D501-8179-8108-6E58-C04A9C9BFF91}"/>
              </a:ext>
            </a:extLst>
          </p:cNvPr>
          <p:cNvSpPr>
            <a:spLocks noGrp="1"/>
          </p:cNvSpPr>
          <p:nvPr>
            <p:ph type="dt" sz="half" idx="10"/>
          </p:nvPr>
        </p:nvSpPr>
        <p:spPr/>
        <p:txBody>
          <a:bodyPr/>
          <a:lstStyle/>
          <a:p>
            <a:fld id="{8826678C-B35B-4D28-A3D3-9A4CC729764F}" type="datetimeFigureOut">
              <a:rPr lang="es-ES" smtClean="0"/>
              <a:t>20/05/2024</a:t>
            </a:fld>
            <a:endParaRPr lang="es-ES"/>
          </a:p>
        </p:txBody>
      </p:sp>
      <p:sp>
        <p:nvSpPr>
          <p:cNvPr id="5" name="Marcador de pie de página 4">
            <a:extLst>
              <a:ext uri="{FF2B5EF4-FFF2-40B4-BE49-F238E27FC236}">
                <a16:creationId xmlns:a16="http://schemas.microsoft.com/office/drawing/2014/main" id="{D8768BF7-F434-681E-D529-84E1FE34F5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382338-A782-E8B6-FC0E-27B0E03FEF4F}"/>
              </a:ext>
            </a:extLst>
          </p:cNvPr>
          <p:cNvSpPr>
            <a:spLocks noGrp="1"/>
          </p:cNvSpPr>
          <p:nvPr>
            <p:ph type="sldNum" sz="quarter" idx="12"/>
          </p:nvPr>
        </p:nvSpPr>
        <p:spPr/>
        <p:txBody>
          <a:bodyPr/>
          <a:lstStyle/>
          <a:p>
            <a:fld id="{28F59A74-5E28-4222-8359-066C0B2E9DB0}" type="slidenum">
              <a:rPr lang="es-ES" smtClean="0"/>
              <a:t>‹Nº›</a:t>
            </a:fld>
            <a:endParaRPr lang="es-ES"/>
          </a:p>
        </p:txBody>
      </p:sp>
    </p:spTree>
    <p:extLst>
      <p:ext uri="{BB962C8B-B14F-4D97-AF65-F5344CB8AC3E}">
        <p14:creationId xmlns:p14="http://schemas.microsoft.com/office/powerpoint/2010/main" val="10490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DD9E5B-8A21-7507-8EB7-B683160CAA3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2E8968-886A-F1DF-AB81-B07190B9B7D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51C9D69-8D6B-A956-2AA7-FECF55371E3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EA73AFD-EC07-DB88-18F8-BAC4670FA7EC}"/>
              </a:ext>
            </a:extLst>
          </p:cNvPr>
          <p:cNvSpPr>
            <a:spLocks noGrp="1"/>
          </p:cNvSpPr>
          <p:nvPr>
            <p:ph type="dt" sz="half" idx="10"/>
          </p:nvPr>
        </p:nvSpPr>
        <p:spPr/>
        <p:txBody>
          <a:bodyPr/>
          <a:lstStyle/>
          <a:p>
            <a:fld id="{8826678C-B35B-4D28-A3D3-9A4CC729764F}" type="datetimeFigureOut">
              <a:rPr lang="es-ES" smtClean="0"/>
              <a:t>20/05/2024</a:t>
            </a:fld>
            <a:endParaRPr lang="es-ES"/>
          </a:p>
        </p:txBody>
      </p:sp>
      <p:sp>
        <p:nvSpPr>
          <p:cNvPr id="6" name="Marcador de pie de página 5">
            <a:extLst>
              <a:ext uri="{FF2B5EF4-FFF2-40B4-BE49-F238E27FC236}">
                <a16:creationId xmlns:a16="http://schemas.microsoft.com/office/drawing/2014/main" id="{BA332D42-CFBF-394B-C333-A4B49E7F75B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B579BC8-B2B9-23CD-7EDF-73A6D72B6FDC}"/>
              </a:ext>
            </a:extLst>
          </p:cNvPr>
          <p:cNvSpPr>
            <a:spLocks noGrp="1"/>
          </p:cNvSpPr>
          <p:nvPr>
            <p:ph type="sldNum" sz="quarter" idx="12"/>
          </p:nvPr>
        </p:nvSpPr>
        <p:spPr/>
        <p:txBody>
          <a:bodyPr/>
          <a:lstStyle/>
          <a:p>
            <a:fld id="{28F59A74-5E28-4222-8359-066C0B2E9DB0}" type="slidenum">
              <a:rPr lang="es-ES" smtClean="0"/>
              <a:t>‹Nº›</a:t>
            </a:fld>
            <a:endParaRPr lang="es-ES"/>
          </a:p>
        </p:txBody>
      </p:sp>
    </p:spTree>
    <p:extLst>
      <p:ext uri="{BB962C8B-B14F-4D97-AF65-F5344CB8AC3E}">
        <p14:creationId xmlns:p14="http://schemas.microsoft.com/office/powerpoint/2010/main" val="25648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D69C12-E780-776F-15DF-55F50B670F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E984F8B-E6F5-F998-B7A4-59877F9C47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205D116-A0AD-50A4-2CAD-DEAB3DBAD7F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8E09D2-2DC7-D1DD-CC72-6ACF6033C6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77D39C-7816-E286-7DFD-49D90F1150B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AE3AB7C-9BC2-6775-3965-D269EA19D0BF}"/>
              </a:ext>
            </a:extLst>
          </p:cNvPr>
          <p:cNvSpPr>
            <a:spLocks noGrp="1"/>
          </p:cNvSpPr>
          <p:nvPr>
            <p:ph type="dt" sz="half" idx="10"/>
          </p:nvPr>
        </p:nvSpPr>
        <p:spPr/>
        <p:txBody>
          <a:bodyPr/>
          <a:lstStyle/>
          <a:p>
            <a:fld id="{8826678C-B35B-4D28-A3D3-9A4CC729764F}" type="datetimeFigureOut">
              <a:rPr lang="es-ES" smtClean="0"/>
              <a:t>20/05/2024</a:t>
            </a:fld>
            <a:endParaRPr lang="es-ES"/>
          </a:p>
        </p:txBody>
      </p:sp>
      <p:sp>
        <p:nvSpPr>
          <p:cNvPr id="8" name="Marcador de pie de página 7">
            <a:extLst>
              <a:ext uri="{FF2B5EF4-FFF2-40B4-BE49-F238E27FC236}">
                <a16:creationId xmlns:a16="http://schemas.microsoft.com/office/drawing/2014/main" id="{86A16C32-93B7-3F98-433B-A50A3B2735C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777AE60-7C6D-97CD-3027-0B576CEB7DA9}"/>
              </a:ext>
            </a:extLst>
          </p:cNvPr>
          <p:cNvSpPr>
            <a:spLocks noGrp="1"/>
          </p:cNvSpPr>
          <p:nvPr>
            <p:ph type="sldNum" sz="quarter" idx="12"/>
          </p:nvPr>
        </p:nvSpPr>
        <p:spPr/>
        <p:txBody>
          <a:bodyPr/>
          <a:lstStyle/>
          <a:p>
            <a:fld id="{28F59A74-5E28-4222-8359-066C0B2E9DB0}" type="slidenum">
              <a:rPr lang="es-ES" smtClean="0"/>
              <a:t>‹Nº›</a:t>
            </a:fld>
            <a:endParaRPr lang="es-ES"/>
          </a:p>
        </p:txBody>
      </p:sp>
    </p:spTree>
    <p:extLst>
      <p:ext uri="{BB962C8B-B14F-4D97-AF65-F5344CB8AC3E}">
        <p14:creationId xmlns:p14="http://schemas.microsoft.com/office/powerpoint/2010/main" val="316315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9A796A-1D54-A1F2-E372-63BA31D7164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D548EC4-8810-DA63-813B-840CA3C7893C}"/>
              </a:ext>
            </a:extLst>
          </p:cNvPr>
          <p:cNvSpPr>
            <a:spLocks noGrp="1"/>
          </p:cNvSpPr>
          <p:nvPr>
            <p:ph type="dt" sz="half" idx="10"/>
          </p:nvPr>
        </p:nvSpPr>
        <p:spPr/>
        <p:txBody>
          <a:bodyPr/>
          <a:lstStyle/>
          <a:p>
            <a:fld id="{8826678C-B35B-4D28-A3D3-9A4CC729764F}" type="datetimeFigureOut">
              <a:rPr lang="es-ES" smtClean="0"/>
              <a:t>20/05/2024</a:t>
            </a:fld>
            <a:endParaRPr lang="es-ES"/>
          </a:p>
        </p:txBody>
      </p:sp>
      <p:sp>
        <p:nvSpPr>
          <p:cNvPr id="4" name="Marcador de pie de página 3">
            <a:extLst>
              <a:ext uri="{FF2B5EF4-FFF2-40B4-BE49-F238E27FC236}">
                <a16:creationId xmlns:a16="http://schemas.microsoft.com/office/drawing/2014/main" id="{3CA8DA53-F382-8A00-2132-F248846D9E8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85D3FAA-A0C3-25F1-A1D4-9C5D6DD64D5D}"/>
              </a:ext>
            </a:extLst>
          </p:cNvPr>
          <p:cNvSpPr>
            <a:spLocks noGrp="1"/>
          </p:cNvSpPr>
          <p:nvPr>
            <p:ph type="sldNum" sz="quarter" idx="12"/>
          </p:nvPr>
        </p:nvSpPr>
        <p:spPr/>
        <p:txBody>
          <a:bodyPr/>
          <a:lstStyle/>
          <a:p>
            <a:fld id="{28F59A74-5E28-4222-8359-066C0B2E9DB0}" type="slidenum">
              <a:rPr lang="es-ES" smtClean="0"/>
              <a:t>‹Nº›</a:t>
            </a:fld>
            <a:endParaRPr lang="es-ES"/>
          </a:p>
        </p:txBody>
      </p:sp>
    </p:spTree>
    <p:extLst>
      <p:ext uri="{BB962C8B-B14F-4D97-AF65-F5344CB8AC3E}">
        <p14:creationId xmlns:p14="http://schemas.microsoft.com/office/powerpoint/2010/main" val="176190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AB2138D-C260-C94D-71A3-9E9E5A54B611}"/>
              </a:ext>
            </a:extLst>
          </p:cNvPr>
          <p:cNvSpPr>
            <a:spLocks noGrp="1"/>
          </p:cNvSpPr>
          <p:nvPr>
            <p:ph type="dt" sz="half" idx="10"/>
          </p:nvPr>
        </p:nvSpPr>
        <p:spPr/>
        <p:txBody>
          <a:bodyPr/>
          <a:lstStyle/>
          <a:p>
            <a:fld id="{8826678C-B35B-4D28-A3D3-9A4CC729764F}" type="datetimeFigureOut">
              <a:rPr lang="es-ES" smtClean="0"/>
              <a:t>20/05/2024</a:t>
            </a:fld>
            <a:endParaRPr lang="es-ES"/>
          </a:p>
        </p:txBody>
      </p:sp>
      <p:sp>
        <p:nvSpPr>
          <p:cNvPr id="3" name="Marcador de pie de página 2">
            <a:extLst>
              <a:ext uri="{FF2B5EF4-FFF2-40B4-BE49-F238E27FC236}">
                <a16:creationId xmlns:a16="http://schemas.microsoft.com/office/drawing/2014/main" id="{DD36382E-4403-3636-73DA-B6E6F61FCBC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6DD2C73-D3DA-99F1-6ABE-84EEE805CC5F}"/>
              </a:ext>
            </a:extLst>
          </p:cNvPr>
          <p:cNvSpPr>
            <a:spLocks noGrp="1"/>
          </p:cNvSpPr>
          <p:nvPr>
            <p:ph type="sldNum" sz="quarter" idx="12"/>
          </p:nvPr>
        </p:nvSpPr>
        <p:spPr/>
        <p:txBody>
          <a:bodyPr/>
          <a:lstStyle/>
          <a:p>
            <a:fld id="{28F59A74-5E28-4222-8359-066C0B2E9DB0}" type="slidenum">
              <a:rPr lang="es-ES" smtClean="0"/>
              <a:t>‹Nº›</a:t>
            </a:fld>
            <a:endParaRPr lang="es-ES"/>
          </a:p>
        </p:txBody>
      </p:sp>
    </p:spTree>
    <p:extLst>
      <p:ext uri="{BB962C8B-B14F-4D97-AF65-F5344CB8AC3E}">
        <p14:creationId xmlns:p14="http://schemas.microsoft.com/office/powerpoint/2010/main" val="21705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E1EFF-E236-1AC3-6B27-99B8C3C5913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8855EB3-1B6F-9E0E-DB0E-16C27067B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5519EB1-3057-40E9-F5E0-6ECD509D0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BC58E3-541E-C6A7-D72A-7FEBF8E0A281}"/>
              </a:ext>
            </a:extLst>
          </p:cNvPr>
          <p:cNvSpPr>
            <a:spLocks noGrp="1"/>
          </p:cNvSpPr>
          <p:nvPr>
            <p:ph type="dt" sz="half" idx="10"/>
          </p:nvPr>
        </p:nvSpPr>
        <p:spPr/>
        <p:txBody>
          <a:bodyPr/>
          <a:lstStyle/>
          <a:p>
            <a:fld id="{8826678C-B35B-4D28-A3D3-9A4CC729764F}" type="datetimeFigureOut">
              <a:rPr lang="es-ES" smtClean="0"/>
              <a:t>20/05/2024</a:t>
            </a:fld>
            <a:endParaRPr lang="es-ES"/>
          </a:p>
        </p:txBody>
      </p:sp>
      <p:sp>
        <p:nvSpPr>
          <p:cNvPr id="6" name="Marcador de pie de página 5">
            <a:extLst>
              <a:ext uri="{FF2B5EF4-FFF2-40B4-BE49-F238E27FC236}">
                <a16:creationId xmlns:a16="http://schemas.microsoft.com/office/drawing/2014/main" id="{F568C1FE-D284-CBFF-9986-DEF227FB6D5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89762B3-5D4C-DB31-B4AA-3B7EFD0EF990}"/>
              </a:ext>
            </a:extLst>
          </p:cNvPr>
          <p:cNvSpPr>
            <a:spLocks noGrp="1"/>
          </p:cNvSpPr>
          <p:nvPr>
            <p:ph type="sldNum" sz="quarter" idx="12"/>
          </p:nvPr>
        </p:nvSpPr>
        <p:spPr/>
        <p:txBody>
          <a:bodyPr/>
          <a:lstStyle/>
          <a:p>
            <a:fld id="{28F59A74-5E28-4222-8359-066C0B2E9DB0}" type="slidenum">
              <a:rPr lang="es-ES" smtClean="0"/>
              <a:t>‹Nº›</a:t>
            </a:fld>
            <a:endParaRPr lang="es-ES"/>
          </a:p>
        </p:txBody>
      </p:sp>
    </p:spTree>
    <p:extLst>
      <p:ext uri="{BB962C8B-B14F-4D97-AF65-F5344CB8AC3E}">
        <p14:creationId xmlns:p14="http://schemas.microsoft.com/office/powerpoint/2010/main" val="244508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334C0-7FE4-52CC-5B3E-363C949446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F69669-2438-6EB3-1FCC-A4752831E4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DAD5E0C-83EB-CE34-24BD-A48BF7BA6C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BCE861A-C02B-DBD0-5DA0-08C887D69C33}"/>
              </a:ext>
            </a:extLst>
          </p:cNvPr>
          <p:cNvSpPr>
            <a:spLocks noGrp="1"/>
          </p:cNvSpPr>
          <p:nvPr>
            <p:ph type="dt" sz="half" idx="10"/>
          </p:nvPr>
        </p:nvSpPr>
        <p:spPr/>
        <p:txBody>
          <a:bodyPr/>
          <a:lstStyle/>
          <a:p>
            <a:fld id="{8826678C-B35B-4D28-A3D3-9A4CC729764F}" type="datetimeFigureOut">
              <a:rPr lang="es-ES" smtClean="0"/>
              <a:t>20/05/2024</a:t>
            </a:fld>
            <a:endParaRPr lang="es-ES"/>
          </a:p>
        </p:txBody>
      </p:sp>
      <p:sp>
        <p:nvSpPr>
          <p:cNvPr id="6" name="Marcador de pie de página 5">
            <a:extLst>
              <a:ext uri="{FF2B5EF4-FFF2-40B4-BE49-F238E27FC236}">
                <a16:creationId xmlns:a16="http://schemas.microsoft.com/office/drawing/2014/main" id="{D133EB28-B75B-9132-E7A8-8B1AAC3B60A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9FA50B-6BA5-5A39-3FEB-8739D66E3C33}"/>
              </a:ext>
            </a:extLst>
          </p:cNvPr>
          <p:cNvSpPr>
            <a:spLocks noGrp="1"/>
          </p:cNvSpPr>
          <p:nvPr>
            <p:ph type="sldNum" sz="quarter" idx="12"/>
          </p:nvPr>
        </p:nvSpPr>
        <p:spPr/>
        <p:txBody>
          <a:bodyPr/>
          <a:lstStyle/>
          <a:p>
            <a:fld id="{28F59A74-5E28-4222-8359-066C0B2E9DB0}" type="slidenum">
              <a:rPr lang="es-ES" smtClean="0"/>
              <a:t>‹Nº›</a:t>
            </a:fld>
            <a:endParaRPr lang="es-ES"/>
          </a:p>
        </p:txBody>
      </p:sp>
    </p:spTree>
    <p:extLst>
      <p:ext uri="{BB962C8B-B14F-4D97-AF65-F5344CB8AC3E}">
        <p14:creationId xmlns:p14="http://schemas.microsoft.com/office/powerpoint/2010/main" val="253587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5EE7CC5-BDE6-5921-DCC2-AFF87D248B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C9D1CC0-3B8D-0737-5C00-8334C0657E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4AD579-D180-F871-53DB-2520394019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26678C-B35B-4D28-A3D3-9A4CC729764F}" type="datetimeFigureOut">
              <a:rPr lang="es-ES" smtClean="0"/>
              <a:t>20/05/2024</a:t>
            </a:fld>
            <a:endParaRPr lang="es-ES"/>
          </a:p>
        </p:txBody>
      </p:sp>
      <p:sp>
        <p:nvSpPr>
          <p:cNvPr id="5" name="Marcador de pie de página 4">
            <a:extLst>
              <a:ext uri="{FF2B5EF4-FFF2-40B4-BE49-F238E27FC236}">
                <a16:creationId xmlns:a16="http://schemas.microsoft.com/office/drawing/2014/main" id="{92D4BD7C-D7DC-C5A8-E9AB-7136C21619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3F18C18-0A5B-582C-5E9D-EC2AC1FB4C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8F59A74-5E28-4222-8359-066C0B2E9DB0}" type="slidenum">
              <a:rPr lang="es-ES" smtClean="0"/>
              <a:t>‹Nº›</a:t>
            </a:fld>
            <a:endParaRPr lang="es-ES"/>
          </a:p>
        </p:txBody>
      </p:sp>
    </p:spTree>
    <p:extLst>
      <p:ext uri="{BB962C8B-B14F-4D97-AF65-F5344CB8AC3E}">
        <p14:creationId xmlns:p14="http://schemas.microsoft.com/office/powerpoint/2010/main" val="1710459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20/05/2024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4214882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jpeg"/><Relationship Id="rId7" Type="http://schemas.openxmlformats.org/officeDocument/2006/relationships/diagramColors" Target="../diagrams/colors1.xml"/><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9.jpeg"/><Relationship Id="rId5" Type="http://schemas.openxmlformats.org/officeDocument/2006/relationships/diagramLayout" Target="../diagrams/layout1.xml"/><Relationship Id="rId10" Type="http://schemas.openxmlformats.org/officeDocument/2006/relationships/image" Target="../media/image28.png"/><Relationship Id="rId4" Type="http://schemas.openxmlformats.org/officeDocument/2006/relationships/diagramData" Target="../diagrams/data1.xml"/><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3">
            <a:extLst>
              <a:ext uri="{FF2B5EF4-FFF2-40B4-BE49-F238E27FC236}">
                <a16:creationId xmlns:a16="http://schemas.microsoft.com/office/drawing/2014/main" id="{7E734232-46A8-4884-9A59-B7E3BA4BC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a:extLst>
              <a:ext uri="{FF2B5EF4-FFF2-40B4-BE49-F238E27FC236}">
                <a16:creationId xmlns:a16="http://schemas.microsoft.com/office/drawing/2014/main" id="{82B98569-C32B-75DC-4D2C-9B102F5570A2}"/>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1" y="1"/>
            <a:ext cx="4038603" cy="5271924"/>
          </a:xfrm>
          <a:prstGeom prst="rect">
            <a:avLst/>
          </a:prstGeom>
        </p:spPr>
      </p:pic>
      <p:pic>
        <p:nvPicPr>
          <p:cNvPr id="3" name="Imagen 2" descr="Un hombre con un cigarrillo en la boca&#10;&#10;Descripción generada automáticamente con confianza baja">
            <a:extLst>
              <a:ext uri="{FF2B5EF4-FFF2-40B4-BE49-F238E27FC236}">
                <a16:creationId xmlns:a16="http://schemas.microsoft.com/office/drawing/2014/main" id="{6D6AA777-B2AE-8C0F-2579-2E136C0CF143}"/>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4038600" y="1"/>
            <a:ext cx="4076700" cy="5271924"/>
          </a:xfrm>
          <a:prstGeom prst="rect">
            <a:avLst/>
          </a:prstGeom>
        </p:spPr>
      </p:pic>
      <p:pic>
        <p:nvPicPr>
          <p:cNvPr id="5" name="Imagen 4">
            <a:extLst>
              <a:ext uri="{FF2B5EF4-FFF2-40B4-BE49-F238E27FC236}">
                <a16:creationId xmlns:a16="http://schemas.microsoft.com/office/drawing/2014/main" id="{591DA370-AAFE-CD26-00C9-3B5065508F24}"/>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p:blipFill>
        <p:spPr>
          <a:xfrm>
            <a:off x="8115292" y="1"/>
            <a:ext cx="4076700" cy="5271924"/>
          </a:xfrm>
          <a:prstGeom prst="rect">
            <a:avLst/>
          </a:prstGeom>
        </p:spPr>
      </p:pic>
      <p:sp>
        <p:nvSpPr>
          <p:cNvPr id="45" name="Rectangle 35">
            <a:extLst>
              <a:ext uri="{FF2B5EF4-FFF2-40B4-BE49-F238E27FC236}">
                <a16:creationId xmlns:a16="http://schemas.microsoft.com/office/drawing/2014/main" id="{D346B8D2-3218-41A5-B817-9ABFB108C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60724"/>
            <a:ext cx="12191998" cy="1595775"/>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7">
            <a:extLst>
              <a:ext uri="{FF2B5EF4-FFF2-40B4-BE49-F238E27FC236}">
                <a16:creationId xmlns:a16="http://schemas.microsoft.com/office/drawing/2014/main" id="{51E014CA-4279-4E70-AC56-0BBEBF92C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2225"/>
            <a:ext cx="8115300" cy="1594275"/>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39">
            <a:extLst>
              <a:ext uri="{FF2B5EF4-FFF2-40B4-BE49-F238E27FC236}">
                <a16:creationId xmlns:a16="http://schemas.microsoft.com/office/drawing/2014/main" id="{28B3DCF8-9D1E-4907-B1EC-98D11BC16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6" y="5262226"/>
            <a:ext cx="12196636" cy="1594274"/>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8D6B9EF-FF47-487C-8B82-F9F2B9A54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6" y="5262224"/>
            <a:ext cx="4076697" cy="1594275"/>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717D090-7948-433A-AED2-EA1A98E6F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291050" y="-40689"/>
            <a:ext cx="1594274" cy="12192000"/>
          </a:xfrm>
          <a:prstGeom prst="rect">
            <a:avLst/>
          </a:prstGeom>
          <a:gradFill>
            <a:gsLst>
              <a:gs pos="16000">
                <a:schemeClr val="accent1">
                  <a:alpha val="0"/>
                </a:schemeClr>
              </a:gs>
              <a:gs pos="99000">
                <a:srgbClr val="000000">
                  <a:alpha val="70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D618C3E8-8260-4E23-8BA1-C2C3E80B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53314"/>
          </a:xfrm>
          <a:prstGeom prst="rect">
            <a:avLst/>
          </a:prstGeom>
          <a:gradFill>
            <a:gsLst>
              <a:gs pos="28000">
                <a:schemeClr val="accent1">
                  <a:lumMod val="75000"/>
                  <a:alpha val="11000"/>
                </a:schemeClr>
              </a:gs>
              <a:gs pos="100000">
                <a:schemeClr val="accent1">
                  <a:alpha val="2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Conector recto 11">
            <a:extLst>
              <a:ext uri="{FF2B5EF4-FFF2-40B4-BE49-F238E27FC236}">
                <a16:creationId xmlns:a16="http://schemas.microsoft.com/office/drawing/2014/main" id="{D380EA9F-B85B-4D06-C9E6-820FDE2427CE}"/>
              </a:ext>
            </a:extLst>
          </p:cNvPr>
          <p:cNvCxnSpPr>
            <a:cxnSpLocks noGrp="1" noRot="1" noMove="1" noResize="1" noEditPoints="1" noAdjustHandles="1" noChangeArrowheads="1" noChangeShapeType="1"/>
          </p:cNvCxnSpPr>
          <p:nvPr/>
        </p:nvCxnSpPr>
        <p:spPr>
          <a:xfrm>
            <a:off x="4034698" y="0"/>
            <a:ext cx="0" cy="5252621"/>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04F38FAD-A048-9313-3321-8A000FA8E19B}"/>
              </a:ext>
            </a:extLst>
          </p:cNvPr>
          <p:cNvCxnSpPr>
            <a:cxnSpLocks noGrp="1" noRot="1" noMove="1" noResize="1" noEditPoints="1" noAdjustHandles="1" noChangeArrowheads="1" noChangeShapeType="1"/>
          </p:cNvCxnSpPr>
          <p:nvPr/>
        </p:nvCxnSpPr>
        <p:spPr>
          <a:xfrm>
            <a:off x="8115292" y="0"/>
            <a:ext cx="0" cy="5252621"/>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Conector recto 13">
            <a:extLst>
              <a:ext uri="{FF2B5EF4-FFF2-40B4-BE49-F238E27FC236}">
                <a16:creationId xmlns:a16="http://schemas.microsoft.com/office/drawing/2014/main" id="{DD5EF852-A46A-1F58-DCE2-982CFB8EC3D7}"/>
              </a:ext>
            </a:extLst>
          </p:cNvPr>
          <p:cNvCxnSpPr>
            <a:cxnSpLocks noGrp="1" noRot="1" noMove="1" noResize="1" noEditPoints="1" noAdjustHandles="1" noChangeArrowheads="1" noChangeShapeType="1"/>
          </p:cNvCxnSpPr>
          <p:nvPr/>
        </p:nvCxnSpPr>
        <p:spPr>
          <a:xfrm>
            <a:off x="0" y="5271671"/>
            <a:ext cx="12184187"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8" name="CuadroTexto 7">
            <a:extLst>
              <a:ext uri="{FF2B5EF4-FFF2-40B4-BE49-F238E27FC236}">
                <a16:creationId xmlns:a16="http://schemas.microsoft.com/office/drawing/2014/main" id="{FC1B6C18-3CAB-A3C5-1B10-A6C22915B508}"/>
              </a:ext>
            </a:extLst>
          </p:cNvPr>
          <p:cNvSpPr txBox="1"/>
          <p:nvPr/>
        </p:nvSpPr>
        <p:spPr>
          <a:xfrm>
            <a:off x="-1" y="5408027"/>
            <a:ext cx="12184187" cy="923330"/>
          </a:xfrm>
          <a:prstGeom prst="rect">
            <a:avLst/>
          </a:prstGeom>
          <a:noFill/>
        </p:spPr>
        <p:txBody>
          <a:bodyPr wrap="square" rtlCol="0">
            <a:spAutoFit/>
          </a:bodyPr>
          <a:lstStyle/>
          <a:p>
            <a:pPr algn="ctr"/>
            <a:r>
              <a:rPr lang="en-US" sz="5400" b="1" dirty="0">
                <a:solidFill>
                  <a:schemeClr val="bg1"/>
                </a:solidFill>
                <a:effectLst>
                  <a:outerShdw blurRad="38100" dist="63500" dir="2700000" algn="tl">
                    <a:srgbClr val="000000">
                      <a:alpha val="43137"/>
                    </a:srgbClr>
                  </a:outerShdw>
                </a:effectLst>
              </a:rPr>
              <a:t>SPIRITUALISM EXPOSED</a:t>
            </a:r>
            <a:endParaRPr lang="en" sz="5400" b="1" dirty="0">
              <a:solidFill>
                <a:schemeClr val="bg1"/>
              </a:solidFill>
              <a:effectLst>
                <a:outerShdw blurRad="38100" dist="63500" dir="2700000" algn="tl">
                  <a:srgbClr val="000000">
                    <a:alpha val="43137"/>
                  </a:srgbClr>
                </a:outerShdw>
              </a:effectLst>
            </a:endParaRPr>
          </a:p>
        </p:txBody>
      </p:sp>
      <p:sp>
        <p:nvSpPr>
          <p:cNvPr id="9" name="CuadroTexto 8">
            <a:extLst>
              <a:ext uri="{FF2B5EF4-FFF2-40B4-BE49-F238E27FC236}">
                <a16:creationId xmlns:a16="http://schemas.microsoft.com/office/drawing/2014/main" id="{7841825E-FA7D-D970-7AFE-59E323F996C3}"/>
              </a:ext>
            </a:extLst>
          </p:cNvPr>
          <p:cNvSpPr txBox="1"/>
          <p:nvPr/>
        </p:nvSpPr>
        <p:spPr>
          <a:xfrm>
            <a:off x="8107492" y="6490871"/>
            <a:ext cx="4076696" cy="338554"/>
          </a:xfrm>
          <a:prstGeom prst="rect">
            <a:avLst/>
          </a:prstGeom>
          <a:noFill/>
        </p:spPr>
        <p:txBody>
          <a:bodyPr wrap="square" rtlCol="0">
            <a:spAutoFit/>
          </a:bodyPr>
          <a:lstStyle/>
          <a:p>
            <a:pPr algn="ctr"/>
            <a:r>
              <a:rPr lang="en" sz="1600" b="1" dirty="0">
                <a:solidFill>
                  <a:schemeClr val="accent1">
                    <a:lumMod val="20000"/>
                    <a:lumOff val="80000"/>
                  </a:schemeClr>
                </a:solidFill>
                <a:effectLst>
                  <a:outerShdw blurRad="38100" dist="38100" dir="2700000" algn="tl">
                    <a:srgbClr val="000000">
                      <a:alpha val="43137"/>
                    </a:srgbClr>
                  </a:outerShdw>
                </a:effectLst>
              </a:rPr>
              <a:t>Lesson 10 for June 8, 2024</a:t>
            </a:r>
          </a:p>
        </p:txBody>
      </p:sp>
    </p:spTree>
    <p:extLst>
      <p:ext uri="{BB962C8B-B14F-4D97-AF65-F5344CB8AC3E}">
        <p14:creationId xmlns:p14="http://schemas.microsoft.com/office/powerpoint/2010/main" val="96872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69E3808-FF84-9D85-4293-9E84727BA394}"/>
              </a:ext>
            </a:extLst>
          </p:cNvPr>
          <p:cNvSpPr txBox="1"/>
          <p:nvPr/>
        </p:nvSpPr>
        <p:spPr>
          <a:xfrm>
            <a:off x="2633554" y="0"/>
            <a:ext cx="9558446"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4"/>
                </a:solidFill>
              </a:rPr>
              <a:t>SIGNS AND WONDERS</a:t>
            </a:r>
          </a:p>
        </p:txBody>
      </p:sp>
      <p:sp>
        <p:nvSpPr>
          <p:cNvPr id="5" name="CuadroTexto 4">
            <a:extLst>
              <a:ext uri="{FF2B5EF4-FFF2-40B4-BE49-F238E27FC236}">
                <a16:creationId xmlns:a16="http://schemas.microsoft.com/office/drawing/2014/main" id="{9B3B6177-5792-73D5-ACCB-7198248BB25E}"/>
              </a:ext>
            </a:extLst>
          </p:cNvPr>
          <p:cNvSpPr txBox="1"/>
          <p:nvPr/>
        </p:nvSpPr>
        <p:spPr>
          <a:xfrm>
            <a:off x="2633553" y="615451"/>
            <a:ext cx="9558448" cy="646331"/>
          </a:xfrm>
          <a:prstGeom prst="rect">
            <a:avLst/>
          </a:prstGeom>
          <a:noFill/>
        </p:spPr>
        <p:txBody>
          <a:bodyPr wrap="square">
            <a:spAutoFit/>
          </a:bodyPr>
          <a:lstStyle/>
          <a:p>
            <a:pPr algn="ct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or false messiahs and false prophets will appear and perform signs and wonders to deceive, if possible, even the elect.</a:t>
            </a: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(Mark 13:22)</a:t>
            </a:r>
            <a:endParaRPr lang="es-E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F8728169-C59F-AB2B-8055-2DB4110393B0}"/>
              </a:ext>
            </a:extLst>
          </p:cNvPr>
          <p:cNvSpPr txBox="1"/>
          <p:nvPr/>
        </p:nvSpPr>
        <p:spPr>
          <a:xfrm>
            <a:off x="2633553" y="1454783"/>
            <a:ext cx="9385855" cy="1015663"/>
          </a:xfrm>
          <a:prstGeom prst="rect">
            <a:avLst/>
          </a:prstGeom>
          <a:noFill/>
        </p:spPr>
        <p:txBody>
          <a:bodyPr wrap="square" rtlCol="0">
            <a:spAutoFit/>
          </a:bodyPr>
          <a:lstStyle/>
          <a:p>
            <a:pPr>
              <a:spcBef>
                <a:spcPts val="600"/>
              </a:spcBef>
            </a:pPr>
            <a:r>
              <a:rPr lang="en" sz="2000" b="1" dirty="0"/>
              <a:t>Spiritualism is a movement led directly by Satan, and its foundation is the immortality of the soul. Its followers believe they can communicate with the dead, and claim to receive supernatural powers from them.</a:t>
            </a:r>
          </a:p>
        </p:txBody>
      </p:sp>
      <p:pic>
        <p:nvPicPr>
          <p:cNvPr id="4" name="Imagen 3" descr="Imagen que contiene persona, hombre, oscuro, viendo&#10;&#10;Descripción generada automáticamente">
            <a:extLst>
              <a:ext uri="{FF2B5EF4-FFF2-40B4-BE49-F238E27FC236}">
                <a16:creationId xmlns:a16="http://schemas.microsoft.com/office/drawing/2014/main" id="{60694B61-2FCA-1566-8AAF-6E1565F620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8964" y="141625"/>
            <a:ext cx="2385393" cy="2240314"/>
          </a:xfrm>
          <a:prstGeom prst="ellipse">
            <a:avLst/>
          </a:prstGeom>
          <a:ln w="63500" cap="rnd">
            <a:solidFill>
              <a:schemeClr val="accent4">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Mujer sentada en el pasto&#10;&#10;Descripción generada automáticamente con confianza media">
            <a:extLst>
              <a:ext uri="{FF2B5EF4-FFF2-40B4-BE49-F238E27FC236}">
                <a16:creationId xmlns:a16="http://schemas.microsoft.com/office/drawing/2014/main" id="{F942C0B2-B37F-714C-2CF9-AE3218CB42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1815" y="2550178"/>
            <a:ext cx="4427410" cy="220469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4">
                <a:lumMod val="60000"/>
                <a:lumOff val="40000"/>
              </a:schemeClr>
            </a:contourClr>
          </a:sp3d>
        </p:spPr>
      </p:pic>
      <p:pic>
        <p:nvPicPr>
          <p:cNvPr id="10" name="Imagen 9" descr="Una persona con una camisa de cuadros&#10;&#10;Descripción generada automáticamente con confianza media">
            <a:extLst>
              <a:ext uri="{FF2B5EF4-FFF2-40B4-BE49-F238E27FC236}">
                <a16:creationId xmlns:a16="http://schemas.microsoft.com/office/drawing/2014/main" id="{515195BA-D3BF-D7C9-56A7-D20916DE8FF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09637" y="3751701"/>
            <a:ext cx="2436795" cy="2889979"/>
          </a:xfrm>
          <a:prstGeom prst="roundRect">
            <a:avLst>
              <a:gd name="adj" fmla="val 4167"/>
            </a:avLst>
          </a:prstGeom>
          <a:solidFill>
            <a:srgbClr val="FFFFFF"/>
          </a:solidFill>
          <a:ln w="76200" cap="sq">
            <a:solidFill>
              <a:srgbClr val="00A400"/>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F0072673-0E04-BC4A-FA18-36E2081829BB}"/>
              </a:ext>
            </a:extLst>
          </p:cNvPr>
          <p:cNvSpPr txBox="1"/>
          <p:nvPr/>
        </p:nvSpPr>
        <p:spPr>
          <a:xfrm>
            <a:off x="168964" y="2428262"/>
            <a:ext cx="7205872" cy="1323439"/>
          </a:xfrm>
          <a:prstGeom prst="rect">
            <a:avLst/>
          </a:prstGeom>
          <a:noFill/>
        </p:spPr>
        <p:txBody>
          <a:bodyPr wrap="square">
            <a:spAutoFit/>
          </a:bodyPr>
          <a:lstStyle/>
          <a:p>
            <a:pPr>
              <a:spcBef>
                <a:spcPts val="600"/>
              </a:spcBef>
            </a:pPr>
            <a:r>
              <a:rPr lang="en" sz="2000" b="1" dirty="0"/>
              <a:t>Although they are limited by God now, the time will come when He will allow them to perform irrefutable miracles that will amaze those who behold them                                                              (Mk. 13:22; 2Thes. 2:9; Rev. 7:1 ; 13:13-14 ).</a:t>
            </a:r>
          </a:p>
        </p:txBody>
      </p:sp>
      <p:sp>
        <p:nvSpPr>
          <p:cNvPr id="14" name="CuadroTexto 13">
            <a:extLst>
              <a:ext uri="{FF2B5EF4-FFF2-40B4-BE49-F238E27FC236}">
                <a16:creationId xmlns:a16="http://schemas.microsoft.com/office/drawing/2014/main" id="{819EB1BE-C196-F04F-633F-C9F67D2409D5}"/>
              </a:ext>
            </a:extLst>
          </p:cNvPr>
          <p:cNvSpPr txBox="1"/>
          <p:nvPr/>
        </p:nvSpPr>
        <p:spPr>
          <a:xfrm>
            <a:off x="168964" y="3779358"/>
            <a:ext cx="4840673" cy="2862322"/>
          </a:xfrm>
          <a:prstGeom prst="rect">
            <a:avLst/>
          </a:prstGeom>
          <a:noFill/>
        </p:spPr>
        <p:txBody>
          <a:bodyPr wrap="square">
            <a:spAutoFit/>
          </a:bodyPr>
          <a:lstStyle/>
          <a:p>
            <a:pPr>
              <a:spcBef>
                <a:spcPts val="600"/>
              </a:spcBef>
            </a:pPr>
            <a:r>
              <a:rPr lang="en" sz="2000" b="1" dirty="0"/>
              <a:t>After seeing the complete restoration of a terminally ill person; a vehicle stopped dead so as not to run over us; or our dear mother, now deceased, speaking to us tenderly before our very eyes... will we not believe the one who performs such wonders? We will not be able to trust our senses or our feelings.</a:t>
            </a:r>
          </a:p>
        </p:txBody>
      </p:sp>
      <p:sp>
        <p:nvSpPr>
          <p:cNvPr id="16" name="CuadroTexto 15">
            <a:extLst>
              <a:ext uri="{FF2B5EF4-FFF2-40B4-BE49-F238E27FC236}">
                <a16:creationId xmlns:a16="http://schemas.microsoft.com/office/drawing/2014/main" id="{F50E3C25-6309-CB43-47EB-D0EFE310DC08}"/>
              </a:ext>
            </a:extLst>
          </p:cNvPr>
          <p:cNvSpPr txBox="1"/>
          <p:nvPr/>
        </p:nvSpPr>
        <p:spPr>
          <a:xfrm>
            <a:off x="7822600" y="4915965"/>
            <a:ext cx="4025839" cy="1631216"/>
          </a:xfrm>
          <a:prstGeom prst="rect">
            <a:avLst/>
          </a:prstGeom>
          <a:noFill/>
        </p:spPr>
        <p:txBody>
          <a:bodyPr wrap="square">
            <a:spAutoFit/>
          </a:bodyPr>
          <a:lstStyle/>
          <a:p>
            <a:pPr>
              <a:spcBef>
                <a:spcPts val="600"/>
              </a:spcBef>
            </a:pPr>
            <a:r>
              <a:rPr lang="en" sz="2000" b="1" dirty="0"/>
              <a:t>Only security in what we know of God's Word, and complete trust in Jesus, will allow us to resist the last temptations of the enemy (Is. 8:20; Eph. 6:13).</a:t>
            </a:r>
          </a:p>
        </p:txBody>
      </p:sp>
    </p:spTree>
    <p:extLst>
      <p:ext uri="{BB962C8B-B14F-4D97-AF65-F5344CB8AC3E}">
        <p14:creationId xmlns:p14="http://schemas.microsoft.com/office/powerpoint/2010/main" val="397142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4)">
                                      <p:cBhvr>
                                        <p:cTn id="16" dur="1000"/>
                                        <p:tgtEl>
                                          <p:spTgt spid="4"/>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 calcmode="lin" valueType="num">
                                      <p:cBhvr>
                                        <p:cTn id="39" dur="500" fill="hold"/>
                                        <p:tgtEl>
                                          <p:spTgt spid="8"/>
                                        </p:tgtEl>
                                        <p:attrNameLst>
                                          <p:attrName>style.rotation</p:attrName>
                                        </p:attrNameLst>
                                      </p:cBhvr>
                                      <p:tavLst>
                                        <p:tav tm="0">
                                          <p:val>
                                            <p:fltVal val="360"/>
                                          </p:val>
                                        </p:tav>
                                        <p:tav tm="100000">
                                          <p:val>
                                            <p:fltVal val="0"/>
                                          </p:val>
                                        </p:tav>
                                      </p:tavLst>
                                    </p:anim>
                                    <p:animEffect transition="in" filter="fade">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par>
                          <p:cTn id="52" fill="hold">
                            <p:stCondLst>
                              <p:cond delay="500"/>
                            </p:stCondLst>
                            <p:childTnLst>
                              <p:par>
                                <p:cTn id="53" presetID="15"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1000" fill="hold"/>
                                        <p:tgtEl>
                                          <p:spTgt spid="16"/>
                                        </p:tgtEl>
                                        <p:attrNameLst>
                                          <p:attrName>ppt_w</p:attrName>
                                        </p:attrNameLst>
                                      </p:cBhvr>
                                      <p:tavLst>
                                        <p:tav tm="0">
                                          <p:val>
                                            <p:fltVal val="0"/>
                                          </p:val>
                                        </p:tav>
                                        <p:tav tm="100000">
                                          <p:val>
                                            <p:strVal val="#ppt_w"/>
                                          </p:val>
                                        </p:tav>
                                      </p:tavLst>
                                    </p:anim>
                                    <p:anim calcmode="lin" valueType="num">
                                      <p:cBhvr>
                                        <p:cTn id="56" dur="1000" fill="hold"/>
                                        <p:tgtEl>
                                          <p:spTgt spid="16"/>
                                        </p:tgtEl>
                                        <p:attrNameLst>
                                          <p:attrName>ppt_h</p:attrName>
                                        </p:attrNameLst>
                                      </p:cBhvr>
                                      <p:tavLst>
                                        <p:tav tm="0">
                                          <p:val>
                                            <p:fltVal val="0"/>
                                          </p:val>
                                        </p:tav>
                                        <p:tav tm="100000">
                                          <p:val>
                                            <p:strVal val="#ppt_h"/>
                                          </p:val>
                                        </p:tav>
                                      </p:tavLst>
                                    </p:anim>
                                    <p:anim calcmode="lin" valueType="num">
                                      <p:cBhvr>
                                        <p:cTn id="57"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1000"/>
            <a:lum/>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a:ext>
            </a:extLst>
          </a:blip>
          <a:srcRect/>
          <a:stretch>
            <a:fillRect b="-23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6B5BDB2-7712-7CEF-95E8-C01181E05B48}"/>
              </a:ext>
            </a:extLst>
          </p:cNvPr>
          <p:cNvSpPr txBox="1"/>
          <p:nvPr/>
        </p:nvSpPr>
        <p:spPr>
          <a:xfrm>
            <a:off x="0" y="-59634"/>
            <a:ext cx="12192000"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n" sz="4400" b="1" spc="300" dirty="0">
                <a:ln w="6600">
                  <a:solidFill>
                    <a:srgbClr val="53AC4A"/>
                  </a:solidFill>
                  <a:prstDash val="solid"/>
                </a:ln>
                <a:solidFill>
                  <a:srgbClr val="FFFFFF"/>
                </a:solidFill>
                <a:effectLst>
                  <a:glow rad="88900">
                    <a:srgbClr val="CF071A"/>
                  </a:glow>
                  <a:outerShdw dist="63500" dir="2700000" algn="tl" rotWithShape="0">
                    <a:srgbClr val="53AC4A"/>
                  </a:outerShdw>
                </a:effectLst>
              </a:rPr>
              <a:t>THE OBJECTIVE OF SPIRITISM</a:t>
            </a:r>
          </a:p>
        </p:txBody>
      </p:sp>
      <p:sp>
        <p:nvSpPr>
          <p:cNvPr id="5" name="CuadroTexto 4">
            <a:extLst>
              <a:ext uri="{FF2B5EF4-FFF2-40B4-BE49-F238E27FC236}">
                <a16:creationId xmlns:a16="http://schemas.microsoft.com/office/drawing/2014/main" id="{EEB5AFDF-FA6D-96B3-2947-D985043A8928}"/>
              </a:ext>
            </a:extLst>
          </p:cNvPr>
          <p:cNvSpPr txBox="1"/>
          <p:nvPr/>
        </p:nvSpPr>
        <p:spPr>
          <a:xfrm>
            <a:off x="323850" y="611921"/>
            <a:ext cx="11544300" cy="612934"/>
          </a:xfrm>
          <a:prstGeom prst="roundRect">
            <a:avLst/>
          </a:prstGeom>
          <a:solidFill>
            <a:schemeClr val="accent6">
              <a:lumMod val="20000"/>
              <a:lumOff val="80000"/>
            </a:schemeClr>
          </a:solidFill>
          <a:ln>
            <a:solidFill>
              <a:schemeClr val="accent1">
                <a:lumMod val="75000"/>
              </a:schemeClr>
            </a:solidFill>
          </a:ln>
          <a:effectLst>
            <a:innerShdw blurRad="114300">
              <a:schemeClr val="bg1">
                <a:lumMod val="65000"/>
              </a:schemeClr>
            </a:innerShdw>
          </a:effectLst>
        </p:spPr>
        <p:txBody>
          <a:bodyPr wrap="square" lIns="36000" tIns="0" rIns="36000" bIns="0" anchor="ctr" anchorCtr="0">
            <a:spAutoFit/>
            <a:scene3d>
              <a:camera prst="orthographicFront"/>
              <a:lightRig rig="threePt" dir="t"/>
            </a:scene3d>
            <a:sp3d extrusionH="57150">
              <a:bevelT w="38100" h="38100"/>
            </a:sp3d>
          </a:bodyPr>
          <a:lstStyle>
            <a:defPPr>
              <a:defRPr lang="es-ES"/>
            </a:defPPr>
            <a:lvl1pPr algn="ctr">
              <a:defRPr b="1">
                <a:solidFill>
                  <a:schemeClr val="accent1">
                    <a:lumMod val="75000"/>
                  </a:schemeClr>
                </a:solidFill>
                <a:effectLst/>
                <a:latin typeface="Comic Sans MS" panose="030F0702030302020204" pitchFamily="66" charset="0"/>
              </a:defRPr>
            </a:lvl1pPr>
          </a:lstStyle>
          <a:p>
            <a:r>
              <a:rPr lang="en" dirty="0">
                <a:solidFill>
                  <a:srgbClr val="008A00"/>
                </a:solidFill>
              </a:rPr>
              <a:t>“</a:t>
            </a:r>
            <a:r>
              <a:rPr lang="en-US" dirty="0">
                <a:solidFill>
                  <a:srgbClr val="008A00"/>
                </a:solidFill>
              </a:rPr>
              <a:t>They are demonic spirits that perform signs, and they go out to the kings of the whole world, to gather them for the battle on the great day of God Almighty</a:t>
            </a:r>
            <a:r>
              <a:rPr lang="en" dirty="0">
                <a:solidFill>
                  <a:srgbClr val="008A00"/>
                </a:solidFill>
              </a:rPr>
              <a:t>” (Revelation 16:14)</a:t>
            </a:r>
          </a:p>
        </p:txBody>
      </p:sp>
      <p:sp>
        <p:nvSpPr>
          <p:cNvPr id="6" name="CuadroTexto 5">
            <a:extLst>
              <a:ext uri="{FF2B5EF4-FFF2-40B4-BE49-F238E27FC236}">
                <a16:creationId xmlns:a16="http://schemas.microsoft.com/office/drawing/2014/main" id="{E270AC4F-69CD-4561-FCAA-F20357F9DE35}"/>
              </a:ext>
            </a:extLst>
          </p:cNvPr>
          <p:cNvSpPr txBox="1"/>
          <p:nvPr/>
        </p:nvSpPr>
        <p:spPr>
          <a:xfrm>
            <a:off x="219075" y="1432016"/>
            <a:ext cx="6474579" cy="1631216"/>
          </a:xfrm>
          <a:prstGeom prst="rect">
            <a:avLst/>
          </a:prstGeom>
          <a:noFill/>
        </p:spPr>
        <p:txBody>
          <a:bodyPr wrap="square" rtlCol="0">
            <a:spAutoFit/>
          </a:bodyPr>
          <a:lstStyle/>
          <a:p>
            <a:pPr>
              <a:spcBef>
                <a:spcPts val="600"/>
              </a:spcBef>
            </a:pPr>
            <a:r>
              <a:rPr lang="en" sz="2000" b="1" dirty="0"/>
              <a:t>Satan's intention is to win the war against God, overthrow His government, and occupy His throne </a:t>
            </a:r>
            <a:br>
              <a:rPr lang="es-ES" sz="2000" b="1" dirty="0"/>
            </a:br>
            <a:r>
              <a:rPr lang="en" sz="2000" b="1" dirty="0"/>
              <a:t>(Isa. 14:13-14). To do this, he will use any strategy to win over everyone, starting with the political powers that govern us (Rev. 16:12-14).</a:t>
            </a:r>
          </a:p>
        </p:txBody>
      </p:sp>
      <p:pic>
        <p:nvPicPr>
          <p:cNvPr id="4" name="Imagen 3" descr="Imagen de la pantalla de un video juego&#10;&#10;Descripción generada automáticamente con confianza baja">
            <a:extLst>
              <a:ext uri="{FF2B5EF4-FFF2-40B4-BE49-F238E27FC236}">
                <a16:creationId xmlns:a16="http://schemas.microsoft.com/office/drawing/2014/main" id="{747E793A-1A38-9151-297C-9EBEA8E7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6360" y="1364663"/>
            <a:ext cx="5292935" cy="2740197"/>
          </a:xfrm>
          <a:prstGeom prst="roundRect">
            <a:avLst>
              <a:gd name="adj" fmla="val 4167"/>
            </a:avLst>
          </a:prstGeom>
          <a:solidFill>
            <a:srgbClr val="FFFFFF"/>
          </a:solidFill>
          <a:ln w="76200" cap="sq">
            <a:solidFill>
              <a:srgbClr val="00A400"/>
            </a:solidFill>
            <a:miter lim="800000"/>
          </a:ln>
          <a:effectLst/>
          <a:scene3d>
            <a:camera prst="orthographicFront"/>
            <a:lightRig rig="threePt" dir="t">
              <a:rot lat="0" lon="0" rev="2700000"/>
            </a:lightRig>
          </a:scene3d>
          <a:sp3d>
            <a:bevelT h="38100"/>
            <a:contourClr>
              <a:srgbClr val="C0C0C0"/>
            </a:contourClr>
          </a:sp3d>
        </p:spPr>
      </p:pic>
      <p:sp>
        <p:nvSpPr>
          <p:cNvPr id="8" name="CuadroTexto 7">
            <a:extLst>
              <a:ext uri="{FF2B5EF4-FFF2-40B4-BE49-F238E27FC236}">
                <a16:creationId xmlns:a16="http://schemas.microsoft.com/office/drawing/2014/main" id="{27AC41D3-D56B-63F5-D0EB-0A378E97A28B}"/>
              </a:ext>
            </a:extLst>
          </p:cNvPr>
          <p:cNvSpPr txBox="1"/>
          <p:nvPr/>
        </p:nvSpPr>
        <p:spPr>
          <a:xfrm>
            <a:off x="5314949" y="4104860"/>
            <a:ext cx="6877050" cy="1323439"/>
          </a:xfrm>
          <a:prstGeom prst="rect">
            <a:avLst/>
          </a:prstGeom>
          <a:noFill/>
        </p:spPr>
        <p:txBody>
          <a:bodyPr wrap="square">
            <a:spAutoFit/>
          </a:bodyPr>
          <a:lstStyle/>
          <a:p>
            <a:pPr>
              <a:spcBef>
                <a:spcPts val="600"/>
              </a:spcBef>
            </a:pPr>
            <a:r>
              <a:rPr lang="en" sz="2000" b="1" dirty="0"/>
              <a:t>But it will be at that moment when Jesus will put an end to the story (Rev. 16:15). Satan is a defeated enemy. Defeated by Christ, and defeated by those who cling to His blood (1Jn. 2:14; 4:3-4; Rev. 3:21; 5:5; 12:11).</a:t>
            </a:r>
          </a:p>
        </p:txBody>
      </p:sp>
      <p:pic>
        <p:nvPicPr>
          <p:cNvPr id="10" name="Imagen 9" descr="Dibujo de una persona&#10;&#10;Descripción generada automáticamente con confianza media">
            <a:extLst>
              <a:ext uri="{FF2B5EF4-FFF2-40B4-BE49-F238E27FC236}">
                <a16:creationId xmlns:a16="http://schemas.microsoft.com/office/drawing/2014/main" id="{DD066DD3-F7F1-15E6-057D-4741CE3351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9109" y="4104860"/>
            <a:ext cx="1713773" cy="2631491"/>
          </a:xfrm>
          <a:prstGeom prst="roundRect">
            <a:avLst>
              <a:gd name="adj" fmla="val 0"/>
            </a:avLst>
          </a:prstGeom>
          <a:solidFill>
            <a:srgbClr val="FFFFFF"/>
          </a:solidFill>
          <a:ln w="76200" cap="sq">
            <a:solidFill>
              <a:schemeClr val="accent6">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descr="Dibujo en blanco y negro de una persona&#10;&#10;Descripción generada automáticamente con confianza baja">
            <a:extLst>
              <a:ext uri="{FF2B5EF4-FFF2-40B4-BE49-F238E27FC236}">
                <a16:creationId xmlns:a16="http://schemas.microsoft.com/office/drawing/2014/main" id="{F02BF946-E0A2-3AA5-49A9-491D71C89CC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205"/>
          <a:stretch/>
        </p:blipFill>
        <p:spPr>
          <a:xfrm>
            <a:off x="219076" y="4110239"/>
            <a:ext cx="2957966" cy="2626111"/>
          </a:xfrm>
          <a:prstGeom prst="roundRect">
            <a:avLst>
              <a:gd name="adj" fmla="val 4167"/>
            </a:avLst>
          </a:prstGeom>
          <a:solidFill>
            <a:srgbClr val="FFFFFF"/>
          </a:solidFill>
          <a:ln w="76200" cap="sq">
            <a:solidFill>
              <a:schemeClr val="accent4">
                <a:lumMod val="50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C4E022BD-DEA7-6696-218D-BBDA7B02F31E}"/>
              </a:ext>
            </a:extLst>
          </p:cNvPr>
          <p:cNvSpPr txBox="1"/>
          <p:nvPr/>
        </p:nvSpPr>
        <p:spPr>
          <a:xfrm>
            <a:off x="219076" y="3063232"/>
            <a:ext cx="6474580" cy="954107"/>
          </a:xfrm>
          <a:prstGeom prst="rect">
            <a:avLst/>
          </a:prstGeom>
          <a:noFill/>
        </p:spPr>
        <p:txBody>
          <a:bodyPr wrap="square">
            <a:spAutoFit/>
          </a:bodyPr>
          <a:lstStyle/>
          <a:p>
            <a:pPr>
              <a:spcBef>
                <a:spcPts val="600"/>
              </a:spcBef>
            </a:pPr>
            <a:r>
              <a:rPr lang="en" sz="2000" b="1" dirty="0"/>
              <a:t>“</a:t>
            </a:r>
            <a:r>
              <a:rPr lang="en-US" sz="2000" b="1" dirty="0"/>
              <a:t>As the crowning act in the great drama of deception, Satan himself will personate Christ” </a:t>
            </a:r>
            <a:r>
              <a:rPr lang="en-US" sz="1400" b="1" dirty="0"/>
              <a:t>(EGW “The Great Controversy”, Chapter 39 p. 625.)</a:t>
            </a:r>
            <a:endParaRPr lang="en" sz="2000" b="1" dirty="0"/>
          </a:p>
        </p:txBody>
      </p:sp>
      <p:sp>
        <p:nvSpPr>
          <p:cNvPr id="11" name="CuadroTexto 10">
            <a:extLst>
              <a:ext uri="{FF2B5EF4-FFF2-40B4-BE49-F238E27FC236}">
                <a16:creationId xmlns:a16="http://schemas.microsoft.com/office/drawing/2014/main" id="{0EB35658-0845-0168-074D-C522EAF37A36}"/>
              </a:ext>
            </a:extLst>
          </p:cNvPr>
          <p:cNvSpPr txBox="1"/>
          <p:nvPr/>
        </p:nvSpPr>
        <p:spPr>
          <a:xfrm>
            <a:off x="5314949" y="5427496"/>
            <a:ext cx="6877050" cy="1015663"/>
          </a:xfrm>
          <a:prstGeom prst="rect">
            <a:avLst/>
          </a:prstGeom>
          <a:noFill/>
        </p:spPr>
        <p:txBody>
          <a:bodyPr wrap="square">
            <a:spAutoFit/>
          </a:bodyPr>
          <a:lstStyle/>
          <a:p>
            <a:pPr>
              <a:spcBef>
                <a:spcPts val="600"/>
              </a:spcBef>
            </a:pPr>
            <a:r>
              <a:rPr lang="en" sz="2000" b="1" dirty="0"/>
              <a:t>The distinctive sign of those who confront spiritualist deceptions is: “they obey the commandments of God and remain faithful to Jesus” (Rev. 14:12 </a:t>
            </a:r>
            <a:r>
              <a:rPr lang="en" sz="1600" b="1" dirty="0"/>
              <a:t>NIV</a:t>
            </a:r>
            <a:r>
              <a:rPr lang="en" sz="2000" b="1" dirty="0"/>
              <a:t>).</a:t>
            </a:r>
          </a:p>
        </p:txBody>
      </p:sp>
    </p:spTree>
    <p:extLst>
      <p:ext uri="{BB962C8B-B14F-4D97-AF65-F5344CB8AC3E}">
        <p14:creationId xmlns:p14="http://schemas.microsoft.com/office/powerpoint/2010/main" val="713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ppt_w</p:attrName>
                                        </p:attrNameLst>
                                      </p:cBhvr>
                                      <p:tavLst>
                                        <p:tav tm="0" fmla="#ppt_w*sin(2.5*pi*$)">
                                          <p:val>
                                            <p:fltVal val="0"/>
                                          </p:val>
                                        </p:tav>
                                        <p:tav tm="100000">
                                          <p:val>
                                            <p:fltVal val="1"/>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21"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8)">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3"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1+#ppt_w/2"/>
                                          </p:val>
                                        </p:tav>
                                        <p:tav tm="100000">
                                          <p:val>
                                            <p:strVal val="#ppt_x"/>
                                          </p:val>
                                        </p:tav>
                                      </p:tavLst>
                                    </p:anim>
                                    <p:anim calcmode="lin" valueType="num">
                                      <p:cBhvr additive="base">
                                        <p:cTn id="33" dur="50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5" dur="1000" fill="hold"/>
                                        <p:tgtEl>
                                          <p:spTgt spid="10"/>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0"/>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8"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949615-9877-E383-33F4-3EE66757A045}"/>
              </a:ext>
            </a:extLst>
          </p:cNvPr>
          <p:cNvSpPr txBox="1"/>
          <p:nvPr/>
        </p:nvSpPr>
        <p:spPr>
          <a:xfrm>
            <a:off x="1866900" y="1028306"/>
            <a:ext cx="8458200" cy="4524315"/>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I saw that the saints must have a thorough understanding of present truth, which they will be obliged to maintain from the Scriptures. They must understand the state of the dead; for the spirits of devils will yet appear to them, professing to be beloved relatives or friends, who will declare to them unscriptural doctrines. They will do all in their power to excite sympathy and will work miracles before them to confirm what they declare. The people of God must be prepared to withstand these spirits with the Bible truth that the dead know not anything, and that they who thus appear are the spirits of devils</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C53AA60A-4060-404F-D469-A779E55C9D4D}"/>
              </a:ext>
            </a:extLst>
          </p:cNvPr>
          <p:cNvSpPr txBox="1"/>
          <p:nvPr/>
        </p:nvSpPr>
        <p:spPr>
          <a:xfrm>
            <a:off x="7069932" y="5690235"/>
            <a:ext cx="3457293" cy="338554"/>
          </a:xfrm>
          <a:prstGeom prst="rect">
            <a:avLst/>
          </a:prstGeom>
          <a:noFill/>
        </p:spPr>
        <p:txBody>
          <a:bodyPr wrap="none" rtlCol="0">
            <a:spAutoFit/>
          </a:bodyPr>
          <a:lstStyle/>
          <a:p>
            <a:pPr algn="r"/>
            <a:r>
              <a:rPr lang="en" sz="1600" b="1" dirty="0"/>
              <a:t>EGW (Early writings, p. 262)</a:t>
            </a:r>
          </a:p>
        </p:txBody>
      </p:sp>
    </p:spTree>
    <p:extLst>
      <p:ext uri="{BB962C8B-B14F-4D97-AF65-F5344CB8AC3E}">
        <p14:creationId xmlns:p14="http://schemas.microsoft.com/office/powerpoint/2010/main" val="200396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Un dibujo de una persona&#10;&#10;Descripción generada automáticamente con confianza baja">
            <a:extLst>
              <a:ext uri="{FF2B5EF4-FFF2-40B4-BE49-F238E27FC236}">
                <a16:creationId xmlns:a16="http://schemas.microsoft.com/office/drawing/2014/main" id="{C333B768-0621-5E94-048C-44B065953DA9}"/>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r="-3" b="-3"/>
          <a:stretch/>
        </p:blipFill>
        <p:spPr>
          <a:xfrm>
            <a:off x="279143" y="299509"/>
            <a:ext cx="5221625" cy="6258983"/>
          </a:xfrm>
          <a:prstGeom prst="rect">
            <a:avLst/>
          </a:prstGeom>
          <a:ln>
            <a:noFill/>
          </a:ln>
          <a:effectLst>
            <a:outerShdw blurRad="190500" algn="tl" rotWithShape="0">
              <a:srgbClr val="000000">
                <a:alpha val="70000"/>
              </a:srgbClr>
            </a:outerShdw>
          </a:effectLst>
        </p:spPr>
      </p:pic>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63236"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706808B2-69BB-6E37-7010-17C0F6343BD6}"/>
              </a:ext>
            </a:extLst>
          </p:cNvPr>
          <p:cNvSpPr txBox="1"/>
          <p:nvPr/>
        </p:nvSpPr>
        <p:spPr>
          <a:xfrm>
            <a:off x="5981619" y="228123"/>
            <a:ext cx="5779909" cy="6401753"/>
          </a:xfrm>
          <a:prstGeom prst="rect">
            <a:avLst/>
          </a:prstGeom>
          <a:solidFill>
            <a:schemeClr val="bg1"/>
          </a:solidFill>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txBody>
          <a:bodyPr wrap="square">
            <a:spAutoFit/>
            <a:scene3d>
              <a:camera prst="orthographicFront"/>
              <a:lightRig rig="threePt" dir="t"/>
            </a:scene3d>
            <a:sp3d extrusionH="57150">
              <a:bevelT w="38100" h="38100"/>
            </a:sp3d>
          </a:bodyPr>
          <a:lstStyle/>
          <a:p>
            <a:pPr lvl="0" algn="ctr">
              <a:defRPr/>
            </a:pPr>
            <a:r>
              <a:rPr kumimoji="0" lang="en" sz="3000" b="1" i="0" u="none" strike="noStrike" kern="1200" cap="none" spc="0" normalizeH="0" baseline="0" noProof="0" dirty="0">
                <a:ln>
                  <a:noFill/>
                </a:ln>
                <a:gradFill flip="none" rotWithShape="1">
                  <a:gsLst>
                    <a:gs pos="100000">
                      <a:srgbClr val="156082"/>
                    </a:gs>
                    <a:gs pos="0">
                      <a:srgbClr val="E97132"/>
                    </a:gs>
                  </a:gsLst>
                  <a:path path="circle">
                    <a:fillToRect l="50000" t="50000" r="50000" b="50000"/>
                  </a:path>
                  <a:tileRect/>
                </a:gradFill>
                <a:effectLst/>
                <a:uLnTx/>
                <a:uFillTx/>
                <a:latin typeface="Comic Sans MS" panose="030F0702030302020204" pitchFamily="66" charset="0"/>
                <a:ea typeface="+mn-ea"/>
                <a:cs typeface="+mn-cs"/>
              </a:rPr>
              <a:t>“</a:t>
            </a:r>
            <a:r>
              <a:rPr lang="en-US" sz="3000" b="1" dirty="0">
                <a:gradFill flip="none" rotWithShape="1">
                  <a:gsLst>
                    <a:gs pos="100000">
                      <a:srgbClr val="156082"/>
                    </a:gs>
                    <a:gs pos="0">
                      <a:srgbClr val="E97132"/>
                    </a:gs>
                  </a:gsLst>
                  <a:path path="circle">
                    <a:fillToRect l="50000" t="50000" r="50000" b="50000"/>
                  </a:path>
                  <a:tileRect/>
                </a:gradFill>
                <a:latin typeface="Comic Sans MS" panose="030F0702030302020204" pitchFamily="66" charset="0"/>
              </a:rPr>
              <a:t>For the Lord himself will come down from heaven, with a loud command, with the voice of the archangel and with the trumpet call of God, and the dead in Christ will rise first. After that, we who are still alive and are left will be caught up together with them in the clouds to meet the Lord in the air. And so we will be with the Lord forever</a:t>
            </a:r>
            <a:r>
              <a:rPr kumimoji="0" lang="en" sz="3000" b="1" i="0" u="none" strike="noStrike" kern="1200" cap="none" spc="0" normalizeH="0" baseline="0" noProof="0" dirty="0">
                <a:ln>
                  <a:noFill/>
                </a:ln>
                <a:gradFill flip="none" rotWithShape="1">
                  <a:gsLst>
                    <a:gs pos="100000">
                      <a:srgbClr val="156082"/>
                    </a:gs>
                    <a:gs pos="0">
                      <a:srgbClr val="E97132"/>
                    </a:gs>
                  </a:gsLst>
                  <a:path path="circle">
                    <a:fillToRect l="50000" t="50000" r="50000" b="50000"/>
                  </a:path>
                  <a:tileRect/>
                </a:gra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gradFill flip="none" rotWithShape="1">
                  <a:gsLst>
                    <a:gs pos="100000">
                      <a:srgbClr val="156082"/>
                    </a:gs>
                    <a:gs pos="0">
                      <a:srgbClr val="E97132"/>
                    </a:gs>
                  </a:gsLst>
                  <a:path path="circle">
                    <a:fillToRect l="50000" t="50000" r="50000" b="50000"/>
                  </a:path>
                  <a:tileRect/>
                </a:gradFill>
                <a:effectLst/>
                <a:uLnTx/>
                <a:uFillTx/>
                <a:latin typeface="Comic Sans MS" panose="030F0702030302020204" pitchFamily="66" charset="0"/>
                <a:ea typeface="+mn-ea"/>
                <a:cs typeface="+mn-cs"/>
              </a:rPr>
              <a:t>(1 Thessalonians 4:16, 17)</a:t>
            </a:r>
            <a:endParaRPr kumimoji="0" lang="es-ES" sz="2800" b="1" i="0" u="none" strike="noStrike" kern="1200" cap="none" spc="0" normalizeH="0" baseline="0" noProof="0" dirty="0">
              <a:ln>
                <a:noFill/>
              </a:ln>
              <a:gradFill flip="none" rotWithShape="1">
                <a:gsLst>
                  <a:gs pos="100000">
                    <a:srgbClr val="156082"/>
                  </a:gs>
                  <a:gs pos="0">
                    <a:srgbClr val="E97132"/>
                  </a:gs>
                </a:gsLst>
                <a:path path="circle">
                  <a:fillToRect l="50000" t="50000" r="50000" b="50000"/>
                </a:path>
                <a:tileRect/>
              </a:gra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80477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6359C7A-6EF4-A7E7-256C-A1B26B2CB6D5}"/>
              </a:ext>
            </a:extLst>
          </p:cNvPr>
          <p:cNvSpPr txBox="1"/>
          <p:nvPr/>
        </p:nvSpPr>
        <p:spPr>
          <a:xfrm>
            <a:off x="6892491" y="3914149"/>
            <a:ext cx="5038725" cy="2862322"/>
          </a:xfrm>
          <a:prstGeom prst="rect">
            <a:avLst/>
          </a:prstGeom>
          <a:noFill/>
        </p:spPr>
        <p:txBody>
          <a:bodyPr wrap="square" rtlCol="0">
            <a:spAutoFit/>
          </a:bodyPr>
          <a:lstStyle/>
          <a:p>
            <a:pPr>
              <a:spcBef>
                <a:spcPts val="600"/>
              </a:spcBef>
            </a:pPr>
            <a:r>
              <a:rPr lang="en" sz="2000" b="1" dirty="0">
                <a:solidFill>
                  <a:srgbClr val="FDF7A5"/>
                </a:solidFill>
                <a:effectLst>
                  <a:outerShdw blurRad="38100" dist="38100" dir="2700000" algn="tl">
                    <a:srgbClr val="000000">
                      <a:alpha val="43137"/>
                    </a:srgbClr>
                  </a:outerShdw>
                </a:effectLst>
              </a:rPr>
              <a:t>Spiritualism and death:</a:t>
            </a:r>
          </a:p>
          <a:p>
            <a:pPr lvl="1">
              <a:spcBef>
                <a:spcPts val="600"/>
              </a:spcBef>
            </a:pPr>
            <a:r>
              <a:rPr lang="en" sz="2000" b="1" dirty="0">
                <a:solidFill>
                  <a:schemeClr val="bg1"/>
                </a:solidFill>
                <a:effectLst>
                  <a:outerShdw blurRad="38100" dist="38100" dir="2700000" algn="tl">
                    <a:srgbClr val="000000">
                      <a:alpha val="43137"/>
                    </a:srgbClr>
                  </a:outerShdw>
                </a:effectLst>
              </a:rPr>
              <a:t>An immortal soul.</a:t>
            </a:r>
          </a:p>
          <a:p>
            <a:pPr lvl="1">
              <a:spcBef>
                <a:spcPts val="600"/>
              </a:spcBef>
            </a:pPr>
            <a:r>
              <a:rPr lang="en" sz="2000" b="1" dirty="0">
                <a:solidFill>
                  <a:schemeClr val="bg1"/>
                </a:solidFill>
                <a:effectLst>
                  <a:outerShdw blurRad="38100" dist="38100" dir="2700000" algn="tl">
                    <a:srgbClr val="000000">
                      <a:alpha val="43137"/>
                    </a:srgbClr>
                  </a:outerShdw>
                </a:effectLst>
              </a:rPr>
              <a:t>Death in the Old Testament.</a:t>
            </a:r>
          </a:p>
          <a:p>
            <a:pPr lvl="1">
              <a:spcBef>
                <a:spcPts val="600"/>
              </a:spcBef>
            </a:pPr>
            <a:r>
              <a:rPr lang="en" sz="2000" b="1" dirty="0">
                <a:solidFill>
                  <a:schemeClr val="bg1"/>
                </a:solidFill>
                <a:effectLst>
                  <a:outerShdw blurRad="38100" dist="38100" dir="2700000" algn="tl">
                    <a:srgbClr val="000000">
                      <a:alpha val="43137"/>
                    </a:srgbClr>
                  </a:outerShdw>
                </a:effectLst>
              </a:rPr>
              <a:t>Death in the New Testament.</a:t>
            </a:r>
          </a:p>
          <a:p>
            <a:pPr>
              <a:spcBef>
                <a:spcPts val="1800"/>
              </a:spcBef>
            </a:pPr>
            <a:r>
              <a:rPr lang="en" sz="2000" b="1" dirty="0">
                <a:solidFill>
                  <a:srgbClr val="BEE6F8"/>
                </a:solidFill>
                <a:effectLst>
                  <a:outerShdw blurRad="38100" dist="38100" dir="2700000" algn="tl">
                    <a:srgbClr val="000000">
                      <a:alpha val="43137"/>
                    </a:srgbClr>
                  </a:outerShdw>
                </a:effectLst>
              </a:rPr>
              <a:t>Spiritualism in the last days:</a:t>
            </a:r>
          </a:p>
          <a:p>
            <a:pPr lvl="1">
              <a:spcBef>
                <a:spcPts val="600"/>
              </a:spcBef>
            </a:pPr>
            <a:r>
              <a:rPr lang="en" sz="2000" b="1" dirty="0">
                <a:solidFill>
                  <a:schemeClr val="bg1"/>
                </a:solidFill>
                <a:effectLst>
                  <a:outerShdw blurRad="38100" dist="38100" dir="2700000" algn="tl">
                    <a:srgbClr val="000000">
                      <a:alpha val="43137"/>
                    </a:srgbClr>
                  </a:outerShdw>
                </a:effectLst>
              </a:rPr>
              <a:t>Signs and wonders.</a:t>
            </a:r>
          </a:p>
          <a:p>
            <a:pPr lvl="1">
              <a:spcBef>
                <a:spcPts val="600"/>
              </a:spcBef>
            </a:pPr>
            <a:r>
              <a:rPr lang="en" sz="2000" b="1" dirty="0">
                <a:solidFill>
                  <a:schemeClr val="bg1"/>
                </a:solidFill>
                <a:effectLst>
                  <a:outerShdw blurRad="38100" dist="38100" dir="2700000" algn="tl">
                    <a:srgbClr val="000000">
                      <a:alpha val="43137"/>
                    </a:srgbClr>
                  </a:outerShdw>
                </a:effectLst>
              </a:rPr>
              <a:t>The objective of spiritualism.</a:t>
            </a:r>
          </a:p>
        </p:txBody>
      </p:sp>
      <p:sp>
        <p:nvSpPr>
          <p:cNvPr id="3" name="CuadroTexto 2">
            <a:extLst>
              <a:ext uri="{FF2B5EF4-FFF2-40B4-BE49-F238E27FC236}">
                <a16:creationId xmlns:a16="http://schemas.microsoft.com/office/drawing/2014/main" id="{F69BD3BC-7ED6-5B82-6607-47B411964D5B}"/>
              </a:ext>
            </a:extLst>
          </p:cNvPr>
          <p:cNvSpPr txBox="1"/>
          <p:nvPr/>
        </p:nvSpPr>
        <p:spPr>
          <a:xfrm>
            <a:off x="409574" y="238725"/>
            <a:ext cx="6181725" cy="707886"/>
          </a:xfrm>
          <a:prstGeom prst="rect">
            <a:avLst/>
          </a:prstGeom>
          <a:noFill/>
        </p:spPr>
        <p:txBody>
          <a:bodyPr wrap="square" rtlCol="0">
            <a:spAutoFit/>
          </a:bodyPr>
          <a:lstStyle/>
          <a:p>
            <a:pPr>
              <a:spcBef>
                <a:spcPts val="600"/>
              </a:spcBef>
            </a:pPr>
            <a:r>
              <a:rPr lang="en" sz="2000" b="1" dirty="0"/>
              <a:t>The first lie the devil told us was: “You will not die”           (Gen. 3:4). And we believed it!</a:t>
            </a:r>
          </a:p>
        </p:txBody>
      </p:sp>
      <p:pic>
        <p:nvPicPr>
          <p:cNvPr id="11" name="Imagen 10">
            <a:extLst>
              <a:ext uri="{FF2B5EF4-FFF2-40B4-BE49-F238E27FC236}">
                <a16:creationId xmlns:a16="http://schemas.microsoft.com/office/drawing/2014/main" id="{13AC7FE1-4E94-A40F-C1E9-02E41C1B8768}"/>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214367"/>
          </a:xfrm>
          <a:prstGeom prst="rect">
            <a:avLst/>
          </a:prstGeom>
          <a:effectLst>
            <a:outerShdw blurRad="50800" dist="38100" dir="5400000" algn="t" rotWithShape="0">
              <a:prstClr val="black">
                <a:alpha val="40000"/>
              </a:prstClr>
            </a:outerShdw>
          </a:effectLst>
        </p:spPr>
      </p:pic>
      <p:pic>
        <p:nvPicPr>
          <p:cNvPr id="5" name="Imagen 4" descr="Una fuente de piedra&#10;&#10;Descripción generada automáticamente con confianza media">
            <a:extLst>
              <a:ext uri="{FF2B5EF4-FFF2-40B4-BE49-F238E27FC236}">
                <a16:creationId xmlns:a16="http://schemas.microsoft.com/office/drawing/2014/main" id="{D4B9A677-6BDC-BC57-1579-A6F9347F12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554431" y="295275"/>
            <a:ext cx="2376785" cy="3323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descr="Pintura de un reptil con la boca abierta&#10;&#10;Descripción generada automáticamente con confianza baja">
            <a:extLst>
              <a:ext uri="{FF2B5EF4-FFF2-40B4-BE49-F238E27FC236}">
                <a16:creationId xmlns:a16="http://schemas.microsoft.com/office/drawing/2014/main" id="{8595482C-8FFE-0680-7526-95D0F71E3E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44094" y="295274"/>
            <a:ext cx="2173057" cy="3323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n 8" descr="Imagen que contiene ropa, mujer, parado&#10;&#10;Descripción generada automáticamente">
            <a:extLst>
              <a:ext uri="{FF2B5EF4-FFF2-40B4-BE49-F238E27FC236}">
                <a16:creationId xmlns:a16="http://schemas.microsoft.com/office/drawing/2014/main" id="{1FDDE694-3CD8-1795-3433-F70DB36581A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5274" y="3914149"/>
            <a:ext cx="5686426" cy="2729484"/>
          </a:xfrm>
          <a:prstGeom prst="rect">
            <a:avLst/>
          </a:prstGeom>
          <a:effectLst>
            <a:innerShdw blurRad="114300">
              <a:prstClr val="black"/>
            </a:innerShdw>
          </a:effectLst>
        </p:spPr>
      </p:pic>
      <p:pic>
        <p:nvPicPr>
          <p:cNvPr id="13" name="Imagen 12" descr="Forma, Rectángulo&#10;&#10;Descripción generada automáticamente">
            <a:extLst>
              <a:ext uri="{FF2B5EF4-FFF2-40B4-BE49-F238E27FC236}">
                <a16:creationId xmlns:a16="http://schemas.microsoft.com/office/drawing/2014/main" id="{13634209-F7BB-F51E-5C03-0AEFB9C6D6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24817" y="5638083"/>
            <a:ext cx="532964" cy="298033"/>
          </a:xfrm>
          <a:prstGeom prst="rect">
            <a:avLst/>
          </a:prstGeom>
        </p:spPr>
      </p:pic>
      <p:pic>
        <p:nvPicPr>
          <p:cNvPr id="14" name="Imagen 13">
            <a:extLst>
              <a:ext uri="{FF2B5EF4-FFF2-40B4-BE49-F238E27FC236}">
                <a16:creationId xmlns:a16="http://schemas.microsoft.com/office/drawing/2014/main" id="{5D1BFE80-AA26-E2B5-36E3-777B1B903493}"/>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6324817" y="3964564"/>
            <a:ext cx="532964" cy="297695"/>
          </a:xfrm>
          <a:prstGeom prst="rect">
            <a:avLst/>
          </a:prstGeom>
        </p:spPr>
      </p:pic>
      <p:pic>
        <p:nvPicPr>
          <p:cNvPr id="18" name="Imagen 17" descr="Icono&#10;&#10;Descripción generada automáticamente">
            <a:extLst>
              <a:ext uri="{FF2B5EF4-FFF2-40B4-BE49-F238E27FC236}">
                <a16:creationId xmlns:a16="http://schemas.microsoft.com/office/drawing/2014/main" id="{F977C9C2-BD1B-C45D-A378-FFE1D4A5DDC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20418" y="6011683"/>
            <a:ext cx="304541" cy="300816"/>
          </a:xfrm>
          <a:prstGeom prst="rect">
            <a:avLst/>
          </a:prstGeom>
          <a:effectLst>
            <a:outerShdw blurRad="50800" dist="38100" dir="8100000" algn="tr" rotWithShape="0">
              <a:prstClr val="black">
                <a:alpha val="40000"/>
              </a:prstClr>
            </a:outerShdw>
          </a:effectLst>
        </p:spPr>
      </p:pic>
      <p:pic>
        <p:nvPicPr>
          <p:cNvPr id="19" name="Imagen 18" descr="Icono&#10;&#10;Descripción generada automáticamente">
            <a:extLst>
              <a:ext uri="{FF2B5EF4-FFF2-40B4-BE49-F238E27FC236}">
                <a16:creationId xmlns:a16="http://schemas.microsoft.com/office/drawing/2014/main" id="{419556CE-86C8-ACBF-A42A-6807A883074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20418" y="6408889"/>
            <a:ext cx="304541" cy="300816"/>
          </a:xfrm>
          <a:prstGeom prst="rect">
            <a:avLst/>
          </a:prstGeom>
          <a:effectLst>
            <a:outerShdw blurRad="50800" dist="38100" dir="8100000" algn="tr" rotWithShape="0">
              <a:prstClr val="black">
                <a:alpha val="40000"/>
              </a:prstClr>
            </a:outerShdw>
          </a:effectLst>
        </p:spPr>
      </p:pic>
      <p:pic>
        <p:nvPicPr>
          <p:cNvPr id="20" name="Imagen 19" descr="Icono&#10;&#10;Descripción generada automáticamente">
            <a:extLst>
              <a:ext uri="{FF2B5EF4-FFF2-40B4-BE49-F238E27FC236}">
                <a16:creationId xmlns:a16="http://schemas.microsoft.com/office/drawing/2014/main" id="{7ED34417-1A21-C6B3-6E3F-9C262F2CBE3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020418" y="5094496"/>
            <a:ext cx="304541" cy="300816"/>
          </a:xfrm>
          <a:prstGeom prst="rect">
            <a:avLst/>
          </a:prstGeom>
          <a:effectLst>
            <a:outerShdw blurRad="50800" dist="38100" dir="8100000" algn="tr" rotWithShape="0">
              <a:prstClr val="black">
                <a:alpha val="40000"/>
              </a:prstClr>
            </a:outerShdw>
          </a:effectLst>
        </p:spPr>
      </p:pic>
      <p:pic>
        <p:nvPicPr>
          <p:cNvPr id="21" name="Imagen 20" descr="Icono&#10;&#10;Descripción generada automáticamente">
            <a:extLst>
              <a:ext uri="{FF2B5EF4-FFF2-40B4-BE49-F238E27FC236}">
                <a16:creationId xmlns:a16="http://schemas.microsoft.com/office/drawing/2014/main" id="{57B5F2B0-3115-16D9-817B-D121B05FE81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020418" y="4716340"/>
            <a:ext cx="305472" cy="300815"/>
          </a:xfrm>
          <a:prstGeom prst="rect">
            <a:avLst/>
          </a:prstGeom>
          <a:effectLst>
            <a:outerShdw blurRad="50800" dist="38100" dir="8100000" algn="tr" rotWithShape="0">
              <a:prstClr val="black">
                <a:alpha val="40000"/>
              </a:prstClr>
            </a:outerShdw>
          </a:effectLst>
        </p:spPr>
      </p:pic>
      <p:pic>
        <p:nvPicPr>
          <p:cNvPr id="22" name="Imagen 21" descr="Icono&#10;&#10;Descripción generada automáticamente">
            <a:extLst>
              <a:ext uri="{FF2B5EF4-FFF2-40B4-BE49-F238E27FC236}">
                <a16:creationId xmlns:a16="http://schemas.microsoft.com/office/drawing/2014/main" id="{E27A1F94-DD91-75C2-A608-FF225FC44F6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020418" y="4330405"/>
            <a:ext cx="304541" cy="30081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315A05F4-3438-BDF7-3C21-5F74981CA611}"/>
              </a:ext>
            </a:extLst>
          </p:cNvPr>
          <p:cNvSpPr txBox="1"/>
          <p:nvPr/>
        </p:nvSpPr>
        <p:spPr>
          <a:xfrm>
            <a:off x="409574" y="2254661"/>
            <a:ext cx="6181724" cy="1323439"/>
          </a:xfrm>
          <a:prstGeom prst="rect">
            <a:avLst/>
          </a:prstGeom>
          <a:noFill/>
        </p:spPr>
        <p:txBody>
          <a:bodyPr wrap="square">
            <a:spAutoFit/>
          </a:bodyPr>
          <a:lstStyle/>
          <a:p>
            <a:pPr>
              <a:spcBef>
                <a:spcPts val="600"/>
              </a:spcBef>
            </a:pPr>
            <a:r>
              <a:rPr lang="en" sz="2000" b="1" dirty="0"/>
              <a:t>The Bible, on the contrary, is clear and emphatic: “The soul that sins will die” (Ez. 18:20). The cosmic conflict revolves around a key question: Who are you going to believe, the devil or God?</a:t>
            </a:r>
          </a:p>
        </p:txBody>
      </p:sp>
      <p:sp>
        <p:nvSpPr>
          <p:cNvPr id="10" name="CuadroTexto 9">
            <a:extLst>
              <a:ext uri="{FF2B5EF4-FFF2-40B4-BE49-F238E27FC236}">
                <a16:creationId xmlns:a16="http://schemas.microsoft.com/office/drawing/2014/main" id="{6AA602AD-D951-8800-22CA-571DFCB88AA6}"/>
              </a:ext>
            </a:extLst>
          </p:cNvPr>
          <p:cNvSpPr txBox="1"/>
          <p:nvPr/>
        </p:nvSpPr>
        <p:spPr>
          <a:xfrm>
            <a:off x="409574" y="938916"/>
            <a:ext cx="6181724" cy="1323439"/>
          </a:xfrm>
          <a:prstGeom prst="rect">
            <a:avLst/>
          </a:prstGeom>
          <a:noFill/>
        </p:spPr>
        <p:txBody>
          <a:bodyPr wrap="square">
            <a:spAutoFit/>
          </a:bodyPr>
          <a:lstStyle/>
          <a:p>
            <a:pPr>
              <a:spcBef>
                <a:spcPts val="600"/>
              </a:spcBef>
            </a:pPr>
            <a:r>
              <a:rPr lang="en" sz="2000" b="1" dirty="0"/>
              <a:t>Almost all of humanity has believed – and continues to believe – that we have an immortal soul or, in some way, some conscious part of our being survives death.</a:t>
            </a:r>
          </a:p>
        </p:txBody>
      </p:sp>
    </p:spTree>
    <p:extLst>
      <p:ext uri="{BB962C8B-B14F-4D97-AF65-F5344CB8AC3E}">
        <p14:creationId xmlns:p14="http://schemas.microsoft.com/office/powerpoint/2010/main" val="241981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ox(out)">
                                      <p:cBhvr>
                                        <p:cTn id="31" dur="1000"/>
                                        <p:tgtEl>
                                          <p:spTgt spid="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strVal val="#ppt_w+.3"/>
                                          </p:val>
                                        </p:tav>
                                        <p:tav tm="100000">
                                          <p:val>
                                            <p:strVal val="#ppt_w"/>
                                          </p:val>
                                        </p:tav>
                                      </p:tavLst>
                                    </p:anim>
                                    <p:anim calcmode="lin" valueType="num">
                                      <p:cBhvr>
                                        <p:cTn id="41" dur="1000" fill="hold"/>
                                        <p:tgtEl>
                                          <p:spTgt spid="14"/>
                                        </p:tgtEl>
                                        <p:attrNameLst>
                                          <p:attrName>ppt_h</p:attrName>
                                        </p:attrNameLst>
                                      </p:cBhvr>
                                      <p:tavLst>
                                        <p:tav tm="0">
                                          <p:val>
                                            <p:strVal val="#ppt_h"/>
                                          </p:val>
                                        </p:tav>
                                        <p:tav tm="100000">
                                          <p:val>
                                            <p:strVal val="#ppt_h"/>
                                          </p:val>
                                        </p:tav>
                                      </p:tavLst>
                                    </p:anim>
                                    <p:animEffect transition="in" filter="fade">
                                      <p:cBhvr>
                                        <p:cTn id="42" dur="1000"/>
                                        <p:tgtEl>
                                          <p:spTgt spid="14"/>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500"/>
                            </p:stCondLst>
                            <p:childTnLst>
                              <p:par>
                                <p:cTn id="48" presetID="53" presetClass="entr" presetSubtype="16"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par>
                          <p:cTn id="57" fill="hold">
                            <p:stCondLst>
                              <p:cond delay="2500"/>
                            </p:stCondLst>
                            <p:childTnLst>
                              <p:par>
                                <p:cTn id="58" presetID="53" presetClass="entr" presetSubtype="16"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3000"/>
                            </p:stCondLst>
                            <p:childTnLst>
                              <p:par>
                                <p:cTn id="64" presetID="22" presetClass="entr" presetSubtype="8" fill="hold" grpId="0" nodeType="afterEffect">
                                  <p:stCondLst>
                                    <p:cond delay="0"/>
                                  </p:stCondLst>
                                  <p:childTnLst>
                                    <p:set>
                                      <p:cBhvr>
                                        <p:cTn id="65" dur="1" fill="hold">
                                          <p:stCondLst>
                                            <p:cond delay="0"/>
                                          </p:stCondLst>
                                        </p:cTn>
                                        <p:tgtEl>
                                          <p:spTgt spid="2">
                                            <p:txEl>
                                              <p:pRg st="2" end="2"/>
                                            </p:txEl>
                                          </p:spTgt>
                                        </p:tgtEl>
                                        <p:attrNameLst>
                                          <p:attrName>style.visibility</p:attrName>
                                        </p:attrNameLst>
                                      </p:cBhvr>
                                      <p:to>
                                        <p:strVal val="visible"/>
                                      </p:to>
                                    </p:set>
                                    <p:animEffect transition="in" filter="wipe(left)">
                                      <p:cBhvr>
                                        <p:cTn id="66" dur="500"/>
                                        <p:tgtEl>
                                          <p:spTgt spid="2">
                                            <p:txEl>
                                              <p:pRg st="2" end="2"/>
                                            </p:txEl>
                                          </p:spTgt>
                                        </p:tgtEl>
                                      </p:cBhvr>
                                    </p:animEffect>
                                  </p:childTnLst>
                                </p:cTn>
                              </p:par>
                            </p:childTnLst>
                          </p:cTn>
                        </p:par>
                        <p:par>
                          <p:cTn id="67" fill="hold">
                            <p:stCondLst>
                              <p:cond delay="3500"/>
                            </p:stCondLst>
                            <p:childTnLst>
                              <p:par>
                                <p:cTn id="68" presetID="53" presetClass="entr" presetSubtype="16" fill="hold" nodeType="after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p:cTn id="70" dur="500" fill="hold"/>
                                        <p:tgtEl>
                                          <p:spTgt spid="20"/>
                                        </p:tgtEl>
                                        <p:attrNameLst>
                                          <p:attrName>ppt_w</p:attrName>
                                        </p:attrNameLst>
                                      </p:cBhvr>
                                      <p:tavLst>
                                        <p:tav tm="0">
                                          <p:val>
                                            <p:fltVal val="0"/>
                                          </p:val>
                                        </p:tav>
                                        <p:tav tm="100000">
                                          <p:val>
                                            <p:strVal val="#ppt_w"/>
                                          </p:val>
                                        </p:tav>
                                      </p:tavLst>
                                    </p:anim>
                                    <p:anim calcmode="lin" valueType="num">
                                      <p:cBhvr>
                                        <p:cTn id="71" dur="500" fill="hold"/>
                                        <p:tgtEl>
                                          <p:spTgt spid="20"/>
                                        </p:tgtEl>
                                        <p:attrNameLst>
                                          <p:attrName>ppt_h</p:attrName>
                                        </p:attrNameLst>
                                      </p:cBhvr>
                                      <p:tavLst>
                                        <p:tav tm="0">
                                          <p:val>
                                            <p:fltVal val="0"/>
                                          </p:val>
                                        </p:tav>
                                        <p:tav tm="100000">
                                          <p:val>
                                            <p:strVal val="#ppt_h"/>
                                          </p:val>
                                        </p:tav>
                                      </p:tavLst>
                                    </p:anim>
                                    <p:animEffect transition="in" filter="fade">
                                      <p:cBhvr>
                                        <p:cTn id="72" dur="500"/>
                                        <p:tgtEl>
                                          <p:spTgt spid="20"/>
                                        </p:tgtEl>
                                      </p:cBhvr>
                                    </p:animEffect>
                                  </p:childTnLst>
                                </p:cTn>
                              </p:par>
                            </p:childTnLst>
                          </p:cTn>
                        </p:par>
                        <p:par>
                          <p:cTn id="73" fill="hold">
                            <p:stCondLst>
                              <p:cond delay="40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0" presetClass="entr" presetSubtype="0" decel="100000"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p:cTn id="81" dur="1000" fill="hold"/>
                                        <p:tgtEl>
                                          <p:spTgt spid="13"/>
                                        </p:tgtEl>
                                        <p:attrNameLst>
                                          <p:attrName>ppt_w</p:attrName>
                                        </p:attrNameLst>
                                      </p:cBhvr>
                                      <p:tavLst>
                                        <p:tav tm="0">
                                          <p:val>
                                            <p:strVal val="#ppt_w+.3"/>
                                          </p:val>
                                        </p:tav>
                                        <p:tav tm="100000">
                                          <p:val>
                                            <p:strVal val="#ppt_w"/>
                                          </p:val>
                                        </p:tav>
                                      </p:tavLst>
                                    </p:anim>
                                    <p:anim calcmode="lin" valueType="num">
                                      <p:cBhvr>
                                        <p:cTn id="82" dur="1000" fill="hold"/>
                                        <p:tgtEl>
                                          <p:spTgt spid="13"/>
                                        </p:tgtEl>
                                        <p:attrNameLst>
                                          <p:attrName>ppt_h</p:attrName>
                                        </p:attrNameLst>
                                      </p:cBhvr>
                                      <p:tavLst>
                                        <p:tav tm="0">
                                          <p:val>
                                            <p:strVal val="#ppt_h"/>
                                          </p:val>
                                        </p:tav>
                                        <p:tav tm="100000">
                                          <p:val>
                                            <p:strVal val="#ppt_h"/>
                                          </p:val>
                                        </p:tav>
                                      </p:tavLst>
                                    </p:anim>
                                    <p:animEffect transition="in" filter="fade">
                                      <p:cBhvr>
                                        <p:cTn id="83" dur="1000"/>
                                        <p:tgtEl>
                                          <p:spTgt spid="13"/>
                                        </p:tgtEl>
                                      </p:cBhvr>
                                    </p:animEffect>
                                  </p:childTnLst>
                                </p:cTn>
                              </p:par>
                            </p:childTnLst>
                          </p:cTn>
                        </p:par>
                        <p:par>
                          <p:cTn id="84" fill="hold">
                            <p:stCondLst>
                              <p:cond delay="1000"/>
                            </p:stCondLst>
                            <p:childTnLst>
                              <p:par>
                                <p:cTn id="85" presetID="22" presetClass="entr" presetSubtype="8" fill="hold" grpId="0" nodeType="afterEffect">
                                  <p:stCondLst>
                                    <p:cond delay="0"/>
                                  </p:stCondLst>
                                  <p:childTnLst>
                                    <p:set>
                                      <p:cBhvr>
                                        <p:cTn id="86" dur="1" fill="hold">
                                          <p:stCondLst>
                                            <p:cond delay="0"/>
                                          </p:stCondLst>
                                        </p:cTn>
                                        <p:tgtEl>
                                          <p:spTgt spid="2">
                                            <p:txEl>
                                              <p:pRg st="4" end="4"/>
                                            </p:txEl>
                                          </p:spTgt>
                                        </p:tgtEl>
                                        <p:attrNameLst>
                                          <p:attrName>style.visibility</p:attrName>
                                        </p:attrNameLst>
                                      </p:cBhvr>
                                      <p:to>
                                        <p:strVal val="visible"/>
                                      </p:to>
                                    </p:set>
                                    <p:animEffect transition="in" filter="wipe(left)">
                                      <p:cBhvr>
                                        <p:cTn id="87" dur="500"/>
                                        <p:tgtEl>
                                          <p:spTgt spid="2">
                                            <p:txEl>
                                              <p:pRg st="4" end="4"/>
                                            </p:txEl>
                                          </p:spTgt>
                                        </p:tgtEl>
                                      </p:cBhvr>
                                    </p:animEffect>
                                  </p:childTnLst>
                                </p:cTn>
                              </p:par>
                            </p:childTnLst>
                          </p:cTn>
                        </p:par>
                        <p:par>
                          <p:cTn id="88" fill="hold">
                            <p:stCondLst>
                              <p:cond delay="1500"/>
                            </p:stCondLst>
                            <p:childTnLst>
                              <p:par>
                                <p:cTn id="89" presetID="53" presetClass="entr" presetSubtype="16" fill="hold" nodeType="after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500" fill="hold"/>
                                        <p:tgtEl>
                                          <p:spTgt spid="18"/>
                                        </p:tgtEl>
                                        <p:attrNameLst>
                                          <p:attrName>ppt_w</p:attrName>
                                        </p:attrNameLst>
                                      </p:cBhvr>
                                      <p:tavLst>
                                        <p:tav tm="0">
                                          <p:val>
                                            <p:fltVal val="0"/>
                                          </p:val>
                                        </p:tav>
                                        <p:tav tm="100000">
                                          <p:val>
                                            <p:strVal val="#ppt_w"/>
                                          </p:val>
                                        </p:tav>
                                      </p:tavLst>
                                    </p:anim>
                                    <p:anim calcmode="lin" valueType="num">
                                      <p:cBhvr>
                                        <p:cTn id="92" dur="500" fill="hold"/>
                                        <p:tgtEl>
                                          <p:spTgt spid="18"/>
                                        </p:tgtEl>
                                        <p:attrNameLst>
                                          <p:attrName>ppt_h</p:attrName>
                                        </p:attrNameLst>
                                      </p:cBhvr>
                                      <p:tavLst>
                                        <p:tav tm="0">
                                          <p:val>
                                            <p:fltVal val="0"/>
                                          </p:val>
                                        </p:tav>
                                        <p:tav tm="100000">
                                          <p:val>
                                            <p:strVal val="#ppt_h"/>
                                          </p:val>
                                        </p:tav>
                                      </p:tavLst>
                                    </p:anim>
                                    <p:animEffect transition="in" filter="fade">
                                      <p:cBhvr>
                                        <p:cTn id="93" dur="500"/>
                                        <p:tgtEl>
                                          <p:spTgt spid="18"/>
                                        </p:tgtEl>
                                      </p:cBhvr>
                                    </p:animEffect>
                                  </p:childTnLst>
                                </p:cTn>
                              </p:par>
                            </p:childTnLst>
                          </p:cTn>
                        </p:par>
                        <p:par>
                          <p:cTn id="94" fill="hold">
                            <p:stCondLst>
                              <p:cond delay="20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500"/>
                            </p:stCondLst>
                            <p:childTnLst>
                              <p:par>
                                <p:cTn id="99" presetID="53" presetClass="entr" presetSubtype="16" fill="hold" nodeType="after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p:cTn id="101" dur="500" fill="hold"/>
                                        <p:tgtEl>
                                          <p:spTgt spid="19"/>
                                        </p:tgtEl>
                                        <p:attrNameLst>
                                          <p:attrName>ppt_w</p:attrName>
                                        </p:attrNameLst>
                                      </p:cBhvr>
                                      <p:tavLst>
                                        <p:tav tm="0">
                                          <p:val>
                                            <p:fltVal val="0"/>
                                          </p:val>
                                        </p:tav>
                                        <p:tav tm="100000">
                                          <p:val>
                                            <p:strVal val="#ppt_w"/>
                                          </p:val>
                                        </p:tav>
                                      </p:tavLst>
                                    </p:anim>
                                    <p:anim calcmode="lin" valueType="num">
                                      <p:cBhvr>
                                        <p:cTn id="102" dur="500" fill="hold"/>
                                        <p:tgtEl>
                                          <p:spTgt spid="19"/>
                                        </p:tgtEl>
                                        <p:attrNameLst>
                                          <p:attrName>ppt_h</p:attrName>
                                        </p:attrNameLst>
                                      </p:cBhvr>
                                      <p:tavLst>
                                        <p:tav tm="0">
                                          <p:val>
                                            <p:fltVal val="0"/>
                                          </p:val>
                                        </p:tav>
                                        <p:tav tm="100000">
                                          <p:val>
                                            <p:strVal val="#ppt_h"/>
                                          </p:val>
                                        </p:tav>
                                      </p:tavLst>
                                    </p:anim>
                                    <p:animEffect transition="in" filter="fade">
                                      <p:cBhvr>
                                        <p:cTn id="103" dur="500"/>
                                        <p:tgtEl>
                                          <p:spTgt spid="19"/>
                                        </p:tgtEl>
                                      </p:cBhvr>
                                    </p:animEffect>
                                  </p:childTnLst>
                                </p:cTn>
                              </p:par>
                            </p:childTnLst>
                          </p:cTn>
                        </p:par>
                        <p:par>
                          <p:cTn id="104" fill="hold">
                            <p:stCondLst>
                              <p:cond delay="3000"/>
                            </p:stCondLst>
                            <p:childTnLst>
                              <p:par>
                                <p:cTn id="105" presetID="22" presetClass="entr" presetSubtype="8" fill="hold" grpId="0" nodeType="afterEffect">
                                  <p:stCondLst>
                                    <p:cond delay="0"/>
                                  </p:stCondLst>
                                  <p:childTnLst>
                                    <p:set>
                                      <p:cBhvr>
                                        <p:cTn id="106" dur="1" fill="hold">
                                          <p:stCondLst>
                                            <p:cond delay="0"/>
                                          </p:stCondLst>
                                        </p:cTn>
                                        <p:tgtEl>
                                          <p:spTgt spid="2">
                                            <p:txEl>
                                              <p:pRg st="6" end="6"/>
                                            </p:txEl>
                                          </p:spTgt>
                                        </p:tgtEl>
                                        <p:attrNameLst>
                                          <p:attrName>style.visibility</p:attrName>
                                        </p:attrNameLst>
                                      </p:cBhvr>
                                      <p:to>
                                        <p:strVal val="visible"/>
                                      </p:to>
                                    </p:set>
                                    <p:animEffect transition="in" filter="wipe(left)">
                                      <p:cBhvr>
                                        <p:cTn id="10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ABF67E7-E8D4-871F-4693-22571EF8C3E5}"/>
              </a:ext>
            </a:extLst>
          </p:cNvPr>
          <p:cNvSpPr txBox="1"/>
          <p:nvPr/>
        </p:nvSpPr>
        <p:spPr>
          <a:xfrm>
            <a:off x="188841" y="122176"/>
            <a:ext cx="5496339" cy="6039859"/>
          </a:xfrm>
          <a:prstGeom prst="rect">
            <a:avLst/>
          </a:prstGeom>
          <a:noFill/>
        </p:spPr>
        <p:txBody>
          <a:bodyPr wrap="square">
            <a:spAutoFit/>
          </a:bodyPr>
          <a:lstStyle/>
          <a:p>
            <a:pPr algn="ctr">
              <a:lnSpc>
                <a:spcPct val="150000"/>
              </a:lnSpc>
            </a:pPr>
            <a:r>
              <a:rPr lang="en"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SPIRITISM AND THE</a:t>
            </a:r>
          </a:p>
          <a:p>
            <a:pPr algn="ctr">
              <a:lnSpc>
                <a:spcPct val="150000"/>
              </a:lnSpc>
            </a:pPr>
            <a:r>
              <a:rPr lang="en"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DEATH</a:t>
            </a:r>
          </a:p>
        </p:txBody>
      </p:sp>
    </p:spTree>
    <p:extLst>
      <p:ext uri="{BB962C8B-B14F-4D97-AF65-F5344CB8AC3E}">
        <p14:creationId xmlns:p14="http://schemas.microsoft.com/office/powerpoint/2010/main" val="10054178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C173F6-56D9-8BC4-A35F-675996327969}"/>
              </a:ext>
            </a:extLst>
          </p:cNvPr>
          <p:cNvSpPr txBox="1"/>
          <p:nvPr/>
        </p:nvSpPr>
        <p:spPr>
          <a:xfrm>
            <a:off x="4022106" y="0"/>
            <a:ext cx="8169893" cy="769441"/>
          </a:xfrm>
          <a:prstGeom prst="rect">
            <a:avLst/>
          </a:prstGeom>
          <a:noFill/>
        </p:spPr>
        <p:txBody>
          <a:bodyPr wrap="square">
            <a:spAutoFit/>
          </a:bodyPr>
          <a:lstStyle/>
          <a:p>
            <a:pPr algn="ctr"/>
            <a:r>
              <a:rPr lang="en" sz="4400" b="1" dirty="0">
                <a:ln w="22225">
                  <a:solidFill>
                    <a:schemeClr val="accent2"/>
                  </a:solidFill>
                  <a:prstDash val="solid"/>
                </a:ln>
                <a:solidFill>
                  <a:schemeClr val="accent2">
                    <a:lumMod val="40000"/>
                    <a:lumOff val="60000"/>
                  </a:schemeClr>
                </a:solidFill>
              </a:rPr>
              <a:t>AN IMMORTAL SOUL</a:t>
            </a:r>
          </a:p>
        </p:txBody>
      </p:sp>
      <p:sp>
        <p:nvSpPr>
          <p:cNvPr id="5" name="CuadroTexto 4">
            <a:extLst>
              <a:ext uri="{FF2B5EF4-FFF2-40B4-BE49-F238E27FC236}">
                <a16:creationId xmlns:a16="http://schemas.microsoft.com/office/drawing/2014/main" id="{9D420E7C-C329-0952-A67B-EF20D9AF887E}"/>
              </a:ext>
            </a:extLst>
          </p:cNvPr>
          <p:cNvSpPr txBox="1"/>
          <p:nvPr/>
        </p:nvSpPr>
        <p:spPr>
          <a:xfrm>
            <a:off x="4022105" y="652692"/>
            <a:ext cx="8169893" cy="646331"/>
          </a:xfrm>
          <a:prstGeom prst="rect">
            <a:avLst/>
          </a:prstGeom>
          <a:noFill/>
        </p:spPr>
        <p:txBody>
          <a:bodyPr wrap="square">
            <a:spAutoFit/>
          </a:bodyPr>
          <a:lstStyle/>
          <a:p>
            <a:pPr algn="ctr"/>
            <a:r>
              <a:rPr lang="en"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As a cloud vanishes and is gone, so one who goes down to the grave does not return.</a:t>
            </a:r>
            <a:r>
              <a:rPr lang="en"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(Job 7:9 </a:t>
            </a:r>
            <a:r>
              <a:rPr lang="en" sz="11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NIV</a:t>
            </a:r>
            <a:r>
              <a:rPr lang="en" sz="14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4B60675-6AFB-4869-A995-E6A866DD7362}"/>
              </a:ext>
            </a:extLst>
          </p:cNvPr>
          <p:cNvSpPr txBox="1"/>
          <p:nvPr/>
        </p:nvSpPr>
        <p:spPr>
          <a:xfrm>
            <a:off x="4117285" y="1392316"/>
            <a:ext cx="4641573" cy="1631216"/>
          </a:xfrm>
          <a:prstGeom prst="rect">
            <a:avLst/>
          </a:prstGeom>
          <a:noFill/>
        </p:spPr>
        <p:txBody>
          <a:bodyPr wrap="square" rtlCol="0">
            <a:spAutoFit/>
          </a:bodyPr>
          <a:lstStyle/>
          <a:p>
            <a:pPr>
              <a:spcBef>
                <a:spcPts val="600"/>
              </a:spcBef>
            </a:pPr>
            <a:r>
              <a:rPr lang="en" sz="2000" b="1" dirty="0"/>
              <a:t>In general, it is believed that the human being has a double nature: body and spirit (or soul). It is believed that these two parts can live independently.</a:t>
            </a:r>
          </a:p>
        </p:txBody>
      </p:sp>
      <p:pic>
        <p:nvPicPr>
          <p:cNvPr id="12" name="Imagen 11" descr="Un castillo en un campo&#10;&#10;Descripción generada automáticamente con confianza media">
            <a:extLst>
              <a:ext uri="{FF2B5EF4-FFF2-40B4-BE49-F238E27FC236}">
                <a16:creationId xmlns:a16="http://schemas.microsoft.com/office/drawing/2014/main" id="{87763388-E5EA-7681-F64C-203C60C0F2A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3202" y="220814"/>
            <a:ext cx="3728904" cy="2611838"/>
          </a:xfrm>
          <a:prstGeom prst="rect">
            <a:avLst/>
          </a:prstGeom>
          <a:solidFill>
            <a:srgbClr val="FFFFFF">
              <a:shade val="85000"/>
            </a:srgbClr>
          </a:solidFill>
          <a:ln w="88900" cap="sq">
            <a:solidFill>
              <a:schemeClr val="accent5">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50609A12-71FE-B35E-3CD8-D2CEF6FC9829}"/>
              </a:ext>
            </a:extLst>
          </p:cNvPr>
          <p:cNvSpPr txBox="1"/>
          <p:nvPr/>
        </p:nvSpPr>
        <p:spPr>
          <a:xfrm>
            <a:off x="293202" y="2898582"/>
            <a:ext cx="8468139" cy="1631216"/>
          </a:xfrm>
          <a:prstGeom prst="rect">
            <a:avLst/>
          </a:prstGeom>
          <a:noFill/>
        </p:spPr>
        <p:txBody>
          <a:bodyPr wrap="square">
            <a:spAutoFit/>
          </a:bodyPr>
          <a:lstStyle/>
          <a:p>
            <a:pPr>
              <a:spcBef>
                <a:spcPts val="600"/>
              </a:spcBef>
            </a:pPr>
            <a:r>
              <a:rPr lang="en" sz="2000" b="1" dirty="0"/>
              <a:t>But the Bible teaches that we are made up of three “parts”: “spirit, soul, and body” (1Thes. 5:23). It also teaches that these parts are interdependent. Genesis 2:7 teaches us that God creates a body, infuses it with life (spirit), and becomes a living being (“being,” in Hebrew, is </a:t>
            </a:r>
            <a:r>
              <a:rPr lang="en" sz="2000" b="1" i="1" dirty="0" err="1"/>
              <a:t>nefesh </a:t>
            </a:r>
            <a:r>
              <a:rPr lang="en" sz="2000" b="1" dirty="0"/>
              <a:t>= “soul”).</a:t>
            </a:r>
          </a:p>
        </p:txBody>
      </p:sp>
      <p:grpSp>
        <p:nvGrpSpPr>
          <p:cNvPr id="19" name="Grupo 18">
            <a:extLst>
              <a:ext uri="{FF2B5EF4-FFF2-40B4-BE49-F238E27FC236}">
                <a16:creationId xmlns:a16="http://schemas.microsoft.com/office/drawing/2014/main" id="{F8B8AC34-E19D-C22B-08A6-4DE6E09E68F2}"/>
              </a:ext>
            </a:extLst>
          </p:cNvPr>
          <p:cNvGrpSpPr/>
          <p:nvPr/>
        </p:nvGrpSpPr>
        <p:grpSpPr>
          <a:xfrm>
            <a:off x="8895522" y="1507847"/>
            <a:ext cx="3105979" cy="5221001"/>
            <a:chOff x="8895522" y="1507847"/>
            <a:chExt cx="3105979" cy="5221001"/>
          </a:xfrm>
        </p:grpSpPr>
        <p:grpSp>
          <p:nvGrpSpPr>
            <p:cNvPr id="15" name="Grupo 14">
              <a:extLst>
                <a:ext uri="{FF2B5EF4-FFF2-40B4-BE49-F238E27FC236}">
                  <a16:creationId xmlns:a16="http://schemas.microsoft.com/office/drawing/2014/main" id="{70BC5BAB-5A78-8DB0-0865-96C4C38C60BF}"/>
                </a:ext>
              </a:extLst>
            </p:cNvPr>
            <p:cNvGrpSpPr/>
            <p:nvPr/>
          </p:nvGrpSpPr>
          <p:grpSpPr>
            <a:xfrm>
              <a:off x="8895522" y="1507847"/>
              <a:ext cx="3105978" cy="5221001"/>
              <a:chOff x="8895522" y="1507847"/>
              <a:chExt cx="3105978" cy="5221001"/>
            </a:xfrm>
          </p:grpSpPr>
          <p:pic>
            <p:nvPicPr>
              <p:cNvPr id="4" name="Imagen 3" descr="Una planta con hojas secas&#10;&#10;Descripción generada automáticamente con confianza baja">
                <a:extLst>
                  <a:ext uri="{FF2B5EF4-FFF2-40B4-BE49-F238E27FC236}">
                    <a16:creationId xmlns:a16="http://schemas.microsoft.com/office/drawing/2014/main" id="{42E5F0DF-FC0D-D11A-7B26-09F7DF5EC6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95523" y="1507847"/>
                <a:ext cx="3105977" cy="174711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8" name="Imagen 7" descr="Imagen que contiene planta, flor, agua, pequeño&#10;&#10;Descripción generada automáticamente">
                <a:extLst>
                  <a:ext uri="{FF2B5EF4-FFF2-40B4-BE49-F238E27FC236}">
                    <a16:creationId xmlns:a16="http://schemas.microsoft.com/office/drawing/2014/main" id="{28BDD426-4D15-2BEC-1E4B-9DD3BAC7E9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95522" y="3254959"/>
                <a:ext cx="3105978" cy="1747113"/>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10" name="Imagen 9" descr="Imagen que contiene exterior, persona, tabla, hombre&#10;&#10;Descripción generada automáticamente">
                <a:extLst>
                  <a:ext uri="{FF2B5EF4-FFF2-40B4-BE49-F238E27FC236}">
                    <a16:creationId xmlns:a16="http://schemas.microsoft.com/office/drawing/2014/main" id="{A09CA5BE-580F-FC1E-AA4A-A96FBE6384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95522" y="5002072"/>
                <a:ext cx="3105978" cy="172677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grpSp>
        <p:sp>
          <p:nvSpPr>
            <p:cNvPr id="16" name="CuadroTexto 15">
              <a:extLst>
                <a:ext uri="{FF2B5EF4-FFF2-40B4-BE49-F238E27FC236}">
                  <a16:creationId xmlns:a16="http://schemas.microsoft.com/office/drawing/2014/main" id="{E672CA65-AC62-3AB1-F352-206317C4175D}"/>
                </a:ext>
              </a:extLst>
            </p:cNvPr>
            <p:cNvSpPr txBox="1"/>
            <p:nvPr/>
          </p:nvSpPr>
          <p:spPr>
            <a:xfrm>
              <a:off x="10813775" y="1529896"/>
              <a:ext cx="1187726" cy="369332"/>
            </a:xfrm>
            <a:prstGeom prst="rect">
              <a:avLst/>
            </a:prstGeom>
            <a:noFill/>
          </p:spPr>
          <p:txBody>
            <a:bodyPr wrap="square" rtlCol="0">
              <a:spAutoFit/>
            </a:bodyPr>
            <a:lstStyle/>
            <a:p>
              <a:pPr algn="r"/>
              <a:r>
                <a:rPr lang="en" b="1" dirty="0">
                  <a:solidFill>
                    <a:schemeClr val="bg1"/>
                  </a:solidFill>
                  <a:effectLst>
                    <a:outerShdw blurRad="38100" dist="38100" dir="2700000" algn="tl">
                      <a:srgbClr val="000000">
                        <a:alpha val="43137"/>
                      </a:srgbClr>
                    </a:outerShdw>
                  </a:effectLst>
                </a:rPr>
                <a:t>BODY</a:t>
              </a:r>
            </a:p>
          </p:txBody>
        </p:sp>
        <p:sp>
          <p:nvSpPr>
            <p:cNvPr id="17" name="CuadroTexto 16">
              <a:extLst>
                <a:ext uri="{FF2B5EF4-FFF2-40B4-BE49-F238E27FC236}">
                  <a16:creationId xmlns:a16="http://schemas.microsoft.com/office/drawing/2014/main" id="{8A362293-8441-F8A8-8356-EEC100B84901}"/>
                </a:ext>
              </a:extLst>
            </p:cNvPr>
            <p:cNvSpPr txBox="1"/>
            <p:nvPr/>
          </p:nvSpPr>
          <p:spPr>
            <a:xfrm>
              <a:off x="10813775" y="3265984"/>
              <a:ext cx="1187726" cy="369332"/>
            </a:xfrm>
            <a:prstGeom prst="rect">
              <a:avLst/>
            </a:prstGeom>
            <a:noFill/>
          </p:spPr>
          <p:txBody>
            <a:bodyPr wrap="square" rtlCol="0">
              <a:spAutoFit/>
            </a:bodyPr>
            <a:lstStyle/>
            <a:p>
              <a:pPr algn="r"/>
              <a:r>
                <a:rPr lang="en" b="1" dirty="0">
                  <a:solidFill>
                    <a:schemeClr val="bg1"/>
                  </a:solidFill>
                  <a:effectLst>
                    <a:outerShdw blurRad="38100" dist="38100" dir="2700000" algn="tl">
                      <a:srgbClr val="000000">
                        <a:alpha val="43137"/>
                      </a:srgbClr>
                    </a:outerShdw>
                  </a:effectLst>
                </a:rPr>
                <a:t>SPIRIT</a:t>
              </a:r>
            </a:p>
          </p:txBody>
        </p:sp>
        <p:sp>
          <p:nvSpPr>
            <p:cNvPr id="18" name="CuadroTexto 17">
              <a:extLst>
                <a:ext uri="{FF2B5EF4-FFF2-40B4-BE49-F238E27FC236}">
                  <a16:creationId xmlns:a16="http://schemas.microsoft.com/office/drawing/2014/main" id="{235C3399-34F7-D9A7-E5B9-880CDD48B631}"/>
                </a:ext>
              </a:extLst>
            </p:cNvPr>
            <p:cNvSpPr txBox="1"/>
            <p:nvPr/>
          </p:nvSpPr>
          <p:spPr>
            <a:xfrm>
              <a:off x="10813775" y="4998666"/>
              <a:ext cx="1187726" cy="369332"/>
            </a:xfrm>
            <a:prstGeom prst="rect">
              <a:avLst/>
            </a:prstGeom>
            <a:noFill/>
          </p:spPr>
          <p:txBody>
            <a:bodyPr wrap="square" rtlCol="0">
              <a:spAutoFit/>
            </a:bodyPr>
            <a:lstStyle/>
            <a:p>
              <a:pPr algn="r"/>
              <a:r>
                <a:rPr lang="en" b="1" dirty="0">
                  <a:solidFill>
                    <a:schemeClr val="bg1"/>
                  </a:solidFill>
                  <a:effectLst>
                    <a:outerShdw blurRad="38100" dist="38100" dir="2700000" algn="tl">
                      <a:srgbClr val="000000">
                        <a:alpha val="43137"/>
                      </a:srgbClr>
                    </a:outerShdw>
                  </a:effectLst>
                </a:rPr>
                <a:t>SOUL</a:t>
              </a:r>
            </a:p>
          </p:txBody>
        </p:sp>
      </p:grpSp>
      <p:sp>
        <p:nvSpPr>
          <p:cNvPr id="7" name="CuadroTexto 6">
            <a:extLst>
              <a:ext uri="{FF2B5EF4-FFF2-40B4-BE49-F238E27FC236}">
                <a16:creationId xmlns:a16="http://schemas.microsoft.com/office/drawing/2014/main" id="{E48ED467-F782-639E-4FA7-76D1D5006C62}"/>
              </a:ext>
            </a:extLst>
          </p:cNvPr>
          <p:cNvSpPr txBox="1"/>
          <p:nvPr/>
        </p:nvSpPr>
        <p:spPr>
          <a:xfrm>
            <a:off x="293200" y="5183332"/>
            <a:ext cx="8465657" cy="1631216"/>
          </a:xfrm>
          <a:prstGeom prst="rect">
            <a:avLst/>
          </a:prstGeom>
          <a:noFill/>
        </p:spPr>
        <p:txBody>
          <a:bodyPr wrap="square">
            <a:spAutoFit/>
          </a:bodyPr>
          <a:lstStyle/>
          <a:p>
            <a:pPr>
              <a:spcBef>
                <a:spcPts val="600"/>
              </a:spcBef>
            </a:pPr>
            <a:r>
              <a:rPr lang="en" sz="2000" b="1" dirty="0"/>
              <a:t>When the breath of life leaves us, we cease to exist. No part of our being has conscious existence after death. The body dies, the spirit (the life force) returns to its Giver, and the soul, the product of the union of body and spirit, ceases to exist ( </a:t>
            </a:r>
            <a:r>
              <a:rPr lang="en" sz="2000" b="1" dirty="0" err="1"/>
              <a:t>Eccl </a:t>
            </a:r>
            <a:r>
              <a:rPr lang="en" sz="2000" b="1" dirty="0"/>
              <a:t>. 12:1-7; Ezek. 18:20; Job 7 :7-9).</a:t>
            </a:r>
          </a:p>
        </p:txBody>
      </p:sp>
      <p:sp>
        <p:nvSpPr>
          <p:cNvPr id="11" name="CuadroTexto 10">
            <a:extLst>
              <a:ext uri="{FF2B5EF4-FFF2-40B4-BE49-F238E27FC236}">
                <a16:creationId xmlns:a16="http://schemas.microsoft.com/office/drawing/2014/main" id="{4261E6D5-4626-DA43-F0AE-62F2A4FA9103}"/>
              </a:ext>
            </a:extLst>
          </p:cNvPr>
          <p:cNvSpPr txBox="1"/>
          <p:nvPr/>
        </p:nvSpPr>
        <p:spPr>
          <a:xfrm>
            <a:off x="293199" y="4529798"/>
            <a:ext cx="8465656" cy="707886"/>
          </a:xfrm>
          <a:prstGeom prst="rect">
            <a:avLst/>
          </a:prstGeom>
          <a:noFill/>
        </p:spPr>
        <p:txBody>
          <a:bodyPr wrap="square">
            <a:spAutoFit/>
          </a:bodyPr>
          <a:lstStyle/>
          <a:p>
            <a:pPr>
              <a:spcBef>
                <a:spcPts val="600"/>
              </a:spcBef>
            </a:pPr>
            <a:r>
              <a:rPr lang="en" sz="2000" b="1" dirty="0"/>
              <a:t>The soul is, therefore, the union of the body and the spirit. We do not have a soul, we ARE a soul.</a:t>
            </a:r>
          </a:p>
        </p:txBody>
      </p:sp>
    </p:spTree>
    <p:extLst>
      <p:ext uri="{BB962C8B-B14F-4D97-AF65-F5344CB8AC3E}">
        <p14:creationId xmlns:p14="http://schemas.microsoft.com/office/powerpoint/2010/main" val="280069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32" dur="1000" fill="hold"/>
                                        <p:tgtEl>
                                          <p:spTgt spid="1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9"/>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C173F6-56D9-8BC4-A35F-675996327969}"/>
              </a:ext>
            </a:extLst>
          </p:cNvPr>
          <p:cNvSpPr txBox="1"/>
          <p:nvPr/>
        </p:nvSpPr>
        <p:spPr>
          <a:xfrm>
            <a:off x="76279" y="0"/>
            <a:ext cx="8169893" cy="769441"/>
          </a:xfrm>
          <a:prstGeom prst="rect">
            <a:avLst/>
          </a:prstGeom>
          <a:noFill/>
        </p:spPr>
        <p:txBody>
          <a:bodyPr wrap="square">
            <a:spAutoFit/>
          </a:bodyPr>
          <a:lstStyle/>
          <a:p>
            <a:pPr algn="ctr"/>
            <a:r>
              <a:rPr lang="en" sz="4400" b="1" dirty="0">
                <a:ln w="22225">
                  <a:solidFill>
                    <a:schemeClr val="accent2"/>
                  </a:solidFill>
                  <a:prstDash val="solid"/>
                </a:ln>
                <a:solidFill>
                  <a:schemeClr val="accent2">
                    <a:lumMod val="40000"/>
                    <a:lumOff val="60000"/>
                  </a:schemeClr>
                </a:solidFill>
              </a:rPr>
              <a:t>AN IMMORTAL SOUL</a:t>
            </a:r>
          </a:p>
        </p:txBody>
      </p:sp>
      <p:sp>
        <p:nvSpPr>
          <p:cNvPr id="5" name="CuadroTexto 4">
            <a:extLst>
              <a:ext uri="{FF2B5EF4-FFF2-40B4-BE49-F238E27FC236}">
                <a16:creationId xmlns:a16="http://schemas.microsoft.com/office/drawing/2014/main" id="{9D420E7C-C329-0952-A67B-EF20D9AF887E}"/>
              </a:ext>
            </a:extLst>
          </p:cNvPr>
          <p:cNvSpPr txBox="1"/>
          <p:nvPr/>
        </p:nvSpPr>
        <p:spPr>
          <a:xfrm>
            <a:off x="76278" y="652692"/>
            <a:ext cx="8169893" cy="646331"/>
          </a:xfrm>
          <a:prstGeom prst="rect">
            <a:avLst/>
          </a:prstGeom>
          <a:noFill/>
        </p:spPr>
        <p:txBody>
          <a:bodyPr wrap="square">
            <a:spAutoFit/>
          </a:bodyPr>
          <a:lstStyle/>
          <a:p>
            <a:pPr algn="ctr"/>
            <a:r>
              <a:rPr lang="en"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As a cloud vanishes and is gone, so one who goes down to the grave does not return</a:t>
            </a:r>
            <a:r>
              <a:rPr lang="en"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(Job 7:9 </a:t>
            </a:r>
            <a:r>
              <a:rPr lang="en" sz="11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NIV </a:t>
            </a:r>
            <a:r>
              <a:rPr lang="en" sz="14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pic>
        <p:nvPicPr>
          <p:cNvPr id="12" name="Imagen 11" descr="Un castillo en un campo&#10;&#10;Descripción generada automáticamente con confianza media">
            <a:extLst>
              <a:ext uri="{FF2B5EF4-FFF2-40B4-BE49-F238E27FC236}">
                <a16:creationId xmlns:a16="http://schemas.microsoft.com/office/drawing/2014/main" id="{87763388-E5EA-7681-F64C-203C60C0F2A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42778" y="171118"/>
            <a:ext cx="3728904" cy="2611838"/>
          </a:xfrm>
          <a:prstGeom prst="rect">
            <a:avLst/>
          </a:prstGeom>
          <a:solidFill>
            <a:srgbClr val="FFFFFF">
              <a:shade val="85000"/>
            </a:srgbClr>
          </a:solidFill>
          <a:ln w="88900" cap="sq">
            <a:solidFill>
              <a:schemeClr val="accent5">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uadroTexto 1">
            <a:extLst>
              <a:ext uri="{FF2B5EF4-FFF2-40B4-BE49-F238E27FC236}">
                <a16:creationId xmlns:a16="http://schemas.microsoft.com/office/drawing/2014/main" id="{24340F5F-9F18-FF27-8D78-E7A0E80259FE}"/>
              </a:ext>
            </a:extLst>
          </p:cNvPr>
          <p:cNvSpPr txBox="1"/>
          <p:nvPr/>
        </p:nvSpPr>
        <p:spPr>
          <a:xfrm>
            <a:off x="1818861" y="1475534"/>
            <a:ext cx="6341165" cy="1323439"/>
          </a:xfrm>
          <a:prstGeom prst="rect">
            <a:avLst/>
          </a:prstGeom>
          <a:noFill/>
        </p:spPr>
        <p:txBody>
          <a:bodyPr wrap="square" rtlCol="0">
            <a:spAutoFit/>
          </a:bodyPr>
          <a:lstStyle/>
          <a:p>
            <a:pPr>
              <a:spcBef>
                <a:spcPts val="600"/>
              </a:spcBef>
            </a:pPr>
            <a:r>
              <a:rPr lang="en" sz="2000" b="1" dirty="0"/>
              <a:t>Since sin entered our world, Satan has used people who have sought to communicate with the dead and gain from them special knowledge of the present or the future.</a:t>
            </a:r>
          </a:p>
        </p:txBody>
      </p:sp>
      <p:sp>
        <p:nvSpPr>
          <p:cNvPr id="9" name="CuadroTexto 8">
            <a:extLst>
              <a:ext uri="{FF2B5EF4-FFF2-40B4-BE49-F238E27FC236}">
                <a16:creationId xmlns:a16="http://schemas.microsoft.com/office/drawing/2014/main" id="{0F122E18-6373-A7CD-7C44-6725F8B21F2B}"/>
              </a:ext>
            </a:extLst>
          </p:cNvPr>
          <p:cNvSpPr txBox="1"/>
          <p:nvPr/>
        </p:nvSpPr>
        <p:spPr>
          <a:xfrm>
            <a:off x="1888436" y="2850138"/>
            <a:ext cx="10130458" cy="1015663"/>
          </a:xfrm>
          <a:prstGeom prst="rect">
            <a:avLst/>
          </a:prstGeom>
          <a:noFill/>
        </p:spPr>
        <p:txBody>
          <a:bodyPr wrap="square">
            <a:spAutoFit/>
          </a:bodyPr>
          <a:lstStyle/>
          <a:p>
            <a:pPr>
              <a:spcBef>
                <a:spcPts val="600"/>
              </a:spcBef>
            </a:pPr>
            <a:r>
              <a:rPr lang="en" sz="2000" b="1" dirty="0"/>
              <a:t>These types of people, who also use other means such as incantations, magic or astrology, are currently known as spiritualists.</a:t>
            </a:r>
          </a:p>
        </p:txBody>
      </p:sp>
      <p:pic>
        <p:nvPicPr>
          <p:cNvPr id="13" name="Imagen 12" descr="Un grupo de personas en un escenario&#10;&#10;Descripción generada automáticamente con confianza media">
            <a:extLst>
              <a:ext uri="{FF2B5EF4-FFF2-40B4-BE49-F238E27FC236}">
                <a16:creationId xmlns:a16="http://schemas.microsoft.com/office/drawing/2014/main" id="{EB81316A-0FF2-6D67-901D-67950FAEDB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404" y="3865801"/>
            <a:ext cx="4174723" cy="2783148"/>
          </a:xfrm>
          <a:prstGeom prst="snip2DiagRect">
            <a:avLst>
              <a:gd name="adj1" fmla="val 8928"/>
              <a:gd name="adj2" fmla="val 9642"/>
            </a:avLst>
          </a:prstGeom>
          <a:solidFill>
            <a:srgbClr val="FFFFFF">
              <a:shade val="85000"/>
            </a:srgbClr>
          </a:solidFill>
          <a:ln w="5715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descr="Imagen que contiene tabla&#10;&#10;Descripción generada automáticamente">
            <a:extLst>
              <a:ext uri="{FF2B5EF4-FFF2-40B4-BE49-F238E27FC236}">
                <a16:creationId xmlns:a16="http://schemas.microsoft.com/office/drawing/2014/main" id="{F248EEA5-FCFB-567E-14C1-77D454B695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9404" y="1601731"/>
            <a:ext cx="1443863" cy="2006171"/>
          </a:xfrm>
          <a:prstGeom prst="snip2DiagRect">
            <a:avLst/>
          </a:prstGeom>
          <a:solidFill>
            <a:srgbClr val="FFFFFF">
              <a:shade val="85000"/>
            </a:srgbClr>
          </a:solidFill>
          <a:ln w="5715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3" name="CuadroTexto 22">
            <a:extLst>
              <a:ext uri="{FF2B5EF4-FFF2-40B4-BE49-F238E27FC236}">
                <a16:creationId xmlns:a16="http://schemas.microsoft.com/office/drawing/2014/main" id="{FDF50EAE-9939-A32A-D776-537A2EC00C9A}"/>
              </a:ext>
            </a:extLst>
          </p:cNvPr>
          <p:cNvSpPr txBox="1"/>
          <p:nvPr/>
        </p:nvSpPr>
        <p:spPr>
          <a:xfrm>
            <a:off x="4733644" y="3789195"/>
            <a:ext cx="7238038" cy="1015663"/>
          </a:xfrm>
          <a:prstGeom prst="rect">
            <a:avLst/>
          </a:prstGeom>
          <a:noFill/>
        </p:spPr>
        <p:txBody>
          <a:bodyPr wrap="square">
            <a:spAutoFit/>
          </a:bodyPr>
          <a:lstStyle/>
          <a:p>
            <a:pPr>
              <a:spcBef>
                <a:spcPts val="600"/>
              </a:spcBef>
            </a:pPr>
            <a:r>
              <a:rPr lang="en" sz="2000" b="1" dirty="0"/>
              <a:t>The Bible teaches that “anyone who practices these customs will become abominable to the LORD” ( Deut. 18:10-12 </a:t>
            </a:r>
            <a:r>
              <a:rPr lang="en" sz="1600" b="1" dirty="0"/>
              <a:t>NIV</a:t>
            </a:r>
            <a:r>
              <a:rPr lang="en" sz="2000" b="1" dirty="0"/>
              <a:t>). The penalty for this crime was death ( Lev. 20:27).</a:t>
            </a:r>
          </a:p>
        </p:txBody>
      </p:sp>
      <p:sp>
        <p:nvSpPr>
          <p:cNvPr id="6" name="CuadroTexto 5">
            <a:extLst>
              <a:ext uri="{FF2B5EF4-FFF2-40B4-BE49-F238E27FC236}">
                <a16:creationId xmlns:a16="http://schemas.microsoft.com/office/drawing/2014/main" id="{99F12D29-DD24-4F97-4F83-4D490B872FC1}"/>
              </a:ext>
            </a:extLst>
          </p:cNvPr>
          <p:cNvSpPr txBox="1"/>
          <p:nvPr/>
        </p:nvSpPr>
        <p:spPr>
          <a:xfrm>
            <a:off x="4733644" y="4804858"/>
            <a:ext cx="7285250" cy="1938992"/>
          </a:xfrm>
          <a:prstGeom prst="rect">
            <a:avLst/>
          </a:prstGeom>
          <a:noFill/>
        </p:spPr>
        <p:txBody>
          <a:bodyPr wrap="square">
            <a:spAutoFit/>
          </a:bodyPr>
          <a:lstStyle/>
          <a:p>
            <a:pPr>
              <a:spcBef>
                <a:spcPts val="600"/>
              </a:spcBef>
            </a:pPr>
            <a:r>
              <a:rPr lang="en" sz="2000" b="1" dirty="0"/>
              <a:t>“</a:t>
            </a:r>
            <a:r>
              <a:rPr lang="en-US" sz="2000" b="1" dirty="0"/>
              <a:t>When someone tells you to consult mediums and spiritists, who whisper and mutter, should not a people inquire of their God? Why consult the dead on behalf of the living? Consult God’s instruction and the testimony of warning. If anyone does not speak according to this word, they have no light of dawn</a:t>
            </a:r>
            <a:r>
              <a:rPr lang="en" sz="2000" b="1" dirty="0"/>
              <a:t>” (Is. 8:19-20 </a:t>
            </a:r>
            <a:r>
              <a:rPr lang="en" sz="1600" b="1" dirty="0"/>
              <a:t>NIV</a:t>
            </a:r>
            <a:r>
              <a:rPr lang="en" sz="2000" b="1" dirty="0"/>
              <a:t>).</a:t>
            </a:r>
          </a:p>
        </p:txBody>
      </p:sp>
    </p:spTree>
    <p:extLst>
      <p:ext uri="{BB962C8B-B14F-4D97-AF65-F5344CB8AC3E}">
        <p14:creationId xmlns:p14="http://schemas.microsoft.com/office/powerpoint/2010/main" val="353908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900" decel="100000" fill="hold"/>
                                        <p:tgtEl>
                                          <p:spTgt spid="2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0-#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0-#ppt_w/2"/>
                                          </p:val>
                                        </p:tav>
                                        <p:tav tm="100000">
                                          <p:val>
                                            <p:strVal val="#ppt_x"/>
                                          </p:val>
                                        </p:tav>
                                      </p:tavLst>
                                    </p:anim>
                                    <p:anim calcmode="lin" valueType="num">
                                      <p:cBhvr additive="base">
                                        <p:cTn id="3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2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3DE1BDB9-1C8A-7FEF-F03F-ACCFB04345E4}"/>
              </a:ext>
            </a:extLst>
          </p:cNvPr>
          <p:cNvSpPr>
            <a:spLocks noGrp="1" noRot="1" noMove="1" noResize="1" noEditPoints="1" noAdjustHandles="1" noChangeArrowheads="1" noChangeShapeType="1"/>
          </p:cNvSpPr>
          <p:nvPr/>
        </p:nvSpPr>
        <p:spPr>
          <a:xfrm>
            <a:off x="0" y="0"/>
            <a:ext cx="12192000" cy="106840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86B8429-A908-C94A-4777-53AD031689C7}"/>
              </a:ext>
            </a:extLst>
          </p:cNvPr>
          <p:cNvSpPr txBox="1"/>
          <p:nvPr/>
        </p:nvSpPr>
        <p:spPr>
          <a:xfrm>
            <a:off x="0" y="-38903"/>
            <a:ext cx="12192000" cy="769441"/>
          </a:xfrm>
          <a:prstGeom prst="rect">
            <a:avLst/>
          </a:prstGeom>
          <a:noFill/>
        </p:spPr>
        <p:txBody>
          <a:bodyPr wrap="square">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alpha val="79000"/>
                    </a:srgbClr>
                  </a:outerShdw>
                </a:effectLst>
              </a:rPr>
              <a:t>DEATH IN THE OLD TESTAMENT</a:t>
            </a:r>
          </a:p>
        </p:txBody>
      </p:sp>
      <p:sp>
        <p:nvSpPr>
          <p:cNvPr id="5" name="CuadroTexto 4">
            <a:extLst>
              <a:ext uri="{FF2B5EF4-FFF2-40B4-BE49-F238E27FC236}">
                <a16:creationId xmlns:a16="http://schemas.microsoft.com/office/drawing/2014/main" id="{EB442F00-866A-73EB-8F38-D91DE25B9A2D}"/>
              </a:ext>
            </a:extLst>
          </p:cNvPr>
          <p:cNvSpPr txBox="1"/>
          <p:nvPr/>
        </p:nvSpPr>
        <p:spPr>
          <a:xfrm>
            <a:off x="87923" y="642754"/>
            <a:ext cx="11781692" cy="369332"/>
          </a:xfrm>
          <a:prstGeom prst="rect">
            <a:avLst/>
          </a:prstGeom>
          <a:noFill/>
        </p:spPr>
        <p:txBody>
          <a:bodyPr wrap="square">
            <a:spAutoFit/>
          </a:bodyPr>
          <a:lstStyle/>
          <a:p>
            <a:pPr algn="ctr"/>
            <a:r>
              <a:rPr lang="en" b="1" dirty="0">
                <a:solidFill>
                  <a:schemeClr val="accent5">
                    <a:lumMod val="75000"/>
                  </a:schemeClr>
                </a:solidFill>
                <a:effectLst>
                  <a:glow rad="127000">
                    <a:schemeClr val="bg1"/>
                  </a:glow>
                  <a:outerShdw blurRad="38100" dist="38100" dir="2700000" algn="tl">
                    <a:srgbClr val="000000">
                      <a:alpha val="43137"/>
                    </a:srgbClr>
                  </a:outerShdw>
                </a:effectLst>
                <a:latin typeface="Comic Sans MS" panose="030F0702030302020204" pitchFamily="66" charset="0"/>
              </a:rPr>
              <a:t>“</a:t>
            </a:r>
            <a:r>
              <a:rPr lang="en-US" b="1" dirty="0">
                <a:solidFill>
                  <a:schemeClr val="accent5">
                    <a:lumMod val="75000"/>
                  </a:schemeClr>
                </a:solidFill>
                <a:effectLst>
                  <a:glow rad="127000">
                    <a:schemeClr val="bg1"/>
                  </a:glow>
                  <a:outerShdw blurRad="38100" dist="38100" dir="2700000" algn="tl">
                    <a:srgbClr val="000000">
                      <a:alpha val="43137"/>
                    </a:srgbClr>
                  </a:outerShdw>
                </a:effectLst>
                <a:latin typeface="Comic Sans MS" panose="030F0702030302020204" pitchFamily="66" charset="0"/>
              </a:rPr>
              <a:t>It is not the dead who praise the Lord, those who go down to the place of silence</a:t>
            </a:r>
            <a:r>
              <a:rPr lang="en" b="1" dirty="0">
                <a:solidFill>
                  <a:schemeClr val="accent5">
                    <a:lumMod val="75000"/>
                  </a:schemeClr>
                </a:solidFill>
                <a:effectLst>
                  <a:glow rad="127000">
                    <a:schemeClr val="bg1"/>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5">
                    <a:lumMod val="75000"/>
                  </a:schemeClr>
                </a:solidFill>
                <a:effectLst>
                  <a:glow rad="127000">
                    <a:schemeClr val="bg1"/>
                  </a:glow>
                  <a:outerShdw blurRad="38100" dist="38100" dir="2700000" algn="tl">
                    <a:srgbClr val="000000">
                      <a:alpha val="43137"/>
                    </a:srgbClr>
                  </a:outerShdw>
                </a:effectLst>
                <a:latin typeface="Comic Sans MS" panose="030F0702030302020204" pitchFamily="66" charset="0"/>
              </a:rPr>
              <a:t>(Psalm 115:17)</a:t>
            </a:r>
            <a:endParaRPr lang="es-ES" b="1" dirty="0">
              <a:solidFill>
                <a:schemeClr val="accent5">
                  <a:lumMod val="75000"/>
                </a:schemeClr>
              </a:solidFill>
              <a:effectLst>
                <a:glow rad="127000">
                  <a:schemeClr val="bg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03C775E-43BB-751C-CDC9-84A96AB1CA91}"/>
              </a:ext>
            </a:extLst>
          </p:cNvPr>
          <p:cNvSpPr txBox="1"/>
          <p:nvPr/>
        </p:nvSpPr>
        <p:spPr>
          <a:xfrm>
            <a:off x="2735748" y="1191785"/>
            <a:ext cx="9237178" cy="1323439"/>
          </a:xfrm>
          <a:prstGeom prst="rect">
            <a:avLst/>
          </a:prstGeom>
          <a:noFill/>
        </p:spPr>
        <p:txBody>
          <a:bodyPr wrap="square" rtlCol="0">
            <a:spAutoFit/>
          </a:bodyPr>
          <a:lstStyle/>
          <a:p>
            <a:pPr>
              <a:spcBef>
                <a:spcPts val="600"/>
              </a:spcBef>
            </a:pPr>
            <a:r>
              <a:rPr lang="en" sz="2000" b="1" dirty="0"/>
              <a:t>Although no one says at a funeral “our relative is traveling directly to hell,” many confessions teach that, upon death, the “good” ascend directly to Heaven to be with Jesus, and the “bad” are punished or simply wander. But what does the Bible teach about this?</a:t>
            </a:r>
          </a:p>
        </p:txBody>
      </p:sp>
      <p:graphicFrame>
        <p:nvGraphicFramePr>
          <p:cNvPr id="9" name="Diagrama 8">
            <a:extLst>
              <a:ext uri="{FF2B5EF4-FFF2-40B4-BE49-F238E27FC236}">
                <a16:creationId xmlns:a16="http://schemas.microsoft.com/office/drawing/2014/main" id="{E056A496-1667-CF3F-15B7-2735B5E4F3A0}"/>
              </a:ext>
            </a:extLst>
          </p:cNvPr>
          <p:cNvGraphicFramePr/>
          <p:nvPr>
            <p:extLst>
              <p:ext uri="{D42A27DB-BD31-4B8C-83A1-F6EECF244321}">
                <p14:modId xmlns:p14="http://schemas.microsoft.com/office/powerpoint/2010/main" val="3727680212"/>
              </p:ext>
            </p:extLst>
          </p:nvPr>
        </p:nvGraphicFramePr>
        <p:xfrm>
          <a:off x="219075" y="2588299"/>
          <a:ext cx="11753851" cy="28623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uadroTexto 9">
            <a:extLst>
              <a:ext uri="{FF2B5EF4-FFF2-40B4-BE49-F238E27FC236}">
                <a16:creationId xmlns:a16="http://schemas.microsoft.com/office/drawing/2014/main" id="{ABE7B52A-E0BA-E5F0-F839-99C1ADB37A25}"/>
              </a:ext>
            </a:extLst>
          </p:cNvPr>
          <p:cNvSpPr txBox="1"/>
          <p:nvPr/>
        </p:nvSpPr>
        <p:spPr>
          <a:xfrm>
            <a:off x="219073" y="5666215"/>
            <a:ext cx="5595980" cy="1015663"/>
          </a:xfrm>
          <a:prstGeom prst="rect">
            <a:avLst/>
          </a:prstGeom>
          <a:noFill/>
        </p:spPr>
        <p:txBody>
          <a:bodyPr wrap="square" rtlCol="0">
            <a:spAutoFit/>
          </a:bodyPr>
          <a:lstStyle/>
          <a:p>
            <a:pPr>
              <a:spcBef>
                <a:spcPts val="600"/>
              </a:spcBef>
            </a:pPr>
            <a:r>
              <a:rPr lang="en" sz="2000" b="1" dirty="0"/>
              <a:t>The Old Testament teaches that death is a dream. Sleep to wake up only when God calls us back to life (1 Kings 2:10; 14:20; Dan. 12:13).</a:t>
            </a:r>
          </a:p>
        </p:txBody>
      </p:sp>
      <p:pic>
        <p:nvPicPr>
          <p:cNvPr id="4" name="Imagen 3" descr="Un joven acostado en una cama&#10;&#10;Descripción generada automáticamente">
            <a:extLst>
              <a:ext uri="{FF2B5EF4-FFF2-40B4-BE49-F238E27FC236}">
                <a16:creationId xmlns:a16="http://schemas.microsoft.com/office/drawing/2014/main" id="{9C1B7830-098C-CFCB-4893-CAA5C798A7E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15025" y="5547503"/>
            <a:ext cx="1905000" cy="1271016"/>
          </a:xfrm>
          <a:prstGeom prst="rect">
            <a:avLst/>
          </a:prstGeom>
          <a:ln>
            <a:solidFill>
              <a:schemeClr val="accent5">
                <a:lumMod val="75000"/>
              </a:schemeClr>
            </a:solidFill>
          </a:ln>
          <a:effectLst>
            <a:outerShdw blurRad="63500" sx="102000" sy="102000" algn="ctr" rotWithShape="0">
              <a:prstClr val="black">
                <a:alpha val="40000"/>
              </a:prstClr>
            </a:outerShdw>
          </a:effectLst>
        </p:spPr>
      </p:pic>
      <p:pic>
        <p:nvPicPr>
          <p:cNvPr id="8" name="Imagen 7" descr="Un hombre con una caja de cartón&#10;&#10;Descripción generada automáticamente con confianza media">
            <a:extLst>
              <a:ext uri="{FF2B5EF4-FFF2-40B4-BE49-F238E27FC236}">
                <a16:creationId xmlns:a16="http://schemas.microsoft.com/office/drawing/2014/main" id="{42B2C2B0-1972-DA70-6FC9-CA39B1E31BC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14323" y="1149347"/>
            <a:ext cx="2168995" cy="1391773"/>
          </a:xfrm>
          <a:prstGeom prst="rect">
            <a:avLst/>
          </a:prstGeom>
          <a:effectLst>
            <a:outerShdw blurRad="50800" dist="38100" dir="2700000" algn="tl" rotWithShape="0">
              <a:prstClr val="black">
                <a:alpha val="40000"/>
              </a:prstClr>
            </a:outerShdw>
          </a:effectLst>
        </p:spPr>
      </p:pic>
      <p:pic>
        <p:nvPicPr>
          <p:cNvPr id="12" name="Imagen 11" descr="Un grupo de hombres jugando con un frisbee en la mano&#10;&#10;Descripción generada automáticamente con confianza baja">
            <a:extLst>
              <a:ext uri="{FF2B5EF4-FFF2-40B4-BE49-F238E27FC236}">
                <a16:creationId xmlns:a16="http://schemas.microsoft.com/office/drawing/2014/main" id="{8007A7AC-C4D5-A39D-0521-B1CF7AEB8C78}"/>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119"/>
          <a:stretch/>
        </p:blipFill>
        <p:spPr>
          <a:xfrm>
            <a:off x="7919995" y="5547503"/>
            <a:ext cx="4052932" cy="1272206"/>
          </a:xfrm>
          <a:prstGeom prst="rect">
            <a:avLst/>
          </a:prstGeom>
          <a:ln>
            <a:solidFill>
              <a:schemeClr val="accent5">
                <a:lumMod val="75000"/>
              </a:schemeClr>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7249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
                                        <p:tgtEl>
                                          <p:spTgt spid="8"/>
                                        </p:tgtEl>
                                      </p:cBhvr>
                                    </p:animEffect>
                                    <p:anim calcmode="lin" valueType="num">
                                      <p:cBhvr>
                                        <p:cTn id="22" dur="400" fill="hold"/>
                                        <p:tgtEl>
                                          <p:spTgt spid="8"/>
                                        </p:tgtEl>
                                        <p:attrNameLst>
                                          <p:attrName>ppt_x</p:attrName>
                                        </p:attrNameLst>
                                      </p:cBhvr>
                                      <p:tavLst>
                                        <p:tav tm="0">
                                          <p:val>
                                            <p:strVal val="#ppt_x"/>
                                          </p:val>
                                        </p:tav>
                                        <p:tav tm="100000">
                                          <p:val>
                                            <p:strVal val="#ppt_x"/>
                                          </p:val>
                                        </p:tav>
                                      </p:tavLst>
                                    </p:anim>
                                    <p:anim calcmode="lin" valueType="num">
                                      <p:cBhvr>
                                        <p:cTn id="23" dur="400" fill="hold"/>
                                        <p:tgtEl>
                                          <p:spTgt spid="8"/>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
                                        <p:tgtEl>
                                          <p:spTgt spid="6"/>
                                        </p:tgtEl>
                                      </p:cBhvr>
                                    </p:animEffect>
                                    <p:anim calcmode="lin" valueType="num">
                                      <p:cBhvr>
                                        <p:cTn id="29" dur="400" fill="hold"/>
                                        <p:tgtEl>
                                          <p:spTgt spid="6"/>
                                        </p:tgtEl>
                                        <p:attrNameLst>
                                          <p:attrName>ppt_x</p:attrName>
                                        </p:attrNameLst>
                                      </p:cBhvr>
                                      <p:tavLst>
                                        <p:tav tm="0">
                                          <p:val>
                                            <p:strVal val="#ppt_x"/>
                                          </p:val>
                                        </p:tav>
                                        <p:tav tm="100000">
                                          <p:val>
                                            <p:strVal val="#ppt_x"/>
                                          </p:val>
                                        </p:tav>
                                      </p:tavLst>
                                    </p:anim>
                                    <p:anim calcmode="lin" valueType="num">
                                      <p:cBhvr>
                                        <p:cTn id="30" dur="400" fill="hold"/>
                                        <p:tgtEl>
                                          <p:spTgt spid="6"/>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528" fill="hold" grpId="0" nodeType="clickEffect">
                                  <p:stCondLst>
                                    <p:cond delay="0"/>
                                  </p:stCondLst>
                                  <p:childTnLst>
                                    <p:set>
                                      <p:cBhvr>
                                        <p:cTn id="36" dur="1" fill="hold">
                                          <p:stCondLst>
                                            <p:cond delay="0"/>
                                          </p:stCondLst>
                                        </p:cTn>
                                        <p:tgtEl>
                                          <p:spTgt spid="9">
                                            <p:graphicEl>
                                              <a:dgm id="{6BDE0630-F62C-4E41-A074-91D9AE40A8FF}"/>
                                            </p:graphicEl>
                                          </p:spTgt>
                                        </p:tgtEl>
                                        <p:attrNameLst>
                                          <p:attrName>style.visibility</p:attrName>
                                        </p:attrNameLst>
                                      </p:cBhvr>
                                      <p:to>
                                        <p:strVal val="visible"/>
                                      </p:to>
                                    </p:set>
                                    <p:anim calcmode="lin" valueType="num">
                                      <p:cBhvr>
                                        <p:cTn id="37" dur="500" fill="hold"/>
                                        <p:tgtEl>
                                          <p:spTgt spid="9">
                                            <p:graphicEl>
                                              <a:dgm id="{6BDE0630-F62C-4E41-A074-91D9AE40A8FF}"/>
                                            </p:graphicEl>
                                          </p:spTgt>
                                        </p:tgtEl>
                                        <p:attrNameLst>
                                          <p:attrName>ppt_w</p:attrName>
                                        </p:attrNameLst>
                                      </p:cBhvr>
                                      <p:tavLst>
                                        <p:tav tm="0">
                                          <p:val>
                                            <p:fltVal val="0"/>
                                          </p:val>
                                        </p:tav>
                                        <p:tav tm="100000">
                                          <p:val>
                                            <p:strVal val="#ppt_w"/>
                                          </p:val>
                                        </p:tav>
                                      </p:tavLst>
                                    </p:anim>
                                    <p:anim calcmode="lin" valueType="num">
                                      <p:cBhvr>
                                        <p:cTn id="38" dur="500" fill="hold"/>
                                        <p:tgtEl>
                                          <p:spTgt spid="9">
                                            <p:graphicEl>
                                              <a:dgm id="{6BDE0630-F62C-4E41-A074-91D9AE40A8FF}"/>
                                            </p:graphicEl>
                                          </p:spTgt>
                                        </p:tgtEl>
                                        <p:attrNameLst>
                                          <p:attrName>ppt_h</p:attrName>
                                        </p:attrNameLst>
                                      </p:cBhvr>
                                      <p:tavLst>
                                        <p:tav tm="0">
                                          <p:val>
                                            <p:fltVal val="0"/>
                                          </p:val>
                                        </p:tav>
                                        <p:tav tm="100000">
                                          <p:val>
                                            <p:strVal val="#ppt_h"/>
                                          </p:val>
                                        </p:tav>
                                      </p:tavLst>
                                    </p:anim>
                                    <p:animEffect transition="in" filter="fade">
                                      <p:cBhvr>
                                        <p:cTn id="39" dur="500"/>
                                        <p:tgtEl>
                                          <p:spTgt spid="9">
                                            <p:graphicEl>
                                              <a:dgm id="{6BDE0630-F62C-4E41-A074-91D9AE40A8FF}"/>
                                            </p:graphicEl>
                                          </p:spTgt>
                                        </p:tgtEl>
                                      </p:cBhvr>
                                    </p:animEffect>
                                    <p:anim calcmode="lin" valueType="num">
                                      <p:cBhvr>
                                        <p:cTn id="40" dur="500" fill="hold"/>
                                        <p:tgtEl>
                                          <p:spTgt spid="9">
                                            <p:graphicEl>
                                              <a:dgm id="{6BDE0630-F62C-4E41-A074-91D9AE40A8FF}"/>
                                            </p:graphicEl>
                                          </p:spTgt>
                                        </p:tgtEl>
                                        <p:attrNameLst>
                                          <p:attrName>ppt_x</p:attrName>
                                        </p:attrNameLst>
                                      </p:cBhvr>
                                      <p:tavLst>
                                        <p:tav tm="0">
                                          <p:val>
                                            <p:fltVal val="0.5"/>
                                          </p:val>
                                        </p:tav>
                                        <p:tav tm="100000">
                                          <p:val>
                                            <p:strVal val="#ppt_x"/>
                                          </p:val>
                                        </p:tav>
                                      </p:tavLst>
                                    </p:anim>
                                    <p:anim calcmode="lin" valueType="num">
                                      <p:cBhvr>
                                        <p:cTn id="41" dur="500" fill="hold"/>
                                        <p:tgtEl>
                                          <p:spTgt spid="9">
                                            <p:graphicEl>
                                              <a:dgm id="{6BDE0630-F62C-4E41-A074-91D9AE40A8FF}"/>
                                            </p:graphicEl>
                                          </p:spTgt>
                                        </p:tgtEl>
                                        <p:attrNameLst>
                                          <p:attrName>ppt_y</p:attrName>
                                        </p:attrNameLst>
                                      </p:cBhvr>
                                      <p:tavLst>
                                        <p:tav tm="0">
                                          <p:val>
                                            <p:fltVal val="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graphicEl>
                                              <a:dgm id="{5AE6E908-3EBD-4B52-B588-5E4C0D0E61DC}"/>
                                            </p:graphicEl>
                                          </p:spTgt>
                                        </p:tgtEl>
                                        <p:attrNameLst>
                                          <p:attrName>style.visibility</p:attrName>
                                        </p:attrNameLst>
                                      </p:cBhvr>
                                      <p:to>
                                        <p:strVal val="visible"/>
                                      </p:to>
                                    </p:set>
                                    <p:animEffect transition="in" filter="wipe(left)">
                                      <p:cBhvr>
                                        <p:cTn id="46" dur="500"/>
                                        <p:tgtEl>
                                          <p:spTgt spid="9">
                                            <p:graphicEl>
                                              <a:dgm id="{5AE6E908-3EBD-4B52-B588-5E4C0D0E61DC}"/>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9">
                                            <p:graphicEl>
                                              <a:dgm id="{F38C0F4C-3CC3-4EC9-A8B1-5FCE1D9525CB}"/>
                                            </p:graphicEl>
                                          </p:spTgt>
                                        </p:tgtEl>
                                        <p:attrNameLst>
                                          <p:attrName>style.visibility</p:attrName>
                                        </p:attrNameLst>
                                      </p:cBhvr>
                                      <p:to>
                                        <p:strVal val="visible"/>
                                      </p:to>
                                    </p:set>
                                    <p:anim calcmode="lin" valueType="num">
                                      <p:cBhvr>
                                        <p:cTn id="51" dur="500" fill="hold"/>
                                        <p:tgtEl>
                                          <p:spTgt spid="9">
                                            <p:graphicEl>
                                              <a:dgm id="{F38C0F4C-3CC3-4EC9-A8B1-5FCE1D9525CB}"/>
                                            </p:graphicEl>
                                          </p:spTgt>
                                        </p:tgtEl>
                                        <p:attrNameLst>
                                          <p:attrName>ppt_w</p:attrName>
                                        </p:attrNameLst>
                                      </p:cBhvr>
                                      <p:tavLst>
                                        <p:tav tm="0">
                                          <p:val>
                                            <p:fltVal val="0"/>
                                          </p:val>
                                        </p:tav>
                                        <p:tav tm="100000">
                                          <p:val>
                                            <p:strVal val="#ppt_w"/>
                                          </p:val>
                                        </p:tav>
                                      </p:tavLst>
                                    </p:anim>
                                    <p:anim calcmode="lin" valueType="num">
                                      <p:cBhvr>
                                        <p:cTn id="52" dur="500" fill="hold"/>
                                        <p:tgtEl>
                                          <p:spTgt spid="9">
                                            <p:graphicEl>
                                              <a:dgm id="{F38C0F4C-3CC3-4EC9-A8B1-5FCE1D9525CB}"/>
                                            </p:graphicEl>
                                          </p:spTgt>
                                        </p:tgtEl>
                                        <p:attrNameLst>
                                          <p:attrName>ppt_h</p:attrName>
                                        </p:attrNameLst>
                                      </p:cBhvr>
                                      <p:tavLst>
                                        <p:tav tm="0">
                                          <p:val>
                                            <p:fltVal val="0"/>
                                          </p:val>
                                        </p:tav>
                                        <p:tav tm="100000">
                                          <p:val>
                                            <p:strVal val="#ppt_h"/>
                                          </p:val>
                                        </p:tav>
                                      </p:tavLst>
                                    </p:anim>
                                    <p:animEffect transition="in" filter="fade">
                                      <p:cBhvr>
                                        <p:cTn id="53" dur="500"/>
                                        <p:tgtEl>
                                          <p:spTgt spid="9">
                                            <p:graphicEl>
                                              <a:dgm id="{F38C0F4C-3CC3-4EC9-A8B1-5FCE1D9525CB}"/>
                                            </p:graphicEl>
                                          </p:spTgt>
                                        </p:tgtEl>
                                      </p:cBhvr>
                                    </p:animEffect>
                                    <p:anim calcmode="lin" valueType="num">
                                      <p:cBhvr>
                                        <p:cTn id="54" dur="500" fill="hold"/>
                                        <p:tgtEl>
                                          <p:spTgt spid="9">
                                            <p:graphicEl>
                                              <a:dgm id="{F38C0F4C-3CC3-4EC9-A8B1-5FCE1D9525CB}"/>
                                            </p:graphicEl>
                                          </p:spTgt>
                                        </p:tgtEl>
                                        <p:attrNameLst>
                                          <p:attrName>ppt_x</p:attrName>
                                        </p:attrNameLst>
                                      </p:cBhvr>
                                      <p:tavLst>
                                        <p:tav tm="0">
                                          <p:val>
                                            <p:fltVal val="0.5"/>
                                          </p:val>
                                        </p:tav>
                                        <p:tav tm="100000">
                                          <p:val>
                                            <p:strVal val="#ppt_x"/>
                                          </p:val>
                                        </p:tav>
                                      </p:tavLst>
                                    </p:anim>
                                    <p:anim calcmode="lin" valueType="num">
                                      <p:cBhvr>
                                        <p:cTn id="55" dur="500" fill="hold"/>
                                        <p:tgtEl>
                                          <p:spTgt spid="9">
                                            <p:graphicEl>
                                              <a:dgm id="{F38C0F4C-3CC3-4EC9-A8B1-5FCE1D9525CB}"/>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9">
                                            <p:graphicEl>
                                              <a:dgm id="{96699F62-20F2-46B2-BB39-5BDE0D254010}"/>
                                            </p:graphicEl>
                                          </p:spTgt>
                                        </p:tgtEl>
                                        <p:attrNameLst>
                                          <p:attrName>style.visibility</p:attrName>
                                        </p:attrNameLst>
                                      </p:cBhvr>
                                      <p:to>
                                        <p:strVal val="visible"/>
                                      </p:to>
                                    </p:set>
                                    <p:animEffect transition="in" filter="wipe(left)">
                                      <p:cBhvr>
                                        <p:cTn id="60" dur="500"/>
                                        <p:tgtEl>
                                          <p:spTgt spid="9">
                                            <p:graphicEl>
                                              <a:dgm id="{96699F62-20F2-46B2-BB39-5BDE0D254010}"/>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9">
                                            <p:graphicEl>
                                              <a:dgm id="{FF528EFB-49D8-4540-8EC1-93B9174F0844}"/>
                                            </p:graphicEl>
                                          </p:spTgt>
                                        </p:tgtEl>
                                        <p:attrNameLst>
                                          <p:attrName>style.visibility</p:attrName>
                                        </p:attrNameLst>
                                      </p:cBhvr>
                                      <p:to>
                                        <p:strVal val="visible"/>
                                      </p:to>
                                    </p:set>
                                    <p:anim calcmode="lin" valueType="num">
                                      <p:cBhvr>
                                        <p:cTn id="65" dur="500" fill="hold"/>
                                        <p:tgtEl>
                                          <p:spTgt spid="9">
                                            <p:graphicEl>
                                              <a:dgm id="{FF528EFB-49D8-4540-8EC1-93B9174F0844}"/>
                                            </p:graphicEl>
                                          </p:spTgt>
                                        </p:tgtEl>
                                        <p:attrNameLst>
                                          <p:attrName>ppt_w</p:attrName>
                                        </p:attrNameLst>
                                      </p:cBhvr>
                                      <p:tavLst>
                                        <p:tav tm="0">
                                          <p:val>
                                            <p:fltVal val="0"/>
                                          </p:val>
                                        </p:tav>
                                        <p:tav tm="100000">
                                          <p:val>
                                            <p:strVal val="#ppt_w"/>
                                          </p:val>
                                        </p:tav>
                                      </p:tavLst>
                                    </p:anim>
                                    <p:anim calcmode="lin" valueType="num">
                                      <p:cBhvr>
                                        <p:cTn id="66" dur="500" fill="hold"/>
                                        <p:tgtEl>
                                          <p:spTgt spid="9">
                                            <p:graphicEl>
                                              <a:dgm id="{FF528EFB-49D8-4540-8EC1-93B9174F0844}"/>
                                            </p:graphicEl>
                                          </p:spTgt>
                                        </p:tgtEl>
                                        <p:attrNameLst>
                                          <p:attrName>ppt_h</p:attrName>
                                        </p:attrNameLst>
                                      </p:cBhvr>
                                      <p:tavLst>
                                        <p:tav tm="0">
                                          <p:val>
                                            <p:fltVal val="0"/>
                                          </p:val>
                                        </p:tav>
                                        <p:tav tm="100000">
                                          <p:val>
                                            <p:strVal val="#ppt_h"/>
                                          </p:val>
                                        </p:tav>
                                      </p:tavLst>
                                    </p:anim>
                                    <p:animEffect transition="in" filter="fade">
                                      <p:cBhvr>
                                        <p:cTn id="67" dur="500"/>
                                        <p:tgtEl>
                                          <p:spTgt spid="9">
                                            <p:graphicEl>
                                              <a:dgm id="{FF528EFB-49D8-4540-8EC1-93B9174F0844}"/>
                                            </p:graphicEl>
                                          </p:spTgt>
                                        </p:tgtEl>
                                      </p:cBhvr>
                                    </p:animEffect>
                                    <p:anim calcmode="lin" valueType="num">
                                      <p:cBhvr>
                                        <p:cTn id="68" dur="500" fill="hold"/>
                                        <p:tgtEl>
                                          <p:spTgt spid="9">
                                            <p:graphicEl>
                                              <a:dgm id="{FF528EFB-49D8-4540-8EC1-93B9174F0844}"/>
                                            </p:graphicEl>
                                          </p:spTgt>
                                        </p:tgtEl>
                                        <p:attrNameLst>
                                          <p:attrName>ppt_x</p:attrName>
                                        </p:attrNameLst>
                                      </p:cBhvr>
                                      <p:tavLst>
                                        <p:tav tm="0">
                                          <p:val>
                                            <p:fltVal val="0.5"/>
                                          </p:val>
                                        </p:tav>
                                        <p:tav tm="100000">
                                          <p:val>
                                            <p:strVal val="#ppt_x"/>
                                          </p:val>
                                        </p:tav>
                                      </p:tavLst>
                                    </p:anim>
                                    <p:anim calcmode="lin" valueType="num">
                                      <p:cBhvr>
                                        <p:cTn id="69" dur="500" fill="hold"/>
                                        <p:tgtEl>
                                          <p:spTgt spid="9">
                                            <p:graphicEl>
                                              <a:dgm id="{FF528EFB-49D8-4540-8EC1-93B9174F0844}"/>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
                                            <p:graphicEl>
                                              <a:dgm id="{E898EE72-83C4-46C6-8BBF-D53867A5EBA6}"/>
                                            </p:graphicEl>
                                          </p:spTgt>
                                        </p:tgtEl>
                                        <p:attrNameLst>
                                          <p:attrName>style.visibility</p:attrName>
                                        </p:attrNameLst>
                                      </p:cBhvr>
                                      <p:to>
                                        <p:strVal val="visible"/>
                                      </p:to>
                                    </p:set>
                                    <p:animEffect transition="in" filter="wipe(left)">
                                      <p:cBhvr>
                                        <p:cTn id="74" dur="500"/>
                                        <p:tgtEl>
                                          <p:spTgt spid="9">
                                            <p:graphicEl>
                                              <a:dgm id="{E898EE72-83C4-46C6-8BBF-D53867A5EBA6}"/>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9">
                                            <p:graphicEl>
                                              <a:dgm id="{7F14C855-EFA4-44E5-818E-0A88248097B1}"/>
                                            </p:graphicEl>
                                          </p:spTgt>
                                        </p:tgtEl>
                                        <p:attrNameLst>
                                          <p:attrName>style.visibility</p:attrName>
                                        </p:attrNameLst>
                                      </p:cBhvr>
                                      <p:to>
                                        <p:strVal val="visible"/>
                                      </p:to>
                                    </p:set>
                                    <p:anim calcmode="lin" valueType="num">
                                      <p:cBhvr>
                                        <p:cTn id="79" dur="500" fill="hold"/>
                                        <p:tgtEl>
                                          <p:spTgt spid="9">
                                            <p:graphicEl>
                                              <a:dgm id="{7F14C855-EFA4-44E5-818E-0A88248097B1}"/>
                                            </p:graphicEl>
                                          </p:spTgt>
                                        </p:tgtEl>
                                        <p:attrNameLst>
                                          <p:attrName>ppt_w</p:attrName>
                                        </p:attrNameLst>
                                      </p:cBhvr>
                                      <p:tavLst>
                                        <p:tav tm="0">
                                          <p:val>
                                            <p:fltVal val="0"/>
                                          </p:val>
                                        </p:tav>
                                        <p:tav tm="100000">
                                          <p:val>
                                            <p:strVal val="#ppt_w"/>
                                          </p:val>
                                        </p:tav>
                                      </p:tavLst>
                                    </p:anim>
                                    <p:anim calcmode="lin" valueType="num">
                                      <p:cBhvr>
                                        <p:cTn id="80" dur="500" fill="hold"/>
                                        <p:tgtEl>
                                          <p:spTgt spid="9">
                                            <p:graphicEl>
                                              <a:dgm id="{7F14C855-EFA4-44E5-818E-0A88248097B1}"/>
                                            </p:graphicEl>
                                          </p:spTgt>
                                        </p:tgtEl>
                                        <p:attrNameLst>
                                          <p:attrName>ppt_h</p:attrName>
                                        </p:attrNameLst>
                                      </p:cBhvr>
                                      <p:tavLst>
                                        <p:tav tm="0">
                                          <p:val>
                                            <p:fltVal val="0"/>
                                          </p:val>
                                        </p:tav>
                                        <p:tav tm="100000">
                                          <p:val>
                                            <p:strVal val="#ppt_h"/>
                                          </p:val>
                                        </p:tav>
                                      </p:tavLst>
                                    </p:anim>
                                    <p:animEffect transition="in" filter="fade">
                                      <p:cBhvr>
                                        <p:cTn id="81" dur="500"/>
                                        <p:tgtEl>
                                          <p:spTgt spid="9">
                                            <p:graphicEl>
                                              <a:dgm id="{7F14C855-EFA4-44E5-818E-0A88248097B1}"/>
                                            </p:graphicEl>
                                          </p:spTgt>
                                        </p:tgtEl>
                                      </p:cBhvr>
                                    </p:animEffect>
                                    <p:anim calcmode="lin" valueType="num">
                                      <p:cBhvr>
                                        <p:cTn id="82" dur="500" fill="hold"/>
                                        <p:tgtEl>
                                          <p:spTgt spid="9">
                                            <p:graphicEl>
                                              <a:dgm id="{7F14C855-EFA4-44E5-818E-0A88248097B1}"/>
                                            </p:graphicEl>
                                          </p:spTgt>
                                        </p:tgtEl>
                                        <p:attrNameLst>
                                          <p:attrName>ppt_x</p:attrName>
                                        </p:attrNameLst>
                                      </p:cBhvr>
                                      <p:tavLst>
                                        <p:tav tm="0">
                                          <p:val>
                                            <p:fltVal val="0.5"/>
                                          </p:val>
                                        </p:tav>
                                        <p:tav tm="100000">
                                          <p:val>
                                            <p:strVal val="#ppt_x"/>
                                          </p:val>
                                        </p:tav>
                                      </p:tavLst>
                                    </p:anim>
                                    <p:anim calcmode="lin" valueType="num">
                                      <p:cBhvr>
                                        <p:cTn id="83" dur="500" fill="hold"/>
                                        <p:tgtEl>
                                          <p:spTgt spid="9">
                                            <p:graphicEl>
                                              <a:dgm id="{7F14C855-EFA4-44E5-818E-0A88248097B1}"/>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9">
                                            <p:graphicEl>
                                              <a:dgm id="{514DD6EA-1A38-4F69-B8D2-8AE1AEC37457}"/>
                                            </p:graphicEl>
                                          </p:spTgt>
                                        </p:tgtEl>
                                        <p:attrNameLst>
                                          <p:attrName>style.visibility</p:attrName>
                                        </p:attrNameLst>
                                      </p:cBhvr>
                                      <p:to>
                                        <p:strVal val="visible"/>
                                      </p:to>
                                    </p:set>
                                    <p:animEffect transition="in" filter="wipe(left)">
                                      <p:cBhvr>
                                        <p:cTn id="88" dur="500"/>
                                        <p:tgtEl>
                                          <p:spTgt spid="9">
                                            <p:graphicEl>
                                              <a:dgm id="{514DD6EA-1A38-4F69-B8D2-8AE1AEC37457}"/>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528" fill="hold" grpId="0" nodeType="clickEffect">
                                  <p:stCondLst>
                                    <p:cond delay="0"/>
                                  </p:stCondLst>
                                  <p:childTnLst>
                                    <p:set>
                                      <p:cBhvr>
                                        <p:cTn id="92" dur="1" fill="hold">
                                          <p:stCondLst>
                                            <p:cond delay="0"/>
                                          </p:stCondLst>
                                        </p:cTn>
                                        <p:tgtEl>
                                          <p:spTgt spid="9">
                                            <p:graphicEl>
                                              <a:dgm id="{974B016F-CE1C-480E-88E1-F184D3BFB7F2}"/>
                                            </p:graphicEl>
                                          </p:spTgt>
                                        </p:tgtEl>
                                        <p:attrNameLst>
                                          <p:attrName>style.visibility</p:attrName>
                                        </p:attrNameLst>
                                      </p:cBhvr>
                                      <p:to>
                                        <p:strVal val="visible"/>
                                      </p:to>
                                    </p:set>
                                    <p:anim calcmode="lin" valueType="num">
                                      <p:cBhvr>
                                        <p:cTn id="93" dur="500" fill="hold"/>
                                        <p:tgtEl>
                                          <p:spTgt spid="9">
                                            <p:graphicEl>
                                              <a:dgm id="{974B016F-CE1C-480E-88E1-F184D3BFB7F2}"/>
                                            </p:graphicEl>
                                          </p:spTgt>
                                        </p:tgtEl>
                                        <p:attrNameLst>
                                          <p:attrName>ppt_w</p:attrName>
                                        </p:attrNameLst>
                                      </p:cBhvr>
                                      <p:tavLst>
                                        <p:tav tm="0">
                                          <p:val>
                                            <p:fltVal val="0"/>
                                          </p:val>
                                        </p:tav>
                                        <p:tav tm="100000">
                                          <p:val>
                                            <p:strVal val="#ppt_w"/>
                                          </p:val>
                                        </p:tav>
                                      </p:tavLst>
                                    </p:anim>
                                    <p:anim calcmode="lin" valueType="num">
                                      <p:cBhvr>
                                        <p:cTn id="94" dur="500" fill="hold"/>
                                        <p:tgtEl>
                                          <p:spTgt spid="9">
                                            <p:graphicEl>
                                              <a:dgm id="{974B016F-CE1C-480E-88E1-F184D3BFB7F2}"/>
                                            </p:graphicEl>
                                          </p:spTgt>
                                        </p:tgtEl>
                                        <p:attrNameLst>
                                          <p:attrName>ppt_h</p:attrName>
                                        </p:attrNameLst>
                                      </p:cBhvr>
                                      <p:tavLst>
                                        <p:tav tm="0">
                                          <p:val>
                                            <p:fltVal val="0"/>
                                          </p:val>
                                        </p:tav>
                                        <p:tav tm="100000">
                                          <p:val>
                                            <p:strVal val="#ppt_h"/>
                                          </p:val>
                                        </p:tav>
                                      </p:tavLst>
                                    </p:anim>
                                    <p:animEffect transition="in" filter="fade">
                                      <p:cBhvr>
                                        <p:cTn id="95" dur="500"/>
                                        <p:tgtEl>
                                          <p:spTgt spid="9">
                                            <p:graphicEl>
                                              <a:dgm id="{974B016F-CE1C-480E-88E1-F184D3BFB7F2}"/>
                                            </p:graphicEl>
                                          </p:spTgt>
                                        </p:tgtEl>
                                      </p:cBhvr>
                                    </p:animEffect>
                                    <p:anim calcmode="lin" valueType="num">
                                      <p:cBhvr>
                                        <p:cTn id="96" dur="500" fill="hold"/>
                                        <p:tgtEl>
                                          <p:spTgt spid="9">
                                            <p:graphicEl>
                                              <a:dgm id="{974B016F-CE1C-480E-88E1-F184D3BFB7F2}"/>
                                            </p:graphicEl>
                                          </p:spTgt>
                                        </p:tgtEl>
                                        <p:attrNameLst>
                                          <p:attrName>ppt_x</p:attrName>
                                        </p:attrNameLst>
                                      </p:cBhvr>
                                      <p:tavLst>
                                        <p:tav tm="0">
                                          <p:val>
                                            <p:fltVal val="0.5"/>
                                          </p:val>
                                        </p:tav>
                                        <p:tav tm="100000">
                                          <p:val>
                                            <p:strVal val="#ppt_x"/>
                                          </p:val>
                                        </p:tav>
                                      </p:tavLst>
                                    </p:anim>
                                    <p:anim calcmode="lin" valueType="num">
                                      <p:cBhvr>
                                        <p:cTn id="97" dur="500" fill="hold"/>
                                        <p:tgtEl>
                                          <p:spTgt spid="9">
                                            <p:graphicEl>
                                              <a:dgm id="{974B016F-CE1C-480E-88E1-F184D3BFB7F2}"/>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9">
                                            <p:graphicEl>
                                              <a:dgm id="{33BAB5A3-CC73-4EF4-A174-CED251159D98}"/>
                                            </p:graphicEl>
                                          </p:spTgt>
                                        </p:tgtEl>
                                        <p:attrNameLst>
                                          <p:attrName>style.visibility</p:attrName>
                                        </p:attrNameLst>
                                      </p:cBhvr>
                                      <p:to>
                                        <p:strVal val="visible"/>
                                      </p:to>
                                    </p:set>
                                    <p:animEffect transition="in" filter="wipe(left)">
                                      <p:cBhvr>
                                        <p:cTn id="102" dur="500"/>
                                        <p:tgtEl>
                                          <p:spTgt spid="9">
                                            <p:graphicEl>
                                              <a:dgm id="{33BAB5A3-CC73-4EF4-A174-CED251159D98}"/>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 calcmode="lin" valueType="num">
                                      <p:cBhvr additive="base">
                                        <p:cTn id="107" dur="500" fill="hold"/>
                                        <p:tgtEl>
                                          <p:spTgt spid="10"/>
                                        </p:tgtEl>
                                        <p:attrNameLst>
                                          <p:attrName>ppt_x</p:attrName>
                                        </p:attrNameLst>
                                      </p:cBhvr>
                                      <p:tavLst>
                                        <p:tav tm="0">
                                          <p:val>
                                            <p:strVal val="0-#ppt_w/2"/>
                                          </p:val>
                                        </p:tav>
                                        <p:tav tm="100000">
                                          <p:val>
                                            <p:strVal val="#ppt_x"/>
                                          </p:val>
                                        </p:tav>
                                      </p:tavLst>
                                    </p:anim>
                                    <p:anim calcmode="lin" valueType="num">
                                      <p:cBhvr additive="base">
                                        <p:cTn id="108" dur="500" fill="hold"/>
                                        <p:tgtEl>
                                          <p:spTgt spid="10"/>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250"/>
                                  </p:stCondLst>
                                  <p:childTnLst>
                                    <p:set>
                                      <p:cBhvr>
                                        <p:cTn id="110" dur="1" fill="hold">
                                          <p:stCondLst>
                                            <p:cond delay="0"/>
                                          </p:stCondLst>
                                        </p:cTn>
                                        <p:tgtEl>
                                          <p:spTgt spid="4"/>
                                        </p:tgtEl>
                                        <p:attrNameLst>
                                          <p:attrName>style.visibility</p:attrName>
                                        </p:attrNameLst>
                                      </p:cBhvr>
                                      <p:to>
                                        <p:strVal val="visible"/>
                                      </p:to>
                                    </p:set>
                                    <p:anim calcmode="lin" valueType="num">
                                      <p:cBhvr additive="base">
                                        <p:cTn id="111" dur="500" fill="hold"/>
                                        <p:tgtEl>
                                          <p:spTgt spid="4"/>
                                        </p:tgtEl>
                                        <p:attrNameLst>
                                          <p:attrName>ppt_x</p:attrName>
                                        </p:attrNameLst>
                                      </p:cBhvr>
                                      <p:tavLst>
                                        <p:tav tm="0">
                                          <p:val>
                                            <p:strVal val="0-#ppt_w/2"/>
                                          </p:val>
                                        </p:tav>
                                        <p:tav tm="100000">
                                          <p:val>
                                            <p:strVal val="#ppt_x"/>
                                          </p:val>
                                        </p:tav>
                                      </p:tavLst>
                                    </p:anim>
                                    <p:anim calcmode="lin" valueType="num">
                                      <p:cBhvr additive="base">
                                        <p:cTn id="112" dur="500" fill="hold"/>
                                        <p:tgtEl>
                                          <p:spTgt spid="4"/>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500"/>
                                  </p:stCondLst>
                                  <p:childTnLst>
                                    <p:set>
                                      <p:cBhvr>
                                        <p:cTn id="114" dur="1" fill="hold">
                                          <p:stCondLst>
                                            <p:cond delay="0"/>
                                          </p:stCondLst>
                                        </p:cTn>
                                        <p:tgtEl>
                                          <p:spTgt spid="12"/>
                                        </p:tgtEl>
                                        <p:attrNameLst>
                                          <p:attrName>style.visibility</p:attrName>
                                        </p:attrNameLst>
                                      </p:cBhvr>
                                      <p:to>
                                        <p:strVal val="visible"/>
                                      </p:to>
                                    </p:set>
                                    <p:anim calcmode="lin" valueType="num">
                                      <p:cBhvr additive="base">
                                        <p:cTn id="115" dur="500" fill="hold"/>
                                        <p:tgtEl>
                                          <p:spTgt spid="12"/>
                                        </p:tgtEl>
                                        <p:attrNameLst>
                                          <p:attrName>ppt_x</p:attrName>
                                        </p:attrNameLst>
                                      </p:cBhvr>
                                      <p:tavLst>
                                        <p:tav tm="0">
                                          <p:val>
                                            <p:strVal val="0-#ppt_w/2"/>
                                          </p:val>
                                        </p:tav>
                                        <p:tav tm="100000">
                                          <p:val>
                                            <p:strVal val="#ppt_x"/>
                                          </p:val>
                                        </p:tav>
                                      </p:tavLst>
                                    </p:anim>
                                    <p:anim calcmode="lin" valueType="num">
                                      <p:cBhvr additive="base">
                                        <p:cTn id="1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88F2C33D-1B5E-BCF6-55ED-771172CC9E46}"/>
              </a:ext>
            </a:extLst>
          </p:cNvPr>
          <p:cNvSpPr>
            <a:spLocks noGrp="1" noRot="1" noMove="1" noResize="1" noEditPoints="1" noAdjustHandles="1" noChangeArrowheads="1" noChangeShapeType="1"/>
          </p:cNvSpPr>
          <p:nvPr/>
        </p:nvSpPr>
        <p:spPr>
          <a:xfrm>
            <a:off x="0" y="0"/>
            <a:ext cx="12191999" cy="1065899"/>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25E8643-7B35-D907-1CF2-F2FF241002E8}"/>
              </a:ext>
            </a:extLst>
          </p:cNvPr>
          <p:cNvSpPr txBox="1"/>
          <p:nvPr/>
        </p:nvSpPr>
        <p:spPr>
          <a:xfrm>
            <a:off x="0" y="-69573"/>
            <a:ext cx="12191999" cy="769441"/>
          </a:xfrm>
          <a:prstGeom prst="rect">
            <a:avLst/>
          </a:prstGeom>
          <a:noFill/>
        </p:spPr>
        <p:txBody>
          <a:bodyPr wrap="square">
            <a:spAutoFit/>
            <a:scene3d>
              <a:camera prst="orthographicFront"/>
              <a:lightRig rig="twoPt" dir="t"/>
            </a:scene3d>
            <a:sp3d extrusionH="57150">
              <a:bevelT w="38100" h="38100"/>
            </a:sp3d>
          </a:bodyPr>
          <a:lstStyle/>
          <a:p>
            <a:pPr algn="ctr"/>
            <a:r>
              <a:rPr lang="en" sz="4400" b="1" spc="50" dirty="0">
                <a:ln w="9525" cmpd="sng">
                  <a:solidFill>
                    <a:schemeClr val="accent1"/>
                  </a:solidFill>
                  <a:prstDash val="solid"/>
                </a:ln>
                <a:solidFill>
                  <a:schemeClr val="accent4">
                    <a:lumMod val="40000"/>
                    <a:lumOff val="60000"/>
                  </a:schemeClr>
                </a:solidFill>
                <a:effectLst>
                  <a:glow rad="38100">
                    <a:schemeClr val="accent1">
                      <a:alpha val="40000"/>
                    </a:schemeClr>
                  </a:glow>
                </a:effectLst>
              </a:rPr>
              <a:t>DEATH IN THE NEW TESTAMENT</a:t>
            </a:r>
          </a:p>
        </p:txBody>
      </p:sp>
      <p:sp>
        <p:nvSpPr>
          <p:cNvPr id="5" name="CuadroTexto 4">
            <a:extLst>
              <a:ext uri="{FF2B5EF4-FFF2-40B4-BE49-F238E27FC236}">
                <a16:creationId xmlns:a16="http://schemas.microsoft.com/office/drawing/2014/main" id="{77E9D561-3BE0-F6F1-F859-845910411C28}"/>
              </a:ext>
            </a:extLst>
          </p:cNvPr>
          <p:cNvSpPr txBox="1"/>
          <p:nvPr/>
        </p:nvSpPr>
        <p:spPr>
          <a:xfrm>
            <a:off x="985836" y="646255"/>
            <a:ext cx="10220325" cy="346234"/>
          </a:xfrm>
          <a:prstGeom prst="roundRect">
            <a:avLst>
              <a:gd name="adj" fmla="val 50000"/>
            </a:avLst>
          </a:prstGeom>
          <a:solidFill>
            <a:schemeClr val="accent4">
              <a:lumMod val="60000"/>
              <a:lumOff val="40000"/>
            </a:schemeClr>
          </a:solidFill>
          <a:ln>
            <a:solidFill>
              <a:schemeClr val="accent1">
                <a:lumMod val="75000"/>
              </a:schemeClr>
            </a:solidFill>
          </a:ln>
          <a:effectLst>
            <a:innerShdw blurRad="114300">
              <a:schemeClr val="bg1">
                <a:lumMod val="65000"/>
              </a:schemeClr>
            </a:innerShdw>
          </a:effectLst>
        </p:spPr>
        <p:txBody>
          <a:bodyPr wrap="square" lIns="36000" tIns="0" rIns="36000" bIns="0" anchor="ctr" anchorCtr="0">
            <a:spAutoFit/>
          </a:bodyPr>
          <a:lstStyle/>
          <a:p>
            <a:pPr algn="ctr"/>
            <a:r>
              <a:rPr lang="en" sz="1600" b="1" dirty="0">
                <a:solidFill>
                  <a:schemeClr val="accent1">
                    <a:lumMod val="75000"/>
                  </a:schemeClr>
                </a:solidFill>
                <a:effectLst/>
                <a:latin typeface="Comic Sans MS" panose="030F0702030302020204" pitchFamily="66" charset="0"/>
              </a:rPr>
              <a:t>“</a:t>
            </a:r>
            <a:r>
              <a:rPr lang="en-US" sz="1600" b="1" dirty="0">
                <a:solidFill>
                  <a:schemeClr val="accent1">
                    <a:lumMod val="75000"/>
                  </a:schemeClr>
                </a:solidFill>
                <a:latin typeface="Comic Sans MS" panose="030F0702030302020204" pitchFamily="66" charset="0"/>
              </a:rPr>
              <a:t>Our friend Lazarus has fallen asleep; but I am going there to wake him up</a:t>
            </a:r>
            <a:r>
              <a:rPr lang="en" sz="1600" b="1" dirty="0">
                <a:solidFill>
                  <a:schemeClr val="accent1">
                    <a:lumMod val="75000"/>
                  </a:schemeClr>
                </a:solidFill>
                <a:effectLst/>
                <a:latin typeface="Comic Sans MS" panose="030F0702030302020204" pitchFamily="66" charset="0"/>
              </a:rPr>
              <a:t>” </a:t>
            </a:r>
            <a:r>
              <a:rPr lang="en" sz="1400" b="1" dirty="0">
                <a:solidFill>
                  <a:schemeClr val="accent1">
                    <a:lumMod val="75000"/>
                  </a:schemeClr>
                </a:solidFill>
                <a:effectLst/>
                <a:latin typeface="Comic Sans MS" panose="030F0702030302020204" pitchFamily="66" charset="0"/>
              </a:rPr>
              <a:t>(John 11:11)</a:t>
            </a:r>
          </a:p>
        </p:txBody>
      </p:sp>
      <p:sp>
        <p:nvSpPr>
          <p:cNvPr id="6" name="CuadroTexto 5">
            <a:extLst>
              <a:ext uri="{FF2B5EF4-FFF2-40B4-BE49-F238E27FC236}">
                <a16:creationId xmlns:a16="http://schemas.microsoft.com/office/drawing/2014/main" id="{1D289B44-E6BF-869D-3B93-20EE1DCEC42B}"/>
              </a:ext>
            </a:extLst>
          </p:cNvPr>
          <p:cNvSpPr txBox="1"/>
          <p:nvPr/>
        </p:nvSpPr>
        <p:spPr>
          <a:xfrm>
            <a:off x="133349" y="1156398"/>
            <a:ext cx="6627743" cy="1015663"/>
          </a:xfrm>
          <a:prstGeom prst="rect">
            <a:avLst/>
          </a:prstGeom>
          <a:noFill/>
        </p:spPr>
        <p:txBody>
          <a:bodyPr wrap="square" rtlCol="0">
            <a:spAutoFit/>
          </a:bodyPr>
          <a:lstStyle/>
          <a:p>
            <a:pPr>
              <a:spcBef>
                <a:spcPts val="600"/>
              </a:spcBef>
            </a:pPr>
            <a:r>
              <a:rPr lang="en" sz="2000" b="1" dirty="0"/>
              <a:t>The New Testament teaches, like the Old, that death is a sleep from which only Jesus can awaken us                           (Jn. 11:11-14; Jn. 5:28-29).</a:t>
            </a:r>
          </a:p>
        </p:txBody>
      </p:sp>
      <p:pic>
        <p:nvPicPr>
          <p:cNvPr id="12" name="Imagen 11" descr="Un dibujo de una persona&#10;&#10;Descripción generada automáticamente con confianza baja">
            <a:extLst>
              <a:ext uri="{FF2B5EF4-FFF2-40B4-BE49-F238E27FC236}">
                <a16:creationId xmlns:a16="http://schemas.microsoft.com/office/drawing/2014/main" id="{9A281D63-3E6E-34E1-0B6B-66AA844075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1" y="4039457"/>
            <a:ext cx="3827584" cy="2709213"/>
          </a:xfrm>
          <a:prstGeom prst="round2DiagRect">
            <a:avLst>
              <a:gd name="adj1" fmla="val 0"/>
              <a:gd name="adj2" fmla="val 14355"/>
            </a:avLst>
          </a:prstGeom>
          <a:ln w="38100" cap="sq">
            <a:solidFill>
              <a:schemeClr val="accent4">
                <a:lumMod val="40000"/>
                <a:lumOff val="60000"/>
              </a:schemeClr>
            </a:solidFill>
            <a:miter lim="800000"/>
          </a:ln>
          <a:effectLst>
            <a:outerShdw blurRad="254000" algn="tl" rotWithShape="0">
              <a:srgbClr val="000000">
                <a:alpha val="43000"/>
              </a:srgbClr>
            </a:outerShdw>
          </a:effectLst>
        </p:spPr>
      </p:pic>
      <p:pic>
        <p:nvPicPr>
          <p:cNvPr id="14" name="Imagen 13" descr="Imagen que contiene persona, hombre, mujer, parado&#10;&#10;Descripción generada automáticamente">
            <a:extLst>
              <a:ext uri="{FF2B5EF4-FFF2-40B4-BE49-F238E27FC236}">
                <a16:creationId xmlns:a16="http://schemas.microsoft.com/office/drawing/2014/main" id="{B02741B5-4167-C3C0-AF07-78C2A917DF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88824" y="1346123"/>
            <a:ext cx="4712677" cy="2650881"/>
          </a:xfrm>
          <a:prstGeom prst="round2DiagRect">
            <a:avLst>
              <a:gd name="adj1" fmla="val 16667"/>
              <a:gd name="adj2" fmla="val 0"/>
            </a:avLst>
          </a:prstGeom>
          <a:ln w="38100" cap="sq">
            <a:solidFill>
              <a:schemeClr val="accent4">
                <a:lumMod val="40000"/>
                <a:lumOff val="60000"/>
              </a:schemeClr>
            </a:solidFill>
            <a:miter lim="800000"/>
          </a:ln>
          <a:effectLst>
            <a:outerShdw blurRad="254000" algn="tl" rotWithShape="0">
              <a:srgbClr val="000000">
                <a:alpha val="43000"/>
              </a:srgbClr>
            </a:outerShdw>
          </a:effectLst>
        </p:spPr>
      </p:pic>
      <p:sp>
        <p:nvSpPr>
          <p:cNvPr id="16" name="CuadroTexto 15">
            <a:extLst>
              <a:ext uri="{FF2B5EF4-FFF2-40B4-BE49-F238E27FC236}">
                <a16:creationId xmlns:a16="http://schemas.microsoft.com/office/drawing/2014/main" id="{CA8D2205-FF96-B916-2E24-B5541AD7F689}"/>
              </a:ext>
            </a:extLst>
          </p:cNvPr>
          <p:cNvSpPr txBox="1"/>
          <p:nvPr/>
        </p:nvSpPr>
        <p:spPr>
          <a:xfrm>
            <a:off x="4154557" y="4156495"/>
            <a:ext cx="8037442" cy="1323439"/>
          </a:xfrm>
          <a:prstGeom prst="rect">
            <a:avLst/>
          </a:prstGeom>
          <a:noFill/>
        </p:spPr>
        <p:txBody>
          <a:bodyPr wrap="square">
            <a:spAutoFit/>
          </a:bodyPr>
          <a:lstStyle/>
          <a:p>
            <a:pPr>
              <a:spcBef>
                <a:spcPts val="600"/>
              </a:spcBef>
            </a:pPr>
            <a:r>
              <a:rPr lang="en" sz="2000" b="1" dirty="0"/>
              <a:t>When speaking of the dead, Paul says that they will be made alive “at his coming,” and not before (1Co. 15:22-24). He also tells us that “not all of us will sleep.” The living will be transformed in a moment, but the dead will rise already transformed (1Co. 15:51-52).</a:t>
            </a:r>
          </a:p>
        </p:txBody>
      </p:sp>
      <p:sp>
        <p:nvSpPr>
          <p:cNvPr id="4" name="CuadroTexto 3">
            <a:extLst>
              <a:ext uri="{FF2B5EF4-FFF2-40B4-BE49-F238E27FC236}">
                <a16:creationId xmlns:a16="http://schemas.microsoft.com/office/drawing/2014/main" id="{E844FB7C-A9FC-3D2E-1825-C2084E07E1F0}"/>
              </a:ext>
            </a:extLst>
          </p:cNvPr>
          <p:cNvSpPr txBox="1"/>
          <p:nvPr/>
        </p:nvSpPr>
        <p:spPr>
          <a:xfrm>
            <a:off x="133349" y="2091087"/>
            <a:ext cx="7172326" cy="1938992"/>
          </a:xfrm>
          <a:prstGeom prst="rect">
            <a:avLst/>
          </a:prstGeom>
          <a:noFill/>
        </p:spPr>
        <p:txBody>
          <a:bodyPr wrap="square">
            <a:spAutoFit/>
          </a:bodyPr>
          <a:lstStyle/>
          <a:p>
            <a:pPr>
              <a:spcBef>
                <a:spcPts val="600"/>
              </a:spcBef>
            </a:pPr>
            <a:r>
              <a:rPr lang="en" sz="2000" b="1" dirty="0"/>
              <a:t>When writing to the Thessalonians, Paul spoke to them about “those who sleep,” that is, those who had already died, and told them that they would be resurrected to go with Jesus at his Second Coming (1Thes. 4:13-18). If Paul had believed that believers go directly to Jesus when they die, he would have told them that instead of what he told them.</a:t>
            </a:r>
          </a:p>
        </p:txBody>
      </p:sp>
      <p:sp>
        <p:nvSpPr>
          <p:cNvPr id="8" name="CuadroTexto 7">
            <a:extLst>
              <a:ext uri="{FF2B5EF4-FFF2-40B4-BE49-F238E27FC236}">
                <a16:creationId xmlns:a16="http://schemas.microsoft.com/office/drawing/2014/main" id="{0E2B427E-FBA8-3D4D-FB89-F1A679FA6986}"/>
              </a:ext>
            </a:extLst>
          </p:cNvPr>
          <p:cNvSpPr txBox="1"/>
          <p:nvPr/>
        </p:nvSpPr>
        <p:spPr>
          <a:xfrm>
            <a:off x="4154556" y="5479934"/>
            <a:ext cx="8037441" cy="1323439"/>
          </a:xfrm>
          <a:prstGeom prst="rect">
            <a:avLst/>
          </a:prstGeom>
          <a:noFill/>
        </p:spPr>
        <p:txBody>
          <a:bodyPr wrap="square">
            <a:spAutoFit/>
          </a:bodyPr>
          <a:lstStyle/>
          <a:p>
            <a:pPr>
              <a:spcBef>
                <a:spcPts val="600"/>
              </a:spcBef>
            </a:pPr>
            <a:r>
              <a:rPr lang="en" sz="2000" b="1" dirty="0"/>
              <a:t>The resurrection is key to being with Jesus. Without resurrection, there is no salvation (1Co. 15:13-18). It will be in the resurrection when we will receive our inheritance, and we must therefore wait for that moment (1P. 1:3-5).</a:t>
            </a:r>
          </a:p>
        </p:txBody>
      </p:sp>
    </p:spTree>
    <p:extLst>
      <p:ext uri="{BB962C8B-B14F-4D97-AF65-F5344CB8AC3E}">
        <p14:creationId xmlns:p14="http://schemas.microsoft.com/office/powerpoint/2010/main" val="156471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par>
                          <p:cTn id="17" fill="hold">
                            <p:stCondLst>
                              <p:cond delay="1500"/>
                            </p:stCondLst>
                            <p:childTnLst>
                              <p:par>
                                <p:cTn id="18" presetID="26"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290">
                                          <p:stCondLst>
                                            <p:cond delay="0"/>
                                          </p:stCondLst>
                                        </p:cTn>
                                        <p:tgtEl>
                                          <p:spTgt spid="5"/>
                                        </p:tgtEl>
                                      </p:cBhvr>
                                    </p:animEffect>
                                    <p:anim calcmode="lin" valueType="num">
                                      <p:cBhvr>
                                        <p:cTn id="21"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4"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5"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6" dur="13">
                                          <p:stCondLst>
                                            <p:cond delay="325"/>
                                          </p:stCondLst>
                                        </p:cTn>
                                        <p:tgtEl>
                                          <p:spTgt spid="5"/>
                                        </p:tgtEl>
                                      </p:cBhvr>
                                      <p:to x="100000" y="60000"/>
                                    </p:animScale>
                                    <p:animScale>
                                      <p:cBhvr>
                                        <p:cTn id="27" dur="83" decel="50000">
                                          <p:stCondLst>
                                            <p:cond delay="338"/>
                                          </p:stCondLst>
                                        </p:cTn>
                                        <p:tgtEl>
                                          <p:spTgt spid="5"/>
                                        </p:tgtEl>
                                      </p:cBhvr>
                                      <p:to x="100000" y="100000"/>
                                    </p:animScale>
                                    <p:animScale>
                                      <p:cBhvr>
                                        <p:cTn id="28" dur="13">
                                          <p:stCondLst>
                                            <p:cond delay="656"/>
                                          </p:stCondLst>
                                        </p:cTn>
                                        <p:tgtEl>
                                          <p:spTgt spid="5"/>
                                        </p:tgtEl>
                                      </p:cBhvr>
                                      <p:to x="100000" y="80000"/>
                                    </p:animScale>
                                    <p:animScale>
                                      <p:cBhvr>
                                        <p:cTn id="29" dur="83" decel="50000">
                                          <p:stCondLst>
                                            <p:cond delay="669"/>
                                          </p:stCondLst>
                                        </p:cTn>
                                        <p:tgtEl>
                                          <p:spTgt spid="5"/>
                                        </p:tgtEl>
                                      </p:cBhvr>
                                      <p:to x="100000" y="100000"/>
                                    </p:animScale>
                                    <p:animScale>
                                      <p:cBhvr>
                                        <p:cTn id="30" dur="13">
                                          <p:stCondLst>
                                            <p:cond delay="821"/>
                                          </p:stCondLst>
                                        </p:cTn>
                                        <p:tgtEl>
                                          <p:spTgt spid="5"/>
                                        </p:tgtEl>
                                      </p:cBhvr>
                                      <p:to x="100000" y="90000"/>
                                    </p:animScale>
                                    <p:animScale>
                                      <p:cBhvr>
                                        <p:cTn id="31" dur="83" decel="50000">
                                          <p:stCondLst>
                                            <p:cond delay="834"/>
                                          </p:stCondLst>
                                        </p:cTn>
                                        <p:tgtEl>
                                          <p:spTgt spid="5"/>
                                        </p:tgtEl>
                                      </p:cBhvr>
                                      <p:to x="100000" y="100000"/>
                                    </p:animScale>
                                    <p:animScale>
                                      <p:cBhvr>
                                        <p:cTn id="32" dur="13">
                                          <p:stCondLst>
                                            <p:cond delay="904"/>
                                          </p:stCondLst>
                                        </p:cTn>
                                        <p:tgtEl>
                                          <p:spTgt spid="5"/>
                                        </p:tgtEl>
                                      </p:cBhvr>
                                      <p:to x="100000" y="95000"/>
                                    </p:animScale>
                                    <p:animScale>
                                      <p:cBhvr>
                                        <p:cTn id="33" dur="83" decel="50000">
                                          <p:stCondLst>
                                            <p:cond delay="917"/>
                                          </p:stCondLst>
                                        </p:cTn>
                                        <p:tgtEl>
                                          <p:spTgt spid="5"/>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900" decel="100000" fill="hold"/>
                                        <p:tgtEl>
                                          <p:spTgt spid="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1000"/>
                                        <p:tgtEl>
                                          <p:spTgt spid="8"/>
                                        </p:tgtEl>
                                      </p:cBhvr>
                                    </p:animEffect>
                                    <p:anim calcmode="lin" valueType="num">
                                      <p:cBhvr>
                                        <p:cTn id="60" dur="1000" fill="hold"/>
                                        <p:tgtEl>
                                          <p:spTgt spid="8"/>
                                        </p:tgtEl>
                                        <p:attrNameLst>
                                          <p:attrName>ppt_x</p:attrName>
                                        </p:attrNameLst>
                                      </p:cBhvr>
                                      <p:tavLst>
                                        <p:tav tm="0">
                                          <p:val>
                                            <p:strVal val="#ppt_x"/>
                                          </p:val>
                                        </p:tav>
                                        <p:tav tm="100000">
                                          <p:val>
                                            <p:strVal val="#ppt_x"/>
                                          </p:val>
                                        </p:tav>
                                      </p:tavLst>
                                    </p:anim>
                                    <p:anim calcmode="lin" valueType="num">
                                      <p:cBhvr>
                                        <p:cTn id="61" dur="900" decel="100000" fill="hold"/>
                                        <p:tgtEl>
                                          <p:spTgt spid="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6"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D8EFE5B-827F-0F3E-5413-DFC573ACBC80}"/>
              </a:ext>
            </a:extLst>
          </p:cNvPr>
          <p:cNvSpPr txBox="1"/>
          <p:nvPr/>
        </p:nvSpPr>
        <p:spPr>
          <a:xfrm>
            <a:off x="0" y="79512"/>
            <a:ext cx="5446643" cy="6418167"/>
          </a:xfrm>
          <a:prstGeom prst="rect">
            <a:avLst/>
          </a:prstGeom>
          <a:noFill/>
        </p:spPr>
        <p:txBody>
          <a:bodyPr wrap="square">
            <a:spAutoFit/>
          </a:bodyPr>
          <a:lstStyle>
            <a:defPPr>
              <a:defRPr lang="es-ES"/>
            </a:defPPr>
            <a:lvl1pPr algn="ctr">
              <a:lnSpc>
                <a:spcPct val="150000"/>
              </a:lnSpc>
              <a:defRPr sz="6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defRPr>
            </a:lvl1pPr>
          </a:lstStyle>
          <a:p>
            <a:pPr>
              <a:lnSpc>
                <a:spcPts val="10000"/>
              </a:lnSpc>
            </a:pPr>
            <a:r>
              <a:rPr lang="en" dirty="0"/>
              <a:t>SPIRITISM IN THE LATEST</a:t>
            </a:r>
          </a:p>
          <a:p>
            <a:pPr>
              <a:lnSpc>
                <a:spcPts val="10000"/>
              </a:lnSpc>
            </a:pPr>
            <a:r>
              <a:rPr lang="en" dirty="0"/>
              <a:t>DAYS</a:t>
            </a:r>
          </a:p>
        </p:txBody>
      </p:sp>
    </p:spTree>
    <p:extLst>
      <p:ext uri="{BB962C8B-B14F-4D97-AF65-F5344CB8AC3E}">
        <p14:creationId xmlns:p14="http://schemas.microsoft.com/office/powerpoint/2010/main" val="22090473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ecuadro">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432</TotalTime>
  <Words>1628</Words>
  <Application>Microsoft Office PowerPoint</Application>
  <PresentationFormat>Panorámica</PresentationFormat>
  <Paragraphs>67</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Arial</vt:lpstr>
      <vt:lpstr>Aptos</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81</cp:revision>
  <dcterms:created xsi:type="dcterms:W3CDTF">2024-05-19T06:04:36Z</dcterms:created>
  <dcterms:modified xsi:type="dcterms:W3CDTF">2024-05-20T13:19:57Z</dcterms:modified>
</cp:coreProperties>
</file>